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7" r:id="rId4"/>
    <p:sldMasterId id="2147483880" r:id="rId5"/>
    <p:sldMasterId id="2147483919" r:id="rId6"/>
    <p:sldMasterId id="2147483922" r:id="rId7"/>
  </p:sldMasterIdLst>
  <p:notesMasterIdLst>
    <p:notesMasterId r:id="rId139"/>
  </p:notesMasterIdLst>
  <p:handoutMasterIdLst>
    <p:handoutMasterId r:id="rId140"/>
  </p:handoutMasterIdLst>
  <p:sldIdLst>
    <p:sldId id="256" r:id="rId8"/>
    <p:sldId id="2147471097" r:id="rId9"/>
    <p:sldId id="2147471098" r:id="rId10"/>
    <p:sldId id="2147470318" r:id="rId11"/>
    <p:sldId id="2147471066" r:id="rId12"/>
    <p:sldId id="2147470348" r:id="rId13"/>
    <p:sldId id="2147471099" r:id="rId14"/>
    <p:sldId id="2147471064" r:id="rId15"/>
    <p:sldId id="2147471100" r:id="rId16"/>
    <p:sldId id="2147470349" r:id="rId17"/>
    <p:sldId id="2147470350" r:id="rId18"/>
    <p:sldId id="2147470351" r:id="rId19"/>
    <p:sldId id="2147470352" r:id="rId20"/>
    <p:sldId id="2147470353" r:id="rId21"/>
    <p:sldId id="2147470354" r:id="rId22"/>
    <p:sldId id="2147470355" r:id="rId23"/>
    <p:sldId id="2147471101" r:id="rId24"/>
    <p:sldId id="2147470327" r:id="rId25"/>
    <p:sldId id="2147470357" r:id="rId26"/>
    <p:sldId id="2147470358" r:id="rId27"/>
    <p:sldId id="2147470360" r:id="rId28"/>
    <p:sldId id="2147471103" r:id="rId29"/>
    <p:sldId id="2147470347" r:id="rId30"/>
    <p:sldId id="2147470345" r:id="rId31"/>
    <p:sldId id="2147470346" r:id="rId32"/>
    <p:sldId id="2147471104" r:id="rId33"/>
    <p:sldId id="2147470340" r:id="rId34"/>
    <p:sldId id="2147471105" r:id="rId35"/>
    <p:sldId id="2147471106" r:id="rId36"/>
    <p:sldId id="2147471107" r:id="rId37"/>
    <p:sldId id="2147471108" r:id="rId38"/>
    <p:sldId id="2147471109" r:id="rId39"/>
    <p:sldId id="2147471110" r:id="rId40"/>
    <p:sldId id="2147470443" r:id="rId41"/>
    <p:sldId id="2147471111" r:id="rId42"/>
    <p:sldId id="2147471112" r:id="rId43"/>
    <p:sldId id="2147471113" r:id="rId44"/>
    <p:sldId id="2147471114" r:id="rId45"/>
    <p:sldId id="2147471115" r:id="rId46"/>
    <p:sldId id="2147471116" r:id="rId47"/>
    <p:sldId id="2147471117" r:id="rId48"/>
    <p:sldId id="2147471118" r:id="rId49"/>
    <p:sldId id="2147471119" r:id="rId50"/>
    <p:sldId id="2147471120" r:id="rId51"/>
    <p:sldId id="2147471121" r:id="rId52"/>
    <p:sldId id="2147471122" r:id="rId53"/>
    <p:sldId id="2147471123" r:id="rId54"/>
    <p:sldId id="2147471124" r:id="rId55"/>
    <p:sldId id="2147471125" r:id="rId56"/>
    <p:sldId id="2147471126" r:id="rId57"/>
    <p:sldId id="2147471127" r:id="rId58"/>
    <p:sldId id="2147470551" r:id="rId59"/>
    <p:sldId id="2147471128" r:id="rId60"/>
    <p:sldId id="2147471129" r:id="rId61"/>
    <p:sldId id="2147471130" r:id="rId62"/>
    <p:sldId id="2147471131" r:id="rId63"/>
    <p:sldId id="2147471132" r:id="rId64"/>
    <p:sldId id="2147471133" r:id="rId65"/>
    <p:sldId id="2147471134" r:id="rId66"/>
    <p:sldId id="2147471135" r:id="rId67"/>
    <p:sldId id="2147471136" r:id="rId68"/>
    <p:sldId id="2147471137" r:id="rId69"/>
    <p:sldId id="2147471138" r:id="rId70"/>
    <p:sldId id="2147471139" r:id="rId71"/>
    <p:sldId id="2147471140" r:id="rId72"/>
    <p:sldId id="2147471141" r:id="rId73"/>
    <p:sldId id="2147471142" r:id="rId74"/>
    <p:sldId id="2147471102" r:id="rId75"/>
    <p:sldId id="2147471074" r:id="rId76"/>
    <p:sldId id="2147471090" r:id="rId77"/>
    <p:sldId id="2147471091" r:id="rId78"/>
    <p:sldId id="2147471143" r:id="rId79"/>
    <p:sldId id="2147471144" r:id="rId80"/>
    <p:sldId id="2147471145" r:id="rId81"/>
    <p:sldId id="2147471146" r:id="rId82"/>
    <p:sldId id="2147471147" r:id="rId83"/>
    <p:sldId id="2147471081" r:id="rId84"/>
    <p:sldId id="2147471082" r:id="rId85"/>
    <p:sldId id="2147471092" r:id="rId86"/>
    <p:sldId id="2147471093" r:id="rId87"/>
    <p:sldId id="2147471148" r:id="rId88"/>
    <p:sldId id="2147471149" r:id="rId89"/>
    <p:sldId id="2147471150" r:id="rId90"/>
    <p:sldId id="2147471151" r:id="rId91"/>
    <p:sldId id="2147471152" r:id="rId92"/>
    <p:sldId id="2147471153" r:id="rId93"/>
    <p:sldId id="2147471154" r:id="rId94"/>
    <p:sldId id="2147471155" r:id="rId95"/>
    <p:sldId id="2147471156" r:id="rId96"/>
    <p:sldId id="2147471157" r:id="rId97"/>
    <p:sldId id="2147471158" r:id="rId98"/>
    <p:sldId id="2147471159" r:id="rId99"/>
    <p:sldId id="2147471160" r:id="rId100"/>
    <p:sldId id="2147471161" r:id="rId101"/>
    <p:sldId id="2147471162" r:id="rId102"/>
    <p:sldId id="2147471163" r:id="rId103"/>
    <p:sldId id="2147471164" r:id="rId104"/>
    <p:sldId id="2147471165" r:id="rId105"/>
    <p:sldId id="2147471166" r:id="rId106"/>
    <p:sldId id="2147471167" r:id="rId107"/>
    <p:sldId id="2147471168" r:id="rId108"/>
    <p:sldId id="2147471169" r:id="rId109"/>
    <p:sldId id="2147471170" r:id="rId110"/>
    <p:sldId id="2147471171" r:id="rId111"/>
    <p:sldId id="2147471172" r:id="rId112"/>
    <p:sldId id="2147471173" r:id="rId113"/>
    <p:sldId id="2147471174" r:id="rId114"/>
    <p:sldId id="2147471096" r:id="rId115"/>
    <p:sldId id="2147471175" r:id="rId116"/>
    <p:sldId id="2147471176" r:id="rId117"/>
    <p:sldId id="2147471177" r:id="rId118"/>
    <p:sldId id="2147471178" r:id="rId119"/>
    <p:sldId id="2147471179" r:id="rId120"/>
    <p:sldId id="2147471180" r:id="rId121"/>
    <p:sldId id="2147471181" r:id="rId122"/>
    <p:sldId id="2147471182" r:id="rId123"/>
    <p:sldId id="2147471183" r:id="rId124"/>
    <p:sldId id="2147471184" r:id="rId125"/>
    <p:sldId id="2147471071" r:id="rId126"/>
    <p:sldId id="2147471185" r:id="rId127"/>
    <p:sldId id="2147471186" r:id="rId128"/>
    <p:sldId id="2147470363" r:id="rId129"/>
    <p:sldId id="2147471188" r:id="rId130"/>
    <p:sldId id="2147470427" r:id="rId131"/>
    <p:sldId id="2147470362" r:id="rId132"/>
    <p:sldId id="2147471075" r:id="rId133"/>
    <p:sldId id="2147471073" r:id="rId134"/>
    <p:sldId id="2147471076" r:id="rId135"/>
    <p:sldId id="2147470468" r:id="rId136"/>
    <p:sldId id="2147471065" r:id="rId137"/>
    <p:sldId id="2147471189" r:id="rId138"/>
  </p:sldIdLst>
  <p:sldSz cx="12192000" cy="6858000"/>
  <p:notesSz cx="6742113" cy="9872663"/>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5FFC932-6DB0-4044-A711-25389F801B00}">
          <p14:sldIdLst>
            <p14:sldId id="256"/>
            <p14:sldId id="2147471097"/>
            <p14:sldId id="2147471098"/>
          </p14:sldIdLst>
        </p14:section>
        <p14:section name="1. Data Governance is Failing!" id="{FC5332A0-E10C-45A1-BB1C-4383BCE90033}">
          <p14:sldIdLst>
            <p14:sldId id="2147470318"/>
            <p14:sldId id="2147471066"/>
            <p14:sldId id="2147470348"/>
            <p14:sldId id="2147471099"/>
            <p14:sldId id="2147471064"/>
          </p14:sldIdLst>
        </p14:section>
        <p14:section name="2. Why Workshops are Better" id="{9930C11E-4C79-6348-88C5-EE8869650961}">
          <p14:sldIdLst>
            <p14:sldId id="2147471100"/>
            <p14:sldId id="2147470349"/>
            <p14:sldId id="2147470350"/>
            <p14:sldId id="2147470351"/>
            <p14:sldId id="2147470352"/>
            <p14:sldId id="2147470353"/>
            <p14:sldId id="2147470354"/>
            <p14:sldId id="2147470355"/>
          </p14:sldIdLst>
        </p14:section>
        <p14:section name="3. Breaking Free from Legacy Data Governance" id="{970617CE-704E-0447-B8D3-876C472A3899}">
          <p14:sldIdLst>
            <p14:sldId id="2147471101"/>
            <p14:sldId id="2147470327"/>
            <p14:sldId id="2147470357"/>
            <p14:sldId id="2147470358"/>
            <p14:sldId id="2147470360"/>
            <p14:sldId id="2147471103"/>
            <p14:sldId id="2147470347"/>
            <p14:sldId id="2147470345"/>
            <p14:sldId id="2147470346"/>
          </p14:sldIdLst>
        </p14:section>
        <p14:section name="4. Data Governance Sprint Week By Week" id="{0F57B46C-EB60-BA43-AA68-C7027E4A8007}">
          <p14:sldIdLst>
            <p14:sldId id="2147471104"/>
          </p14:sldIdLst>
        </p14:section>
        <p14:section name="Week 1" id="{32ECC27B-2D95-144C-8778-2154FB74C8D4}">
          <p14:sldIdLst>
            <p14:sldId id="2147470340"/>
            <p14:sldId id="2147471105"/>
            <p14:sldId id="2147471106"/>
            <p14:sldId id="2147471107"/>
            <p14:sldId id="2147471108"/>
            <p14:sldId id="2147471109"/>
            <p14:sldId id="2147471110"/>
            <p14:sldId id="2147470443"/>
            <p14:sldId id="2147471111"/>
            <p14:sldId id="2147471112"/>
            <p14:sldId id="2147471113"/>
            <p14:sldId id="2147471114"/>
            <p14:sldId id="2147471115"/>
            <p14:sldId id="2147471116"/>
            <p14:sldId id="2147471117"/>
            <p14:sldId id="2147471118"/>
            <p14:sldId id="2147471119"/>
            <p14:sldId id="2147471120"/>
            <p14:sldId id="2147471121"/>
            <p14:sldId id="2147471122"/>
            <p14:sldId id="2147471123"/>
            <p14:sldId id="2147471124"/>
            <p14:sldId id="2147471125"/>
            <p14:sldId id="2147471126"/>
            <p14:sldId id="2147471127"/>
            <p14:sldId id="2147470551"/>
            <p14:sldId id="2147471128"/>
            <p14:sldId id="2147471129"/>
          </p14:sldIdLst>
        </p14:section>
        <p14:section name="Week 2" id="{177B0962-C7D0-9E41-8F19-7D059687A7DF}">
          <p14:sldIdLst>
            <p14:sldId id="2147471130"/>
            <p14:sldId id="2147471131"/>
            <p14:sldId id="2147471132"/>
            <p14:sldId id="2147471133"/>
            <p14:sldId id="2147471134"/>
            <p14:sldId id="2147471135"/>
            <p14:sldId id="2147471136"/>
            <p14:sldId id="2147471137"/>
            <p14:sldId id="2147471138"/>
            <p14:sldId id="2147471139"/>
            <p14:sldId id="2147471140"/>
            <p14:sldId id="2147471141"/>
            <p14:sldId id="2147471142"/>
            <p14:sldId id="2147471102"/>
            <p14:sldId id="2147471074"/>
            <p14:sldId id="2147471090"/>
            <p14:sldId id="2147471091"/>
            <p14:sldId id="2147471143"/>
            <p14:sldId id="2147471144"/>
            <p14:sldId id="2147471145"/>
            <p14:sldId id="2147471146"/>
            <p14:sldId id="2147471147"/>
            <p14:sldId id="2147471081"/>
            <p14:sldId id="2147471082"/>
            <p14:sldId id="2147471092"/>
            <p14:sldId id="2147471093"/>
            <p14:sldId id="2147471148"/>
          </p14:sldIdLst>
        </p14:section>
        <p14:section name="Week 3" id="{18FE772F-17BC-1043-9B4E-490498AEFEE9}">
          <p14:sldIdLst>
            <p14:sldId id="2147471149"/>
            <p14:sldId id="2147471150"/>
            <p14:sldId id="2147471151"/>
            <p14:sldId id="2147471152"/>
            <p14:sldId id="2147471153"/>
            <p14:sldId id="2147471154"/>
            <p14:sldId id="2147471155"/>
            <p14:sldId id="2147471156"/>
            <p14:sldId id="2147471157"/>
            <p14:sldId id="2147471158"/>
            <p14:sldId id="2147471159"/>
            <p14:sldId id="2147471160"/>
            <p14:sldId id="2147471161"/>
            <p14:sldId id="2147471162"/>
            <p14:sldId id="2147471163"/>
            <p14:sldId id="2147471164"/>
            <p14:sldId id="2147471165"/>
            <p14:sldId id="2147471166"/>
            <p14:sldId id="2147471167"/>
            <p14:sldId id="2147471168"/>
            <p14:sldId id="2147471169"/>
            <p14:sldId id="2147471170"/>
            <p14:sldId id="2147471171"/>
            <p14:sldId id="2147471172"/>
            <p14:sldId id="2147471173"/>
            <p14:sldId id="2147471174"/>
            <p14:sldId id="2147471096"/>
            <p14:sldId id="2147471175"/>
            <p14:sldId id="2147471176"/>
            <p14:sldId id="2147471177"/>
            <p14:sldId id="2147471178"/>
          </p14:sldIdLst>
        </p14:section>
        <p14:section name="Week 4" id="{18F4F3EA-710B-A846-9067-BB1A2B6EABD2}">
          <p14:sldIdLst>
            <p14:sldId id="2147471179"/>
            <p14:sldId id="2147471180"/>
          </p14:sldIdLst>
        </p14:section>
        <p14:section name="Week 5" id="{349EAFA6-A3A6-AE4E-A092-4884ED82CB47}">
          <p14:sldIdLst>
            <p14:sldId id="2147471181"/>
            <p14:sldId id="2147471182"/>
            <p14:sldId id="2147471183"/>
            <p14:sldId id="2147471184"/>
            <p14:sldId id="2147471071"/>
          </p14:sldIdLst>
        </p14:section>
        <p14:section name="Liftoff" id="{A9FE37E1-4BEB-054F-A03A-CA1C7F857785}">
          <p14:sldIdLst>
            <p14:sldId id="2147471185"/>
            <p14:sldId id="2147471186"/>
            <p14:sldId id="2147470363"/>
          </p14:sldIdLst>
        </p14:section>
        <p14:section name="Must See Case Studies" id="{9E802E11-C2D5-DA49-89C3-4D44F8149BE3}">
          <p14:sldIdLst>
            <p14:sldId id="2147471188"/>
            <p14:sldId id="2147470427"/>
            <p14:sldId id="2147470362"/>
            <p14:sldId id="2147471075"/>
            <p14:sldId id="2147471073"/>
            <p14:sldId id="2147471076"/>
            <p14:sldId id="2147470468"/>
            <p14:sldId id="2147471065"/>
            <p14:sldId id="2147471189"/>
          </p14:sldIdLst>
        </p14:section>
        <p14:section name="Outro" id="{89564461-8008-464A-8D7B-F1D7282194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B5B4"/>
    <a:srgbClr val="C6F0CE"/>
    <a:srgbClr val="0C2B3E"/>
    <a:srgbClr val="61D836"/>
    <a:srgbClr val="FF9999"/>
    <a:srgbClr val="F6FBFF"/>
    <a:srgbClr val="009242"/>
    <a:srgbClr val="CAE8FF"/>
    <a:srgbClr val="FFBF1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97D6E-73B0-4140-96CD-2BA9D853D87A}" v="6531" dt="2024-10-15T08:30:12.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74" autoAdjust="0"/>
    <p:restoredTop sz="94919" autoAdjust="0"/>
  </p:normalViewPr>
  <p:slideViewPr>
    <p:cSldViewPr snapToGrid="0">
      <p:cViewPr varScale="1">
        <p:scale>
          <a:sx n="111" d="100"/>
          <a:sy n="111" d="100"/>
        </p:scale>
        <p:origin x="1480" y="2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16776"/>
    </p:cViewPr>
  </p:sorterViewPr>
  <p:notesViewPr>
    <p:cSldViewPr snapToGrid="0">
      <p:cViewPr>
        <p:scale>
          <a:sx n="1" d="2"/>
          <a:sy n="1" d="2"/>
        </p:scale>
        <p:origin x="7904" y="22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notesMaster" Target="notesMasters/notesMaster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commentAuthors" Target="commentAuthors.xml"/><Relationship Id="rId14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as Vercauteren" userId="fa5be325-c4b1-412f-aabb-20c14464bfb7" providerId="ADAL" clId="{89A49B43-7842-41B6-8088-6B54D7043AAB}"/>
    <pc:docChg chg="undo redo custSel addSld delSld modSld sldOrd addSection delSection modSection modNotesMaster modHandout">
      <pc:chgData name="Mathias Vercauteren" userId="fa5be325-c4b1-412f-aabb-20c14464bfb7" providerId="ADAL" clId="{89A49B43-7842-41B6-8088-6B54D7043AAB}" dt="2024-08-07T18:09:12.543" v="8915"/>
      <pc:docMkLst>
        <pc:docMk/>
      </pc:docMkLst>
      <pc:sldChg chg="ord modNotes">
        <pc:chgData name="Mathias Vercauteren" userId="fa5be325-c4b1-412f-aabb-20c14464bfb7" providerId="ADAL" clId="{89A49B43-7842-41B6-8088-6B54D7043AAB}" dt="2024-08-07T18:09:12.543" v="8915"/>
        <pc:sldMkLst>
          <pc:docMk/>
          <pc:sldMk cId="0" sldId="275"/>
        </pc:sldMkLst>
      </pc:sldChg>
      <pc:sldChg chg="ord modNotes">
        <pc:chgData name="Mathias Vercauteren" userId="fa5be325-c4b1-412f-aabb-20c14464bfb7" providerId="ADAL" clId="{89A49B43-7842-41B6-8088-6B54D7043AAB}" dt="2024-08-07T18:09:12.543" v="8915"/>
        <pc:sldMkLst>
          <pc:docMk/>
          <pc:sldMk cId="0" sldId="276"/>
        </pc:sldMkLst>
      </pc:sldChg>
      <pc:sldChg chg="ord modNotes">
        <pc:chgData name="Mathias Vercauteren" userId="fa5be325-c4b1-412f-aabb-20c14464bfb7" providerId="ADAL" clId="{89A49B43-7842-41B6-8088-6B54D7043AAB}" dt="2024-08-07T18:09:12.543" v="8915"/>
        <pc:sldMkLst>
          <pc:docMk/>
          <pc:sldMk cId="0" sldId="277"/>
        </pc:sldMkLst>
      </pc:sldChg>
      <pc:sldChg chg="ord modNotes">
        <pc:chgData name="Mathias Vercauteren" userId="fa5be325-c4b1-412f-aabb-20c14464bfb7" providerId="ADAL" clId="{89A49B43-7842-41B6-8088-6B54D7043AAB}" dt="2024-08-07T18:09:12.543" v="8915"/>
        <pc:sldMkLst>
          <pc:docMk/>
          <pc:sldMk cId="0" sldId="279"/>
        </pc:sldMkLst>
      </pc:sldChg>
      <pc:sldChg chg="ord modNotes">
        <pc:chgData name="Mathias Vercauteren" userId="fa5be325-c4b1-412f-aabb-20c14464bfb7" providerId="ADAL" clId="{89A49B43-7842-41B6-8088-6B54D7043AAB}" dt="2024-08-07T18:09:12.543" v="8915"/>
        <pc:sldMkLst>
          <pc:docMk/>
          <pc:sldMk cId="1924136739" sldId="281"/>
        </pc:sldMkLst>
      </pc:sldChg>
      <pc:sldChg chg="ord modNotes">
        <pc:chgData name="Mathias Vercauteren" userId="fa5be325-c4b1-412f-aabb-20c14464bfb7" providerId="ADAL" clId="{89A49B43-7842-41B6-8088-6B54D7043AAB}" dt="2024-08-07T18:09:12.543" v="8915"/>
        <pc:sldMkLst>
          <pc:docMk/>
          <pc:sldMk cId="0" sldId="282"/>
        </pc:sldMkLst>
      </pc:sldChg>
      <pc:sldChg chg="ord modNotes">
        <pc:chgData name="Mathias Vercauteren" userId="fa5be325-c4b1-412f-aabb-20c14464bfb7" providerId="ADAL" clId="{89A49B43-7842-41B6-8088-6B54D7043AAB}" dt="2024-08-07T18:09:12.543" v="8915"/>
        <pc:sldMkLst>
          <pc:docMk/>
          <pc:sldMk cId="0" sldId="283"/>
        </pc:sldMkLst>
      </pc:sldChg>
      <pc:sldChg chg="ord modNotes">
        <pc:chgData name="Mathias Vercauteren" userId="fa5be325-c4b1-412f-aabb-20c14464bfb7" providerId="ADAL" clId="{89A49B43-7842-41B6-8088-6B54D7043AAB}" dt="2024-08-07T18:09:12.543" v="8915"/>
        <pc:sldMkLst>
          <pc:docMk/>
          <pc:sldMk cId="0" sldId="284"/>
        </pc:sldMkLst>
      </pc:sldChg>
      <pc:sldChg chg="ord modNotes">
        <pc:chgData name="Mathias Vercauteren" userId="fa5be325-c4b1-412f-aabb-20c14464bfb7" providerId="ADAL" clId="{89A49B43-7842-41B6-8088-6B54D7043AAB}" dt="2024-08-07T18:09:12.543" v="8915"/>
        <pc:sldMkLst>
          <pc:docMk/>
          <pc:sldMk cId="0" sldId="285"/>
        </pc:sldMkLst>
      </pc:sldChg>
      <pc:sldChg chg="ord modNotes">
        <pc:chgData name="Mathias Vercauteren" userId="fa5be325-c4b1-412f-aabb-20c14464bfb7" providerId="ADAL" clId="{89A49B43-7842-41B6-8088-6B54D7043AAB}" dt="2024-08-07T18:09:12.543" v="8915"/>
        <pc:sldMkLst>
          <pc:docMk/>
          <pc:sldMk cId="0" sldId="286"/>
        </pc:sldMkLst>
      </pc:sldChg>
      <pc:sldChg chg="ord modNotes">
        <pc:chgData name="Mathias Vercauteren" userId="fa5be325-c4b1-412f-aabb-20c14464bfb7" providerId="ADAL" clId="{89A49B43-7842-41B6-8088-6B54D7043AAB}" dt="2024-08-07T18:09:12.543" v="8915"/>
        <pc:sldMkLst>
          <pc:docMk/>
          <pc:sldMk cId="0" sldId="287"/>
        </pc:sldMkLst>
      </pc:sldChg>
      <pc:sldChg chg="ord modNotes">
        <pc:chgData name="Mathias Vercauteren" userId="fa5be325-c4b1-412f-aabb-20c14464bfb7" providerId="ADAL" clId="{89A49B43-7842-41B6-8088-6B54D7043AAB}" dt="2024-08-07T18:09:12.543" v="8915"/>
        <pc:sldMkLst>
          <pc:docMk/>
          <pc:sldMk cId="0" sldId="288"/>
        </pc:sldMkLst>
      </pc:sldChg>
      <pc:sldChg chg="ord modNotes">
        <pc:chgData name="Mathias Vercauteren" userId="fa5be325-c4b1-412f-aabb-20c14464bfb7" providerId="ADAL" clId="{89A49B43-7842-41B6-8088-6B54D7043AAB}" dt="2024-08-07T18:09:12.543" v="8915"/>
        <pc:sldMkLst>
          <pc:docMk/>
          <pc:sldMk cId="0" sldId="289"/>
        </pc:sldMkLst>
      </pc:sldChg>
      <pc:sldChg chg="ord modNotes">
        <pc:chgData name="Mathias Vercauteren" userId="fa5be325-c4b1-412f-aabb-20c14464bfb7" providerId="ADAL" clId="{89A49B43-7842-41B6-8088-6B54D7043AAB}" dt="2024-08-07T18:09:12.543" v="8915"/>
        <pc:sldMkLst>
          <pc:docMk/>
          <pc:sldMk cId="0" sldId="290"/>
        </pc:sldMkLst>
      </pc:sldChg>
      <pc:sldChg chg="ord modNotes">
        <pc:chgData name="Mathias Vercauteren" userId="fa5be325-c4b1-412f-aabb-20c14464bfb7" providerId="ADAL" clId="{89A49B43-7842-41B6-8088-6B54D7043AAB}" dt="2024-08-07T18:09:12.543" v="8915"/>
        <pc:sldMkLst>
          <pc:docMk/>
          <pc:sldMk cId="149782473" sldId="335"/>
        </pc:sldMkLst>
      </pc:sldChg>
      <pc:sldChg chg="ord modNotes">
        <pc:chgData name="Mathias Vercauteren" userId="fa5be325-c4b1-412f-aabb-20c14464bfb7" providerId="ADAL" clId="{89A49B43-7842-41B6-8088-6B54D7043AAB}" dt="2024-08-07T18:09:12.543" v="8915"/>
        <pc:sldMkLst>
          <pc:docMk/>
          <pc:sldMk cId="2668163680" sldId="346"/>
        </pc:sldMkLst>
      </pc:sldChg>
      <pc:sldChg chg="ord modNotes">
        <pc:chgData name="Mathias Vercauteren" userId="fa5be325-c4b1-412f-aabb-20c14464bfb7" providerId="ADAL" clId="{89A49B43-7842-41B6-8088-6B54D7043AAB}" dt="2024-08-07T18:09:12.543" v="8915"/>
        <pc:sldMkLst>
          <pc:docMk/>
          <pc:sldMk cId="71991757" sldId="347"/>
        </pc:sldMkLst>
      </pc:sldChg>
      <pc:sldChg chg="ord modNotes">
        <pc:chgData name="Mathias Vercauteren" userId="fa5be325-c4b1-412f-aabb-20c14464bfb7" providerId="ADAL" clId="{89A49B43-7842-41B6-8088-6B54D7043AAB}" dt="2024-08-07T18:09:12.543" v="8915"/>
        <pc:sldMkLst>
          <pc:docMk/>
          <pc:sldMk cId="1649575331" sldId="348"/>
        </pc:sldMkLst>
      </pc:sldChg>
      <pc:sldChg chg="ord modNotes">
        <pc:chgData name="Mathias Vercauteren" userId="fa5be325-c4b1-412f-aabb-20c14464bfb7" providerId="ADAL" clId="{89A49B43-7842-41B6-8088-6B54D7043AAB}" dt="2024-08-07T18:09:12.543" v="8915"/>
        <pc:sldMkLst>
          <pc:docMk/>
          <pc:sldMk cId="2039155686" sldId="349"/>
        </pc:sldMkLst>
      </pc:sldChg>
      <pc:sldChg chg="ord modNotes">
        <pc:chgData name="Mathias Vercauteren" userId="fa5be325-c4b1-412f-aabb-20c14464bfb7" providerId="ADAL" clId="{89A49B43-7842-41B6-8088-6B54D7043AAB}" dt="2024-08-07T18:09:12.543" v="8915"/>
        <pc:sldMkLst>
          <pc:docMk/>
          <pc:sldMk cId="3875839897" sldId="350"/>
        </pc:sldMkLst>
      </pc:sldChg>
      <pc:sldChg chg="ord modNotes">
        <pc:chgData name="Mathias Vercauteren" userId="fa5be325-c4b1-412f-aabb-20c14464bfb7" providerId="ADAL" clId="{89A49B43-7842-41B6-8088-6B54D7043AAB}" dt="2024-08-07T18:09:12.543" v="8915"/>
        <pc:sldMkLst>
          <pc:docMk/>
          <pc:sldMk cId="263530970" sldId="351"/>
        </pc:sldMkLst>
      </pc:sldChg>
      <pc:sldChg chg="ord modNotes">
        <pc:chgData name="Mathias Vercauteren" userId="fa5be325-c4b1-412f-aabb-20c14464bfb7" providerId="ADAL" clId="{89A49B43-7842-41B6-8088-6B54D7043AAB}" dt="2024-08-07T18:09:12.543" v="8915"/>
        <pc:sldMkLst>
          <pc:docMk/>
          <pc:sldMk cId="0" sldId="354"/>
        </pc:sldMkLst>
      </pc:sldChg>
      <pc:sldChg chg="addSp delSp modSp mod ord modTransition">
        <pc:chgData name="Mathias Vercauteren" userId="fa5be325-c4b1-412f-aabb-20c14464bfb7" providerId="ADAL" clId="{89A49B43-7842-41B6-8088-6B54D7043AAB}" dt="2024-08-07T14:55:35.539" v="8045"/>
        <pc:sldMkLst>
          <pc:docMk/>
          <pc:sldMk cId="188845726" sldId="356"/>
        </pc:sldMkLst>
        <pc:spChg chg="mod">
          <ac:chgData name="Mathias Vercauteren" userId="fa5be325-c4b1-412f-aabb-20c14464bfb7" providerId="ADAL" clId="{89A49B43-7842-41B6-8088-6B54D7043AAB}" dt="2024-08-07T06:50:58.966" v="1503" actId="2711"/>
          <ac:spMkLst>
            <pc:docMk/>
            <pc:sldMk cId="188845726" sldId="356"/>
            <ac:spMk id="2" creationId="{EE2687AE-86F1-3EC4-D19A-A4ED895D4492}"/>
          </ac:spMkLst>
        </pc:spChg>
        <pc:spChg chg="mod">
          <ac:chgData name="Mathias Vercauteren" userId="fa5be325-c4b1-412f-aabb-20c14464bfb7" providerId="ADAL" clId="{89A49B43-7842-41B6-8088-6B54D7043AAB}" dt="2024-08-07T06:51:01.617" v="1504" actId="113"/>
          <ac:spMkLst>
            <pc:docMk/>
            <pc:sldMk cId="188845726" sldId="356"/>
            <ac:spMk id="3" creationId="{01EB1D7F-284F-6F46-99FA-EBB8ED69D7EA}"/>
          </ac:spMkLst>
        </pc:spChg>
        <pc:spChg chg="mod">
          <ac:chgData name="Mathias Vercauteren" userId="fa5be325-c4b1-412f-aabb-20c14464bfb7" providerId="ADAL" clId="{89A49B43-7842-41B6-8088-6B54D7043AAB}" dt="2024-08-07T06:50:58.966" v="1503" actId="2711"/>
          <ac:spMkLst>
            <pc:docMk/>
            <pc:sldMk cId="188845726" sldId="356"/>
            <ac:spMk id="5" creationId="{453C7F0C-13CE-8B70-23E1-EF94819BE61E}"/>
          </ac:spMkLst>
        </pc:spChg>
        <pc:spChg chg="mod">
          <ac:chgData name="Mathias Vercauteren" userId="fa5be325-c4b1-412f-aabb-20c14464bfb7" providerId="ADAL" clId="{89A49B43-7842-41B6-8088-6B54D7043AAB}" dt="2024-08-07T06:50:58.966" v="1503" actId="2711"/>
          <ac:spMkLst>
            <pc:docMk/>
            <pc:sldMk cId="188845726" sldId="356"/>
            <ac:spMk id="7" creationId="{FA7E2614-2351-7519-F72D-E5C6B6EAA083}"/>
          </ac:spMkLst>
        </pc:spChg>
        <pc:spChg chg="mod">
          <ac:chgData name="Mathias Vercauteren" userId="fa5be325-c4b1-412f-aabb-20c14464bfb7" providerId="ADAL" clId="{89A49B43-7842-41B6-8088-6B54D7043AAB}" dt="2024-08-07T06:51:32.227" v="1528" actId="113"/>
          <ac:spMkLst>
            <pc:docMk/>
            <pc:sldMk cId="188845726" sldId="356"/>
            <ac:spMk id="8" creationId="{AF43A531-88E8-744E-9BB5-FD05029B1D21}"/>
          </ac:spMkLst>
        </pc:spChg>
        <pc:spChg chg="mod">
          <ac:chgData name="Mathias Vercauteren" userId="fa5be325-c4b1-412f-aabb-20c14464bfb7" providerId="ADAL" clId="{89A49B43-7842-41B6-8088-6B54D7043AAB}" dt="2024-08-07T06:50:58.966" v="1503" actId="2711"/>
          <ac:spMkLst>
            <pc:docMk/>
            <pc:sldMk cId="188845726" sldId="356"/>
            <ac:spMk id="9" creationId="{D10884D9-533B-02F7-3FE7-4CF37F5533E3}"/>
          </ac:spMkLst>
        </pc:spChg>
        <pc:spChg chg="mod">
          <ac:chgData name="Mathias Vercauteren" userId="fa5be325-c4b1-412f-aabb-20c14464bfb7" providerId="ADAL" clId="{89A49B43-7842-41B6-8088-6B54D7043AAB}" dt="2024-08-07T06:50:58.966" v="1503" actId="2711"/>
          <ac:spMkLst>
            <pc:docMk/>
            <pc:sldMk cId="188845726" sldId="356"/>
            <ac:spMk id="10" creationId="{BAB21611-F4ED-2A3C-F14E-6F71E966BAA0}"/>
          </ac:spMkLst>
        </pc:spChg>
        <pc:spChg chg="mod">
          <ac:chgData name="Mathias Vercauteren" userId="fa5be325-c4b1-412f-aabb-20c14464bfb7" providerId="ADAL" clId="{89A49B43-7842-41B6-8088-6B54D7043AAB}" dt="2024-08-07T06:50:58.966" v="1503" actId="2711"/>
          <ac:spMkLst>
            <pc:docMk/>
            <pc:sldMk cId="188845726" sldId="356"/>
            <ac:spMk id="11" creationId="{C6734395-E9F9-C3F8-C817-A9A5DFCFC179}"/>
          </ac:spMkLst>
        </pc:spChg>
        <pc:spChg chg="del mod">
          <ac:chgData name="Mathias Vercauteren" userId="fa5be325-c4b1-412f-aabb-20c14464bfb7" providerId="ADAL" clId="{89A49B43-7842-41B6-8088-6B54D7043AAB}" dt="2024-08-07T06:51:03.575" v="1505" actId="478"/>
          <ac:spMkLst>
            <pc:docMk/>
            <pc:sldMk cId="188845726" sldId="356"/>
            <ac:spMk id="12" creationId="{8355F3BD-F223-677C-F7BF-501D25158A54}"/>
          </ac:spMkLst>
        </pc:spChg>
        <pc:spChg chg="mod">
          <ac:chgData name="Mathias Vercauteren" userId="fa5be325-c4b1-412f-aabb-20c14464bfb7" providerId="ADAL" clId="{89A49B43-7842-41B6-8088-6B54D7043AAB}" dt="2024-08-07T06:50:58.966" v="1503" actId="2711"/>
          <ac:spMkLst>
            <pc:docMk/>
            <pc:sldMk cId="188845726" sldId="356"/>
            <ac:spMk id="13" creationId="{9E2CA6A0-D59C-74DB-ED37-7BF010170C86}"/>
          </ac:spMkLst>
        </pc:spChg>
        <pc:spChg chg="mod">
          <ac:chgData name="Mathias Vercauteren" userId="fa5be325-c4b1-412f-aabb-20c14464bfb7" providerId="ADAL" clId="{89A49B43-7842-41B6-8088-6B54D7043AAB}" dt="2024-08-07T06:50:58.966" v="1503" actId="2711"/>
          <ac:spMkLst>
            <pc:docMk/>
            <pc:sldMk cId="188845726" sldId="356"/>
            <ac:spMk id="14" creationId="{7F108DB6-3454-D6D1-78D2-3A331918F91F}"/>
          </ac:spMkLst>
        </pc:spChg>
        <pc:spChg chg="mod">
          <ac:chgData name="Mathias Vercauteren" userId="fa5be325-c4b1-412f-aabb-20c14464bfb7" providerId="ADAL" clId="{89A49B43-7842-41B6-8088-6B54D7043AAB}" dt="2024-08-07T06:51:35.287" v="1529" actId="14100"/>
          <ac:spMkLst>
            <pc:docMk/>
            <pc:sldMk cId="188845726" sldId="356"/>
            <ac:spMk id="15" creationId="{AC4BAA8D-F2C8-8491-9454-EC314F8A7354}"/>
          </ac:spMkLst>
        </pc:spChg>
        <pc:spChg chg="mod">
          <ac:chgData name="Mathias Vercauteren" userId="fa5be325-c4b1-412f-aabb-20c14464bfb7" providerId="ADAL" clId="{89A49B43-7842-41B6-8088-6B54D7043AAB}" dt="2024-08-07T06:50:58.966" v="1503" actId="2711"/>
          <ac:spMkLst>
            <pc:docMk/>
            <pc:sldMk cId="188845726" sldId="356"/>
            <ac:spMk id="16" creationId="{BB4CEE28-B8A6-AB54-1D4B-98844720EBA5}"/>
          </ac:spMkLst>
        </pc:spChg>
        <pc:spChg chg="del mod">
          <ac:chgData name="Mathias Vercauteren" userId="fa5be325-c4b1-412f-aabb-20c14464bfb7" providerId="ADAL" clId="{89A49B43-7842-41B6-8088-6B54D7043AAB}" dt="2024-08-07T06:51:03.575" v="1505" actId="478"/>
          <ac:spMkLst>
            <pc:docMk/>
            <pc:sldMk cId="188845726" sldId="356"/>
            <ac:spMk id="17" creationId="{F1CFA232-782F-57B5-5623-7C1FE400BDC6}"/>
          </ac:spMkLst>
        </pc:spChg>
        <pc:spChg chg="del mod">
          <ac:chgData name="Mathias Vercauteren" userId="fa5be325-c4b1-412f-aabb-20c14464bfb7" providerId="ADAL" clId="{89A49B43-7842-41B6-8088-6B54D7043AAB}" dt="2024-08-07T06:51:03.575" v="1505" actId="478"/>
          <ac:spMkLst>
            <pc:docMk/>
            <pc:sldMk cId="188845726" sldId="356"/>
            <ac:spMk id="18" creationId="{2B06B617-FB44-73E2-69B1-8239A726DEF2}"/>
          </ac:spMkLst>
        </pc:spChg>
        <pc:spChg chg="mod">
          <ac:chgData name="Mathias Vercauteren" userId="fa5be325-c4b1-412f-aabb-20c14464bfb7" providerId="ADAL" clId="{89A49B43-7842-41B6-8088-6B54D7043AAB}" dt="2024-08-07T06:50:58.966" v="1503" actId="2711"/>
          <ac:spMkLst>
            <pc:docMk/>
            <pc:sldMk cId="188845726" sldId="356"/>
            <ac:spMk id="20" creationId="{DF1A7D11-31BE-2C35-2BEE-BEE51C091BD1}"/>
          </ac:spMkLst>
        </pc:spChg>
        <pc:spChg chg="mod">
          <ac:chgData name="Mathias Vercauteren" userId="fa5be325-c4b1-412f-aabb-20c14464bfb7" providerId="ADAL" clId="{89A49B43-7842-41B6-8088-6B54D7043AAB}" dt="2024-08-07T06:51:18.646" v="1508" actId="20577"/>
          <ac:spMkLst>
            <pc:docMk/>
            <pc:sldMk cId="188845726" sldId="356"/>
            <ac:spMk id="21" creationId="{3F0FE731-7D2B-F6D3-115E-75E2D8EC473B}"/>
          </ac:spMkLst>
        </pc:spChg>
        <pc:spChg chg="mod">
          <ac:chgData name="Mathias Vercauteren" userId="fa5be325-c4b1-412f-aabb-20c14464bfb7" providerId="ADAL" clId="{89A49B43-7842-41B6-8088-6B54D7043AAB}" dt="2024-08-07T06:51:32.227" v="1528" actId="113"/>
          <ac:spMkLst>
            <pc:docMk/>
            <pc:sldMk cId="188845726" sldId="356"/>
            <ac:spMk id="23" creationId="{A79B9B10-9698-A8C5-90C9-EA8D6D80EC58}"/>
          </ac:spMkLst>
        </pc:spChg>
        <pc:spChg chg="mod">
          <ac:chgData name="Mathias Vercauteren" userId="fa5be325-c4b1-412f-aabb-20c14464bfb7" providerId="ADAL" clId="{89A49B43-7842-41B6-8088-6B54D7043AAB}" dt="2024-08-07T06:51:32.227" v="1528" actId="113"/>
          <ac:spMkLst>
            <pc:docMk/>
            <pc:sldMk cId="188845726" sldId="356"/>
            <ac:spMk id="24" creationId="{0FBC4E79-CDE7-C9F2-2C7E-B5A0558DF732}"/>
          </ac:spMkLst>
        </pc:spChg>
        <pc:spChg chg="mod">
          <ac:chgData name="Mathias Vercauteren" userId="fa5be325-c4b1-412f-aabb-20c14464bfb7" providerId="ADAL" clId="{89A49B43-7842-41B6-8088-6B54D7043AAB}" dt="2024-08-07T06:51:27.250" v="1527" actId="20577"/>
          <ac:spMkLst>
            <pc:docMk/>
            <pc:sldMk cId="188845726" sldId="356"/>
            <ac:spMk id="25" creationId="{FB52291E-842A-047C-5F16-BE7385D9E263}"/>
          </ac:spMkLst>
        </pc:spChg>
        <pc:spChg chg="mod">
          <ac:chgData name="Mathias Vercauteren" userId="fa5be325-c4b1-412f-aabb-20c14464bfb7" providerId="ADAL" clId="{89A49B43-7842-41B6-8088-6B54D7043AAB}" dt="2024-08-07T06:51:15.600" v="1506"/>
          <ac:spMkLst>
            <pc:docMk/>
            <pc:sldMk cId="188845726" sldId="356"/>
            <ac:spMk id="26" creationId="{4CC5C22A-AAB1-23CC-BAE9-00C4CED46165}"/>
          </ac:spMkLst>
        </pc:spChg>
        <pc:grpChg chg="del">
          <ac:chgData name="Mathias Vercauteren" userId="fa5be325-c4b1-412f-aabb-20c14464bfb7" providerId="ADAL" clId="{89A49B43-7842-41B6-8088-6B54D7043AAB}" dt="2024-08-07T06:51:03.575" v="1505" actId="478"/>
          <ac:grpSpMkLst>
            <pc:docMk/>
            <pc:sldMk cId="188845726" sldId="356"/>
            <ac:grpSpMk id="4" creationId="{56878530-A3B0-1C68-1302-4A90C715F943}"/>
          </ac:grpSpMkLst>
        </pc:grpChg>
        <pc:grpChg chg="add mod">
          <ac:chgData name="Mathias Vercauteren" userId="fa5be325-c4b1-412f-aabb-20c14464bfb7" providerId="ADAL" clId="{89A49B43-7842-41B6-8088-6B54D7043AAB}" dt="2024-08-07T06:51:15.600" v="1506"/>
          <ac:grpSpMkLst>
            <pc:docMk/>
            <pc:sldMk cId="188845726" sldId="356"/>
            <ac:grpSpMk id="19" creationId="{BB6207DF-75D9-0613-3597-42EAED394ABC}"/>
          </ac:grpSpMkLst>
        </pc:grpChg>
        <pc:grpChg chg="mod">
          <ac:chgData name="Mathias Vercauteren" userId="fa5be325-c4b1-412f-aabb-20c14464bfb7" providerId="ADAL" clId="{89A49B43-7842-41B6-8088-6B54D7043AAB}" dt="2024-08-07T06:51:15.600" v="1506"/>
          <ac:grpSpMkLst>
            <pc:docMk/>
            <pc:sldMk cId="188845726" sldId="356"/>
            <ac:grpSpMk id="22" creationId="{E971AD84-AB02-EC73-4746-09EA1DCBF95A}"/>
          </ac:grpSpMkLst>
        </pc:grpChg>
      </pc:sldChg>
      <pc:sldChg chg="addSp delSp modSp mod ord modTransition">
        <pc:chgData name="Mathias Vercauteren" userId="fa5be325-c4b1-412f-aabb-20c14464bfb7" providerId="ADAL" clId="{89A49B43-7842-41B6-8088-6B54D7043AAB}" dt="2024-08-07T14:55:35.539" v="8045"/>
        <pc:sldMkLst>
          <pc:docMk/>
          <pc:sldMk cId="2293855936" sldId="438"/>
        </pc:sldMkLst>
        <pc:spChg chg="mod">
          <ac:chgData name="Mathias Vercauteren" userId="fa5be325-c4b1-412f-aabb-20c14464bfb7" providerId="ADAL" clId="{89A49B43-7842-41B6-8088-6B54D7043AAB}" dt="2024-08-07T06:14:53.425" v="1103" actId="113"/>
          <ac:spMkLst>
            <pc:docMk/>
            <pc:sldMk cId="2293855936" sldId="438"/>
            <ac:spMk id="3" creationId="{C9FA34B3-EB26-21C0-0738-13DF26FA1281}"/>
          </ac:spMkLst>
        </pc:spChg>
        <pc:spChg chg="mod">
          <ac:chgData name="Mathias Vercauteren" userId="fa5be325-c4b1-412f-aabb-20c14464bfb7" providerId="ADAL" clId="{89A49B43-7842-41B6-8088-6B54D7043AAB}" dt="2024-08-07T06:14:47.890" v="1100" actId="2711"/>
          <ac:spMkLst>
            <pc:docMk/>
            <pc:sldMk cId="2293855936" sldId="438"/>
            <ac:spMk id="4" creationId="{C82FDB52-C061-27DC-18DB-0F060821E01B}"/>
          </ac:spMkLst>
        </pc:spChg>
        <pc:spChg chg="mod">
          <ac:chgData name="Mathias Vercauteren" userId="fa5be325-c4b1-412f-aabb-20c14464bfb7" providerId="ADAL" clId="{89A49B43-7842-41B6-8088-6B54D7043AAB}" dt="2024-08-07T06:14:47.890" v="1100" actId="2711"/>
          <ac:spMkLst>
            <pc:docMk/>
            <pc:sldMk cId="2293855936" sldId="438"/>
            <ac:spMk id="5" creationId="{A1FE1FBB-9068-6A62-4546-8E8E539C8695}"/>
          </ac:spMkLst>
        </pc:spChg>
        <pc:spChg chg="mod">
          <ac:chgData name="Mathias Vercauteren" userId="fa5be325-c4b1-412f-aabb-20c14464bfb7" providerId="ADAL" clId="{89A49B43-7842-41B6-8088-6B54D7043AAB}" dt="2024-08-07T06:14:47.890" v="1100" actId="2711"/>
          <ac:spMkLst>
            <pc:docMk/>
            <pc:sldMk cId="2293855936" sldId="438"/>
            <ac:spMk id="7" creationId="{7AFDD122-8C6B-1472-04BC-0F0602220358}"/>
          </ac:spMkLst>
        </pc:spChg>
        <pc:spChg chg="mod">
          <ac:chgData name="Mathias Vercauteren" userId="fa5be325-c4b1-412f-aabb-20c14464bfb7" providerId="ADAL" clId="{89A49B43-7842-41B6-8088-6B54D7043AAB}" dt="2024-08-07T06:14:47.890" v="1100" actId="2711"/>
          <ac:spMkLst>
            <pc:docMk/>
            <pc:sldMk cId="2293855936" sldId="438"/>
            <ac:spMk id="8" creationId="{DE439A71-8FDA-D7DA-78FF-E7A51373D304}"/>
          </ac:spMkLst>
        </pc:spChg>
        <pc:spChg chg="mod">
          <ac:chgData name="Mathias Vercauteren" userId="fa5be325-c4b1-412f-aabb-20c14464bfb7" providerId="ADAL" clId="{89A49B43-7842-41B6-8088-6B54D7043AAB}" dt="2024-08-07T06:14:47.890" v="1100" actId="2711"/>
          <ac:spMkLst>
            <pc:docMk/>
            <pc:sldMk cId="2293855936" sldId="438"/>
            <ac:spMk id="9" creationId="{90739463-E240-0EE2-F9D3-958F96399C79}"/>
          </ac:spMkLst>
        </pc:spChg>
        <pc:spChg chg="mod">
          <ac:chgData name="Mathias Vercauteren" userId="fa5be325-c4b1-412f-aabb-20c14464bfb7" providerId="ADAL" clId="{89A49B43-7842-41B6-8088-6B54D7043AAB}" dt="2024-08-07T06:14:47.890" v="1100" actId="2711"/>
          <ac:spMkLst>
            <pc:docMk/>
            <pc:sldMk cId="2293855936" sldId="438"/>
            <ac:spMk id="12" creationId="{16A5647D-3BB8-0B2D-54EA-D324CB537CDD}"/>
          </ac:spMkLst>
        </pc:spChg>
        <pc:spChg chg="mod">
          <ac:chgData name="Mathias Vercauteren" userId="fa5be325-c4b1-412f-aabb-20c14464bfb7" providerId="ADAL" clId="{89A49B43-7842-41B6-8088-6B54D7043AAB}" dt="2024-08-07T06:14:47.890" v="1100" actId="2711"/>
          <ac:spMkLst>
            <pc:docMk/>
            <pc:sldMk cId="2293855936" sldId="438"/>
            <ac:spMk id="13" creationId="{1E4DC792-650D-272E-E412-8E075613E50A}"/>
          </ac:spMkLst>
        </pc:spChg>
        <pc:spChg chg="mod">
          <ac:chgData name="Mathias Vercauteren" userId="fa5be325-c4b1-412f-aabb-20c14464bfb7" providerId="ADAL" clId="{89A49B43-7842-41B6-8088-6B54D7043AAB}" dt="2024-08-07T06:14:47.890" v="1100" actId="2711"/>
          <ac:spMkLst>
            <pc:docMk/>
            <pc:sldMk cId="2293855936" sldId="438"/>
            <ac:spMk id="14" creationId="{0289A843-2C21-113F-53DF-47C853ED4BE8}"/>
          </ac:spMkLst>
        </pc:spChg>
        <pc:grpChg chg="add mod">
          <ac:chgData name="Mathias Vercauteren" userId="fa5be325-c4b1-412f-aabb-20c14464bfb7" providerId="ADAL" clId="{89A49B43-7842-41B6-8088-6B54D7043AAB}" dt="2024-08-07T05:55:53.292" v="867"/>
          <ac:grpSpMkLst>
            <pc:docMk/>
            <pc:sldMk cId="2293855936" sldId="438"/>
            <ac:grpSpMk id="2" creationId="{1437223C-E93A-45C8-63A5-3AE07719A4DA}"/>
          </ac:grpSpMkLst>
        </pc:grpChg>
        <pc:grpChg chg="mod">
          <ac:chgData name="Mathias Vercauteren" userId="fa5be325-c4b1-412f-aabb-20c14464bfb7" providerId="ADAL" clId="{89A49B43-7842-41B6-8088-6B54D7043AAB}" dt="2024-08-07T05:55:53.292" v="867"/>
          <ac:grpSpMkLst>
            <pc:docMk/>
            <pc:sldMk cId="2293855936" sldId="438"/>
            <ac:grpSpMk id="6" creationId="{AB6880C7-FF4B-33F4-F254-70A3D9490250}"/>
          </ac:grpSpMkLst>
        </pc:grpChg>
        <pc:grpChg chg="del">
          <ac:chgData name="Mathias Vercauteren" userId="fa5be325-c4b1-412f-aabb-20c14464bfb7" providerId="ADAL" clId="{89A49B43-7842-41B6-8088-6B54D7043AAB}" dt="2024-08-07T05:55:53.108" v="866" actId="478"/>
          <ac:grpSpMkLst>
            <pc:docMk/>
            <pc:sldMk cId="2293855936" sldId="438"/>
            <ac:grpSpMk id="15" creationId="{6D612AD1-0120-3D19-AED9-375D296CE324}"/>
          </ac:grpSpMkLst>
        </pc:grpChg>
      </pc:sldChg>
      <pc:sldChg chg="ord modNotes">
        <pc:chgData name="Mathias Vercauteren" userId="fa5be325-c4b1-412f-aabb-20c14464bfb7" providerId="ADAL" clId="{89A49B43-7842-41B6-8088-6B54D7043AAB}" dt="2024-08-07T18:09:12.543" v="8915"/>
        <pc:sldMkLst>
          <pc:docMk/>
          <pc:sldMk cId="2634215567" sldId="2147468104"/>
        </pc:sldMkLst>
      </pc:sldChg>
      <pc:sldChg chg="ord modNotes">
        <pc:chgData name="Mathias Vercauteren" userId="fa5be325-c4b1-412f-aabb-20c14464bfb7" providerId="ADAL" clId="{89A49B43-7842-41B6-8088-6B54D7043AAB}" dt="2024-08-07T18:09:12.543" v="8915"/>
        <pc:sldMkLst>
          <pc:docMk/>
          <pc:sldMk cId="171713789" sldId="2147468119"/>
        </pc:sldMkLst>
      </pc:sldChg>
      <pc:sldChg chg="ord modNotes">
        <pc:chgData name="Mathias Vercauteren" userId="fa5be325-c4b1-412f-aabb-20c14464bfb7" providerId="ADAL" clId="{89A49B43-7842-41B6-8088-6B54D7043AAB}" dt="2024-08-07T18:09:12.543" v="8915"/>
        <pc:sldMkLst>
          <pc:docMk/>
          <pc:sldMk cId="222681903" sldId="2147468123"/>
        </pc:sldMkLst>
      </pc:sldChg>
      <pc:sldChg chg="ord modNotes">
        <pc:chgData name="Mathias Vercauteren" userId="fa5be325-c4b1-412f-aabb-20c14464bfb7" providerId="ADAL" clId="{89A49B43-7842-41B6-8088-6B54D7043AAB}" dt="2024-08-07T18:09:12.543" v="8915"/>
        <pc:sldMkLst>
          <pc:docMk/>
          <pc:sldMk cId="939980554" sldId="2147468125"/>
        </pc:sldMkLst>
      </pc:sldChg>
      <pc:sldChg chg="ord modNotes">
        <pc:chgData name="Mathias Vercauteren" userId="fa5be325-c4b1-412f-aabb-20c14464bfb7" providerId="ADAL" clId="{89A49B43-7842-41B6-8088-6B54D7043AAB}" dt="2024-08-07T18:09:12.543" v="8915"/>
        <pc:sldMkLst>
          <pc:docMk/>
          <pc:sldMk cId="153309684" sldId="2147468241"/>
        </pc:sldMkLst>
      </pc:sldChg>
      <pc:sldChg chg="ord">
        <pc:chgData name="Mathias Vercauteren" userId="fa5be325-c4b1-412f-aabb-20c14464bfb7" providerId="ADAL" clId="{89A49B43-7842-41B6-8088-6B54D7043AAB}" dt="2024-08-07T06:50:13.452" v="1499"/>
        <pc:sldMkLst>
          <pc:docMk/>
          <pc:sldMk cId="3625291911" sldId="2147468250"/>
        </pc:sldMkLst>
      </pc:sldChg>
      <pc:sldChg chg="ord modNotes">
        <pc:chgData name="Mathias Vercauteren" userId="fa5be325-c4b1-412f-aabb-20c14464bfb7" providerId="ADAL" clId="{89A49B43-7842-41B6-8088-6B54D7043AAB}" dt="2024-08-07T18:09:12.543" v="8915"/>
        <pc:sldMkLst>
          <pc:docMk/>
          <pc:sldMk cId="3674520949" sldId="2147468251"/>
        </pc:sldMkLst>
      </pc:sldChg>
      <pc:sldChg chg="ord modNotes">
        <pc:chgData name="Mathias Vercauteren" userId="fa5be325-c4b1-412f-aabb-20c14464bfb7" providerId="ADAL" clId="{89A49B43-7842-41B6-8088-6B54D7043AAB}" dt="2024-08-07T18:09:12.543" v="8915"/>
        <pc:sldMkLst>
          <pc:docMk/>
          <pc:sldMk cId="1617843796" sldId="2147468253"/>
        </pc:sldMkLst>
      </pc:sldChg>
      <pc:sldChg chg="ord modNotes">
        <pc:chgData name="Mathias Vercauteren" userId="fa5be325-c4b1-412f-aabb-20c14464bfb7" providerId="ADAL" clId="{89A49B43-7842-41B6-8088-6B54D7043AAB}" dt="2024-08-07T18:09:12.543" v="8915"/>
        <pc:sldMkLst>
          <pc:docMk/>
          <pc:sldMk cId="4075326890" sldId="2147468268"/>
        </pc:sldMkLst>
      </pc:sldChg>
      <pc:sldChg chg="ord modNotes">
        <pc:chgData name="Mathias Vercauteren" userId="fa5be325-c4b1-412f-aabb-20c14464bfb7" providerId="ADAL" clId="{89A49B43-7842-41B6-8088-6B54D7043AAB}" dt="2024-08-07T18:09:12.543" v="8915"/>
        <pc:sldMkLst>
          <pc:docMk/>
          <pc:sldMk cId="2586178103" sldId="2147468274"/>
        </pc:sldMkLst>
      </pc:sldChg>
      <pc:sldChg chg="ord modNotes">
        <pc:chgData name="Mathias Vercauteren" userId="fa5be325-c4b1-412f-aabb-20c14464bfb7" providerId="ADAL" clId="{89A49B43-7842-41B6-8088-6B54D7043AAB}" dt="2024-08-07T18:09:12.543" v="8915"/>
        <pc:sldMkLst>
          <pc:docMk/>
          <pc:sldMk cId="3912221472" sldId="2147468275"/>
        </pc:sldMkLst>
      </pc:sldChg>
      <pc:sldChg chg="ord modNotes">
        <pc:chgData name="Mathias Vercauteren" userId="fa5be325-c4b1-412f-aabb-20c14464bfb7" providerId="ADAL" clId="{89A49B43-7842-41B6-8088-6B54D7043AAB}" dt="2024-08-07T18:09:12.543" v="8915"/>
        <pc:sldMkLst>
          <pc:docMk/>
          <pc:sldMk cId="1929945011" sldId="2147468276"/>
        </pc:sldMkLst>
      </pc:sldChg>
      <pc:sldChg chg="ord modNotes">
        <pc:chgData name="Mathias Vercauteren" userId="fa5be325-c4b1-412f-aabb-20c14464bfb7" providerId="ADAL" clId="{89A49B43-7842-41B6-8088-6B54D7043AAB}" dt="2024-08-07T18:09:12.543" v="8915"/>
        <pc:sldMkLst>
          <pc:docMk/>
          <pc:sldMk cId="3657603761" sldId="2147468280"/>
        </pc:sldMkLst>
      </pc:sldChg>
      <pc:sldChg chg="ord modNotes">
        <pc:chgData name="Mathias Vercauteren" userId="fa5be325-c4b1-412f-aabb-20c14464bfb7" providerId="ADAL" clId="{89A49B43-7842-41B6-8088-6B54D7043AAB}" dt="2024-08-07T18:09:12.543" v="8915"/>
        <pc:sldMkLst>
          <pc:docMk/>
          <pc:sldMk cId="2471653615" sldId="2147468281"/>
        </pc:sldMkLst>
      </pc:sldChg>
      <pc:sldChg chg="ord modNotes">
        <pc:chgData name="Mathias Vercauteren" userId="fa5be325-c4b1-412f-aabb-20c14464bfb7" providerId="ADAL" clId="{89A49B43-7842-41B6-8088-6B54D7043AAB}" dt="2024-08-07T18:09:12.543" v="8915"/>
        <pc:sldMkLst>
          <pc:docMk/>
          <pc:sldMk cId="1136982277" sldId="2147468289"/>
        </pc:sldMkLst>
      </pc:sldChg>
      <pc:sldChg chg="ord modNotes">
        <pc:chgData name="Mathias Vercauteren" userId="fa5be325-c4b1-412f-aabb-20c14464bfb7" providerId="ADAL" clId="{89A49B43-7842-41B6-8088-6B54D7043AAB}" dt="2024-08-07T18:09:12.543" v="8915"/>
        <pc:sldMkLst>
          <pc:docMk/>
          <pc:sldMk cId="972025561" sldId="2147468290"/>
        </pc:sldMkLst>
      </pc:sldChg>
      <pc:sldChg chg="ord modNotes">
        <pc:chgData name="Mathias Vercauteren" userId="fa5be325-c4b1-412f-aabb-20c14464bfb7" providerId="ADAL" clId="{89A49B43-7842-41B6-8088-6B54D7043AAB}" dt="2024-08-07T18:09:12.543" v="8915"/>
        <pc:sldMkLst>
          <pc:docMk/>
          <pc:sldMk cId="54924041" sldId="2147469176"/>
        </pc:sldMkLst>
      </pc:sldChg>
      <pc:sldChg chg="ord modNotes">
        <pc:chgData name="Mathias Vercauteren" userId="fa5be325-c4b1-412f-aabb-20c14464bfb7" providerId="ADAL" clId="{89A49B43-7842-41B6-8088-6B54D7043AAB}" dt="2024-08-07T18:09:12.543" v="8915"/>
        <pc:sldMkLst>
          <pc:docMk/>
          <pc:sldMk cId="3261805443" sldId="2147469178"/>
        </pc:sldMkLst>
      </pc:sldChg>
      <pc:sldChg chg="ord">
        <pc:chgData name="Mathias Vercauteren" userId="fa5be325-c4b1-412f-aabb-20c14464bfb7" providerId="ADAL" clId="{89A49B43-7842-41B6-8088-6B54D7043AAB}" dt="2024-08-07T06:50:13.452" v="1499"/>
        <pc:sldMkLst>
          <pc:docMk/>
          <pc:sldMk cId="1111819623" sldId="2147469181"/>
        </pc:sldMkLst>
      </pc:sldChg>
      <pc:sldChg chg="ord">
        <pc:chgData name="Mathias Vercauteren" userId="fa5be325-c4b1-412f-aabb-20c14464bfb7" providerId="ADAL" clId="{89A49B43-7842-41B6-8088-6B54D7043AAB}" dt="2024-08-07T06:50:13.452" v="1499"/>
        <pc:sldMkLst>
          <pc:docMk/>
          <pc:sldMk cId="381899159" sldId="2147469182"/>
        </pc:sldMkLst>
      </pc:sldChg>
      <pc:sldChg chg="ord">
        <pc:chgData name="Mathias Vercauteren" userId="fa5be325-c4b1-412f-aabb-20c14464bfb7" providerId="ADAL" clId="{89A49B43-7842-41B6-8088-6B54D7043AAB}" dt="2024-08-07T06:50:13.452" v="1499"/>
        <pc:sldMkLst>
          <pc:docMk/>
          <pc:sldMk cId="1970204040" sldId="2147469186"/>
        </pc:sldMkLst>
      </pc:sldChg>
      <pc:sldChg chg="ord modNotes">
        <pc:chgData name="Mathias Vercauteren" userId="fa5be325-c4b1-412f-aabb-20c14464bfb7" providerId="ADAL" clId="{89A49B43-7842-41B6-8088-6B54D7043AAB}" dt="2024-08-07T18:09:12.543" v="8915"/>
        <pc:sldMkLst>
          <pc:docMk/>
          <pc:sldMk cId="49144025" sldId="2147469187"/>
        </pc:sldMkLst>
      </pc:sldChg>
      <pc:sldChg chg="ord modNotes">
        <pc:chgData name="Mathias Vercauteren" userId="fa5be325-c4b1-412f-aabb-20c14464bfb7" providerId="ADAL" clId="{89A49B43-7842-41B6-8088-6B54D7043AAB}" dt="2024-08-07T18:09:12.543" v="8915"/>
        <pc:sldMkLst>
          <pc:docMk/>
          <pc:sldMk cId="573582767" sldId="2147469188"/>
        </pc:sldMkLst>
      </pc:sldChg>
      <pc:sldChg chg="ord modNotes">
        <pc:chgData name="Mathias Vercauteren" userId="fa5be325-c4b1-412f-aabb-20c14464bfb7" providerId="ADAL" clId="{89A49B43-7842-41B6-8088-6B54D7043AAB}" dt="2024-08-07T18:09:12.543" v="8915"/>
        <pc:sldMkLst>
          <pc:docMk/>
          <pc:sldMk cId="3134294313" sldId="2147469190"/>
        </pc:sldMkLst>
      </pc:sldChg>
      <pc:sldChg chg="ord modNotes">
        <pc:chgData name="Mathias Vercauteren" userId="fa5be325-c4b1-412f-aabb-20c14464bfb7" providerId="ADAL" clId="{89A49B43-7842-41B6-8088-6B54D7043AAB}" dt="2024-08-07T18:09:12.543" v="8915"/>
        <pc:sldMkLst>
          <pc:docMk/>
          <pc:sldMk cId="3557213814" sldId="2147469204"/>
        </pc:sldMkLst>
      </pc:sldChg>
      <pc:sldChg chg="ord modNotes">
        <pc:chgData name="Mathias Vercauteren" userId="fa5be325-c4b1-412f-aabb-20c14464bfb7" providerId="ADAL" clId="{89A49B43-7842-41B6-8088-6B54D7043AAB}" dt="2024-08-07T18:09:12.543" v="8915"/>
        <pc:sldMkLst>
          <pc:docMk/>
          <pc:sldMk cId="51699303" sldId="2147469205"/>
        </pc:sldMkLst>
      </pc:sldChg>
      <pc:sldChg chg="ord modNotes">
        <pc:chgData name="Mathias Vercauteren" userId="fa5be325-c4b1-412f-aabb-20c14464bfb7" providerId="ADAL" clId="{89A49B43-7842-41B6-8088-6B54D7043AAB}" dt="2024-08-07T18:09:12.543" v="8915"/>
        <pc:sldMkLst>
          <pc:docMk/>
          <pc:sldMk cId="3132866424" sldId="2147469206"/>
        </pc:sldMkLst>
      </pc:sldChg>
      <pc:sldChg chg="ord modNotes">
        <pc:chgData name="Mathias Vercauteren" userId="fa5be325-c4b1-412f-aabb-20c14464bfb7" providerId="ADAL" clId="{89A49B43-7842-41B6-8088-6B54D7043AAB}" dt="2024-08-07T18:09:12.543" v="8915"/>
        <pc:sldMkLst>
          <pc:docMk/>
          <pc:sldMk cId="3946014632" sldId="2147469207"/>
        </pc:sldMkLst>
      </pc:sldChg>
      <pc:sldChg chg="ord modNotes">
        <pc:chgData name="Mathias Vercauteren" userId="fa5be325-c4b1-412f-aabb-20c14464bfb7" providerId="ADAL" clId="{89A49B43-7842-41B6-8088-6B54D7043AAB}" dt="2024-08-07T18:09:12.543" v="8915"/>
        <pc:sldMkLst>
          <pc:docMk/>
          <pc:sldMk cId="3745631501" sldId="2147469208"/>
        </pc:sldMkLst>
      </pc:sldChg>
      <pc:sldChg chg="ord modNotes">
        <pc:chgData name="Mathias Vercauteren" userId="fa5be325-c4b1-412f-aabb-20c14464bfb7" providerId="ADAL" clId="{89A49B43-7842-41B6-8088-6B54D7043AAB}" dt="2024-08-07T18:09:12.543" v="8915"/>
        <pc:sldMkLst>
          <pc:docMk/>
          <pc:sldMk cId="3804275330" sldId="2147469255"/>
        </pc:sldMkLst>
      </pc:sldChg>
      <pc:sldChg chg="ord modNotes">
        <pc:chgData name="Mathias Vercauteren" userId="fa5be325-c4b1-412f-aabb-20c14464bfb7" providerId="ADAL" clId="{89A49B43-7842-41B6-8088-6B54D7043AAB}" dt="2024-08-07T18:09:12.543" v="8915"/>
        <pc:sldMkLst>
          <pc:docMk/>
          <pc:sldMk cId="1198039694" sldId="2147469257"/>
        </pc:sldMkLst>
      </pc:sldChg>
      <pc:sldChg chg="ord modNotes">
        <pc:chgData name="Mathias Vercauteren" userId="fa5be325-c4b1-412f-aabb-20c14464bfb7" providerId="ADAL" clId="{89A49B43-7842-41B6-8088-6B54D7043AAB}" dt="2024-08-07T18:09:12.543" v="8915"/>
        <pc:sldMkLst>
          <pc:docMk/>
          <pc:sldMk cId="577224422" sldId="2147469258"/>
        </pc:sldMkLst>
      </pc:sldChg>
      <pc:sldChg chg="ord modNotes">
        <pc:chgData name="Mathias Vercauteren" userId="fa5be325-c4b1-412f-aabb-20c14464bfb7" providerId="ADAL" clId="{89A49B43-7842-41B6-8088-6B54D7043AAB}" dt="2024-08-07T18:09:12.543" v="8915"/>
        <pc:sldMkLst>
          <pc:docMk/>
          <pc:sldMk cId="1853514999" sldId="2147469262"/>
        </pc:sldMkLst>
      </pc:sldChg>
      <pc:sldChg chg="ord">
        <pc:chgData name="Mathias Vercauteren" userId="fa5be325-c4b1-412f-aabb-20c14464bfb7" providerId="ADAL" clId="{89A49B43-7842-41B6-8088-6B54D7043AAB}" dt="2024-08-07T06:50:13.452" v="1499"/>
        <pc:sldMkLst>
          <pc:docMk/>
          <pc:sldMk cId="4237928967" sldId="2147469423"/>
        </pc:sldMkLst>
      </pc:sldChg>
      <pc:sldChg chg="modSp del mod">
        <pc:chgData name="Mathias Vercauteren" userId="fa5be325-c4b1-412f-aabb-20c14464bfb7" providerId="ADAL" clId="{89A49B43-7842-41B6-8088-6B54D7043AAB}" dt="2024-08-07T06:08:15.741" v="1021" actId="47"/>
        <pc:sldMkLst>
          <pc:docMk/>
          <pc:sldMk cId="893740732" sldId="2147469599"/>
        </pc:sldMkLst>
        <pc:spChg chg="mod">
          <ac:chgData name="Mathias Vercauteren" userId="fa5be325-c4b1-412f-aabb-20c14464bfb7" providerId="ADAL" clId="{89A49B43-7842-41B6-8088-6B54D7043AAB}" dt="2024-08-06T15:17:00.155" v="28" actId="20577"/>
          <ac:spMkLst>
            <pc:docMk/>
            <pc:sldMk cId="893740732" sldId="2147469599"/>
            <ac:spMk id="3" creationId="{F18E61D8-31A3-2D45-8E25-CBE846E26E1C}"/>
          </ac:spMkLst>
        </pc:spChg>
      </pc:sldChg>
      <pc:sldChg chg="addSp delSp modSp mod modTransition">
        <pc:chgData name="Mathias Vercauteren" userId="fa5be325-c4b1-412f-aabb-20c14464bfb7" providerId="ADAL" clId="{89A49B43-7842-41B6-8088-6B54D7043AAB}" dt="2024-08-07T14:55:35.539" v="8045"/>
        <pc:sldMkLst>
          <pc:docMk/>
          <pc:sldMk cId="2538706480" sldId="2147469600"/>
        </pc:sldMkLst>
        <pc:spChg chg="mod">
          <ac:chgData name="Mathias Vercauteren" userId="fa5be325-c4b1-412f-aabb-20c14464bfb7" providerId="ADAL" clId="{89A49B43-7842-41B6-8088-6B54D7043AAB}" dt="2024-08-07T06:09:45.119" v="1030" actId="113"/>
          <ac:spMkLst>
            <pc:docMk/>
            <pc:sldMk cId="2538706480" sldId="2147469600"/>
            <ac:spMk id="2" creationId="{709A0D60-6A54-054A-68EC-8442E7207400}"/>
          </ac:spMkLst>
        </pc:spChg>
        <pc:spChg chg="mod">
          <ac:chgData name="Mathias Vercauteren" userId="fa5be325-c4b1-412f-aabb-20c14464bfb7" providerId="ADAL" clId="{89A49B43-7842-41B6-8088-6B54D7043AAB}" dt="2024-08-07T06:09:30.618" v="1028" actId="2711"/>
          <ac:spMkLst>
            <pc:docMk/>
            <pc:sldMk cId="2538706480" sldId="2147469600"/>
            <ac:spMk id="3" creationId="{91706AEB-D72C-DE90-516E-8E11D0C3F923}"/>
          </ac:spMkLst>
        </pc:spChg>
        <pc:spChg chg="mod">
          <ac:chgData name="Mathias Vercauteren" userId="fa5be325-c4b1-412f-aabb-20c14464bfb7" providerId="ADAL" clId="{89A49B43-7842-41B6-8088-6B54D7043AAB}" dt="2024-08-07T06:09:30.618" v="1028" actId="2711"/>
          <ac:spMkLst>
            <pc:docMk/>
            <pc:sldMk cId="2538706480" sldId="2147469600"/>
            <ac:spMk id="4" creationId="{32EDB052-2DB2-FDF1-4007-DED892E11B73}"/>
          </ac:spMkLst>
        </pc:spChg>
        <pc:spChg chg="mod">
          <ac:chgData name="Mathias Vercauteren" userId="fa5be325-c4b1-412f-aabb-20c14464bfb7" providerId="ADAL" clId="{89A49B43-7842-41B6-8088-6B54D7043AAB}" dt="2024-08-06T15:27:52.899" v="162"/>
          <ac:spMkLst>
            <pc:docMk/>
            <pc:sldMk cId="2538706480" sldId="2147469600"/>
            <ac:spMk id="6" creationId="{87329FC7-B86B-0146-3A66-CD10D4D7DC56}"/>
          </ac:spMkLst>
        </pc:spChg>
        <pc:spChg chg="mod">
          <ac:chgData name="Mathias Vercauteren" userId="fa5be325-c4b1-412f-aabb-20c14464bfb7" providerId="ADAL" clId="{89A49B43-7842-41B6-8088-6B54D7043AAB}" dt="2024-08-06T15:28:49.776" v="190" actId="20577"/>
          <ac:spMkLst>
            <pc:docMk/>
            <pc:sldMk cId="2538706480" sldId="2147469600"/>
            <ac:spMk id="10" creationId="{80E848F2-9913-3B13-0172-8ED6B0D5ADB5}"/>
          </ac:spMkLst>
        </pc:spChg>
        <pc:spChg chg="mod">
          <ac:chgData name="Mathias Vercauteren" userId="fa5be325-c4b1-412f-aabb-20c14464bfb7" providerId="ADAL" clId="{89A49B43-7842-41B6-8088-6B54D7043AAB}" dt="2024-08-07T06:09:30.618" v="1028" actId="2711"/>
          <ac:spMkLst>
            <pc:docMk/>
            <pc:sldMk cId="2538706480" sldId="2147469600"/>
            <ac:spMk id="12" creationId="{471EF8A2-262D-763E-005C-2C03901EF327}"/>
          </ac:spMkLst>
        </pc:spChg>
        <pc:spChg chg="mod">
          <ac:chgData name="Mathias Vercauteren" userId="fa5be325-c4b1-412f-aabb-20c14464bfb7" providerId="ADAL" clId="{89A49B43-7842-41B6-8088-6B54D7043AAB}" dt="2024-08-06T15:27:52.899" v="162"/>
          <ac:spMkLst>
            <pc:docMk/>
            <pc:sldMk cId="2538706480" sldId="2147469600"/>
            <ac:spMk id="14" creationId="{8A3E4E98-7234-7D5C-33D9-0073F3BC6C46}"/>
          </ac:spMkLst>
        </pc:spChg>
        <pc:spChg chg="mod">
          <ac:chgData name="Mathias Vercauteren" userId="fa5be325-c4b1-412f-aabb-20c14464bfb7" providerId="ADAL" clId="{89A49B43-7842-41B6-8088-6B54D7043AAB}" dt="2024-08-06T15:27:52.899" v="162"/>
          <ac:spMkLst>
            <pc:docMk/>
            <pc:sldMk cId="2538706480" sldId="2147469600"/>
            <ac:spMk id="15" creationId="{233C40EC-F8B1-A52C-0F78-ABD41356CE1E}"/>
          </ac:spMkLst>
        </pc:spChg>
        <pc:spChg chg="add del">
          <ac:chgData name="Mathias Vercauteren" userId="fa5be325-c4b1-412f-aabb-20c14464bfb7" providerId="ADAL" clId="{89A49B43-7842-41B6-8088-6B54D7043AAB}" dt="2024-08-06T15:55:46.939" v="316" actId="478"/>
          <ac:spMkLst>
            <pc:docMk/>
            <pc:sldMk cId="2538706480" sldId="2147469600"/>
            <ac:spMk id="16" creationId="{37978648-83C6-4534-0939-952A8C0AE25E}"/>
          </ac:spMkLst>
        </pc:spChg>
        <pc:spChg chg="add del mod">
          <ac:chgData name="Mathias Vercauteren" userId="fa5be325-c4b1-412f-aabb-20c14464bfb7" providerId="ADAL" clId="{89A49B43-7842-41B6-8088-6B54D7043AAB}" dt="2024-08-06T15:55:46.939" v="316" actId="478"/>
          <ac:spMkLst>
            <pc:docMk/>
            <pc:sldMk cId="2538706480" sldId="2147469600"/>
            <ac:spMk id="18" creationId="{8EEAB73F-338A-D8B5-3203-F45410B304F2}"/>
          </ac:spMkLst>
        </pc:spChg>
        <pc:spChg chg="add del mod">
          <ac:chgData name="Mathias Vercauteren" userId="fa5be325-c4b1-412f-aabb-20c14464bfb7" providerId="ADAL" clId="{89A49B43-7842-41B6-8088-6B54D7043AAB}" dt="2024-08-06T15:55:46.939" v="316" actId="478"/>
          <ac:spMkLst>
            <pc:docMk/>
            <pc:sldMk cId="2538706480" sldId="2147469600"/>
            <ac:spMk id="19" creationId="{8201A198-D311-0883-BBEC-F57B99513A61}"/>
          </ac:spMkLst>
        </pc:spChg>
        <pc:spChg chg="mod">
          <ac:chgData name="Mathias Vercauteren" userId="fa5be325-c4b1-412f-aabb-20c14464bfb7" providerId="ADAL" clId="{89A49B43-7842-41B6-8088-6B54D7043AAB}" dt="2024-08-07T06:09:30.618" v="1028" actId="2711"/>
          <ac:spMkLst>
            <pc:docMk/>
            <pc:sldMk cId="2538706480" sldId="2147469600"/>
            <ac:spMk id="20" creationId="{5DE8378E-B62F-3671-1DD8-D8EFBC21711B}"/>
          </ac:spMkLst>
        </pc:spChg>
        <pc:spChg chg="mod">
          <ac:chgData name="Mathias Vercauteren" userId="fa5be325-c4b1-412f-aabb-20c14464bfb7" providerId="ADAL" clId="{89A49B43-7842-41B6-8088-6B54D7043AAB}" dt="2024-08-07T06:09:30.618" v="1028" actId="2711"/>
          <ac:spMkLst>
            <pc:docMk/>
            <pc:sldMk cId="2538706480" sldId="2147469600"/>
            <ac:spMk id="22" creationId="{6AE0D954-4F86-5ADA-D37B-CCD8A420EF9C}"/>
          </ac:spMkLst>
        </pc:spChg>
        <pc:spChg chg="mod">
          <ac:chgData name="Mathias Vercauteren" userId="fa5be325-c4b1-412f-aabb-20c14464bfb7" providerId="ADAL" clId="{89A49B43-7842-41B6-8088-6B54D7043AAB}" dt="2024-08-07T06:09:30.618" v="1028" actId="2711"/>
          <ac:spMkLst>
            <pc:docMk/>
            <pc:sldMk cId="2538706480" sldId="2147469600"/>
            <ac:spMk id="23" creationId="{757F002B-A048-4055-DC0F-409D8B185B97}"/>
          </ac:spMkLst>
        </pc:spChg>
        <pc:grpChg chg="add mod">
          <ac:chgData name="Mathias Vercauteren" userId="fa5be325-c4b1-412f-aabb-20c14464bfb7" providerId="ADAL" clId="{89A49B43-7842-41B6-8088-6B54D7043AAB}" dt="2024-08-06T15:27:52.899" v="162"/>
          <ac:grpSpMkLst>
            <pc:docMk/>
            <pc:sldMk cId="2538706480" sldId="2147469600"/>
            <ac:grpSpMk id="5" creationId="{3EF30C0F-A580-6F22-D477-D373EC38DFDD}"/>
          </ac:grpSpMkLst>
        </pc:grpChg>
        <pc:grpChg chg="add del">
          <ac:chgData name="Mathias Vercauteren" userId="fa5be325-c4b1-412f-aabb-20c14464bfb7" providerId="ADAL" clId="{89A49B43-7842-41B6-8088-6B54D7043AAB}" dt="2024-08-06T15:55:46.939" v="316" actId="478"/>
          <ac:grpSpMkLst>
            <pc:docMk/>
            <pc:sldMk cId="2538706480" sldId="2147469600"/>
            <ac:grpSpMk id="7" creationId="{04FB989E-A303-332B-7731-22657CE9434F}"/>
          </ac:grpSpMkLst>
        </pc:grpChg>
        <pc:grpChg chg="mod">
          <ac:chgData name="Mathias Vercauteren" userId="fa5be325-c4b1-412f-aabb-20c14464bfb7" providerId="ADAL" clId="{89A49B43-7842-41B6-8088-6B54D7043AAB}" dt="2024-08-06T15:27:52.899" v="162"/>
          <ac:grpSpMkLst>
            <pc:docMk/>
            <pc:sldMk cId="2538706480" sldId="2147469600"/>
            <ac:grpSpMk id="13" creationId="{60657AD1-D365-E82C-1262-0A64A509B6E3}"/>
          </ac:grpSpMkLst>
        </pc:grpChg>
        <pc:grpChg chg="add mod">
          <ac:chgData name="Mathias Vercauteren" userId="fa5be325-c4b1-412f-aabb-20c14464bfb7" providerId="ADAL" clId="{89A49B43-7842-41B6-8088-6B54D7043AAB}" dt="2024-08-06T15:55:47.223" v="317"/>
          <ac:grpSpMkLst>
            <pc:docMk/>
            <pc:sldMk cId="2538706480" sldId="2147469600"/>
            <ac:grpSpMk id="17" creationId="{428EEE4A-2FA4-BCF6-4F68-15AA49009706}"/>
          </ac:grpSpMkLst>
        </pc:grpChg>
        <pc:grpChg chg="mod">
          <ac:chgData name="Mathias Vercauteren" userId="fa5be325-c4b1-412f-aabb-20c14464bfb7" providerId="ADAL" clId="{89A49B43-7842-41B6-8088-6B54D7043AAB}" dt="2024-08-06T15:55:47.223" v="317"/>
          <ac:grpSpMkLst>
            <pc:docMk/>
            <pc:sldMk cId="2538706480" sldId="2147469600"/>
            <ac:grpSpMk id="21" creationId="{87FBCB1C-C88B-9CAF-EE11-354E4ED85E94}"/>
          </ac:grpSpMkLst>
        </pc:grpChg>
      </pc:sldChg>
      <pc:sldChg chg="addSp delSp modSp mod modTransition">
        <pc:chgData name="Mathias Vercauteren" userId="fa5be325-c4b1-412f-aabb-20c14464bfb7" providerId="ADAL" clId="{89A49B43-7842-41B6-8088-6B54D7043AAB}" dt="2024-08-07T15:24:32.496" v="8910" actId="1076"/>
        <pc:sldMkLst>
          <pc:docMk/>
          <pc:sldMk cId="810223014" sldId="2147469608"/>
        </pc:sldMkLst>
        <pc:spChg chg="mod">
          <ac:chgData name="Mathias Vercauteren" userId="fa5be325-c4b1-412f-aabb-20c14464bfb7" providerId="ADAL" clId="{89A49B43-7842-41B6-8088-6B54D7043AAB}" dt="2024-08-07T06:10:35.640" v="1035" actId="113"/>
          <ac:spMkLst>
            <pc:docMk/>
            <pc:sldMk cId="810223014" sldId="2147469608"/>
            <ac:spMk id="2" creationId="{DF6A406A-52EE-8D19-233D-B37C9D5DFE7C}"/>
          </ac:spMkLst>
        </pc:spChg>
        <pc:spChg chg="mod">
          <ac:chgData name="Mathias Vercauteren" userId="fa5be325-c4b1-412f-aabb-20c14464bfb7" providerId="ADAL" clId="{89A49B43-7842-41B6-8088-6B54D7043AAB}" dt="2024-08-07T15:23:42.945" v="8895" actId="20577"/>
          <ac:spMkLst>
            <pc:docMk/>
            <pc:sldMk cId="810223014" sldId="2147469608"/>
            <ac:spMk id="3" creationId="{B035711D-4047-0E28-1624-731C145061F5}"/>
          </ac:spMkLst>
        </pc:spChg>
        <pc:spChg chg="mod">
          <ac:chgData name="Mathias Vercauteren" userId="fa5be325-c4b1-412f-aabb-20c14464bfb7" providerId="ADAL" clId="{89A49B43-7842-41B6-8088-6B54D7043AAB}" dt="2024-08-07T06:10:34.017" v="1034" actId="2711"/>
          <ac:spMkLst>
            <pc:docMk/>
            <pc:sldMk cId="810223014" sldId="2147469608"/>
            <ac:spMk id="4" creationId="{0CB053CB-5F4E-C0DF-3BC8-D12063164B4C}"/>
          </ac:spMkLst>
        </pc:spChg>
        <pc:spChg chg="mod">
          <ac:chgData name="Mathias Vercauteren" userId="fa5be325-c4b1-412f-aabb-20c14464bfb7" providerId="ADAL" clId="{89A49B43-7842-41B6-8088-6B54D7043AAB}" dt="2024-08-07T06:10:34.017" v="1034" actId="2711"/>
          <ac:spMkLst>
            <pc:docMk/>
            <pc:sldMk cId="810223014" sldId="2147469608"/>
            <ac:spMk id="5" creationId="{19C606B2-FDE6-7672-0074-72EDCC866970}"/>
          </ac:spMkLst>
        </pc:spChg>
        <pc:spChg chg="del mod">
          <ac:chgData name="Mathias Vercauteren" userId="fa5be325-c4b1-412f-aabb-20c14464bfb7" providerId="ADAL" clId="{89A49B43-7842-41B6-8088-6B54D7043AAB}" dt="2024-08-07T15:23:32.605" v="8884" actId="478"/>
          <ac:spMkLst>
            <pc:docMk/>
            <pc:sldMk cId="810223014" sldId="2147469608"/>
            <ac:spMk id="14" creationId="{75E551BB-458A-8448-4B90-D9F3DC5754F7}"/>
          </ac:spMkLst>
        </pc:spChg>
        <pc:spChg chg="del mod">
          <ac:chgData name="Mathias Vercauteren" userId="fa5be325-c4b1-412f-aabb-20c14464bfb7" providerId="ADAL" clId="{89A49B43-7842-41B6-8088-6B54D7043AAB}" dt="2024-08-07T15:23:32.605" v="8884" actId="478"/>
          <ac:spMkLst>
            <pc:docMk/>
            <pc:sldMk cId="810223014" sldId="2147469608"/>
            <ac:spMk id="17" creationId="{9304CB41-7B4C-6BE8-A480-1D6DAFE72313}"/>
          </ac:spMkLst>
        </pc:spChg>
        <pc:spChg chg="del mod">
          <ac:chgData name="Mathias Vercauteren" userId="fa5be325-c4b1-412f-aabb-20c14464bfb7" providerId="ADAL" clId="{89A49B43-7842-41B6-8088-6B54D7043AAB}" dt="2024-08-07T15:23:32.605" v="8884" actId="478"/>
          <ac:spMkLst>
            <pc:docMk/>
            <pc:sldMk cId="810223014" sldId="2147469608"/>
            <ac:spMk id="18" creationId="{CB89B6C9-7B64-F0D9-A45B-4B472746A87F}"/>
          </ac:spMkLst>
        </pc:spChg>
        <pc:spChg chg="del mod">
          <ac:chgData name="Mathias Vercauteren" userId="fa5be325-c4b1-412f-aabb-20c14464bfb7" providerId="ADAL" clId="{89A49B43-7842-41B6-8088-6B54D7043AAB}" dt="2024-08-07T15:23:32.605" v="8884" actId="478"/>
          <ac:spMkLst>
            <pc:docMk/>
            <pc:sldMk cId="810223014" sldId="2147469608"/>
            <ac:spMk id="22" creationId="{4592B46F-988E-5555-3BA7-A9B55757BD57}"/>
          </ac:spMkLst>
        </pc:spChg>
        <pc:spChg chg="del mod">
          <ac:chgData name="Mathias Vercauteren" userId="fa5be325-c4b1-412f-aabb-20c14464bfb7" providerId="ADAL" clId="{89A49B43-7842-41B6-8088-6B54D7043AAB}" dt="2024-08-07T15:23:32.605" v="8884" actId="478"/>
          <ac:spMkLst>
            <pc:docMk/>
            <pc:sldMk cId="810223014" sldId="2147469608"/>
            <ac:spMk id="23" creationId="{C1C56231-A8FA-FA00-D793-62A34C829B83}"/>
          </ac:spMkLst>
        </pc:spChg>
        <pc:spChg chg="del mod">
          <ac:chgData name="Mathias Vercauteren" userId="fa5be325-c4b1-412f-aabb-20c14464bfb7" providerId="ADAL" clId="{89A49B43-7842-41B6-8088-6B54D7043AAB}" dt="2024-08-07T15:23:32.605" v="8884" actId="478"/>
          <ac:spMkLst>
            <pc:docMk/>
            <pc:sldMk cId="810223014" sldId="2147469608"/>
            <ac:spMk id="24" creationId="{68D49854-C555-C34B-A96E-4AE03503704A}"/>
          </ac:spMkLst>
        </pc:spChg>
        <pc:spChg chg="del mod">
          <ac:chgData name="Mathias Vercauteren" userId="fa5be325-c4b1-412f-aabb-20c14464bfb7" providerId="ADAL" clId="{89A49B43-7842-41B6-8088-6B54D7043AAB}" dt="2024-08-07T15:23:32.605" v="8884" actId="478"/>
          <ac:spMkLst>
            <pc:docMk/>
            <pc:sldMk cId="810223014" sldId="2147469608"/>
            <ac:spMk id="34" creationId="{1EE14E22-DB23-0EF8-A02B-1C23A851E568}"/>
          </ac:spMkLst>
        </pc:spChg>
        <pc:spChg chg="del mod">
          <ac:chgData name="Mathias Vercauteren" userId="fa5be325-c4b1-412f-aabb-20c14464bfb7" providerId="ADAL" clId="{89A49B43-7842-41B6-8088-6B54D7043AAB}" dt="2024-08-07T15:23:32.605" v="8884" actId="478"/>
          <ac:spMkLst>
            <pc:docMk/>
            <pc:sldMk cId="810223014" sldId="2147469608"/>
            <ac:spMk id="35" creationId="{60F6214A-E38A-A8EE-6C7E-35820513EBDA}"/>
          </ac:spMkLst>
        </pc:spChg>
        <pc:spChg chg="del mod">
          <ac:chgData name="Mathias Vercauteren" userId="fa5be325-c4b1-412f-aabb-20c14464bfb7" providerId="ADAL" clId="{89A49B43-7842-41B6-8088-6B54D7043AAB}" dt="2024-08-07T15:23:32.605" v="8884" actId="478"/>
          <ac:spMkLst>
            <pc:docMk/>
            <pc:sldMk cId="810223014" sldId="2147469608"/>
            <ac:spMk id="36" creationId="{B15B3E4D-C49F-ECDF-2563-61AB93FF5568}"/>
          </ac:spMkLst>
        </pc:spChg>
        <pc:spChg chg="del mod">
          <ac:chgData name="Mathias Vercauteren" userId="fa5be325-c4b1-412f-aabb-20c14464bfb7" providerId="ADAL" clId="{89A49B43-7842-41B6-8088-6B54D7043AAB}" dt="2024-08-07T15:23:32.605" v="8884" actId="478"/>
          <ac:spMkLst>
            <pc:docMk/>
            <pc:sldMk cId="810223014" sldId="2147469608"/>
            <ac:spMk id="37" creationId="{596AD4A0-01AB-B4D5-77F3-8BAD66F0AAE4}"/>
          </ac:spMkLst>
        </pc:spChg>
        <pc:spChg chg="del mod">
          <ac:chgData name="Mathias Vercauteren" userId="fa5be325-c4b1-412f-aabb-20c14464bfb7" providerId="ADAL" clId="{89A49B43-7842-41B6-8088-6B54D7043AAB}" dt="2024-08-07T15:23:32.605" v="8884" actId="478"/>
          <ac:spMkLst>
            <pc:docMk/>
            <pc:sldMk cId="810223014" sldId="2147469608"/>
            <ac:spMk id="38" creationId="{45455CBD-30A5-8EFF-6473-B081727AC096}"/>
          </ac:spMkLst>
        </pc:spChg>
        <pc:spChg chg="del mod">
          <ac:chgData name="Mathias Vercauteren" userId="fa5be325-c4b1-412f-aabb-20c14464bfb7" providerId="ADAL" clId="{89A49B43-7842-41B6-8088-6B54D7043AAB}" dt="2024-08-07T15:23:32.605" v="8884" actId="478"/>
          <ac:spMkLst>
            <pc:docMk/>
            <pc:sldMk cId="810223014" sldId="2147469608"/>
            <ac:spMk id="39" creationId="{8E8D66B4-7765-B33F-7EDE-4B93BA595A25}"/>
          </ac:spMkLst>
        </pc:spChg>
        <pc:spChg chg="mod">
          <ac:chgData name="Mathias Vercauteren" userId="fa5be325-c4b1-412f-aabb-20c14464bfb7" providerId="ADAL" clId="{89A49B43-7842-41B6-8088-6B54D7043AAB}" dt="2024-08-07T06:10:34.017" v="1034" actId="2711"/>
          <ac:spMkLst>
            <pc:docMk/>
            <pc:sldMk cId="810223014" sldId="2147469608"/>
            <ac:spMk id="40" creationId="{4C18FB47-A03D-DE87-AD49-A79B47A7A8BE}"/>
          </ac:spMkLst>
        </pc:spChg>
        <pc:spChg chg="del mod">
          <ac:chgData name="Mathias Vercauteren" userId="fa5be325-c4b1-412f-aabb-20c14464bfb7" providerId="ADAL" clId="{89A49B43-7842-41B6-8088-6B54D7043AAB}" dt="2024-08-07T15:23:32.605" v="8884" actId="478"/>
          <ac:spMkLst>
            <pc:docMk/>
            <pc:sldMk cId="810223014" sldId="2147469608"/>
            <ac:spMk id="43" creationId="{A89065B4-66D1-D4DC-887B-A661B2BDD905}"/>
          </ac:spMkLst>
        </pc:spChg>
        <pc:spChg chg="del mod">
          <ac:chgData name="Mathias Vercauteren" userId="fa5be325-c4b1-412f-aabb-20c14464bfb7" providerId="ADAL" clId="{89A49B43-7842-41B6-8088-6B54D7043AAB}" dt="2024-08-07T15:23:32.605" v="8884" actId="478"/>
          <ac:spMkLst>
            <pc:docMk/>
            <pc:sldMk cId="810223014" sldId="2147469608"/>
            <ac:spMk id="44" creationId="{2709C1F7-4CF4-7C5E-588E-45C94F4271E5}"/>
          </ac:spMkLst>
        </pc:spChg>
        <pc:spChg chg="del mod">
          <ac:chgData name="Mathias Vercauteren" userId="fa5be325-c4b1-412f-aabb-20c14464bfb7" providerId="ADAL" clId="{89A49B43-7842-41B6-8088-6B54D7043AAB}" dt="2024-08-07T15:23:32.605" v="8884" actId="478"/>
          <ac:spMkLst>
            <pc:docMk/>
            <pc:sldMk cId="810223014" sldId="2147469608"/>
            <ac:spMk id="45" creationId="{9754B6B6-31F6-C51A-3F8B-5DE4AB2BC729}"/>
          </ac:spMkLst>
        </pc:spChg>
        <pc:spChg chg="del mod">
          <ac:chgData name="Mathias Vercauteren" userId="fa5be325-c4b1-412f-aabb-20c14464bfb7" providerId="ADAL" clId="{89A49B43-7842-41B6-8088-6B54D7043AAB}" dt="2024-08-07T15:23:32.605" v="8884" actId="478"/>
          <ac:spMkLst>
            <pc:docMk/>
            <pc:sldMk cId="810223014" sldId="2147469608"/>
            <ac:spMk id="46" creationId="{232E344A-6CFD-8608-36AB-41C14A701D07}"/>
          </ac:spMkLst>
        </pc:spChg>
        <pc:spChg chg="mod">
          <ac:chgData name="Mathias Vercauteren" userId="fa5be325-c4b1-412f-aabb-20c14464bfb7" providerId="ADAL" clId="{89A49B43-7842-41B6-8088-6B54D7043AAB}" dt="2024-08-07T06:10:34.017" v="1034" actId="2711"/>
          <ac:spMkLst>
            <pc:docMk/>
            <pc:sldMk cId="810223014" sldId="2147469608"/>
            <ac:spMk id="47" creationId="{02E459A5-12F5-1890-C1F0-4B193D9640F9}"/>
          </ac:spMkLst>
        </pc:spChg>
        <pc:spChg chg="del mod">
          <ac:chgData name="Mathias Vercauteren" userId="fa5be325-c4b1-412f-aabb-20c14464bfb7" providerId="ADAL" clId="{89A49B43-7842-41B6-8088-6B54D7043AAB}" dt="2024-08-07T15:23:32.605" v="8884" actId="478"/>
          <ac:spMkLst>
            <pc:docMk/>
            <pc:sldMk cId="810223014" sldId="2147469608"/>
            <ac:spMk id="48" creationId="{6342E168-E9B3-8FAF-4AA2-343DDA3E3744}"/>
          </ac:spMkLst>
        </pc:spChg>
        <pc:spChg chg="del mod">
          <ac:chgData name="Mathias Vercauteren" userId="fa5be325-c4b1-412f-aabb-20c14464bfb7" providerId="ADAL" clId="{89A49B43-7842-41B6-8088-6B54D7043AAB}" dt="2024-08-07T15:23:32.605" v="8884" actId="478"/>
          <ac:spMkLst>
            <pc:docMk/>
            <pc:sldMk cId="810223014" sldId="2147469608"/>
            <ac:spMk id="49" creationId="{D0FB3540-CE7C-AC3A-2DE0-9A75727D9B39}"/>
          </ac:spMkLst>
        </pc:spChg>
        <pc:spChg chg="del mod">
          <ac:chgData name="Mathias Vercauteren" userId="fa5be325-c4b1-412f-aabb-20c14464bfb7" providerId="ADAL" clId="{89A49B43-7842-41B6-8088-6B54D7043AAB}" dt="2024-08-07T15:23:32.605" v="8884" actId="478"/>
          <ac:spMkLst>
            <pc:docMk/>
            <pc:sldMk cId="810223014" sldId="2147469608"/>
            <ac:spMk id="50" creationId="{01C34406-3C64-0670-0355-9A874C5E0959}"/>
          </ac:spMkLst>
        </pc:spChg>
        <pc:spChg chg="del mod">
          <ac:chgData name="Mathias Vercauteren" userId="fa5be325-c4b1-412f-aabb-20c14464bfb7" providerId="ADAL" clId="{89A49B43-7842-41B6-8088-6B54D7043AAB}" dt="2024-08-07T15:23:32.605" v="8884" actId="478"/>
          <ac:spMkLst>
            <pc:docMk/>
            <pc:sldMk cId="810223014" sldId="2147469608"/>
            <ac:spMk id="51" creationId="{4E18ABD6-A127-94D0-C070-3D9304CC3C8F}"/>
          </ac:spMkLst>
        </pc:spChg>
        <pc:spChg chg="mod">
          <ac:chgData name="Mathias Vercauteren" userId="fa5be325-c4b1-412f-aabb-20c14464bfb7" providerId="ADAL" clId="{89A49B43-7842-41B6-8088-6B54D7043AAB}" dt="2024-08-07T06:10:34.017" v="1034" actId="2711"/>
          <ac:spMkLst>
            <pc:docMk/>
            <pc:sldMk cId="810223014" sldId="2147469608"/>
            <ac:spMk id="52" creationId="{0A348CC8-9523-D572-B3A5-E79DA8719D74}"/>
          </ac:spMkLst>
        </pc:spChg>
        <pc:spChg chg="del mod">
          <ac:chgData name="Mathias Vercauteren" userId="fa5be325-c4b1-412f-aabb-20c14464bfb7" providerId="ADAL" clId="{89A49B43-7842-41B6-8088-6B54D7043AAB}" dt="2024-08-07T15:23:32.605" v="8884" actId="478"/>
          <ac:spMkLst>
            <pc:docMk/>
            <pc:sldMk cId="810223014" sldId="2147469608"/>
            <ac:spMk id="53" creationId="{764B7C3A-1E00-32FE-771F-E2E42CE798D6}"/>
          </ac:spMkLst>
        </pc:spChg>
        <pc:spChg chg="del mod">
          <ac:chgData name="Mathias Vercauteren" userId="fa5be325-c4b1-412f-aabb-20c14464bfb7" providerId="ADAL" clId="{89A49B43-7842-41B6-8088-6B54D7043AAB}" dt="2024-08-07T15:23:32.605" v="8884" actId="478"/>
          <ac:spMkLst>
            <pc:docMk/>
            <pc:sldMk cId="810223014" sldId="2147469608"/>
            <ac:spMk id="54" creationId="{1BC54944-1032-0776-C08D-F591BFA6294B}"/>
          </ac:spMkLst>
        </pc:spChg>
        <pc:spChg chg="del mod">
          <ac:chgData name="Mathias Vercauteren" userId="fa5be325-c4b1-412f-aabb-20c14464bfb7" providerId="ADAL" clId="{89A49B43-7842-41B6-8088-6B54D7043AAB}" dt="2024-08-07T15:23:32.605" v="8884" actId="478"/>
          <ac:spMkLst>
            <pc:docMk/>
            <pc:sldMk cId="810223014" sldId="2147469608"/>
            <ac:spMk id="55" creationId="{7AF09E2B-F2B2-2746-5A93-252FF392E18B}"/>
          </ac:spMkLst>
        </pc:spChg>
        <pc:spChg chg="del mod">
          <ac:chgData name="Mathias Vercauteren" userId="fa5be325-c4b1-412f-aabb-20c14464bfb7" providerId="ADAL" clId="{89A49B43-7842-41B6-8088-6B54D7043AAB}" dt="2024-08-07T15:23:32.605" v="8884" actId="478"/>
          <ac:spMkLst>
            <pc:docMk/>
            <pc:sldMk cId="810223014" sldId="2147469608"/>
            <ac:spMk id="56" creationId="{722A3E9F-6840-AF43-8EFD-D9FD00E0A0DD}"/>
          </ac:spMkLst>
        </pc:spChg>
        <pc:spChg chg="del mod">
          <ac:chgData name="Mathias Vercauteren" userId="fa5be325-c4b1-412f-aabb-20c14464bfb7" providerId="ADAL" clId="{89A49B43-7842-41B6-8088-6B54D7043AAB}" dt="2024-08-07T15:23:32.605" v="8884" actId="478"/>
          <ac:spMkLst>
            <pc:docMk/>
            <pc:sldMk cId="810223014" sldId="2147469608"/>
            <ac:spMk id="57" creationId="{343C97A7-13EF-EAF0-C3F5-C8F738AD16A0}"/>
          </ac:spMkLst>
        </pc:spChg>
        <pc:spChg chg="del mod">
          <ac:chgData name="Mathias Vercauteren" userId="fa5be325-c4b1-412f-aabb-20c14464bfb7" providerId="ADAL" clId="{89A49B43-7842-41B6-8088-6B54D7043AAB}" dt="2024-08-07T15:23:32.605" v="8884" actId="478"/>
          <ac:spMkLst>
            <pc:docMk/>
            <pc:sldMk cId="810223014" sldId="2147469608"/>
            <ac:spMk id="58" creationId="{CAED1AEC-880F-5CD7-FD0A-A0FBC5681ADE}"/>
          </ac:spMkLst>
        </pc:spChg>
        <pc:spChg chg="del mod">
          <ac:chgData name="Mathias Vercauteren" userId="fa5be325-c4b1-412f-aabb-20c14464bfb7" providerId="ADAL" clId="{89A49B43-7842-41B6-8088-6B54D7043AAB}" dt="2024-08-07T15:23:32.605" v="8884" actId="478"/>
          <ac:spMkLst>
            <pc:docMk/>
            <pc:sldMk cId="810223014" sldId="2147469608"/>
            <ac:spMk id="59" creationId="{89F86548-1AEC-3F4B-FE66-A5AF4BCCBE2E}"/>
          </ac:spMkLst>
        </pc:spChg>
        <pc:spChg chg="del mod">
          <ac:chgData name="Mathias Vercauteren" userId="fa5be325-c4b1-412f-aabb-20c14464bfb7" providerId="ADAL" clId="{89A49B43-7842-41B6-8088-6B54D7043AAB}" dt="2024-08-07T15:23:32.605" v="8884" actId="478"/>
          <ac:spMkLst>
            <pc:docMk/>
            <pc:sldMk cId="810223014" sldId="2147469608"/>
            <ac:spMk id="60" creationId="{A60C3F55-9155-9C45-E4A5-0BCA211D78F7}"/>
          </ac:spMkLst>
        </pc:spChg>
        <pc:spChg chg="del mod">
          <ac:chgData name="Mathias Vercauteren" userId="fa5be325-c4b1-412f-aabb-20c14464bfb7" providerId="ADAL" clId="{89A49B43-7842-41B6-8088-6B54D7043AAB}" dt="2024-08-07T15:23:32.605" v="8884" actId="478"/>
          <ac:spMkLst>
            <pc:docMk/>
            <pc:sldMk cId="810223014" sldId="2147469608"/>
            <ac:spMk id="61" creationId="{2D61A0DC-48D5-601E-169A-9B1C6405D46C}"/>
          </ac:spMkLst>
        </pc:spChg>
        <pc:spChg chg="del mod">
          <ac:chgData name="Mathias Vercauteren" userId="fa5be325-c4b1-412f-aabb-20c14464bfb7" providerId="ADAL" clId="{89A49B43-7842-41B6-8088-6B54D7043AAB}" dt="2024-08-07T15:23:32.605" v="8884" actId="478"/>
          <ac:spMkLst>
            <pc:docMk/>
            <pc:sldMk cId="810223014" sldId="2147469608"/>
            <ac:spMk id="62" creationId="{436B200A-EB9A-B913-E1F4-EEC6A4BA5A01}"/>
          </ac:spMkLst>
        </pc:spChg>
        <pc:spChg chg="del mod">
          <ac:chgData name="Mathias Vercauteren" userId="fa5be325-c4b1-412f-aabb-20c14464bfb7" providerId="ADAL" clId="{89A49B43-7842-41B6-8088-6B54D7043AAB}" dt="2024-08-07T15:23:32.605" v="8884" actId="478"/>
          <ac:spMkLst>
            <pc:docMk/>
            <pc:sldMk cId="810223014" sldId="2147469608"/>
            <ac:spMk id="63" creationId="{B1820EA9-C265-C5DC-A9A1-D5EFBAE813DE}"/>
          </ac:spMkLst>
        </pc:spChg>
        <pc:spChg chg="del mod">
          <ac:chgData name="Mathias Vercauteren" userId="fa5be325-c4b1-412f-aabb-20c14464bfb7" providerId="ADAL" clId="{89A49B43-7842-41B6-8088-6B54D7043AAB}" dt="2024-08-07T15:23:32.605" v="8884" actId="478"/>
          <ac:spMkLst>
            <pc:docMk/>
            <pc:sldMk cId="810223014" sldId="2147469608"/>
            <ac:spMk id="64" creationId="{3A7D382F-FB6E-8D13-1669-59894B0594C5}"/>
          </ac:spMkLst>
        </pc:spChg>
        <pc:spChg chg="del mod">
          <ac:chgData name="Mathias Vercauteren" userId="fa5be325-c4b1-412f-aabb-20c14464bfb7" providerId="ADAL" clId="{89A49B43-7842-41B6-8088-6B54D7043AAB}" dt="2024-08-07T15:23:32.605" v="8884" actId="478"/>
          <ac:spMkLst>
            <pc:docMk/>
            <pc:sldMk cId="810223014" sldId="2147469608"/>
            <ac:spMk id="65" creationId="{A5204EDD-7EBB-BE52-8390-FF5B05AC90C8}"/>
          </ac:spMkLst>
        </pc:spChg>
        <pc:spChg chg="del mod">
          <ac:chgData name="Mathias Vercauteren" userId="fa5be325-c4b1-412f-aabb-20c14464bfb7" providerId="ADAL" clId="{89A49B43-7842-41B6-8088-6B54D7043AAB}" dt="2024-08-07T15:23:32.605" v="8884" actId="478"/>
          <ac:spMkLst>
            <pc:docMk/>
            <pc:sldMk cId="810223014" sldId="2147469608"/>
            <ac:spMk id="66" creationId="{3FD99668-CD8C-A710-4A9C-299024509A5D}"/>
          </ac:spMkLst>
        </pc:spChg>
        <pc:spChg chg="del mod">
          <ac:chgData name="Mathias Vercauteren" userId="fa5be325-c4b1-412f-aabb-20c14464bfb7" providerId="ADAL" clId="{89A49B43-7842-41B6-8088-6B54D7043AAB}" dt="2024-08-07T15:23:32.605" v="8884" actId="478"/>
          <ac:spMkLst>
            <pc:docMk/>
            <pc:sldMk cId="810223014" sldId="2147469608"/>
            <ac:spMk id="67" creationId="{63327B82-A4FF-1169-3230-BEE13316A723}"/>
          </ac:spMkLst>
        </pc:spChg>
        <pc:spChg chg="del mod">
          <ac:chgData name="Mathias Vercauteren" userId="fa5be325-c4b1-412f-aabb-20c14464bfb7" providerId="ADAL" clId="{89A49B43-7842-41B6-8088-6B54D7043AAB}" dt="2024-08-07T15:23:32.605" v="8884" actId="478"/>
          <ac:spMkLst>
            <pc:docMk/>
            <pc:sldMk cId="810223014" sldId="2147469608"/>
            <ac:spMk id="68" creationId="{6158C7C7-0682-05C5-4CCC-3C3736B01826}"/>
          </ac:spMkLst>
        </pc:spChg>
        <pc:spChg chg="del mod">
          <ac:chgData name="Mathias Vercauteren" userId="fa5be325-c4b1-412f-aabb-20c14464bfb7" providerId="ADAL" clId="{89A49B43-7842-41B6-8088-6B54D7043AAB}" dt="2024-08-07T15:23:32.605" v="8884" actId="478"/>
          <ac:spMkLst>
            <pc:docMk/>
            <pc:sldMk cId="810223014" sldId="2147469608"/>
            <ac:spMk id="69" creationId="{763A741C-2954-2E7F-096D-73AE1D50ACBD}"/>
          </ac:spMkLst>
        </pc:spChg>
        <pc:spChg chg="del mod">
          <ac:chgData name="Mathias Vercauteren" userId="fa5be325-c4b1-412f-aabb-20c14464bfb7" providerId="ADAL" clId="{89A49B43-7842-41B6-8088-6B54D7043AAB}" dt="2024-08-07T15:23:32.605" v="8884" actId="478"/>
          <ac:spMkLst>
            <pc:docMk/>
            <pc:sldMk cId="810223014" sldId="2147469608"/>
            <ac:spMk id="70" creationId="{E4E22482-0467-C699-D739-B3B8CED79360}"/>
          </ac:spMkLst>
        </pc:spChg>
        <pc:spChg chg="del mod">
          <ac:chgData name="Mathias Vercauteren" userId="fa5be325-c4b1-412f-aabb-20c14464bfb7" providerId="ADAL" clId="{89A49B43-7842-41B6-8088-6B54D7043AAB}" dt="2024-08-07T15:23:32.605" v="8884" actId="478"/>
          <ac:spMkLst>
            <pc:docMk/>
            <pc:sldMk cId="810223014" sldId="2147469608"/>
            <ac:spMk id="71" creationId="{3CDE9870-689F-158F-1F02-BA912DBE5108}"/>
          </ac:spMkLst>
        </pc:spChg>
        <pc:spChg chg="del mod">
          <ac:chgData name="Mathias Vercauteren" userId="fa5be325-c4b1-412f-aabb-20c14464bfb7" providerId="ADAL" clId="{89A49B43-7842-41B6-8088-6B54D7043AAB}" dt="2024-08-07T15:23:32.605" v="8884" actId="478"/>
          <ac:spMkLst>
            <pc:docMk/>
            <pc:sldMk cId="810223014" sldId="2147469608"/>
            <ac:spMk id="72" creationId="{FCD17120-1823-3969-761B-A9F6652D7C50}"/>
          </ac:spMkLst>
        </pc:spChg>
        <pc:spChg chg="del mod">
          <ac:chgData name="Mathias Vercauteren" userId="fa5be325-c4b1-412f-aabb-20c14464bfb7" providerId="ADAL" clId="{89A49B43-7842-41B6-8088-6B54D7043AAB}" dt="2024-08-07T15:23:32.605" v="8884" actId="478"/>
          <ac:spMkLst>
            <pc:docMk/>
            <pc:sldMk cId="810223014" sldId="2147469608"/>
            <ac:spMk id="73" creationId="{0707B85C-94A7-70D4-C00C-06AFDC6F7EA6}"/>
          </ac:spMkLst>
        </pc:spChg>
        <pc:spChg chg="del mod">
          <ac:chgData name="Mathias Vercauteren" userId="fa5be325-c4b1-412f-aabb-20c14464bfb7" providerId="ADAL" clId="{89A49B43-7842-41B6-8088-6B54D7043AAB}" dt="2024-08-07T15:23:32.605" v="8884" actId="478"/>
          <ac:spMkLst>
            <pc:docMk/>
            <pc:sldMk cId="810223014" sldId="2147469608"/>
            <ac:spMk id="74" creationId="{86046C40-C010-6E9F-6DE1-9AB03C3F44C5}"/>
          </ac:spMkLst>
        </pc:spChg>
        <pc:spChg chg="del mod">
          <ac:chgData name="Mathias Vercauteren" userId="fa5be325-c4b1-412f-aabb-20c14464bfb7" providerId="ADAL" clId="{89A49B43-7842-41B6-8088-6B54D7043AAB}" dt="2024-08-07T15:23:32.605" v="8884" actId="478"/>
          <ac:spMkLst>
            <pc:docMk/>
            <pc:sldMk cId="810223014" sldId="2147469608"/>
            <ac:spMk id="75" creationId="{5319A6DD-752B-E4A7-E920-9B2B7F4219C0}"/>
          </ac:spMkLst>
        </pc:spChg>
        <pc:spChg chg="del mod">
          <ac:chgData name="Mathias Vercauteren" userId="fa5be325-c4b1-412f-aabb-20c14464bfb7" providerId="ADAL" clId="{89A49B43-7842-41B6-8088-6B54D7043AAB}" dt="2024-08-07T15:23:32.605" v="8884" actId="478"/>
          <ac:spMkLst>
            <pc:docMk/>
            <pc:sldMk cId="810223014" sldId="2147469608"/>
            <ac:spMk id="76" creationId="{6CED7E1F-3BCA-8796-22BB-E0126CC67E95}"/>
          </ac:spMkLst>
        </pc:spChg>
        <pc:spChg chg="del mod">
          <ac:chgData name="Mathias Vercauteren" userId="fa5be325-c4b1-412f-aabb-20c14464bfb7" providerId="ADAL" clId="{89A49B43-7842-41B6-8088-6B54D7043AAB}" dt="2024-08-07T15:23:32.605" v="8884" actId="478"/>
          <ac:spMkLst>
            <pc:docMk/>
            <pc:sldMk cId="810223014" sldId="2147469608"/>
            <ac:spMk id="77" creationId="{8D732A2C-8D52-8DCE-9EC7-6034EC30BCD3}"/>
          </ac:spMkLst>
        </pc:spChg>
        <pc:spChg chg="del mod">
          <ac:chgData name="Mathias Vercauteren" userId="fa5be325-c4b1-412f-aabb-20c14464bfb7" providerId="ADAL" clId="{89A49B43-7842-41B6-8088-6B54D7043AAB}" dt="2024-08-07T15:23:32.605" v="8884" actId="478"/>
          <ac:spMkLst>
            <pc:docMk/>
            <pc:sldMk cId="810223014" sldId="2147469608"/>
            <ac:spMk id="78" creationId="{A6BA1D0C-C2D0-1748-1288-80DE1ED93F18}"/>
          </ac:spMkLst>
        </pc:spChg>
        <pc:spChg chg="del mod">
          <ac:chgData name="Mathias Vercauteren" userId="fa5be325-c4b1-412f-aabb-20c14464bfb7" providerId="ADAL" clId="{89A49B43-7842-41B6-8088-6B54D7043AAB}" dt="2024-08-07T15:23:32.605" v="8884" actId="478"/>
          <ac:spMkLst>
            <pc:docMk/>
            <pc:sldMk cId="810223014" sldId="2147469608"/>
            <ac:spMk id="79" creationId="{F212A47F-6C47-A6C1-5D9D-A65169F5D273}"/>
          </ac:spMkLst>
        </pc:spChg>
        <pc:spChg chg="del mod">
          <ac:chgData name="Mathias Vercauteren" userId="fa5be325-c4b1-412f-aabb-20c14464bfb7" providerId="ADAL" clId="{89A49B43-7842-41B6-8088-6B54D7043AAB}" dt="2024-08-07T15:23:32.605" v="8884" actId="478"/>
          <ac:spMkLst>
            <pc:docMk/>
            <pc:sldMk cId="810223014" sldId="2147469608"/>
            <ac:spMk id="80" creationId="{29B2D94D-954B-D103-65F4-EAE61A352F14}"/>
          </ac:spMkLst>
        </pc:spChg>
        <pc:spChg chg="del mod">
          <ac:chgData name="Mathias Vercauteren" userId="fa5be325-c4b1-412f-aabb-20c14464bfb7" providerId="ADAL" clId="{89A49B43-7842-41B6-8088-6B54D7043AAB}" dt="2024-08-07T15:23:32.605" v="8884" actId="478"/>
          <ac:spMkLst>
            <pc:docMk/>
            <pc:sldMk cId="810223014" sldId="2147469608"/>
            <ac:spMk id="81" creationId="{ADFD9A43-790A-A4E6-54AD-D9CF1DA6C88A}"/>
          </ac:spMkLst>
        </pc:spChg>
        <pc:spChg chg="del mod">
          <ac:chgData name="Mathias Vercauteren" userId="fa5be325-c4b1-412f-aabb-20c14464bfb7" providerId="ADAL" clId="{89A49B43-7842-41B6-8088-6B54D7043AAB}" dt="2024-08-07T15:23:32.605" v="8884" actId="478"/>
          <ac:spMkLst>
            <pc:docMk/>
            <pc:sldMk cId="810223014" sldId="2147469608"/>
            <ac:spMk id="82" creationId="{247E3AE9-891B-4410-7362-832048FBEE1E}"/>
          </ac:spMkLst>
        </pc:spChg>
        <pc:spChg chg="del mod">
          <ac:chgData name="Mathias Vercauteren" userId="fa5be325-c4b1-412f-aabb-20c14464bfb7" providerId="ADAL" clId="{89A49B43-7842-41B6-8088-6B54D7043AAB}" dt="2024-08-07T15:23:32.605" v="8884" actId="478"/>
          <ac:spMkLst>
            <pc:docMk/>
            <pc:sldMk cId="810223014" sldId="2147469608"/>
            <ac:spMk id="83" creationId="{A96FCB73-3DC8-93E2-5A79-1AD60FFB4A67}"/>
          </ac:spMkLst>
        </pc:spChg>
        <pc:spChg chg="del mod">
          <ac:chgData name="Mathias Vercauteren" userId="fa5be325-c4b1-412f-aabb-20c14464bfb7" providerId="ADAL" clId="{89A49B43-7842-41B6-8088-6B54D7043AAB}" dt="2024-08-07T15:23:32.605" v="8884" actId="478"/>
          <ac:spMkLst>
            <pc:docMk/>
            <pc:sldMk cId="810223014" sldId="2147469608"/>
            <ac:spMk id="84" creationId="{F7271307-12AF-D1D4-DE31-2DFF6F18092D}"/>
          </ac:spMkLst>
        </pc:spChg>
        <pc:spChg chg="del mod">
          <ac:chgData name="Mathias Vercauteren" userId="fa5be325-c4b1-412f-aabb-20c14464bfb7" providerId="ADAL" clId="{89A49B43-7842-41B6-8088-6B54D7043AAB}" dt="2024-08-07T15:23:32.605" v="8884" actId="478"/>
          <ac:spMkLst>
            <pc:docMk/>
            <pc:sldMk cId="810223014" sldId="2147469608"/>
            <ac:spMk id="85" creationId="{7FAA8FD0-BFFC-0291-7F3D-A0F9CBC721C8}"/>
          </ac:spMkLst>
        </pc:spChg>
        <pc:spChg chg="del mod">
          <ac:chgData name="Mathias Vercauteren" userId="fa5be325-c4b1-412f-aabb-20c14464bfb7" providerId="ADAL" clId="{89A49B43-7842-41B6-8088-6B54D7043AAB}" dt="2024-08-07T15:23:32.605" v="8884" actId="478"/>
          <ac:spMkLst>
            <pc:docMk/>
            <pc:sldMk cId="810223014" sldId="2147469608"/>
            <ac:spMk id="86" creationId="{065F76D1-44DE-2870-8008-974F6DA65A76}"/>
          </ac:spMkLst>
        </pc:spChg>
        <pc:spChg chg="del mod">
          <ac:chgData name="Mathias Vercauteren" userId="fa5be325-c4b1-412f-aabb-20c14464bfb7" providerId="ADAL" clId="{89A49B43-7842-41B6-8088-6B54D7043AAB}" dt="2024-08-07T15:23:32.605" v="8884" actId="478"/>
          <ac:spMkLst>
            <pc:docMk/>
            <pc:sldMk cId="810223014" sldId="2147469608"/>
            <ac:spMk id="87" creationId="{32E8686F-B387-AE63-3F0B-B6279D8B58E4}"/>
          </ac:spMkLst>
        </pc:spChg>
        <pc:spChg chg="del mod">
          <ac:chgData name="Mathias Vercauteren" userId="fa5be325-c4b1-412f-aabb-20c14464bfb7" providerId="ADAL" clId="{89A49B43-7842-41B6-8088-6B54D7043AAB}" dt="2024-08-07T15:23:32.605" v="8884" actId="478"/>
          <ac:spMkLst>
            <pc:docMk/>
            <pc:sldMk cId="810223014" sldId="2147469608"/>
            <ac:spMk id="88" creationId="{E13FC5F3-1A6C-FFFD-0AC5-376239785590}"/>
          </ac:spMkLst>
        </pc:spChg>
        <pc:spChg chg="del mod">
          <ac:chgData name="Mathias Vercauteren" userId="fa5be325-c4b1-412f-aabb-20c14464bfb7" providerId="ADAL" clId="{89A49B43-7842-41B6-8088-6B54D7043AAB}" dt="2024-08-07T15:23:32.605" v="8884" actId="478"/>
          <ac:spMkLst>
            <pc:docMk/>
            <pc:sldMk cId="810223014" sldId="2147469608"/>
            <ac:spMk id="89" creationId="{53F61C7A-C76D-0B8C-83C3-C699FBE84F3F}"/>
          </ac:spMkLst>
        </pc:spChg>
        <pc:spChg chg="del mod">
          <ac:chgData name="Mathias Vercauteren" userId="fa5be325-c4b1-412f-aabb-20c14464bfb7" providerId="ADAL" clId="{89A49B43-7842-41B6-8088-6B54D7043AAB}" dt="2024-08-07T15:23:32.605" v="8884" actId="478"/>
          <ac:spMkLst>
            <pc:docMk/>
            <pc:sldMk cId="810223014" sldId="2147469608"/>
            <ac:spMk id="90" creationId="{384B347D-51E5-C8C6-45CE-8CF9624B102B}"/>
          </ac:spMkLst>
        </pc:spChg>
        <pc:spChg chg="del mod">
          <ac:chgData name="Mathias Vercauteren" userId="fa5be325-c4b1-412f-aabb-20c14464bfb7" providerId="ADAL" clId="{89A49B43-7842-41B6-8088-6B54D7043AAB}" dt="2024-08-07T15:23:32.605" v="8884" actId="478"/>
          <ac:spMkLst>
            <pc:docMk/>
            <pc:sldMk cId="810223014" sldId="2147469608"/>
            <ac:spMk id="91" creationId="{3586A7C1-FA17-E936-C3B8-0F6B4AF81CB8}"/>
          </ac:spMkLst>
        </pc:spChg>
        <pc:spChg chg="del mod">
          <ac:chgData name="Mathias Vercauteren" userId="fa5be325-c4b1-412f-aabb-20c14464bfb7" providerId="ADAL" clId="{89A49B43-7842-41B6-8088-6B54D7043AAB}" dt="2024-08-07T15:23:32.605" v="8884" actId="478"/>
          <ac:spMkLst>
            <pc:docMk/>
            <pc:sldMk cId="810223014" sldId="2147469608"/>
            <ac:spMk id="92" creationId="{64B746B4-3992-0526-FFC3-690710E8668D}"/>
          </ac:spMkLst>
        </pc:spChg>
        <pc:spChg chg="del mod">
          <ac:chgData name="Mathias Vercauteren" userId="fa5be325-c4b1-412f-aabb-20c14464bfb7" providerId="ADAL" clId="{89A49B43-7842-41B6-8088-6B54D7043AAB}" dt="2024-08-07T15:23:32.605" v="8884" actId="478"/>
          <ac:spMkLst>
            <pc:docMk/>
            <pc:sldMk cId="810223014" sldId="2147469608"/>
            <ac:spMk id="93" creationId="{D07A3279-99C9-3042-A52A-24D75DABCCCC}"/>
          </ac:spMkLst>
        </pc:spChg>
        <pc:spChg chg="del mod">
          <ac:chgData name="Mathias Vercauteren" userId="fa5be325-c4b1-412f-aabb-20c14464bfb7" providerId="ADAL" clId="{89A49B43-7842-41B6-8088-6B54D7043AAB}" dt="2024-08-07T15:23:32.605" v="8884" actId="478"/>
          <ac:spMkLst>
            <pc:docMk/>
            <pc:sldMk cId="810223014" sldId="2147469608"/>
            <ac:spMk id="94" creationId="{5EC5E88D-85CF-23DC-C294-7987B205B27C}"/>
          </ac:spMkLst>
        </pc:spChg>
        <pc:spChg chg="del mod">
          <ac:chgData name="Mathias Vercauteren" userId="fa5be325-c4b1-412f-aabb-20c14464bfb7" providerId="ADAL" clId="{89A49B43-7842-41B6-8088-6B54D7043AAB}" dt="2024-08-07T15:23:32.605" v="8884" actId="478"/>
          <ac:spMkLst>
            <pc:docMk/>
            <pc:sldMk cId="810223014" sldId="2147469608"/>
            <ac:spMk id="95" creationId="{19C05AFC-5CC6-44C0-655E-E9A6B0B59C74}"/>
          </ac:spMkLst>
        </pc:spChg>
        <pc:spChg chg="del mod">
          <ac:chgData name="Mathias Vercauteren" userId="fa5be325-c4b1-412f-aabb-20c14464bfb7" providerId="ADAL" clId="{89A49B43-7842-41B6-8088-6B54D7043AAB}" dt="2024-08-07T15:23:32.605" v="8884" actId="478"/>
          <ac:spMkLst>
            <pc:docMk/>
            <pc:sldMk cId="810223014" sldId="2147469608"/>
            <ac:spMk id="96" creationId="{C335E071-50F3-4D79-E061-9C9400475698}"/>
          </ac:spMkLst>
        </pc:spChg>
        <pc:spChg chg="del mod">
          <ac:chgData name="Mathias Vercauteren" userId="fa5be325-c4b1-412f-aabb-20c14464bfb7" providerId="ADAL" clId="{89A49B43-7842-41B6-8088-6B54D7043AAB}" dt="2024-08-07T15:23:32.605" v="8884" actId="478"/>
          <ac:spMkLst>
            <pc:docMk/>
            <pc:sldMk cId="810223014" sldId="2147469608"/>
            <ac:spMk id="97" creationId="{20FDBEB6-F85D-933F-1873-A7766725C5C6}"/>
          </ac:spMkLst>
        </pc:spChg>
        <pc:spChg chg="del mod">
          <ac:chgData name="Mathias Vercauteren" userId="fa5be325-c4b1-412f-aabb-20c14464bfb7" providerId="ADAL" clId="{89A49B43-7842-41B6-8088-6B54D7043AAB}" dt="2024-08-07T15:23:32.605" v="8884" actId="478"/>
          <ac:spMkLst>
            <pc:docMk/>
            <pc:sldMk cId="810223014" sldId="2147469608"/>
            <ac:spMk id="98" creationId="{581FB0EF-75D5-8EF8-8F75-7B7F34D9239B}"/>
          </ac:spMkLst>
        </pc:spChg>
        <pc:spChg chg="del mod">
          <ac:chgData name="Mathias Vercauteren" userId="fa5be325-c4b1-412f-aabb-20c14464bfb7" providerId="ADAL" clId="{89A49B43-7842-41B6-8088-6B54D7043AAB}" dt="2024-08-07T15:23:32.605" v="8884" actId="478"/>
          <ac:spMkLst>
            <pc:docMk/>
            <pc:sldMk cId="810223014" sldId="2147469608"/>
            <ac:spMk id="99" creationId="{0E55C697-61F7-C0BB-E604-6E01F76BAEAC}"/>
          </ac:spMkLst>
        </pc:spChg>
        <pc:spChg chg="del mod">
          <ac:chgData name="Mathias Vercauteren" userId="fa5be325-c4b1-412f-aabb-20c14464bfb7" providerId="ADAL" clId="{89A49B43-7842-41B6-8088-6B54D7043AAB}" dt="2024-08-07T15:23:32.605" v="8884" actId="478"/>
          <ac:spMkLst>
            <pc:docMk/>
            <pc:sldMk cId="810223014" sldId="2147469608"/>
            <ac:spMk id="100" creationId="{B45A85EF-88B9-8C5A-E9C1-3EA17E2D1146}"/>
          </ac:spMkLst>
        </pc:spChg>
        <pc:spChg chg="del mod">
          <ac:chgData name="Mathias Vercauteren" userId="fa5be325-c4b1-412f-aabb-20c14464bfb7" providerId="ADAL" clId="{89A49B43-7842-41B6-8088-6B54D7043AAB}" dt="2024-08-07T15:23:32.605" v="8884" actId="478"/>
          <ac:spMkLst>
            <pc:docMk/>
            <pc:sldMk cId="810223014" sldId="2147469608"/>
            <ac:spMk id="101" creationId="{8A27D85C-28EF-846A-A9F0-1247BC025E5E}"/>
          </ac:spMkLst>
        </pc:spChg>
        <pc:spChg chg="del mod">
          <ac:chgData name="Mathias Vercauteren" userId="fa5be325-c4b1-412f-aabb-20c14464bfb7" providerId="ADAL" clId="{89A49B43-7842-41B6-8088-6B54D7043AAB}" dt="2024-08-07T15:23:32.605" v="8884" actId="478"/>
          <ac:spMkLst>
            <pc:docMk/>
            <pc:sldMk cId="810223014" sldId="2147469608"/>
            <ac:spMk id="102" creationId="{096496E4-D5DD-515B-753B-936D1EAEE8CA}"/>
          </ac:spMkLst>
        </pc:spChg>
        <pc:spChg chg="del mod">
          <ac:chgData name="Mathias Vercauteren" userId="fa5be325-c4b1-412f-aabb-20c14464bfb7" providerId="ADAL" clId="{89A49B43-7842-41B6-8088-6B54D7043AAB}" dt="2024-08-07T15:23:32.605" v="8884" actId="478"/>
          <ac:spMkLst>
            <pc:docMk/>
            <pc:sldMk cId="810223014" sldId="2147469608"/>
            <ac:spMk id="103" creationId="{DCA30E04-D903-E678-3922-C35A71F3CB92}"/>
          </ac:spMkLst>
        </pc:spChg>
        <pc:spChg chg="del mod">
          <ac:chgData name="Mathias Vercauteren" userId="fa5be325-c4b1-412f-aabb-20c14464bfb7" providerId="ADAL" clId="{89A49B43-7842-41B6-8088-6B54D7043AAB}" dt="2024-08-07T15:23:32.605" v="8884" actId="478"/>
          <ac:spMkLst>
            <pc:docMk/>
            <pc:sldMk cId="810223014" sldId="2147469608"/>
            <ac:spMk id="104" creationId="{3DAD995B-71F9-4AF7-BA68-38436726D4C2}"/>
          </ac:spMkLst>
        </pc:spChg>
        <pc:spChg chg="del mod">
          <ac:chgData name="Mathias Vercauteren" userId="fa5be325-c4b1-412f-aabb-20c14464bfb7" providerId="ADAL" clId="{89A49B43-7842-41B6-8088-6B54D7043AAB}" dt="2024-08-07T15:23:32.605" v="8884" actId="478"/>
          <ac:spMkLst>
            <pc:docMk/>
            <pc:sldMk cId="810223014" sldId="2147469608"/>
            <ac:spMk id="105" creationId="{5A06801B-F38D-7147-131B-6C8D92B7361C}"/>
          </ac:spMkLst>
        </pc:spChg>
        <pc:spChg chg="del mod">
          <ac:chgData name="Mathias Vercauteren" userId="fa5be325-c4b1-412f-aabb-20c14464bfb7" providerId="ADAL" clId="{89A49B43-7842-41B6-8088-6B54D7043AAB}" dt="2024-08-07T15:23:32.605" v="8884" actId="478"/>
          <ac:spMkLst>
            <pc:docMk/>
            <pc:sldMk cId="810223014" sldId="2147469608"/>
            <ac:spMk id="106" creationId="{CEC21D34-4050-5AF0-2742-4BA2BA5BCE4D}"/>
          </ac:spMkLst>
        </pc:spChg>
        <pc:spChg chg="del mod">
          <ac:chgData name="Mathias Vercauteren" userId="fa5be325-c4b1-412f-aabb-20c14464bfb7" providerId="ADAL" clId="{89A49B43-7842-41B6-8088-6B54D7043AAB}" dt="2024-08-07T15:23:32.605" v="8884" actId="478"/>
          <ac:spMkLst>
            <pc:docMk/>
            <pc:sldMk cId="810223014" sldId="2147469608"/>
            <ac:spMk id="107" creationId="{D7ED1349-B5B7-E4DE-2CD7-3453DD31D13D}"/>
          </ac:spMkLst>
        </pc:spChg>
        <pc:spChg chg="del mod">
          <ac:chgData name="Mathias Vercauteren" userId="fa5be325-c4b1-412f-aabb-20c14464bfb7" providerId="ADAL" clId="{89A49B43-7842-41B6-8088-6B54D7043AAB}" dt="2024-08-07T15:23:32.605" v="8884" actId="478"/>
          <ac:spMkLst>
            <pc:docMk/>
            <pc:sldMk cId="810223014" sldId="2147469608"/>
            <ac:spMk id="108" creationId="{5FC6965B-4DAE-3B44-122E-780F46ACC02A}"/>
          </ac:spMkLst>
        </pc:spChg>
        <pc:spChg chg="del mod">
          <ac:chgData name="Mathias Vercauteren" userId="fa5be325-c4b1-412f-aabb-20c14464bfb7" providerId="ADAL" clId="{89A49B43-7842-41B6-8088-6B54D7043AAB}" dt="2024-08-07T15:23:32.605" v="8884" actId="478"/>
          <ac:spMkLst>
            <pc:docMk/>
            <pc:sldMk cId="810223014" sldId="2147469608"/>
            <ac:spMk id="109" creationId="{C41AF479-D7F1-62EB-6C12-996C47652F73}"/>
          </ac:spMkLst>
        </pc:spChg>
        <pc:spChg chg="del mod">
          <ac:chgData name="Mathias Vercauteren" userId="fa5be325-c4b1-412f-aabb-20c14464bfb7" providerId="ADAL" clId="{89A49B43-7842-41B6-8088-6B54D7043AAB}" dt="2024-08-07T15:23:32.605" v="8884" actId="478"/>
          <ac:spMkLst>
            <pc:docMk/>
            <pc:sldMk cId="810223014" sldId="2147469608"/>
            <ac:spMk id="110" creationId="{B51F3C0C-2D15-3AF5-9C63-837047074521}"/>
          </ac:spMkLst>
        </pc:spChg>
        <pc:spChg chg="del mod">
          <ac:chgData name="Mathias Vercauteren" userId="fa5be325-c4b1-412f-aabb-20c14464bfb7" providerId="ADAL" clId="{89A49B43-7842-41B6-8088-6B54D7043AAB}" dt="2024-08-07T15:23:32.605" v="8884" actId="478"/>
          <ac:spMkLst>
            <pc:docMk/>
            <pc:sldMk cId="810223014" sldId="2147469608"/>
            <ac:spMk id="111" creationId="{A475A862-D909-BFC6-E0C0-89FE69775C4A}"/>
          </ac:spMkLst>
        </pc:spChg>
        <pc:spChg chg="del mod">
          <ac:chgData name="Mathias Vercauteren" userId="fa5be325-c4b1-412f-aabb-20c14464bfb7" providerId="ADAL" clId="{89A49B43-7842-41B6-8088-6B54D7043AAB}" dt="2024-08-07T15:23:32.605" v="8884" actId="478"/>
          <ac:spMkLst>
            <pc:docMk/>
            <pc:sldMk cId="810223014" sldId="2147469608"/>
            <ac:spMk id="112" creationId="{57F85A32-3833-1D39-A8F7-6FD37BC041FF}"/>
          </ac:spMkLst>
        </pc:spChg>
        <pc:spChg chg="del mod">
          <ac:chgData name="Mathias Vercauteren" userId="fa5be325-c4b1-412f-aabb-20c14464bfb7" providerId="ADAL" clId="{89A49B43-7842-41B6-8088-6B54D7043AAB}" dt="2024-08-07T15:23:32.605" v="8884" actId="478"/>
          <ac:spMkLst>
            <pc:docMk/>
            <pc:sldMk cId="810223014" sldId="2147469608"/>
            <ac:spMk id="113" creationId="{833D423F-8088-E52C-4951-EE26BC089C49}"/>
          </ac:spMkLst>
        </pc:spChg>
        <pc:spChg chg="del mod">
          <ac:chgData name="Mathias Vercauteren" userId="fa5be325-c4b1-412f-aabb-20c14464bfb7" providerId="ADAL" clId="{89A49B43-7842-41B6-8088-6B54D7043AAB}" dt="2024-08-07T15:23:32.605" v="8884" actId="478"/>
          <ac:spMkLst>
            <pc:docMk/>
            <pc:sldMk cId="810223014" sldId="2147469608"/>
            <ac:spMk id="114" creationId="{8E0501D5-95BD-F7D4-B155-67177E181D2B}"/>
          </ac:spMkLst>
        </pc:spChg>
        <pc:spChg chg="del mod">
          <ac:chgData name="Mathias Vercauteren" userId="fa5be325-c4b1-412f-aabb-20c14464bfb7" providerId="ADAL" clId="{89A49B43-7842-41B6-8088-6B54D7043AAB}" dt="2024-08-07T15:23:32.605" v="8884" actId="478"/>
          <ac:spMkLst>
            <pc:docMk/>
            <pc:sldMk cId="810223014" sldId="2147469608"/>
            <ac:spMk id="115" creationId="{08DC9013-98C5-AC13-EAFB-0499251AACFC}"/>
          </ac:spMkLst>
        </pc:spChg>
        <pc:spChg chg="del mod">
          <ac:chgData name="Mathias Vercauteren" userId="fa5be325-c4b1-412f-aabb-20c14464bfb7" providerId="ADAL" clId="{89A49B43-7842-41B6-8088-6B54D7043AAB}" dt="2024-08-07T15:23:32.605" v="8884" actId="478"/>
          <ac:spMkLst>
            <pc:docMk/>
            <pc:sldMk cId="810223014" sldId="2147469608"/>
            <ac:spMk id="116" creationId="{EAE2EEDF-78F9-82FE-636A-A336C94FAF1D}"/>
          </ac:spMkLst>
        </pc:spChg>
        <pc:spChg chg="del mod">
          <ac:chgData name="Mathias Vercauteren" userId="fa5be325-c4b1-412f-aabb-20c14464bfb7" providerId="ADAL" clId="{89A49B43-7842-41B6-8088-6B54D7043AAB}" dt="2024-08-07T15:23:32.605" v="8884" actId="478"/>
          <ac:spMkLst>
            <pc:docMk/>
            <pc:sldMk cId="810223014" sldId="2147469608"/>
            <ac:spMk id="117" creationId="{106061A7-2FA0-EA04-7636-1D1B14C41F89}"/>
          </ac:spMkLst>
        </pc:spChg>
        <pc:spChg chg="del mod">
          <ac:chgData name="Mathias Vercauteren" userId="fa5be325-c4b1-412f-aabb-20c14464bfb7" providerId="ADAL" clId="{89A49B43-7842-41B6-8088-6B54D7043AAB}" dt="2024-08-07T15:23:32.605" v="8884" actId="478"/>
          <ac:spMkLst>
            <pc:docMk/>
            <pc:sldMk cId="810223014" sldId="2147469608"/>
            <ac:spMk id="118" creationId="{DCFC4E9F-31A2-DEEA-E26F-5EE8B4031156}"/>
          </ac:spMkLst>
        </pc:spChg>
        <pc:spChg chg="del mod">
          <ac:chgData name="Mathias Vercauteren" userId="fa5be325-c4b1-412f-aabb-20c14464bfb7" providerId="ADAL" clId="{89A49B43-7842-41B6-8088-6B54D7043AAB}" dt="2024-08-07T15:23:32.605" v="8884" actId="478"/>
          <ac:spMkLst>
            <pc:docMk/>
            <pc:sldMk cId="810223014" sldId="2147469608"/>
            <ac:spMk id="119" creationId="{047159FD-3707-5069-E01F-58E21168A906}"/>
          </ac:spMkLst>
        </pc:spChg>
        <pc:spChg chg="del mod">
          <ac:chgData name="Mathias Vercauteren" userId="fa5be325-c4b1-412f-aabb-20c14464bfb7" providerId="ADAL" clId="{89A49B43-7842-41B6-8088-6B54D7043AAB}" dt="2024-08-07T15:23:32.605" v="8884" actId="478"/>
          <ac:spMkLst>
            <pc:docMk/>
            <pc:sldMk cId="810223014" sldId="2147469608"/>
            <ac:spMk id="120" creationId="{CDB01E7B-9BFD-EC3C-105C-37773BA3AC2D}"/>
          </ac:spMkLst>
        </pc:spChg>
        <pc:spChg chg="del mod">
          <ac:chgData name="Mathias Vercauteren" userId="fa5be325-c4b1-412f-aabb-20c14464bfb7" providerId="ADAL" clId="{89A49B43-7842-41B6-8088-6B54D7043AAB}" dt="2024-08-07T15:23:32.605" v="8884" actId="478"/>
          <ac:spMkLst>
            <pc:docMk/>
            <pc:sldMk cId="810223014" sldId="2147469608"/>
            <ac:spMk id="121" creationId="{CD4F9782-C94B-E9B9-AB49-12843A266788}"/>
          </ac:spMkLst>
        </pc:spChg>
        <pc:spChg chg="del mod">
          <ac:chgData name="Mathias Vercauteren" userId="fa5be325-c4b1-412f-aabb-20c14464bfb7" providerId="ADAL" clId="{89A49B43-7842-41B6-8088-6B54D7043AAB}" dt="2024-08-07T15:23:32.605" v="8884" actId="478"/>
          <ac:spMkLst>
            <pc:docMk/>
            <pc:sldMk cId="810223014" sldId="2147469608"/>
            <ac:spMk id="122" creationId="{2AAB93EF-14EA-DE7F-75C2-03347CDECDE6}"/>
          </ac:spMkLst>
        </pc:spChg>
        <pc:spChg chg="del mod">
          <ac:chgData name="Mathias Vercauteren" userId="fa5be325-c4b1-412f-aabb-20c14464bfb7" providerId="ADAL" clId="{89A49B43-7842-41B6-8088-6B54D7043AAB}" dt="2024-08-07T15:23:32.605" v="8884" actId="478"/>
          <ac:spMkLst>
            <pc:docMk/>
            <pc:sldMk cId="810223014" sldId="2147469608"/>
            <ac:spMk id="123" creationId="{683C573E-084F-B16F-7366-52D602DB123B}"/>
          </ac:spMkLst>
        </pc:spChg>
        <pc:spChg chg="del mod">
          <ac:chgData name="Mathias Vercauteren" userId="fa5be325-c4b1-412f-aabb-20c14464bfb7" providerId="ADAL" clId="{89A49B43-7842-41B6-8088-6B54D7043AAB}" dt="2024-08-07T15:23:32.605" v="8884" actId="478"/>
          <ac:spMkLst>
            <pc:docMk/>
            <pc:sldMk cId="810223014" sldId="2147469608"/>
            <ac:spMk id="124" creationId="{354EB53C-39B0-8262-394B-29C91D2FDE34}"/>
          </ac:spMkLst>
        </pc:spChg>
        <pc:spChg chg="del mod">
          <ac:chgData name="Mathias Vercauteren" userId="fa5be325-c4b1-412f-aabb-20c14464bfb7" providerId="ADAL" clId="{89A49B43-7842-41B6-8088-6B54D7043AAB}" dt="2024-08-07T15:23:32.605" v="8884" actId="478"/>
          <ac:spMkLst>
            <pc:docMk/>
            <pc:sldMk cId="810223014" sldId="2147469608"/>
            <ac:spMk id="125" creationId="{BF1D0B19-8C27-0FAC-9141-E03DBB40371A}"/>
          </ac:spMkLst>
        </pc:spChg>
        <pc:spChg chg="del mod">
          <ac:chgData name="Mathias Vercauteren" userId="fa5be325-c4b1-412f-aabb-20c14464bfb7" providerId="ADAL" clId="{89A49B43-7842-41B6-8088-6B54D7043AAB}" dt="2024-08-07T15:23:32.605" v="8884" actId="478"/>
          <ac:spMkLst>
            <pc:docMk/>
            <pc:sldMk cId="810223014" sldId="2147469608"/>
            <ac:spMk id="126" creationId="{A04BBEE9-C76B-5DBE-3685-3CC224D9182D}"/>
          </ac:spMkLst>
        </pc:spChg>
        <pc:spChg chg="del mod">
          <ac:chgData name="Mathias Vercauteren" userId="fa5be325-c4b1-412f-aabb-20c14464bfb7" providerId="ADAL" clId="{89A49B43-7842-41B6-8088-6B54D7043AAB}" dt="2024-08-07T15:23:32.605" v="8884" actId="478"/>
          <ac:spMkLst>
            <pc:docMk/>
            <pc:sldMk cId="810223014" sldId="2147469608"/>
            <ac:spMk id="127" creationId="{4F3588B5-1AA9-0E7F-5CDF-50354974DE37}"/>
          </ac:spMkLst>
        </pc:spChg>
        <pc:spChg chg="del mod">
          <ac:chgData name="Mathias Vercauteren" userId="fa5be325-c4b1-412f-aabb-20c14464bfb7" providerId="ADAL" clId="{89A49B43-7842-41B6-8088-6B54D7043AAB}" dt="2024-08-07T15:23:32.605" v="8884" actId="478"/>
          <ac:spMkLst>
            <pc:docMk/>
            <pc:sldMk cId="810223014" sldId="2147469608"/>
            <ac:spMk id="128" creationId="{E17EE6C3-7F6C-B304-2B3B-27FAB96107AA}"/>
          </ac:spMkLst>
        </pc:spChg>
        <pc:spChg chg="del mod">
          <ac:chgData name="Mathias Vercauteren" userId="fa5be325-c4b1-412f-aabb-20c14464bfb7" providerId="ADAL" clId="{89A49B43-7842-41B6-8088-6B54D7043AAB}" dt="2024-08-07T15:23:32.605" v="8884" actId="478"/>
          <ac:spMkLst>
            <pc:docMk/>
            <pc:sldMk cId="810223014" sldId="2147469608"/>
            <ac:spMk id="129" creationId="{87361CA9-0C15-7737-E15F-FA40725F4A93}"/>
          </ac:spMkLst>
        </pc:spChg>
        <pc:spChg chg="del mod">
          <ac:chgData name="Mathias Vercauteren" userId="fa5be325-c4b1-412f-aabb-20c14464bfb7" providerId="ADAL" clId="{89A49B43-7842-41B6-8088-6B54D7043AAB}" dt="2024-08-07T15:23:32.605" v="8884" actId="478"/>
          <ac:spMkLst>
            <pc:docMk/>
            <pc:sldMk cId="810223014" sldId="2147469608"/>
            <ac:spMk id="130" creationId="{311D123A-5598-E254-E18F-8E8C16687466}"/>
          </ac:spMkLst>
        </pc:spChg>
        <pc:spChg chg="del mod">
          <ac:chgData name="Mathias Vercauteren" userId="fa5be325-c4b1-412f-aabb-20c14464bfb7" providerId="ADAL" clId="{89A49B43-7842-41B6-8088-6B54D7043AAB}" dt="2024-08-07T15:23:32.605" v="8884" actId="478"/>
          <ac:spMkLst>
            <pc:docMk/>
            <pc:sldMk cId="810223014" sldId="2147469608"/>
            <ac:spMk id="131" creationId="{63CE7EB3-B002-CCC2-8D1F-9D4288EE41D7}"/>
          </ac:spMkLst>
        </pc:spChg>
        <pc:spChg chg="del mod">
          <ac:chgData name="Mathias Vercauteren" userId="fa5be325-c4b1-412f-aabb-20c14464bfb7" providerId="ADAL" clId="{89A49B43-7842-41B6-8088-6B54D7043AAB}" dt="2024-08-07T15:23:32.605" v="8884" actId="478"/>
          <ac:spMkLst>
            <pc:docMk/>
            <pc:sldMk cId="810223014" sldId="2147469608"/>
            <ac:spMk id="132" creationId="{713B2FA1-84BD-034B-8EBA-EE874C351A08}"/>
          </ac:spMkLst>
        </pc:spChg>
        <pc:grpChg chg="del">
          <ac:chgData name="Mathias Vercauteren" userId="fa5be325-c4b1-412f-aabb-20c14464bfb7" providerId="ADAL" clId="{89A49B43-7842-41B6-8088-6B54D7043AAB}" dt="2024-08-07T15:23:32.605" v="8884" actId="478"/>
          <ac:grpSpMkLst>
            <pc:docMk/>
            <pc:sldMk cId="810223014" sldId="2147469608"/>
            <ac:grpSpMk id="7" creationId="{AA795C3A-5641-223A-D550-0205F0123888}"/>
          </ac:grpSpMkLst>
        </pc:grpChg>
        <pc:picChg chg="add mod">
          <ac:chgData name="Mathias Vercauteren" userId="fa5be325-c4b1-412f-aabb-20c14464bfb7" providerId="ADAL" clId="{89A49B43-7842-41B6-8088-6B54D7043AAB}" dt="2024-08-07T15:24:28.016" v="8909" actId="1076"/>
          <ac:picMkLst>
            <pc:docMk/>
            <pc:sldMk cId="810223014" sldId="2147469608"/>
            <ac:picMk id="6" creationId="{13243FEA-14F3-6DD2-5331-90E100942636}"/>
          </ac:picMkLst>
        </pc:picChg>
        <pc:picChg chg="add mod">
          <ac:chgData name="Mathias Vercauteren" userId="fa5be325-c4b1-412f-aabb-20c14464bfb7" providerId="ADAL" clId="{89A49B43-7842-41B6-8088-6B54D7043AAB}" dt="2024-08-07T15:24:32.496" v="8910" actId="1076"/>
          <ac:picMkLst>
            <pc:docMk/>
            <pc:sldMk cId="810223014" sldId="2147469608"/>
            <ac:picMk id="8" creationId="{A0E359AC-1D8E-F03A-A15D-455DA0459841}"/>
          </ac:picMkLst>
        </pc:picChg>
        <pc:picChg chg="add mod">
          <ac:chgData name="Mathias Vercauteren" userId="fa5be325-c4b1-412f-aabb-20c14464bfb7" providerId="ADAL" clId="{89A49B43-7842-41B6-8088-6B54D7043AAB}" dt="2024-08-07T15:24:23.779" v="8907" actId="1076"/>
          <ac:picMkLst>
            <pc:docMk/>
            <pc:sldMk cId="810223014" sldId="2147469608"/>
            <ac:picMk id="9" creationId="{D6B9089A-57C7-8BAD-19C6-5E143B599A8E}"/>
          </ac:picMkLst>
        </pc:picChg>
        <pc:picChg chg="add mod">
          <ac:chgData name="Mathias Vercauteren" userId="fa5be325-c4b1-412f-aabb-20c14464bfb7" providerId="ADAL" clId="{89A49B43-7842-41B6-8088-6B54D7043AAB}" dt="2024-08-07T15:24:22.428" v="8906" actId="1076"/>
          <ac:picMkLst>
            <pc:docMk/>
            <pc:sldMk cId="810223014" sldId="2147469608"/>
            <ac:picMk id="10" creationId="{D040F6CF-D09A-0BB9-4548-7F5FD27A2677}"/>
          </ac:picMkLst>
        </pc:picChg>
      </pc:sldChg>
      <pc:sldChg chg="ord">
        <pc:chgData name="Mathias Vercauteren" userId="fa5be325-c4b1-412f-aabb-20c14464bfb7" providerId="ADAL" clId="{89A49B43-7842-41B6-8088-6B54D7043AAB}" dt="2024-08-07T06:50:13.452" v="1499"/>
        <pc:sldMkLst>
          <pc:docMk/>
          <pc:sldMk cId="4229674436" sldId="2147469676"/>
        </pc:sldMkLst>
      </pc:sldChg>
      <pc:sldChg chg="ord">
        <pc:chgData name="Mathias Vercauteren" userId="fa5be325-c4b1-412f-aabb-20c14464bfb7" providerId="ADAL" clId="{89A49B43-7842-41B6-8088-6B54D7043AAB}" dt="2024-08-07T06:50:13.452" v="1499"/>
        <pc:sldMkLst>
          <pc:docMk/>
          <pc:sldMk cId="854735991" sldId="2147469680"/>
        </pc:sldMkLst>
      </pc:sldChg>
      <pc:sldChg chg="ord">
        <pc:chgData name="Mathias Vercauteren" userId="fa5be325-c4b1-412f-aabb-20c14464bfb7" providerId="ADAL" clId="{89A49B43-7842-41B6-8088-6B54D7043AAB}" dt="2024-08-07T06:50:13.452" v="1499"/>
        <pc:sldMkLst>
          <pc:docMk/>
          <pc:sldMk cId="2143511999" sldId="2147469681"/>
        </pc:sldMkLst>
      </pc:sldChg>
      <pc:sldChg chg="addSp delSp modSp mod ord modTransition">
        <pc:chgData name="Mathias Vercauteren" userId="fa5be325-c4b1-412f-aabb-20c14464bfb7" providerId="ADAL" clId="{89A49B43-7842-41B6-8088-6B54D7043AAB}" dt="2024-08-07T14:55:35.539" v="8045"/>
        <pc:sldMkLst>
          <pc:docMk/>
          <pc:sldMk cId="115379743" sldId="2147469689"/>
        </pc:sldMkLst>
        <pc:spChg chg="mod">
          <ac:chgData name="Mathias Vercauteren" userId="fa5be325-c4b1-412f-aabb-20c14464bfb7" providerId="ADAL" clId="{89A49B43-7842-41B6-8088-6B54D7043AAB}" dt="2024-08-07T06:15:06.186" v="1107" actId="14100"/>
          <ac:spMkLst>
            <pc:docMk/>
            <pc:sldMk cId="115379743" sldId="2147469689"/>
            <ac:spMk id="3" creationId="{C9FA34B3-EB26-21C0-0738-13DF26FA1281}"/>
          </ac:spMkLst>
        </pc:spChg>
        <pc:spChg chg="mod">
          <ac:chgData name="Mathias Vercauteren" userId="fa5be325-c4b1-412f-aabb-20c14464bfb7" providerId="ADAL" clId="{89A49B43-7842-41B6-8088-6B54D7043AAB}" dt="2024-08-07T06:15:01.813" v="1105" actId="113"/>
          <ac:spMkLst>
            <pc:docMk/>
            <pc:sldMk cId="115379743" sldId="2147469689"/>
            <ac:spMk id="4" creationId="{5CA80AE4-BCC3-E244-8AC3-CD9D50706DD3}"/>
          </ac:spMkLst>
        </pc:spChg>
        <pc:spChg chg="mod">
          <ac:chgData name="Mathias Vercauteren" userId="fa5be325-c4b1-412f-aabb-20c14464bfb7" providerId="ADAL" clId="{89A49B43-7842-41B6-8088-6B54D7043AAB}" dt="2024-08-07T06:15:01.813" v="1105" actId="113"/>
          <ac:spMkLst>
            <pc:docMk/>
            <pc:sldMk cId="115379743" sldId="2147469689"/>
            <ac:spMk id="7" creationId="{7AFDD122-8C6B-1472-04BC-0F0602220358}"/>
          </ac:spMkLst>
        </pc:spChg>
        <pc:spChg chg="mod">
          <ac:chgData name="Mathias Vercauteren" userId="fa5be325-c4b1-412f-aabb-20c14464bfb7" providerId="ADAL" clId="{89A49B43-7842-41B6-8088-6B54D7043AAB}" dt="2024-08-07T06:15:01.813" v="1105" actId="113"/>
          <ac:spMkLst>
            <pc:docMk/>
            <pc:sldMk cId="115379743" sldId="2147469689"/>
            <ac:spMk id="8" creationId="{6D0EC304-5B59-92D9-F425-5342E52D98DB}"/>
          </ac:spMkLst>
        </pc:spChg>
        <pc:spChg chg="mod">
          <ac:chgData name="Mathias Vercauteren" userId="fa5be325-c4b1-412f-aabb-20c14464bfb7" providerId="ADAL" clId="{89A49B43-7842-41B6-8088-6B54D7043AAB}" dt="2024-08-07T06:15:01.813" v="1105" actId="113"/>
          <ac:spMkLst>
            <pc:docMk/>
            <pc:sldMk cId="115379743" sldId="2147469689"/>
            <ac:spMk id="9" creationId="{84C14AF1-31E7-BAA6-6642-7479487F08FA}"/>
          </ac:spMkLst>
        </pc:spChg>
        <pc:spChg chg="mod">
          <ac:chgData name="Mathias Vercauteren" userId="fa5be325-c4b1-412f-aabb-20c14464bfb7" providerId="ADAL" clId="{89A49B43-7842-41B6-8088-6B54D7043AAB}" dt="2024-08-07T06:15:01.813" v="1105" actId="113"/>
          <ac:spMkLst>
            <pc:docMk/>
            <pc:sldMk cId="115379743" sldId="2147469689"/>
            <ac:spMk id="13" creationId="{82447BE8-7FAE-4F06-0CD2-FEF3C061446C}"/>
          </ac:spMkLst>
        </pc:spChg>
        <pc:grpChg chg="add mod">
          <ac:chgData name="Mathias Vercauteren" userId="fa5be325-c4b1-412f-aabb-20c14464bfb7" providerId="ADAL" clId="{89A49B43-7842-41B6-8088-6B54D7043AAB}" dt="2024-08-07T05:55:56.650" v="869"/>
          <ac:grpSpMkLst>
            <pc:docMk/>
            <pc:sldMk cId="115379743" sldId="2147469689"/>
            <ac:grpSpMk id="2" creationId="{CA2F813B-5805-7796-4586-7A3A478C6EDF}"/>
          </ac:grpSpMkLst>
        </pc:grpChg>
        <pc:grpChg chg="mod">
          <ac:chgData name="Mathias Vercauteren" userId="fa5be325-c4b1-412f-aabb-20c14464bfb7" providerId="ADAL" clId="{89A49B43-7842-41B6-8088-6B54D7043AAB}" dt="2024-08-07T05:55:56.650" v="869"/>
          <ac:grpSpMkLst>
            <pc:docMk/>
            <pc:sldMk cId="115379743" sldId="2147469689"/>
            <ac:grpSpMk id="6" creationId="{0AC3E33B-6344-6D13-93EB-DFE8448DBAF6}"/>
          </ac:grpSpMkLst>
        </pc:grpChg>
        <pc:grpChg chg="del">
          <ac:chgData name="Mathias Vercauteren" userId="fa5be325-c4b1-412f-aabb-20c14464bfb7" providerId="ADAL" clId="{89A49B43-7842-41B6-8088-6B54D7043AAB}" dt="2024-08-07T05:55:56.448" v="868" actId="478"/>
          <ac:grpSpMkLst>
            <pc:docMk/>
            <pc:sldMk cId="115379743" sldId="2147469689"/>
            <ac:grpSpMk id="14" creationId="{9F46E8AA-C2BB-81AA-1BAB-8EBA0D427618}"/>
          </ac:grpSpMkLst>
        </pc:grpChg>
      </pc:sldChg>
      <pc:sldChg chg="modSp mod modTransition">
        <pc:chgData name="Mathias Vercauteren" userId="fa5be325-c4b1-412f-aabb-20c14464bfb7" providerId="ADAL" clId="{89A49B43-7842-41B6-8088-6B54D7043AAB}" dt="2024-08-07T14:55:35.539" v="8045"/>
        <pc:sldMkLst>
          <pc:docMk/>
          <pc:sldMk cId="2095010084" sldId="2147469690"/>
        </pc:sldMkLst>
        <pc:spChg chg="mod">
          <ac:chgData name="Mathias Vercauteren" userId="fa5be325-c4b1-412f-aabb-20c14464bfb7" providerId="ADAL" clId="{89A49B43-7842-41B6-8088-6B54D7043AAB}" dt="2024-08-07T06:09:56.263" v="1031" actId="113"/>
          <ac:spMkLst>
            <pc:docMk/>
            <pc:sldMk cId="2095010084" sldId="2147469690"/>
            <ac:spMk id="3" creationId="{C9FA34B3-EB26-21C0-0738-13DF26FA1281}"/>
          </ac:spMkLst>
        </pc:spChg>
        <pc:spChg chg="mod">
          <ac:chgData name="Mathias Vercauteren" userId="fa5be325-c4b1-412f-aabb-20c14464bfb7" providerId="ADAL" clId="{89A49B43-7842-41B6-8088-6B54D7043AAB}" dt="2024-08-07T06:09:15.838" v="1025" actId="2711"/>
          <ac:spMkLst>
            <pc:docMk/>
            <pc:sldMk cId="2095010084" sldId="2147469690"/>
            <ac:spMk id="7" creationId="{7AFDD122-8C6B-1472-04BC-0F0602220358}"/>
          </ac:spMkLst>
        </pc:spChg>
        <pc:spChg chg="mod">
          <ac:chgData name="Mathias Vercauteren" userId="fa5be325-c4b1-412f-aabb-20c14464bfb7" providerId="ADAL" clId="{89A49B43-7842-41B6-8088-6B54D7043AAB}" dt="2024-08-07T06:09:15.838" v="1025" actId="2711"/>
          <ac:spMkLst>
            <pc:docMk/>
            <pc:sldMk cId="2095010084" sldId="2147469690"/>
            <ac:spMk id="8" creationId="{D8D0DBFC-0C0D-2C68-12EA-33BF2589EB49}"/>
          </ac:spMkLst>
        </pc:spChg>
        <pc:spChg chg="mod">
          <ac:chgData name="Mathias Vercauteren" userId="fa5be325-c4b1-412f-aabb-20c14464bfb7" providerId="ADAL" clId="{89A49B43-7842-41B6-8088-6B54D7043AAB}" dt="2024-08-07T06:09:15.838" v="1025" actId="2711"/>
          <ac:spMkLst>
            <pc:docMk/>
            <pc:sldMk cId="2095010084" sldId="2147469690"/>
            <ac:spMk id="13" creationId="{82447BE8-7FAE-4F06-0CD2-FEF3C061446C}"/>
          </ac:spMkLst>
        </pc:spChg>
        <pc:spChg chg="mod">
          <ac:chgData name="Mathias Vercauteren" userId="fa5be325-c4b1-412f-aabb-20c14464bfb7" providerId="ADAL" clId="{89A49B43-7842-41B6-8088-6B54D7043AAB}" dt="2024-08-07T06:09:15.838" v="1025" actId="2711"/>
          <ac:spMkLst>
            <pc:docMk/>
            <pc:sldMk cId="2095010084" sldId="2147469690"/>
            <ac:spMk id="14" creationId="{DA3DE917-C4AE-80FE-ADC2-B487C2CA83FC}"/>
          </ac:spMkLst>
        </pc:spChg>
        <pc:spChg chg="mod">
          <ac:chgData name="Mathias Vercauteren" userId="fa5be325-c4b1-412f-aabb-20c14464bfb7" providerId="ADAL" clId="{89A49B43-7842-41B6-8088-6B54D7043AAB}" dt="2024-08-07T06:09:15.838" v="1025" actId="2711"/>
          <ac:spMkLst>
            <pc:docMk/>
            <pc:sldMk cId="2095010084" sldId="2147469690"/>
            <ac:spMk id="15" creationId="{B14DE39A-2869-4C95-8DBB-B6DA1E192212}"/>
          </ac:spMkLst>
        </pc:spChg>
        <pc:spChg chg="mod">
          <ac:chgData name="Mathias Vercauteren" userId="fa5be325-c4b1-412f-aabb-20c14464bfb7" providerId="ADAL" clId="{89A49B43-7842-41B6-8088-6B54D7043AAB}" dt="2024-08-07T06:09:15.838" v="1025" actId="2711"/>
          <ac:spMkLst>
            <pc:docMk/>
            <pc:sldMk cId="2095010084" sldId="2147469690"/>
            <ac:spMk id="16" creationId="{BA2BBDCE-8FA1-01ED-EC83-1D6311D3C2B1}"/>
          </ac:spMkLst>
        </pc:spChg>
        <pc:spChg chg="mod">
          <ac:chgData name="Mathias Vercauteren" userId="fa5be325-c4b1-412f-aabb-20c14464bfb7" providerId="ADAL" clId="{89A49B43-7842-41B6-8088-6B54D7043AAB}" dt="2024-08-06T15:55:41.775" v="315" actId="20577"/>
          <ac:spMkLst>
            <pc:docMk/>
            <pc:sldMk cId="2095010084" sldId="2147469690"/>
            <ac:spMk id="28" creationId="{9549C6E9-D2D5-B1A7-1758-67B56AA61EDA}"/>
          </ac:spMkLst>
        </pc:spChg>
        <pc:grpChg chg="mod">
          <ac:chgData name="Mathias Vercauteren" userId="fa5be325-c4b1-412f-aabb-20c14464bfb7" providerId="ADAL" clId="{89A49B43-7842-41B6-8088-6B54D7043AAB}" dt="2024-08-07T06:09:15.838" v="1025" actId="2711"/>
          <ac:grpSpMkLst>
            <pc:docMk/>
            <pc:sldMk cId="2095010084" sldId="2147469690"/>
            <ac:grpSpMk id="25" creationId="{8FB01E36-DB33-2286-2A7D-BA078B6A5167}"/>
          </ac:grpSpMkLst>
        </pc:grpChg>
        <pc:picChg chg="mod">
          <ac:chgData name="Mathias Vercauteren" userId="fa5be325-c4b1-412f-aabb-20c14464bfb7" providerId="ADAL" clId="{89A49B43-7842-41B6-8088-6B54D7043AAB}" dt="2024-08-07T06:09:15.838" v="1025" actId="2711"/>
          <ac:picMkLst>
            <pc:docMk/>
            <pc:sldMk cId="2095010084" sldId="2147469690"/>
            <ac:picMk id="4" creationId="{28DC643E-44C2-E562-73C7-FFAC8D5DA2EF}"/>
          </ac:picMkLst>
        </pc:picChg>
        <pc:picChg chg="mod">
          <ac:chgData name="Mathias Vercauteren" userId="fa5be325-c4b1-412f-aabb-20c14464bfb7" providerId="ADAL" clId="{89A49B43-7842-41B6-8088-6B54D7043AAB}" dt="2024-08-07T06:09:15.838" v="1025" actId="2711"/>
          <ac:picMkLst>
            <pc:docMk/>
            <pc:sldMk cId="2095010084" sldId="2147469690"/>
            <ac:picMk id="18" creationId="{D0F0A70C-12D0-BE07-431C-889030D6CDFE}"/>
          </ac:picMkLst>
        </pc:picChg>
        <pc:picChg chg="mod">
          <ac:chgData name="Mathias Vercauteren" userId="fa5be325-c4b1-412f-aabb-20c14464bfb7" providerId="ADAL" clId="{89A49B43-7842-41B6-8088-6B54D7043AAB}" dt="2024-08-07T06:09:15.838" v="1025" actId="2711"/>
          <ac:picMkLst>
            <pc:docMk/>
            <pc:sldMk cId="2095010084" sldId="2147469690"/>
            <ac:picMk id="20" creationId="{CF49E2A1-F007-2199-41F2-4F667754A7FB}"/>
          </ac:picMkLst>
        </pc:picChg>
        <pc:picChg chg="mod">
          <ac:chgData name="Mathias Vercauteren" userId="fa5be325-c4b1-412f-aabb-20c14464bfb7" providerId="ADAL" clId="{89A49B43-7842-41B6-8088-6B54D7043AAB}" dt="2024-08-07T06:09:15.838" v="1025" actId="2711"/>
          <ac:picMkLst>
            <pc:docMk/>
            <pc:sldMk cId="2095010084" sldId="2147469690"/>
            <ac:picMk id="22" creationId="{16F0BD91-ED1D-999D-5BBE-2428E78EE851}"/>
          </ac:picMkLst>
        </pc:picChg>
        <pc:picChg chg="mod">
          <ac:chgData name="Mathias Vercauteren" userId="fa5be325-c4b1-412f-aabb-20c14464bfb7" providerId="ADAL" clId="{89A49B43-7842-41B6-8088-6B54D7043AAB}" dt="2024-08-07T06:09:15.838" v="1025" actId="2711"/>
          <ac:picMkLst>
            <pc:docMk/>
            <pc:sldMk cId="2095010084" sldId="2147469690"/>
            <ac:picMk id="24" creationId="{FE7A7D2D-310B-92F5-BD95-7BED5103E672}"/>
          </ac:picMkLst>
        </pc:picChg>
        <pc:picChg chg="mod">
          <ac:chgData name="Mathias Vercauteren" userId="fa5be325-c4b1-412f-aabb-20c14464bfb7" providerId="ADAL" clId="{89A49B43-7842-41B6-8088-6B54D7043AAB}" dt="2024-08-07T06:09:15.838" v="1025" actId="2711"/>
          <ac:picMkLst>
            <pc:docMk/>
            <pc:sldMk cId="2095010084" sldId="2147469690"/>
            <ac:picMk id="1026" creationId="{CA236C5A-18F0-82FF-ACE8-DCF0A22FFCAB}"/>
          </ac:picMkLst>
        </pc:picChg>
        <pc:picChg chg="mod">
          <ac:chgData name="Mathias Vercauteren" userId="fa5be325-c4b1-412f-aabb-20c14464bfb7" providerId="ADAL" clId="{89A49B43-7842-41B6-8088-6B54D7043AAB}" dt="2024-08-07T06:09:15.838" v="1025" actId="2711"/>
          <ac:picMkLst>
            <pc:docMk/>
            <pc:sldMk cId="2095010084" sldId="2147469690"/>
            <ac:picMk id="1028" creationId="{699A6EC2-2FA4-E178-E9C2-D5554ED5B368}"/>
          </ac:picMkLst>
        </pc:picChg>
        <pc:picChg chg="mod">
          <ac:chgData name="Mathias Vercauteren" userId="fa5be325-c4b1-412f-aabb-20c14464bfb7" providerId="ADAL" clId="{89A49B43-7842-41B6-8088-6B54D7043AAB}" dt="2024-08-07T06:09:15.838" v="1025" actId="2711"/>
          <ac:picMkLst>
            <pc:docMk/>
            <pc:sldMk cId="2095010084" sldId="2147469690"/>
            <ac:picMk id="1030" creationId="{31DBD808-AC87-48BE-BC5F-67F5F6F27599}"/>
          </ac:picMkLst>
        </pc:picChg>
        <pc:picChg chg="mod">
          <ac:chgData name="Mathias Vercauteren" userId="fa5be325-c4b1-412f-aabb-20c14464bfb7" providerId="ADAL" clId="{89A49B43-7842-41B6-8088-6B54D7043AAB}" dt="2024-08-07T06:09:15.838" v="1025" actId="2711"/>
          <ac:picMkLst>
            <pc:docMk/>
            <pc:sldMk cId="2095010084" sldId="2147469690"/>
            <ac:picMk id="1032" creationId="{3B0E2D45-A10B-2988-DE5F-924268F24838}"/>
          </ac:picMkLst>
        </pc:picChg>
        <pc:picChg chg="mod">
          <ac:chgData name="Mathias Vercauteren" userId="fa5be325-c4b1-412f-aabb-20c14464bfb7" providerId="ADAL" clId="{89A49B43-7842-41B6-8088-6B54D7043AAB}" dt="2024-08-07T06:09:15.838" v="1025" actId="2711"/>
          <ac:picMkLst>
            <pc:docMk/>
            <pc:sldMk cId="2095010084" sldId="2147469690"/>
            <ac:picMk id="1034" creationId="{74C4AF7D-ADDB-BBB8-CE71-41460B31078B}"/>
          </ac:picMkLst>
        </pc:picChg>
        <pc:picChg chg="mod">
          <ac:chgData name="Mathias Vercauteren" userId="fa5be325-c4b1-412f-aabb-20c14464bfb7" providerId="ADAL" clId="{89A49B43-7842-41B6-8088-6B54D7043AAB}" dt="2024-08-07T06:09:15.838" v="1025" actId="2711"/>
          <ac:picMkLst>
            <pc:docMk/>
            <pc:sldMk cId="2095010084" sldId="2147469690"/>
            <ac:picMk id="1036" creationId="{E1C4BE3B-AFAD-DF2C-A6EE-8D63FA33C924}"/>
          </ac:picMkLst>
        </pc:picChg>
        <pc:picChg chg="mod">
          <ac:chgData name="Mathias Vercauteren" userId="fa5be325-c4b1-412f-aabb-20c14464bfb7" providerId="ADAL" clId="{89A49B43-7842-41B6-8088-6B54D7043AAB}" dt="2024-08-07T06:09:15.838" v="1025" actId="2711"/>
          <ac:picMkLst>
            <pc:docMk/>
            <pc:sldMk cId="2095010084" sldId="2147469690"/>
            <ac:picMk id="1038" creationId="{AE5A1459-62FD-DBF3-241C-78CE4B55433C}"/>
          </ac:picMkLst>
        </pc:picChg>
        <pc:picChg chg="mod">
          <ac:chgData name="Mathias Vercauteren" userId="fa5be325-c4b1-412f-aabb-20c14464bfb7" providerId="ADAL" clId="{89A49B43-7842-41B6-8088-6B54D7043AAB}" dt="2024-08-07T06:09:15.838" v="1025" actId="2711"/>
          <ac:picMkLst>
            <pc:docMk/>
            <pc:sldMk cId="2095010084" sldId="2147469690"/>
            <ac:picMk id="1040" creationId="{98ED8A1C-379B-6AE7-1E06-EFD09D6A9475}"/>
          </ac:picMkLst>
        </pc:picChg>
      </pc:sldChg>
      <pc:sldChg chg="addSp delSp modSp mod modTransition">
        <pc:chgData name="Mathias Vercauteren" userId="fa5be325-c4b1-412f-aabb-20c14464bfb7" providerId="ADAL" clId="{89A49B43-7842-41B6-8088-6B54D7043AAB}" dt="2024-08-07T14:55:35.539" v="8045"/>
        <pc:sldMkLst>
          <pc:docMk/>
          <pc:sldMk cId="1856801429" sldId="2147469693"/>
        </pc:sldMkLst>
        <pc:spChg chg="mod">
          <ac:chgData name="Mathias Vercauteren" userId="fa5be325-c4b1-412f-aabb-20c14464bfb7" providerId="ADAL" clId="{89A49B43-7842-41B6-8088-6B54D7043AAB}" dt="2024-08-07T06:10:21.970" v="1033" actId="113"/>
          <ac:spMkLst>
            <pc:docMk/>
            <pc:sldMk cId="1856801429" sldId="2147469693"/>
            <ac:spMk id="2" creationId="{709A0D60-6A54-054A-68EC-8442E7207400}"/>
          </ac:spMkLst>
        </pc:spChg>
        <pc:spChg chg="mod">
          <ac:chgData name="Mathias Vercauteren" userId="fa5be325-c4b1-412f-aabb-20c14464bfb7" providerId="ADAL" clId="{89A49B43-7842-41B6-8088-6B54D7043AAB}" dt="2024-08-07T06:10:09.831" v="1032" actId="2711"/>
          <ac:spMkLst>
            <pc:docMk/>
            <pc:sldMk cId="1856801429" sldId="2147469693"/>
            <ac:spMk id="3" creationId="{91706AEB-D72C-DE90-516E-8E11D0C3F923}"/>
          </ac:spMkLst>
        </pc:spChg>
        <pc:spChg chg="mod">
          <ac:chgData name="Mathias Vercauteren" userId="fa5be325-c4b1-412f-aabb-20c14464bfb7" providerId="ADAL" clId="{89A49B43-7842-41B6-8088-6B54D7043AAB}" dt="2024-08-07T06:10:09.831" v="1032" actId="2711"/>
          <ac:spMkLst>
            <pc:docMk/>
            <pc:sldMk cId="1856801429" sldId="2147469693"/>
            <ac:spMk id="4" creationId="{9E59795E-B15B-4EFE-627D-BD6190410012}"/>
          </ac:spMkLst>
        </pc:spChg>
        <pc:spChg chg="mod">
          <ac:chgData name="Mathias Vercauteren" userId="fa5be325-c4b1-412f-aabb-20c14464bfb7" providerId="ADAL" clId="{89A49B43-7842-41B6-8088-6B54D7043AAB}" dt="2024-08-06T15:27:57.514" v="164"/>
          <ac:spMkLst>
            <pc:docMk/>
            <pc:sldMk cId="1856801429" sldId="2147469693"/>
            <ac:spMk id="6" creationId="{E4E55F7D-8D29-92B3-7714-34EA605AB300}"/>
          </ac:spMkLst>
        </pc:spChg>
        <pc:spChg chg="mod">
          <ac:chgData name="Mathias Vercauteren" userId="fa5be325-c4b1-412f-aabb-20c14464bfb7" providerId="ADAL" clId="{89A49B43-7842-41B6-8088-6B54D7043AAB}" dt="2024-08-07T06:10:09.831" v="1032" actId="2711"/>
          <ac:spMkLst>
            <pc:docMk/>
            <pc:sldMk cId="1856801429" sldId="2147469693"/>
            <ac:spMk id="8" creationId="{0D5A6F40-6AB8-E242-2395-7C966F1D3C9B}"/>
          </ac:spMkLst>
        </pc:spChg>
        <pc:spChg chg="mod">
          <ac:chgData name="Mathias Vercauteren" userId="fa5be325-c4b1-412f-aabb-20c14464bfb7" providerId="ADAL" clId="{89A49B43-7842-41B6-8088-6B54D7043AAB}" dt="2024-08-07T06:10:09.831" v="1032" actId="2711"/>
          <ac:spMkLst>
            <pc:docMk/>
            <pc:sldMk cId="1856801429" sldId="2147469693"/>
            <ac:spMk id="9" creationId="{4E779B7B-46A1-278A-D02F-768910342F8B}"/>
          </ac:spMkLst>
        </pc:spChg>
        <pc:spChg chg="mod">
          <ac:chgData name="Mathias Vercauteren" userId="fa5be325-c4b1-412f-aabb-20c14464bfb7" providerId="ADAL" clId="{89A49B43-7842-41B6-8088-6B54D7043AAB}" dt="2024-08-07T06:10:09.831" v="1032" actId="2711"/>
          <ac:spMkLst>
            <pc:docMk/>
            <pc:sldMk cId="1856801429" sldId="2147469693"/>
            <ac:spMk id="10" creationId="{F026B3D1-EC60-73E3-6F5F-9B7D72902D69}"/>
          </ac:spMkLst>
        </pc:spChg>
        <pc:spChg chg="mod">
          <ac:chgData name="Mathias Vercauteren" userId="fa5be325-c4b1-412f-aabb-20c14464bfb7" providerId="ADAL" clId="{89A49B43-7842-41B6-8088-6B54D7043AAB}" dt="2024-08-07T06:10:09.831" v="1032" actId="2711"/>
          <ac:spMkLst>
            <pc:docMk/>
            <pc:sldMk cId="1856801429" sldId="2147469693"/>
            <ac:spMk id="11" creationId="{823380E0-216D-53D8-AD43-86D9A27742FC}"/>
          </ac:spMkLst>
        </pc:spChg>
        <pc:spChg chg="mod">
          <ac:chgData name="Mathias Vercauteren" userId="fa5be325-c4b1-412f-aabb-20c14464bfb7" providerId="ADAL" clId="{89A49B43-7842-41B6-8088-6B54D7043AAB}" dt="2024-08-06T15:27:57.514" v="164"/>
          <ac:spMkLst>
            <pc:docMk/>
            <pc:sldMk cId="1856801429" sldId="2147469693"/>
            <ac:spMk id="12" creationId="{0FF2AE07-DE86-2540-71AD-8CC230C75281}"/>
          </ac:spMkLst>
        </pc:spChg>
        <pc:spChg chg="mod">
          <ac:chgData name="Mathias Vercauteren" userId="fa5be325-c4b1-412f-aabb-20c14464bfb7" providerId="ADAL" clId="{89A49B43-7842-41B6-8088-6B54D7043AAB}" dt="2024-08-06T15:27:57.514" v="164"/>
          <ac:spMkLst>
            <pc:docMk/>
            <pc:sldMk cId="1856801429" sldId="2147469693"/>
            <ac:spMk id="14" creationId="{2BCB1DD9-AAF0-9CAA-5607-A7B8536BE477}"/>
          </ac:spMkLst>
        </pc:spChg>
        <pc:spChg chg="mod">
          <ac:chgData name="Mathias Vercauteren" userId="fa5be325-c4b1-412f-aabb-20c14464bfb7" providerId="ADAL" clId="{89A49B43-7842-41B6-8088-6B54D7043AAB}" dt="2024-08-06T15:29:05.361" v="198"/>
          <ac:spMkLst>
            <pc:docMk/>
            <pc:sldMk cId="1856801429" sldId="2147469693"/>
            <ac:spMk id="18" creationId="{EC88BD63-7EB1-994E-8320-F420B2340CBE}"/>
          </ac:spMkLst>
        </pc:spChg>
        <pc:spChg chg="mod">
          <ac:chgData name="Mathias Vercauteren" userId="fa5be325-c4b1-412f-aabb-20c14464bfb7" providerId="ADAL" clId="{89A49B43-7842-41B6-8088-6B54D7043AAB}" dt="2024-08-07T06:10:09.831" v="1032" actId="2711"/>
          <ac:spMkLst>
            <pc:docMk/>
            <pc:sldMk cId="1856801429" sldId="2147469693"/>
            <ac:spMk id="20" creationId="{FEA69CD0-CD2C-5C9E-8F4F-A542BA4CBEA2}"/>
          </ac:spMkLst>
        </pc:spChg>
        <pc:spChg chg="mod">
          <ac:chgData name="Mathias Vercauteren" userId="fa5be325-c4b1-412f-aabb-20c14464bfb7" providerId="ADAL" clId="{89A49B43-7842-41B6-8088-6B54D7043AAB}" dt="2024-08-07T06:10:09.831" v="1032" actId="2711"/>
          <ac:spMkLst>
            <pc:docMk/>
            <pc:sldMk cId="1856801429" sldId="2147469693"/>
            <ac:spMk id="26" creationId="{5F0EE2D0-E6A0-A636-20D4-FD730FCEE400}"/>
          </ac:spMkLst>
        </pc:spChg>
        <pc:spChg chg="mod">
          <ac:chgData name="Mathias Vercauteren" userId="fa5be325-c4b1-412f-aabb-20c14464bfb7" providerId="ADAL" clId="{89A49B43-7842-41B6-8088-6B54D7043AAB}" dt="2024-08-07T06:10:09.831" v="1032" actId="2711"/>
          <ac:spMkLst>
            <pc:docMk/>
            <pc:sldMk cId="1856801429" sldId="2147469693"/>
            <ac:spMk id="27" creationId="{388B60FB-4435-2704-1A0C-FB520CF63D42}"/>
          </ac:spMkLst>
        </pc:spChg>
        <pc:spChg chg="mod">
          <ac:chgData name="Mathias Vercauteren" userId="fa5be325-c4b1-412f-aabb-20c14464bfb7" providerId="ADAL" clId="{89A49B43-7842-41B6-8088-6B54D7043AAB}" dt="2024-08-07T06:10:09.831" v="1032" actId="2711"/>
          <ac:spMkLst>
            <pc:docMk/>
            <pc:sldMk cId="1856801429" sldId="2147469693"/>
            <ac:spMk id="28" creationId="{5652E0ED-2224-8F93-BC3E-3C3856A4714F}"/>
          </ac:spMkLst>
        </pc:spChg>
        <pc:spChg chg="mod">
          <ac:chgData name="Mathias Vercauteren" userId="fa5be325-c4b1-412f-aabb-20c14464bfb7" providerId="ADAL" clId="{89A49B43-7842-41B6-8088-6B54D7043AAB}" dt="2024-08-07T06:10:09.831" v="1032" actId="2711"/>
          <ac:spMkLst>
            <pc:docMk/>
            <pc:sldMk cId="1856801429" sldId="2147469693"/>
            <ac:spMk id="29" creationId="{914A1029-07A4-42A8-2E27-B7ED61BAE2A6}"/>
          </ac:spMkLst>
        </pc:spChg>
        <pc:spChg chg="add del">
          <ac:chgData name="Mathias Vercauteren" userId="fa5be325-c4b1-412f-aabb-20c14464bfb7" providerId="ADAL" clId="{89A49B43-7842-41B6-8088-6B54D7043AAB}" dt="2024-08-06T15:29:05.093" v="197" actId="478"/>
          <ac:spMkLst>
            <pc:docMk/>
            <pc:sldMk cId="1856801429" sldId="2147469693"/>
            <ac:spMk id="33" creationId="{34339CF1-0A5F-F89E-4B07-ACE3FB3D81C7}"/>
          </ac:spMkLst>
        </pc:spChg>
        <pc:spChg chg="add del">
          <ac:chgData name="Mathias Vercauteren" userId="fa5be325-c4b1-412f-aabb-20c14464bfb7" providerId="ADAL" clId="{89A49B43-7842-41B6-8088-6B54D7043AAB}" dt="2024-08-06T15:29:05.093" v="197" actId="478"/>
          <ac:spMkLst>
            <pc:docMk/>
            <pc:sldMk cId="1856801429" sldId="2147469693"/>
            <ac:spMk id="34" creationId="{A707B5AD-5F76-40C1-8661-E3D33D39F864}"/>
          </ac:spMkLst>
        </pc:spChg>
        <pc:spChg chg="add del">
          <ac:chgData name="Mathias Vercauteren" userId="fa5be325-c4b1-412f-aabb-20c14464bfb7" providerId="ADAL" clId="{89A49B43-7842-41B6-8088-6B54D7043AAB}" dt="2024-08-06T15:29:05.093" v="197" actId="478"/>
          <ac:spMkLst>
            <pc:docMk/>
            <pc:sldMk cId="1856801429" sldId="2147469693"/>
            <ac:spMk id="35" creationId="{A2BF83C8-62F7-FAF2-3C54-7339A4FFFCC3}"/>
          </ac:spMkLst>
        </pc:spChg>
        <pc:spChg chg="mod">
          <ac:chgData name="Mathias Vercauteren" userId="fa5be325-c4b1-412f-aabb-20c14464bfb7" providerId="ADAL" clId="{89A49B43-7842-41B6-8088-6B54D7043AAB}" dt="2024-08-06T15:29:05.361" v="198"/>
          <ac:spMkLst>
            <pc:docMk/>
            <pc:sldMk cId="1856801429" sldId="2147469693"/>
            <ac:spMk id="37" creationId="{E616D822-4A63-EFBE-DEEC-E4C0D432D3A3}"/>
          </ac:spMkLst>
        </pc:spChg>
        <pc:spChg chg="mod">
          <ac:chgData name="Mathias Vercauteren" userId="fa5be325-c4b1-412f-aabb-20c14464bfb7" providerId="ADAL" clId="{89A49B43-7842-41B6-8088-6B54D7043AAB}" dt="2024-08-06T15:29:05.361" v="198"/>
          <ac:spMkLst>
            <pc:docMk/>
            <pc:sldMk cId="1856801429" sldId="2147469693"/>
            <ac:spMk id="38" creationId="{28534FD7-BE30-5ED7-1C8A-FE1BC0673197}"/>
          </ac:spMkLst>
        </pc:spChg>
        <pc:spChg chg="add del mod">
          <ac:chgData name="Mathias Vercauteren" userId="fa5be325-c4b1-412f-aabb-20c14464bfb7" providerId="ADAL" clId="{89A49B43-7842-41B6-8088-6B54D7043AAB}" dt="2024-08-06T15:55:50.245" v="318" actId="478"/>
          <ac:spMkLst>
            <pc:docMk/>
            <pc:sldMk cId="1856801429" sldId="2147469693"/>
            <ac:spMk id="39" creationId="{FCDBE70B-D3B4-8B7E-9A07-722A326A87A5}"/>
          </ac:spMkLst>
        </pc:spChg>
        <pc:spChg chg="add del mod">
          <ac:chgData name="Mathias Vercauteren" userId="fa5be325-c4b1-412f-aabb-20c14464bfb7" providerId="ADAL" clId="{89A49B43-7842-41B6-8088-6B54D7043AAB}" dt="2024-08-06T15:55:50.245" v="318" actId="478"/>
          <ac:spMkLst>
            <pc:docMk/>
            <pc:sldMk cId="1856801429" sldId="2147469693"/>
            <ac:spMk id="40" creationId="{605821DC-4209-5A85-8096-32582EE33250}"/>
          </ac:spMkLst>
        </pc:spChg>
        <pc:spChg chg="add del mod">
          <ac:chgData name="Mathias Vercauteren" userId="fa5be325-c4b1-412f-aabb-20c14464bfb7" providerId="ADAL" clId="{89A49B43-7842-41B6-8088-6B54D7043AAB}" dt="2024-08-06T15:55:50.245" v="318" actId="478"/>
          <ac:spMkLst>
            <pc:docMk/>
            <pc:sldMk cId="1856801429" sldId="2147469693"/>
            <ac:spMk id="41" creationId="{32726642-1167-5CFF-E525-F2D3D3AD2A83}"/>
          </ac:spMkLst>
        </pc:spChg>
        <pc:spChg chg="mod">
          <ac:chgData name="Mathias Vercauteren" userId="fa5be325-c4b1-412f-aabb-20c14464bfb7" providerId="ADAL" clId="{89A49B43-7842-41B6-8088-6B54D7043AAB}" dt="2024-08-07T06:10:09.831" v="1032" actId="2711"/>
          <ac:spMkLst>
            <pc:docMk/>
            <pc:sldMk cId="1856801429" sldId="2147469693"/>
            <ac:spMk id="43" creationId="{7B949C52-9816-F211-0DE4-2A5B09645548}"/>
          </ac:spMkLst>
        </pc:spChg>
        <pc:spChg chg="mod">
          <ac:chgData name="Mathias Vercauteren" userId="fa5be325-c4b1-412f-aabb-20c14464bfb7" providerId="ADAL" clId="{89A49B43-7842-41B6-8088-6B54D7043AAB}" dt="2024-08-07T06:10:09.831" v="1032" actId="2711"/>
          <ac:spMkLst>
            <pc:docMk/>
            <pc:sldMk cId="1856801429" sldId="2147469693"/>
            <ac:spMk id="45" creationId="{0AF3A55D-6F89-BCD7-1370-4F7705F5E7BF}"/>
          </ac:spMkLst>
        </pc:spChg>
        <pc:spChg chg="mod">
          <ac:chgData name="Mathias Vercauteren" userId="fa5be325-c4b1-412f-aabb-20c14464bfb7" providerId="ADAL" clId="{89A49B43-7842-41B6-8088-6B54D7043AAB}" dt="2024-08-07T06:10:09.831" v="1032" actId="2711"/>
          <ac:spMkLst>
            <pc:docMk/>
            <pc:sldMk cId="1856801429" sldId="2147469693"/>
            <ac:spMk id="46" creationId="{75094627-3028-54DE-8274-CA1DEC39C746}"/>
          </ac:spMkLst>
        </pc:spChg>
        <pc:grpChg chg="add mod">
          <ac:chgData name="Mathias Vercauteren" userId="fa5be325-c4b1-412f-aabb-20c14464bfb7" providerId="ADAL" clId="{89A49B43-7842-41B6-8088-6B54D7043AAB}" dt="2024-08-06T15:27:57.514" v="164"/>
          <ac:grpSpMkLst>
            <pc:docMk/>
            <pc:sldMk cId="1856801429" sldId="2147469693"/>
            <ac:grpSpMk id="5" creationId="{35C0273F-4EB2-16EB-DD43-75241859D5A4}"/>
          </ac:grpSpMkLst>
        </pc:grpChg>
        <pc:grpChg chg="mod">
          <ac:chgData name="Mathias Vercauteren" userId="fa5be325-c4b1-412f-aabb-20c14464bfb7" providerId="ADAL" clId="{89A49B43-7842-41B6-8088-6B54D7043AAB}" dt="2024-08-06T15:27:57.514" v="164"/>
          <ac:grpSpMkLst>
            <pc:docMk/>
            <pc:sldMk cId="1856801429" sldId="2147469693"/>
            <ac:grpSpMk id="7" creationId="{25A33D61-C265-82B3-1682-DA37301230A6}"/>
          </ac:grpSpMkLst>
        </pc:grpChg>
        <pc:grpChg chg="add del mod">
          <ac:chgData name="Mathias Vercauteren" userId="fa5be325-c4b1-412f-aabb-20c14464bfb7" providerId="ADAL" clId="{89A49B43-7842-41B6-8088-6B54D7043AAB}" dt="2024-08-06T15:55:50.245" v="318" actId="478"/>
          <ac:grpSpMkLst>
            <pc:docMk/>
            <pc:sldMk cId="1856801429" sldId="2147469693"/>
            <ac:grpSpMk id="16" creationId="{19873323-51D4-E996-9B4C-22595371EC60}"/>
          </ac:grpSpMkLst>
        </pc:grpChg>
        <pc:grpChg chg="add del">
          <ac:chgData name="Mathias Vercauteren" userId="fa5be325-c4b1-412f-aabb-20c14464bfb7" providerId="ADAL" clId="{89A49B43-7842-41B6-8088-6B54D7043AAB}" dt="2024-08-06T15:29:05.093" v="197" actId="478"/>
          <ac:grpSpMkLst>
            <pc:docMk/>
            <pc:sldMk cId="1856801429" sldId="2147469693"/>
            <ac:grpSpMk id="22" creationId="{A53FB1B8-E912-199F-3967-EAAACDB93480}"/>
          </ac:grpSpMkLst>
        </pc:grpChg>
        <pc:grpChg chg="mod">
          <ac:chgData name="Mathias Vercauteren" userId="fa5be325-c4b1-412f-aabb-20c14464bfb7" providerId="ADAL" clId="{89A49B43-7842-41B6-8088-6B54D7043AAB}" dt="2024-08-06T15:29:05.361" v="198"/>
          <ac:grpSpMkLst>
            <pc:docMk/>
            <pc:sldMk cId="1856801429" sldId="2147469693"/>
            <ac:grpSpMk id="36" creationId="{E40F889A-9C99-D94C-9643-7B04EB6887A7}"/>
          </ac:grpSpMkLst>
        </pc:grpChg>
        <pc:grpChg chg="add mod">
          <ac:chgData name="Mathias Vercauteren" userId="fa5be325-c4b1-412f-aabb-20c14464bfb7" providerId="ADAL" clId="{89A49B43-7842-41B6-8088-6B54D7043AAB}" dt="2024-08-06T15:55:50.387" v="319"/>
          <ac:grpSpMkLst>
            <pc:docMk/>
            <pc:sldMk cId="1856801429" sldId="2147469693"/>
            <ac:grpSpMk id="42" creationId="{575D9264-9D21-40E3-0921-70D9BCCCA85C}"/>
          </ac:grpSpMkLst>
        </pc:grpChg>
        <pc:grpChg chg="mod">
          <ac:chgData name="Mathias Vercauteren" userId="fa5be325-c4b1-412f-aabb-20c14464bfb7" providerId="ADAL" clId="{89A49B43-7842-41B6-8088-6B54D7043AAB}" dt="2024-08-06T15:55:50.387" v="319"/>
          <ac:grpSpMkLst>
            <pc:docMk/>
            <pc:sldMk cId="1856801429" sldId="2147469693"/>
            <ac:grpSpMk id="44" creationId="{2C2F00E5-8A52-0C5D-4B88-8F3520CC5C00}"/>
          </ac:grpSpMkLst>
        </pc:grpChg>
      </pc:sldChg>
      <pc:sldChg chg="addSp delSp modSp mod ord modTransition">
        <pc:chgData name="Mathias Vercauteren" userId="fa5be325-c4b1-412f-aabb-20c14464bfb7" providerId="ADAL" clId="{89A49B43-7842-41B6-8088-6B54D7043AAB}" dt="2024-08-07T14:55:35.539" v="8045"/>
        <pc:sldMkLst>
          <pc:docMk/>
          <pc:sldMk cId="3985447467" sldId="2147469694"/>
        </pc:sldMkLst>
        <pc:spChg chg="mod">
          <ac:chgData name="Mathias Vercauteren" userId="fa5be325-c4b1-412f-aabb-20c14464bfb7" providerId="ADAL" clId="{89A49B43-7842-41B6-8088-6B54D7043AAB}" dt="2024-08-07T06:51:53.321" v="1535" actId="113"/>
          <ac:spMkLst>
            <pc:docMk/>
            <pc:sldMk cId="3985447467" sldId="2147469694"/>
            <ac:spMk id="2" creationId="{709A0D60-6A54-054A-68EC-8442E7207400}"/>
          </ac:spMkLst>
        </pc:spChg>
        <pc:spChg chg="mod">
          <ac:chgData name="Mathias Vercauteren" userId="fa5be325-c4b1-412f-aabb-20c14464bfb7" providerId="ADAL" clId="{89A49B43-7842-41B6-8088-6B54D7043AAB}" dt="2024-08-07T06:51:51.633" v="1534" actId="2711"/>
          <ac:spMkLst>
            <pc:docMk/>
            <pc:sldMk cId="3985447467" sldId="2147469694"/>
            <ac:spMk id="4" creationId="{6F3865C3-1A57-FC18-ED2D-BE6336FED159}"/>
          </ac:spMkLst>
        </pc:spChg>
        <pc:spChg chg="mod">
          <ac:chgData name="Mathias Vercauteren" userId="fa5be325-c4b1-412f-aabb-20c14464bfb7" providerId="ADAL" clId="{89A49B43-7842-41B6-8088-6B54D7043AAB}" dt="2024-08-07T06:51:51.633" v="1534" actId="2711"/>
          <ac:spMkLst>
            <pc:docMk/>
            <pc:sldMk cId="3985447467" sldId="2147469694"/>
            <ac:spMk id="6" creationId="{C28D3901-0CE2-41A2-E763-70BB43BB48EA}"/>
          </ac:spMkLst>
        </pc:spChg>
        <pc:spChg chg="mod">
          <ac:chgData name="Mathias Vercauteren" userId="fa5be325-c4b1-412f-aabb-20c14464bfb7" providerId="ADAL" clId="{89A49B43-7842-41B6-8088-6B54D7043AAB}" dt="2024-08-07T06:51:51.633" v="1534" actId="2711"/>
          <ac:spMkLst>
            <pc:docMk/>
            <pc:sldMk cId="3985447467" sldId="2147469694"/>
            <ac:spMk id="7" creationId="{FA972761-E549-6555-7DE5-14FA23794710}"/>
          </ac:spMkLst>
        </pc:spChg>
        <pc:spChg chg="mod">
          <ac:chgData name="Mathias Vercauteren" userId="fa5be325-c4b1-412f-aabb-20c14464bfb7" providerId="ADAL" clId="{89A49B43-7842-41B6-8088-6B54D7043AAB}" dt="2024-08-07T06:51:51.633" v="1534" actId="2711"/>
          <ac:spMkLst>
            <pc:docMk/>
            <pc:sldMk cId="3985447467" sldId="2147469694"/>
            <ac:spMk id="8" creationId="{0D5A6F40-6AB8-E242-2395-7C966F1D3C9B}"/>
          </ac:spMkLst>
        </pc:spChg>
        <pc:spChg chg="mod">
          <ac:chgData name="Mathias Vercauteren" userId="fa5be325-c4b1-412f-aabb-20c14464bfb7" providerId="ADAL" clId="{89A49B43-7842-41B6-8088-6B54D7043AAB}" dt="2024-08-07T06:51:51.633" v="1534" actId="2711"/>
          <ac:spMkLst>
            <pc:docMk/>
            <pc:sldMk cId="3985447467" sldId="2147469694"/>
            <ac:spMk id="9" creationId="{614AEB4D-D915-7407-87AA-BA6FB16E60E3}"/>
          </ac:spMkLst>
        </pc:spChg>
        <pc:spChg chg="mod">
          <ac:chgData name="Mathias Vercauteren" userId="fa5be325-c4b1-412f-aabb-20c14464bfb7" providerId="ADAL" clId="{89A49B43-7842-41B6-8088-6B54D7043AAB}" dt="2024-08-07T06:51:51.633" v="1534" actId="2711"/>
          <ac:spMkLst>
            <pc:docMk/>
            <pc:sldMk cId="3985447467" sldId="2147469694"/>
            <ac:spMk id="17" creationId="{833B7DCA-E0AC-AA6C-0614-852C76C85C35}"/>
          </ac:spMkLst>
        </pc:spChg>
        <pc:spChg chg="mod">
          <ac:chgData name="Mathias Vercauteren" userId="fa5be325-c4b1-412f-aabb-20c14464bfb7" providerId="ADAL" clId="{89A49B43-7842-41B6-8088-6B54D7043AAB}" dt="2024-08-07T06:51:51.633" v="1534" actId="2711"/>
          <ac:spMkLst>
            <pc:docMk/>
            <pc:sldMk cId="3985447467" sldId="2147469694"/>
            <ac:spMk id="18" creationId="{867D8948-C8C5-9CB9-16E4-BFDF92BBBC33}"/>
          </ac:spMkLst>
        </pc:spChg>
        <pc:spChg chg="mod">
          <ac:chgData name="Mathias Vercauteren" userId="fa5be325-c4b1-412f-aabb-20c14464bfb7" providerId="ADAL" clId="{89A49B43-7842-41B6-8088-6B54D7043AAB}" dt="2024-08-07T06:51:51.633" v="1534" actId="2711"/>
          <ac:spMkLst>
            <pc:docMk/>
            <pc:sldMk cId="3985447467" sldId="2147469694"/>
            <ac:spMk id="20" creationId="{4424B0B4-3CB2-2D1D-0A91-6E90DC3B9E32}"/>
          </ac:spMkLst>
        </pc:spChg>
        <pc:spChg chg="mod">
          <ac:chgData name="Mathias Vercauteren" userId="fa5be325-c4b1-412f-aabb-20c14464bfb7" providerId="ADAL" clId="{89A49B43-7842-41B6-8088-6B54D7043AAB}" dt="2024-08-07T06:51:51.633" v="1534" actId="2711"/>
          <ac:spMkLst>
            <pc:docMk/>
            <pc:sldMk cId="3985447467" sldId="2147469694"/>
            <ac:spMk id="22" creationId="{5C8559E9-FEB6-2700-742F-F312121A8DC6}"/>
          </ac:spMkLst>
        </pc:spChg>
        <pc:spChg chg="mod">
          <ac:chgData name="Mathias Vercauteren" userId="fa5be325-c4b1-412f-aabb-20c14464bfb7" providerId="ADAL" clId="{89A49B43-7842-41B6-8088-6B54D7043AAB}" dt="2024-08-07T06:51:51.633" v="1534" actId="2711"/>
          <ac:spMkLst>
            <pc:docMk/>
            <pc:sldMk cId="3985447467" sldId="2147469694"/>
            <ac:spMk id="24" creationId="{D042752B-63FA-52E2-8C04-90D1A6886EB9}"/>
          </ac:spMkLst>
        </pc:spChg>
        <pc:spChg chg="del">
          <ac:chgData name="Mathias Vercauteren" userId="fa5be325-c4b1-412f-aabb-20c14464bfb7" providerId="ADAL" clId="{89A49B43-7842-41B6-8088-6B54D7043AAB}" dt="2024-08-07T06:51:43.108" v="1530" actId="478"/>
          <ac:spMkLst>
            <pc:docMk/>
            <pc:sldMk cId="3985447467" sldId="2147469694"/>
            <ac:spMk id="27" creationId="{455F7EA4-1176-4026-FC52-7806C3E8AF4E}"/>
          </ac:spMkLst>
        </pc:spChg>
        <pc:spChg chg="del">
          <ac:chgData name="Mathias Vercauteren" userId="fa5be325-c4b1-412f-aabb-20c14464bfb7" providerId="ADAL" clId="{89A49B43-7842-41B6-8088-6B54D7043AAB}" dt="2024-08-07T06:51:43.108" v="1530" actId="478"/>
          <ac:spMkLst>
            <pc:docMk/>
            <pc:sldMk cId="3985447467" sldId="2147469694"/>
            <ac:spMk id="28" creationId="{2E185484-9E77-69E8-C73D-4DF9B145BBF1}"/>
          </ac:spMkLst>
        </pc:spChg>
        <pc:spChg chg="del">
          <ac:chgData name="Mathias Vercauteren" userId="fa5be325-c4b1-412f-aabb-20c14464bfb7" providerId="ADAL" clId="{89A49B43-7842-41B6-8088-6B54D7043AAB}" dt="2024-08-07T06:51:43.108" v="1530" actId="478"/>
          <ac:spMkLst>
            <pc:docMk/>
            <pc:sldMk cId="3985447467" sldId="2147469694"/>
            <ac:spMk id="29" creationId="{D7384AAF-4F38-8EA3-7D99-608D585EC649}"/>
          </ac:spMkLst>
        </pc:spChg>
        <pc:spChg chg="mod">
          <ac:chgData name="Mathias Vercauteren" userId="fa5be325-c4b1-412f-aabb-20c14464bfb7" providerId="ADAL" clId="{89A49B43-7842-41B6-8088-6B54D7043AAB}" dt="2024-08-07T06:51:51.633" v="1534" actId="2711"/>
          <ac:spMkLst>
            <pc:docMk/>
            <pc:sldMk cId="3985447467" sldId="2147469694"/>
            <ac:spMk id="30" creationId="{4B391D1C-5341-19E1-C2A8-BE324ABA37F5}"/>
          </ac:spMkLst>
        </pc:spChg>
        <pc:spChg chg="mod">
          <ac:chgData name="Mathias Vercauteren" userId="fa5be325-c4b1-412f-aabb-20c14464bfb7" providerId="ADAL" clId="{89A49B43-7842-41B6-8088-6B54D7043AAB}" dt="2024-08-07T06:51:51.633" v="1534" actId="2711"/>
          <ac:spMkLst>
            <pc:docMk/>
            <pc:sldMk cId="3985447467" sldId="2147469694"/>
            <ac:spMk id="31" creationId="{B479C19B-9D9C-1666-70DC-D6C5791F446B}"/>
          </ac:spMkLst>
        </pc:spChg>
        <pc:spChg chg="mod">
          <ac:chgData name="Mathias Vercauteren" userId="fa5be325-c4b1-412f-aabb-20c14464bfb7" providerId="ADAL" clId="{89A49B43-7842-41B6-8088-6B54D7043AAB}" dt="2024-08-07T06:51:51.633" v="1534" actId="2711"/>
          <ac:spMkLst>
            <pc:docMk/>
            <pc:sldMk cId="3985447467" sldId="2147469694"/>
            <ac:spMk id="32" creationId="{5F148727-4465-3D4C-B77E-B4177B8E3676}"/>
          </ac:spMkLst>
        </pc:spChg>
        <pc:spChg chg="mod">
          <ac:chgData name="Mathias Vercauteren" userId="fa5be325-c4b1-412f-aabb-20c14464bfb7" providerId="ADAL" clId="{89A49B43-7842-41B6-8088-6B54D7043AAB}" dt="2024-08-07T06:51:51.633" v="1534" actId="2711"/>
          <ac:spMkLst>
            <pc:docMk/>
            <pc:sldMk cId="3985447467" sldId="2147469694"/>
            <ac:spMk id="33" creationId="{D017CB19-81FF-52C0-081E-A80942A09080}"/>
          </ac:spMkLst>
        </pc:spChg>
        <pc:spChg chg="mod">
          <ac:chgData name="Mathias Vercauteren" userId="fa5be325-c4b1-412f-aabb-20c14464bfb7" providerId="ADAL" clId="{89A49B43-7842-41B6-8088-6B54D7043AAB}" dt="2024-08-07T06:51:51.633" v="1534" actId="2711"/>
          <ac:spMkLst>
            <pc:docMk/>
            <pc:sldMk cId="3985447467" sldId="2147469694"/>
            <ac:spMk id="34" creationId="{D611C726-BF0A-E9F9-5FB9-DEC5555F15AD}"/>
          </ac:spMkLst>
        </pc:spChg>
        <pc:spChg chg="mod">
          <ac:chgData name="Mathias Vercauteren" userId="fa5be325-c4b1-412f-aabb-20c14464bfb7" providerId="ADAL" clId="{89A49B43-7842-41B6-8088-6B54D7043AAB}" dt="2024-08-07T06:51:51.633" v="1534" actId="2711"/>
          <ac:spMkLst>
            <pc:docMk/>
            <pc:sldMk cId="3985447467" sldId="2147469694"/>
            <ac:spMk id="35" creationId="{0F4C1309-08F8-6C29-65F9-E10F37974ED5}"/>
          </ac:spMkLst>
        </pc:spChg>
        <pc:spChg chg="mod">
          <ac:chgData name="Mathias Vercauteren" userId="fa5be325-c4b1-412f-aabb-20c14464bfb7" providerId="ADAL" clId="{89A49B43-7842-41B6-8088-6B54D7043AAB}" dt="2024-08-07T06:51:51.633" v="1534" actId="2711"/>
          <ac:spMkLst>
            <pc:docMk/>
            <pc:sldMk cId="3985447467" sldId="2147469694"/>
            <ac:spMk id="36" creationId="{6492AD85-E17E-584E-471D-B854215E263C}"/>
          </ac:spMkLst>
        </pc:spChg>
        <pc:spChg chg="mod">
          <ac:chgData name="Mathias Vercauteren" userId="fa5be325-c4b1-412f-aabb-20c14464bfb7" providerId="ADAL" clId="{89A49B43-7842-41B6-8088-6B54D7043AAB}" dt="2024-08-07T06:51:51.633" v="1534" actId="2711"/>
          <ac:spMkLst>
            <pc:docMk/>
            <pc:sldMk cId="3985447467" sldId="2147469694"/>
            <ac:spMk id="37" creationId="{08759F0E-2816-6CB4-DA1E-9FF5CBED010D}"/>
          </ac:spMkLst>
        </pc:spChg>
        <pc:spChg chg="mod">
          <ac:chgData name="Mathias Vercauteren" userId="fa5be325-c4b1-412f-aabb-20c14464bfb7" providerId="ADAL" clId="{89A49B43-7842-41B6-8088-6B54D7043AAB}" dt="2024-08-07T06:51:51.633" v="1534" actId="2711"/>
          <ac:spMkLst>
            <pc:docMk/>
            <pc:sldMk cId="3985447467" sldId="2147469694"/>
            <ac:spMk id="38" creationId="{53A613C4-22AB-B5B6-FCD2-610CDB8EB50B}"/>
          </ac:spMkLst>
        </pc:spChg>
        <pc:spChg chg="mod">
          <ac:chgData name="Mathias Vercauteren" userId="fa5be325-c4b1-412f-aabb-20c14464bfb7" providerId="ADAL" clId="{89A49B43-7842-41B6-8088-6B54D7043AAB}" dt="2024-08-07T06:51:51.633" v="1534" actId="2711"/>
          <ac:spMkLst>
            <pc:docMk/>
            <pc:sldMk cId="3985447467" sldId="2147469694"/>
            <ac:spMk id="40" creationId="{6AA36AAD-B31C-4BB5-25D2-17B7C4B1A383}"/>
          </ac:spMkLst>
        </pc:spChg>
        <pc:spChg chg="mod">
          <ac:chgData name="Mathias Vercauteren" userId="fa5be325-c4b1-412f-aabb-20c14464bfb7" providerId="ADAL" clId="{89A49B43-7842-41B6-8088-6B54D7043AAB}" dt="2024-08-07T06:51:51.633" v="1534" actId="2711"/>
          <ac:spMkLst>
            <pc:docMk/>
            <pc:sldMk cId="3985447467" sldId="2147469694"/>
            <ac:spMk id="44" creationId="{A471948F-6657-4774-DD47-AEB3402B85C9}"/>
          </ac:spMkLst>
        </pc:spChg>
        <pc:spChg chg="mod">
          <ac:chgData name="Mathias Vercauteren" userId="fa5be325-c4b1-412f-aabb-20c14464bfb7" providerId="ADAL" clId="{89A49B43-7842-41B6-8088-6B54D7043AAB}" dt="2024-08-07T06:51:51.633" v="1534" actId="2711"/>
          <ac:spMkLst>
            <pc:docMk/>
            <pc:sldMk cId="3985447467" sldId="2147469694"/>
            <ac:spMk id="47" creationId="{F23A6257-25D5-A36B-70E3-57DB514F0295}"/>
          </ac:spMkLst>
        </pc:spChg>
        <pc:grpChg chg="add mod">
          <ac:chgData name="Mathias Vercauteren" userId="fa5be325-c4b1-412f-aabb-20c14464bfb7" providerId="ADAL" clId="{89A49B43-7842-41B6-8088-6B54D7043AAB}" dt="2024-08-07T06:51:47.900" v="1532"/>
          <ac:grpSpMkLst>
            <pc:docMk/>
            <pc:sldMk cId="3985447467" sldId="2147469694"/>
            <ac:grpSpMk id="3" creationId="{ACC87776-9EFA-DD7C-92E9-4DC738EE3479}"/>
          </ac:grpSpMkLst>
        </pc:grpChg>
        <pc:grpChg chg="mod">
          <ac:chgData name="Mathias Vercauteren" userId="fa5be325-c4b1-412f-aabb-20c14464bfb7" providerId="ADAL" clId="{89A49B43-7842-41B6-8088-6B54D7043AAB}" dt="2024-08-07T06:51:47.900" v="1532"/>
          <ac:grpSpMkLst>
            <pc:docMk/>
            <pc:sldMk cId="3985447467" sldId="2147469694"/>
            <ac:grpSpMk id="5" creationId="{CD69FC7D-33B0-CC33-864B-CB384E7E43B4}"/>
          </ac:grpSpMkLst>
        </pc:grpChg>
        <pc:grpChg chg="del">
          <ac:chgData name="Mathias Vercauteren" userId="fa5be325-c4b1-412f-aabb-20c14464bfb7" providerId="ADAL" clId="{89A49B43-7842-41B6-8088-6B54D7043AAB}" dt="2024-08-07T06:51:43.108" v="1530" actId="478"/>
          <ac:grpSpMkLst>
            <pc:docMk/>
            <pc:sldMk cId="3985447467" sldId="2147469694"/>
            <ac:grpSpMk id="19" creationId="{5F7D8A6A-787F-6FE7-18E9-58A50DE228A6}"/>
          </ac:grpSpMkLst>
        </pc:grpChg>
      </pc:sldChg>
      <pc:sldChg chg="del ord">
        <pc:chgData name="Mathias Vercauteren" userId="fa5be325-c4b1-412f-aabb-20c14464bfb7" providerId="ADAL" clId="{89A49B43-7842-41B6-8088-6B54D7043AAB}" dt="2024-08-07T10:40:18.446" v="6600" actId="47"/>
        <pc:sldMkLst>
          <pc:docMk/>
          <pc:sldMk cId="662757323" sldId="2147469695"/>
        </pc:sldMkLst>
      </pc:sldChg>
      <pc:sldChg chg="addSp delSp modSp mod ord modTransition">
        <pc:chgData name="Mathias Vercauteren" userId="fa5be325-c4b1-412f-aabb-20c14464bfb7" providerId="ADAL" clId="{89A49B43-7842-41B6-8088-6B54D7043AAB}" dt="2024-08-07T14:55:35.539" v="8045"/>
        <pc:sldMkLst>
          <pc:docMk/>
          <pc:sldMk cId="931821192" sldId="2147469696"/>
        </pc:sldMkLst>
        <pc:spChg chg="mod">
          <ac:chgData name="Mathias Vercauteren" userId="fa5be325-c4b1-412f-aabb-20c14464bfb7" providerId="ADAL" clId="{89A49B43-7842-41B6-8088-6B54D7043AAB}" dt="2024-08-07T07:29:55.263" v="2472" actId="403"/>
          <ac:spMkLst>
            <pc:docMk/>
            <pc:sldMk cId="931821192" sldId="2147469696"/>
            <ac:spMk id="3" creationId="{C9FA34B3-EB26-21C0-0738-13DF26FA1281}"/>
          </ac:spMkLst>
        </pc:spChg>
        <pc:spChg chg="mod">
          <ac:chgData name="Mathias Vercauteren" userId="fa5be325-c4b1-412f-aabb-20c14464bfb7" providerId="ADAL" clId="{89A49B43-7842-41B6-8088-6B54D7043AAB}" dt="2024-08-07T07:18:31.184" v="1988" actId="20577"/>
          <ac:spMkLst>
            <pc:docMk/>
            <pc:sldMk cId="931821192" sldId="2147469696"/>
            <ac:spMk id="4" creationId="{5234FC33-F4EA-DF53-F2DE-6E9A85A16D01}"/>
          </ac:spMkLst>
        </pc:spChg>
        <pc:spChg chg="mod">
          <ac:chgData name="Mathias Vercauteren" userId="fa5be325-c4b1-412f-aabb-20c14464bfb7" providerId="ADAL" clId="{89A49B43-7842-41B6-8088-6B54D7043AAB}" dt="2024-08-07T07:18:13.521" v="1973" actId="2711"/>
          <ac:spMkLst>
            <pc:docMk/>
            <pc:sldMk cId="931821192" sldId="2147469696"/>
            <ac:spMk id="5" creationId="{BB65259D-61B8-751D-3D9D-DA0235112676}"/>
          </ac:spMkLst>
        </pc:spChg>
        <pc:spChg chg="mod">
          <ac:chgData name="Mathias Vercauteren" userId="fa5be325-c4b1-412f-aabb-20c14464bfb7" providerId="ADAL" clId="{89A49B43-7842-41B6-8088-6B54D7043AAB}" dt="2024-08-07T07:29:44.760" v="2471" actId="1076"/>
          <ac:spMkLst>
            <pc:docMk/>
            <pc:sldMk cId="931821192" sldId="2147469696"/>
            <ac:spMk id="6" creationId="{90769D0A-D6F3-E276-3E5B-1B0E009E2B1B}"/>
          </ac:spMkLst>
        </pc:spChg>
        <pc:spChg chg="mod">
          <ac:chgData name="Mathias Vercauteren" userId="fa5be325-c4b1-412f-aabb-20c14464bfb7" providerId="ADAL" clId="{89A49B43-7842-41B6-8088-6B54D7043AAB}" dt="2024-08-07T07:18:13.521" v="1973" actId="2711"/>
          <ac:spMkLst>
            <pc:docMk/>
            <pc:sldMk cId="931821192" sldId="2147469696"/>
            <ac:spMk id="7" creationId="{7AFDD122-8C6B-1472-04BC-0F0602220358}"/>
          </ac:spMkLst>
        </pc:spChg>
        <pc:spChg chg="mod">
          <ac:chgData name="Mathias Vercauteren" userId="fa5be325-c4b1-412f-aabb-20c14464bfb7" providerId="ADAL" clId="{89A49B43-7842-41B6-8088-6B54D7043AAB}" dt="2024-08-07T07:29:44.760" v="2471" actId="1076"/>
          <ac:spMkLst>
            <pc:docMk/>
            <pc:sldMk cId="931821192" sldId="2147469696"/>
            <ac:spMk id="10" creationId="{C7EB3BA4-A3A2-0C8E-7811-F767559F8656}"/>
          </ac:spMkLst>
        </pc:spChg>
        <pc:spChg chg="mod">
          <ac:chgData name="Mathias Vercauteren" userId="fa5be325-c4b1-412f-aabb-20c14464bfb7" providerId="ADAL" clId="{89A49B43-7842-41B6-8088-6B54D7043AAB}" dt="2024-08-07T07:18:27.391" v="1986" actId="20577"/>
          <ac:spMkLst>
            <pc:docMk/>
            <pc:sldMk cId="931821192" sldId="2147469696"/>
            <ac:spMk id="11" creationId="{538108B2-DF73-9F40-3981-EC64750A1001}"/>
          </ac:spMkLst>
        </pc:spChg>
        <pc:spChg chg="mod">
          <ac:chgData name="Mathias Vercauteren" userId="fa5be325-c4b1-412f-aabb-20c14464bfb7" providerId="ADAL" clId="{89A49B43-7842-41B6-8088-6B54D7043AAB}" dt="2024-08-07T07:18:23.959" v="1976"/>
          <ac:spMkLst>
            <pc:docMk/>
            <pc:sldMk cId="931821192" sldId="2147469696"/>
            <ac:spMk id="12" creationId="{56D1C0EB-B98B-8410-D46A-05E7188DC99F}"/>
          </ac:spMkLst>
        </pc:spChg>
        <pc:spChg chg="mod">
          <ac:chgData name="Mathias Vercauteren" userId="fa5be325-c4b1-412f-aabb-20c14464bfb7" providerId="ADAL" clId="{89A49B43-7842-41B6-8088-6B54D7043AAB}" dt="2024-08-07T07:18:13.521" v="1973" actId="2711"/>
          <ac:spMkLst>
            <pc:docMk/>
            <pc:sldMk cId="931821192" sldId="2147469696"/>
            <ac:spMk id="17" creationId="{EE1F6BF8-4CF7-ADEB-005F-69A7C3319CB4}"/>
          </ac:spMkLst>
        </pc:spChg>
        <pc:spChg chg="mod">
          <ac:chgData name="Mathias Vercauteren" userId="fa5be325-c4b1-412f-aabb-20c14464bfb7" providerId="ADAL" clId="{89A49B43-7842-41B6-8088-6B54D7043AAB}" dt="2024-08-07T07:18:13.521" v="1973" actId="2711"/>
          <ac:spMkLst>
            <pc:docMk/>
            <pc:sldMk cId="931821192" sldId="2147469696"/>
            <ac:spMk id="19" creationId="{804A0A96-6D35-568C-3E24-DBE742DE8697}"/>
          </ac:spMkLst>
        </pc:spChg>
        <pc:spChg chg="mod">
          <ac:chgData name="Mathias Vercauteren" userId="fa5be325-c4b1-412f-aabb-20c14464bfb7" providerId="ADAL" clId="{89A49B43-7842-41B6-8088-6B54D7043AAB}" dt="2024-08-07T07:18:13.521" v="1973" actId="2711"/>
          <ac:spMkLst>
            <pc:docMk/>
            <pc:sldMk cId="931821192" sldId="2147469696"/>
            <ac:spMk id="20" creationId="{8ED0847A-DD9D-EA57-2E6F-5465FC7CD098}"/>
          </ac:spMkLst>
        </pc:spChg>
        <pc:spChg chg="del mod">
          <ac:chgData name="Mathias Vercauteren" userId="fa5be325-c4b1-412f-aabb-20c14464bfb7" providerId="ADAL" clId="{89A49B43-7842-41B6-8088-6B54D7043AAB}" dt="2024-08-07T07:18:23.711" v="1975" actId="478"/>
          <ac:spMkLst>
            <pc:docMk/>
            <pc:sldMk cId="931821192" sldId="2147469696"/>
            <ac:spMk id="21" creationId="{CC5FE24B-4337-3956-2227-C7A3078E248B}"/>
          </ac:spMkLst>
        </pc:spChg>
        <pc:spChg chg="del mod">
          <ac:chgData name="Mathias Vercauteren" userId="fa5be325-c4b1-412f-aabb-20c14464bfb7" providerId="ADAL" clId="{89A49B43-7842-41B6-8088-6B54D7043AAB}" dt="2024-08-07T07:18:23.711" v="1975" actId="478"/>
          <ac:spMkLst>
            <pc:docMk/>
            <pc:sldMk cId="931821192" sldId="2147469696"/>
            <ac:spMk id="22" creationId="{B4D80DFF-99D9-A3A8-2E5C-700AAF7F3354}"/>
          </ac:spMkLst>
        </pc:spChg>
        <pc:spChg chg="del mod">
          <ac:chgData name="Mathias Vercauteren" userId="fa5be325-c4b1-412f-aabb-20c14464bfb7" providerId="ADAL" clId="{89A49B43-7842-41B6-8088-6B54D7043AAB}" dt="2024-08-07T07:18:23.711" v="1975" actId="478"/>
          <ac:spMkLst>
            <pc:docMk/>
            <pc:sldMk cId="931821192" sldId="2147469696"/>
            <ac:spMk id="23" creationId="{C20A5F91-3347-7240-1048-A3F26622A07C}"/>
          </ac:spMkLst>
        </pc:spChg>
        <pc:grpChg chg="add mod">
          <ac:chgData name="Mathias Vercauteren" userId="fa5be325-c4b1-412f-aabb-20c14464bfb7" providerId="ADAL" clId="{89A49B43-7842-41B6-8088-6B54D7043AAB}" dt="2024-08-07T07:18:23.959" v="1976"/>
          <ac:grpSpMkLst>
            <pc:docMk/>
            <pc:sldMk cId="931821192" sldId="2147469696"/>
            <ac:grpSpMk id="2" creationId="{1D9340C0-5529-89C8-2C47-5F1142C9DAE2}"/>
          </ac:grpSpMkLst>
        </pc:grpChg>
        <pc:grpChg chg="mod">
          <ac:chgData name="Mathias Vercauteren" userId="fa5be325-c4b1-412f-aabb-20c14464bfb7" providerId="ADAL" clId="{89A49B43-7842-41B6-8088-6B54D7043AAB}" dt="2024-08-07T07:18:23.959" v="1976"/>
          <ac:grpSpMkLst>
            <pc:docMk/>
            <pc:sldMk cId="931821192" sldId="2147469696"/>
            <ac:grpSpMk id="8" creationId="{1046453D-7D3B-BD09-3807-0068B054311D}"/>
          </ac:grpSpMkLst>
        </pc:grpChg>
        <pc:grpChg chg="del">
          <ac:chgData name="Mathias Vercauteren" userId="fa5be325-c4b1-412f-aabb-20c14464bfb7" providerId="ADAL" clId="{89A49B43-7842-41B6-8088-6B54D7043AAB}" dt="2024-08-07T07:18:23.711" v="1975" actId="478"/>
          <ac:grpSpMkLst>
            <pc:docMk/>
            <pc:sldMk cId="931821192" sldId="2147469696"/>
            <ac:grpSpMk id="16" creationId="{0A181FD8-E3F4-3508-557C-9276BF4A4ECE}"/>
          </ac:grpSpMkLst>
        </pc:grpChg>
      </pc:sldChg>
      <pc:sldChg chg="addSp delSp modSp mod ord modTransition">
        <pc:chgData name="Mathias Vercauteren" userId="fa5be325-c4b1-412f-aabb-20c14464bfb7" providerId="ADAL" clId="{89A49B43-7842-41B6-8088-6B54D7043AAB}" dt="2024-08-07T14:55:35.539" v="8045"/>
        <pc:sldMkLst>
          <pc:docMk/>
          <pc:sldMk cId="1222332265" sldId="2147469697"/>
        </pc:sldMkLst>
        <pc:spChg chg="mod">
          <ac:chgData name="Mathias Vercauteren" userId="fa5be325-c4b1-412f-aabb-20c14464bfb7" providerId="ADAL" clId="{89A49B43-7842-41B6-8088-6B54D7043AAB}" dt="2024-08-07T07:30:21.490" v="2491" actId="113"/>
          <ac:spMkLst>
            <pc:docMk/>
            <pc:sldMk cId="1222332265" sldId="2147469697"/>
            <ac:spMk id="2" creationId="{709A0D60-6A54-054A-68EC-8442E7207400}"/>
          </ac:spMkLst>
        </pc:spChg>
        <pc:spChg chg="mod">
          <ac:chgData name="Mathias Vercauteren" userId="fa5be325-c4b1-412f-aabb-20c14464bfb7" providerId="ADAL" clId="{89A49B43-7842-41B6-8088-6B54D7043AAB}" dt="2024-08-07T07:30:07.227" v="2473" actId="2711"/>
          <ac:spMkLst>
            <pc:docMk/>
            <pc:sldMk cId="1222332265" sldId="2147469697"/>
            <ac:spMk id="3" creationId="{BAEF93DF-A8BC-8E0A-32AC-66B885CFC9C0}"/>
          </ac:spMkLst>
        </pc:spChg>
        <pc:spChg chg="mod">
          <ac:chgData name="Mathias Vercauteren" userId="fa5be325-c4b1-412f-aabb-20c14464bfb7" providerId="ADAL" clId="{89A49B43-7842-41B6-8088-6B54D7043AAB}" dt="2024-08-07T07:30:07.227" v="2473" actId="2711"/>
          <ac:spMkLst>
            <pc:docMk/>
            <pc:sldMk cId="1222332265" sldId="2147469697"/>
            <ac:spMk id="4" creationId="{4317086D-1173-879C-8284-2E89F45A41FA}"/>
          </ac:spMkLst>
        </pc:spChg>
        <pc:spChg chg="mod">
          <ac:chgData name="Mathias Vercauteren" userId="fa5be325-c4b1-412f-aabb-20c14464bfb7" providerId="ADAL" clId="{89A49B43-7842-41B6-8088-6B54D7043AAB}" dt="2024-08-07T07:30:19.178" v="2490" actId="20577"/>
          <ac:spMkLst>
            <pc:docMk/>
            <pc:sldMk cId="1222332265" sldId="2147469697"/>
            <ac:spMk id="6" creationId="{BEE54472-6A6E-E12E-15E1-0970EC496E57}"/>
          </ac:spMkLst>
        </pc:spChg>
        <pc:spChg chg="mod">
          <ac:chgData name="Mathias Vercauteren" userId="fa5be325-c4b1-412f-aabb-20c14464bfb7" providerId="ADAL" clId="{89A49B43-7842-41B6-8088-6B54D7043AAB}" dt="2024-08-07T07:30:26.483" v="2492" actId="14100"/>
          <ac:spMkLst>
            <pc:docMk/>
            <pc:sldMk cId="1222332265" sldId="2147469697"/>
            <ac:spMk id="7" creationId="{5B032D4F-FE31-0282-CE8A-899C3AFFD4E8}"/>
          </ac:spMkLst>
        </pc:spChg>
        <pc:spChg chg="mod">
          <ac:chgData name="Mathias Vercauteren" userId="fa5be325-c4b1-412f-aabb-20c14464bfb7" providerId="ADAL" clId="{89A49B43-7842-41B6-8088-6B54D7043AAB}" dt="2024-08-07T07:30:07.227" v="2473" actId="2711"/>
          <ac:spMkLst>
            <pc:docMk/>
            <pc:sldMk cId="1222332265" sldId="2147469697"/>
            <ac:spMk id="8" creationId="{D2B8BC31-7F29-3FEB-31F8-C8B14559D8D1}"/>
          </ac:spMkLst>
        </pc:spChg>
        <pc:spChg chg="mod">
          <ac:chgData name="Mathias Vercauteren" userId="fa5be325-c4b1-412f-aabb-20c14464bfb7" providerId="ADAL" clId="{89A49B43-7842-41B6-8088-6B54D7043AAB}" dt="2024-08-07T07:30:07.227" v="2473" actId="2711"/>
          <ac:spMkLst>
            <pc:docMk/>
            <pc:sldMk cId="1222332265" sldId="2147469697"/>
            <ac:spMk id="9" creationId="{3A84F003-9594-11E6-A8D6-AE559A221F45}"/>
          </ac:spMkLst>
        </pc:spChg>
        <pc:spChg chg="mod">
          <ac:chgData name="Mathias Vercauteren" userId="fa5be325-c4b1-412f-aabb-20c14464bfb7" providerId="ADAL" clId="{89A49B43-7842-41B6-8088-6B54D7043AAB}" dt="2024-08-07T07:30:07.227" v="2473" actId="2711"/>
          <ac:spMkLst>
            <pc:docMk/>
            <pc:sldMk cId="1222332265" sldId="2147469697"/>
            <ac:spMk id="10" creationId="{C7996238-D2DD-47C1-5C0A-7CCF5345C2C7}"/>
          </ac:spMkLst>
        </pc:spChg>
        <pc:spChg chg="mod">
          <ac:chgData name="Mathias Vercauteren" userId="fa5be325-c4b1-412f-aabb-20c14464bfb7" providerId="ADAL" clId="{89A49B43-7842-41B6-8088-6B54D7043AAB}" dt="2024-08-07T07:30:07.227" v="2473" actId="2711"/>
          <ac:spMkLst>
            <pc:docMk/>
            <pc:sldMk cId="1222332265" sldId="2147469697"/>
            <ac:spMk id="11" creationId="{D082B6C7-B784-C313-0D38-EF66D3A1244D}"/>
          </ac:spMkLst>
        </pc:spChg>
        <pc:spChg chg="mod">
          <ac:chgData name="Mathias Vercauteren" userId="fa5be325-c4b1-412f-aabb-20c14464bfb7" providerId="ADAL" clId="{89A49B43-7842-41B6-8088-6B54D7043AAB}" dt="2024-08-07T07:30:07.227" v="2473" actId="2711"/>
          <ac:spMkLst>
            <pc:docMk/>
            <pc:sldMk cId="1222332265" sldId="2147469697"/>
            <ac:spMk id="13" creationId="{21F51A03-B7F1-0286-4CCE-A54B202AD276}"/>
          </ac:spMkLst>
        </pc:spChg>
        <pc:spChg chg="mod">
          <ac:chgData name="Mathias Vercauteren" userId="fa5be325-c4b1-412f-aabb-20c14464bfb7" providerId="ADAL" clId="{89A49B43-7842-41B6-8088-6B54D7043AAB}" dt="2024-08-07T07:30:07.227" v="2473" actId="2711"/>
          <ac:spMkLst>
            <pc:docMk/>
            <pc:sldMk cId="1222332265" sldId="2147469697"/>
            <ac:spMk id="15" creationId="{E57A7237-AFF8-B6F5-EA82-9E76EDBDD7C0}"/>
          </ac:spMkLst>
        </pc:spChg>
        <pc:spChg chg="mod">
          <ac:chgData name="Mathias Vercauteren" userId="fa5be325-c4b1-412f-aabb-20c14464bfb7" providerId="ADAL" clId="{89A49B43-7842-41B6-8088-6B54D7043AAB}" dt="2024-08-07T07:30:07.227" v="2473" actId="2711"/>
          <ac:spMkLst>
            <pc:docMk/>
            <pc:sldMk cId="1222332265" sldId="2147469697"/>
            <ac:spMk id="16" creationId="{89B602AB-904A-EFAB-8C09-87793960BFC1}"/>
          </ac:spMkLst>
        </pc:spChg>
        <pc:spChg chg="mod">
          <ac:chgData name="Mathias Vercauteren" userId="fa5be325-c4b1-412f-aabb-20c14464bfb7" providerId="ADAL" clId="{89A49B43-7842-41B6-8088-6B54D7043AAB}" dt="2024-08-07T07:30:07.227" v="2473" actId="2711"/>
          <ac:spMkLst>
            <pc:docMk/>
            <pc:sldMk cId="1222332265" sldId="2147469697"/>
            <ac:spMk id="18" creationId="{3EE9A7DA-A7B8-99CA-A21F-9A76AC6AD465}"/>
          </ac:spMkLst>
        </pc:spChg>
        <pc:spChg chg="mod">
          <ac:chgData name="Mathias Vercauteren" userId="fa5be325-c4b1-412f-aabb-20c14464bfb7" providerId="ADAL" clId="{89A49B43-7842-41B6-8088-6B54D7043AAB}" dt="2024-08-07T07:30:07.227" v="2473" actId="2711"/>
          <ac:spMkLst>
            <pc:docMk/>
            <pc:sldMk cId="1222332265" sldId="2147469697"/>
            <ac:spMk id="19" creationId="{69D3FF27-54FF-77E9-2165-51AAEEE70790}"/>
          </ac:spMkLst>
        </pc:spChg>
        <pc:spChg chg="mod">
          <ac:chgData name="Mathias Vercauteren" userId="fa5be325-c4b1-412f-aabb-20c14464bfb7" providerId="ADAL" clId="{89A49B43-7842-41B6-8088-6B54D7043AAB}" dt="2024-08-07T07:30:07.227" v="2473" actId="2711"/>
          <ac:spMkLst>
            <pc:docMk/>
            <pc:sldMk cId="1222332265" sldId="2147469697"/>
            <ac:spMk id="20" creationId="{3A9DC0BD-1A2B-5FF3-F391-B36482404C77}"/>
          </ac:spMkLst>
        </pc:spChg>
        <pc:spChg chg="mod">
          <ac:chgData name="Mathias Vercauteren" userId="fa5be325-c4b1-412f-aabb-20c14464bfb7" providerId="ADAL" clId="{89A49B43-7842-41B6-8088-6B54D7043AAB}" dt="2024-08-07T07:30:07.227" v="2473" actId="2711"/>
          <ac:spMkLst>
            <pc:docMk/>
            <pc:sldMk cId="1222332265" sldId="2147469697"/>
            <ac:spMk id="22" creationId="{B38E0831-55C4-6D34-AB94-A2AE25BD2F05}"/>
          </ac:spMkLst>
        </pc:spChg>
        <pc:spChg chg="mod">
          <ac:chgData name="Mathias Vercauteren" userId="fa5be325-c4b1-412f-aabb-20c14464bfb7" providerId="ADAL" clId="{89A49B43-7842-41B6-8088-6B54D7043AAB}" dt="2024-08-07T07:30:07.227" v="2473" actId="2711"/>
          <ac:spMkLst>
            <pc:docMk/>
            <pc:sldMk cId="1222332265" sldId="2147469697"/>
            <ac:spMk id="23" creationId="{1DCD5265-C46F-F720-724A-893BB24DB287}"/>
          </ac:spMkLst>
        </pc:spChg>
        <pc:spChg chg="mod">
          <ac:chgData name="Mathias Vercauteren" userId="fa5be325-c4b1-412f-aabb-20c14464bfb7" providerId="ADAL" clId="{89A49B43-7842-41B6-8088-6B54D7043AAB}" dt="2024-08-07T07:30:07.227" v="2473" actId="2711"/>
          <ac:spMkLst>
            <pc:docMk/>
            <pc:sldMk cId="1222332265" sldId="2147469697"/>
            <ac:spMk id="25" creationId="{BE625716-148B-40B3-6FFF-9C304B94AA6D}"/>
          </ac:spMkLst>
        </pc:spChg>
        <pc:spChg chg="del mod">
          <ac:chgData name="Mathias Vercauteren" userId="fa5be325-c4b1-412f-aabb-20c14464bfb7" providerId="ADAL" clId="{89A49B43-7842-41B6-8088-6B54D7043AAB}" dt="2024-08-07T07:30:13.074" v="2474" actId="478"/>
          <ac:spMkLst>
            <pc:docMk/>
            <pc:sldMk cId="1222332265" sldId="2147469697"/>
            <ac:spMk id="26" creationId="{FB524F6B-EF94-D4C4-AD83-96DFC8D2E8A7}"/>
          </ac:spMkLst>
        </pc:spChg>
        <pc:spChg chg="mod">
          <ac:chgData name="Mathias Vercauteren" userId="fa5be325-c4b1-412f-aabb-20c14464bfb7" providerId="ADAL" clId="{89A49B43-7842-41B6-8088-6B54D7043AAB}" dt="2024-08-07T07:30:07.227" v="2473" actId="2711"/>
          <ac:spMkLst>
            <pc:docMk/>
            <pc:sldMk cId="1222332265" sldId="2147469697"/>
            <ac:spMk id="27" creationId="{3FF14705-DBBD-520B-7535-E6536FE9C527}"/>
          </ac:spMkLst>
        </pc:spChg>
        <pc:spChg chg="del mod">
          <ac:chgData name="Mathias Vercauteren" userId="fa5be325-c4b1-412f-aabb-20c14464bfb7" providerId="ADAL" clId="{89A49B43-7842-41B6-8088-6B54D7043AAB}" dt="2024-08-07T07:30:13.074" v="2474" actId="478"/>
          <ac:spMkLst>
            <pc:docMk/>
            <pc:sldMk cId="1222332265" sldId="2147469697"/>
            <ac:spMk id="28" creationId="{A5688A41-48FC-07C4-0A05-A797FD176B54}"/>
          </ac:spMkLst>
        </pc:spChg>
        <pc:spChg chg="del mod">
          <ac:chgData name="Mathias Vercauteren" userId="fa5be325-c4b1-412f-aabb-20c14464bfb7" providerId="ADAL" clId="{89A49B43-7842-41B6-8088-6B54D7043AAB}" dt="2024-08-07T07:30:13.074" v="2474" actId="478"/>
          <ac:spMkLst>
            <pc:docMk/>
            <pc:sldMk cId="1222332265" sldId="2147469697"/>
            <ac:spMk id="29" creationId="{5DA385D7-317F-79F5-7390-21B3EFA428F2}"/>
          </ac:spMkLst>
        </pc:spChg>
        <pc:spChg chg="mod">
          <ac:chgData name="Mathias Vercauteren" userId="fa5be325-c4b1-412f-aabb-20c14464bfb7" providerId="ADAL" clId="{89A49B43-7842-41B6-8088-6B54D7043AAB}" dt="2024-08-07T07:30:16.345" v="2488" actId="20577"/>
          <ac:spMkLst>
            <pc:docMk/>
            <pc:sldMk cId="1222332265" sldId="2147469697"/>
            <ac:spMk id="30" creationId="{42990EBE-29A8-18CA-2B8E-0690615C3CDD}"/>
          </ac:spMkLst>
        </pc:spChg>
        <pc:spChg chg="mod">
          <ac:chgData name="Mathias Vercauteren" userId="fa5be325-c4b1-412f-aabb-20c14464bfb7" providerId="ADAL" clId="{89A49B43-7842-41B6-8088-6B54D7043AAB}" dt="2024-08-07T07:30:13.247" v="2475"/>
          <ac:spMkLst>
            <pc:docMk/>
            <pc:sldMk cId="1222332265" sldId="2147469697"/>
            <ac:spMk id="31" creationId="{D903CBB0-56E4-F406-0E7D-A357A114D6FA}"/>
          </ac:spMkLst>
        </pc:spChg>
        <pc:spChg chg="mod">
          <ac:chgData name="Mathias Vercauteren" userId="fa5be325-c4b1-412f-aabb-20c14464bfb7" providerId="ADAL" clId="{89A49B43-7842-41B6-8088-6B54D7043AAB}" dt="2024-08-07T07:30:07.227" v="2473" actId="2711"/>
          <ac:spMkLst>
            <pc:docMk/>
            <pc:sldMk cId="1222332265" sldId="2147469697"/>
            <ac:spMk id="54" creationId="{FE236F34-0329-1ED5-2CFC-98B3B4A734E1}"/>
          </ac:spMkLst>
        </pc:spChg>
        <pc:spChg chg="mod">
          <ac:chgData name="Mathias Vercauteren" userId="fa5be325-c4b1-412f-aabb-20c14464bfb7" providerId="ADAL" clId="{89A49B43-7842-41B6-8088-6B54D7043AAB}" dt="2024-08-07T07:30:07.227" v="2473" actId="2711"/>
          <ac:spMkLst>
            <pc:docMk/>
            <pc:sldMk cId="1222332265" sldId="2147469697"/>
            <ac:spMk id="56" creationId="{3925CEE7-ABA5-9803-F91F-99A38D751A53}"/>
          </ac:spMkLst>
        </pc:spChg>
        <pc:spChg chg="mod">
          <ac:chgData name="Mathias Vercauteren" userId="fa5be325-c4b1-412f-aabb-20c14464bfb7" providerId="ADAL" clId="{89A49B43-7842-41B6-8088-6B54D7043AAB}" dt="2024-08-07T07:30:07.227" v="2473" actId="2711"/>
          <ac:spMkLst>
            <pc:docMk/>
            <pc:sldMk cId="1222332265" sldId="2147469697"/>
            <ac:spMk id="74" creationId="{D0763FA9-5833-571B-4C5E-50D4F46C5224}"/>
          </ac:spMkLst>
        </pc:spChg>
        <pc:spChg chg="mod">
          <ac:chgData name="Mathias Vercauteren" userId="fa5be325-c4b1-412f-aabb-20c14464bfb7" providerId="ADAL" clId="{89A49B43-7842-41B6-8088-6B54D7043AAB}" dt="2024-08-07T07:30:07.227" v="2473" actId="2711"/>
          <ac:spMkLst>
            <pc:docMk/>
            <pc:sldMk cId="1222332265" sldId="2147469697"/>
            <ac:spMk id="75" creationId="{77A8FC9F-E2D0-9A8F-650B-E0E539D708B1}"/>
          </ac:spMkLst>
        </pc:spChg>
        <pc:spChg chg="mod">
          <ac:chgData name="Mathias Vercauteren" userId="fa5be325-c4b1-412f-aabb-20c14464bfb7" providerId="ADAL" clId="{89A49B43-7842-41B6-8088-6B54D7043AAB}" dt="2024-08-07T07:30:07.227" v="2473" actId="2711"/>
          <ac:spMkLst>
            <pc:docMk/>
            <pc:sldMk cId="1222332265" sldId="2147469697"/>
            <ac:spMk id="76" creationId="{8B2B2FFE-4457-BBF2-63DD-72E9E67FB013}"/>
          </ac:spMkLst>
        </pc:spChg>
        <pc:spChg chg="mod">
          <ac:chgData name="Mathias Vercauteren" userId="fa5be325-c4b1-412f-aabb-20c14464bfb7" providerId="ADAL" clId="{89A49B43-7842-41B6-8088-6B54D7043AAB}" dt="2024-08-07T07:30:07.227" v="2473" actId="2711"/>
          <ac:spMkLst>
            <pc:docMk/>
            <pc:sldMk cId="1222332265" sldId="2147469697"/>
            <ac:spMk id="83" creationId="{D2066F39-7970-F60F-08AE-6BFBA63BD87E}"/>
          </ac:spMkLst>
        </pc:spChg>
        <pc:spChg chg="mod">
          <ac:chgData name="Mathias Vercauteren" userId="fa5be325-c4b1-412f-aabb-20c14464bfb7" providerId="ADAL" clId="{89A49B43-7842-41B6-8088-6B54D7043AAB}" dt="2024-08-07T07:30:07.227" v="2473" actId="2711"/>
          <ac:spMkLst>
            <pc:docMk/>
            <pc:sldMk cId="1222332265" sldId="2147469697"/>
            <ac:spMk id="84" creationId="{8AF77A67-C3EB-ECF7-6398-92BD353AEEB5}"/>
          </ac:spMkLst>
        </pc:spChg>
        <pc:spChg chg="mod">
          <ac:chgData name="Mathias Vercauteren" userId="fa5be325-c4b1-412f-aabb-20c14464bfb7" providerId="ADAL" clId="{89A49B43-7842-41B6-8088-6B54D7043AAB}" dt="2024-08-07T07:30:07.227" v="2473" actId="2711"/>
          <ac:spMkLst>
            <pc:docMk/>
            <pc:sldMk cId="1222332265" sldId="2147469697"/>
            <ac:spMk id="89" creationId="{9903E3EF-8750-DE25-6F4B-6DC2DF100429}"/>
          </ac:spMkLst>
        </pc:spChg>
        <pc:spChg chg="mod">
          <ac:chgData name="Mathias Vercauteren" userId="fa5be325-c4b1-412f-aabb-20c14464bfb7" providerId="ADAL" clId="{89A49B43-7842-41B6-8088-6B54D7043AAB}" dt="2024-08-07T07:30:07.227" v="2473" actId="2711"/>
          <ac:spMkLst>
            <pc:docMk/>
            <pc:sldMk cId="1222332265" sldId="2147469697"/>
            <ac:spMk id="90" creationId="{EC697BC4-9179-7613-9278-F3E664F51BD0}"/>
          </ac:spMkLst>
        </pc:spChg>
        <pc:spChg chg="mod">
          <ac:chgData name="Mathias Vercauteren" userId="fa5be325-c4b1-412f-aabb-20c14464bfb7" providerId="ADAL" clId="{89A49B43-7842-41B6-8088-6B54D7043AAB}" dt="2024-08-07T07:30:07.227" v="2473" actId="2711"/>
          <ac:spMkLst>
            <pc:docMk/>
            <pc:sldMk cId="1222332265" sldId="2147469697"/>
            <ac:spMk id="91" creationId="{C94F31B9-AC50-C04D-7A30-6A9E8DFF110A}"/>
          </ac:spMkLst>
        </pc:spChg>
        <pc:spChg chg="mod">
          <ac:chgData name="Mathias Vercauteren" userId="fa5be325-c4b1-412f-aabb-20c14464bfb7" providerId="ADAL" clId="{89A49B43-7842-41B6-8088-6B54D7043AAB}" dt="2024-08-07T07:30:07.227" v="2473" actId="2711"/>
          <ac:spMkLst>
            <pc:docMk/>
            <pc:sldMk cId="1222332265" sldId="2147469697"/>
            <ac:spMk id="95" creationId="{6E3D5817-0735-2579-C5D6-2558C8DAA383}"/>
          </ac:spMkLst>
        </pc:spChg>
        <pc:spChg chg="mod">
          <ac:chgData name="Mathias Vercauteren" userId="fa5be325-c4b1-412f-aabb-20c14464bfb7" providerId="ADAL" clId="{89A49B43-7842-41B6-8088-6B54D7043AAB}" dt="2024-08-07T07:30:07.227" v="2473" actId="2711"/>
          <ac:spMkLst>
            <pc:docMk/>
            <pc:sldMk cId="1222332265" sldId="2147469697"/>
            <ac:spMk id="98" creationId="{69240FB9-5E5A-355A-AD3A-5A67CF37FB1A}"/>
          </ac:spMkLst>
        </pc:spChg>
        <pc:grpChg chg="add mod">
          <ac:chgData name="Mathias Vercauteren" userId="fa5be325-c4b1-412f-aabb-20c14464bfb7" providerId="ADAL" clId="{89A49B43-7842-41B6-8088-6B54D7043AAB}" dt="2024-08-07T07:30:13.247" v="2475"/>
          <ac:grpSpMkLst>
            <pc:docMk/>
            <pc:sldMk cId="1222332265" sldId="2147469697"/>
            <ac:grpSpMk id="5" creationId="{F6CBC6D8-E0B0-E842-220C-5C39AE5284DE}"/>
          </ac:grpSpMkLst>
        </pc:grpChg>
        <pc:grpChg chg="mod">
          <ac:chgData name="Mathias Vercauteren" userId="fa5be325-c4b1-412f-aabb-20c14464bfb7" providerId="ADAL" clId="{89A49B43-7842-41B6-8088-6B54D7043AAB}" dt="2024-08-07T07:30:13.247" v="2475"/>
          <ac:grpSpMkLst>
            <pc:docMk/>
            <pc:sldMk cId="1222332265" sldId="2147469697"/>
            <ac:grpSpMk id="12" creationId="{0BFDAACD-D35D-1456-A524-475079B3C009}"/>
          </ac:grpSpMkLst>
        </pc:grpChg>
        <pc:grpChg chg="del">
          <ac:chgData name="Mathias Vercauteren" userId="fa5be325-c4b1-412f-aabb-20c14464bfb7" providerId="ADAL" clId="{89A49B43-7842-41B6-8088-6B54D7043AAB}" dt="2024-08-07T07:30:13.074" v="2474" actId="478"/>
          <ac:grpSpMkLst>
            <pc:docMk/>
            <pc:sldMk cId="1222332265" sldId="2147469697"/>
            <ac:grpSpMk id="17" creationId="{5B9E470E-23E3-42C4-9591-4B7F71D7C4B1}"/>
          </ac:grpSpMkLst>
        </pc:grpChg>
      </pc:sldChg>
      <pc:sldChg chg="addSp delSp modSp mod ord modTransition">
        <pc:chgData name="Mathias Vercauteren" userId="fa5be325-c4b1-412f-aabb-20c14464bfb7" providerId="ADAL" clId="{89A49B43-7842-41B6-8088-6B54D7043AAB}" dt="2024-08-07T14:55:35.539" v="8045"/>
        <pc:sldMkLst>
          <pc:docMk/>
          <pc:sldMk cId="3179742170" sldId="2147469698"/>
        </pc:sldMkLst>
        <pc:spChg chg="mod">
          <ac:chgData name="Mathias Vercauteren" userId="fa5be325-c4b1-412f-aabb-20c14464bfb7" providerId="ADAL" clId="{89A49B43-7842-41B6-8088-6B54D7043AAB}" dt="2024-08-07T07:30:53.109" v="2506" actId="113"/>
          <ac:spMkLst>
            <pc:docMk/>
            <pc:sldMk cId="3179742170" sldId="2147469698"/>
            <ac:spMk id="2" creationId="{709A0D60-6A54-054A-68EC-8442E7207400}"/>
          </ac:spMkLst>
        </pc:spChg>
        <pc:spChg chg="mod">
          <ac:chgData name="Mathias Vercauteren" userId="fa5be325-c4b1-412f-aabb-20c14464bfb7" providerId="ADAL" clId="{89A49B43-7842-41B6-8088-6B54D7043AAB}" dt="2024-08-07T07:30:50.405" v="2503" actId="2711"/>
          <ac:spMkLst>
            <pc:docMk/>
            <pc:sldMk cId="3179742170" sldId="2147469698"/>
            <ac:spMk id="4" creationId="{69E6D20B-0040-7160-4A4B-6E1418DDEFBE}"/>
          </ac:spMkLst>
        </pc:spChg>
        <pc:spChg chg="mod">
          <ac:chgData name="Mathias Vercauteren" userId="fa5be325-c4b1-412f-aabb-20c14464bfb7" providerId="ADAL" clId="{89A49B43-7842-41B6-8088-6B54D7043AAB}" dt="2024-08-07T07:30:50.405" v="2503" actId="2711"/>
          <ac:spMkLst>
            <pc:docMk/>
            <pc:sldMk cId="3179742170" sldId="2147469698"/>
            <ac:spMk id="5" creationId="{18A67C23-C7AE-6923-C4AA-27A93A123A9D}"/>
          </ac:spMkLst>
        </pc:spChg>
        <pc:spChg chg="mod">
          <ac:chgData name="Mathias Vercauteren" userId="fa5be325-c4b1-412f-aabb-20c14464bfb7" providerId="ADAL" clId="{89A49B43-7842-41B6-8088-6B54D7043AAB}" dt="2024-08-07T07:30:50.405" v="2503" actId="2711"/>
          <ac:spMkLst>
            <pc:docMk/>
            <pc:sldMk cId="3179742170" sldId="2147469698"/>
            <ac:spMk id="7" creationId="{A34EBC82-0C8F-65C4-57BE-6AB43CEA06C7}"/>
          </ac:spMkLst>
        </pc:spChg>
        <pc:spChg chg="del">
          <ac:chgData name="Mathias Vercauteren" userId="fa5be325-c4b1-412f-aabb-20c14464bfb7" providerId="ADAL" clId="{89A49B43-7842-41B6-8088-6B54D7043AAB}" dt="2024-08-07T07:30:29.020" v="2493" actId="478"/>
          <ac:spMkLst>
            <pc:docMk/>
            <pc:sldMk cId="3179742170" sldId="2147469698"/>
            <ac:spMk id="14" creationId="{F84FE5E4-7448-1069-4BBF-C3DF380176EC}"/>
          </ac:spMkLst>
        </pc:spChg>
        <pc:spChg chg="del">
          <ac:chgData name="Mathias Vercauteren" userId="fa5be325-c4b1-412f-aabb-20c14464bfb7" providerId="ADAL" clId="{89A49B43-7842-41B6-8088-6B54D7043AAB}" dt="2024-08-07T07:30:29.020" v="2493" actId="478"/>
          <ac:spMkLst>
            <pc:docMk/>
            <pc:sldMk cId="3179742170" sldId="2147469698"/>
            <ac:spMk id="15" creationId="{57C4D530-2894-5D08-7536-F709212ED190}"/>
          </ac:spMkLst>
        </pc:spChg>
        <pc:spChg chg="del">
          <ac:chgData name="Mathias Vercauteren" userId="fa5be325-c4b1-412f-aabb-20c14464bfb7" providerId="ADAL" clId="{89A49B43-7842-41B6-8088-6B54D7043AAB}" dt="2024-08-07T07:30:29.020" v="2493" actId="478"/>
          <ac:spMkLst>
            <pc:docMk/>
            <pc:sldMk cId="3179742170" sldId="2147469698"/>
            <ac:spMk id="16" creationId="{1415DD70-EB95-B60A-400B-A9E6BE86322E}"/>
          </ac:spMkLst>
        </pc:spChg>
        <pc:spChg chg="mod">
          <ac:chgData name="Mathias Vercauteren" userId="fa5be325-c4b1-412f-aabb-20c14464bfb7" providerId="ADAL" clId="{89A49B43-7842-41B6-8088-6B54D7043AAB}" dt="2024-08-07T07:30:50.405" v="2503" actId="2711"/>
          <ac:spMkLst>
            <pc:docMk/>
            <pc:sldMk cId="3179742170" sldId="2147469698"/>
            <ac:spMk id="18" creationId="{D53E3F77-4A95-D456-DDDF-B4F8896834CE}"/>
          </ac:spMkLst>
        </pc:spChg>
        <pc:spChg chg="mod">
          <ac:chgData name="Mathias Vercauteren" userId="fa5be325-c4b1-412f-aabb-20c14464bfb7" providerId="ADAL" clId="{89A49B43-7842-41B6-8088-6B54D7043AAB}" dt="2024-08-07T07:30:50.405" v="2503" actId="2711"/>
          <ac:spMkLst>
            <pc:docMk/>
            <pc:sldMk cId="3179742170" sldId="2147469698"/>
            <ac:spMk id="19" creationId="{F0CF5959-A328-8903-A093-6931B139E32A}"/>
          </ac:spMkLst>
        </pc:spChg>
        <pc:spChg chg="mod">
          <ac:chgData name="Mathias Vercauteren" userId="fa5be325-c4b1-412f-aabb-20c14464bfb7" providerId="ADAL" clId="{89A49B43-7842-41B6-8088-6B54D7043AAB}" dt="2024-08-07T07:30:50.405" v="2503" actId="2711"/>
          <ac:spMkLst>
            <pc:docMk/>
            <pc:sldMk cId="3179742170" sldId="2147469698"/>
            <ac:spMk id="20" creationId="{328C37F3-D3EA-E971-BFB3-F2B6AE872E4B}"/>
          </ac:spMkLst>
        </pc:spChg>
        <pc:spChg chg="mod">
          <ac:chgData name="Mathias Vercauteren" userId="fa5be325-c4b1-412f-aabb-20c14464bfb7" providerId="ADAL" clId="{89A49B43-7842-41B6-8088-6B54D7043AAB}" dt="2024-08-07T07:30:50.405" v="2503" actId="2711"/>
          <ac:spMkLst>
            <pc:docMk/>
            <pc:sldMk cId="3179742170" sldId="2147469698"/>
            <ac:spMk id="22" creationId="{C93895DA-2408-4D84-094B-ED687ED66BAA}"/>
          </ac:spMkLst>
        </pc:spChg>
        <pc:spChg chg="mod">
          <ac:chgData name="Mathias Vercauteren" userId="fa5be325-c4b1-412f-aabb-20c14464bfb7" providerId="ADAL" clId="{89A49B43-7842-41B6-8088-6B54D7043AAB}" dt="2024-08-07T07:30:50.405" v="2503" actId="2711"/>
          <ac:spMkLst>
            <pc:docMk/>
            <pc:sldMk cId="3179742170" sldId="2147469698"/>
            <ac:spMk id="23" creationId="{1D2BE30B-027A-9FAC-59D2-711D5FB31035}"/>
          </ac:spMkLst>
        </pc:spChg>
        <pc:spChg chg="mod">
          <ac:chgData name="Mathias Vercauteren" userId="fa5be325-c4b1-412f-aabb-20c14464bfb7" providerId="ADAL" clId="{89A49B43-7842-41B6-8088-6B54D7043AAB}" dt="2024-08-07T07:30:50.405" v="2503" actId="2711"/>
          <ac:spMkLst>
            <pc:docMk/>
            <pc:sldMk cId="3179742170" sldId="2147469698"/>
            <ac:spMk id="34" creationId="{B34EF391-E633-E9D4-D9DD-29C2FE63ED8A}"/>
          </ac:spMkLst>
        </pc:spChg>
        <pc:spChg chg="mod">
          <ac:chgData name="Mathias Vercauteren" userId="fa5be325-c4b1-412f-aabb-20c14464bfb7" providerId="ADAL" clId="{89A49B43-7842-41B6-8088-6B54D7043AAB}" dt="2024-08-07T07:30:50.405" v="2503" actId="2711"/>
          <ac:spMkLst>
            <pc:docMk/>
            <pc:sldMk cId="3179742170" sldId="2147469698"/>
            <ac:spMk id="38" creationId="{23FA3EF5-3E16-FF61-2820-1472F86126B5}"/>
          </ac:spMkLst>
        </pc:spChg>
        <pc:grpChg chg="add mod">
          <ac:chgData name="Mathias Vercauteren" userId="fa5be325-c4b1-412f-aabb-20c14464bfb7" providerId="ADAL" clId="{89A49B43-7842-41B6-8088-6B54D7043AAB}" dt="2024-08-07T07:30:29.287" v="2494"/>
          <ac:grpSpMkLst>
            <pc:docMk/>
            <pc:sldMk cId="3179742170" sldId="2147469698"/>
            <ac:grpSpMk id="3" creationId="{6E846D92-FB81-68B6-DAEC-F72E40048C35}"/>
          </ac:grpSpMkLst>
        </pc:grpChg>
        <pc:grpChg chg="mod">
          <ac:chgData name="Mathias Vercauteren" userId="fa5be325-c4b1-412f-aabb-20c14464bfb7" providerId="ADAL" clId="{89A49B43-7842-41B6-8088-6B54D7043AAB}" dt="2024-08-07T07:30:29.287" v="2494"/>
          <ac:grpSpMkLst>
            <pc:docMk/>
            <pc:sldMk cId="3179742170" sldId="2147469698"/>
            <ac:grpSpMk id="6" creationId="{BEB5AAE0-94B6-CAB8-442F-5829F6164886}"/>
          </ac:grpSpMkLst>
        </pc:grpChg>
        <pc:grpChg chg="del">
          <ac:chgData name="Mathias Vercauteren" userId="fa5be325-c4b1-412f-aabb-20c14464bfb7" providerId="ADAL" clId="{89A49B43-7842-41B6-8088-6B54D7043AAB}" dt="2024-08-07T07:30:29.020" v="2493" actId="478"/>
          <ac:grpSpMkLst>
            <pc:docMk/>
            <pc:sldMk cId="3179742170" sldId="2147469698"/>
            <ac:grpSpMk id="8" creationId="{4E93BF89-957D-9716-964B-106417E181E7}"/>
          </ac:grpSpMkLst>
        </pc:grpChg>
      </pc:sldChg>
      <pc:sldChg chg="addSp delSp modSp mod ord modTransition">
        <pc:chgData name="Mathias Vercauteren" userId="fa5be325-c4b1-412f-aabb-20c14464bfb7" providerId="ADAL" clId="{89A49B43-7842-41B6-8088-6B54D7043AAB}" dt="2024-08-07T14:55:35.539" v="8045"/>
        <pc:sldMkLst>
          <pc:docMk/>
          <pc:sldMk cId="3364577444" sldId="2147469699"/>
        </pc:sldMkLst>
        <pc:spChg chg="mod">
          <ac:chgData name="Mathias Vercauteren" userId="fa5be325-c4b1-412f-aabb-20c14464bfb7" providerId="ADAL" clId="{89A49B43-7842-41B6-8088-6B54D7043AAB}" dt="2024-08-07T06:38:25.935" v="1363" actId="113"/>
          <ac:spMkLst>
            <pc:docMk/>
            <pc:sldMk cId="3364577444" sldId="2147469699"/>
            <ac:spMk id="2" creationId="{709A0D60-6A54-054A-68EC-8442E7207400}"/>
          </ac:spMkLst>
        </pc:spChg>
        <pc:spChg chg="mod">
          <ac:chgData name="Mathias Vercauteren" userId="fa5be325-c4b1-412f-aabb-20c14464bfb7" providerId="ADAL" clId="{89A49B43-7842-41B6-8088-6B54D7043AAB}" dt="2024-08-07T06:38:23.614" v="1362" actId="2711"/>
          <ac:spMkLst>
            <pc:docMk/>
            <pc:sldMk cId="3364577444" sldId="2147469699"/>
            <ac:spMk id="3" creationId="{C7F851FB-44D6-B8BA-2477-701EC0D45CAA}"/>
          </ac:spMkLst>
        </pc:spChg>
        <pc:spChg chg="mod">
          <ac:chgData name="Mathias Vercauteren" userId="fa5be325-c4b1-412f-aabb-20c14464bfb7" providerId="ADAL" clId="{89A49B43-7842-41B6-8088-6B54D7043AAB}" dt="2024-08-07T06:38:23.614" v="1362" actId="2711"/>
          <ac:spMkLst>
            <pc:docMk/>
            <pc:sldMk cId="3364577444" sldId="2147469699"/>
            <ac:spMk id="4" creationId="{2A4978A7-DBF1-CC00-1AC2-4FA25A076E87}"/>
          </ac:spMkLst>
        </pc:spChg>
        <pc:spChg chg="mod">
          <ac:chgData name="Mathias Vercauteren" userId="fa5be325-c4b1-412f-aabb-20c14464bfb7" providerId="ADAL" clId="{89A49B43-7842-41B6-8088-6B54D7043AAB}" dt="2024-08-07T06:38:23.614" v="1362" actId="2711"/>
          <ac:spMkLst>
            <pc:docMk/>
            <pc:sldMk cId="3364577444" sldId="2147469699"/>
            <ac:spMk id="6" creationId="{B31395F7-E54D-32C7-25F1-539D165FDA64}"/>
          </ac:spMkLst>
        </pc:spChg>
        <pc:spChg chg="mod">
          <ac:chgData name="Mathias Vercauteren" userId="fa5be325-c4b1-412f-aabb-20c14464bfb7" providerId="ADAL" clId="{89A49B43-7842-41B6-8088-6B54D7043AAB}" dt="2024-08-07T06:38:23.614" v="1362" actId="2711"/>
          <ac:spMkLst>
            <pc:docMk/>
            <pc:sldMk cId="3364577444" sldId="2147469699"/>
            <ac:spMk id="7" creationId="{BAB6BD2C-29EF-437A-CFDB-1FD244266C38}"/>
          </ac:spMkLst>
        </pc:spChg>
        <pc:spChg chg="mod">
          <ac:chgData name="Mathias Vercauteren" userId="fa5be325-c4b1-412f-aabb-20c14464bfb7" providerId="ADAL" clId="{89A49B43-7842-41B6-8088-6B54D7043AAB}" dt="2024-08-07T06:38:23.614" v="1362" actId="2711"/>
          <ac:spMkLst>
            <pc:docMk/>
            <pc:sldMk cId="3364577444" sldId="2147469699"/>
            <ac:spMk id="14" creationId="{8DAC5BC2-1BBE-5AE4-9C31-58414A263EDF}"/>
          </ac:spMkLst>
        </pc:spChg>
        <pc:spChg chg="mod">
          <ac:chgData name="Mathias Vercauteren" userId="fa5be325-c4b1-412f-aabb-20c14464bfb7" providerId="ADAL" clId="{89A49B43-7842-41B6-8088-6B54D7043AAB}" dt="2024-08-07T06:38:23.614" v="1362" actId="2711"/>
          <ac:spMkLst>
            <pc:docMk/>
            <pc:sldMk cId="3364577444" sldId="2147469699"/>
            <ac:spMk id="15" creationId="{71F58225-D3DA-3B2F-2FD8-6B500D228DE6}"/>
          </ac:spMkLst>
        </pc:spChg>
        <pc:grpChg chg="add mod">
          <ac:chgData name="Mathias Vercauteren" userId="fa5be325-c4b1-412f-aabb-20c14464bfb7" providerId="ADAL" clId="{89A49B43-7842-41B6-8088-6B54D7043AAB}" dt="2024-08-07T06:38:21.040" v="1361"/>
          <ac:grpSpMkLst>
            <pc:docMk/>
            <pc:sldMk cId="3364577444" sldId="2147469699"/>
            <ac:grpSpMk id="5" creationId="{BE341887-71F8-00F9-0898-F61F94E4F3B0}"/>
          </ac:grpSpMkLst>
        </pc:grpChg>
        <pc:grpChg chg="del">
          <ac:chgData name="Mathias Vercauteren" userId="fa5be325-c4b1-412f-aabb-20c14464bfb7" providerId="ADAL" clId="{89A49B43-7842-41B6-8088-6B54D7043AAB}" dt="2024-08-07T06:38:20.835" v="1360" actId="478"/>
          <ac:grpSpMkLst>
            <pc:docMk/>
            <pc:sldMk cId="3364577444" sldId="2147469699"/>
            <ac:grpSpMk id="8" creationId="{49BD4493-80B7-3800-E435-F2802311474B}"/>
          </ac:grpSpMkLst>
        </pc:grpChg>
        <pc:grpChg chg="mod">
          <ac:chgData name="Mathias Vercauteren" userId="fa5be325-c4b1-412f-aabb-20c14464bfb7" providerId="ADAL" clId="{89A49B43-7842-41B6-8088-6B54D7043AAB}" dt="2024-08-07T06:38:21.040" v="1361"/>
          <ac:grpSpMkLst>
            <pc:docMk/>
            <pc:sldMk cId="3364577444" sldId="2147469699"/>
            <ac:grpSpMk id="13" creationId="{9A19D0E4-1D20-E141-07F6-CF3A61413AF0}"/>
          </ac:grpSpMkLst>
        </pc:grpChg>
      </pc:sldChg>
      <pc:sldChg chg="del ord">
        <pc:chgData name="Mathias Vercauteren" userId="fa5be325-c4b1-412f-aabb-20c14464bfb7" providerId="ADAL" clId="{89A49B43-7842-41B6-8088-6B54D7043AAB}" dt="2024-08-07T10:22:43.039" v="6080" actId="47"/>
        <pc:sldMkLst>
          <pc:docMk/>
          <pc:sldMk cId="2790061229" sldId="2147469700"/>
        </pc:sldMkLst>
      </pc:sldChg>
      <pc:sldChg chg="addSp delSp modSp mod ord modTransition">
        <pc:chgData name="Mathias Vercauteren" userId="fa5be325-c4b1-412f-aabb-20c14464bfb7" providerId="ADAL" clId="{89A49B43-7842-41B6-8088-6B54D7043AAB}" dt="2024-08-07T14:55:35.539" v="8045"/>
        <pc:sldMkLst>
          <pc:docMk/>
          <pc:sldMk cId="4103075296" sldId="2147469701"/>
        </pc:sldMkLst>
        <pc:spChg chg="mod">
          <ac:chgData name="Mathias Vercauteren" userId="fa5be325-c4b1-412f-aabb-20c14464bfb7" providerId="ADAL" clId="{89A49B43-7842-41B6-8088-6B54D7043AAB}" dt="2024-08-07T07:31:09.249" v="2510" actId="113"/>
          <ac:spMkLst>
            <pc:docMk/>
            <pc:sldMk cId="4103075296" sldId="2147469701"/>
            <ac:spMk id="2" creationId="{709A0D60-6A54-054A-68EC-8442E7207400}"/>
          </ac:spMkLst>
        </pc:spChg>
        <pc:spChg chg="mod">
          <ac:chgData name="Mathias Vercauteren" userId="fa5be325-c4b1-412f-aabb-20c14464bfb7" providerId="ADAL" clId="{89A49B43-7842-41B6-8088-6B54D7043AAB}" dt="2024-08-07T07:31:06.643" v="2509" actId="2711"/>
          <ac:spMkLst>
            <pc:docMk/>
            <pc:sldMk cId="4103075296" sldId="2147469701"/>
            <ac:spMk id="3" creationId="{97E4EF1E-BA18-7CC3-5B0E-A5EBB4074957}"/>
          </ac:spMkLst>
        </pc:spChg>
        <pc:spChg chg="mod">
          <ac:chgData name="Mathias Vercauteren" userId="fa5be325-c4b1-412f-aabb-20c14464bfb7" providerId="ADAL" clId="{89A49B43-7842-41B6-8088-6B54D7043AAB}" dt="2024-08-07T07:31:06.643" v="2509" actId="2711"/>
          <ac:spMkLst>
            <pc:docMk/>
            <pc:sldMk cId="4103075296" sldId="2147469701"/>
            <ac:spMk id="4" creationId="{16BABFB5-41FF-29FA-E6CA-4C02C5C8DD75}"/>
          </ac:spMkLst>
        </pc:spChg>
        <pc:spChg chg="mod">
          <ac:chgData name="Mathias Vercauteren" userId="fa5be325-c4b1-412f-aabb-20c14464bfb7" providerId="ADAL" clId="{89A49B43-7842-41B6-8088-6B54D7043AAB}" dt="2024-08-07T07:31:06.643" v="2509" actId="2711"/>
          <ac:spMkLst>
            <pc:docMk/>
            <pc:sldMk cId="4103075296" sldId="2147469701"/>
            <ac:spMk id="6" creationId="{B5AF7225-C06C-BB3C-DFCE-23134AF052F7}"/>
          </ac:spMkLst>
        </pc:spChg>
        <pc:spChg chg="mod">
          <ac:chgData name="Mathias Vercauteren" userId="fa5be325-c4b1-412f-aabb-20c14464bfb7" providerId="ADAL" clId="{89A49B43-7842-41B6-8088-6B54D7043AAB}" dt="2024-08-07T07:31:06.643" v="2509" actId="2711"/>
          <ac:spMkLst>
            <pc:docMk/>
            <pc:sldMk cId="4103075296" sldId="2147469701"/>
            <ac:spMk id="7" creationId="{2B4383EF-8B8B-7259-7973-1A150E18F1F6}"/>
          </ac:spMkLst>
        </pc:spChg>
        <pc:spChg chg="mod">
          <ac:chgData name="Mathias Vercauteren" userId="fa5be325-c4b1-412f-aabb-20c14464bfb7" providerId="ADAL" clId="{89A49B43-7842-41B6-8088-6B54D7043AAB}" dt="2024-08-07T07:31:06.643" v="2509" actId="2711"/>
          <ac:spMkLst>
            <pc:docMk/>
            <pc:sldMk cId="4103075296" sldId="2147469701"/>
            <ac:spMk id="8" creationId="{B35A2F9B-E48D-D470-79A6-B66850A1573B}"/>
          </ac:spMkLst>
        </pc:spChg>
        <pc:spChg chg="mod">
          <ac:chgData name="Mathias Vercauteren" userId="fa5be325-c4b1-412f-aabb-20c14464bfb7" providerId="ADAL" clId="{89A49B43-7842-41B6-8088-6B54D7043AAB}" dt="2024-08-07T07:31:06.643" v="2509" actId="2711"/>
          <ac:spMkLst>
            <pc:docMk/>
            <pc:sldMk cId="4103075296" sldId="2147469701"/>
            <ac:spMk id="9" creationId="{1F14BAC9-0753-67F3-68A1-5B3735A999B0}"/>
          </ac:spMkLst>
        </pc:spChg>
        <pc:spChg chg="mod">
          <ac:chgData name="Mathias Vercauteren" userId="fa5be325-c4b1-412f-aabb-20c14464bfb7" providerId="ADAL" clId="{89A49B43-7842-41B6-8088-6B54D7043AAB}" dt="2024-08-07T07:31:06.643" v="2509" actId="2711"/>
          <ac:spMkLst>
            <pc:docMk/>
            <pc:sldMk cId="4103075296" sldId="2147469701"/>
            <ac:spMk id="10" creationId="{0A7BA47A-72D0-FDFF-B91B-606A9F946FE2}"/>
          </ac:spMkLst>
        </pc:spChg>
        <pc:spChg chg="mod">
          <ac:chgData name="Mathias Vercauteren" userId="fa5be325-c4b1-412f-aabb-20c14464bfb7" providerId="ADAL" clId="{89A49B43-7842-41B6-8088-6B54D7043AAB}" dt="2024-08-07T07:31:06.643" v="2509" actId="2711"/>
          <ac:spMkLst>
            <pc:docMk/>
            <pc:sldMk cId="4103075296" sldId="2147469701"/>
            <ac:spMk id="11" creationId="{196B6009-47B3-30F4-A8FC-259ECDD2A8D9}"/>
          </ac:spMkLst>
        </pc:spChg>
        <pc:spChg chg="mod">
          <ac:chgData name="Mathias Vercauteren" userId="fa5be325-c4b1-412f-aabb-20c14464bfb7" providerId="ADAL" clId="{89A49B43-7842-41B6-8088-6B54D7043AAB}" dt="2024-08-07T07:31:06.643" v="2509" actId="2711"/>
          <ac:spMkLst>
            <pc:docMk/>
            <pc:sldMk cId="4103075296" sldId="2147469701"/>
            <ac:spMk id="12" creationId="{6116FAA7-DBBB-D6E1-6797-97C0FE7C147C}"/>
          </ac:spMkLst>
        </pc:spChg>
        <pc:spChg chg="mod">
          <ac:chgData name="Mathias Vercauteren" userId="fa5be325-c4b1-412f-aabb-20c14464bfb7" providerId="ADAL" clId="{89A49B43-7842-41B6-8088-6B54D7043AAB}" dt="2024-08-07T07:31:06.643" v="2509" actId="2711"/>
          <ac:spMkLst>
            <pc:docMk/>
            <pc:sldMk cId="4103075296" sldId="2147469701"/>
            <ac:spMk id="13" creationId="{E52C4554-CBB2-A215-6710-61AAD99B1C8B}"/>
          </ac:spMkLst>
        </pc:spChg>
        <pc:spChg chg="mod">
          <ac:chgData name="Mathias Vercauteren" userId="fa5be325-c4b1-412f-aabb-20c14464bfb7" providerId="ADAL" clId="{89A49B43-7842-41B6-8088-6B54D7043AAB}" dt="2024-08-07T07:31:06.643" v="2509" actId="2711"/>
          <ac:spMkLst>
            <pc:docMk/>
            <pc:sldMk cId="4103075296" sldId="2147469701"/>
            <ac:spMk id="14" creationId="{6012A0A7-39BC-06DA-C691-850461603CA4}"/>
          </ac:spMkLst>
        </pc:spChg>
        <pc:spChg chg="mod">
          <ac:chgData name="Mathias Vercauteren" userId="fa5be325-c4b1-412f-aabb-20c14464bfb7" providerId="ADAL" clId="{89A49B43-7842-41B6-8088-6B54D7043AAB}" dt="2024-08-07T07:31:06.643" v="2509" actId="2711"/>
          <ac:spMkLst>
            <pc:docMk/>
            <pc:sldMk cId="4103075296" sldId="2147469701"/>
            <ac:spMk id="15" creationId="{F6A12D7F-6D60-C989-0680-DFDB8F187546}"/>
          </ac:spMkLst>
        </pc:spChg>
        <pc:spChg chg="mod">
          <ac:chgData name="Mathias Vercauteren" userId="fa5be325-c4b1-412f-aabb-20c14464bfb7" providerId="ADAL" clId="{89A49B43-7842-41B6-8088-6B54D7043AAB}" dt="2024-08-07T07:31:06.643" v="2509" actId="2711"/>
          <ac:spMkLst>
            <pc:docMk/>
            <pc:sldMk cId="4103075296" sldId="2147469701"/>
            <ac:spMk id="16" creationId="{BA036B63-50D9-15E2-D0BE-3DD3D0129B8A}"/>
          </ac:spMkLst>
        </pc:spChg>
        <pc:spChg chg="mod">
          <ac:chgData name="Mathias Vercauteren" userId="fa5be325-c4b1-412f-aabb-20c14464bfb7" providerId="ADAL" clId="{89A49B43-7842-41B6-8088-6B54D7043AAB}" dt="2024-08-07T07:31:06.643" v="2509" actId="2711"/>
          <ac:spMkLst>
            <pc:docMk/>
            <pc:sldMk cId="4103075296" sldId="2147469701"/>
            <ac:spMk id="17" creationId="{CC4188DA-3EC0-AECA-3246-0080B0DE4410}"/>
          </ac:spMkLst>
        </pc:spChg>
        <pc:spChg chg="mod">
          <ac:chgData name="Mathias Vercauteren" userId="fa5be325-c4b1-412f-aabb-20c14464bfb7" providerId="ADAL" clId="{89A49B43-7842-41B6-8088-6B54D7043AAB}" dt="2024-08-07T07:31:06.643" v="2509" actId="2711"/>
          <ac:spMkLst>
            <pc:docMk/>
            <pc:sldMk cId="4103075296" sldId="2147469701"/>
            <ac:spMk id="18" creationId="{64A0C807-AE87-290F-B3F8-A90328F2C33B}"/>
          </ac:spMkLst>
        </pc:spChg>
        <pc:spChg chg="mod">
          <ac:chgData name="Mathias Vercauteren" userId="fa5be325-c4b1-412f-aabb-20c14464bfb7" providerId="ADAL" clId="{89A49B43-7842-41B6-8088-6B54D7043AAB}" dt="2024-08-07T07:31:06.643" v="2509" actId="2711"/>
          <ac:spMkLst>
            <pc:docMk/>
            <pc:sldMk cId="4103075296" sldId="2147469701"/>
            <ac:spMk id="19" creationId="{AE01D38D-A926-231F-5BCC-287C3CD3104B}"/>
          </ac:spMkLst>
        </pc:spChg>
        <pc:spChg chg="mod">
          <ac:chgData name="Mathias Vercauteren" userId="fa5be325-c4b1-412f-aabb-20c14464bfb7" providerId="ADAL" clId="{89A49B43-7842-41B6-8088-6B54D7043AAB}" dt="2024-08-07T07:31:06.643" v="2509" actId="2711"/>
          <ac:spMkLst>
            <pc:docMk/>
            <pc:sldMk cId="4103075296" sldId="2147469701"/>
            <ac:spMk id="23" creationId="{2AD2DFBB-C01B-E32B-94CF-D2724E62A8C9}"/>
          </ac:spMkLst>
        </pc:spChg>
        <pc:spChg chg="mod">
          <ac:chgData name="Mathias Vercauteren" userId="fa5be325-c4b1-412f-aabb-20c14464bfb7" providerId="ADAL" clId="{89A49B43-7842-41B6-8088-6B54D7043AAB}" dt="2024-08-07T07:31:06.643" v="2509" actId="2711"/>
          <ac:spMkLst>
            <pc:docMk/>
            <pc:sldMk cId="4103075296" sldId="2147469701"/>
            <ac:spMk id="24" creationId="{763C5C7C-7FE9-195D-C7CD-0B62FFC9E3A9}"/>
          </ac:spMkLst>
        </pc:spChg>
        <pc:spChg chg="del">
          <ac:chgData name="Mathias Vercauteren" userId="fa5be325-c4b1-412f-aabb-20c14464bfb7" providerId="ADAL" clId="{89A49B43-7842-41B6-8088-6B54D7043AAB}" dt="2024-08-07T07:30:37.060" v="2497" actId="478"/>
          <ac:spMkLst>
            <pc:docMk/>
            <pc:sldMk cId="4103075296" sldId="2147469701"/>
            <ac:spMk id="33" creationId="{D231456E-27BF-577C-FF5B-FC30E25CFB15}"/>
          </ac:spMkLst>
        </pc:spChg>
        <pc:spChg chg="del">
          <ac:chgData name="Mathias Vercauteren" userId="fa5be325-c4b1-412f-aabb-20c14464bfb7" providerId="ADAL" clId="{89A49B43-7842-41B6-8088-6B54D7043AAB}" dt="2024-08-07T07:30:37.060" v="2497" actId="478"/>
          <ac:spMkLst>
            <pc:docMk/>
            <pc:sldMk cId="4103075296" sldId="2147469701"/>
            <ac:spMk id="34" creationId="{B422C145-1F58-503A-784E-398C060AFD96}"/>
          </ac:spMkLst>
        </pc:spChg>
        <pc:spChg chg="del">
          <ac:chgData name="Mathias Vercauteren" userId="fa5be325-c4b1-412f-aabb-20c14464bfb7" providerId="ADAL" clId="{89A49B43-7842-41B6-8088-6B54D7043AAB}" dt="2024-08-07T07:30:37.060" v="2497" actId="478"/>
          <ac:spMkLst>
            <pc:docMk/>
            <pc:sldMk cId="4103075296" sldId="2147469701"/>
            <ac:spMk id="35" creationId="{66D32B27-2FAB-00AB-26CE-787B918849DF}"/>
          </ac:spMkLst>
        </pc:spChg>
        <pc:spChg chg="mod">
          <ac:chgData name="Mathias Vercauteren" userId="fa5be325-c4b1-412f-aabb-20c14464bfb7" providerId="ADAL" clId="{89A49B43-7842-41B6-8088-6B54D7043AAB}" dt="2024-08-07T07:31:06.643" v="2509" actId="2711"/>
          <ac:spMkLst>
            <pc:docMk/>
            <pc:sldMk cId="4103075296" sldId="2147469701"/>
            <ac:spMk id="36" creationId="{0A56BC27-BD67-A263-9BE9-B028ABBC07F3}"/>
          </ac:spMkLst>
        </pc:spChg>
        <pc:spChg chg="mod">
          <ac:chgData name="Mathias Vercauteren" userId="fa5be325-c4b1-412f-aabb-20c14464bfb7" providerId="ADAL" clId="{89A49B43-7842-41B6-8088-6B54D7043AAB}" dt="2024-08-07T07:31:06.643" v="2509" actId="2711"/>
          <ac:spMkLst>
            <pc:docMk/>
            <pc:sldMk cId="4103075296" sldId="2147469701"/>
            <ac:spMk id="38" creationId="{42C89DD1-8DB5-4612-6B44-E46B9C4F03A9}"/>
          </ac:spMkLst>
        </pc:spChg>
        <pc:spChg chg="mod">
          <ac:chgData name="Mathias Vercauteren" userId="fa5be325-c4b1-412f-aabb-20c14464bfb7" providerId="ADAL" clId="{89A49B43-7842-41B6-8088-6B54D7043AAB}" dt="2024-08-07T07:31:06.643" v="2509" actId="2711"/>
          <ac:spMkLst>
            <pc:docMk/>
            <pc:sldMk cId="4103075296" sldId="2147469701"/>
            <ac:spMk id="47" creationId="{305DA755-9500-69AF-4169-B04B0129377A}"/>
          </ac:spMkLst>
        </pc:spChg>
        <pc:spChg chg="mod">
          <ac:chgData name="Mathias Vercauteren" userId="fa5be325-c4b1-412f-aabb-20c14464bfb7" providerId="ADAL" clId="{89A49B43-7842-41B6-8088-6B54D7043AAB}" dt="2024-08-07T07:31:06.643" v="2509" actId="2711"/>
          <ac:spMkLst>
            <pc:docMk/>
            <pc:sldMk cId="4103075296" sldId="2147469701"/>
            <ac:spMk id="48" creationId="{E2B8AE59-C437-7650-6AE3-CA81FFEFBDAC}"/>
          </ac:spMkLst>
        </pc:spChg>
        <pc:spChg chg="mod">
          <ac:chgData name="Mathias Vercauteren" userId="fa5be325-c4b1-412f-aabb-20c14464bfb7" providerId="ADAL" clId="{89A49B43-7842-41B6-8088-6B54D7043AAB}" dt="2024-08-07T07:31:06.643" v="2509" actId="2711"/>
          <ac:spMkLst>
            <pc:docMk/>
            <pc:sldMk cId="4103075296" sldId="2147469701"/>
            <ac:spMk id="50" creationId="{B828ED3D-5262-D4DA-87C6-7721AD250740}"/>
          </ac:spMkLst>
        </pc:spChg>
        <pc:spChg chg="mod">
          <ac:chgData name="Mathias Vercauteren" userId="fa5be325-c4b1-412f-aabb-20c14464bfb7" providerId="ADAL" clId="{89A49B43-7842-41B6-8088-6B54D7043AAB}" dt="2024-08-07T07:31:06.643" v="2509" actId="2711"/>
          <ac:spMkLst>
            <pc:docMk/>
            <pc:sldMk cId="4103075296" sldId="2147469701"/>
            <ac:spMk id="51" creationId="{04E813C2-F41D-9D8E-356C-0D06CB2781D6}"/>
          </ac:spMkLst>
        </pc:spChg>
        <pc:spChg chg="mod">
          <ac:chgData name="Mathias Vercauteren" userId="fa5be325-c4b1-412f-aabb-20c14464bfb7" providerId="ADAL" clId="{89A49B43-7842-41B6-8088-6B54D7043AAB}" dt="2024-08-07T07:31:06.643" v="2509" actId="2711"/>
          <ac:spMkLst>
            <pc:docMk/>
            <pc:sldMk cId="4103075296" sldId="2147469701"/>
            <ac:spMk id="53" creationId="{40F74B07-60E2-41F2-BB0D-F5189A95C7F4}"/>
          </ac:spMkLst>
        </pc:spChg>
        <pc:spChg chg="mod">
          <ac:chgData name="Mathias Vercauteren" userId="fa5be325-c4b1-412f-aabb-20c14464bfb7" providerId="ADAL" clId="{89A49B43-7842-41B6-8088-6B54D7043AAB}" dt="2024-08-07T07:31:06.643" v="2509" actId="2711"/>
          <ac:spMkLst>
            <pc:docMk/>
            <pc:sldMk cId="4103075296" sldId="2147469701"/>
            <ac:spMk id="54" creationId="{AFD83131-57BB-5D47-0E7E-CB024A4779F3}"/>
          </ac:spMkLst>
        </pc:spChg>
        <pc:spChg chg="mod">
          <ac:chgData name="Mathias Vercauteren" userId="fa5be325-c4b1-412f-aabb-20c14464bfb7" providerId="ADAL" clId="{89A49B43-7842-41B6-8088-6B54D7043AAB}" dt="2024-08-07T07:31:06.643" v="2509" actId="2711"/>
          <ac:spMkLst>
            <pc:docMk/>
            <pc:sldMk cId="4103075296" sldId="2147469701"/>
            <ac:spMk id="56" creationId="{9FEECAEE-C568-6674-5B53-1BDC7E980EA5}"/>
          </ac:spMkLst>
        </pc:spChg>
        <pc:spChg chg="mod">
          <ac:chgData name="Mathias Vercauteren" userId="fa5be325-c4b1-412f-aabb-20c14464bfb7" providerId="ADAL" clId="{89A49B43-7842-41B6-8088-6B54D7043AAB}" dt="2024-08-07T07:31:06.643" v="2509" actId="2711"/>
          <ac:spMkLst>
            <pc:docMk/>
            <pc:sldMk cId="4103075296" sldId="2147469701"/>
            <ac:spMk id="57" creationId="{F24B1BFA-5B76-41F6-DE4E-1F1B1A9302D1}"/>
          </ac:spMkLst>
        </pc:spChg>
        <pc:grpChg chg="add mod">
          <ac:chgData name="Mathias Vercauteren" userId="fa5be325-c4b1-412f-aabb-20c14464bfb7" providerId="ADAL" clId="{89A49B43-7842-41B6-8088-6B54D7043AAB}" dt="2024-08-07T07:30:37.312" v="2498"/>
          <ac:grpSpMkLst>
            <pc:docMk/>
            <pc:sldMk cId="4103075296" sldId="2147469701"/>
            <ac:grpSpMk id="5" creationId="{48A5ECE9-BEC0-7AAB-E499-81AD39E21734}"/>
          </ac:grpSpMkLst>
        </pc:grpChg>
        <pc:grpChg chg="mod">
          <ac:chgData name="Mathias Vercauteren" userId="fa5be325-c4b1-412f-aabb-20c14464bfb7" providerId="ADAL" clId="{89A49B43-7842-41B6-8088-6B54D7043AAB}" dt="2024-08-07T07:30:37.312" v="2498"/>
          <ac:grpSpMkLst>
            <pc:docMk/>
            <pc:sldMk cId="4103075296" sldId="2147469701"/>
            <ac:grpSpMk id="20" creationId="{37245A44-10DB-96D5-17E4-12B2EBA61566}"/>
          </ac:grpSpMkLst>
        </pc:grpChg>
        <pc:grpChg chg="del">
          <ac:chgData name="Mathias Vercauteren" userId="fa5be325-c4b1-412f-aabb-20c14464bfb7" providerId="ADAL" clId="{89A49B43-7842-41B6-8088-6B54D7043AAB}" dt="2024-08-07T07:30:37.060" v="2497" actId="478"/>
          <ac:grpSpMkLst>
            <pc:docMk/>
            <pc:sldMk cId="4103075296" sldId="2147469701"/>
            <ac:grpSpMk id="26" creationId="{2715B295-124B-B919-87B3-C66B69B0CB08}"/>
          </ac:grpSpMkLst>
        </pc:grpChg>
      </pc:sldChg>
      <pc:sldChg chg="addSp delSp modSp mod ord modTransition">
        <pc:chgData name="Mathias Vercauteren" userId="fa5be325-c4b1-412f-aabb-20c14464bfb7" providerId="ADAL" clId="{89A49B43-7842-41B6-8088-6B54D7043AAB}" dt="2024-08-07T14:55:35.539" v="8045"/>
        <pc:sldMkLst>
          <pc:docMk/>
          <pc:sldMk cId="3332135631" sldId="2147469702"/>
        </pc:sldMkLst>
        <pc:spChg chg="mod">
          <ac:chgData name="Mathias Vercauteren" userId="fa5be325-c4b1-412f-aabb-20c14464bfb7" providerId="ADAL" clId="{89A49B43-7842-41B6-8088-6B54D7043AAB}" dt="2024-08-07T07:31:01.700" v="2508" actId="113"/>
          <ac:spMkLst>
            <pc:docMk/>
            <pc:sldMk cId="3332135631" sldId="2147469702"/>
            <ac:spMk id="2" creationId="{709A0D60-6A54-054A-68EC-8442E7207400}"/>
          </ac:spMkLst>
        </pc:spChg>
        <pc:spChg chg="mod">
          <ac:chgData name="Mathias Vercauteren" userId="fa5be325-c4b1-412f-aabb-20c14464bfb7" providerId="ADAL" clId="{89A49B43-7842-41B6-8088-6B54D7043AAB}" dt="2024-08-07T07:30:59.873" v="2507" actId="2711"/>
          <ac:spMkLst>
            <pc:docMk/>
            <pc:sldMk cId="3332135631" sldId="2147469702"/>
            <ac:spMk id="4" creationId="{BDD7BC3F-8B6B-1685-CE26-05BD2CF2963B}"/>
          </ac:spMkLst>
        </pc:spChg>
        <pc:spChg chg="mod">
          <ac:chgData name="Mathias Vercauteren" userId="fa5be325-c4b1-412f-aabb-20c14464bfb7" providerId="ADAL" clId="{89A49B43-7842-41B6-8088-6B54D7043AAB}" dt="2024-08-07T07:30:59.873" v="2507" actId="2711"/>
          <ac:spMkLst>
            <pc:docMk/>
            <pc:sldMk cId="3332135631" sldId="2147469702"/>
            <ac:spMk id="5" creationId="{C180C324-83B7-0802-4DBD-A40522AD316D}"/>
          </ac:spMkLst>
        </pc:spChg>
        <pc:spChg chg="mod">
          <ac:chgData name="Mathias Vercauteren" userId="fa5be325-c4b1-412f-aabb-20c14464bfb7" providerId="ADAL" clId="{89A49B43-7842-41B6-8088-6B54D7043AAB}" dt="2024-08-07T07:30:59.873" v="2507" actId="2711"/>
          <ac:spMkLst>
            <pc:docMk/>
            <pc:sldMk cId="3332135631" sldId="2147469702"/>
            <ac:spMk id="7" creationId="{D6873BB2-0B11-3E66-6325-507C89618767}"/>
          </ac:spMkLst>
        </pc:spChg>
        <pc:spChg chg="del">
          <ac:chgData name="Mathias Vercauteren" userId="fa5be325-c4b1-412f-aabb-20c14464bfb7" providerId="ADAL" clId="{89A49B43-7842-41B6-8088-6B54D7043AAB}" dt="2024-08-07T07:30:32.969" v="2495" actId="478"/>
          <ac:spMkLst>
            <pc:docMk/>
            <pc:sldMk cId="3332135631" sldId="2147469702"/>
            <ac:spMk id="14" creationId="{F35D04F6-32B6-89EF-69FB-58BA1AFD9C99}"/>
          </ac:spMkLst>
        </pc:spChg>
        <pc:spChg chg="del">
          <ac:chgData name="Mathias Vercauteren" userId="fa5be325-c4b1-412f-aabb-20c14464bfb7" providerId="ADAL" clId="{89A49B43-7842-41B6-8088-6B54D7043AAB}" dt="2024-08-07T07:30:32.969" v="2495" actId="478"/>
          <ac:spMkLst>
            <pc:docMk/>
            <pc:sldMk cId="3332135631" sldId="2147469702"/>
            <ac:spMk id="15" creationId="{75C78C42-9361-2617-7D96-F2E9DB4AAECF}"/>
          </ac:spMkLst>
        </pc:spChg>
        <pc:spChg chg="del">
          <ac:chgData name="Mathias Vercauteren" userId="fa5be325-c4b1-412f-aabb-20c14464bfb7" providerId="ADAL" clId="{89A49B43-7842-41B6-8088-6B54D7043AAB}" dt="2024-08-07T07:30:32.969" v="2495" actId="478"/>
          <ac:spMkLst>
            <pc:docMk/>
            <pc:sldMk cId="3332135631" sldId="2147469702"/>
            <ac:spMk id="16" creationId="{7E80D351-93D7-8DA5-0656-1F078F1578AA}"/>
          </ac:spMkLst>
        </pc:spChg>
        <pc:spChg chg="mod">
          <ac:chgData name="Mathias Vercauteren" userId="fa5be325-c4b1-412f-aabb-20c14464bfb7" providerId="ADAL" clId="{89A49B43-7842-41B6-8088-6B54D7043AAB}" dt="2024-08-07T07:30:59.873" v="2507" actId="2711"/>
          <ac:spMkLst>
            <pc:docMk/>
            <pc:sldMk cId="3332135631" sldId="2147469702"/>
            <ac:spMk id="18" creationId="{5B6073F7-5E22-F7FB-0CF3-46FB803784E1}"/>
          </ac:spMkLst>
        </pc:spChg>
        <pc:spChg chg="mod">
          <ac:chgData name="Mathias Vercauteren" userId="fa5be325-c4b1-412f-aabb-20c14464bfb7" providerId="ADAL" clId="{89A49B43-7842-41B6-8088-6B54D7043AAB}" dt="2024-08-07T07:30:59.873" v="2507" actId="2711"/>
          <ac:spMkLst>
            <pc:docMk/>
            <pc:sldMk cId="3332135631" sldId="2147469702"/>
            <ac:spMk id="19" creationId="{F0CF5959-A328-8903-A093-6931B139E32A}"/>
          </ac:spMkLst>
        </pc:spChg>
        <pc:spChg chg="mod">
          <ac:chgData name="Mathias Vercauteren" userId="fa5be325-c4b1-412f-aabb-20c14464bfb7" providerId="ADAL" clId="{89A49B43-7842-41B6-8088-6B54D7043AAB}" dt="2024-08-07T07:30:59.873" v="2507" actId="2711"/>
          <ac:spMkLst>
            <pc:docMk/>
            <pc:sldMk cId="3332135631" sldId="2147469702"/>
            <ac:spMk id="20" creationId="{9C4BF99E-8F36-1912-CA5B-3B1B2BA83904}"/>
          </ac:spMkLst>
        </pc:spChg>
        <pc:spChg chg="mod">
          <ac:chgData name="Mathias Vercauteren" userId="fa5be325-c4b1-412f-aabb-20c14464bfb7" providerId="ADAL" clId="{89A49B43-7842-41B6-8088-6B54D7043AAB}" dt="2024-08-07T07:30:59.873" v="2507" actId="2711"/>
          <ac:spMkLst>
            <pc:docMk/>
            <pc:sldMk cId="3332135631" sldId="2147469702"/>
            <ac:spMk id="22" creationId="{C93895DA-2408-4D84-094B-ED687ED66BAA}"/>
          </ac:spMkLst>
        </pc:spChg>
        <pc:spChg chg="mod">
          <ac:chgData name="Mathias Vercauteren" userId="fa5be325-c4b1-412f-aabb-20c14464bfb7" providerId="ADAL" clId="{89A49B43-7842-41B6-8088-6B54D7043AAB}" dt="2024-08-07T07:30:59.873" v="2507" actId="2711"/>
          <ac:spMkLst>
            <pc:docMk/>
            <pc:sldMk cId="3332135631" sldId="2147469702"/>
            <ac:spMk id="23" creationId="{1D2BE30B-027A-9FAC-59D2-711D5FB31035}"/>
          </ac:spMkLst>
        </pc:spChg>
        <pc:spChg chg="mod">
          <ac:chgData name="Mathias Vercauteren" userId="fa5be325-c4b1-412f-aabb-20c14464bfb7" providerId="ADAL" clId="{89A49B43-7842-41B6-8088-6B54D7043AAB}" dt="2024-08-07T07:30:59.873" v="2507" actId="2711"/>
          <ac:spMkLst>
            <pc:docMk/>
            <pc:sldMk cId="3332135631" sldId="2147469702"/>
            <ac:spMk id="34" creationId="{B34EF391-E633-E9D4-D9DD-29C2FE63ED8A}"/>
          </ac:spMkLst>
        </pc:spChg>
        <pc:spChg chg="mod">
          <ac:chgData name="Mathias Vercauteren" userId="fa5be325-c4b1-412f-aabb-20c14464bfb7" providerId="ADAL" clId="{89A49B43-7842-41B6-8088-6B54D7043AAB}" dt="2024-08-07T07:30:59.873" v="2507" actId="2711"/>
          <ac:spMkLst>
            <pc:docMk/>
            <pc:sldMk cId="3332135631" sldId="2147469702"/>
            <ac:spMk id="38" creationId="{23FA3EF5-3E16-FF61-2820-1472F86126B5}"/>
          </ac:spMkLst>
        </pc:spChg>
        <pc:grpChg chg="add mod">
          <ac:chgData name="Mathias Vercauteren" userId="fa5be325-c4b1-412f-aabb-20c14464bfb7" providerId="ADAL" clId="{89A49B43-7842-41B6-8088-6B54D7043AAB}" dt="2024-08-07T07:30:33.236" v="2496"/>
          <ac:grpSpMkLst>
            <pc:docMk/>
            <pc:sldMk cId="3332135631" sldId="2147469702"/>
            <ac:grpSpMk id="3" creationId="{E3730E44-5496-4A97-7497-C8C9CF79C923}"/>
          </ac:grpSpMkLst>
        </pc:grpChg>
        <pc:grpChg chg="mod">
          <ac:chgData name="Mathias Vercauteren" userId="fa5be325-c4b1-412f-aabb-20c14464bfb7" providerId="ADAL" clId="{89A49B43-7842-41B6-8088-6B54D7043AAB}" dt="2024-08-07T07:30:33.236" v="2496"/>
          <ac:grpSpMkLst>
            <pc:docMk/>
            <pc:sldMk cId="3332135631" sldId="2147469702"/>
            <ac:grpSpMk id="6" creationId="{1B0D72E4-3CEC-DDAE-E2DF-1C85DBAEC1A6}"/>
          </ac:grpSpMkLst>
        </pc:grpChg>
        <pc:grpChg chg="del">
          <ac:chgData name="Mathias Vercauteren" userId="fa5be325-c4b1-412f-aabb-20c14464bfb7" providerId="ADAL" clId="{89A49B43-7842-41B6-8088-6B54D7043AAB}" dt="2024-08-07T07:30:32.969" v="2495" actId="478"/>
          <ac:grpSpMkLst>
            <pc:docMk/>
            <pc:sldMk cId="3332135631" sldId="2147469702"/>
            <ac:grpSpMk id="8" creationId="{9E829B29-6050-A401-7CF7-3780E820DB1E}"/>
          </ac:grpSpMkLst>
        </pc:grpChg>
      </pc:sldChg>
      <pc:sldChg chg="addSp delSp modSp mod ord modTransition">
        <pc:chgData name="Mathias Vercauteren" userId="fa5be325-c4b1-412f-aabb-20c14464bfb7" providerId="ADAL" clId="{89A49B43-7842-41B6-8088-6B54D7043AAB}" dt="2024-08-07T14:55:35.539" v="8045"/>
        <pc:sldMkLst>
          <pc:docMk/>
          <pc:sldMk cId="963756160" sldId="2147469703"/>
        </pc:sldMkLst>
        <pc:spChg chg="mod">
          <ac:chgData name="Mathias Vercauteren" userId="fa5be325-c4b1-412f-aabb-20c14464bfb7" providerId="ADAL" clId="{89A49B43-7842-41B6-8088-6B54D7043AAB}" dt="2024-08-07T07:31:16.275" v="2512" actId="113"/>
          <ac:spMkLst>
            <pc:docMk/>
            <pc:sldMk cId="963756160" sldId="2147469703"/>
            <ac:spMk id="2" creationId="{709A0D60-6A54-054A-68EC-8442E7207400}"/>
          </ac:spMkLst>
        </pc:spChg>
        <pc:spChg chg="mod">
          <ac:chgData name="Mathias Vercauteren" userId="fa5be325-c4b1-412f-aabb-20c14464bfb7" providerId="ADAL" clId="{89A49B43-7842-41B6-8088-6B54D7043AAB}" dt="2024-08-07T07:31:14.772" v="2511" actId="2711"/>
          <ac:spMkLst>
            <pc:docMk/>
            <pc:sldMk cId="963756160" sldId="2147469703"/>
            <ac:spMk id="3" creationId="{97E4EF1E-BA18-7CC3-5B0E-A5EBB4074957}"/>
          </ac:spMkLst>
        </pc:spChg>
        <pc:spChg chg="mod">
          <ac:chgData name="Mathias Vercauteren" userId="fa5be325-c4b1-412f-aabb-20c14464bfb7" providerId="ADAL" clId="{89A49B43-7842-41B6-8088-6B54D7043AAB}" dt="2024-08-07T07:31:14.772" v="2511" actId="2711"/>
          <ac:spMkLst>
            <pc:docMk/>
            <pc:sldMk cId="963756160" sldId="2147469703"/>
            <ac:spMk id="4" creationId="{16BABFB5-41FF-29FA-E6CA-4C02C5C8DD75}"/>
          </ac:spMkLst>
        </pc:spChg>
        <pc:spChg chg="mod">
          <ac:chgData name="Mathias Vercauteren" userId="fa5be325-c4b1-412f-aabb-20c14464bfb7" providerId="ADAL" clId="{89A49B43-7842-41B6-8088-6B54D7043AAB}" dt="2024-08-07T07:31:14.772" v="2511" actId="2711"/>
          <ac:spMkLst>
            <pc:docMk/>
            <pc:sldMk cId="963756160" sldId="2147469703"/>
            <ac:spMk id="6" creationId="{17EACC05-5F07-F387-9C08-78AFCEBD421E}"/>
          </ac:spMkLst>
        </pc:spChg>
        <pc:spChg chg="mod">
          <ac:chgData name="Mathias Vercauteren" userId="fa5be325-c4b1-412f-aabb-20c14464bfb7" providerId="ADAL" clId="{89A49B43-7842-41B6-8088-6B54D7043AAB}" dt="2024-08-07T07:31:14.772" v="2511" actId="2711"/>
          <ac:spMkLst>
            <pc:docMk/>
            <pc:sldMk cId="963756160" sldId="2147469703"/>
            <ac:spMk id="7" creationId="{2B4383EF-8B8B-7259-7973-1A150E18F1F6}"/>
          </ac:spMkLst>
        </pc:spChg>
        <pc:spChg chg="mod">
          <ac:chgData name="Mathias Vercauteren" userId="fa5be325-c4b1-412f-aabb-20c14464bfb7" providerId="ADAL" clId="{89A49B43-7842-41B6-8088-6B54D7043AAB}" dt="2024-08-07T07:31:14.772" v="2511" actId="2711"/>
          <ac:spMkLst>
            <pc:docMk/>
            <pc:sldMk cId="963756160" sldId="2147469703"/>
            <ac:spMk id="8" creationId="{B35A2F9B-E48D-D470-79A6-B66850A1573B}"/>
          </ac:spMkLst>
        </pc:spChg>
        <pc:spChg chg="mod">
          <ac:chgData name="Mathias Vercauteren" userId="fa5be325-c4b1-412f-aabb-20c14464bfb7" providerId="ADAL" clId="{89A49B43-7842-41B6-8088-6B54D7043AAB}" dt="2024-08-07T07:31:14.772" v="2511" actId="2711"/>
          <ac:spMkLst>
            <pc:docMk/>
            <pc:sldMk cId="963756160" sldId="2147469703"/>
            <ac:spMk id="9" creationId="{1F14BAC9-0753-67F3-68A1-5B3735A999B0}"/>
          </ac:spMkLst>
        </pc:spChg>
        <pc:spChg chg="mod">
          <ac:chgData name="Mathias Vercauteren" userId="fa5be325-c4b1-412f-aabb-20c14464bfb7" providerId="ADAL" clId="{89A49B43-7842-41B6-8088-6B54D7043AAB}" dt="2024-08-07T07:31:14.772" v="2511" actId="2711"/>
          <ac:spMkLst>
            <pc:docMk/>
            <pc:sldMk cId="963756160" sldId="2147469703"/>
            <ac:spMk id="10" creationId="{0A7BA47A-72D0-FDFF-B91B-606A9F946FE2}"/>
          </ac:spMkLst>
        </pc:spChg>
        <pc:spChg chg="mod">
          <ac:chgData name="Mathias Vercauteren" userId="fa5be325-c4b1-412f-aabb-20c14464bfb7" providerId="ADAL" clId="{89A49B43-7842-41B6-8088-6B54D7043AAB}" dt="2024-08-07T07:31:14.772" v="2511" actId="2711"/>
          <ac:spMkLst>
            <pc:docMk/>
            <pc:sldMk cId="963756160" sldId="2147469703"/>
            <ac:spMk id="11" creationId="{196B6009-47B3-30F4-A8FC-259ECDD2A8D9}"/>
          </ac:spMkLst>
        </pc:spChg>
        <pc:spChg chg="mod">
          <ac:chgData name="Mathias Vercauteren" userId="fa5be325-c4b1-412f-aabb-20c14464bfb7" providerId="ADAL" clId="{89A49B43-7842-41B6-8088-6B54D7043AAB}" dt="2024-08-07T07:31:14.772" v="2511" actId="2711"/>
          <ac:spMkLst>
            <pc:docMk/>
            <pc:sldMk cId="963756160" sldId="2147469703"/>
            <ac:spMk id="12" creationId="{6116FAA7-DBBB-D6E1-6797-97C0FE7C147C}"/>
          </ac:spMkLst>
        </pc:spChg>
        <pc:spChg chg="mod">
          <ac:chgData name="Mathias Vercauteren" userId="fa5be325-c4b1-412f-aabb-20c14464bfb7" providerId="ADAL" clId="{89A49B43-7842-41B6-8088-6B54D7043AAB}" dt="2024-08-07T07:31:14.772" v="2511" actId="2711"/>
          <ac:spMkLst>
            <pc:docMk/>
            <pc:sldMk cId="963756160" sldId="2147469703"/>
            <ac:spMk id="13" creationId="{E52C4554-CBB2-A215-6710-61AAD99B1C8B}"/>
          </ac:spMkLst>
        </pc:spChg>
        <pc:spChg chg="mod">
          <ac:chgData name="Mathias Vercauteren" userId="fa5be325-c4b1-412f-aabb-20c14464bfb7" providerId="ADAL" clId="{89A49B43-7842-41B6-8088-6B54D7043AAB}" dt="2024-08-07T07:31:14.772" v="2511" actId="2711"/>
          <ac:spMkLst>
            <pc:docMk/>
            <pc:sldMk cId="963756160" sldId="2147469703"/>
            <ac:spMk id="14" creationId="{6012A0A7-39BC-06DA-C691-850461603CA4}"/>
          </ac:spMkLst>
        </pc:spChg>
        <pc:spChg chg="mod">
          <ac:chgData name="Mathias Vercauteren" userId="fa5be325-c4b1-412f-aabb-20c14464bfb7" providerId="ADAL" clId="{89A49B43-7842-41B6-8088-6B54D7043AAB}" dt="2024-08-07T07:31:14.772" v="2511" actId="2711"/>
          <ac:spMkLst>
            <pc:docMk/>
            <pc:sldMk cId="963756160" sldId="2147469703"/>
            <ac:spMk id="15" creationId="{F6A12D7F-6D60-C989-0680-DFDB8F187546}"/>
          </ac:spMkLst>
        </pc:spChg>
        <pc:spChg chg="mod">
          <ac:chgData name="Mathias Vercauteren" userId="fa5be325-c4b1-412f-aabb-20c14464bfb7" providerId="ADAL" clId="{89A49B43-7842-41B6-8088-6B54D7043AAB}" dt="2024-08-07T07:31:14.772" v="2511" actId="2711"/>
          <ac:spMkLst>
            <pc:docMk/>
            <pc:sldMk cId="963756160" sldId="2147469703"/>
            <ac:spMk id="17" creationId="{1C2F765A-F1B3-648D-35A6-72D421336E3E}"/>
          </ac:spMkLst>
        </pc:spChg>
        <pc:spChg chg="mod">
          <ac:chgData name="Mathias Vercauteren" userId="fa5be325-c4b1-412f-aabb-20c14464bfb7" providerId="ADAL" clId="{89A49B43-7842-41B6-8088-6B54D7043AAB}" dt="2024-08-07T07:31:14.772" v="2511" actId="2711"/>
          <ac:spMkLst>
            <pc:docMk/>
            <pc:sldMk cId="963756160" sldId="2147469703"/>
            <ac:spMk id="18" creationId="{64A0C807-AE87-290F-B3F8-A90328F2C33B}"/>
          </ac:spMkLst>
        </pc:spChg>
        <pc:spChg chg="mod">
          <ac:chgData name="Mathias Vercauteren" userId="fa5be325-c4b1-412f-aabb-20c14464bfb7" providerId="ADAL" clId="{89A49B43-7842-41B6-8088-6B54D7043AAB}" dt="2024-08-07T07:31:14.772" v="2511" actId="2711"/>
          <ac:spMkLst>
            <pc:docMk/>
            <pc:sldMk cId="963756160" sldId="2147469703"/>
            <ac:spMk id="19" creationId="{AE01D38D-A926-231F-5BCC-287C3CD3104B}"/>
          </ac:spMkLst>
        </pc:spChg>
        <pc:spChg chg="mod">
          <ac:chgData name="Mathias Vercauteren" userId="fa5be325-c4b1-412f-aabb-20c14464bfb7" providerId="ADAL" clId="{89A49B43-7842-41B6-8088-6B54D7043AAB}" dt="2024-08-07T07:31:14.772" v="2511" actId="2711"/>
          <ac:spMkLst>
            <pc:docMk/>
            <pc:sldMk cId="963756160" sldId="2147469703"/>
            <ac:spMk id="20" creationId="{A2DAF863-D0F5-E32E-C92F-84FC864DC5C5}"/>
          </ac:spMkLst>
        </pc:spChg>
        <pc:spChg chg="del">
          <ac:chgData name="Mathias Vercauteren" userId="fa5be325-c4b1-412f-aabb-20c14464bfb7" providerId="ADAL" clId="{89A49B43-7842-41B6-8088-6B54D7043AAB}" dt="2024-08-07T07:30:39.766" v="2499" actId="478"/>
          <ac:spMkLst>
            <pc:docMk/>
            <pc:sldMk cId="963756160" sldId="2147469703"/>
            <ac:spMk id="30" creationId="{014607E4-D20C-A286-F0BE-1E2C9B80A4BE}"/>
          </ac:spMkLst>
        </pc:spChg>
        <pc:spChg chg="del">
          <ac:chgData name="Mathias Vercauteren" userId="fa5be325-c4b1-412f-aabb-20c14464bfb7" providerId="ADAL" clId="{89A49B43-7842-41B6-8088-6B54D7043AAB}" dt="2024-08-07T07:30:39.766" v="2499" actId="478"/>
          <ac:spMkLst>
            <pc:docMk/>
            <pc:sldMk cId="963756160" sldId="2147469703"/>
            <ac:spMk id="32" creationId="{89DCD1D9-0190-7A8D-CD7D-0621232B4F46}"/>
          </ac:spMkLst>
        </pc:spChg>
        <pc:spChg chg="del">
          <ac:chgData name="Mathias Vercauteren" userId="fa5be325-c4b1-412f-aabb-20c14464bfb7" providerId="ADAL" clId="{89A49B43-7842-41B6-8088-6B54D7043AAB}" dt="2024-08-07T07:30:39.766" v="2499" actId="478"/>
          <ac:spMkLst>
            <pc:docMk/>
            <pc:sldMk cId="963756160" sldId="2147469703"/>
            <ac:spMk id="33" creationId="{178BC396-6459-165F-FB5C-535FA225C0FE}"/>
          </ac:spMkLst>
        </pc:spChg>
        <pc:spChg chg="mod">
          <ac:chgData name="Mathias Vercauteren" userId="fa5be325-c4b1-412f-aabb-20c14464bfb7" providerId="ADAL" clId="{89A49B43-7842-41B6-8088-6B54D7043AAB}" dt="2024-08-07T07:31:14.772" v="2511" actId="2711"/>
          <ac:spMkLst>
            <pc:docMk/>
            <pc:sldMk cId="963756160" sldId="2147469703"/>
            <ac:spMk id="34" creationId="{4D644ABD-2FFF-4E95-B7EA-7110D1A4FCE8}"/>
          </ac:spMkLst>
        </pc:spChg>
        <pc:spChg chg="mod">
          <ac:chgData name="Mathias Vercauteren" userId="fa5be325-c4b1-412f-aabb-20c14464bfb7" providerId="ADAL" clId="{89A49B43-7842-41B6-8088-6B54D7043AAB}" dt="2024-08-07T07:31:14.772" v="2511" actId="2711"/>
          <ac:spMkLst>
            <pc:docMk/>
            <pc:sldMk cId="963756160" sldId="2147469703"/>
            <ac:spMk id="35" creationId="{9CF9D7FF-0584-D8E3-22D6-799553F8C6F0}"/>
          </ac:spMkLst>
        </pc:spChg>
        <pc:spChg chg="mod">
          <ac:chgData name="Mathias Vercauteren" userId="fa5be325-c4b1-412f-aabb-20c14464bfb7" providerId="ADAL" clId="{89A49B43-7842-41B6-8088-6B54D7043AAB}" dt="2024-08-07T07:31:14.772" v="2511" actId="2711"/>
          <ac:spMkLst>
            <pc:docMk/>
            <pc:sldMk cId="963756160" sldId="2147469703"/>
            <ac:spMk id="47" creationId="{305DA755-9500-69AF-4169-B04B0129377A}"/>
          </ac:spMkLst>
        </pc:spChg>
        <pc:spChg chg="mod">
          <ac:chgData name="Mathias Vercauteren" userId="fa5be325-c4b1-412f-aabb-20c14464bfb7" providerId="ADAL" clId="{89A49B43-7842-41B6-8088-6B54D7043AAB}" dt="2024-08-07T07:31:14.772" v="2511" actId="2711"/>
          <ac:spMkLst>
            <pc:docMk/>
            <pc:sldMk cId="963756160" sldId="2147469703"/>
            <ac:spMk id="48" creationId="{E2B8AE59-C437-7650-6AE3-CA81FFEFBDAC}"/>
          </ac:spMkLst>
        </pc:spChg>
        <pc:spChg chg="mod">
          <ac:chgData name="Mathias Vercauteren" userId="fa5be325-c4b1-412f-aabb-20c14464bfb7" providerId="ADAL" clId="{89A49B43-7842-41B6-8088-6B54D7043AAB}" dt="2024-08-07T07:31:14.772" v="2511" actId="2711"/>
          <ac:spMkLst>
            <pc:docMk/>
            <pc:sldMk cId="963756160" sldId="2147469703"/>
            <ac:spMk id="50" creationId="{B828ED3D-5262-D4DA-87C6-7721AD250740}"/>
          </ac:spMkLst>
        </pc:spChg>
        <pc:spChg chg="mod">
          <ac:chgData name="Mathias Vercauteren" userId="fa5be325-c4b1-412f-aabb-20c14464bfb7" providerId="ADAL" clId="{89A49B43-7842-41B6-8088-6B54D7043AAB}" dt="2024-08-07T07:31:14.772" v="2511" actId="2711"/>
          <ac:spMkLst>
            <pc:docMk/>
            <pc:sldMk cId="963756160" sldId="2147469703"/>
            <ac:spMk id="51" creationId="{04E813C2-F41D-9D8E-356C-0D06CB2781D6}"/>
          </ac:spMkLst>
        </pc:spChg>
        <pc:grpChg chg="add mod">
          <ac:chgData name="Mathias Vercauteren" userId="fa5be325-c4b1-412f-aabb-20c14464bfb7" providerId="ADAL" clId="{89A49B43-7842-41B6-8088-6B54D7043AAB}" dt="2024-08-07T07:30:39.954" v="2500"/>
          <ac:grpSpMkLst>
            <pc:docMk/>
            <pc:sldMk cId="963756160" sldId="2147469703"/>
            <ac:grpSpMk id="5" creationId="{46ECE1C5-E929-E4B1-C858-0159268E17EF}"/>
          </ac:grpSpMkLst>
        </pc:grpChg>
        <pc:grpChg chg="mod">
          <ac:chgData name="Mathias Vercauteren" userId="fa5be325-c4b1-412f-aabb-20c14464bfb7" providerId="ADAL" clId="{89A49B43-7842-41B6-8088-6B54D7043AAB}" dt="2024-08-07T07:30:39.954" v="2500"/>
          <ac:grpSpMkLst>
            <pc:docMk/>
            <pc:sldMk cId="963756160" sldId="2147469703"/>
            <ac:grpSpMk id="16" creationId="{0D9072BF-E77F-DFA2-B1C1-01779C3BF36A}"/>
          </ac:grpSpMkLst>
        </pc:grpChg>
        <pc:grpChg chg="del">
          <ac:chgData name="Mathias Vercauteren" userId="fa5be325-c4b1-412f-aabb-20c14464bfb7" providerId="ADAL" clId="{89A49B43-7842-41B6-8088-6B54D7043AAB}" dt="2024-08-07T07:30:39.766" v="2499" actId="478"/>
          <ac:grpSpMkLst>
            <pc:docMk/>
            <pc:sldMk cId="963756160" sldId="2147469703"/>
            <ac:grpSpMk id="23" creationId="{B0D3FAE2-C8F6-DBB5-C8C7-8CECDCADA4DB}"/>
          </ac:grpSpMkLst>
        </pc:grpChg>
      </pc:sldChg>
      <pc:sldChg chg="addSp delSp modSp mod ord modTransition">
        <pc:chgData name="Mathias Vercauteren" userId="fa5be325-c4b1-412f-aabb-20c14464bfb7" providerId="ADAL" clId="{89A49B43-7842-41B6-8088-6B54D7043AAB}" dt="2024-08-07T14:55:35.539" v="8045"/>
        <pc:sldMkLst>
          <pc:docMk/>
          <pc:sldMk cId="3590641760" sldId="2147469704"/>
        </pc:sldMkLst>
        <pc:spChg chg="mod">
          <ac:chgData name="Mathias Vercauteren" userId="fa5be325-c4b1-412f-aabb-20c14464bfb7" providerId="ADAL" clId="{89A49B43-7842-41B6-8088-6B54D7043AAB}" dt="2024-08-07T07:31:22.993" v="2514" actId="113"/>
          <ac:spMkLst>
            <pc:docMk/>
            <pc:sldMk cId="3590641760" sldId="2147469704"/>
            <ac:spMk id="2" creationId="{709A0D60-6A54-054A-68EC-8442E7207400}"/>
          </ac:spMkLst>
        </pc:spChg>
        <pc:spChg chg="mod">
          <ac:chgData name="Mathias Vercauteren" userId="fa5be325-c4b1-412f-aabb-20c14464bfb7" providerId="ADAL" clId="{89A49B43-7842-41B6-8088-6B54D7043AAB}" dt="2024-08-07T07:31:19.486" v="2513" actId="2711"/>
          <ac:spMkLst>
            <pc:docMk/>
            <pc:sldMk cId="3590641760" sldId="2147469704"/>
            <ac:spMk id="3" creationId="{97E4EF1E-BA18-7CC3-5B0E-A5EBB4074957}"/>
          </ac:spMkLst>
        </pc:spChg>
        <pc:spChg chg="mod">
          <ac:chgData name="Mathias Vercauteren" userId="fa5be325-c4b1-412f-aabb-20c14464bfb7" providerId="ADAL" clId="{89A49B43-7842-41B6-8088-6B54D7043AAB}" dt="2024-08-07T07:31:19.486" v="2513" actId="2711"/>
          <ac:spMkLst>
            <pc:docMk/>
            <pc:sldMk cId="3590641760" sldId="2147469704"/>
            <ac:spMk id="4" creationId="{16BABFB5-41FF-29FA-E6CA-4C02C5C8DD75}"/>
          </ac:spMkLst>
        </pc:spChg>
        <pc:spChg chg="mod">
          <ac:chgData name="Mathias Vercauteren" userId="fa5be325-c4b1-412f-aabb-20c14464bfb7" providerId="ADAL" clId="{89A49B43-7842-41B6-8088-6B54D7043AAB}" dt="2024-08-07T07:31:19.486" v="2513" actId="2711"/>
          <ac:spMkLst>
            <pc:docMk/>
            <pc:sldMk cId="3590641760" sldId="2147469704"/>
            <ac:spMk id="6" creationId="{3F7C1196-7159-E641-3DAE-E4653916B0CA}"/>
          </ac:spMkLst>
        </pc:spChg>
        <pc:spChg chg="mod">
          <ac:chgData name="Mathias Vercauteren" userId="fa5be325-c4b1-412f-aabb-20c14464bfb7" providerId="ADAL" clId="{89A49B43-7842-41B6-8088-6B54D7043AAB}" dt="2024-08-07T07:31:19.486" v="2513" actId="2711"/>
          <ac:spMkLst>
            <pc:docMk/>
            <pc:sldMk cId="3590641760" sldId="2147469704"/>
            <ac:spMk id="7" creationId="{2B4383EF-8B8B-7259-7973-1A150E18F1F6}"/>
          </ac:spMkLst>
        </pc:spChg>
        <pc:spChg chg="mod">
          <ac:chgData name="Mathias Vercauteren" userId="fa5be325-c4b1-412f-aabb-20c14464bfb7" providerId="ADAL" clId="{89A49B43-7842-41B6-8088-6B54D7043AAB}" dt="2024-08-07T07:31:19.486" v="2513" actId="2711"/>
          <ac:spMkLst>
            <pc:docMk/>
            <pc:sldMk cId="3590641760" sldId="2147469704"/>
            <ac:spMk id="9" creationId="{B698B7AF-5DF9-53A9-1FD5-53C8CA9CC617}"/>
          </ac:spMkLst>
        </pc:spChg>
        <pc:spChg chg="mod">
          <ac:chgData name="Mathias Vercauteren" userId="fa5be325-c4b1-412f-aabb-20c14464bfb7" providerId="ADAL" clId="{89A49B43-7842-41B6-8088-6B54D7043AAB}" dt="2024-08-07T07:31:19.486" v="2513" actId="2711"/>
          <ac:spMkLst>
            <pc:docMk/>
            <pc:sldMk cId="3590641760" sldId="2147469704"/>
            <ac:spMk id="10" creationId="{516BC05B-EE0D-3BE3-6AC2-0D96C93F29C0}"/>
          </ac:spMkLst>
        </pc:spChg>
        <pc:spChg chg="del">
          <ac:chgData name="Mathias Vercauteren" userId="fa5be325-c4b1-412f-aabb-20c14464bfb7" providerId="ADAL" clId="{89A49B43-7842-41B6-8088-6B54D7043AAB}" dt="2024-08-07T07:30:42.062" v="2501" actId="478"/>
          <ac:spMkLst>
            <pc:docMk/>
            <pc:sldMk cId="3590641760" sldId="2147469704"/>
            <ac:spMk id="16" creationId="{8B017D39-C899-775D-4AD9-4880246CBBC1}"/>
          </ac:spMkLst>
        </pc:spChg>
        <pc:spChg chg="del">
          <ac:chgData name="Mathias Vercauteren" userId="fa5be325-c4b1-412f-aabb-20c14464bfb7" providerId="ADAL" clId="{89A49B43-7842-41B6-8088-6B54D7043AAB}" dt="2024-08-07T07:30:42.062" v="2501" actId="478"/>
          <ac:spMkLst>
            <pc:docMk/>
            <pc:sldMk cId="3590641760" sldId="2147469704"/>
            <ac:spMk id="17" creationId="{25EF8CBF-4E2C-368F-2BFC-E59FB48C1A05}"/>
          </ac:spMkLst>
        </pc:spChg>
        <pc:spChg chg="del">
          <ac:chgData name="Mathias Vercauteren" userId="fa5be325-c4b1-412f-aabb-20c14464bfb7" providerId="ADAL" clId="{89A49B43-7842-41B6-8088-6B54D7043AAB}" dt="2024-08-07T07:30:42.062" v="2501" actId="478"/>
          <ac:spMkLst>
            <pc:docMk/>
            <pc:sldMk cId="3590641760" sldId="2147469704"/>
            <ac:spMk id="18" creationId="{67344D38-B3AB-380A-87AC-5A0DFDEB854F}"/>
          </ac:spMkLst>
        </pc:spChg>
        <pc:spChg chg="mod">
          <ac:chgData name="Mathias Vercauteren" userId="fa5be325-c4b1-412f-aabb-20c14464bfb7" providerId="ADAL" clId="{89A49B43-7842-41B6-8088-6B54D7043AAB}" dt="2024-08-07T07:31:19.486" v="2513" actId="2711"/>
          <ac:spMkLst>
            <pc:docMk/>
            <pc:sldMk cId="3590641760" sldId="2147469704"/>
            <ac:spMk id="19" creationId="{9AC2FC25-65E2-56AC-3638-BAC8FC7599E5}"/>
          </ac:spMkLst>
        </pc:spChg>
        <pc:spChg chg="mod">
          <ac:chgData name="Mathias Vercauteren" userId="fa5be325-c4b1-412f-aabb-20c14464bfb7" providerId="ADAL" clId="{89A49B43-7842-41B6-8088-6B54D7043AAB}" dt="2024-08-07T07:31:19.486" v="2513" actId="2711"/>
          <ac:spMkLst>
            <pc:docMk/>
            <pc:sldMk cId="3590641760" sldId="2147469704"/>
            <ac:spMk id="23" creationId="{37796A1C-79AA-DEAC-453E-AB4EDE48952B}"/>
          </ac:spMkLst>
        </pc:spChg>
        <pc:spChg chg="mod">
          <ac:chgData name="Mathias Vercauteren" userId="fa5be325-c4b1-412f-aabb-20c14464bfb7" providerId="ADAL" clId="{89A49B43-7842-41B6-8088-6B54D7043AAB}" dt="2024-08-07T07:31:19.486" v="2513" actId="2711"/>
          <ac:spMkLst>
            <pc:docMk/>
            <pc:sldMk cId="3590641760" sldId="2147469704"/>
            <ac:spMk id="24" creationId="{2D7F74DC-D001-5F33-758D-1E12AC3F65ED}"/>
          </ac:spMkLst>
        </pc:spChg>
        <pc:spChg chg="mod">
          <ac:chgData name="Mathias Vercauteren" userId="fa5be325-c4b1-412f-aabb-20c14464bfb7" providerId="ADAL" clId="{89A49B43-7842-41B6-8088-6B54D7043AAB}" dt="2024-08-07T07:31:19.486" v="2513" actId="2711"/>
          <ac:spMkLst>
            <pc:docMk/>
            <pc:sldMk cId="3590641760" sldId="2147469704"/>
            <ac:spMk id="25" creationId="{CBD388BB-96AE-93D1-5699-644853E6B99A}"/>
          </ac:spMkLst>
        </pc:spChg>
        <pc:spChg chg="mod">
          <ac:chgData name="Mathias Vercauteren" userId="fa5be325-c4b1-412f-aabb-20c14464bfb7" providerId="ADAL" clId="{89A49B43-7842-41B6-8088-6B54D7043AAB}" dt="2024-08-07T07:31:19.486" v="2513" actId="2711"/>
          <ac:spMkLst>
            <pc:docMk/>
            <pc:sldMk cId="3590641760" sldId="2147469704"/>
            <ac:spMk id="27" creationId="{3468191E-D3C5-E0A5-5025-3215F7D89326}"/>
          </ac:spMkLst>
        </pc:spChg>
        <pc:spChg chg="mod">
          <ac:chgData name="Mathias Vercauteren" userId="fa5be325-c4b1-412f-aabb-20c14464bfb7" providerId="ADAL" clId="{89A49B43-7842-41B6-8088-6B54D7043AAB}" dt="2024-08-07T07:31:19.486" v="2513" actId="2711"/>
          <ac:spMkLst>
            <pc:docMk/>
            <pc:sldMk cId="3590641760" sldId="2147469704"/>
            <ac:spMk id="30" creationId="{C0E541D3-00C4-2145-9A25-654ACC9959EF}"/>
          </ac:spMkLst>
        </pc:spChg>
        <pc:spChg chg="mod">
          <ac:chgData name="Mathias Vercauteren" userId="fa5be325-c4b1-412f-aabb-20c14464bfb7" providerId="ADAL" clId="{89A49B43-7842-41B6-8088-6B54D7043AAB}" dt="2024-08-07T07:31:19.486" v="2513" actId="2711"/>
          <ac:spMkLst>
            <pc:docMk/>
            <pc:sldMk cId="3590641760" sldId="2147469704"/>
            <ac:spMk id="32" creationId="{16B418AA-96C3-BF7B-BB67-832D5EBFA143}"/>
          </ac:spMkLst>
        </pc:spChg>
        <pc:spChg chg="mod">
          <ac:chgData name="Mathias Vercauteren" userId="fa5be325-c4b1-412f-aabb-20c14464bfb7" providerId="ADAL" clId="{89A49B43-7842-41B6-8088-6B54D7043AAB}" dt="2024-08-07T07:31:19.486" v="2513" actId="2711"/>
          <ac:spMkLst>
            <pc:docMk/>
            <pc:sldMk cId="3590641760" sldId="2147469704"/>
            <ac:spMk id="33" creationId="{BC71B052-BFA0-67A8-57C2-E52D24FC17BD}"/>
          </ac:spMkLst>
        </pc:spChg>
        <pc:spChg chg="mod">
          <ac:chgData name="Mathias Vercauteren" userId="fa5be325-c4b1-412f-aabb-20c14464bfb7" providerId="ADAL" clId="{89A49B43-7842-41B6-8088-6B54D7043AAB}" dt="2024-08-07T07:31:19.486" v="2513" actId="2711"/>
          <ac:spMkLst>
            <pc:docMk/>
            <pc:sldMk cId="3590641760" sldId="2147469704"/>
            <ac:spMk id="34" creationId="{9AEABD1A-3F84-8B04-7780-921C9458E967}"/>
          </ac:spMkLst>
        </pc:spChg>
        <pc:spChg chg="mod">
          <ac:chgData name="Mathias Vercauteren" userId="fa5be325-c4b1-412f-aabb-20c14464bfb7" providerId="ADAL" clId="{89A49B43-7842-41B6-8088-6B54D7043AAB}" dt="2024-08-07T07:31:19.486" v="2513" actId="2711"/>
          <ac:spMkLst>
            <pc:docMk/>
            <pc:sldMk cId="3590641760" sldId="2147469704"/>
            <ac:spMk id="66" creationId="{96EB49EF-ED30-2740-39D9-3601A86C624E}"/>
          </ac:spMkLst>
        </pc:spChg>
        <pc:spChg chg="mod">
          <ac:chgData name="Mathias Vercauteren" userId="fa5be325-c4b1-412f-aabb-20c14464bfb7" providerId="ADAL" clId="{89A49B43-7842-41B6-8088-6B54D7043AAB}" dt="2024-08-07T07:31:19.486" v="2513" actId="2711"/>
          <ac:spMkLst>
            <pc:docMk/>
            <pc:sldMk cId="3590641760" sldId="2147469704"/>
            <ac:spMk id="67" creationId="{87DFC67A-689D-0508-C93C-FC9F13A3B60B}"/>
          </ac:spMkLst>
        </pc:spChg>
        <pc:spChg chg="mod">
          <ac:chgData name="Mathias Vercauteren" userId="fa5be325-c4b1-412f-aabb-20c14464bfb7" providerId="ADAL" clId="{89A49B43-7842-41B6-8088-6B54D7043AAB}" dt="2024-08-07T07:31:19.486" v="2513" actId="2711"/>
          <ac:spMkLst>
            <pc:docMk/>
            <pc:sldMk cId="3590641760" sldId="2147469704"/>
            <ac:spMk id="68" creationId="{AF2B1EDC-4AEB-3C97-7DA0-3DAD5DAE1E30}"/>
          </ac:spMkLst>
        </pc:spChg>
        <pc:spChg chg="mod">
          <ac:chgData name="Mathias Vercauteren" userId="fa5be325-c4b1-412f-aabb-20c14464bfb7" providerId="ADAL" clId="{89A49B43-7842-41B6-8088-6B54D7043AAB}" dt="2024-08-07T07:31:19.486" v="2513" actId="2711"/>
          <ac:spMkLst>
            <pc:docMk/>
            <pc:sldMk cId="3590641760" sldId="2147469704"/>
            <ac:spMk id="69" creationId="{9276714A-D492-D925-FB8C-0A6DCC682B2D}"/>
          </ac:spMkLst>
        </pc:spChg>
        <pc:spChg chg="mod">
          <ac:chgData name="Mathias Vercauteren" userId="fa5be325-c4b1-412f-aabb-20c14464bfb7" providerId="ADAL" clId="{89A49B43-7842-41B6-8088-6B54D7043AAB}" dt="2024-08-07T07:31:19.486" v="2513" actId="2711"/>
          <ac:spMkLst>
            <pc:docMk/>
            <pc:sldMk cId="3590641760" sldId="2147469704"/>
            <ac:spMk id="70" creationId="{0204B47A-A699-867B-2AF1-A7FC485DE4AE}"/>
          </ac:spMkLst>
        </pc:spChg>
        <pc:spChg chg="mod">
          <ac:chgData name="Mathias Vercauteren" userId="fa5be325-c4b1-412f-aabb-20c14464bfb7" providerId="ADAL" clId="{89A49B43-7842-41B6-8088-6B54D7043AAB}" dt="2024-08-07T07:31:19.486" v="2513" actId="2711"/>
          <ac:spMkLst>
            <pc:docMk/>
            <pc:sldMk cId="3590641760" sldId="2147469704"/>
            <ac:spMk id="71" creationId="{446388ED-1559-4A70-7A6B-380692CE56CF}"/>
          </ac:spMkLst>
        </pc:spChg>
        <pc:spChg chg="mod">
          <ac:chgData name="Mathias Vercauteren" userId="fa5be325-c4b1-412f-aabb-20c14464bfb7" providerId="ADAL" clId="{89A49B43-7842-41B6-8088-6B54D7043AAB}" dt="2024-08-07T07:31:19.486" v="2513" actId="2711"/>
          <ac:spMkLst>
            <pc:docMk/>
            <pc:sldMk cId="3590641760" sldId="2147469704"/>
            <ac:spMk id="72" creationId="{B8EF1E09-6040-8BFE-07A5-C50FAE37E503}"/>
          </ac:spMkLst>
        </pc:spChg>
        <pc:spChg chg="mod">
          <ac:chgData name="Mathias Vercauteren" userId="fa5be325-c4b1-412f-aabb-20c14464bfb7" providerId="ADAL" clId="{89A49B43-7842-41B6-8088-6B54D7043AAB}" dt="2024-08-07T07:31:19.486" v="2513" actId="2711"/>
          <ac:spMkLst>
            <pc:docMk/>
            <pc:sldMk cId="3590641760" sldId="2147469704"/>
            <ac:spMk id="84" creationId="{12C697E6-FE6D-FCC5-21A5-AE62878A01BB}"/>
          </ac:spMkLst>
        </pc:spChg>
        <pc:grpChg chg="add mod">
          <ac:chgData name="Mathias Vercauteren" userId="fa5be325-c4b1-412f-aabb-20c14464bfb7" providerId="ADAL" clId="{89A49B43-7842-41B6-8088-6B54D7043AAB}" dt="2024-08-07T07:30:42.282" v="2502"/>
          <ac:grpSpMkLst>
            <pc:docMk/>
            <pc:sldMk cId="3590641760" sldId="2147469704"/>
            <ac:grpSpMk id="5" creationId="{E86F03B4-EFD0-5E0E-0D42-F522C5A901A8}"/>
          </ac:grpSpMkLst>
        </pc:grpChg>
        <pc:grpChg chg="mod">
          <ac:chgData name="Mathias Vercauteren" userId="fa5be325-c4b1-412f-aabb-20c14464bfb7" providerId="ADAL" clId="{89A49B43-7842-41B6-8088-6B54D7043AAB}" dt="2024-08-07T07:30:42.282" v="2502"/>
          <ac:grpSpMkLst>
            <pc:docMk/>
            <pc:sldMk cId="3590641760" sldId="2147469704"/>
            <ac:grpSpMk id="8" creationId="{012AB3BA-C37F-DD35-EED3-DB72898340A2}"/>
          </ac:grpSpMkLst>
        </pc:grpChg>
        <pc:grpChg chg="del">
          <ac:chgData name="Mathias Vercauteren" userId="fa5be325-c4b1-412f-aabb-20c14464bfb7" providerId="ADAL" clId="{89A49B43-7842-41B6-8088-6B54D7043AAB}" dt="2024-08-07T07:30:42.062" v="2501" actId="478"/>
          <ac:grpSpMkLst>
            <pc:docMk/>
            <pc:sldMk cId="3590641760" sldId="2147469704"/>
            <ac:grpSpMk id="11" creationId="{753A7BDE-0C57-F88E-9D2C-805A5878D3BF}"/>
          </ac:grpSpMkLst>
        </pc:grpChg>
      </pc:sldChg>
      <pc:sldChg chg="addSp delSp modSp mod ord modTransition">
        <pc:chgData name="Mathias Vercauteren" userId="fa5be325-c4b1-412f-aabb-20c14464bfb7" providerId="ADAL" clId="{89A49B43-7842-41B6-8088-6B54D7043AAB}" dt="2024-08-07T14:55:35.539" v="8045"/>
        <pc:sldMkLst>
          <pc:docMk/>
          <pc:sldMk cId="1259882730" sldId="2147469705"/>
        </pc:sldMkLst>
        <pc:spChg chg="mod">
          <ac:chgData name="Mathias Vercauteren" userId="fa5be325-c4b1-412f-aabb-20c14464bfb7" providerId="ADAL" clId="{89A49B43-7842-41B6-8088-6B54D7043AAB}" dt="2024-08-07T07:31:28.494" v="2516" actId="113"/>
          <ac:spMkLst>
            <pc:docMk/>
            <pc:sldMk cId="1259882730" sldId="2147469705"/>
            <ac:spMk id="2" creationId="{709A0D60-6A54-054A-68EC-8442E7207400}"/>
          </ac:spMkLst>
        </pc:spChg>
        <pc:spChg chg="mod">
          <ac:chgData name="Mathias Vercauteren" userId="fa5be325-c4b1-412f-aabb-20c14464bfb7" providerId="ADAL" clId="{89A49B43-7842-41B6-8088-6B54D7043AAB}" dt="2024-08-07T07:31:26.764" v="2515" actId="2711"/>
          <ac:spMkLst>
            <pc:docMk/>
            <pc:sldMk cId="1259882730" sldId="2147469705"/>
            <ac:spMk id="4" creationId="{C0295C23-F7DF-2E46-24AC-0BC9AAE411DD}"/>
          </ac:spMkLst>
        </pc:spChg>
        <pc:spChg chg="mod">
          <ac:chgData name="Mathias Vercauteren" userId="fa5be325-c4b1-412f-aabb-20c14464bfb7" providerId="ADAL" clId="{89A49B43-7842-41B6-8088-6B54D7043AAB}" dt="2024-08-07T07:31:33.034" v="2518"/>
          <ac:spMkLst>
            <pc:docMk/>
            <pc:sldMk cId="1259882730" sldId="2147469705"/>
            <ac:spMk id="5" creationId="{3BBFEC87-279F-662A-8225-7359533C6981}"/>
          </ac:spMkLst>
        </pc:spChg>
        <pc:spChg chg="mod">
          <ac:chgData name="Mathias Vercauteren" userId="fa5be325-c4b1-412f-aabb-20c14464bfb7" providerId="ADAL" clId="{89A49B43-7842-41B6-8088-6B54D7043AAB}" dt="2024-08-07T07:31:26.764" v="2515" actId="2711"/>
          <ac:spMkLst>
            <pc:docMk/>
            <pc:sldMk cId="1259882730" sldId="2147469705"/>
            <ac:spMk id="7" creationId="{8AE4500E-12C5-6421-F467-AFBEBFD18FFE}"/>
          </ac:spMkLst>
        </pc:spChg>
        <pc:spChg chg="mod">
          <ac:chgData name="Mathias Vercauteren" userId="fa5be325-c4b1-412f-aabb-20c14464bfb7" providerId="ADAL" clId="{89A49B43-7842-41B6-8088-6B54D7043AAB}" dt="2024-08-07T07:31:26.764" v="2515" actId="2711"/>
          <ac:spMkLst>
            <pc:docMk/>
            <pc:sldMk cId="1259882730" sldId="2147469705"/>
            <ac:spMk id="8" creationId="{AD8B4588-888F-1BF2-50BD-26FAC7463634}"/>
          </ac:spMkLst>
        </pc:spChg>
        <pc:spChg chg="mod">
          <ac:chgData name="Mathias Vercauteren" userId="fa5be325-c4b1-412f-aabb-20c14464bfb7" providerId="ADAL" clId="{89A49B43-7842-41B6-8088-6B54D7043AAB}" dt="2024-08-07T07:31:26.764" v="2515" actId="2711"/>
          <ac:spMkLst>
            <pc:docMk/>
            <pc:sldMk cId="1259882730" sldId="2147469705"/>
            <ac:spMk id="13" creationId="{CB7A4A7C-457C-D2D7-86F9-1E8D5BFD5CDC}"/>
          </ac:spMkLst>
        </pc:spChg>
        <pc:spChg chg="mod">
          <ac:chgData name="Mathias Vercauteren" userId="fa5be325-c4b1-412f-aabb-20c14464bfb7" providerId="ADAL" clId="{89A49B43-7842-41B6-8088-6B54D7043AAB}" dt="2024-08-07T07:31:26.764" v="2515" actId="2711"/>
          <ac:spMkLst>
            <pc:docMk/>
            <pc:sldMk cId="1259882730" sldId="2147469705"/>
            <ac:spMk id="15" creationId="{794941CA-4B82-9DC5-5895-4FFF62565D9B}"/>
          </ac:spMkLst>
        </pc:spChg>
        <pc:spChg chg="del mod">
          <ac:chgData name="Mathias Vercauteren" userId="fa5be325-c4b1-412f-aabb-20c14464bfb7" providerId="ADAL" clId="{89A49B43-7842-41B6-8088-6B54D7043AAB}" dt="2024-08-07T07:31:32.814" v="2517" actId="478"/>
          <ac:spMkLst>
            <pc:docMk/>
            <pc:sldMk cId="1259882730" sldId="2147469705"/>
            <ac:spMk id="17" creationId="{E81448F8-D960-F9B5-D517-41DA42D8ECA2}"/>
          </ac:spMkLst>
        </pc:spChg>
        <pc:spChg chg="del mod">
          <ac:chgData name="Mathias Vercauteren" userId="fa5be325-c4b1-412f-aabb-20c14464bfb7" providerId="ADAL" clId="{89A49B43-7842-41B6-8088-6B54D7043AAB}" dt="2024-08-07T07:31:32.814" v="2517" actId="478"/>
          <ac:spMkLst>
            <pc:docMk/>
            <pc:sldMk cId="1259882730" sldId="2147469705"/>
            <ac:spMk id="18" creationId="{1BE99397-1226-D5E9-F5DF-156D34A82201}"/>
          </ac:spMkLst>
        </pc:spChg>
        <pc:spChg chg="del mod">
          <ac:chgData name="Mathias Vercauteren" userId="fa5be325-c4b1-412f-aabb-20c14464bfb7" providerId="ADAL" clId="{89A49B43-7842-41B6-8088-6B54D7043AAB}" dt="2024-08-07T07:31:32.814" v="2517" actId="478"/>
          <ac:spMkLst>
            <pc:docMk/>
            <pc:sldMk cId="1259882730" sldId="2147469705"/>
            <ac:spMk id="19" creationId="{2128E276-FF60-50C5-0D9E-BB082F71C42C}"/>
          </ac:spMkLst>
        </pc:spChg>
        <pc:spChg chg="mod">
          <ac:chgData name="Mathias Vercauteren" userId="fa5be325-c4b1-412f-aabb-20c14464bfb7" providerId="ADAL" clId="{89A49B43-7842-41B6-8088-6B54D7043AAB}" dt="2024-08-07T07:31:33.034" v="2518"/>
          <ac:spMkLst>
            <pc:docMk/>
            <pc:sldMk cId="1259882730" sldId="2147469705"/>
            <ac:spMk id="20" creationId="{ECD1E84C-1D65-E774-16F4-33FC538F9E38}"/>
          </ac:spMkLst>
        </pc:spChg>
        <pc:spChg chg="mod">
          <ac:chgData name="Mathias Vercauteren" userId="fa5be325-c4b1-412f-aabb-20c14464bfb7" providerId="ADAL" clId="{89A49B43-7842-41B6-8088-6B54D7043AAB}" dt="2024-08-07T07:31:33.034" v="2518"/>
          <ac:spMkLst>
            <pc:docMk/>
            <pc:sldMk cId="1259882730" sldId="2147469705"/>
            <ac:spMk id="21" creationId="{5E558D01-48A8-B100-C154-D9559FF0A3B5}"/>
          </ac:spMkLst>
        </pc:spChg>
        <pc:grpChg chg="add mod">
          <ac:chgData name="Mathias Vercauteren" userId="fa5be325-c4b1-412f-aabb-20c14464bfb7" providerId="ADAL" clId="{89A49B43-7842-41B6-8088-6B54D7043AAB}" dt="2024-08-07T07:31:33.034" v="2518"/>
          <ac:grpSpMkLst>
            <pc:docMk/>
            <pc:sldMk cId="1259882730" sldId="2147469705"/>
            <ac:grpSpMk id="3" creationId="{D7833F95-4AB6-BEB6-3E0C-881CB7F812E0}"/>
          </ac:grpSpMkLst>
        </pc:grpChg>
        <pc:grpChg chg="mod">
          <ac:chgData name="Mathias Vercauteren" userId="fa5be325-c4b1-412f-aabb-20c14464bfb7" providerId="ADAL" clId="{89A49B43-7842-41B6-8088-6B54D7043AAB}" dt="2024-08-07T07:31:33.034" v="2518"/>
          <ac:grpSpMkLst>
            <pc:docMk/>
            <pc:sldMk cId="1259882730" sldId="2147469705"/>
            <ac:grpSpMk id="6" creationId="{DFF8CE35-D0D5-D72E-4A6B-4384C61F2F58}"/>
          </ac:grpSpMkLst>
        </pc:grpChg>
        <pc:grpChg chg="del mod">
          <ac:chgData name="Mathias Vercauteren" userId="fa5be325-c4b1-412f-aabb-20c14464bfb7" providerId="ADAL" clId="{89A49B43-7842-41B6-8088-6B54D7043AAB}" dt="2024-08-07T07:31:32.814" v="2517" actId="478"/>
          <ac:grpSpMkLst>
            <pc:docMk/>
            <pc:sldMk cId="1259882730" sldId="2147469705"/>
            <ac:grpSpMk id="9" creationId="{48CEA779-7ED1-6F7D-F7F1-822F0D0ECA3F}"/>
          </ac:grpSpMkLst>
        </pc:grpChg>
        <pc:picChg chg="mod">
          <ac:chgData name="Mathias Vercauteren" userId="fa5be325-c4b1-412f-aabb-20c14464bfb7" providerId="ADAL" clId="{89A49B43-7842-41B6-8088-6B54D7043AAB}" dt="2024-08-07T07:31:26.764" v="2515" actId="2711"/>
          <ac:picMkLst>
            <pc:docMk/>
            <pc:sldMk cId="1259882730" sldId="2147469705"/>
            <ac:picMk id="14" creationId="{813D3EF5-7ADE-7009-F923-A67771280766}"/>
          </ac:picMkLst>
        </pc:picChg>
        <pc:picChg chg="mod">
          <ac:chgData name="Mathias Vercauteren" userId="fa5be325-c4b1-412f-aabb-20c14464bfb7" providerId="ADAL" clId="{89A49B43-7842-41B6-8088-6B54D7043AAB}" dt="2024-08-07T07:31:26.764" v="2515" actId="2711"/>
          <ac:picMkLst>
            <pc:docMk/>
            <pc:sldMk cId="1259882730" sldId="2147469705"/>
            <ac:picMk id="1026" creationId="{B4F356CF-DDE5-D744-DE69-D872E64ED2D6}"/>
          </ac:picMkLst>
        </pc:picChg>
        <pc:picChg chg="mod">
          <ac:chgData name="Mathias Vercauteren" userId="fa5be325-c4b1-412f-aabb-20c14464bfb7" providerId="ADAL" clId="{89A49B43-7842-41B6-8088-6B54D7043AAB}" dt="2024-08-07T07:31:26.764" v="2515" actId="2711"/>
          <ac:picMkLst>
            <pc:docMk/>
            <pc:sldMk cId="1259882730" sldId="2147469705"/>
            <ac:picMk id="1028" creationId="{C6101B82-5F5F-DDE0-DA7E-D06658CDB013}"/>
          </ac:picMkLst>
        </pc:picChg>
        <pc:picChg chg="mod">
          <ac:chgData name="Mathias Vercauteren" userId="fa5be325-c4b1-412f-aabb-20c14464bfb7" providerId="ADAL" clId="{89A49B43-7842-41B6-8088-6B54D7043AAB}" dt="2024-08-07T07:31:26.764" v="2515" actId="2711"/>
          <ac:picMkLst>
            <pc:docMk/>
            <pc:sldMk cId="1259882730" sldId="2147469705"/>
            <ac:picMk id="1030" creationId="{8F5F5367-6A0A-9182-252E-9CC9CD65C81B}"/>
          </ac:picMkLst>
        </pc:picChg>
        <pc:picChg chg="mod">
          <ac:chgData name="Mathias Vercauteren" userId="fa5be325-c4b1-412f-aabb-20c14464bfb7" providerId="ADAL" clId="{89A49B43-7842-41B6-8088-6B54D7043AAB}" dt="2024-08-07T07:31:26.764" v="2515" actId="2711"/>
          <ac:picMkLst>
            <pc:docMk/>
            <pc:sldMk cId="1259882730" sldId="2147469705"/>
            <ac:picMk id="1032" creationId="{F275333B-03F7-032E-4F9B-5B7B0129841B}"/>
          </ac:picMkLst>
        </pc:picChg>
      </pc:sldChg>
      <pc:sldChg chg="addSp delSp modSp mod ord modTransition">
        <pc:chgData name="Mathias Vercauteren" userId="fa5be325-c4b1-412f-aabb-20c14464bfb7" providerId="ADAL" clId="{89A49B43-7842-41B6-8088-6B54D7043AAB}" dt="2024-08-07T14:55:35.539" v="8045"/>
        <pc:sldMkLst>
          <pc:docMk/>
          <pc:sldMk cId="1023611271" sldId="2147469706"/>
        </pc:sldMkLst>
        <pc:spChg chg="mod">
          <ac:chgData name="Mathias Vercauteren" userId="fa5be325-c4b1-412f-aabb-20c14464bfb7" providerId="ADAL" clId="{89A49B43-7842-41B6-8088-6B54D7043AAB}" dt="2024-08-07T07:31:53.904" v="2528" actId="113"/>
          <ac:spMkLst>
            <pc:docMk/>
            <pc:sldMk cId="1023611271" sldId="2147469706"/>
            <ac:spMk id="2" creationId="{709A0D60-6A54-054A-68EC-8442E7207400}"/>
          </ac:spMkLst>
        </pc:spChg>
        <pc:spChg chg="mod">
          <ac:chgData name="Mathias Vercauteren" userId="fa5be325-c4b1-412f-aabb-20c14464bfb7" providerId="ADAL" clId="{89A49B43-7842-41B6-8088-6B54D7043AAB}" dt="2024-08-07T07:31:51.595" v="2527" actId="2711"/>
          <ac:spMkLst>
            <pc:docMk/>
            <pc:sldMk cId="1023611271" sldId="2147469706"/>
            <ac:spMk id="4" creationId="{09EDFC4C-BE6F-A64B-256B-FF9FE26B7AA8}"/>
          </ac:spMkLst>
        </pc:spChg>
        <pc:spChg chg="mod">
          <ac:chgData name="Mathias Vercauteren" userId="fa5be325-c4b1-412f-aabb-20c14464bfb7" providerId="ADAL" clId="{89A49B43-7842-41B6-8088-6B54D7043AAB}" dt="2024-08-07T07:31:36.459" v="2520"/>
          <ac:spMkLst>
            <pc:docMk/>
            <pc:sldMk cId="1023611271" sldId="2147469706"/>
            <ac:spMk id="5" creationId="{63D8326B-79CE-0024-E76E-2FF8B00A0595}"/>
          </ac:spMkLst>
        </pc:spChg>
        <pc:spChg chg="mod">
          <ac:chgData name="Mathias Vercauteren" userId="fa5be325-c4b1-412f-aabb-20c14464bfb7" providerId="ADAL" clId="{89A49B43-7842-41B6-8088-6B54D7043AAB}" dt="2024-08-07T07:31:51.595" v="2527" actId="2711"/>
          <ac:spMkLst>
            <pc:docMk/>
            <pc:sldMk cId="1023611271" sldId="2147469706"/>
            <ac:spMk id="8" creationId="{C26F8097-46F2-41E0-D5D7-8ED698955EB7}"/>
          </ac:spMkLst>
        </pc:spChg>
        <pc:spChg chg="del">
          <ac:chgData name="Mathias Vercauteren" userId="fa5be325-c4b1-412f-aabb-20c14464bfb7" providerId="ADAL" clId="{89A49B43-7842-41B6-8088-6B54D7043AAB}" dt="2024-08-07T07:31:36.255" v="2519" actId="478"/>
          <ac:spMkLst>
            <pc:docMk/>
            <pc:sldMk cId="1023611271" sldId="2147469706"/>
            <ac:spMk id="17" creationId="{8C167457-A263-E22E-5807-CBDB3DA45563}"/>
          </ac:spMkLst>
        </pc:spChg>
        <pc:spChg chg="mod">
          <ac:chgData name="Mathias Vercauteren" userId="fa5be325-c4b1-412f-aabb-20c14464bfb7" providerId="ADAL" clId="{89A49B43-7842-41B6-8088-6B54D7043AAB}" dt="2024-08-07T07:31:51.595" v="2527" actId="2711"/>
          <ac:spMkLst>
            <pc:docMk/>
            <pc:sldMk cId="1023611271" sldId="2147469706"/>
            <ac:spMk id="19" creationId="{CDA1C99E-B2A0-875A-B21F-6A0E2C9815B3}"/>
          </ac:spMkLst>
        </pc:spChg>
        <pc:spChg chg="del">
          <ac:chgData name="Mathias Vercauteren" userId="fa5be325-c4b1-412f-aabb-20c14464bfb7" providerId="ADAL" clId="{89A49B43-7842-41B6-8088-6B54D7043AAB}" dt="2024-08-07T07:31:36.255" v="2519" actId="478"/>
          <ac:spMkLst>
            <pc:docMk/>
            <pc:sldMk cId="1023611271" sldId="2147469706"/>
            <ac:spMk id="20" creationId="{0F9F1E88-10D1-91C7-C906-0654413C1572}"/>
          </ac:spMkLst>
        </pc:spChg>
        <pc:spChg chg="mod">
          <ac:chgData name="Mathias Vercauteren" userId="fa5be325-c4b1-412f-aabb-20c14464bfb7" providerId="ADAL" clId="{89A49B43-7842-41B6-8088-6B54D7043AAB}" dt="2024-08-07T07:31:51.595" v="2527" actId="2711"/>
          <ac:spMkLst>
            <pc:docMk/>
            <pc:sldMk cId="1023611271" sldId="2147469706"/>
            <ac:spMk id="22" creationId="{B0681CB2-7870-E0EF-018D-4B026F843E08}"/>
          </ac:spMkLst>
        </pc:spChg>
        <pc:spChg chg="del">
          <ac:chgData name="Mathias Vercauteren" userId="fa5be325-c4b1-412f-aabb-20c14464bfb7" providerId="ADAL" clId="{89A49B43-7842-41B6-8088-6B54D7043AAB}" dt="2024-08-07T07:31:36.255" v="2519" actId="478"/>
          <ac:spMkLst>
            <pc:docMk/>
            <pc:sldMk cId="1023611271" sldId="2147469706"/>
            <ac:spMk id="23" creationId="{A1464430-16F2-F251-6030-157746824C10}"/>
          </ac:spMkLst>
        </pc:spChg>
        <pc:spChg chg="mod">
          <ac:chgData name="Mathias Vercauteren" userId="fa5be325-c4b1-412f-aabb-20c14464bfb7" providerId="ADAL" clId="{89A49B43-7842-41B6-8088-6B54D7043AAB}" dt="2024-08-07T07:31:51.595" v="2527" actId="2711"/>
          <ac:spMkLst>
            <pc:docMk/>
            <pc:sldMk cId="1023611271" sldId="2147469706"/>
            <ac:spMk id="25" creationId="{385B74E4-858B-F944-5D0D-466BF37EABBC}"/>
          </ac:spMkLst>
        </pc:spChg>
        <pc:spChg chg="mod">
          <ac:chgData name="Mathias Vercauteren" userId="fa5be325-c4b1-412f-aabb-20c14464bfb7" providerId="ADAL" clId="{89A49B43-7842-41B6-8088-6B54D7043AAB}" dt="2024-08-07T07:31:51.595" v="2527" actId="2711"/>
          <ac:spMkLst>
            <pc:docMk/>
            <pc:sldMk cId="1023611271" sldId="2147469706"/>
            <ac:spMk id="26" creationId="{5D743A71-3136-4429-CFB6-CCAC9DA1F973}"/>
          </ac:spMkLst>
        </pc:spChg>
        <pc:spChg chg="mod">
          <ac:chgData name="Mathias Vercauteren" userId="fa5be325-c4b1-412f-aabb-20c14464bfb7" providerId="ADAL" clId="{89A49B43-7842-41B6-8088-6B54D7043AAB}" dt="2024-08-07T07:31:36.459" v="2520"/>
          <ac:spMkLst>
            <pc:docMk/>
            <pc:sldMk cId="1023611271" sldId="2147469706"/>
            <ac:spMk id="27" creationId="{1931579C-3A3F-13FC-6D93-BC9E9F6918EA}"/>
          </ac:spMkLst>
        </pc:spChg>
        <pc:spChg chg="mod">
          <ac:chgData name="Mathias Vercauteren" userId="fa5be325-c4b1-412f-aabb-20c14464bfb7" providerId="ADAL" clId="{89A49B43-7842-41B6-8088-6B54D7043AAB}" dt="2024-08-07T07:31:36.459" v="2520"/>
          <ac:spMkLst>
            <pc:docMk/>
            <pc:sldMk cId="1023611271" sldId="2147469706"/>
            <ac:spMk id="28" creationId="{8DA61E17-4600-4842-6F70-A5A7504BFFE5}"/>
          </ac:spMkLst>
        </pc:spChg>
        <pc:grpChg chg="add mod">
          <ac:chgData name="Mathias Vercauteren" userId="fa5be325-c4b1-412f-aabb-20c14464bfb7" providerId="ADAL" clId="{89A49B43-7842-41B6-8088-6B54D7043AAB}" dt="2024-08-07T07:31:51.595" v="2527" actId="2711"/>
          <ac:grpSpMkLst>
            <pc:docMk/>
            <pc:sldMk cId="1023611271" sldId="2147469706"/>
            <ac:grpSpMk id="3" creationId="{71CF8351-6BB4-1796-C3B3-B2CEC273A044}"/>
          </ac:grpSpMkLst>
        </pc:grpChg>
        <pc:grpChg chg="mod">
          <ac:chgData name="Mathias Vercauteren" userId="fa5be325-c4b1-412f-aabb-20c14464bfb7" providerId="ADAL" clId="{89A49B43-7842-41B6-8088-6B54D7043AAB}" dt="2024-08-07T07:31:36.459" v="2520"/>
          <ac:grpSpMkLst>
            <pc:docMk/>
            <pc:sldMk cId="1023611271" sldId="2147469706"/>
            <ac:grpSpMk id="6" creationId="{256107DB-2A4B-C0F6-5A7F-00E7F84E9AF8}"/>
          </ac:grpSpMkLst>
        </pc:grpChg>
        <pc:grpChg chg="del">
          <ac:chgData name="Mathias Vercauteren" userId="fa5be325-c4b1-412f-aabb-20c14464bfb7" providerId="ADAL" clId="{89A49B43-7842-41B6-8088-6B54D7043AAB}" dt="2024-08-07T07:31:36.255" v="2519" actId="478"/>
          <ac:grpSpMkLst>
            <pc:docMk/>
            <pc:sldMk cId="1023611271" sldId="2147469706"/>
            <ac:grpSpMk id="10" creationId="{CECF07F9-ABDE-6747-C25A-CDC157962B0B}"/>
          </ac:grpSpMkLst>
        </pc:grpChg>
        <pc:picChg chg="mod">
          <ac:chgData name="Mathias Vercauteren" userId="fa5be325-c4b1-412f-aabb-20c14464bfb7" providerId="ADAL" clId="{89A49B43-7842-41B6-8088-6B54D7043AAB}" dt="2024-08-07T07:31:51.595" v="2527" actId="2711"/>
          <ac:picMkLst>
            <pc:docMk/>
            <pc:sldMk cId="1023611271" sldId="2147469706"/>
            <ac:picMk id="7" creationId="{431F987D-FEA6-D738-80AB-CA65F3AB5323}"/>
          </ac:picMkLst>
        </pc:picChg>
        <pc:picChg chg="mod">
          <ac:chgData name="Mathias Vercauteren" userId="fa5be325-c4b1-412f-aabb-20c14464bfb7" providerId="ADAL" clId="{89A49B43-7842-41B6-8088-6B54D7043AAB}" dt="2024-08-07T07:31:51.595" v="2527" actId="2711"/>
          <ac:picMkLst>
            <pc:docMk/>
            <pc:sldMk cId="1023611271" sldId="2147469706"/>
            <ac:picMk id="9" creationId="{AEBA21A1-5A7D-781A-858A-FC6F1B959AE3}"/>
          </ac:picMkLst>
        </pc:picChg>
        <pc:picChg chg="mod">
          <ac:chgData name="Mathias Vercauteren" userId="fa5be325-c4b1-412f-aabb-20c14464bfb7" providerId="ADAL" clId="{89A49B43-7842-41B6-8088-6B54D7043AAB}" dt="2024-08-07T07:31:51.595" v="2527" actId="2711"/>
          <ac:picMkLst>
            <pc:docMk/>
            <pc:sldMk cId="1023611271" sldId="2147469706"/>
            <ac:picMk id="11" creationId="{E5D7FC60-E146-4F5F-6CCD-D4D161400A93}"/>
          </ac:picMkLst>
        </pc:picChg>
        <pc:picChg chg="mod">
          <ac:chgData name="Mathias Vercauteren" userId="fa5be325-c4b1-412f-aabb-20c14464bfb7" providerId="ADAL" clId="{89A49B43-7842-41B6-8088-6B54D7043AAB}" dt="2024-08-07T07:31:51.595" v="2527" actId="2711"/>
          <ac:picMkLst>
            <pc:docMk/>
            <pc:sldMk cId="1023611271" sldId="2147469706"/>
            <ac:picMk id="16" creationId="{D26586F3-60DA-A171-AB14-EAD77C44DD47}"/>
          </ac:picMkLst>
        </pc:picChg>
        <pc:picChg chg="mod">
          <ac:chgData name="Mathias Vercauteren" userId="fa5be325-c4b1-412f-aabb-20c14464bfb7" providerId="ADAL" clId="{89A49B43-7842-41B6-8088-6B54D7043AAB}" dt="2024-08-07T07:31:51.595" v="2527" actId="2711"/>
          <ac:picMkLst>
            <pc:docMk/>
            <pc:sldMk cId="1023611271" sldId="2147469706"/>
            <ac:picMk id="18" creationId="{88E9BB2E-8622-1DD5-3C8B-B0CA856FDE39}"/>
          </ac:picMkLst>
        </pc:picChg>
        <pc:picChg chg="mod">
          <ac:chgData name="Mathias Vercauteren" userId="fa5be325-c4b1-412f-aabb-20c14464bfb7" providerId="ADAL" clId="{89A49B43-7842-41B6-8088-6B54D7043AAB}" dt="2024-08-07T07:31:51.595" v="2527" actId="2711"/>
          <ac:picMkLst>
            <pc:docMk/>
            <pc:sldMk cId="1023611271" sldId="2147469706"/>
            <ac:picMk id="21" creationId="{9DC9A7C9-0BF5-6220-B401-52D21ADE7A3F}"/>
          </ac:picMkLst>
        </pc:picChg>
        <pc:picChg chg="mod">
          <ac:chgData name="Mathias Vercauteren" userId="fa5be325-c4b1-412f-aabb-20c14464bfb7" providerId="ADAL" clId="{89A49B43-7842-41B6-8088-6B54D7043AAB}" dt="2024-08-07T07:31:51.595" v="2527" actId="2711"/>
          <ac:picMkLst>
            <pc:docMk/>
            <pc:sldMk cId="1023611271" sldId="2147469706"/>
            <ac:picMk id="24" creationId="{D9C9AA9C-C703-4C8D-F379-1AA2B8CCB9D3}"/>
          </ac:picMkLst>
        </pc:picChg>
        <pc:picChg chg="mod">
          <ac:chgData name="Mathias Vercauteren" userId="fa5be325-c4b1-412f-aabb-20c14464bfb7" providerId="ADAL" clId="{89A49B43-7842-41B6-8088-6B54D7043AAB}" dt="2024-08-07T07:31:51.595" v="2527" actId="2711"/>
          <ac:picMkLst>
            <pc:docMk/>
            <pc:sldMk cId="1023611271" sldId="2147469706"/>
            <ac:picMk id="2050" creationId="{D53430AC-71D0-E6C6-A02A-40F9C3CAE263}"/>
          </ac:picMkLst>
        </pc:picChg>
        <pc:picChg chg="mod">
          <ac:chgData name="Mathias Vercauteren" userId="fa5be325-c4b1-412f-aabb-20c14464bfb7" providerId="ADAL" clId="{89A49B43-7842-41B6-8088-6B54D7043AAB}" dt="2024-08-07T07:31:51.595" v="2527" actId="2711"/>
          <ac:picMkLst>
            <pc:docMk/>
            <pc:sldMk cId="1023611271" sldId="2147469706"/>
            <ac:picMk id="2052" creationId="{332510AF-F4BB-F5A6-6990-3313878B56F3}"/>
          </ac:picMkLst>
        </pc:picChg>
        <pc:picChg chg="mod">
          <ac:chgData name="Mathias Vercauteren" userId="fa5be325-c4b1-412f-aabb-20c14464bfb7" providerId="ADAL" clId="{89A49B43-7842-41B6-8088-6B54D7043AAB}" dt="2024-08-07T07:31:51.595" v="2527" actId="2711"/>
          <ac:picMkLst>
            <pc:docMk/>
            <pc:sldMk cId="1023611271" sldId="2147469706"/>
            <ac:picMk id="2056" creationId="{266561D3-D25B-AD8F-AF3A-35077A75063B}"/>
          </ac:picMkLst>
        </pc:picChg>
      </pc:sldChg>
      <pc:sldChg chg="addSp delSp modSp mod ord modTransition">
        <pc:chgData name="Mathias Vercauteren" userId="fa5be325-c4b1-412f-aabb-20c14464bfb7" providerId="ADAL" clId="{89A49B43-7842-41B6-8088-6B54D7043AAB}" dt="2024-08-07T14:55:35.539" v="8045"/>
        <pc:sldMkLst>
          <pc:docMk/>
          <pc:sldMk cId="559453204" sldId="2147469707"/>
        </pc:sldMkLst>
        <pc:spChg chg="mod">
          <ac:chgData name="Mathias Vercauteren" userId="fa5be325-c4b1-412f-aabb-20c14464bfb7" providerId="ADAL" clId="{89A49B43-7842-41B6-8088-6B54D7043AAB}" dt="2024-08-07T07:31:58.446" v="2530" actId="113"/>
          <ac:spMkLst>
            <pc:docMk/>
            <pc:sldMk cId="559453204" sldId="2147469707"/>
            <ac:spMk id="2" creationId="{709A0D60-6A54-054A-68EC-8442E7207400}"/>
          </ac:spMkLst>
        </pc:spChg>
        <pc:spChg chg="mod">
          <ac:chgData name="Mathias Vercauteren" userId="fa5be325-c4b1-412f-aabb-20c14464bfb7" providerId="ADAL" clId="{89A49B43-7842-41B6-8088-6B54D7043AAB}" dt="2024-08-07T07:31:39.166" v="2522"/>
          <ac:spMkLst>
            <pc:docMk/>
            <pc:sldMk cId="559453204" sldId="2147469707"/>
            <ac:spMk id="5" creationId="{718CB188-69F6-3FBE-7F63-9A2E23878859}"/>
          </ac:spMkLst>
        </pc:spChg>
        <pc:spChg chg="mod">
          <ac:chgData name="Mathias Vercauteren" userId="fa5be325-c4b1-412f-aabb-20c14464bfb7" providerId="ADAL" clId="{89A49B43-7842-41B6-8088-6B54D7043AAB}" dt="2024-08-07T07:31:56.577" v="2529" actId="2711"/>
          <ac:spMkLst>
            <pc:docMk/>
            <pc:sldMk cId="559453204" sldId="2147469707"/>
            <ac:spMk id="13" creationId="{C1F7D4EB-F453-E1E6-E930-DDFFC89A8E96}"/>
          </ac:spMkLst>
        </pc:spChg>
        <pc:spChg chg="mod">
          <ac:chgData name="Mathias Vercauteren" userId="fa5be325-c4b1-412f-aabb-20c14464bfb7" providerId="ADAL" clId="{89A49B43-7842-41B6-8088-6B54D7043AAB}" dt="2024-08-07T07:31:56.577" v="2529" actId="2711"/>
          <ac:spMkLst>
            <pc:docMk/>
            <pc:sldMk cId="559453204" sldId="2147469707"/>
            <ac:spMk id="14" creationId="{36D609F0-20B9-FC19-EA6B-5730F9C0B2FA}"/>
          </ac:spMkLst>
        </pc:spChg>
        <pc:spChg chg="mod">
          <ac:chgData name="Mathias Vercauteren" userId="fa5be325-c4b1-412f-aabb-20c14464bfb7" providerId="ADAL" clId="{89A49B43-7842-41B6-8088-6B54D7043AAB}" dt="2024-08-07T07:31:56.577" v="2529" actId="2711"/>
          <ac:spMkLst>
            <pc:docMk/>
            <pc:sldMk cId="559453204" sldId="2147469707"/>
            <ac:spMk id="15" creationId="{3640E0FD-9306-4CBB-7B50-28331111EC40}"/>
          </ac:spMkLst>
        </pc:spChg>
        <pc:spChg chg="mod">
          <ac:chgData name="Mathias Vercauteren" userId="fa5be325-c4b1-412f-aabb-20c14464bfb7" providerId="ADAL" clId="{89A49B43-7842-41B6-8088-6B54D7043AAB}" dt="2024-08-07T07:31:56.577" v="2529" actId="2711"/>
          <ac:spMkLst>
            <pc:docMk/>
            <pc:sldMk cId="559453204" sldId="2147469707"/>
            <ac:spMk id="17" creationId="{00685959-9B40-3C06-0054-54C0B991A9E7}"/>
          </ac:spMkLst>
        </pc:spChg>
        <pc:spChg chg="mod">
          <ac:chgData name="Mathias Vercauteren" userId="fa5be325-c4b1-412f-aabb-20c14464bfb7" providerId="ADAL" clId="{89A49B43-7842-41B6-8088-6B54D7043AAB}" dt="2024-08-07T07:31:56.577" v="2529" actId="2711"/>
          <ac:spMkLst>
            <pc:docMk/>
            <pc:sldMk cId="559453204" sldId="2147469707"/>
            <ac:spMk id="19" creationId="{CDA1C99E-B2A0-875A-B21F-6A0E2C9815B3}"/>
          </ac:spMkLst>
        </pc:spChg>
        <pc:spChg chg="mod">
          <ac:chgData name="Mathias Vercauteren" userId="fa5be325-c4b1-412f-aabb-20c14464bfb7" providerId="ADAL" clId="{89A49B43-7842-41B6-8088-6B54D7043AAB}" dt="2024-08-07T07:31:56.577" v="2529" actId="2711"/>
          <ac:spMkLst>
            <pc:docMk/>
            <pc:sldMk cId="559453204" sldId="2147469707"/>
            <ac:spMk id="22" creationId="{B0681CB2-7870-E0EF-018D-4B026F843E08}"/>
          </ac:spMkLst>
        </pc:spChg>
        <pc:spChg chg="mod">
          <ac:chgData name="Mathias Vercauteren" userId="fa5be325-c4b1-412f-aabb-20c14464bfb7" providerId="ADAL" clId="{89A49B43-7842-41B6-8088-6B54D7043AAB}" dt="2024-08-07T07:31:56.577" v="2529" actId="2711"/>
          <ac:spMkLst>
            <pc:docMk/>
            <pc:sldMk cId="559453204" sldId="2147469707"/>
            <ac:spMk id="25" creationId="{385B74E4-858B-F944-5D0D-466BF37EABBC}"/>
          </ac:spMkLst>
        </pc:spChg>
        <pc:spChg chg="mod">
          <ac:chgData name="Mathias Vercauteren" userId="fa5be325-c4b1-412f-aabb-20c14464bfb7" providerId="ADAL" clId="{89A49B43-7842-41B6-8088-6B54D7043AAB}" dt="2024-08-07T07:31:56.577" v="2529" actId="2711"/>
          <ac:spMkLst>
            <pc:docMk/>
            <pc:sldMk cId="559453204" sldId="2147469707"/>
            <ac:spMk id="26" creationId="{5D743A71-3136-4429-CFB6-CCAC9DA1F973}"/>
          </ac:spMkLst>
        </pc:spChg>
        <pc:spChg chg="del">
          <ac:chgData name="Mathias Vercauteren" userId="fa5be325-c4b1-412f-aabb-20c14464bfb7" providerId="ADAL" clId="{89A49B43-7842-41B6-8088-6B54D7043AAB}" dt="2024-08-07T07:31:38.946" v="2521" actId="478"/>
          <ac:spMkLst>
            <pc:docMk/>
            <pc:sldMk cId="559453204" sldId="2147469707"/>
            <ac:spMk id="30" creationId="{CE1B4993-222E-6FFB-5063-429A4DDCC9DE}"/>
          </ac:spMkLst>
        </pc:spChg>
        <pc:spChg chg="del">
          <ac:chgData name="Mathias Vercauteren" userId="fa5be325-c4b1-412f-aabb-20c14464bfb7" providerId="ADAL" clId="{89A49B43-7842-41B6-8088-6B54D7043AAB}" dt="2024-08-07T07:31:38.946" v="2521" actId="478"/>
          <ac:spMkLst>
            <pc:docMk/>
            <pc:sldMk cId="559453204" sldId="2147469707"/>
            <ac:spMk id="31" creationId="{090F5EAA-FDF3-CA75-FAE5-2946EDF34A61}"/>
          </ac:spMkLst>
        </pc:spChg>
        <pc:spChg chg="del">
          <ac:chgData name="Mathias Vercauteren" userId="fa5be325-c4b1-412f-aabb-20c14464bfb7" providerId="ADAL" clId="{89A49B43-7842-41B6-8088-6B54D7043AAB}" dt="2024-08-07T07:31:38.946" v="2521" actId="478"/>
          <ac:spMkLst>
            <pc:docMk/>
            <pc:sldMk cId="559453204" sldId="2147469707"/>
            <ac:spMk id="32" creationId="{89FC0BAB-1EDC-6C2A-0111-E3DA57DFB26B}"/>
          </ac:spMkLst>
        </pc:spChg>
        <pc:spChg chg="mod">
          <ac:chgData name="Mathias Vercauteren" userId="fa5be325-c4b1-412f-aabb-20c14464bfb7" providerId="ADAL" clId="{89A49B43-7842-41B6-8088-6B54D7043AAB}" dt="2024-08-07T07:31:39.166" v="2522"/>
          <ac:spMkLst>
            <pc:docMk/>
            <pc:sldMk cId="559453204" sldId="2147469707"/>
            <ac:spMk id="33" creationId="{138DD293-35AD-77EA-E23E-6CBFD7C47E1D}"/>
          </ac:spMkLst>
        </pc:spChg>
        <pc:spChg chg="mod">
          <ac:chgData name="Mathias Vercauteren" userId="fa5be325-c4b1-412f-aabb-20c14464bfb7" providerId="ADAL" clId="{89A49B43-7842-41B6-8088-6B54D7043AAB}" dt="2024-08-07T07:31:39.166" v="2522"/>
          <ac:spMkLst>
            <pc:docMk/>
            <pc:sldMk cId="559453204" sldId="2147469707"/>
            <ac:spMk id="34" creationId="{316E251B-DA08-61DC-ADF0-FD927D3790FC}"/>
          </ac:spMkLst>
        </pc:spChg>
        <pc:grpChg chg="add mod">
          <ac:chgData name="Mathias Vercauteren" userId="fa5be325-c4b1-412f-aabb-20c14464bfb7" providerId="ADAL" clId="{89A49B43-7842-41B6-8088-6B54D7043AAB}" dt="2024-08-07T07:31:56.577" v="2529" actId="2711"/>
          <ac:grpSpMkLst>
            <pc:docMk/>
            <pc:sldMk cId="559453204" sldId="2147469707"/>
            <ac:grpSpMk id="3" creationId="{4D008353-45E1-4079-CE30-794DE293FC1D}"/>
          </ac:grpSpMkLst>
        </pc:grpChg>
        <pc:grpChg chg="mod">
          <ac:chgData name="Mathias Vercauteren" userId="fa5be325-c4b1-412f-aabb-20c14464bfb7" providerId="ADAL" clId="{89A49B43-7842-41B6-8088-6B54D7043AAB}" dt="2024-08-07T07:31:39.166" v="2522"/>
          <ac:grpSpMkLst>
            <pc:docMk/>
            <pc:sldMk cId="559453204" sldId="2147469707"/>
            <ac:grpSpMk id="6" creationId="{B2CB08B1-3AB7-B8F7-42DC-478AE9A83309}"/>
          </ac:grpSpMkLst>
        </pc:grpChg>
        <pc:grpChg chg="mod">
          <ac:chgData name="Mathias Vercauteren" userId="fa5be325-c4b1-412f-aabb-20c14464bfb7" providerId="ADAL" clId="{89A49B43-7842-41B6-8088-6B54D7043AAB}" dt="2024-08-07T07:31:56.577" v="2529" actId="2711"/>
          <ac:grpSpMkLst>
            <pc:docMk/>
            <pc:sldMk cId="559453204" sldId="2147469707"/>
            <ac:grpSpMk id="12" creationId="{78D97DB9-B26D-290A-BD1E-2505651CBF38}"/>
          </ac:grpSpMkLst>
        </pc:grpChg>
        <pc:grpChg chg="del">
          <ac:chgData name="Mathias Vercauteren" userId="fa5be325-c4b1-412f-aabb-20c14464bfb7" providerId="ADAL" clId="{89A49B43-7842-41B6-8088-6B54D7043AAB}" dt="2024-08-07T07:31:38.946" v="2521" actId="478"/>
          <ac:grpSpMkLst>
            <pc:docMk/>
            <pc:sldMk cId="559453204" sldId="2147469707"/>
            <ac:grpSpMk id="20" creationId="{E98DDB6F-D10A-40F9-4171-33999C1CF534}"/>
          </ac:grpSpMkLst>
        </pc:grpChg>
        <pc:picChg chg="mod">
          <ac:chgData name="Mathias Vercauteren" userId="fa5be325-c4b1-412f-aabb-20c14464bfb7" providerId="ADAL" clId="{89A49B43-7842-41B6-8088-6B54D7043AAB}" dt="2024-08-07T07:31:56.577" v="2529" actId="2711"/>
          <ac:picMkLst>
            <pc:docMk/>
            <pc:sldMk cId="559453204" sldId="2147469707"/>
            <ac:picMk id="4" creationId="{386969A0-BA9C-1F10-5DF4-EF966E012798}"/>
          </ac:picMkLst>
        </pc:picChg>
        <pc:picChg chg="mod">
          <ac:chgData name="Mathias Vercauteren" userId="fa5be325-c4b1-412f-aabb-20c14464bfb7" providerId="ADAL" clId="{89A49B43-7842-41B6-8088-6B54D7043AAB}" dt="2024-08-07T07:31:56.577" v="2529" actId="2711"/>
          <ac:picMkLst>
            <pc:docMk/>
            <pc:sldMk cId="559453204" sldId="2147469707"/>
            <ac:picMk id="7" creationId="{431F987D-FEA6-D738-80AB-CA65F3AB5323}"/>
          </ac:picMkLst>
        </pc:picChg>
        <pc:picChg chg="mod">
          <ac:chgData name="Mathias Vercauteren" userId="fa5be325-c4b1-412f-aabb-20c14464bfb7" providerId="ADAL" clId="{89A49B43-7842-41B6-8088-6B54D7043AAB}" dt="2024-08-07T07:31:56.577" v="2529" actId="2711"/>
          <ac:picMkLst>
            <pc:docMk/>
            <pc:sldMk cId="559453204" sldId="2147469707"/>
            <ac:picMk id="9" creationId="{AEBA21A1-5A7D-781A-858A-FC6F1B959AE3}"/>
          </ac:picMkLst>
        </pc:picChg>
        <pc:picChg chg="mod">
          <ac:chgData name="Mathias Vercauteren" userId="fa5be325-c4b1-412f-aabb-20c14464bfb7" providerId="ADAL" clId="{89A49B43-7842-41B6-8088-6B54D7043AAB}" dt="2024-08-07T07:31:56.577" v="2529" actId="2711"/>
          <ac:picMkLst>
            <pc:docMk/>
            <pc:sldMk cId="559453204" sldId="2147469707"/>
            <ac:picMk id="11" creationId="{E5D7FC60-E146-4F5F-6CCD-D4D161400A93}"/>
          </ac:picMkLst>
        </pc:picChg>
        <pc:picChg chg="mod">
          <ac:chgData name="Mathias Vercauteren" userId="fa5be325-c4b1-412f-aabb-20c14464bfb7" providerId="ADAL" clId="{89A49B43-7842-41B6-8088-6B54D7043AAB}" dt="2024-08-07T07:31:56.577" v="2529" actId="2711"/>
          <ac:picMkLst>
            <pc:docMk/>
            <pc:sldMk cId="559453204" sldId="2147469707"/>
            <ac:picMk id="16" creationId="{D26586F3-60DA-A171-AB14-EAD77C44DD47}"/>
          </ac:picMkLst>
        </pc:picChg>
        <pc:picChg chg="mod">
          <ac:chgData name="Mathias Vercauteren" userId="fa5be325-c4b1-412f-aabb-20c14464bfb7" providerId="ADAL" clId="{89A49B43-7842-41B6-8088-6B54D7043AAB}" dt="2024-08-07T07:31:56.577" v="2529" actId="2711"/>
          <ac:picMkLst>
            <pc:docMk/>
            <pc:sldMk cId="559453204" sldId="2147469707"/>
            <ac:picMk id="18" creationId="{88E9BB2E-8622-1DD5-3C8B-B0CA856FDE39}"/>
          </ac:picMkLst>
        </pc:picChg>
        <pc:picChg chg="mod">
          <ac:chgData name="Mathias Vercauteren" userId="fa5be325-c4b1-412f-aabb-20c14464bfb7" providerId="ADAL" clId="{89A49B43-7842-41B6-8088-6B54D7043AAB}" dt="2024-08-07T07:31:56.577" v="2529" actId="2711"/>
          <ac:picMkLst>
            <pc:docMk/>
            <pc:sldMk cId="559453204" sldId="2147469707"/>
            <ac:picMk id="21" creationId="{9DC9A7C9-0BF5-6220-B401-52D21ADE7A3F}"/>
          </ac:picMkLst>
        </pc:picChg>
        <pc:picChg chg="mod">
          <ac:chgData name="Mathias Vercauteren" userId="fa5be325-c4b1-412f-aabb-20c14464bfb7" providerId="ADAL" clId="{89A49B43-7842-41B6-8088-6B54D7043AAB}" dt="2024-08-07T07:31:56.577" v="2529" actId="2711"/>
          <ac:picMkLst>
            <pc:docMk/>
            <pc:sldMk cId="559453204" sldId="2147469707"/>
            <ac:picMk id="24" creationId="{D9C9AA9C-C703-4C8D-F379-1AA2B8CCB9D3}"/>
          </ac:picMkLst>
        </pc:picChg>
        <pc:picChg chg="mod">
          <ac:chgData name="Mathias Vercauteren" userId="fa5be325-c4b1-412f-aabb-20c14464bfb7" providerId="ADAL" clId="{89A49B43-7842-41B6-8088-6B54D7043AAB}" dt="2024-08-07T07:31:56.577" v="2529" actId="2711"/>
          <ac:picMkLst>
            <pc:docMk/>
            <pc:sldMk cId="559453204" sldId="2147469707"/>
            <ac:picMk id="2050" creationId="{D53430AC-71D0-E6C6-A02A-40F9C3CAE263}"/>
          </ac:picMkLst>
        </pc:picChg>
        <pc:picChg chg="mod">
          <ac:chgData name="Mathias Vercauteren" userId="fa5be325-c4b1-412f-aabb-20c14464bfb7" providerId="ADAL" clId="{89A49B43-7842-41B6-8088-6B54D7043AAB}" dt="2024-08-07T07:31:56.577" v="2529" actId="2711"/>
          <ac:picMkLst>
            <pc:docMk/>
            <pc:sldMk cId="559453204" sldId="2147469707"/>
            <ac:picMk id="2052" creationId="{332510AF-F4BB-F5A6-6990-3313878B56F3}"/>
          </ac:picMkLst>
        </pc:picChg>
        <pc:picChg chg="mod">
          <ac:chgData name="Mathias Vercauteren" userId="fa5be325-c4b1-412f-aabb-20c14464bfb7" providerId="ADAL" clId="{89A49B43-7842-41B6-8088-6B54D7043AAB}" dt="2024-08-07T07:31:56.577" v="2529" actId="2711"/>
          <ac:picMkLst>
            <pc:docMk/>
            <pc:sldMk cId="559453204" sldId="2147469707"/>
            <ac:picMk id="2056" creationId="{266561D3-D25B-AD8F-AF3A-35077A75063B}"/>
          </ac:picMkLst>
        </pc:picChg>
      </pc:sldChg>
      <pc:sldChg chg="addSp delSp modSp mod ord modTransition">
        <pc:chgData name="Mathias Vercauteren" userId="fa5be325-c4b1-412f-aabb-20c14464bfb7" providerId="ADAL" clId="{89A49B43-7842-41B6-8088-6B54D7043AAB}" dt="2024-08-07T14:55:35.539" v="8045"/>
        <pc:sldMkLst>
          <pc:docMk/>
          <pc:sldMk cId="1890829449" sldId="2147469708"/>
        </pc:sldMkLst>
        <pc:spChg chg="mod">
          <ac:chgData name="Mathias Vercauteren" userId="fa5be325-c4b1-412f-aabb-20c14464bfb7" providerId="ADAL" clId="{89A49B43-7842-41B6-8088-6B54D7043AAB}" dt="2024-08-07T07:32:03.917" v="2532" actId="113"/>
          <ac:spMkLst>
            <pc:docMk/>
            <pc:sldMk cId="1890829449" sldId="2147469708"/>
            <ac:spMk id="2" creationId="{709A0D60-6A54-054A-68EC-8442E7207400}"/>
          </ac:spMkLst>
        </pc:spChg>
        <pc:spChg chg="mod">
          <ac:chgData name="Mathias Vercauteren" userId="fa5be325-c4b1-412f-aabb-20c14464bfb7" providerId="ADAL" clId="{89A49B43-7842-41B6-8088-6B54D7043AAB}" dt="2024-08-07T07:31:42.008" v="2524"/>
          <ac:spMkLst>
            <pc:docMk/>
            <pc:sldMk cId="1890829449" sldId="2147469708"/>
            <ac:spMk id="5" creationId="{01A78171-5612-A130-9D93-B2CFE0A8C97C}"/>
          </ac:spMkLst>
        </pc:spChg>
        <pc:spChg chg="mod">
          <ac:chgData name="Mathias Vercauteren" userId="fa5be325-c4b1-412f-aabb-20c14464bfb7" providerId="ADAL" clId="{89A49B43-7842-41B6-8088-6B54D7043AAB}" dt="2024-08-07T07:32:02.125" v="2531" actId="2711"/>
          <ac:spMkLst>
            <pc:docMk/>
            <pc:sldMk cId="1890829449" sldId="2147469708"/>
            <ac:spMk id="8" creationId="{361CF7F8-5680-A348-C5DD-35E9E31F3D00}"/>
          </ac:spMkLst>
        </pc:spChg>
        <pc:spChg chg="mod">
          <ac:chgData name="Mathias Vercauteren" userId="fa5be325-c4b1-412f-aabb-20c14464bfb7" providerId="ADAL" clId="{89A49B43-7842-41B6-8088-6B54D7043AAB}" dt="2024-08-07T07:32:02.125" v="2531" actId="2711"/>
          <ac:spMkLst>
            <pc:docMk/>
            <pc:sldMk cId="1890829449" sldId="2147469708"/>
            <ac:spMk id="10" creationId="{5A18B57E-9528-C59B-4462-B41EE7E4E9D6}"/>
          </ac:spMkLst>
        </pc:spChg>
        <pc:spChg chg="mod">
          <ac:chgData name="Mathias Vercauteren" userId="fa5be325-c4b1-412f-aabb-20c14464bfb7" providerId="ADAL" clId="{89A49B43-7842-41B6-8088-6B54D7043AAB}" dt="2024-08-07T07:32:02.125" v="2531" actId="2711"/>
          <ac:spMkLst>
            <pc:docMk/>
            <pc:sldMk cId="1890829449" sldId="2147469708"/>
            <ac:spMk id="12" creationId="{F597B51C-DFDD-25EC-40D4-217F5D3E8FA7}"/>
          </ac:spMkLst>
        </pc:spChg>
        <pc:spChg chg="mod">
          <ac:chgData name="Mathias Vercauteren" userId="fa5be325-c4b1-412f-aabb-20c14464bfb7" providerId="ADAL" clId="{89A49B43-7842-41B6-8088-6B54D7043AAB}" dt="2024-08-07T07:32:02.125" v="2531" actId="2711"/>
          <ac:spMkLst>
            <pc:docMk/>
            <pc:sldMk cId="1890829449" sldId="2147469708"/>
            <ac:spMk id="13" creationId="{C1F7D4EB-F453-E1E6-E930-DDFFC89A8E96}"/>
          </ac:spMkLst>
        </pc:spChg>
        <pc:spChg chg="mod">
          <ac:chgData name="Mathias Vercauteren" userId="fa5be325-c4b1-412f-aabb-20c14464bfb7" providerId="ADAL" clId="{89A49B43-7842-41B6-8088-6B54D7043AAB}" dt="2024-08-07T07:32:02.125" v="2531" actId="2711"/>
          <ac:spMkLst>
            <pc:docMk/>
            <pc:sldMk cId="1890829449" sldId="2147469708"/>
            <ac:spMk id="16" creationId="{1CDC33D2-1D19-CED0-68DC-C0BEF73B92F5}"/>
          </ac:spMkLst>
        </pc:spChg>
        <pc:spChg chg="mod">
          <ac:chgData name="Mathias Vercauteren" userId="fa5be325-c4b1-412f-aabb-20c14464bfb7" providerId="ADAL" clId="{89A49B43-7842-41B6-8088-6B54D7043AAB}" dt="2024-08-07T07:32:02.125" v="2531" actId="2711"/>
          <ac:spMkLst>
            <pc:docMk/>
            <pc:sldMk cId="1890829449" sldId="2147469708"/>
            <ac:spMk id="17" creationId="{00685959-9B40-3C06-0054-54C0B991A9E7}"/>
          </ac:spMkLst>
        </pc:spChg>
        <pc:spChg chg="mod">
          <ac:chgData name="Mathias Vercauteren" userId="fa5be325-c4b1-412f-aabb-20c14464bfb7" providerId="ADAL" clId="{89A49B43-7842-41B6-8088-6B54D7043AAB}" dt="2024-08-07T07:32:02.125" v="2531" actId="2711"/>
          <ac:spMkLst>
            <pc:docMk/>
            <pc:sldMk cId="1890829449" sldId="2147469708"/>
            <ac:spMk id="19" creationId="{CDA1C99E-B2A0-875A-B21F-6A0E2C9815B3}"/>
          </ac:spMkLst>
        </pc:spChg>
        <pc:spChg chg="mod">
          <ac:chgData name="Mathias Vercauteren" userId="fa5be325-c4b1-412f-aabb-20c14464bfb7" providerId="ADAL" clId="{89A49B43-7842-41B6-8088-6B54D7043AAB}" dt="2024-08-07T07:32:02.125" v="2531" actId="2711"/>
          <ac:spMkLst>
            <pc:docMk/>
            <pc:sldMk cId="1890829449" sldId="2147469708"/>
            <ac:spMk id="22" creationId="{B0681CB2-7870-E0EF-018D-4B026F843E08}"/>
          </ac:spMkLst>
        </pc:spChg>
        <pc:spChg chg="mod">
          <ac:chgData name="Mathias Vercauteren" userId="fa5be325-c4b1-412f-aabb-20c14464bfb7" providerId="ADAL" clId="{89A49B43-7842-41B6-8088-6B54D7043AAB}" dt="2024-08-07T07:32:02.125" v="2531" actId="2711"/>
          <ac:spMkLst>
            <pc:docMk/>
            <pc:sldMk cId="1890829449" sldId="2147469708"/>
            <ac:spMk id="25" creationId="{385B74E4-858B-F944-5D0D-466BF37EABBC}"/>
          </ac:spMkLst>
        </pc:spChg>
        <pc:spChg chg="mod">
          <ac:chgData name="Mathias Vercauteren" userId="fa5be325-c4b1-412f-aabb-20c14464bfb7" providerId="ADAL" clId="{89A49B43-7842-41B6-8088-6B54D7043AAB}" dt="2024-08-07T07:32:02.125" v="2531" actId="2711"/>
          <ac:spMkLst>
            <pc:docMk/>
            <pc:sldMk cId="1890829449" sldId="2147469708"/>
            <ac:spMk id="26" creationId="{5D743A71-3136-4429-CFB6-CCAC9DA1F973}"/>
          </ac:spMkLst>
        </pc:spChg>
        <pc:spChg chg="del">
          <ac:chgData name="Mathias Vercauteren" userId="fa5be325-c4b1-412f-aabb-20c14464bfb7" providerId="ADAL" clId="{89A49B43-7842-41B6-8088-6B54D7043AAB}" dt="2024-08-07T07:31:41.741" v="2523" actId="478"/>
          <ac:spMkLst>
            <pc:docMk/>
            <pc:sldMk cId="1890829449" sldId="2147469708"/>
            <ac:spMk id="30" creationId="{F02C53C3-F431-9F25-48F2-DDCB8ED9173C}"/>
          </ac:spMkLst>
        </pc:spChg>
        <pc:spChg chg="del">
          <ac:chgData name="Mathias Vercauteren" userId="fa5be325-c4b1-412f-aabb-20c14464bfb7" providerId="ADAL" clId="{89A49B43-7842-41B6-8088-6B54D7043AAB}" dt="2024-08-07T07:31:41.741" v="2523" actId="478"/>
          <ac:spMkLst>
            <pc:docMk/>
            <pc:sldMk cId="1890829449" sldId="2147469708"/>
            <ac:spMk id="31" creationId="{31C8D9E0-8414-AF46-8D96-588CFF409C46}"/>
          </ac:spMkLst>
        </pc:spChg>
        <pc:spChg chg="del">
          <ac:chgData name="Mathias Vercauteren" userId="fa5be325-c4b1-412f-aabb-20c14464bfb7" providerId="ADAL" clId="{89A49B43-7842-41B6-8088-6B54D7043AAB}" dt="2024-08-07T07:31:41.741" v="2523" actId="478"/>
          <ac:spMkLst>
            <pc:docMk/>
            <pc:sldMk cId="1890829449" sldId="2147469708"/>
            <ac:spMk id="32" creationId="{46F0199C-1B28-20A1-2A1F-C9370EAF9DCB}"/>
          </ac:spMkLst>
        </pc:spChg>
        <pc:spChg chg="mod">
          <ac:chgData name="Mathias Vercauteren" userId="fa5be325-c4b1-412f-aabb-20c14464bfb7" providerId="ADAL" clId="{89A49B43-7842-41B6-8088-6B54D7043AAB}" dt="2024-08-07T07:31:42.008" v="2524"/>
          <ac:spMkLst>
            <pc:docMk/>
            <pc:sldMk cId="1890829449" sldId="2147469708"/>
            <ac:spMk id="33" creationId="{45F7D632-6934-8182-367C-59CB2BCC9544}"/>
          </ac:spMkLst>
        </pc:spChg>
        <pc:spChg chg="mod">
          <ac:chgData name="Mathias Vercauteren" userId="fa5be325-c4b1-412f-aabb-20c14464bfb7" providerId="ADAL" clId="{89A49B43-7842-41B6-8088-6B54D7043AAB}" dt="2024-08-07T07:31:42.008" v="2524"/>
          <ac:spMkLst>
            <pc:docMk/>
            <pc:sldMk cId="1890829449" sldId="2147469708"/>
            <ac:spMk id="34" creationId="{3EA2F0AA-A0BB-AA47-6436-1553CB0EBE8B}"/>
          </ac:spMkLst>
        </pc:spChg>
        <pc:grpChg chg="add mod">
          <ac:chgData name="Mathias Vercauteren" userId="fa5be325-c4b1-412f-aabb-20c14464bfb7" providerId="ADAL" clId="{89A49B43-7842-41B6-8088-6B54D7043AAB}" dt="2024-08-07T07:32:02.125" v="2531" actId="2711"/>
          <ac:grpSpMkLst>
            <pc:docMk/>
            <pc:sldMk cId="1890829449" sldId="2147469708"/>
            <ac:grpSpMk id="3" creationId="{FF70247B-B1E8-23F7-3084-35FDD84D44CF}"/>
          </ac:grpSpMkLst>
        </pc:grpChg>
        <pc:grpChg chg="mod">
          <ac:chgData name="Mathias Vercauteren" userId="fa5be325-c4b1-412f-aabb-20c14464bfb7" providerId="ADAL" clId="{89A49B43-7842-41B6-8088-6B54D7043AAB}" dt="2024-08-07T07:31:42.008" v="2524"/>
          <ac:grpSpMkLst>
            <pc:docMk/>
            <pc:sldMk cId="1890829449" sldId="2147469708"/>
            <ac:grpSpMk id="6" creationId="{7A97E360-7356-2F0A-8145-32D42ABF5C3C}"/>
          </ac:grpSpMkLst>
        </pc:grpChg>
        <pc:grpChg chg="del">
          <ac:chgData name="Mathias Vercauteren" userId="fa5be325-c4b1-412f-aabb-20c14464bfb7" providerId="ADAL" clId="{89A49B43-7842-41B6-8088-6B54D7043AAB}" dt="2024-08-07T07:31:41.741" v="2523" actId="478"/>
          <ac:grpSpMkLst>
            <pc:docMk/>
            <pc:sldMk cId="1890829449" sldId="2147469708"/>
            <ac:grpSpMk id="21" creationId="{6C44481A-EABC-4E83-B668-41D785F77D46}"/>
          </ac:grpSpMkLst>
        </pc:grpChg>
        <pc:picChg chg="mod">
          <ac:chgData name="Mathias Vercauteren" userId="fa5be325-c4b1-412f-aabb-20c14464bfb7" providerId="ADAL" clId="{89A49B43-7842-41B6-8088-6B54D7043AAB}" dt="2024-08-07T07:32:02.125" v="2531" actId="2711"/>
          <ac:picMkLst>
            <pc:docMk/>
            <pc:sldMk cId="1890829449" sldId="2147469708"/>
            <ac:picMk id="4" creationId="{386969A0-BA9C-1F10-5DF4-EF966E012798}"/>
          </ac:picMkLst>
        </pc:picChg>
        <pc:picChg chg="mod">
          <ac:chgData name="Mathias Vercauteren" userId="fa5be325-c4b1-412f-aabb-20c14464bfb7" providerId="ADAL" clId="{89A49B43-7842-41B6-8088-6B54D7043AAB}" dt="2024-08-07T07:32:02.125" v="2531" actId="2711"/>
          <ac:picMkLst>
            <pc:docMk/>
            <pc:sldMk cId="1890829449" sldId="2147469708"/>
            <ac:picMk id="7" creationId="{431F987D-FEA6-D738-80AB-CA65F3AB5323}"/>
          </ac:picMkLst>
        </pc:picChg>
        <pc:picChg chg="mod">
          <ac:chgData name="Mathias Vercauteren" userId="fa5be325-c4b1-412f-aabb-20c14464bfb7" providerId="ADAL" clId="{89A49B43-7842-41B6-8088-6B54D7043AAB}" dt="2024-08-07T07:32:02.125" v="2531" actId="2711"/>
          <ac:picMkLst>
            <pc:docMk/>
            <pc:sldMk cId="1890829449" sldId="2147469708"/>
            <ac:picMk id="9" creationId="{AEBA21A1-5A7D-781A-858A-FC6F1B959AE3}"/>
          </ac:picMkLst>
        </pc:picChg>
        <pc:picChg chg="mod">
          <ac:chgData name="Mathias Vercauteren" userId="fa5be325-c4b1-412f-aabb-20c14464bfb7" providerId="ADAL" clId="{89A49B43-7842-41B6-8088-6B54D7043AAB}" dt="2024-08-07T07:32:02.125" v="2531" actId="2711"/>
          <ac:picMkLst>
            <pc:docMk/>
            <pc:sldMk cId="1890829449" sldId="2147469708"/>
            <ac:picMk id="11" creationId="{E5D7FC60-E146-4F5F-6CCD-D4D161400A93}"/>
          </ac:picMkLst>
        </pc:picChg>
        <pc:picChg chg="mod">
          <ac:chgData name="Mathias Vercauteren" userId="fa5be325-c4b1-412f-aabb-20c14464bfb7" providerId="ADAL" clId="{89A49B43-7842-41B6-8088-6B54D7043AAB}" dt="2024-08-07T07:32:02.125" v="2531" actId="2711"/>
          <ac:picMkLst>
            <pc:docMk/>
            <pc:sldMk cId="1890829449" sldId="2147469708"/>
            <ac:picMk id="14" creationId="{F8E9758C-A454-EF65-72DC-F862B57BC9A8}"/>
          </ac:picMkLst>
        </pc:picChg>
        <pc:picChg chg="mod">
          <ac:chgData name="Mathias Vercauteren" userId="fa5be325-c4b1-412f-aabb-20c14464bfb7" providerId="ADAL" clId="{89A49B43-7842-41B6-8088-6B54D7043AAB}" dt="2024-08-07T07:32:02.125" v="2531" actId="2711"/>
          <ac:picMkLst>
            <pc:docMk/>
            <pc:sldMk cId="1890829449" sldId="2147469708"/>
            <ac:picMk id="15" creationId="{FB1A0362-1FB1-036D-B3E0-3232FEB8AFBD}"/>
          </ac:picMkLst>
        </pc:picChg>
        <pc:picChg chg="mod">
          <ac:chgData name="Mathias Vercauteren" userId="fa5be325-c4b1-412f-aabb-20c14464bfb7" providerId="ADAL" clId="{89A49B43-7842-41B6-8088-6B54D7043AAB}" dt="2024-08-07T07:32:02.125" v="2531" actId="2711"/>
          <ac:picMkLst>
            <pc:docMk/>
            <pc:sldMk cId="1890829449" sldId="2147469708"/>
            <ac:picMk id="18" creationId="{88E9BB2E-8622-1DD5-3C8B-B0CA856FDE39}"/>
          </ac:picMkLst>
        </pc:picChg>
        <pc:picChg chg="mod">
          <ac:chgData name="Mathias Vercauteren" userId="fa5be325-c4b1-412f-aabb-20c14464bfb7" providerId="ADAL" clId="{89A49B43-7842-41B6-8088-6B54D7043AAB}" dt="2024-08-07T07:32:02.125" v="2531" actId="2711"/>
          <ac:picMkLst>
            <pc:docMk/>
            <pc:sldMk cId="1890829449" sldId="2147469708"/>
            <ac:picMk id="20" creationId="{936098C7-30B1-DBC9-F147-778A2456E558}"/>
          </ac:picMkLst>
        </pc:picChg>
        <pc:picChg chg="mod">
          <ac:chgData name="Mathias Vercauteren" userId="fa5be325-c4b1-412f-aabb-20c14464bfb7" providerId="ADAL" clId="{89A49B43-7842-41B6-8088-6B54D7043AAB}" dt="2024-08-07T07:32:02.125" v="2531" actId="2711"/>
          <ac:picMkLst>
            <pc:docMk/>
            <pc:sldMk cId="1890829449" sldId="2147469708"/>
            <ac:picMk id="24" creationId="{D9C9AA9C-C703-4C8D-F379-1AA2B8CCB9D3}"/>
          </ac:picMkLst>
        </pc:picChg>
        <pc:picChg chg="mod">
          <ac:chgData name="Mathias Vercauteren" userId="fa5be325-c4b1-412f-aabb-20c14464bfb7" providerId="ADAL" clId="{89A49B43-7842-41B6-8088-6B54D7043AAB}" dt="2024-08-07T07:32:02.125" v="2531" actId="2711"/>
          <ac:picMkLst>
            <pc:docMk/>
            <pc:sldMk cId="1890829449" sldId="2147469708"/>
            <ac:picMk id="1026" creationId="{E38B7D7A-3036-784A-8F11-72850A264EE4}"/>
          </ac:picMkLst>
        </pc:picChg>
        <pc:picChg chg="mod">
          <ac:chgData name="Mathias Vercauteren" userId="fa5be325-c4b1-412f-aabb-20c14464bfb7" providerId="ADAL" clId="{89A49B43-7842-41B6-8088-6B54D7043AAB}" dt="2024-08-07T07:32:02.125" v="2531" actId="2711"/>
          <ac:picMkLst>
            <pc:docMk/>
            <pc:sldMk cId="1890829449" sldId="2147469708"/>
            <ac:picMk id="2050" creationId="{D53430AC-71D0-E6C6-A02A-40F9C3CAE263}"/>
          </ac:picMkLst>
        </pc:picChg>
        <pc:picChg chg="mod">
          <ac:chgData name="Mathias Vercauteren" userId="fa5be325-c4b1-412f-aabb-20c14464bfb7" providerId="ADAL" clId="{89A49B43-7842-41B6-8088-6B54D7043AAB}" dt="2024-08-07T07:32:02.125" v="2531" actId="2711"/>
          <ac:picMkLst>
            <pc:docMk/>
            <pc:sldMk cId="1890829449" sldId="2147469708"/>
            <ac:picMk id="2052" creationId="{332510AF-F4BB-F5A6-6990-3313878B56F3}"/>
          </ac:picMkLst>
        </pc:picChg>
        <pc:picChg chg="mod">
          <ac:chgData name="Mathias Vercauteren" userId="fa5be325-c4b1-412f-aabb-20c14464bfb7" providerId="ADAL" clId="{89A49B43-7842-41B6-8088-6B54D7043AAB}" dt="2024-08-07T07:32:02.125" v="2531" actId="2711"/>
          <ac:picMkLst>
            <pc:docMk/>
            <pc:sldMk cId="1890829449" sldId="2147469708"/>
            <ac:picMk id="2056" creationId="{266561D3-D25B-AD8F-AF3A-35077A75063B}"/>
          </ac:picMkLst>
        </pc:picChg>
      </pc:sldChg>
      <pc:sldChg chg="addSp delSp modSp mod ord modTransition">
        <pc:chgData name="Mathias Vercauteren" userId="fa5be325-c4b1-412f-aabb-20c14464bfb7" providerId="ADAL" clId="{89A49B43-7842-41B6-8088-6B54D7043AAB}" dt="2024-08-07T14:55:35.539" v="8045"/>
        <pc:sldMkLst>
          <pc:docMk/>
          <pc:sldMk cId="3523675129" sldId="2147469709"/>
        </pc:sldMkLst>
        <pc:spChg chg="mod">
          <ac:chgData name="Mathias Vercauteren" userId="fa5be325-c4b1-412f-aabb-20c14464bfb7" providerId="ADAL" clId="{89A49B43-7842-41B6-8088-6B54D7043AAB}" dt="2024-08-07T07:32:08.930" v="2534" actId="113"/>
          <ac:spMkLst>
            <pc:docMk/>
            <pc:sldMk cId="3523675129" sldId="2147469709"/>
            <ac:spMk id="2" creationId="{709A0D60-6A54-054A-68EC-8442E7207400}"/>
          </ac:spMkLst>
        </pc:spChg>
        <pc:spChg chg="mod">
          <ac:chgData name="Mathias Vercauteren" userId="fa5be325-c4b1-412f-aabb-20c14464bfb7" providerId="ADAL" clId="{89A49B43-7842-41B6-8088-6B54D7043AAB}" dt="2024-08-07T07:32:06.965" v="2533" actId="2711"/>
          <ac:spMkLst>
            <pc:docMk/>
            <pc:sldMk cId="3523675129" sldId="2147469709"/>
            <ac:spMk id="5" creationId="{0395E7FC-027A-FEAE-B152-2BEC0553AD4A}"/>
          </ac:spMkLst>
        </pc:spChg>
        <pc:spChg chg="del">
          <ac:chgData name="Mathias Vercauteren" userId="fa5be325-c4b1-412f-aabb-20c14464bfb7" providerId="ADAL" clId="{89A49B43-7842-41B6-8088-6B54D7043AAB}" dt="2024-08-07T07:31:44.613" v="2525" actId="478"/>
          <ac:spMkLst>
            <pc:docMk/>
            <pc:sldMk cId="3523675129" sldId="2147469709"/>
            <ac:spMk id="13" creationId="{CCE9D308-2F43-EB62-608C-D7EDE0980F01}"/>
          </ac:spMkLst>
        </pc:spChg>
        <pc:spChg chg="del">
          <ac:chgData name="Mathias Vercauteren" userId="fa5be325-c4b1-412f-aabb-20c14464bfb7" providerId="ADAL" clId="{89A49B43-7842-41B6-8088-6B54D7043AAB}" dt="2024-08-07T07:31:44.613" v="2525" actId="478"/>
          <ac:spMkLst>
            <pc:docMk/>
            <pc:sldMk cId="3523675129" sldId="2147469709"/>
            <ac:spMk id="14" creationId="{9D68B4CA-8D42-EC92-1080-20F17ABC7C69}"/>
          </ac:spMkLst>
        </pc:spChg>
        <pc:spChg chg="del">
          <ac:chgData name="Mathias Vercauteren" userId="fa5be325-c4b1-412f-aabb-20c14464bfb7" providerId="ADAL" clId="{89A49B43-7842-41B6-8088-6B54D7043AAB}" dt="2024-08-07T07:31:44.613" v="2525" actId="478"/>
          <ac:spMkLst>
            <pc:docMk/>
            <pc:sldMk cId="3523675129" sldId="2147469709"/>
            <ac:spMk id="15" creationId="{8F62A2DF-4B5E-1D32-EE61-D6149EADA414}"/>
          </ac:spMkLst>
        </pc:spChg>
        <pc:spChg chg="mod">
          <ac:chgData name="Mathias Vercauteren" userId="fa5be325-c4b1-412f-aabb-20c14464bfb7" providerId="ADAL" clId="{89A49B43-7842-41B6-8088-6B54D7043AAB}" dt="2024-08-07T07:32:06.965" v="2533" actId="2711"/>
          <ac:spMkLst>
            <pc:docMk/>
            <pc:sldMk cId="3523675129" sldId="2147469709"/>
            <ac:spMk id="16" creationId="{514636ED-C2CA-8D7E-194D-09C5BF3E3335}"/>
          </ac:spMkLst>
        </pc:spChg>
        <pc:spChg chg="mod">
          <ac:chgData name="Mathias Vercauteren" userId="fa5be325-c4b1-412f-aabb-20c14464bfb7" providerId="ADAL" clId="{89A49B43-7842-41B6-8088-6B54D7043AAB}" dt="2024-08-07T07:32:06.965" v="2533" actId="2711"/>
          <ac:spMkLst>
            <pc:docMk/>
            <pc:sldMk cId="3523675129" sldId="2147469709"/>
            <ac:spMk id="17" creationId="{6DD6A31B-DE1B-BA2C-78D5-63E0B72710E0}"/>
          </ac:spMkLst>
        </pc:spChg>
        <pc:spChg chg="mod">
          <ac:chgData name="Mathias Vercauteren" userId="fa5be325-c4b1-412f-aabb-20c14464bfb7" providerId="ADAL" clId="{89A49B43-7842-41B6-8088-6B54D7043AAB}" dt="2024-08-07T07:32:06.965" v="2533" actId="2711"/>
          <ac:spMkLst>
            <pc:docMk/>
            <pc:sldMk cId="3523675129" sldId="2147469709"/>
            <ac:spMk id="18" creationId="{95F16EE4-4A86-688E-BE7A-0D21C7EB2CC5}"/>
          </ac:spMkLst>
        </pc:spChg>
        <pc:spChg chg="mod">
          <ac:chgData name="Mathias Vercauteren" userId="fa5be325-c4b1-412f-aabb-20c14464bfb7" providerId="ADAL" clId="{89A49B43-7842-41B6-8088-6B54D7043AAB}" dt="2024-08-07T07:32:06.965" v="2533" actId="2711"/>
          <ac:spMkLst>
            <pc:docMk/>
            <pc:sldMk cId="3523675129" sldId="2147469709"/>
            <ac:spMk id="19" creationId="{DAFAF4B4-51F7-4479-8E15-7F0C519DA65D}"/>
          </ac:spMkLst>
        </pc:spChg>
        <pc:spChg chg="mod">
          <ac:chgData name="Mathias Vercauteren" userId="fa5be325-c4b1-412f-aabb-20c14464bfb7" providerId="ADAL" clId="{89A49B43-7842-41B6-8088-6B54D7043AAB}" dt="2024-08-07T07:32:06.965" v="2533" actId="2711"/>
          <ac:spMkLst>
            <pc:docMk/>
            <pc:sldMk cId="3523675129" sldId="2147469709"/>
            <ac:spMk id="27" creationId="{7136F11D-9B8F-30A1-6F7E-F6CDF1B77489}"/>
          </ac:spMkLst>
        </pc:spChg>
        <pc:grpChg chg="add mod">
          <ac:chgData name="Mathias Vercauteren" userId="fa5be325-c4b1-412f-aabb-20c14464bfb7" providerId="ADAL" clId="{89A49B43-7842-41B6-8088-6B54D7043AAB}" dt="2024-08-07T07:31:44.849" v="2526"/>
          <ac:grpSpMkLst>
            <pc:docMk/>
            <pc:sldMk cId="3523675129" sldId="2147469709"/>
            <ac:grpSpMk id="4" creationId="{FD3F7BEB-B9E7-A205-7235-2A63A0D8115C}"/>
          </ac:grpSpMkLst>
        </pc:grpChg>
        <pc:grpChg chg="mod">
          <ac:chgData name="Mathias Vercauteren" userId="fa5be325-c4b1-412f-aabb-20c14464bfb7" providerId="ADAL" clId="{89A49B43-7842-41B6-8088-6B54D7043AAB}" dt="2024-08-07T07:31:44.849" v="2526"/>
          <ac:grpSpMkLst>
            <pc:docMk/>
            <pc:sldMk cId="3523675129" sldId="2147469709"/>
            <ac:grpSpMk id="6" creationId="{B77F9452-AC22-33B3-49EF-DE063BB54A89}"/>
          </ac:grpSpMkLst>
        </pc:grpChg>
        <pc:grpChg chg="del">
          <ac:chgData name="Mathias Vercauteren" userId="fa5be325-c4b1-412f-aabb-20c14464bfb7" providerId="ADAL" clId="{89A49B43-7842-41B6-8088-6B54D7043AAB}" dt="2024-08-07T07:31:44.613" v="2525" actId="478"/>
          <ac:grpSpMkLst>
            <pc:docMk/>
            <pc:sldMk cId="3523675129" sldId="2147469709"/>
            <ac:grpSpMk id="7" creationId="{4964059E-F918-94B8-88AB-6B6B8908FB71}"/>
          </ac:grpSpMkLst>
        </pc:grpChg>
      </pc:sldChg>
      <pc:sldChg chg="del ord">
        <pc:chgData name="Mathias Vercauteren" userId="fa5be325-c4b1-412f-aabb-20c14464bfb7" providerId="ADAL" clId="{89A49B43-7842-41B6-8088-6B54D7043AAB}" dt="2024-08-07T10:22:43.039" v="6080" actId="47"/>
        <pc:sldMkLst>
          <pc:docMk/>
          <pc:sldMk cId="4029305238" sldId="2147469710"/>
        </pc:sldMkLst>
      </pc:sldChg>
      <pc:sldChg chg="del ord">
        <pc:chgData name="Mathias Vercauteren" userId="fa5be325-c4b1-412f-aabb-20c14464bfb7" providerId="ADAL" clId="{89A49B43-7842-41B6-8088-6B54D7043AAB}" dt="2024-08-07T07:42:39.644" v="2723" actId="47"/>
        <pc:sldMkLst>
          <pc:docMk/>
          <pc:sldMk cId="988680763" sldId="2147469711"/>
        </pc:sldMkLst>
      </pc:sldChg>
      <pc:sldChg chg="addSp delSp modSp mod ord modTransition">
        <pc:chgData name="Mathias Vercauteren" userId="fa5be325-c4b1-412f-aabb-20c14464bfb7" providerId="ADAL" clId="{89A49B43-7842-41B6-8088-6B54D7043AAB}" dt="2024-08-07T14:55:35.539" v="8045"/>
        <pc:sldMkLst>
          <pc:docMk/>
          <pc:sldMk cId="2846487986" sldId="2147469712"/>
        </pc:sldMkLst>
        <pc:spChg chg="mod">
          <ac:chgData name="Mathias Vercauteren" userId="fa5be325-c4b1-412f-aabb-20c14464bfb7" providerId="ADAL" clId="{89A49B43-7842-41B6-8088-6B54D7043AAB}" dt="2024-08-07T06:52:00.035" v="1537" actId="113"/>
          <ac:spMkLst>
            <pc:docMk/>
            <pc:sldMk cId="2846487986" sldId="2147469712"/>
            <ac:spMk id="2" creationId="{709A0D60-6A54-054A-68EC-8442E7207400}"/>
          </ac:spMkLst>
        </pc:spChg>
        <pc:spChg chg="mod">
          <ac:chgData name="Mathias Vercauteren" userId="fa5be325-c4b1-412f-aabb-20c14464bfb7" providerId="ADAL" clId="{89A49B43-7842-41B6-8088-6B54D7043AAB}" dt="2024-08-07T06:51:57.239" v="1536" actId="2711"/>
          <ac:spMkLst>
            <pc:docMk/>
            <pc:sldMk cId="2846487986" sldId="2147469712"/>
            <ac:spMk id="5" creationId="{0C7AA957-1789-1D62-97EB-F1DE10C71BF4}"/>
          </ac:spMkLst>
        </pc:spChg>
        <pc:spChg chg="mod">
          <ac:chgData name="Mathias Vercauteren" userId="fa5be325-c4b1-412f-aabb-20c14464bfb7" providerId="ADAL" clId="{89A49B43-7842-41B6-8088-6B54D7043AAB}" dt="2024-08-07T06:51:57.239" v="1536" actId="2711"/>
          <ac:spMkLst>
            <pc:docMk/>
            <pc:sldMk cId="2846487986" sldId="2147469712"/>
            <ac:spMk id="7" creationId="{8A398655-E2F1-D2D8-F6F6-94697DB571FD}"/>
          </ac:spMkLst>
        </pc:spChg>
        <pc:spChg chg="mod">
          <ac:chgData name="Mathias Vercauteren" userId="fa5be325-c4b1-412f-aabb-20c14464bfb7" providerId="ADAL" clId="{89A49B43-7842-41B6-8088-6B54D7043AAB}" dt="2024-08-07T06:51:57.239" v="1536" actId="2711"/>
          <ac:spMkLst>
            <pc:docMk/>
            <pc:sldMk cId="2846487986" sldId="2147469712"/>
            <ac:spMk id="9" creationId="{9C4DECAF-F3DD-F662-D44F-B627F06AEC32}"/>
          </ac:spMkLst>
        </pc:spChg>
        <pc:spChg chg="mod">
          <ac:chgData name="Mathias Vercauteren" userId="fa5be325-c4b1-412f-aabb-20c14464bfb7" providerId="ADAL" clId="{89A49B43-7842-41B6-8088-6B54D7043AAB}" dt="2024-08-07T06:51:57.239" v="1536" actId="2711"/>
          <ac:spMkLst>
            <pc:docMk/>
            <pc:sldMk cId="2846487986" sldId="2147469712"/>
            <ac:spMk id="11" creationId="{A6A3D57C-2F24-015B-4D86-C6EBA0A079A1}"/>
          </ac:spMkLst>
        </pc:spChg>
        <pc:spChg chg="mod">
          <ac:chgData name="Mathias Vercauteren" userId="fa5be325-c4b1-412f-aabb-20c14464bfb7" providerId="ADAL" clId="{89A49B43-7842-41B6-8088-6B54D7043AAB}" dt="2024-08-07T06:51:57.239" v="1536" actId="2711"/>
          <ac:spMkLst>
            <pc:docMk/>
            <pc:sldMk cId="2846487986" sldId="2147469712"/>
            <ac:spMk id="12" creationId="{5E1CE4D4-CF6C-D9B4-5288-F2E03FE6BBD1}"/>
          </ac:spMkLst>
        </pc:spChg>
        <pc:spChg chg="mod">
          <ac:chgData name="Mathias Vercauteren" userId="fa5be325-c4b1-412f-aabb-20c14464bfb7" providerId="ADAL" clId="{89A49B43-7842-41B6-8088-6B54D7043AAB}" dt="2024-08-07T06:51:57.239" v="1536" actId="2711"/>
          <ac:spMkLst>
            <pc:docMk/>
            <pc:sldMk cId="2846487986" sldId="2147469712"/>
            <ac:spMk id="13" creationId="{96EB7014-0072-DF48-DD71-F138C15C3678}"/>
          </ac:spMkLst>
        </pc:spChg>
        <pc:spChg chg="mod">
          <ac:chgData name="Mathias Vercauteren" userId="fa5be325-c4b1-412f-aabb-20c14464bfb7" providerId="ADAL" clId="{89A49B43-7842-41B6-8088-6B54D7043AAB}" dt="2024-08-07T06:51:57.239" v="1536" actId="2711"/>
          <ac:spMkLst>
            <pc:docMk/>
            <pc:sldMk cId="2846487986" sldId="2147469712"/>
            <ac:spMk id="14" creationId="{CF1F61C5-3F16-8964-CCAD-8527701F823E}"/>
          </ac:spMkLst>
        </pc:spChg>
        <pc:spChg chg="mod">
          <ac:chgData name="Mathias Vercauteren" userId="fa5be325-c4b1-412f-aabb-20c14464bfb7" providerId="ADAL" clId="{89A49B43-7842-41B6-8088-6B54D7043AAB}" dt="2024-08-07T06:51:57.239" v="1536" actId="2711"/>
          <ac:spMkLst>
            <pc:docMk/>
            <pc:sldMk cId="2846487986" sldId="2147469712"/>
            <ac:spMk id="15" creationId="{769EFF8C-4BE9-E22F-930A-C64A7DC51CDA}"/>
          </ac:spMkLst>
        </pc:spChg>
        <pc:spChg chg="mod">
          <ac:chgData name="Mathias Vercauteren" userId="fa5be325-c4b1-412f-aabb-20c14464bfb7" providerId="ADAL" clId="{89A49B43-7842-41B6-8088-6B54D7043AAB}" dt="2024-08-07T06:51:57.239" v="1536" actId="2711"/>
          <ac:spMkLst>
            <pc:docMk/>
            <pc:sldMk cId="2846487986" sldId="2147469712"/>
            <ac:spMk id="16" creationId="{ACD296E2-80D4-A1B1-3BDC-69F81AA3E6F2}"/>
          </ac:spMkLst>
        </pc:spChg>
        <pc:spChg chg="mod">
          <ac:chgData name="Mathias Vercauteren" userId="fa5be325-c4b1-412f-aabb-20c14464bfb7" providerId="ADAL" clId="{89A49B43-7842-41B6-8088-6B54D7043AAB}" dt="2024-08-07T06:51:57.239" v="1536" actId="2711"/>
          <ac:spMkLst>
            <pc:docMk/>
            <pc:sldMk cId="2846487986" sldId="2147469712"/>
            <ac:spMk id="17" creationId="{6EC798AC-9347-6662-AF7C-8C0226AD8567}"/>
          </ac:spMkLst>
        </pc:spChg>
        <pc:spChg chg="mod">
          <ac:chgData name="Mathias Vercauteren" userId="fa5be325-c4b1-412f-aabb-20c14464bfb7" providerId="ADAL" clId="{89A49B43-7842-41B6-8088-6B54D7043AAB}" dt="2024-08-07T06:51:57.239" v="1536" actId="2711"/>
          <ac:spMkLst>
            <pc:docMk/>
            <pc:sldMk cId="2846487986" sldId="2147469712"/>
            <ac:spMk id="18" creationId="{7A0D6EB8-48BC-FF52-67A3-19DDE4FC493E}"/>
          </ac:spMkLst>
        </pc:spChg>
        <pc:spChg chg="mod">
          <ac:chgData name="Mathias Vercauteren" userId="fa5be325-c4b1-412f-aabb-20c14464bfb7" providerId="ADAL" clId="{89A49B43-7842-41B6-8088-6B54D7043AAB}" dt="2024-08-07T06:51:57.239" v="1536" actId="2711"/>
          <ac:spMkLst>
            <pc:docMk/>
            <pc:sldMk cId="2846487986" sldId="2147469712"/>
            <ac:spMk id="19" creationId="{7FA5EEB3-6468-BA29-759F-1537FD01DDB3}"/>
          </ac:spMkLst>
        </pc:spChg>
        <pc:spChg chg="mod">
          <ac:chgData name="Mathias Vercauteren" userId="fa5be325-c4b1-412f-aabb-20c14464bfb7" providerId="ADAL" clId="{89A49B43-7842-41B6-8088-6B54D7043AAB}" dt="2024-08-07T06:51:57.239" v="1536" actId="2711"/>
          <ac:spMkLst>
            <pc:docMk/>
            <pc:sldMk cId="2846487986" sldId="2147469712"/>
            <ac:spMk id="20" creationId="{3F9EAF9C-91A6-1A8E-92C7-97B2257F00CA}"/>
          </ac:spMkLst>
        </pc:spChg>
        <pc:spChg chg="mod">
          <ac:chgData name="Mathias Vercauteren" userId="fa5be325-c4b1-412f-aabb-20c14464bfb7" providerId="ADAL" clId="{89A49B43-7842-41B6-8088-6B54D7043AAB}" dt="2024-08-07T06:51:57.239" v="1536" actId="2711"/>
          <ac:spMkLst>
            <pc:docMk/>
            <pc:sldMk cId="2846487986" sldId="2147469712"/>
            <ac:spMk id="21" creationId="{5EE66CB1-AC6B-0FC9-AE02-CCA3CC87D7AF}"/>
          </ac:spMkLst>
        </pc:spChg>
        <pc:spChg chg="mod">
          <ac:chgData name="Mathias Vercauteren" userId="fa5be325-c4b1-412f-aabb-20c14464bfb7" providerId="ADAL" clId="{89A49B43-7842-41B6-8088-6B54D7043AAB}" dt="2024-08-07T06:51:57.239" v="1536" actId="2711"/>
          <ac:spMkLst>
            <pc:docMk/>
            <pc:sldMk cId="2846487986" sldId="2147469712"/>
            <ac:spMk id="22" creationId="{401096E1-7270-A7E8-D793-9115E0533053}"/>
          </ac:spMkLst>
        </pc:spChg>
        <pc:spChg chg="mod">
          <ac:chgData name="Mathias Vercauteren" userId="fa5be325-c4b1-412f-aabb-20c14464bfb7" providerId="ADAL" clId="{89A49B43-7842-41B6-8088-6B54D7043AAB}" dt="2024-08-07T06:51:57.239" v="1536" actId="2711"/>
          <ac:spMkLst>
            <pc:docMk/>
            <pc:sldMk cId="2846487986" sldId="2147469712"/>
            <ac:spMk id="23" creationId="{401A84DF-EFC5-1935-113B-071BD4A2B8D8}"/>
          </ac:spMkLst>
        </pc:spChg>
        <pc:spChg chg="mod">
          <ac:chgData name="Mathias Vercauteren" userId="fa5be325-c4b1-412f-aabb-20c14464bfb7" providerId="ADAL" clId="{89A49B43-7842-41B6-8088-6B54D7043AAB}" dt="2024-08-07T06:51:57.239" v="1536" actId="2711"/>
          <ac:spMkLst>
            <pc:docMk/>
            <pc:sldMk cId="2846487986" sldId="2147469712"/>
            <ac:spMk id="24" creationId="{C2FE5061-930E-73D3-F6BF-E64981B59D96}"/>
          </ac:spMkLst>
        </pc:spChg>
        <pc:spChg chg="mod">
          <ac:chgData name="Mathias Vercauteren" userId="fa5be325-c4b1-412f-aabb-20c14464bfb7" providerId="ADAL" clId="{89A49B43-7842-41B6-8088-6B54D7043AAB}" dt="2024-08-07T06:51:57.239" v="1536" actId="2711"/>
          <ac:spMkLst>
            <pc:docMk/>
            <pc:sldMk cId="2846487986" sldId="2147469712"/>
            <ac:spMk id="25" creationId="{5C7EC704-7FB0-66FD-1BB4-A5F1DAEE831B}"/>
          </ac:spMkLst>
        </pc:spChg>
        <pc:spChg chg="mod">
          <ac:chgData name="Mathias Vercauteren" userId="fa5be325-c4b1-412f-aabb-20c14464bfb7" providerId="ADAL" clId="{89A49B43-7842-41B6-8088-6B54D7043AAB}" dt="2024-08-07T06:51:57.239" v="1536" actId="2711"/>
          <ac:spMkLst>
            <pc:docMk/>
            <pc:sldMk cId="2846487986" sldId="2147469712"/>
            <ac:spMk id="26" creationId="{E5B6C88A-426B-D3AE-1947-2FFB51327EF6}"/>
          </ac:spMkLst>
        </pc:spChg>
        <pc:spChg chg="mod">
          <ac:chgData name="Mathias Vercauteren" userId="fa5be325-c4b1-412f-aabb-20c14464bfb7" providerId="ADAL" clId="{89A49B43-7842-41B6-8088-6B54D7043AAB}" dt="2024-08-07T06:51:57.239" v="1536" actId="2711"/>
          <ac:spMkLst>
            <pc:docMk/>
            <pc:sldMk cId="2846487986" sldId="2147469712"/>
            <ac:spMk id="27" creationId="{C93C130F-6A26-1653-CBD7-F17B210D23FD}"/>
          </ac:spMkLst>
        </pc:spChg>
        <pc:spChg chg="mod">
          <ac:chgData name="Mathias Vercauteren" userId="fa5be325-c4b1-412f-aabb-20c14464bfb7" providerId="ADAL" clId="{89A49B43-7842-41B6-8088-6B54D7043AAB}" dt="2024-08-07T06:51:57.239" v="1536" actId="2711"/>
          <ac:spMkLst>
            <pc:docMk/>
            <pc:sldMk cId="2846487986" sldId="2147469712"/>
            <ac:spMk id="28" creationId="{AB32C75F-1630-3C7F-18A0-8FC545FF2448}"/>
          </ac:spMkLst>
        </pc:spChg>
        <pc:spChg chg="del">
          <ac:chgData name="Mathias Vercauteren" userId="fa5be325-c4b1-412f-aabb-20c14464bfb7" providerId="ADAL" clId="{89A49B43-7842-41B6-8088-6B54D7043AAB}" dt="2024-08-07T06:51:44.707" v="1531" actId="478"/>
          <ac:spMkLst>
            <pc:docMk/>
            <pc:sldMk cId="2846487986" sldId="2147469712"/>
            <ac:spMk id="34" creationId="{D8069AB8-E854-1BB4-2053-D4E6D97A8D46}"/>
          </ac:spMkLst>
        </pc:spChg>
        <pc:spChg chg="del">
          <ac:chgData name="Mathias Vercauteren" userId="fa5be325-c4b1-412f-aabb-20c14464bfb7" providerId="ADAL" clId="{89A49B43-7842-41B6-8088-6B54D7043AAB}" dt="2024-08-07T06:51:44.707" v="1531" actId="478"/>
          <ac:spMkLst>
            <pc:docMk/>
            <pc:sldMk cId="2846487986" sldId="2147469712"/>
            <ac:spMk id="35" creationId="{0EF83CB2-E458-004A-C0B8-06D16952461C}"/>
          </ac:spMkLst>
        </pc:spChg>
        <pc:spChg chg="del">
          <ac:chgData name="Mathias Vercauteren" userId="fa5be325-c4b1-412f-aabb-20c14464bfb7" providerId="ADAL" clId="{89A49B43-7842-41B6-8088-6B54D7043AAB}" dt="2024-08-07T06:51:44.707" v="1531" actId="478"/>
          <ac:spMkLst>
            <pc:docMk/>
            <pc:sldMk cId="2846487986" sldId="2147469712"/>
            <ac:spMk id="36" creationId="{4BDFCAE9-D58E-292A-7AC0-96C381BCAC22}"/>
          </ac:spMkLst>
        </pc:spChg>
        <pc:spChg chg="mod">
          <ac:chgData name="Mathias Vercauteren" userId="fa5be325-c4b1-412f-aabb-20c14464bfb7" providerId="ADAL" clId="{89A49B43-7842-41B6-8088-6B54D7043AAB}" dt="2024-08-07T06:51:57.239" v="1536" actId="2711"/>
          <ac:spMkLst>
            <pc:docMk/>
            <pc:sldMk cId="2846487986" sldId="2147469712"/>
            <ac:spMk id="37" creationId="{A0E26C7A-18D7-89AD-478B-0D84DA7E334F}"/>
          </ac:spMkLst>
        </pc:spChg>
        <pc:spChg chg="mod">
          <ac:chgData name="Mathias Vercauteren" userId="fa5be325-c4b1-412f-aabb-20c14464bfb7" providerId="ADAL" clId="{89A49B43-7842-41B6-8088-6B54D7043AAB}" dt="2024-08-07T06:51:57.239" v="1536" actId="2711"/>
          <ac:spMkLst>
            <pc:docMk/>
            <pc:sldMk cId="2846487986" sldId="2147469712"/>
            <ac:spMk id="38" creationId="{3C8291EA-7D6D-698B-719C-68727497EE4F}"/>
          </ac:spMkLst>
        </pc:spChg>
        <pc:grpChg chg="add mod">
          <ac:chgData name="Mathias Vercauteren" userId="fa5be325-c4b1-412f-aabb-20c14464bfb7" providerId="ADAL" clId="{89A49B43-7842-41B6-8088-6B54D7043AAB}" dt="2024-08-07T06:51:48.404" v="1533"/>
          <ac:grpSpMkLst>
            <pc:docMk/>
            <pc:sldMk cId="2846487986" sldId="2147469712"/>
            <ac:grpSpMk id="3" creationId="{A4AA4AFE-AC61-0C9B-E178-AED6689A12D5}"/>
          </ac:grpSpMkLst>
        </pc:grpChg>
        <pc:grpChg chg="mod">
          <ac:chgData name="Mathias Vercauteren" userId="fa5be325-c4b1-412f-aabb-20c14464bfb7" providerId="ADAL" clId="{89A49B43-7842-41B6-8088-6B54D7043AAB}" dt="2024-08-07T06:51:48.404" v="1533"/>
          <ac:grpSpMkLst>
            <pc:docMk/>
            <pc:sldMk cId="2846487986" sldId="2147469712"/>
            <ac:grpSpMk id="6" creationId="{90B63A14-73AC-7FAA-C0DC-F77C80776CD8}"/>
          </ac:grpSpMkLst>
        </pc:grpChg>
        <pc:grpChg chg="del">
          <ac:chgData name="Mathias Vercauteren" userId="fa5be325-c4b1-412f-aabb-20c14464bfb7" providerId="ADAL" clId="{89A49B43-7842-41B6-8088-6B54D7043AAB}" dt="2024-08-07T06:51:44.707" v="1531" actId="478"/>
          <ac:grpSpMkLst>
            <pc:docMk/>
            <pc:sldMk cId="2846487986" sldId="2147469712"/>
            <ac:grpSpMk id="29" creationId="{C6407450-0BA5-BD2E-275A-CF49F66890E9}"/>
          </ac:grpSpMkLst>
        </pc:grpChg>
      </pc:sldChg>
      <pc:sldChg chg="addSp delSp modSp mod ord modTransition">
        <pc:chgData name="Mathias Vercauteren" userId="fa5be325-c4b1-412f-aabb-20c14464bfb7" providerId="ADAL" clId="{89A49B43-7842-41B6-8088-6B54D7043AAB}" dt="2024-08-07T14:55:35.539" v="8045"/>
        <pc:sldMkLst>
          <pc:docMk/>
          <pc:sldMk cId="1461402157" sldId="2147469714"/>
        </pc:sldMkLst>
        <pc:spChg chg="mod">
          <ac:chgData name="Mathias Vercauteren" userId="fa5be325-c4b1-412f-aabb-20c14464bfb7" providerId="ADAL" clId="{89A49B43-7842-41B6-8088-6B54D7043AAB}" dt="2024-08-07T06:14:08.554" v="1089" actId="14100"/>
          <ac:spMkLst>
            <pc:docMk/>
            <pc:sldMk cId="1461402157" sldId="2147469714"/>
            <ac:spMk id="2" creationId="{709A0D60-6A54-054A-68EC-8442E7207400}"/>
          </ac:spMkLst>
        </pc:spChg>
        <pc:spChg chg="mod">
          <ac:chgData name="Mathias Vercauteren" userId="fa5be325-c4b1-412f-aabb-20c14464bfb7" providerId="ADAL" clId="{89A49B43-7842-41B6-8088-6B54D7043AAB}" dt="2024-08-07T06:14:04.785" v="1087" actId="2711"/>
          <ac:spMkLst>
            <pc:docMk/>
            <pc:sldMk cId="1461402157" sldId="2147469714"/>
            <ac:spMk id="3" creationId="{91706AEB-D72C-DE90-516E-8E11D0C3F923}"/>
          </ac:spMkLst>
        </pc:spChg>
        <pc:spChg chg="mod">
          <ac:chgData name="Mathias Vercauteren" userId="fa5be325-c4b1-412f-aabb-20c14464bfb7" providerId="ADAL" clId="{89A49B43-7842-41B6-8088-6B54D7043AAB}" dt="2024-08-07T06:14:04.785" v="1087" actId="2711"/>
          <ac:spMkLst>
            <pc:docMk/>
            <pc:sldMk cId="1461402157" sldId="2147469714"/>
            <ac:spMk id="6" creationId="{A5F946A5-70EC-9D52-C569-BFB90BB5AF0A}"/>
          </ac:spMkLst>
        </pc:spChg>
        <pc:spChg chg="del">
          <ac:chgData name="Mathias Vercauteren" userId="fa5be325-c4b1-412f-aabb-20c14464bfb7" providerId="ADAL" clId="{89A49B43-7842-41B6-8088-6B54D7043AAB}" dt="2024-08-07T05:57:27.505" v="876" actId="478"/>
          <ac:spMkLst>
            <pc:docMk/>
            <pc:sldMk cId="1461402157" sldId="2147469714"/>
            <ac:spMk id="11" creationId="{018798FF-2217-54CA-49CF-B8A264EC8E4A}"/>
          </ac:spMkLst>
        </pc:spChg>
        <pc:spChg chg="del">
          <ac:chgData name="Mathias Vercauteren" userId="fa5be325-c4b1-412f-aabb-20c14464bfb7" providerId="ADAL" clId="{89A49B43-7842-41B6-8088-6B54D7043AAB}" dt="2024-08-07T05:57:27.505" v="876" actId="478"/>
          <ac:spMkLst>
            <pc:docMk/>
            <pc:sldMk cId="1461402157" sldId="2147469714"/>
            <ac:spMk id="12" creationId="{19B80029-9AF3-BF69-0DDC-8FE14A8D952C}"/>
          </ac:spMkLst>
        </pc:spChg>
        <pc:spChg chg="del">
          <ac:chgData name="Mathias Vercauteren" userId="fa5be325-c4b1-412f-aabb-20c14464bfb7" providerId="ADAL" clId="{89A49B43-7842-41B6-8088-6B54D7043AAB}" dt="2024-08-07T05:57:27.505" v="876" actId="478"/>
          <ac:spMkLst>
            <pc:docMk/>
            <pc:sldMk cId="1461402157" sldId="2147469714"/>
            <ac:spMk id="13" creationId="{73E93F92-E1C3-98CE-0B7F-4A53D7E04382}"/>
          </ac:spMkLst>
        </pc:spChg>
        <pc:spChg chg="mod">
          <ac:chgData name="Mathias Vercauteren" userId="fa5be325-c4b1-412f-aabb-20c14464bfb7" providerId="ADAL" clId="{89A49B43-7842-41B6-8088-6B54D7043AAB}" dt="2024-08-07T06:14:04.785" v="1087" actId="2711"/>
          <ac:spMkLst>
            <pc:docMk/>
            <pc:sldMk cId="1461402157" sldId="2147469714"/>
            <ac:spMk id="14" creationId="{A275769E-B6E7-88D6-E186-CCB9C9BCC400}"/>
          </ac:spMkLst>
        </pc:spChg>
        <pc:spChg chg="mod">
          <ac:chgData name="Mathias Vercauteren" userId="fa5be325-c4b1-412f-aabb-20c14464bfb7" providerId="ADAL" clId="{89A49B43-7842-41B6-8088-6B54D7043AAB}" dt="2024-08-07T06:14:04.785" v="1087" actId="2711"/>
          <ac:spMkLst>
            <pc:docMk/>
            <pc:sldMk cId="1461402157" sldId="2147469714"/>
            <ac:spMk id="15" creationId="{D9D8C287-153B-1AEC-5351-F467C4B4CEF9}"/>
          </ac:spMkLst>
        </pc:spChg>
        <pc:spChg chg="mod">
          <ac:chgData name="Mathias Vercauteren" userId="fa5be325-c4b1-412f-aabb-20c14464bfb7" providerId="ADAL" clId="{89A49B43-7842-41B6-8088-6B54D7043AAB}" dt="2024-08-07T06:14:04.785" v="1087" actId="2711"/>
          <ac:spMkLst>
            <pc:docMk/>
            <pc:sldMk cId="1461402157" sldId="2147469714"/>
            <ac:spMk id="17" creationId="{2372243E-2784-AEDD-952C-0519E01536E1}"/>
          </ac:spMkLst>
        </pc:spChg>
        <pc:spChg chg="mod">
          <ac:chgData name="Mathias Vercauteren" userId="fa5be325-c4b1-412f-aabb-20c14464bfb7" providerId="ADAL" clId="{89A49B43-7842-41B6-8088-6B54D7043AAB}" dt="2024-08-07T06:14:04.785" v="1087" actId="2711"/>
          <ac:spMkLst>
            <pc:docMk/>
            <pc:sldMk cId="1461402157" sldId="2147469714"/>
            <ac:spMk id="18" creationId="{2E258257-E877-B056-9967-26378E234D72}"/>
          </ac:spMkLst>
        </pc:spChg>
        <pc:grpChg chg="del">
          <ac:chgData name="Mathias Vercauteren" userId="fa5be325-c4b1-412f-aabb-20c14464bfb7" providerId="ADAL" clId="{89A49B43-7842-41B6-8088-6B54D7043AAB}" dt="2024-08-07T05:57:27.505" v="876" actId="478"/>
          <ac:grpSpMkLst>
            <pc:docMk/>
            <pc:sldMk cId="1461402157" sldId="2147469714"/>
            <ac:grpSpMk id="4" creationId="{A5589877-E1B4-7D3F-C456-4B254A890FA5}"/>
          </ac:grpSpMkLst>
        </pc:grpChg>
        <pc:grpChg chg="add mod">
          <ac:chgData name="Mathias Vercauteren" userId="fa5be325-c4b1-412f-aabb-20c14464bfb7" providerId="ADAL" clId="{89A49B43-7842-41B6-8088-6B54D7043AAB}" dt="2024-08-07T05:57:27.718" v="877"/>
          <ac:grpSpMkLst>
            <pc:docMk/>
            <pc:sldMk cId="1461402157" sldId="2147469714"/>
            <ac:grpSpMk id="5" creationId="{499A10D8-4BA9-E2D7-B453-E47E4BD2F158}"/>
          </ac:grpSpMkLst>
        </pc:grpChg>
        <pc:grpChg chg="mod">
          <ac:chgData name="Mathias Vercauteren" userId="fa5be325-c4b1-412f-aabb-20c14464bfb7" providerId="ADAL" clId="{89A49B43-7842-41B6-8088-6B54D7043AAB}" dt="2024-08-07T05:57:27.718" v="877"/>
          <ac:grpSpMkLst>
            <pc:docMk/>
            <pc:sldMk cId="1461402157" sldId="2147469714"/>
            <ac:grpSpMk id="16" creationId="{A38086A9-A7D1-6122-8E41-07DE01836E27}"/>
          </ac:grpSpMkLst>
        </pc:grpChg>
      </pc:sldChg>
      <pc:sldChg chg="addSp delSp modSp mod ord modTransition">
        <pc:chgData name="Mathias Vercauteren" userId="fa5be325-c4b1-412f-aabb-20c14464bfb7" providerId="ADAL" clId="{89A49B43-7842-41B6-8088-6B54D7043AAB}" dt="2024-08-07T14:55:35.539" v="8045"/>
        <pc:sldMkLst>
          <pc:docMk/>
          <pc:sldMk cId="4246808939" sldId="2147469716"/>
        </pc:sldMkLst>
        <pc:spChg chg="mod">
          <ac:chgData name="Mathias Vercauteren" userId="fa5be325-c4b1-412f-aabb-20c14464bfb7" providerId="ADAL" clId="{89A49B43-7842-41B6-8088-6B54D7043AAB}" dt="2024-08-07T06:37:51.157" v="1355" actId="113"/>
          <ac:spMkLst>
            <pc:docMk/>
            <pc:sldMk cId="4246808939" sldId="2147469716"/>
            <ac:spMk id="2" creationId="{709A0D60-6A54-054A-68EC-8442E7207400}"/>
          </ac:spMkLst>
        </pc:spChg>
        <pc:spChg chg="mod">
          <ac:chgData name="Mathias Vercauteren" userId="fa5be325-c4b1-412f-aabb-20c14464bfb7" providerId="ADAL" clId="{89A49B43-7842-41B6-8088-6B54D7043AAB}" dt="2024-08-07T06:37:49.394" v="1354" actId="2711"/>
          <ac:spMkLst>
            <pc:docMk/>
            <pc:sldMk cId="4246808939" sldId="2147469716"/>
            <ac:spMk id="3" creationId="{91706AEB-D72C-DE90-516E-8E11D0C3F923}"/>
          </ac:spMkLst>
        </pc:spChg>
        <pc:spChg chg="mod">
          <ac:chgData name="Mathias Vercauteren" userId="fa5be325-c4b1-412f-aabb-20c14464bfb7" providerId="ADAL" clId="{89A49B43-7842-41B6-8088-6B54D7043AAB}" dt="2024-08-07T06:37:49.394" v="1354" actId="2711"/>
          <ac:spMkLst>
            <pc:docMk/>
            <pc:sldMk cId="4246808939" sldId="2147469716"/>
            <ac:spMk id="4" creationId="{AEB272A2-D834-5C35-FBFC-D77A283C9C27}"/>
          </ac:spMkLst>
        </pc:spChg>
        <pc:spChg chg="mod">
          <ac:chgData name="Mathias Vercauteren" userId="fa5be325-c4b1-412f-aabb-20c14464bfb7" providerId="ADAL" clId="{89A49B43-7842-41B6-8088-6B54D7043AAB}" dt="2024-08-07T06:37:49.394" v="1354" actId="2711"/>
          <ac:spMkLst>
            <pc:docMk/>
            <pc:sldMk cId="4246808939" sldId="2147469716"/>
            <ac:spMk id="7" creationId="{502E2C34-54EC-88C7-5A10-A4D6344BD302}"/>
          </ac:spMkLst>
        </pc:spChg>
        <pc:spChg chg="mod">
          <ac:chgData name="Mathias Vercauteren" userId="fa5be325-c4b1-412f-aabb-20c14464bfb7" providerId="ADAL" clId="{89A49B43-7842-41B6-8088-6B54D7043AAB}" dt="2024-08-07T06:37:49.394" v="1354" actId="2711"/>
          <ac:spMkLst>
            <pc:docMk/>
            <pc:sldMk cId="4246808939" sldId="2147469716"/>
            <ac:spMk id="9" creationId="{A175A3DF-BA2C-4D83-2F91-84F79413C724}"/>
          </ac:spMkLst>
        </pc:spChg>
        <pc:spChg chg="mod">
          <ac:chgData name="Mathias Vercauteren" userId="fa5be325-c4b1-412f-aabb-20c14464bfb7" providerId="ADAL" clId="{89A49B43-7842-41B6-8088-6B54D7043AAB}" dt="2024-08-07T06:37:49.394" v="1354" actId="2711"/>
          <ac:spMkLst>
            <pc:docMk/>
            <pc:sldMk cId="4246808939" sldId="2147469716"/>
            <ac:spMk id="11" creationId="{6DD5FDA1-336E-3900-9EDD-F8C802A4A38E}"/>
          </ac:spMkLst>
        </pc:spChg>
        <pc:spChg chg="mod">
          <ac:chgData name="Mathias Vercauteren" userId="fa5be325-c4b1-412f-aabb-20c14464bfb7" providerId="ADAL" clId="{89A49B43-7842-41B6-8088-6B54D7043AAB}" dt="2024-08-07T06:37:49.394" v="1354" actId="2711"/>
          <ac:spMkLst>
            <pc:docMk/>
            <pc:sldMk cId="4246808939" sldId="2147469716"/>
            <ac:spMk id="12" creationId="{2B5D3BD4-010D-6F86-C86F-239DCF5FEB15}"/>
          </ac:spMkLst>
        </pc:spChg>
        <pc:spChg chg="del">
          <ac:chgData name="Mathias Vercauteren" userId="fa5be325-c4b1-412f-aabb-20c14464bfb7" providerId="ADAL" clId="{89A49B43-7842-41B6-8088-6B54D7043AAB}" dt="2024-08-07T06:37:45.322" v="1352" actId="478"/>
          <ac:spMkLst>
            <pc:docMk/>
            <pc:sldMk cId="4246808939" sldId="2147469716"/>
            <ac:spMk id="16" creationId="{E0CE7D2A-DD3C-2903-1803-C2EDCAC07C70}"/>
          </ac:spMkLst>
        </pc:spChg>
        <pc:spChg chg="del">
          <ac:chgData name="Mathias Vercauteren" userId="fa5be325-c4b1-412f-aabb-20c14464bfb7" providerId="ADAL" clId="{89A49B43-7842-41B6-8088-6B54D7043AAB}" dt="2024-08-07T06:37:45.322" v="1352" actId="478"/>
          <ac:spMkLst>
            <pc:docMk/>
            <pc:sldMk cId="4246808939" sldId="2147469716"/>
            <ac:spMk id="17" creationId="{DC15B2D7-A008-FD7D-FB9B-27B63F0A90E0}"/>
          </ac:spMkLst>
        </pc:spChg>
        <pc:spChg chg="del">
          <ac:chgData name="Mathias Vercauteren" userId="fa5be325-c4b1-412f-aabb-20c14464bfb7" providerId="ADAL" clId="{89A49B43-7842-41B6-8088-6B54D7043AAB}" dt="2024-08-07T06:37:45.322" v="1352" actId="478"/>
          <ac:spMkLst>
            <pc:docMk/>
            <pc:sldMk cId="4246808939" sldId="2147469716"/>
            <ac:spMk id="18" creationId="{283F0A1C-AFE1-49FE-7AB9-7B7C4BA5D4A2}"/>
          </ac:spMkLst>
        </pc:spChg>
        <pc:grpChg chg="del">
          <ac:chgData name="Mathias Vercauteren" userId="fa5be325-c4b1-412f-aabb-20c14464bfb7" providerId="ADAL" clId="{89A49B43-7842-41B6-8088-6B54D7043AAB}" dt="2024-08-07T06:37:45.322" v="1352" actId="478"/>
          <ac:grpSpMkLst>
            <pc:docMk/>
            <pc:sldMk cId="4246808939" sldId="2147469716"/>
            <ac:grpSpMk id="5" creationId="{7EBBBDE2-4CD4-ADAE-1046-64049EE5840D}"/>
          </ac:grpSpMkLst>
        </pc:grpChg>
        <pc:grpChg chg="add mod">
          <ac:chgData name="Mathias Vercauteren" userId="fa5be325-c4b1-412f-aabb-20c14464bfb7" providerId="ADAL" clId="{89A49B43-7842-41B6-8088-6B54D7043AAB}" dt="2024-08-07T06:37:45.590" v="1353"/>
          <ac:grpSpMkLst>
            <pc:docMk/>
            <pc:sldMk cId="4246808939" sldId="2147469716"/>
            <ac:grpSpMk id="8" creationId="{37D1ED44-8A8B-B34D-48FD-AD2DDB281FDD}"/>
          </ac:grpSpMkLst>
        </pc:grpChg>
        <pc:grpChg chg="mod">
          <ac:chgData name="Mathias Vercauteren" userId="fa5be325-c4b1-412f-aabb-20c14464bfb7" providerId="ADAL" clId="{89A49B43-7842-41B6-8088-6B54D7043AAB}" dt="2024-08-07T06:37:45.590" v="1353"/>
          <ac:grpSpMkLst>
            <pc:docMk/>
            <pc:sldMk cId="4246808939" sldId="2147469716"/>
            <ac:grpSpMk id="10" creationId="{894A4DBE-4906-AF83-291F-3AF803074AC7}"/>
          </ac:grpSpMkLst>
        </pc:grpChg>
      </pc:sldChg>
      <pc:sldChg chg="ord">
        <pc:chgData name="Mathias Vercauteren" userId="fa5be325-c4b1-412f-aabb-20c14464bfb7" providerId="ADAL" clId="{89A49B43-7842-41B6-8088-6B54D7043AAB}" dt="2024-08-07T06:50:13.452" v="1499"/>
        <pc:sldMkLst>
          <pc:docMk/>
          <pc:sldMk cId="3388723929" sldId="2147469723"/>
        </pc:sldMkLst>
      </pc:sldChg>
      <pc:sldChg chg="ord">
        <pc:chgData name="Mathias Vercauteren" userId="fa5be325-c4b1-412f-aabb-20c14464bfb7" providerId="ADAL" clId="{89A49B43-7842-41B6-8088-6B54D7043AAB}" dt="2024-08-07T06:50:13.452" v="1499"/>
        <pc:sldMkLst>
          <pc:docMk/>
          <pc:sldMk cId="1140110362" sldId="2147469724"/>
        </pc:sldMkLst>
      </pc:sldChg>
      <pc:sldChg chg="ord">
        <pc:chgData name="Mathias Vercauteren" userId="fa5be325-c4b1-412f-aabb-20c14464bfb7" providerId="ADAL" clId="{89A49B43-7842-41B6-8088-6B54D7043AAB}" dt="2024-08-07T06:50:13.452" v="1499"/>
        <pc:sldMkLst>
          <pc:docMk/>
          <pc:sldMk cId="2450939911" sldId="2147469726"/>
        </pc:sldMkLst>
      </pc:sldChg>
      <pc:sldChg chg="ord">
        <pc:chgData name="Mathias Vercauteren" userId="fa5be325-c4b1-412f-aabb-20c14464bfb7" providerId="ADAL" clId="{89A49B43-7842-41B6-8088-6B54D7043AAB}" dt="2024-08-07T06:50:13.452" v="1499"/>
        <pc:sldMkLst>
          <pc:docMk/>
          <pc:sldMk cId="3532364085" sldId="2147469727"/>
        </pc:sldMkLst>
      </pc:sldChg>
      <pc:sldChg chg="ord">
        <pc:chgData name="Mathias Vercauteren" userId="fa5be325-c4b1-412f-aabb-20c14464bfb7" providerId="ADAL" clId="{89A49B43-7842-41B6-8088-6B54D7043AAB}" dt="2024-08-07T06:50:13.452" v="1499"/>
        <pc:sldMkLst>
          <pc:docMk/>
          <pc:sldMk cId="447170502" sldId="2147469728"/>
        </pc:sldMkLst>
      </pc:sldChg>
      <pc:sldChg chg="ord">
        <pc:chgData name="Mathias Vercauteren" userId="fa5be325-c4b1-412f-aabb-20c14464bfb7" providerId="ADAL" clId="{89A49B43-7842-41B6-8088-6B54D7043AAB}" dt="2024-08-07T06:50:13.452" v="1499"/>
        <pc:sldMkLst>
          <pc:docMk/>
          <pc:sldMk cId="3701271311" sldId="2147469729"/>
        </pc:sldMkLst>
      </pc:sldChg>
      <pc:sldChg chg="ord">
        <pc:chgData name="Mathias Vercauteren" userId="fa5be325-c4b1-412f-aabb-20c14464bfb7" providerId="ADAL" clId="{89A49B43-7842-41B6-8088-6B54D7043AAB}" dt="2024-08-07T06:50:13.452" v="1499"/>
        <pc:sldMkLst>
          <pc:docMk/>
          <pc:sldMk cId="3410537478" sldId="2147469730"/>
        </pc:sldMkLst>
      </pc:sldChg>
      <pc:sldChg chg="ord">
        <pc:chgData name="Mathias Vercauteren" userId="fa5be325-c4b1-412f-aabb-20c14464bfb7" providerId="ADAL" clId="{89A49B43-7842-41B6-8088-6B54D7043AAB}" dt="2024-08-07T06:50:13.452" v="1499"/>
        <pc:sldMkLst>
          <pc:docMk/>
          <pc:sldMk cId="814296527" sldId="2147469731"/>
        </pc:sldMkLst>
      </pc:sldChg>
      <pc:sldChg chg="ord">
        <pc:chgData name="Mathias Vercauteren" userId="fa5be325-c4b1-412f-aabb-20c14464bfb7" providerId="ADAL" clId="{89A49B43-7842-41B6-8088-6B54D7043AAB}" dt="2024-08-07T06:50:13.452" v="1499"/>
        <pc:sldMkLst>
          <pc:docMk/>
          <pc:sldMk cId="3951045348" sldId="2147469732"/>
        </pc:sldMkLst>
      </pc:sldChg>
      <pc:sldChg chg="ord">
        <pc:chgData name="Mathias Vercauteren" userId="fa5be325-c4b1-412f-aabb-20c14464bfb7" providerId="ADAL" clId="{89A49B43-7842-41B6-8088-6B54D7043AAB}" dt="2024-08-07T06:50:13.452" v="1499"/>
        <pc:sldMkLst>
          <pc:docMk/>
          <pc:sldMk cId="3252382337" sldId="2147469733"/>
        </pc:sldMkLst>
      </pc:sldChg>
      <pc:sldChg chg="ord">
        <pc:chgData name="Mathias Vercauteren" userId="fa5be325-c4b1-412f-aabb-20c14464bfb7" providerId="ADAL" clId="{89A49B43-7842-41B6-8088-6B54D7043AAB}" dt="2024-08-07T06:50:13.452" v="1499"/>
        <pc:sldMkLst>
          <pc:docMk/>
          <pc:sldMk cId="910686340" sldId="2147469734"/>
        </pc:sldMkLst>
      </pc:sldChg>
      <pc:sldChg chg="ord">
        <pc:chgData name="Mathias Vercauteren" userId="fa5be325-c4b1-412f-aabb-20c14464bfb7" providerId="ADAL" clId="{89A49B43-7842-41B6-8088-6B54D7043AAB}" dt="2024-08-07T06:50:13.452" v="1499"/>
        <pc:sldMkLst>
          <pc:docMk/>
          <pc:sldMk cId="3747715552" sldId="2147469735"/>
        </pc:sldMkLst>
      </pc:sldChg>
      <pc:sldChg chg="ord">
        <pc:chgData name="Mathias Vercauteren" userId="fa5be325-c4b1-412f-aabb-20c14464bfb7" providerId="ADAL" clId="{89A49B43-7842-41B6-8088-6B54D7043AAB}" dt="2024-08-07T06:50:13.452" v="1499"/>
        <pc:sldMkLst>
          <pc:docMk/>
          <pc:sldMk cId="2840673269" sldId="2147469736"/>
        </pc:sldMkLst>
      </pc:sldChg>
      <pc:sldChg chg="ord">
        <pc:chgData name="Mathias Vercauteren" userId="fa5be325-c4b1-412f-aabb-20c14464bfb7" providerId="ADAL" clId="{89A49B43-7842-41B6-8088-6B54D7043AAB}" dt="2024-08-07T06:50:13.452" v="1499"/>
        <pc:sldMkLst>
          <pc:docMk/>
          <pc:sldMk cId="514545649" sldId="2147469737"/>
        </pc:sldMkLst>
      </pc:sldChg>
      <pc:sldChg chg="ord">
        <pc:chgData name="Mathias Vercauteren" userId="fa5be325-c4b1-412f-aabb-20c14464bfb7" providerId="ADAL" clId="{89A49B43-7842-41B6-8088-6B54D7043AAB}" dt="2024-08-07T06:50:13.452" v="1499"/>
        <pc:sldMkLst>
          <pc:docMk/>
          <pc:sldMk cId="1486052462" sldId="2147469739"/>
        </pc:sldMkLst>
      </pc:sldChg>
      <pc:sldChg chg="ord">
        <pc:chgData name="Mathias Vercauteren" userId="fa5be325-c4b1-412f-aabb-20c14464bfb7" providerId="ADAL" clId="{89A49B43-7842-41B6-8088-6B54D7043AAB}" dt="2024-08-07T06:50:13.452" v="1499"/>
        <pc:sldMkLst>
          <pc:docMk/>
          <pc:sldMk cId="2288513719" sldId="2147469757"/>
        </pc:sldMkLst>
      </pc:sldChg>
      <pc:sldChg chg="ord">
        <pc:chgData name="Mathias Vercauteren" userId="fa5be325-c4b1-412f-aabb-20c14464bfb7" providerId="ADAL" clId="{89A49B43-7842-41B6-8088-6B54D7043AAB}" dt="2024-08-07T06:50:13.452" v="1499"/>
        <pc:sldMkLst>
          <pc:docMk/>
          <pc:sldMk cId="1830056301" sldId="2147469803"/>
        </pc:sldMkLst>
      </pc:sldChg>
      <pc:sldChg chg="ord">
        <pc:chgData name="Mathias Vercauteren" userId="fa5be325-c4b1-412f-aabb-20c14464bfb7" providerId="ADAL" clId="{89A49B43-7842-41B6-8088-6B54D7043AAB}" dt="2024-08-07T06:50:13.452" v="1499"/>
        <pc:sldMkLst>
          <pc:docMk/>
          <pc:sldMk cId="3173979047" sldId="2147469804"/>
        </pc:sldMkLst>
      </pc:sldChg>
      <pc:sldChg chg="ord">
        <pc:chgData name="Mathias Vercauteren" userId="fa5be325-c4b1-412f-aabb-20c14464bfb7" providerId="ADAL" clId="{89A49B43-7842-41B6-8088-6B54D7043AAB}" dt="2024-08-07T06:50:13.452" v="1499"/>
        <pc:sldMkLst>
          <pc:docMk/>
          <pc:sldMk cId="651989793" sldId="2147469805"/>
        </pc:sldMkLst>
      </pc:sldChg>
      <pc:sldChg chg="ord">
        <pc:chgData name="Mathias Vercauteren" userId="fa5be325-c4b1-412f-aabb-20c14464bfb7" providerId="ADAL" clId="{89A49B43-7842-41B6-8088-6B54D7043AAB}" dt="2024-08-07T06:50:13.452" v="1499"/>
        <pc:sldMkLst>
          <pc:docMk/>
          <pc:sldMk cId="3015077816" sldId="2147469806"/>
        </pc:sldMkLst>
      </pc:sldChg>
      <pc:sldChg chg="ord">
        <pc:chgData name="Mathias Vercauteren" userId="fa5be325-c4b1-412f-aabb-20c14464bfb7" providerId="ADAL" clId="{89A49B43-7842-41B6-8088-6B54D7043AAB}" dt="2024-08-07T06:50:13.452" v="1499"/>
        <pc:sldMkLst>
          <pc:docMk/>
          <pc:sldMk cId="3018998023" sldId="2147469807"/>
        </pc:sldMkLst>
      </pc:sldChg>
      <pc:sldChg chg="ord">
        <pc:chgData name="Mathias Vercauteren" userId="fa5be325-c4b1-412f-aabb-20c14464bfb7" providerId="ADAL" clId="{89A49B43-7842-41B6-8088-6B54D7043AAB}" dt="2024-08-07T06:50:13.452" v="1499"/>
        <pc:sldMkLst>
          <pc:docMk/>
          <pc:sldMk cId="2177827175" sldId="2147469808"/>
        </pc:sldMkLst>
      </pc:sldChg>
      <pc:sldChg chg="ord">
        <pc:chgData name="Mathias Vercauteren" userId="fa5be325-c4b1-412f-aabb-20c14464bfb7" providerId="ADAL" clId="{89A49B43-7842-41B6-8088-6B54D7043AAB}" dt="2024-08-07T06:50:13.452" v="1499"/>
        <pc:sldMkLst>
          <pc:docMk/>
          <pc:sldMk cId="2124560846" sldId="2147469809"/>
        </pc:sldMkLst>
      </pc:sldChg>
      <pc:sldChg chg="ord">
        <pc:chgData name="Mathias Vercauteren" userId="fa5be325-c4b1-412f-aabb-20c14464bfb7" providerId="ADAL" clId="{89A49B43-7842-41B6-8088-6B54D7043AAB}" dt="2024-08-07T06:50:13.452" v="1499"/>
        <pc:sldMkLst>
          <pc:docMk/>
          <pc:sldMk cId="3571983782" sldId="2147469810"/>
        </pc:sldMkLst>
      </pc:sldChg>
      <pc:sldChg chg="ord">
        <pc:chgData name="Mathias Vercauteren" userId="fa5be325-c4b1-412f-aabb-20c14464bfb7" providerId="ADAL" clId="{89A49B43-7842-41B6-8088-6B54D7043AAB}" dt="2024-08-07T06:50:13.452" v="1499"/>
        <pc:sldMkLst>
          <pc:docMk/>
          <pc:sldMk cId="3189425728" sldId="2147469811"/>
        </pc:sldMkLst>
      </pc:sldChg>
      <pc:sldChg chg="ord">
        <pc:chgData name="Mathias Vercauteren" userId="fa5be325-c4b1-412f-aabb-20c14464bfb7" providerId="ADAL" clId="{89A49B43-7842-41B6-8088-6B54D7043AAB}" dt="2024-08-07T06:50:13.452" v="1499"/>
        <pc:sldMkLst>
          <pc:docMk/>
          <pc:sldMk cId="2256568799" sldId="2147469812"/>
        </pc:sldMkLst>
      </pc:sldChg>
      <pc:sldChg chg="ord">
        <pc:chgData name="Mathias Vercauteren" userId="fa5be325-c4b1-412f-aabb-20c14464bfb7" providerId="ADAL" clId="{89A49B43-7842-41B6-8088-6B54D7043AAB}" dt="2024-08-07T06:50:13.452" v="1499"/>
        <pc:sldMkLst>
          <pc:docMk/>
          <pc:sldMk cId="1026182903" sldId="2147469813"/>
        </pc:sldMkLst>
      </pc:sldChg>
      <pc:sldChg chg="ord">
        <pc:chgData name="Mathias Vercauteren" userId="fa5be325-c4b1-412f-aabb-20c14464bfb7" providerId="ADAL" clId="{89A49B43-7842-41B6-8088-6B54D7043AAB}" dt="2024-08-07T06:50:13.452" v="1499"/>
        <pc:sldMkLst>
          <pc:docMk/>
          <pc:sldMk cId="3510648417" sldId="2147469814"/>
        </pc:sldMkLst>
      </pc:sldChg>
      <pc:sldChg chg="ord">
        <pc:chgData name="Mathias Vercauteren" userId="fa5be325-c4b1-412f-aabb-20c14464bfb7" providerId="ADAL" clId="{89A49B43-7842-41B6-8088-6B54D7043AAB}" dt="2024-08-07T06:50:13.452" v="1499"/>
        <pc:sldMkLst>
          <pc:docMk/>
          <pc:sldMk cId="1722763189" sldId="2147469815"/>
        </pc:sldMkLst>
      </pc:sldChg>
      <pc:sldChg chg="ord">
        <pc:chgData name="Mathias Vercauteren" userId="fa5be325-c4b1-412f-aabb-20c14464bfb7" providerId="ADAL" clId="{89A49B43-7842-41B6-8088-6B54D7043AAB}" dt="2024-08-07T06:50:13.452" v="1499"/>
        <pc:sldMkLst>
          <pc:docMk/>
          <pc:sldMk cId="3826735895" sldId="2147469816"/>
        </pc:sldMkLst>
      </pc:sldChg>
      <pc:sldChg chg="ord">
        <pc:chgData name="Mathias Vercauteren" userId="fa5be325-c4b1-412f-aabb-20c14464bfb7" providerId="ADAL" clId="{89A49B43-7842-41B6-8088-6B54D7043AAB}" dt="2024-08-07T06:50:13.452" v="1499"/>
        <pc:sldMkLst>
          <pc:docMk/>
          <pc:sldMk cId="1295187236" sldId="2147469817"/>
        </pc:sldMkLst>
      </pc:sldChg>
      <pc:sldChg chg="addSp delSp modSp mod ord modTransition">
        <pc:chgData name="Mathias Vercauteren" userId="fa5be325-c4b1-412f-aabb-20c14464bfb7" providerId="ADAL" clId="{89A49B43-7842-41B6-8088-6B54D7043AAB}" dt="2024-08-07T14:55:35.539" v="8045"/>
        <pc:sldMkLst>
          <pc:docMk/>
          <pc:sldMk cId="3489374004" sldId="2147469822"/>
        </pc:sldMkLst>
        <pc:spChg chg="mod">
          <ac:chgData name="Mathias Vercauteren" userId="fa5be325-c4b1-412f-aabb-20c14464bfb7" providerId="ADAL" clId="{89A49B43-7842-41B6-8088-6B54D7043AAB}" dt="2024-08-07T06:38:16.668" v="1357" actId="113"/>
          <ac:spMkLst>
            <pc:docMk/>
            <pc:sldMk cId="3489374004" sldId="2147469822"/>
            <ac:spMk id="2" creationId="{709A0D60-6A54-054A-68EC-8442E7207400}"/>
          </ac:spMkLst>
        </pc:spChg>
        <pc:spChg chg="mod">
          <ac:chgData name="Mathias Vercauteren" userId="fa5be325-c4b1-412f-aabb-20c14464bfb7" providerId="ADAL" clId="{89A49B43-7842-41B6-8088-6B54D7043AAB}" dt="2024-08-07T06:38:14.593" v="1356" actId="2711"/>
          <ac:spMkLst>
            <pc:docMk/>
            <pc:sldMk cId="3489374004" sldId="2147469822"/>
            <ac:spMk id="3" creationId="{91706AEB-D72C-DE90-516E-8E11D0C3F923}"/>
          </ac:spMkLst>
        </pc:spChg>
        <pc:spChg chg="mod">
          <ac:chgData name="Mathias Vercauteren" userId="fa5be325-c4b1-412f-aabb-20c14464bfb7" providerId="ADAL" clId="{89A49B43-7842-41B6-8088-6B54D7043AAB}" dt="2024-08-07T06:38:14.593" v="1356" actId="2711"/>
          <ac:spMkLst>
            <pc:docMk/>
            <pc:sldMk cId="3489374004" sldId="2147469822"/>
            <ac:spMk id="4" creationId="{355030A9-D144-9BE3-066D-D4A53816606F}"/>
          </ac:spMkLst>
        </pc:spChg>
        <pc:spChg chg="mod">
          <ac:chgData name="Mathias Vercauteren" userId="fa5be325-c4b1-412f-aabb-20c14464bfb7" providerId="ADAL" clId="{89A49B43-7842-41B6-8088-6B54D7043AAB}" dt="2024-08-07T06:38:18.603" v="1359"/>
          <ac:spMkLst>
            <pc:docMk/>
            <pc:sldMk cId="3489374004" sldId="2147469822"/>
            <ac:spMk id="6" creationId="{7801A5BD-B44F-A7DF-DF7E-32A53C32B40C}"/>
          </ac:spMkLst>
        </pc:spChg>
        <pc:spChg chg="mod">
          <ac:chgData name="Mathias Vercauteren" userId="fa5be325-c4b1-412f-aabb-20c14464bfb7" providerId="ADAL" clId="{89A49B43-7842-41B6-8088-6B54D7043AAB}" dt="2024-08-07T06:38:14.593" v="1356" actId="2711"/>
          <ac:spMkLst>
            <pc:docMk/>
            <pc:sldMk cId="3489374004" sldId="2147469822"/>
            <ac:spMk id="7" creationId="{E3B02530-016F-584F-627F-65EBC196AB90}"/>
          </ac:spMkLst>
        </pc:spChg>
        <pc:spChg chg="mod">
          <ac:chgData name="Mathias Vercauteren" userId="fa5be325-c4b1-412f-aabb-20c14464bfb7" providerId="ADAL" clId="{89A49B43-7842-41B6-8088-6B54D7043AAB}" dt="2024-08-07T06:38:14.593" v="1356" actId="2711"/>
          <ac:spMkLst>
            <pc:docMk/>
            <pc:sldMk cId="3489374004" sldId="2147469822"/>
            <ac:spMk id="9" creationId="{441B8534-E230-D4FF-13EC-D98DDB5AE2BB}"/>
          </ac:spMkLst>
        </pc:spChg>
        <pc:spChg chg="mod">
          <ac:chgData name="Mathias Vercauteren" userId="fa5be325-c4b1-412f-aabb-20c14464bfb7" providerId="ADAL" clId="{89A49B43-7842-41B6-8088-6B54D7043AAB}" dt="2024-08-07T06:38:14.593" v="1356" actId="2711"/>
          <ac:spMkLst>
            <pc:docMk/>
            <pc:sldMk cId="3489374004" sldId="2147469822"/>
            <ac:spMk id="11" creationId="{E2927E00-9FCE-1609-CD9F-A117DA6124AB}"/>
          </ac:spMkLst>
        </pc:spChg>
        <pc:spChg chg="mod">
          <ac:chgData name="Mathias Vercauteren" userId="fa5be325-c4b1-412f-aabb-20c14464bfb7" providerId="ADAL" clId="{89A49B43-7842-41B6-8088-6B54D7043AAB}" dt="2024-08-07T06:38:14.593" v="1356" actId="2711"/>
          <ac:spMkLst>
            <pc:docMk/>
            <pc:sldMk cId="3489374004" sldId="2147469822"/>
            <ac:spMk id="12" creationId="{C83CEE30-AA7B-D586-B502-278E32EBDB77}"/>
          </ac:spMkLst>
        </pc:spChg>
        <pc:spChg chg="mod">
          <ac:chgData name="Mathias Vercauteren" userId="fa5be325-c4b1-412f-aabb-20c14464bfb7" providerId="ADAL" clId="{89A49B43-7842-41B6-8088-6B54D7043AAB}" dt="2024-08-07T06:38:18.603" v="1359"/>
          <ac:spMkLst>
            <pc:docMk/>
            <pc:sldMk cId="3489374004" sldId="2147469822"/>
            <ac:spMk id="14" creationId="{8C7F830E-90F5-E691-F837-D64CBA0D1F0F}"/>
          </ac:spMkLst>
        </pc:spChg>
        <pc:spChg chg="mod">
          <ac:chgData name="Mathias Vercauteren" userId="fa5be325-c4b1-412f-aabb-20c14464bfb7" providerId="ADAL" clId="{89A49B43-7842-41B6-8088-6B54D7043AAB}" dt="2024-08-07T06:38:18.603" v="1359"/>
          <ac:spMkLst>
            <pc:docMk/>
            <pc:sldMk cId="3489374004" sldId="2147469822"/>
            <ac:spMk id="15" creationId="{639F4A8F-B174-3B07-2E30-1043ED8D9759}"/>
          </ac:spMkLst>
        </pc:spChg>
        <pc:grpChg chg="add mod">
          <ac:chgData name="Mathias Vercauteren" userId="fa5be325-c4b1-412f-aabb-20c14464bfb7" providerId="ADAL" clId="{89A49B43-7842-41B6-8088-6B54D7043AAB}" dt="2024-08-07T06:38:18.603" v="1359"/>
          <ac:grpSpMkLst>
            <pc:docMk/>
            <pc:sldMk cId="3489374004" sldId="2147469822"/>
            <ac:grpSpMk id="5" creationId="{0A5A94C3-F956-E32D-C07A-2FCD5E7C5ED3}"/>
          </ac:grpSpMkLst>
        </pc:grpChg>
        <pc:grpChg chg="del">
          <ac:chgData name="Mathias Vercauteren" userId="fa5be325-c4b1-412f-aabb-20c14464bfb7" providerId="ADAL" clId="{89A49B43-7842-41B6-8088-6B54D7043AAB}" dt="2024-08-07T06:38:18.367" v="1358" actId="478"/>
          <ac:grpSpMkLst>
            <pc:docMk/>
            <pc:sldMk cId="3489374004" sldId="2147469822"/>
            <ac:grpSpMk id="8" creationId="{5121FEE5-7AA1-A3DC-CC7E-680B5412CA09}"/>
          </ac:grpSpMkLst>
        </pc:grpChg>
        <pc:grpChg chg="mod">
          <ac:chgData name="Mathias Vercauteren" userId="fa5be325-c4b1-412f-aabb-20c14464bfb7" providerId="ADAL" clId="{89A49B43-7842-41B6-8088-6B54D7043AAB}" dt="2024-08-07T06:38:18.603" v="1359"/>
          <ac:grpSpMkLst>
            <pc:docMk/>
            <pc:sldMk cId="3489374004" sldId="2147469822"/>
            <ac:grpSpMk id="13" creationId="{69B55DA9-0B63-107D-329D-7C538E326035}"/>
          </ac:grpSpMkLst>
        </pc:grpChg>
      </pc:sldChg>
      <pc:sldChg chg="addSp delSp modSp mod modTransition">
        <pc:chgData name="Mathias Vercauteren" userId="fa5be325-c4b1-412f-aabb-20c14464bfb7" providerId="ADAL" clId="{89A49B43-7842-41B6-8088-6B54D7043AAB}" dt="2024-08-07T14:55:35.539" v="8045"/>
        <pc:sldMkLst>
          <pc:docMk/>
          <pc:sldMk cId="4150628341" sldId="2147469823"/>
        </pc:sldMkLst>
        <pc:spChg chg="mod">
          <ac:chgData name="Mathias Vercauteren" userId="fa5be325-c4b1-412f-aabb-20c14464bfb7" providerId="ADAL" clId="{89A49B43-7842-41B6-8088-6B54D7043AAB}" dt="2024-08-07T06:10:59.114" v="1038" actId="113"/>
          <ac:spMkLst>
            <pc:docMk/>
            <pc:sldMk cId="4150628341" sldId="2147469823"/>
            <ac:spMk id="2" creationId="{709A0D60-6A54-054A-68EC-8442E7207400}"/>
          </ac:spMkLst>
        </pc:spChg>
        <pc:spChg chg="mod">
          <ac:chgData name="Mathias Vercauteren" userId="fa5be325-c4b1-412f-aabb-20c14464bfb7" providerId="ADAL" clId="{89A49B43-7842-41B6-8088-6B54D7043AAB}" dt="2024-08-07T06:10:56.719" v="1037" actId="2711"/>
          <ac:spMkLst>
            <pc:docMk/>
            <pc:sldMk cId="4150628341" sldId="2147469823"/>
            <ac:spMk id="3" creationId="{91706AEB-D72C-DE90-516E-8E11D0C3F923}"/>
          </ac:spMkLst>
        </pc:spChg>
        <pc:spChg chg="mod">
          <ac:chgData name="Mathias Vercauteren" userId="fa5be325-c4b1-412f-aabb-20c14464bfb7" providerId="ADAL" clId="{89A49B43-7842-41B6-8088-6B54D7043AAB}" dt="2024-08-06T15:28:01.468" v="166"/>
          <ac:spMkLst>
            <pc:docMk/>
            <pc:sldMk cId="4150628341" sldId="2147469823"/>
            <ac:spMk id="6" creationId="{6C060566-F82C-3102-7C63-B3387CD08800}"/>
          </ac:spMkLst>
        </pc:spChg>
        <pc:spChg chg="mod">
          <ac:chgData name="Mathias Vercauteren" userId="fa5be325-c4b1-412f-aabb-20c14464bfb7" providerId="ADAL" clId="{89A49B43-7842-41B6-8088-6B54D7043AAB}" dt="2024-08-07T06:10:56.719" v="1037" actId="2711"/>
          <ac:spMkLst>
            <pc:docMk/>
            <pc:sldMk cId="4150628341" sldId="2147469823"/>
            <ac:spMk id="8" creationId="{EF23CF7F-D2EB-7694-3BC5-1CBCD463CED5}"/>
          </ac:spMkLst>
        </pc:spChg>
        <pc:spChg chg="mod">
          <ac:chgData name="Mathias Vercauteren" userId="fa5be325-c4b1-412f-aabb-20c14464bfb7" providerId="ADAL" clId="{89A49B43-7842-41B6-8088-6B54D7043AAB}" dt="2024-08-07T06:10:56.719" v="1037" actId="2711"/>
          <ac:spMkLst>
            <pc:docMk/>
            <pc:sldMk cId="4150628341" sldId="2147469823"/>
            <ac:spMk id="9" creationId="{28DAAEFE-E0FB-2BF9-4754-CA448EAB27C3}"/>
          </ac:spMkLst>
        </pc:spChg>
        <pc:spChg chg="mod">
          <ac:chgData name="Mathias Vercauteren" userId="fa5be325-c4b1-412f-aabb-20c14464bfb7" providerId="ADAL" clId="{89A49B43-7842-41B6-8088-6B54D7043AAB}" dt="2024-08-07T06:10:56.719" v="1037" actId="2711"/>
          <ac:spMkLst>
            <pc:docMk/>
            <pc:sldMk cId="4150628341" sldId="2147469823"/>
            <ac:spMk id="10" creationId="{8A561A3A-F0F7-E7FC-C2B2-B6839642C349}"/>
          </ac:spMkLst>
        </pc:spChg>
        <pc:spChg chg="mod">
          <ac:chgData name="Mathias Vercauteren" userId="fa5be325-c4b1-412f-aabb-20c14464bfb7" providerId="ADAL" clId="{89A49B43-7842-41B6-8088-6B54D7043AAB}" dt="2024-08-07T06:10:56.719" v="1037" actId="2711"/>
          <ac:spMkLst>
            <pc:docMk/>
            <pc:sldMk cId="4150628341" sldId="2147469823"/>
            <ac:spMk id="11" creationId="{64CF8CDC-3346-5FA9-E10A-8245790451AF}"/>
          </ac:spMkLst>
        </pc:spChg>
        <pc:spChg chg="mod">
          <ac:chgData name="Mathias Vercauteren" userId="fa5be325-c4b1-412f-aabb-20c14464bfb7" providerId="ADAL" clId="{89A49B43-7842-41B6-8088-6B54D7043AAB}" dt="2024-08-07T06:10:56.719" v="1037" actId="2711"/>
          <ac:spMkLst>
            <pc:docMk/>
            <pc:sldMk cId="4150628341" sldId="2147469823"/>
            <ac:spMk id="12" creationId="{CFB73444-491F-23E8-DDDF-93F3EAD51475}"/>
          </ac:spMkLst>
        </pc:spChg>
        <pc:spChg chg="mod">
          <ac:chgData name="Mathias Vercauteren" userId="fa5be325-c4b1-412f-aabb-20c14464bfb7" providerId="ADAL" clId="{89A49B43-7842-41B6-8088-6B54D7043AAB}" dt="2024-08-07T06:10:56.719" v="1037" actId="2711"/>
          <ac:spMkLst>
            <pc:docMk/>
            <pc:sldMk cId="4150628341" sldId="2147469823"/>
            <ac:spMk id="13" creationId="{3FFE049A-5DC3-6771-38B3-D911C6921921}"/>
          </ac:spMkLst>
        </pc:spChg>
        <pc:spChg chg="mod">
          <ac:chgData name="Mathias Vercauteren" userId="fa5be325-c4b1-412f-aabb-20c14464bfb7" providerId="ADAL" clId="{89A49B43-7842-41B6-8088-6B54D7043AAB}" dt="2024-08-07T06:10:56.719" v="1037" actId="2711"/>
          <ac:spMkLst>
            <pc:docMk/>
            <pc:sldMk cId="4150628341" sldId="2147469823"/>
            <ac:spMk id="14" creationId="{0DD6D7F7-6356-A9A2-8A35-6119DA360CFA}"/>
          </ac:spMkLst>
        </pc:spChg>
        <pc:spChg chg="add del">
          <ac:chgData name="Mathias Vercauteren" userId="fa5be325-c4b1-412f-aabb-20c14464bfb7" providerId="ADAL" clId="{89A49B43-7842-41B6-8088-6B54D7043AAB}" dt="2024-08-06T15:29:09.136" v="199" actId="478"/>
          <ac:spMkLst>
            <pc:docMk/>
            <pc:sldMk cId="4150628341" sldId="2147469823"/>
            <ac:spMk id="20" creationId="{F2CB9272-2885-7A3E-F16E-84F55EB1BB91}"/>
          </ac:spMkLst>
        </pc:spChg>
        <pc:spChg chg="add del">
          <ac:chgData name="Mathias Vercauteren" userId="fa5be325-c4b1-412f-aabb-20c14464bfb7" providerId="ADAL" clId="{89A49B43-7842-41B6-8088-6B54D7043AAB}" dt="2024-08-06T15:29:09.136" v="199" actId="478"/>
          <ac:spMkLst>
            <pc:docMk/>
            <pc:sldMk cId="4150628341" sldId="2147469823"/>
            <ac:spMk id="21" creationId="{FB27F3DB-13A8-335D-A711-CDC87D02656A}"/>
          </ac:spMkLst>
        </pc:spChg>
        <pc:spChg chg="add del">
          <ac:chgData name="Mathias Vercauteren" userId="fa5be325-c4b1-412f-aabb-20c14464bfb7" providerId="ADAL" clId="{89A49B43-7842-41B6-8088-6B54D7043AAB}" dt="2024-08-06T15:29:09.136" v="199" actId="478"/>
          <ac:spMkLst>
            <pc:docMk/>
            <pc:sldMk cId="4150628341" sldId="2147469823"/>
            <ac:spMk id="22" creationId="{E29D532C-CDF4-14F3-886D-89DBD2D09A98}"/>
          </ac:spMkLst>
        </pc:spChg>
        <pc:spChg chg="mod">
          <ac:chgData name="Mathias Vercauteren" userId="fa5be325-c4b1-412f-aabb-20c14464bfb7" providerId="ADAL" clId="{89A49B43-7842-41B6-8088-6B54D7043AAB}" dt="2024-08-07T06:10:56.719" v="1037" actId="2711"/>
          <ac:spMkLst>
            <pc:docMk/>
            <pc:sldMk cId="4150628341" sldId="2147469823"/>
            <ac:spMk id="23" creationId="{D4294CAF-BE85-97D0-DE46-73E720EF121F}"/>
          </ac:spMkLst>
        </pc:spChg>
        <pc:spChg chg="mod">
          <ac:chgData name="Mathias Vercauteren" userId="fa5be325-c4b1-412f-aabb-20c14464bfb7" providerId="ADAL" clId="{89A49B43-7842-41B6-8088-6B54D7043AAB}" dt="2024-08-07T06:10:56.719" v="1037" actId="2711"/>
          <ac:spMkLst>
            <pc:docMk/>
            <pc:sldMk cId="4150628341" sldId="2147469823"/>
            <ac:spMk id="24" creationId="{6866D9FB-59C2-4EDA-6617-4353CE1DA28F}"/>
          </ac:spMkLst>
        </pc:spChg>
        <pc:spChg chg="mod">
          <ac:chgData name="Mathias Vercauteren" userId="fa5be325-c4b1-412f-aabb-20c14464bfb7" providerId="ADAL" clId="{89A49B43-7842-41B6-8088-6B54D7043AAB}" dt="2024-08-06T15:28:01.468" v="166"/>
          <ac:spMkLst>
            <pc:docMk/>
            <pc:sldMk cId="4150628341" sldId="2147469823"/>
            <ac:spMk id="26" creationId="{592130AA-72D6-C40F-8D76-A9CA34887234}"/>
          </ac:spMkLst>
        </pc:spChg>
        <pc:spChg chg="mod">
          <ac:chgData name="Mathias Vercauteren" userId="fa5be325-c4b1-412f-aabb-20c14464bfb7" providerId="ADAL" clId="{89A49B43-7842-41B6-8088-6B54D7043AAB}" dt="2024-08-06T15:28:01.468" v="166"/>
          <ac:spMkLst>
            <pc:docMk/>
            <pc:sldMk cId="4150628341" sldId="2147469823"/>
            <ac:spMk id="27" creationId="{EE745352-726F-019B-EADF-D7ADB5BE591E}"/>
          </ac:spMkLst>
        </pc:spChg>
        <pc:spChg chg="mod">
          <ac:chgData name="Mathias Vercauteren" userId="fa5be325-c4b1-412f-aabb-20c14464bfb7" providerId="ADAL" clId="{89A49B43-7842-41B6-8088-6B54D7043AAB}" dt="2024-08-06T15:29:09.500" v="200"/>
          <ac:spMkLst>
            <pc:docMk/>
            <pc:sldMk cId="4150628341" sldId="2147469823"/>
            <ac:spMk id="29" creationId="{5AD2C814-E592-1DB4-E924-BD55A96E6FDC}"/>
          </ac:spMkLst>
        </pc:spChg>
        <pc:spChg chg="mod">
          <ac:chgData name="Mathias Vercauteren" userId="fa5be325-c4b1-412f-aabb-20c14464bfb7" providerId="ADAL" clId="{89A49B43-7842-41B6-8088-6B54D7043AAB}" dt="2024-08-06T15:29:09.500" v="200"/>
          <ac:spMkLst>
            <pc:docMk/>
            <pc:sldMk cId="4150628341" sldId="2147469823"/>
            <ac:spMk id="31" creationId="{C33DE7DB-76A8-B2B4-F262-4FE7773FC688}"/>
          </ac:spMkLst>
        </pc:spChg>
        <pc:spChg chg="mod">
          <ac:chgData name="Mathias Vercauteren" userId="fa5be325-c4b1-412f-aabb-20c14464bfb7" providerId="ADAL" clId="{89A49B43-7842-41B6-8088-6B54D7043AAB}" dt="2024-08-06T15:29:09.500" v="200"/>
          <ac:spMkLst>
            <pc:docMk/>
            <pc:sldMk cId="4150628341" sldId="2147469823"/>
            <ac:spMk id="32" creationId="{B0710F38-1341-B4DB-7337-CCC054BDA838}"/>
          </ac:spMkLst>
        </pc:spChg>
        <pc:spChg chg="add del mod">
          <ac:chgData name="Mathias Vercauteren" userId="fa5be325-c4b1-412f-aabb-20c14464bfb7" providerId="ADAL" clId="{89A49B43-7842-41B6-8088-6B54D7043AAB}" dt="2024-08-06T15:55:52.928" v="320" actId="478"/>
          <ac:spMkLst>
            <pc:docMk/>
            <pc:sldMk cId="4150628341" sldId="2147469823"/>
            <ac:spMk id="33" creationId="{F97F5E20-88E3-0EED-0703-6911508C955A}"/>
          </ac:spMkLst>
        </pc:spChg>
        <pc:spChg chg="add del mod">
          <ac:chgData name="Mathias Vercauteren" userId="fa5be325-c4b1-412f-aabb-20c14464bfb7" providerId="ADAL" clId="{89A49B43-7842-41B6-8088-6B54D7043AAB}" dt="2024-08-06T15:55:52.928" v="320" actId="478"/>
          <ac:spMkLst>
            <pc:docMk/>
            <pc:sldMk cId="4150628341" sldId="2147469823"/>
            <ac:spMk id="34" creationId="{DFAF19DF-4373-1D56-A081-3E82C926ED3A}"/>
          </ac:spMkLst>
        </pc:spChg>
        <pc:spChg chg="add del mod">
          <ac:chgData name="Mathias Vercauteren" userId="fa5be325-c4b1-412f-aabb-20c14464bfb7" providerId="ADAL" clId="{89A49B43-7842-41B6-8088-6B54D7043AAB}" dt="2024-08-06T15:55:52.928" v="320" actId="478"/>
          <ac:spMkLst>
            <pc:docMk/>
            <pc:sldMk cId="4150628341" sldId="2147469823"/>
            <ac:spMk id="35" creationId="{80F65FAC-B354-03D2-EF71-2742CB512434}"/>
          </ac:spMkLst>
        </pc:spChg>
        <pc:spChg chg="mod">
          <ac:chgData name="Mathias Vercauteren" userId="fa5be325-c4b1-412f-aabb-20c14464bfb7" providerId="ADAL" clId="{89A49B43-7842-41B6-8088-6B54D7043AAB}" dt="2024-08-07T06:10:56.719" v="1037" actId="2711"/>
          <ac:spMkLst>
            <pc:docMk/>
            <pc:sldMk cId="4150628341" sldId="2147469823"/>
            <ac:spMk id="37" creationId="{3385673F-66CC-7E2C-C13B-1952D337CA94}"/>
          </ac:spMkLst>
        </pc:spChg>
        <pc:spChg chg="mod">
          <ac:chgData name="Mathias Vercauteren" userId="fa5be325-c4b1-412f-aabb-20c14464bfb7" providerId="ADAL" clId="{89A49B43-7842-41B6-8088-6B54D7043AAB}" dt="2024-08-07T06:10:56.719" v="1037" actId="2711"/>
          <ac:spMkLst>
            <pc:docMk/>
            <pc:sldMk cId="4150628341" sldId="2147469823"/>
            <ac:spMk id="39" creationId="{1580DB6C-DF07-F0DF-69EF-07BC1A9C360A}"/>
          </ac:spMkLst>
        </pc:spChg>
        <pc:spChg chg="mod">
          <ac:chgData name="Mathias Vercauteren" userId="fa5be325-c4b1-412f-aabb-20c14464bfb7" providerId="ADAL" clId="{89A49B43-7842-41B6-8088-6B54D7043AAB}" dt="2024-08-07T06:10:56.719" v="1037" actId="2711"/>
          <ac:spMkLst>
            <pc:docMk/>
            <pc:sldMk cId="4150628341" sldId="2147469823"/>
            <ac:spMk id="40" creationId="{EFA7CA66-AF0A-6592-64BD-4E28666B0E21}"/>
          </ac:spMkLst>
        </pc:spChg>
        <pc:grpChg chg="add mod">
          <ac:chgData name="Mathias Vercauteren" userId="fa5be325-c4b1-412f-aabb-20c14464bfb7" providerId="ADAL" clId="{89A49B43-7842-41B6-8088-6B54D7043AAB}" dt="2024-08-06T15:28:01.468" v="166"/>
          <ac:grpSpMkLst>
            <pc:docMk/>
            <pc:sldMk cId="4150628341" sldId="2147469823"/>
            <ac:grpSpMk id="5" creationId="{6ACCA41E-AFF6-2680-79B5-D7B0A62B70C2}"/>
          </ac:grpSpMkLst>
        </pc:grpChg>
        <pc:grpChg chg="add del">
          <ac:chgData name="Mathias Vercauteren" userId="fa5be325-c4b1-412f-aabb-20c14464bfb7" providerId="ADAL" clId="{89A49B43-7842-41B6-8088-6B54D7043AAB}" dt="2024-08-06T15:29:09.136" v="199" actId="478"/>
          <ac:grpSpMkLst>
            <pc:docMk/>
            <pc:sldMk cId="4150628341" sldId="2147469823"/>
            <ac:grpSpMk id="15" creationId="{E8B4DD7A-65FB-70B3-F35C-ECECA424A2AB}"/>
          </ac:grpSpMkLst>
        </pc:grpChg>
        <pc:grpChg chg="mod">
          <ac:chgData name="Mathias Vercauteren" userId="fa5be325-c4b1-412f-aabb-20c14464bfb7" providerId="ADAL" clId="{89A49B43-7842-41B6-8088-6B54D7043AAB}" dt="2024-08-06T15:28:01.468" v="166"/>
          <ac:grpSpMkLst>
            <pc:docMk/>
            <pc:sldMk cId="4150628341" sldId="2147469823"/>
            <ac:grpSpMk id="25" creationId="{318A2E7C-5F91-C5D3-B690-5C1706509BB3}"/>
          </ac:grpSpMkLst>
        </pc:grpChg>
        <pc:grpChg chg="add del mod">
          <ac:chgData name="Mathias Vercauteren" userId="fa5be325-c4b1-412f-aabb-20c14464bfb7" providerId="ADAL" clId="{89A49B43-7842-41B6-8088-6B54D7043AAB}" dt="2024-08-06T15:55:52.928" v="320" actId="478"/>
          <ac:grpSpMkLst>
            <pc:docMk/>
            <pc:sldMk cId="4150628341" sldId="2147469823"/>
            <ac:grpSpMk id="28" creationId="{72664C61-986E-3887-8B79-99EFF17EFF24}"/>
          </ac:grpSpMkLst>
        </pc:grpChg>
        <pc:grpChg chg="mod">
          <ac:chgData name="Mathias Vercauteren" userId="fa5be325-c4b1-412f-aabb-20c14464bfb7" providerId="ADAL" clId="{89A49B43-7842-41B6-8088-6B54D7043AAB}" dt="2024-08-06T15:29:09.500" v="200"/>
          <ac:grpSpMkLst>
            <pc:docMk/>
            <pc:sldMk cId="4150628341" sldId="2147469823"/>
            <ac:grpSpMk id="30" creationId="{03269D5A-77CC-39CC-BAF3-1EA6513D4C05}"/>
          </ac:grpSpMkLst>
        </pc:grpChg>
        <pc:grpChg chg="add mod">
          <ac:chgData name="Mathias Vercauteren" userId="fa5be325-c4b1-412f-aabb-20c14464bfb7" providerId="ADAL" clId="{89A49B43-7842-41B6-8088-6B54D7043AAB}" dt="2024-08-06T15:55:53.109" v="321"/>
          <ac:grpSpMkLst>
            <pc:docMk/>
            <pc:sldMk cId="4150628341" sldId="2147469823"/>
            <ac:grpSpMk id="36" creationId="{728B6B3D-2971-253E-AA73-20888538A042}"/>
          </ac:grpSpMkLst>
        </pc:grpChg>
        <pc:grpChg chg="mod">
          <ac:chgData name="Mathias Vercauteren" userId="fa5be325-c4b1-412f-aabb-20c14464bfb7" providerId="ADAL" clId="{89A49B43-7842-41B6-8088-6B54D7043AAB}" dt="2024-08-06T15:55:53.109" v="321"/>
          <ac:grpSpMkLst>
            <pc:docMk/>
            <pc:sldMk cId="4150628341" sldId="2147469823"/>
            <ac:grpSpMk id="38" creationId="{0AB5BBF8-11D0-7741-7DE2-7323E3549F7E}"/>
          </ac:grpSpMkLst>
        </pc:grpChg>
      </pc:sldChg>
      <pc:sldChg chg="addSp delSp modSp mod modTransition">
        <pc:chgData name="Mathias Vercauteren" userId="fa5be325-c4b1-412f-aabb-20c14464bfb7" providerId="ADAL" clId="{89A49B43-7842-41B6-8088-6B54D7043AAB}" dt="2024-08-07T14:55:35.539" v="8045"/>
        <pc:sldMkLst>
          <pc:docMk/>
          <pc:sldMk cId="30392387" sldId="2147469824"/>
        </pc:sldMkLst>
        <pc:spChg chg="mod">
          <ac:chgData name="Mathias Vercauteren" userId="fa5be325-c4b1-412f-aabb-20c14464bfb7" providerId="ADAL" clId="{89A49B43-7842-41B6-8088-6B54D7043AAB}" dt="2024-08-07T06:11:16.492" v="1044" actId="113"/>
          <ac:spMkLst>
            <pc:docMk/>
            <pc:sldMk cId="30392387" sldId="2147469824"/>
            <ac:spMk id="2" creationId="{709A0D60-6A54-054A-68EC-8442E7207400}"/>
          </ac:spMkLst>
        </pc:spChg>
        <pc:spChg chg="mod">
          <ac:chgData name="Mathias Vercauteren" userId="fa5be325-c4b1-412f-aabb-20c14464bfb7" providerId="ADAL" clId="{89A49B43-7842-41B6-8088-6B54D7043AAB}" dt="2024-08-07T06:11:15.872" v="1043" actId="2711"/>
          <ac:spMkLst>
            <pc:docMk/>
            <pc:sldMk cId="30392387" sldId="2147469824"/>
            <ac:spMk id="3" creationId="{91706AEB-D72C-DE90-516E-8E11D0C3F923}"/>
          </ac:spMkLst>
        </pc:spChg>
        <pc:spChg chg="mod">
          <ac:chgData name="Mathias Vercauteren" userId="fa5be325-c4b1-412f-aabb-20c14464bfb7" providerId="ADAL" clId="{89A49B43-7842-41B6-8088-6B54D7043AAB}" dt="2024-08-07T06:11:18.618" v="1045" actId="113"/>
          <ac:spMkLst>
            <pc:docMk/>
            <pc:sldMk cId="30392387" sldId="2147469824"/>
            <ac:spMk id="4" creationId="{2B3F6585-29E6-28CC-753C-307446EC9EB2}"/>
          </ac:spMkLst>
        </pc:spChg>
        <pc:spChg chg="mod">
          <ac:chgData name="Mathias Vercauteren" userId="fa5be325-c4b1-412f-aabb-20c14464bfb7" providerId="ADAL" clId="{89A49B43-7842-41B6-8088-6B54D7043AAB}" dt="2024-08-06T15:28:04.530" v="168"/>
          <ac:spMkLst>
            <pc:docMk/>
            <pc:sldMk cId="30392387" sldId="2147469824"/>
            <ac:spMk id="6" creationId="{29D9A85D-492F-638B-1DC8-80CDF4BED9EF}"/>
          </ac:spMkLst>
        </pc:spChg>
        <pc:spChg chg="mod">
          <ac:chgData name="Mathias Vercauteren" userId="fa5be325-c4b1-412f-aabb-20c14464bfb7" providerId="ADAL" clId="{89A49B43-7842-41B6-8088-6B54D7043AAB}" dt="2024-08-07T06:11:15.872" v="1043" actId="2711"/>
          <ac:spMkLst>
            <pc:docMk/>
            <pc:sldMk cId="30392387" sldId="2147469824"/>
            <ac:spMk id="7" creationId="{14380F65-2FAE-8EC7-E315-FD7404A7FDDC}"/>
          </ac:spMkLst>
        </pc:spChg>
        <pc:spChg chg="mod">
          <ac:chgData name="Mathias Vercauteren" userId="fa5be325-c4b1-412f-aabb-20c14464bfb7" providerId="ADAL" clId="{89A49B43-7842-41B6-8088-6B54D7043AAB}" dt="2024-08-07T06:11:18.618" v="1045" actId="113"/>
          <ac:spMkLst>
            <pc:docMk/>
            <pc:sldMk cId="30392387" sldId="2147469824"/>
            <ac:spMk id="8" creationId="{54C5EED9-062F-FF11-E79F-866BE07C890D}"/>
          </ac:spMkLst>
        </pc:spChg>
        <pc:spChg chg="mod">
          <ac:chgData name="Mathias Vercauteren" userId="fa5be325-c4b1-412f-aabb-20c14464bfb7" providerId="ADAL" clId="{89A49B43-7842-41B6-8088-6B54D7043AAB}" dt="2024-08-07T06:11:15.872" v="1043" actId="2711"/>
          <ac:spMkLst>
            <pc:docMk/>
            <pc:sldMk cId="30392387" sldId="2147469824"/>
            <ac:spMk id="9" creationId="{792FDD93-4E35-B6C3-483F-6F91FB5BA57D}"/>
          </ac:spMkLst>
        </pc:spChg>
        <pc:spChg chg="mod">
          <ac:chgData name="Mathias Vercauteren" userId="fa5be325-c4b1-412f-aabb-20c14464bfb7" providerId="ADAL" clId="{89A49B43-7842-41B6-8088-6B54D7043AAB}" dt="2024-08-07T06:11:23.227" v="1047" actId="14100"/>
          <ac:spMkLst>
            <pc:docMk/>
            <pc:sldMk cId="30392387" sldId="2147469824"/>
            <ac:spMk id="10" creationId="{E9D00D43-5595-5C2F-912E-C85447AC87D3}"/>
          </ac:spMkLst>
        </pc:spChg>
        <pc:spChg chg="mod">
          <ac:chgData name="Mathias Vercauteren" userId="fa5be325-c4b1-412f-aabb-20c14464bfb7" providerId="ADAL" clId="{89A49B43-7842-41B6-8088-6B54D7043AAB}" dt="2024-08-07T06:11:15.872" v="1043" actId="2711"/>
          <ac:spMkLst>
            <pc:docMk/>
            <pc:sldMk cId="30392387" sldId="2147469824"/>
            <ac:spMk id="11" creationId="{D4B8A910-EEB6-F475-D72B-612385A47A69}"/>
          </ac:spMkLst>
        </pc:spChg>
        <pc:spChg chg="mod">
          <ac:chgData name="Mathias Vercauteren" userId="fa5be325-c4b1-412f-aabb-20c14464bfb7" providerId="ADAL" clId="{89A49B43-7842-41B6-8088-6B54D7043AAB}" dt="2024-08-07T06:11:15.872" v="1043" actId="2711"/>
          <ac:spMkLst>
            <pc:docMk/>
            <pc:sldMk cId="30392387" sldId="2147469824"/>
            <ac:spMk id="12" creationId="{92F6618E-3D14-2FDD-6672-6103115CA5FA}"/>
          </ac:spMkLst>
        </pc:spChg>
        <pc:spChg chg="add del">
          <ac:chgData name="Mathias Vercauteren" userId="fa5be325-c4b1-412f-aabb-20c14464bfb7" providerId="ADAL" clId="{89A49B43-7842-41B6-8088-6B54D7043AAB}" dt="2024-08-06T15:29:14.614" v="201" actId="478"/>
          <ac:spMkLst>
            <pc:docMk/>
            <pc:sldMk cId="30392387" sldId="2147469824"/>
            <ac:spMk id="18" creationId="{6A68267D-2FCF-F0FE-8C0E-A4508EC189C6}"/>
          </ac:spMkLst>
        </pc:spChg>
        <pc:spChg chg="add del">
          <ac:chgData name="Mathias Vercauteren" userId="fa5be325-c4b1-412f-aabb-20c14464bfb7" providerId="ADAL" clId="{89A49B43-7842-41B6-8088-6B54D7043AAB}" dt="2024-08-06T15:29:14.614" v="201" actId="478"/>
          <ac:spMkLst>
            <pc:docMk/>
            <pc:sldMk cId="30392387" sldId="2147469824"/>
            <ac:spMk id="19" creationId="{253619D8-7D8E-AEBF-9CEF-288693DC756F}"/>
          </ac:spMkLst>
        </pc:spChg>
        <pc:spChg chg="add del">
          <ac:chgData name="Mathias Vercauteren" userId="fa5be325-c4b1-412f-aabb-20c14464bfb7" providerId="ADAL" clId="{89A49B43-7842-41B6-8088-6B54D7043AAB}" dt="2024-08-06T15:29:14.614" v="201" actId="478"/>
          <ac:spMkLst>
            <pc:docMk/>
            <pc:sldMk cId="30392387" sldId="2147469824"/>
            <ac:spMk id="20" creationId="{572976F9-7EAA-D12D-E69E-330B072D14A8}"/>
          </ac:spMkLst>
        </pc:spChg>
        <pc:spChg chg="mod">
          <ac:chgData name="Mathias Vercauteren" userId="fa5be325-c4b1-412f-aabb-20c14464bfb7" providerId="ADAL" clId="{89A49B43-7842-41B6-8088-6B54D7043AAB}" dt="2024-08-06T15:28:04.530" v="168"/>
          <ac:spMkLst>
            <pc:docMk/>
            <pc:sldMk cId="30392387" sldId="2147469824"/>
            <ac:spMk id="22" creationId="{B2D67819-7573-0AA6-B3BE-0932507F68CA}"/>
          </ac:spMkLst>
        </pc:spChg>
        <pc:spChg chg="mod">
          <ac:chgData name="Mathias Vercauteren" userId="fa5be325-c4b1-412f-aabb-20c14464bfb7" providerId="ADAL" clId="{89A49B43-7842-41B6-8088-6B54D7043AAB}" dt="2024-08-06T15:28:04.530" v="168"/>
          <ac:spMkLst>
            <pc:docMk/>
            <pc:sldMk cId="30392387" sldId="2147469824"/>
            <ac:spMk id="23" creationId="{7D0F1057-AF0F-37D9-839D-4E5A51D60DF5}"/>
          </ac:spMkLst>
        </pc:spChg>
        <pc:spChg chg="mod">
          <ac:chgData name="Mathias Vercauteren" userId="fa5be325-c4b1-412f-aabb-20c14464bfb7" providerId="ADAL" clId="{89A49B43-7842-41B6-8088-6B54D7043AAB}" dt="2024-08-06T15:29:15.240" v="202"/>
          <ac:spMkLst>
            <pc:docMk/>
            <pc:sldMk cId="30392387" sldId="2147469824"/>
            <ac:spMk id="25" creationId="{F3E615E8-772D-19EA-EFCF-11217ED535F4}"/>
          </ac:spMkLst>
        </pc:spChg>
        <pc:spChg chg="mod">
          <ac:chgData name="Mathias Vercauteren" userId="fa5be325-c4b1-412f-aabb-20c14464bfb7" providerId="ADAL" clId="{89A49B43-7842-41B6-8088-6B54D7043AAB}" dt="2024-08-06T15:29:15.240" v="202"/>
          <ac:spMkLst>
            <pc:docMk/>
            <pc:sldMk cId="30392387" sldId="2147469824"/>
            <ac:spMk id="27" creationId="{939E495D-4A27-70D4-9CE7-7E706046CD30}"/>
          </ac:spMkLst>
        </pc:spChg>
        <pc:spChg chg="mod">
          <ac:chgData name="Mathias Vercauteren" userId="fa5be325-c4b1-412f-aabb-20c14464bfb7" providerId="ADAL" clId="{89A49B43-7842-41B6-8088-6B54D7043AAB}" dt="2024-08-06T15:29:15.240" v="202"/>
          <ac:spMkLst>
            <pc:docMk/>
            <pc:sldMk cId="30392387" sldId="2147469824"/>
            <ac:spMk id="28" creationId="{501A60F9-4BCE-87D0-668E-70D38C840BAB}"/>
          </ac:spMkLst>
        </pc:spChg>
        <pc:spChg chg="add del mod">
          <ac:chgData name="Mathias Vercauteren" userId="fa5be325-c4b1-412f-aabb-20c14464bfb7" providerId="ADAL" clId="{89A49B43-7842-41B6-8088-6B54D7043AAB}" dt="2024-08-06T15:55:55.580" v="322" actId="478"/>
          <ac:spMkLst>
            <pc:docMk/>
            <pc:sldMk cId="30392387" sldId="2147469824"/>
            <ac:spMk id="29" creationId="{9ECA007A-EA68-055B-AB6C-57191A521BFD}"/>
          </ac:spMkLst>
        </pc:spChg>
        <pc:spChg chg="add del mod">
          <ac:chgData name="Mathias Vercauteren" userId="fa5be325-c4b1-412f-aabb-20c14464bfb7" providerId="ADAL" clId="{89A49B43-7842-41B6-8088-6B54D7043AAB}" dt="2024-08-06T15:55:55.580" v="322" actId="478"/>
          <ac:spMkLst>
            <pc:docMk/>
            <pc:sldMk cId="30392387" sldId="2147469824"/>
            <ac:spMk id="30" creationId="{7AA4D503-FF50-E28F-9E7B-C1B43312FDD6}"/>
          </ac:spMkLst>
        </pc:spChg>
        <pc:spChg chg="add del mod">
          <ac:chgData name="Mathias Vercauteren" userId="fa5be325-c4b1-412f-aabb-20c14464bfb7" providerId="ADAL" clId="{89A49B43-7842-41B6-8088-6B54D7043AAB}" dt="2024-08-06T15:55:55.580" v="322" actId="478"/>
          <ac:spMkLst>
            <pc:docMk/>
            <pc:sldMk cId="30392387" sldId="2147469824"/>
            <ac:spMk id="31" creationId="{36F938F0-3CB7-5217-E758-7C3E32774CCF}"/>
          </ac:spMkLst>
        </pc:spChg>
        <pc:spChg chg="mod">
          <ac:chgData name="Mathias Vercauteren" userId="fa5be325-c4b1-412f-aabb-20c14464bfb7" providerId="ADAL" clId="{89A49B43-7842-41B6-8088-6B54D7043AAB}" dt="2024-08-07T06:11:15.872" v="1043" actId="2711"/>
          <ac:spMkLst>
            <pc:docMk/>
            <pc:sldMk cId="30392387" sldId="2147469824"/>
            <ac:spMk id="33" creationId="{DB3D5295-F54A-2576-57AF-2B379A1D92DF}"/>
          </ac:spMkLst>
        </pc:spChg>
        <pc:spChg chg="mod">
          <ac:chgData name="Mathias Vercauteren" userId="fa5be325-c4b1-412f-aabb-20c14464bfb7" providerId="ADAL" clId="{89A49B43-7842-41B6-8088-6B54D7043AAB}" dt="2024-08-07T06:11:15.872" v="1043" actId="2711"/>
          <ac:spMkLst>
            <pc:docMk/>
            <pc:sldMk cId="30392387" sldId="2147469824"/>
            <ac:spMk id="35" creationId="{B55EE068-27EE-68E4-9B5C-C227296DD28B}"/>
          </ac:spMkLst>
        </pc:spChg>
        <pc:spChg chg="mod">
          <ac:chgData name="Mathias Vercauteren" userId="fa5be325-c4b1-412f-aabb-20c14464bfb7" providerId="ADAL" clId="{89A49B43-7842-41B6-8088-6B54D7043AAB}" dt="2024-08-07T06:11:15.872" v="1043" actId="2711"/>
          <ac:spMkLst>
            <pc:docMk/>
            <pc:sldMk cId="30392387" sldId="2147469824"/>
            <ac:spMk id="36" creationId="{9FE95B3B-97DF-CC0F-A658-4FC29497575A}"/>
          </ac:spMkLst>
        </pc:spChg>
        <pc:grpChg chg="add mod">
          <ac:chgData name="Mathias Vercauteren" userId="fa5be325-c4b1-412f-aabb-20c14464bfb7" providerId="ADAL" clId="{89A49B43-7842-41B6-8088-6B54D7043AAB}" dt="2024-08-06T15:28:04.530" v="168"/>
          <ac:grpSpMkLst>
            <pc:docMk/>
            <pc:sldMk cId="30392387" sldId="2147469824"/>
            <ac:grpSpMk id="5" creationId="{D42A7EB8-1DFC-DFCC-50E7-1C25B0C63475}"/>
          </ac:grpSpMkLst>
        </pc:grpChg>
        <pc:grpChg chg="add del">
          <ac:chgData name="Mathias Vercauteren" userId="fa5be325-c4b1-412f-aabb-20c14464bfb7" providerId="ADAL" clId="{89A49B43-7842-41B6-8088-6B54D7043AAB}" dt="2024-08-06T15:29:14.614" v="201" actId="478"/>
          <ac:grpSpMkLst>
            <pc:docMk/>
            <pc:sldMk cId="30392387" sldId="2147469824"/>
            <ac:grpSpMk id="13" creationId="{E5B20E69-676C-69E7-D4E9-1FC03CB77BFB}"/>
          </ac:grpSpMkLst>
        </pc:grpChg>
        <pc:grpChg chg="mod">
          <ac:chgData name="Mathias Vercauteren" userId="fa5be325-c4b1-412f-aabb-20c14464bfb7" providerId="ADAL" clId="{89A49B43-7842-41B6-8088-6B54D7043AAB}" dt="2024-08-06T15:28:04.530" v="168"/>
          <ac:grpSpMkLst>
            <pc:docMk/>
            <pc:sldMk cId="30392387" sldId="2147469824"/>
            <ac:grpSpMk id="21" creationId="{9188332C-B685-C2FC-9ECB-E352A835C2E3}"/>
          </ac:grpSpMkLst>
        </pc:grpChg>
        <pc:grpChg chg="add del mod">
          <ac:chgData name="Mathias Vercauteren" userId="fa5be325-c4b1-412f-aabb-20c14464bfb7" providerId="ADAL" clId="{89A49B43-7842-41B6-8088-6B54D7043AAB}" dt="2024-08-06T15:55:55.580" v="322" actId="478"/>
          <ac:grpSpMkLst>
            <pc:docMk/>
            <pc:sldMk cId="30392387" sldId="2147469824"/>
            <ac:grpSpMk id="24" creationId="{A1D03658-853A-ADED-8725-BAD850D8C91A}"/>
          </ac:grpSpMkLst>
        </pc:grpChg>
        <pc:grpChg chg="mod">
          <ac:chgData name="Mathias Vercauteren" userId="fa5be325-c4b1-412f-aabb-20c14464bfb7" providerId="ADAL" clId="{89A49B43-7842-41B6-8088-6B54D7043AAB}" dt="2024-08-06T15:29:15.240" v="202"/>
          <ac:grpSpMkLst>
            <pc:docMk/>
            <pc:sldMk cId="30392387" sldId="2147469824"/>
            <ac:grpSpMk id="26" creationId="{F62C54F9-7AEA-7724-AF8D-BF8CF7634AC5}"/>
          </ac:grpSpMkLst>
        </pc:grpChg>
        <pc:grpChg chg="add mod">
          <ac:chgData name="Mathias Vercauteren" userId="fa5be325-c4b1-412f-aabb-20c14464bfb7" providerId="ADAL" clId="{89A49B43-7842-41B6-8088-6B54D7043AAB}" dt="2024-08-06T15:55:55.716" v="323"/>
          <ac:grpSpMkLst>
            <pc:docMk/>
            <pc:sldMk cId="30392387" sldId="2147469824"/>
            <ac:grpSpMk id="32" creationId="{F64F4774-180D-38B7-E112-C891EDD5A921}"/>
          </ac:grpSpMkLst>
        </pc:grpChg>
        <pc:grpChg chg="mod">
          <ac:chgData name="Mathias Vercauteren" userId="fa5be325-c4b1-412f-aabb-20c14464bfb7" providerId="ADAL" clId="{89A49B43-7842-41B6-8088-6B54D7043AAB}" dt="2024-08-06T15:55:55.716" v="323"/>
          <ac:grpSpMkLst>
            <pc:docMk/>
            <pc:sldMk cId="30392387" sldId="2147469824"/>
            <ac:grpSpMk id="34" creationId="{EBEE208F-3E2A-58B2-94E7-B00864024B15}"/>
          </ac:grpSpMkLst>
        </pc:grpChg>
      </pc:sldChg>
      <pc:sldChg chg="addSp delSp modSp mod ord modTransition">
        <pc:chgData name="Mathias Vercauteren" userId="fa5be325-c4b1-412f-aabb-20c14464bfb7" providerId="ADAL" clId="{89A49B43-7842-41B6-8088-6B54D7043AAB}" dt="2024-08-07T14:55:35.539" v="8045"/>
        <pc:sldMkLst>
          <pc:docMk/>
          <pc:sldMk cId="3545731930" sldId="2147469825"/>
        </pc:sldMkLst>
        <pc:spChg chg="mod">
          <ac:chgData name="Mathias Vercauteren" userId="fa5be325-c4b1-412f-aabb-20c14464bfb7" providerId="ADAL" clId="{89A49B43-7842-41B6-8088-6B54D7043AAB}" dt="2024-08-07T06:14:21.941" v="1094" actId="113"/>
          <ac:spMkLst>
            <pc:docMk/>
            <pc:sldMk cId="3545731930" sldId="2147469825"/>
            <ac:spMk id="2" creationId="{709A0D60-6A54-054A-68EC-8442E7207400}"/>
          </ac:spMkLst>
        </pc:spChg>
        <pc:spChg chg="mod">
          <ac:chgData name="Mathias Vercauteren" userId="fa5be325-c4b1-412f-aabb-20c14464bfb7" providerId="ADAL" clId="{89A49B43-7842-41B6-8088-6B54D7043AAB}" dt="2024-08-07T06:14:18.999" v="1093" actId="2711"/>
          <ac:spMkLst>
            <pc:docMk/>
            <pc:sldMk cId="3545731930" sldId="2147469825"/>
            <ac:spMk id="3" creationId="{91706AEB-D72C-DE90-516E-8E11D0C3F923}"/>
          </ac:spMkLst>
        </pc:spChg>
        <pc:spChg chg="mod">
          <ac:chgData name="Mathias Vercauteren" userId="fa5be325-c4b1-412f-aabb-20c14464bfb7" providerId="ADAL" clId="{89A49B43-7842-41B6-8088-6B54D7043AAB}" dt="2024-08-07T06:14:24.071" v="1095" actId="113"/>
          <ac:spMkLst>
            <pc:docMk/>
            <pc:sldMk cId="3545731930" sldId="2147469825"/>
            <ac:spMk id="4" creationId="{2B3F6585-29E6-28CC-753C-307446EC9EB2}"/>
          </ac:spMkLst>
        </pc:spChg>
        <pc:spChg chg="mod">
          <ac:chgData name="Mathias Vercauteren" userId="fa5be325-c4b1-412f-aabb-20c14464bfb7" providerId="ADAL" clId="{89A49B43-7842-41B6-8088-6B54D7043AAB}" dt="2024-08-07T06:14:18.999" v="1093" actId="2711"/>
          <ac:spMkLst>
            <pc:docMk/>
            <pc:sldMk cId="3545731930" sldId="2147469825"/>
            <ac:spMk id="6" creationId="{B693AAF9-323A-C676-E09C-77679A15E4DD}"/>
          </ac:spMkLst>
        </pc:spChg>
        <pc:spChg chg="mod">
          <ac:chgData name="Mathias Vercauteren" userId="fa5be325-c4b1-412f-aabb-20c14464bfb7" providerId="ADAL" clId="{89A49B43-7842-41B6-8088-6B54D7043AAB}" dt="2024-08-07T06:14:18.999" v="1093" actId="2711"/>
          <ac:spMkLst>
            <pc:docMk/>
            <pc:sldMk cId="3545731930" sldId="2147469825"/>
            <ac:spMk id="7" creationId="{14380F65-2FAE-8EC7-E315-FD7404A7FDDC}"/>
          </ac:spMkLst>
        </pc:spChg>
        <pc:spChg chg="mod">
          <ac:chgData name="Mathias Vercauteren" userId="fa5be325-c4b1-412f-aabb-20c14464bfb7" providerId="ADAL" clId="{89A49B43-7842-41B6-8088-6B54D7043AAB}" dt="2024-08-07T06:14:24.071" v="1095" actId="113"/>
          <ac:spMkLst>
            <pc:docMk/>
            <pc:sldMk cId="3545731930" sldId="2147469825"/>
            <ac:spMk id="8" creationId="{54C5EED9-062F-FF11-E79F-866BE07C890D}"/>
          </ac:spMkLst>
        </pc:spChg>
        <pc:spChg chg="mod">
          <ac:chgData name="Mathias Vercauteren" userId="fa5be325-c4b1-412f-aabb-20c14464bfb7" providerId="ADAL" clId="{89A49B43-7842-41B6-8088-6B54D7043AAB}" dt="2024-08-07T06:14:18.999" v="1093" actId="2711"/>
          <ac:spMkLst>
            <pc:docMk/>
            <pc:sldMk cId="3545731930" sldId="2147469825"/>
            <ac:spMk id="9" creationId="{C9CEE22F-14B1-EE6D-79CF-CD24642E1C9A}"/>
          </ac:spMkLst>
        </pc:spChg>
        <pc:spChg chg="mod">
          <ac:chgData name="Mathias Vercauteren" userId="fa5be325-c4b1-412f-aabb-20c14464bfb7" providerId="ADAL" clId="{89A49B43-7842-41B6-8088-6B54D7043AAB}" dt="2024-08-07T06:14:18.999" v="1093" actId="2711"/>
          <ac:spMkLst>
            <pc:docMk/>
            <pc:sldMk cId="3545731930" sldId="2147469825"/>
            <ac:spMk id="10" creationId="{C54123C2-4060-4C95-75C0-7342CB5EC297}"/>
          </ac:spMkLst>
        </pc:spChg>
        <pc:spChg chg="del">
          <ac:chgData name="Mathias Vercauteren" userId="fa5be325-c4b1-412f-aabb-20c14464bfb7" providerId="ADAL" clId="{89A49B43-7842-41B6-8088-6B54D7043AAB}" dt="2024-08-07T05:55:26.461" v="857" actId="478"/>
          <ac:spMkLst>
            <pc:docMk/>
            <pc:sldMk cId="3545731930" sldId="2147469825"/>
            <ac:spMk id="16" creationId="{51E9A0CD-2C00-FC43-9783-43631D8DC4EA}"/>
          </ac:spMkLst>
        </pc:spChg>
        <pc:spChg chg="del">
          <ac:chgData name="Mathias Vercauteren" userId="fa5be325-c4b1-412f-aabb-20c14464bfb7" providerId="ADAL" clId="{89A49B43-7842-41B6-8088-6B54D7043AAB}" dt="2024-08-07T05:55:26.461" v="857" actId="478"/>
          <ac:spMkLst>
            <pc:docMk/>
            <pc:sldMk cId="3545731930" sldId="2147469825"/>
            <ac:spMk id="17" creationId="{F641AC66-1D00-B5A6-873B-412254E8899B}"/>
          </ac:spMkLst>
        </pc:spChg>
        <pc:spChg chg="del">
          <ac:chgData name="Mathias Vercauteren" userId="fa5be325-c4b1-412f-aabb-20c14464bfb7" providerId="ADAL" clId="{89A49B43-7842-41B6-8088-6B54D7043AAB}" dt="2024-08-07T05:55:26.461" v="857" actId="478"/>
          <ac:spMkLst>
            <pc:docMk/>
            <pc:sldMk cId="3545731930" sldId="2147469825"/>
            <ac:spMk id="18" creationId="{1D282902-F7BE-DA42-A182-572859357168}"/>
          </ac:spMkLst>
        </pc:spChg>
        <pc:spChg chg="mod">
          <ac:chgData name="Mathias Vercauteren" userId="fa5be325-c4b1-412f-aabb-20c14464bfb7" providerId="ADAL" clId="{89A49B43-7842-41B6-8088-6B54D7043AAB}" dt="2024-08-07T06:14:18.999" v="1093" actId="2711"/>
          <ac:spMkLst>
            <pc:docMk/>
            <pc:sldMk cId="3545731930" sldId="2147469825"/>
            <ac:spMk id="20" creationId="{0494A81C-401F-5E79-11A6-6853A0EB9851}"/>
          </ac:spMkLst>
        </pc:spChg>
        <pc:spChg chg="mod">
          <ac:chgData name="Mathias Vercauteren" userId="fa5be325-c4b1-412f-aabb-20c14464bfb7" providerId="ADAL" clId="{89A49B43-7842-41B6-8088-6B54D7043AAB}" dt="2024-08-07T06:14:18.999" v="1093" actId="2711"/>
          <ac:spMkLst>
            <pc:docMk/>
            <pc:sldMk cId="3545731930" sldId="2147469825"/>
            <ac:spMk id="21" creationId="{28447EEF-4775-2929-78A4-BE0365355139}"/>
          </ac:spMkLst>
        </pc:spChg>
        <pc:grpChg chg="add mod">
          <ac:chgData name="Mathias Vercauteren" userId="fa5be325-c4b1-412f-aabb-20c14464bfb7" providerId="ADAL" clId="{89A49B43-7842-41B6-8088-6B54D7043AAB}" dt="2024-08-07T05:55:26.854" v="858"/>
          <ac:grpSpMkLst>
            <pc:docMk/>
            <pc:sldMk cId="3545731930" sldId="2147469825"/>
            <ac:grpSpMk id="5" creationId="{7248F8BB-76DF-55F8-919C-7734853FAD88}"/>
          </ac:grpSpMkLst>
        </pc:grpChg>
        <pc:grpChg chg="del">
          <ac:chgData name="Mathias Vercauteren" userId="fa5be325-c4b1-412f-aabb-20c14464bfb7" providerId="ADAL" clId="{89A49B43-7842-41B6-8088-6B54D7043AAB}" dt="2024-08-07T05:55:26.461" v="857" actId="478"/>
          <ac:grpSpMkLst>
            <pc:docMk/>
            <pc:sldMk cId="3545731930" sldId="2147469825"/>
            <ac:grpSpMk id="11" creationId="{297C90EA-75C1-D74B-C2C6-D3800069DF01}"/>
          </ac:grpSpMkLst>
        </pc:grpChg>
        <pc:grpChg chg="mod">
          <ac:chgData name="Mathias Vercauteren" userId="fa5be325-c4b1-412f-aabb-20c14464bfb7" providerId="ADAL" clId="{89A49B43-7842-41B6-8088-6B54D7043AAB}" dt="2024-08-07T05:55:26.854" v="858"/>
          <ac:grpSpMkLst>
            <pc:docMk/>
            <pc:sldMk cId="3545731930" sldId="2147469825"/>
            <ac:grpSpMk id="19" creationId="{21673C06-2133-DBE2-4EAD-BB758E7722B8}"/>
          </ac:grpSpMkLst>
        </pc:grpChg>
      </pc:sldChg>
      <pc:sldChg chg="addSp delSp modSp mod ord modTransition">
        <pc:chgData name="Mathias Vercauteren" userId="fa5be325-c4b1-412f-aabb-20c14464bfb7" providerId="ADAL" clId="{89A49B43-7842-41B6-8088-6B54D7043AAB}" dt="2024-08-07T14:55:35.539" v="8045"/>
        <pc:sldMkLst>
          <pc:docMk/>
          <pc:sldMk cId="2847346388" sldId="2147469826"/>
        </pc:sldMkLst>
        <pc:spChg chg="mod">
          <ac:chgData name="Mathias Vercauteren" userId="fa5be325-c4b1-412f-aabb-20c14464bfb7" providerId="ADAL" clId="{89A49B43-7842-41B6-8088-6B54D7043AAB}" dt="2024-08-07T06:12:52.604" v="1065" actId="113"/>
          <ac:spMkLst>
            <pc:docMk/>
            <pc:sldMk cId="2847346388" sldId="2147469826"/>
            <ac:spMk id="2" creationId="{709A0D60-6A54-054A-68EC-8442E7207400}"/>
          </ac:spMkLst>
        </pc:spChg>
        <pc:spChg chg="mod">
          <ac:chgData name="Mathias Vercauteren" userId="fa5be325-c4b1-412f-aabb-20c14464bfb7" providerId="ADAL" clId="{89A49B43-7842-41B6-8088-6B54D7043AAB}" dt="2024-08-07T06:12:50.772" v="1064" actId="2711"/>
          <ac:spMkLst>
            <pc:docMk/>
            <pc:sldMk cId="2847346388" sldId="2147469826"/>
            <ac:spMk id="5" creationId="{DEACA5BE-A00E-E10B-7D67-219B0EB4918F}"/>
          </ac:spMkLst>
        </pc:spChg>
        <pc:spChg chg="mod">
          <ac:chgData name="Mathias Vercauteren" userId="fa5be325-c4b1-412f-aabb-20c14464bfb7" providerId="ADAL" clId="{89A49B43-7842-41B6-8088-6B54D7043AAB}" dt="2024-08-07T06:12:50.772" v="1064" actId="2711"/>
          <ac:spMkLst>
            <pc:docMk/>
            <pc:sldMk cId="2847346388" sldId="2147469826"/>
            <ac:spMk id="7" creationId="{0152C37F-E039-FAC6-AC09-D1E427C20935}"/>
          </ac:spMkLst>
        </pc:spChg>
        <pc:spChg chg="mod">
          <ac:chgData name="Mathias Vercauteren" userId="fa5be325-c4b1-412f-aabb-20c14464bfb7" providerId="ADAL" clId="{89A49B43-7842-41B6-8088-6B54D7043AAB}" dt="2024-08-07T06:12:50.772" v="1064" actId="2711"/>
          <ac:spMkLst>
            <pc:docMk/>
            <pc:sldMk cId="2847346388" sldId="2147469826"/>
            <ac:spMk id="8" creationId="{BA0E36B1-20E1-1934-D428-263A082FD7C8}"/>
          </ac:spMkLst>
        </pc:spChg>
        <pc:spChg chg="mod">
          <ac:chgData name="Mathias Vercauteren" userId="fa5be325-c4b1-412f-aabb-20c14464bfb7" providerId="ADAL" clId="{89A49B43-7842-41B6-8088-6B54D7043AAB}" dt="2024-08-07T06:12:50.772" v="1064" actId="2711"/>
          <ac:spMkLst>
            <pc:docMk/>
            <pc:sldMk cId="2847346388" sldId="2147469826"/>
            <ac:spMk id="9" creationId="{5356F94F-EDFE-87E7-31BD-2D297D359282}"/>
          </ac:spMkLst>
        </pc:spChg>
        <pc:spChg chg="mod">
          <ac:chgData name="Mathias Vercauteren" userId="fa5be325-c4b1-412f-aabb-20c14464bfb7" providerId="ADAL" clId="{89A49B43-7842-41B6-8088-6B54D7043AAB}" dt="2024-08-07T06:12:50.772" v="1064" actId="2711"/>
          <ac:spMkLst>
            <pc:docMk/>
            <pc:sldMk cId="2847346388" sldId="2147469826"/>
            <ac:spMk id="10" creationId="{5D2B2F2F-602B-89B6-A8ED-FB768246963C}"/>
          </ac:spMkLst>
        </pc:spChg>
        <pc:spChg chg="del">
          <ac:chgData name="Mathias Vercauteren" userId="fa5be325-c4b1-412f-aabb-20c14464bfb7" providerId="ADAL" clId="{89A49B43-7842-41B6-8088-6B54D7043AAB}" dt="2024-08-07T05:57:07.808" v="872" actId="478"/>
          <ac:spMkLst>
            <pc:docMk/>
            <pc:sldMk cId="2847346388" sldId="2147469826"/>
            <ac:spMk id="16" creationId="{F40D0B29-8C75-7861-3848-67F4F49F4125}"/>
          </ac:spMkLst>
        </pc:spChg>
        <pc:spChg chg="del">
          <ac:chgData name="Mathias Vercauteren" userId="fa5be325-c4b1-412f-aabb-20c14464bfb7" providerId="ADAL" clId="{89A49B43-7842-41B6-8088-6B54D7043AAB}" dt="2024-08-07T05:57:07.808" v="872" actId="478"/>
          <ac:spMkLst>
            <pc:docMk/>
            <pc:sldMk cId="2847346388" sldId="2147469826"/>
            <ac:spMk id="17" creationId="{8619F99C-20B7-3049-FA29-C4627DB6B9E2}"/>
          </ac:spMkLst>
        </pc:spChg>
        <pc:spChg chg="del">
          <ac:chgData name="Mathias Vercauteren" userId="fa5be325-c4b1-412f-aabb-20c14464bfb7" providerId="ADAL" clId="{89A49B43-7842-41B6-8088-6B54D7043AAB}" dt="2024-08-07T05:57:07.808" v="872" actId="478"/>
          <ac:spMkLst>
            <pc:docMk/>
            <pc:sldMk cId="2847346388" sldId="2147469826"/>
            <ac:spMk id="18" creationId="{53A93F3D-23D1-A528-B528-562164D13C99}"/>
          </ac:spMkLst>
        </pc:spChg>
        <pc:spChg chg="mod">
          <ac:chgData name="Mathias Vercauteren" userId="fa5be325-c4b1-412f-aabb-20c14464bfb7" providerId="ADAL" clId="{89A49B43-7842-41B6-8088-6B54D7043AAB}" dt="2024-08-07T06:12:50.772" v="1064" actId="2711"/>
          <ac:spMkLst>
            <pc:docMk/>
            <pc:sldMk cId="2847346388" sldId="2147469826"/>
            <ac:spMk id="19" creationId="{8E8B4CD6-17AD-DD28-5ACB-48E2A0447A58}"/>
          </ac:spMkLst>
        </pc:spChg>
        <pc:spChg chg="mod">
          <ac:chgData name="Mathias Vercauteren" userId="fa5be325-c4b1-412f-aabb-20c14464bfb7" providerId="ADAL" clId="{89A49B43-7842-41B6-8088-6B54D7043AAB}" dt="2024-08-07T06:12:50.772" v="1064" actId="2711"/>
          <ac:spMkLst>
            <pc:docMk/>
            <pc:sldMk cId="2847346388" sldId="2147469826"/>
            <ac:spMk id="20" creationId="{B29826AC-A8A8-4431-F0B9-9FAA32B651D0}"/>
          </ac:spMkLst>
        </pc:spChg>
        <pc:spChg chg="mod">
          <ac:chgData name="Mathias Vercauteren" userId="fa5be325-c4b1-412f-aabb-20c14464bfb7" providerId="ADAL" clId="{89A49B43-7842-41B6-8088-6B54D7043AAB}" dt="2024-08-07T06:13:52.596" v="1084"/>
          <ac:spMkLst>
            <pc:docMk/>
            <pc:sldMk cId="2847346388" sldId="2147469826"/>
            <ac:spMk id="22" creationId="{AB27D003-C497-B7CF-8E64-BC573FC29727}"/>
          </ac:spMkLst>
        </pc:spChg>
        <pc:spChg chg="mod">
          <ac:chgData name="Mathias Vercauteren" userId="fa5be325-c4b1-412f-aabb-20c14464bfb7" providerId="ADAL" clId="{89A49B43-7842-41B6-8088-6B54D7043AAB}" dt="2024-08-07T06:13:52.596" v="1084"/>
          <ac:spMkLst>
            <pc:docMk/>
            <pc:sldMk cId="2847346388" sldId="2147469826"/>
            <ac:spMk id="24" creationId="{DB43B25A-E965-778A-8583-F3459DBF2619}"/>
          </ac:spMkLst>
        </pc:spChg>
        <pc:spChg chg="mod">
          <ac:chgData name="Mathias Vercauteren" userId="fa5be325-c4b1-412f-aabb-20c14464bfb7" providerId="ADAL" clId="{89A49B43-7842-41B6-8088-6B54D7043AAB}" dt="2024-08-07T06:13:52.596" v="1084"/>
          <ac:spMkLst>
            <pc:docMk/>
            <pc:sldMk cId="2847346388" sldId="2147469826"/>
            <ac:spMk id="25" creationId="{0EAE71D8-652D-6A12-B90D-57131068FF79}"/>
          </ac:spMkLst>
        </pc:spChg>
        <pc:spChg chg="mod">
          <ac:chgData name="Mathias Vercauteren" userId="fa5be325-c4b1-412f-aabb-20c14464bfb7" providerId="ADAL" clId="{89A49B43-7842-41B6-8088-6B54D7043AAB}" dt="2024-08-07T06:12:50.772" v="1064" actId="2711"/>
          <ac:spMkLst>
            <pc:docMk/>
            <pc:sldMk cId="2847346388" sldId="2147469826"/>
            <ac:spMk id="29" creationId="{E0432A0D-C304-1A1A-D5B0-4338E8FE9378}"/>
          </ac:spMkLst>
        </pc:spChg>
        <pc:spChg chg="mod">
          <ac:chgData name="Mathias Vercauteren" userId="fa5be325-c4b1-412f-aabb-20c14464bfb7" providerId="ADAL" clId="{89A49B43-7842-41B6-8088-6B54D7043AAB}" dt="2024-08-07T06:12:50.772" v="1064" actId="2711"/>
          <ac:spMkLst>
            <pc:docMk/>
            <pc:sldMk cId="2847346388" sldId="2147469826"/>
            <ac:spMk id="30" creationId="{758944FA-3160-D4D1-9875-1A1C314E89B7}"/>
          </ac:spMkLst>
        </pc:spChg>
        <pc:spChg chg="mod">
          <ac:chgData name="Mathias Vercauteren" userId="fa5be325-c4b1-412f-aabb-20c14464bfb7" providerId="ADAL" clId="{89A49B43-7842-41B6-8088-6B54D7043AAB}" dt="2024-08-07T06:12:50.772" v="1064" actId="2711"/>
          <ac:spMkLst>
            <pc:docMk/>
            <pc:sldMk cId="2847346388" sldId="2147469826"/>
            <ac:spMk id="38" creationId="{E8FF9D3B-2D63-5086-0B3C-A05BBD97FDC4}"/>
          </ac:spMkLst>
        </pc:spChg>
        <pc:spChg chg="mod">
          <ac:chgData name="Mathias Vercauteren" userId="fa5be325-c4b1-412f-aabb-20c14464bfb7" providerId="ADAL" clId="{89A49B43-7842-41B6-8088-6B54D7043AAB}" dt="2024-08-07T06:12:50.772" v="1064" actId="2711"/>
          <ac:spMkLst>
            <pc:docMk/>
            <pc:sldMk cId="2847346388" sldId="2147469826"/>
            <ac:spMk id="39" creationId="{D22A5236-924E-5950-98A4-C787D78A3A39}"/>
          </ac:spMkLst>
        </pc:spChg>
        <pc:spChg chg="mod">
          <ac:chgData name="Mathias Vercauteren" userId="fa5be325-c4b1-412f-aabb-20c14464bfb7" providerId="ADAL" clId="{89A49B43-7842-41B6-8088-6B54D7043AAB}" dt="2024-08-07T06:12:50.772" v="1064" actId="2711"/>
          <ac:spMkLst>
            <pc:docMk/>
            <pc:sldMk cId="2847346388" sldId="2147469826"/>
            <ac:spMk id="43" creationId="{54AC8DE2-A6CA-C7DB-AB5F-C5F70BE3E7DD}"/>
          </ac:spMkLst>
        </pc:spChg>
        <pc:spChg chg="mod">
          <ac:chgData name="Mathias Vercauteren" userId="fa5be325-c4b1-412f-aabb-20c14464bfb7" providerId="ADAL" clId="{89A49B43-7842-41B6-8088-6B54D7043AAB}" dt="2024-08-07T06:12:50.772" v="1064" actId="2711"/>
          <ac:spMkLst>
            <pc:docMk/>
            <pc:sldMk cId="2847346388" sldId="2147469826"/>
            <ac:spMk id="44" creationId="{557F364B-DF83-4D83-A3F5-E8570D6A1062}"/>
          </ac:spMkLst>
        </pc:spChg>
        <pc:spChg chg="mod">
          <ac:chgData name="Mathias Vercauteren" userId="fa5be325-c4b1-412f-aabb-20c14464bfb7" providerId="ADAL" clId="{89A49B43-7842-41B6-8088-6B54D7043AAB}" dt="2024-08-07T06:12:50.772" v="1064" actId="2711"/>
          <ac:spMkLst>
            <pc:docMk/>
            <pc:sldMk cId="2847346388" sldId="2147469826"/>
            <ac:spMk id="46" creationId="{097583A4-CF69-BEE6-0212-8C14AFBBA6BC}"/>
          </ac:spMkLst>
        </pc:spChg>
        <pc:spChg chg="mod">
          <ac:chgData name="Mathias Vercauteren" userId="fa5be325-c4b1-412f-aabb-20c14464bfb7" providerId="ADAL" clId="{89A49B43-7842-41B6-8088-6B54D7043AAB}" dt="2024-08-07T06:12:50.772" v="1064" actId="2711"/>
          <ac:spMkLst>
            <pc:docMk/>
            <pc:sldMk cId="2847346388" sldId="2147469826"/>
            <ac:spMk id="49" creationId="{67062D1B-32A3-83D9-C746-48BAD2459D41}"/>
          </ac:spMkLst>
        </pc:spChg>
        <pc:grpChg chg="add del mod">
          <ac:chgData name="Mathias Vercauteren" userId="fa5be325-c4b1-412f-aabb-20c14464bfb7" providerId="ADAL" clId="{89A49B43-7842-41B6-8088-6B54D7043AAB}" dt="2024-08-07T06:13:52.381" v="1083" actId="478"/>
          <ac:grpSpMkLst>
            <pc:docMk/>
            <pc:sldMk cId="2847346388" sldId="2147469826"/>
            <ac:grpSpMk id="4" creationId="{CCFDD91C-A063-5BCB-55B4-3E8ACFF3BE50}"/>
          </ac:grpSpMkLst>
        </pc:grpChg>
        <pc:grpChg chg="mod">
          <ac:chgData name="Mathias Vercauteren" userId="fa5be325-c4b1-412f-aabb-20c14464bfb7" providerId="ADAL" clId="{89A49B43-7842-41B6-8088-6B54D7043AAB}" dt="2024-08-07T05:57:08.015" v="873"/>
          <ac:grpSpMkLst>
            <pc:docMk/>
            <pc:sldMk cId="2847346388" sldId="2147469826"/>
            <ac:grpSpMk id="6" creationId="{087D7DE8-7F19-0277-8AD9-4B3FD05554DA}"/>
          </ac:grpSpMkLst>
        </pc:grpChg>
        <pc:grpChg chg="del">
          <ac:chgData name="Mathias Vercauteren" userId="fa5be325-c4b1-412f-aabb-20c14464bfb7" providerId="ADAL" clId="{89A49B43-7842-41B6-8088-6B54D7043AAB}" dt="2024-08-07T05:57:07.808" v="872" actId="478"/>
          <ac:grpSpMkLst>
            <pc:docMk/>
            <pc:sldMk cId="2847346388" sldId="2147469826"/>
            <ac:grpSpMk id="11" creationId="{D3765BB5-5A24-060F-68B6-93E48B6B1220}"/>
          </ac:grpSpMkLst>
        </pc:grpChg>
        <pc:grpChg chg="add mod">
          <ac:chgData name="Mathias Vercauteren" userId="fa5be325-c4b1-412f-aabb-20c14464bfb7" providerId="ADAL" clId="{89A49B43-7842-41B6-8088-6B54D7043AAB}" dt="2024-08-07T06:13:52.596" v="1084"/>
          <ac:grpSpMkLst>
            <pc:docMk/>
            <pc:sldMk cId="2847346388" sldId="2147469826"/>
            <ac:grpSpMk id="21" creationId="{6B15605D-D94A-C80F-E869-5B9148F7B90B}"/>
          </ac:grpSpMkLst>
        </pc:grpChg>
        <pc:grpChg chg="mod">
          <ac:chgData name="Mathias Vercauteren" userId="fa5be325-c4b1-412f-aabb-20c14464bfb7" providerId="ADAL" clId="{89A49B43-7842-41B6-8088-6B54D7043AAB}" dt="2024-08-07T06:13:52.596" v="1084"/>
          <ac:grpSpMkLst>
            <pc:docMk/>
            <pc:sldMk cId="2847346388" sldId="2147469826"/>
            <ac:grpSpMk id="23" creationId="{5F1B7732-1783-B6C1-9965-709E8C0DDB7E}"/>
          </ac:grpSpMkLst>
        </pc:grpChg>
      </pc:sldChg>
      <pc:sldChg chg="addSp delSp modSp mod ord modTransition">
        <pc:chgData name="Mathias Vercauteren" userId="fa5be325-c4b1-412f-aabb-20c14464bfb7" providerId="ADAL" clId="{89A49B43-7842-41B6-8088-6B54D7043AAB}" dt="2024-08-07T14:55:35.539" v="8045"/>
        <pc:sldMkLst>
          <pc:docMk/>
          <pc:sldMk cId="4129383508" sldId="2147469827"/>
        </pc:sldMkLst>
        <pc:spChg chg="mod">
          <ac:chgData name="Mathias Vercauteren" userId="fa5be325-c4b1-412f-aabb-20c14464bfb7" providerId="ADAL" clId="{89A49B43-7842-41B6-8088-6B54D7043AAB}" dt="2024-08-07T10:47:20.322" v="6711" actId="2711"/>
          <ac:spMkLst>
            <pc:docMk/>
            <pc:sldMk cId="4129383508" sldId="2147469827"/>
            <ac:spMk id="2" creationId="{011C50AF-3D79-F899-08D2-D057E9D12B2B}"/>
          </ac:spMkLst>
        </pc:spChg>
        <pc:spChg chg="mod">
          <ac:chgData name="Mathias Vercauteren" userId="fa5be325-c4b1-412f-aabb-20c14464bfb7" providerId="ADAL" clId="{89A49B43-7842-41B6-8088-6B54D7043AAB}" dt="2024-08-07T10:47:56.385" v="6748" actId="255"/>
          <ac:spMkLst>
            <pc:docMk/>
            <pc:sldMk cId="4129383508" sldId="2147469827"/>
            <ac:spMk id="3" creationId="{C9FA34B3-EB26-21C0-0738-13DF26FA1281}"/>
          </ac:spMkLst>
        </pc:spChg>
        <pc:spChg chg="mod">
          <ac:chgData name="Mathias Vercauteren" userId="fa5be325-c4b1-412f-aabb-20c14464bfb7" providerId="ADAL" clId="{89A49B43-7842-41B6-8088-6B54D7043AAB}" dt="2024-08-07T10:47:20.322" v="6711" actId="2711"/>
          <ac:spMkLst>
            <pc:docMk/>
            <pc:sldMk cId="4129383508" sldId="2147469827"/>
            <ac:spMk id="4" creationId="{C82FDB52-C061-27DC-18DB-0F060821E01B}"/>
          </ac:spMkLst>
        </pc:spChg>
        <pc:spChg chg="mod">
          <ac:chgData name="Mathias Vercauteren" userId="fa5be325-c4b1-412f-aabb-20c14464bfb7" providerId="ADAL" clId="{89A49B43-7842-41B6-8088-6B54D7043AAB}" dt="2024-08-07T10:47:20.322" v="6711" actId="2711"/>
          <ac:spMkLst>
            <pc:docMk/>
            <pc:sldMk cId="4129383508" sldId="2147469827"/>
            <ac:spMk id="5" creationId="{3D259C2A-7F4C-4A15-02D9-C26FA3DBC3D6}"/>
          </ac:spMkLst>
        </pc:spChg>
        <pc:spChg chg="mod">
          <ac:chgData name="Mathias Vercauteren" userId="fa5be325-c4b1-412f-aabb-20c14464bfb7" providerId="ADAL" clId="{89A49B43-7842-41B6-8088-6B54D7043AAB}" dt="2024-08-07T10:47:20.322" v="6711" actId="2711"/>
          <ac:spMkLst>
            <pc:docMk/>
            <pc:sldMk cId="4129383508" sldId="2147469827"/>
            <ac:spMk id="6" creationId="{24307CE0-76F3-49BA-40F5-ED55B8F1D06F}"/>
          </ac:spMkLst>
        </pc:spChg>
        <pc:spChg chg="mod">
          <ac:chgData name="Mathias Vercauteren" userId="fa5be325-c4b1-412f-aabb-20c14464bfb7" providerId="ADAL" clId="{89A49B43-7842-41B6-8088-6B54D7043AAB}" dt="2024-08-07T10:47:20.322" v="6711" actId="2711"/>
          <ac:spMkLst>
            <pc:docMk/>
            <pc:sldMk cId="4129383508" sldId="2147469827"/>
            <ac:spMk id="8" creationId="{7CF3DB3B-5A82-CD11-A0C3-23900FD64456}"/>
          </ac:spMkLst>
        </pc:spChg>
        <pc:spChg chg="mod">
          <ac:chgData name="Mathias Vercauteren" userId="fa5be325-c4b1-412f-aabb-20c14464bfb7" providerId="ADAL" clId="{89A49B43-7842-41B6-8088-6B54D7043AAB}" dt="2024-08-07T10:47:20.322" v="6711" actId="2711"/>
          <ac:spMkLst>
            <pc:docMk/>
            <pc:sldMk cId="4129383508" sldId="2147469827"/>
            <ac:spMk id="10" creationId="{049623C3-AC80-8800-557D-E9027BEE7EA2}"/>
          </ac:spMkLst>
        </pc:spChg>
        <pc:spChg chg="mod">
          <ac:chgData name="Mathias Vercauteren" userId="fa5be325-c4b1-412f-aabb-20c14464bfb7" providerId="ADAL" clId="{89A49B43-7842-41B6-8088-6B54D7043AAB}" dt="2024-08-07T10:48:13.370" v="6764" actId="20577"/>
          <ac:spMkLst>
            <pc:docMk/>
            <pc:sldMk cId="4129383508" sldId="2147469827"/>
            <ac:spMk id="12" creationId="{92AEBA49-749E-CAD6-F065-0209B7541D16}"/>
          </ac:spMkLst>
        </pc:spChg>
        <pc:spChg chg="mod">
          <ac:chgData name="Mathias Vercauteren" userId="fa5be325-c4b1-412f-aabb-20c14464bfb7" providerId="ADAL" clId="{89A49B43-7842-41B6-8088-6B54D7043AAB}" dt="2024-08-07T10:48:10.558" v="6762" actId="20577"/>
          <ac:spMkLst>
            <pc:docMk/>
            <pc:sldMk cId="4129383508" sldId="2147469827"/>
            <ac:spMk id="14" creationId="{E66F09E4-E03B-D956-FD6D-BAACD11ACE5C}"/>
          </ac:spMkLst>
        </pc:spChg>
        <pc:spChg chg="mod">
          <ac:chgData name="Mathias Vercauteren" userId="fa5be325-c4b1-412f-aabb-20c14464bfb7" providerId="ADAL" clId="{89A49B43-7842-41B6-8088-6B54D7043AAB}" dt="2024-08-07T10:48:06.307" v="6750"/>
          <ac:spMkLst>
            <pc:docMk/>
            <pc:sldMk cId="4129383508" sldId="2147469827"/>
            <ac:spMk id="15" creationId="{37B52F8B-C506-6D86-DC68-7883548053AD}"/>
          </ac:spMkLst>
        </pc:spChg>
        <pc:spChg chg="mod">
          <ac:chgData name="Mathias Vercauteren" userId="fa5be325-c4b1-412f-aabb-20c14464bfb7" providerId="ADAL" clId="{89A49B43-7842-41B6-8088-6B54D7043AAB}" dt="2024-08-07T10:47:20.322" v="6711" actId="2711"/>
          <ac:spMkLst>
            <pc:docMk/>
            <pc:sldMk cId="4129383508" sldId="2147469827"/>
            <ac:spMk id="17" creationId="{E9121945-A333-E376-A90A-D44147F83BC9}"/>
          </ac:spMkLst>
        </pc:spChg>
        <pc:spChg chg="mod">
          <ac:chgData name="Mathias Vercauteren" userId="fa5be325-c4b1-412f-aabb-20c14464bfb7" providerId="ADAL" clId="{89A49B43-7842-41B6-8088-6B54D7043AAB}" dt="2024-08-07T10:47:20.322" v="6711" actId="2711"/>
          <ac:spMkLst>
            <pc:docMk/>
            <pc:sldMk cId="4129383508" sldId="2147469827"/>
            <ac:spMk id="18" creationId="{299E51C1-FC70-5339-DC24-DB34BA1FFD0B}"/>
          </ac:spMkLst>
        </pc:spChg>
        <pc:spChg chg="del mod">
          <ac:chgData name="Mathias Vercauteren" userId="fa5be325-c4b1-412f-aabb-20c14464bfb7" providerId="ADAL" clId="{89A49B43-7842-41B6-8088-6B54D7043AAB}" dt="2024-08-07T10:48:06.066" v="6749" actId="478"/>
          <ac:spMkLst>
            <pc:docMk/>
            <pc:sldMk cId="4129383508" sldId="2147469827"/>
            <ac:spMk id="19" creationId="{43C3E177-0473-44B1-ADC1-1C77913FCA6F}"/>
          </ac:spMkLst>
        </pc:spChg>
        <pc:spChg chg="del mod">
          <ac:chgData name="Mathias Vercauteren" userId="fa5be325-c4b1-412f-aabb-20c14464bfb7" providerId="ADAL" clId="{89A49B43-7842-41B6-8088-6B54D7043AAB}" dt="2024-08-07T10:48:06.066" v="6749" actId="478"/>
          <ac:spMkLst>
            <pc:docMk/>
            <pc:sldMk cId="4129383508" sldId="2147469827"/>
            <ac:spMk id="20" creationId="{D8635267-5FF5-3027-E8B1-36978DF508C6}"/>
          </ac:spMkLst>
        </pc:spChg>
        <pc:spChg chg="del mod">
          <ac:chgData name="Mathias Vercauteren" userId="fa5be325-c4b1-412f-aabb-20c14464bfb7" providerId="ADAL" clId="{89A49B43-7842-41B6-8088-6B54D7043AAB}" dt="2024-08-07T10:48:06.066" v="6749" actId="478"/>
          <ac:spMkLst>
            <pc:docMk/>
            <pc:sldMk cId="4129383508" sldId="2147469827"/>
            <ac:spMk id="21" creationId="{2574DA55-D476-2693-3FEC-B66BE0306A93}"/>
          </ac:spMkLst>
        </pc:spChg>
        <pc:spChg chg="del mod">
          <ac:chgData name="Mathias Vercauteren" userId="fa5be325-c4b1-412f-aabb-20c14464bfb7" providerId="ADAL" clId="{89A49B43-7842-41B6-8088-6B54D7043AAB}" dt="2024-08-07T10:48:06.066" v="6749" actId="478"/>
          <ac:spMkLst>
            <pc:docMk/>
            <pc:sldMk cId="4129383508" sldId="2147469827"/>
            <ac:spMk id="22" creationId="{084DF541-AC94-4EF7-7F87-2E534F5C6D2A}"/>
          </ac:spMkLst>
        </pc:spChg>
        <pc:grpChg chg="del">
          <ac:chgData name="Mathias Vercauteren" userId="fa5be325-c4b1-412f-aabb-20c14464bfb7" providerId="ADAL" clId="{89A49B43-7842-41B6-8088-6B54D7043AAB}" dt="2024-08-07T10:48:06.066" v="6749" actId="478"/>
          <ac:grpSpMkLst>
            <pc:docMk/>
            <pc:sldMk cId="4129383508" sldId="2147469827"/>
            <ac:grpSpMk id="7" creationId="{2EFAB855-5357-18A4-A5D0-6CABCDC01151}"/>
          </ac:grpSpMkLst>
        </pc:grpChg>
        <pc:grpChg chg="add mod">
          <ac:chgData name="Mathias Vercauteren" userId="fa5be325-c4b1-412f-aabb-20c14464bfb7" providerId="ADAL" clId="{89A49B43-7842-41B6-8088-6B54D7043AAB}" dt="2024-08-07T10:48:06.307" v="6750"/>
          <ac:grpSpMkLst>
            <pc:docMk/>
            <pc:sldMk cId="4129383508" sldId="2147469827"/>
            <ac:grpSpMk id="11" creationId="{369E1FE8-D868-DC3E-5523-66C762039E0F}"/>
          </ac:grpSpMkLst>
        </pc:grpChg>
        <pc:grpChg chg="mod">
          <ac:chgData name="Mathias Vercauteren" userId="fa5be325-c4b1-412f-aabb-20c14464bfb7" providerId="ADAL" clId="{89A49B43-7842-41B6-8088-6B54D7043AAB}" dt="2024-08-07T10:48:06.307" v="6750"/>
          <ac:grpSpMkLst>
            <pc:docMk/>
            <pc:sldMk cId="4129383508" sldId="2147469827"/>
            <ac:grpSpMk id="13" creationId="{F6C8113A-8136-F295-A339-6C217814A9AE}"/>
          </ac:grpSpMkLst>
        </pc:grpChg>
        <pc:picChg chg="mod">
          <ac:chgData name="Mathias Vercauteren" userId="fa5be325-c4b1-412f-aabb-20c14464bfb7" providerId="ADAL" clId="{89A49B43-7842-41B6-8088-6B54D7043AAB}" dt="2024-08-07T10:47:43.168" v="6740" actId="1036"/>
          <ac:picMkLst>
            <pc:docMk/>
            <pc:sldMk cId="4129383508" sldId="2147469827"/>
            <ac:picMk id="9" creationId="{60E26E27-7699-15CE-1D48-8DE7CAF31C77}"/>
          </ac:picMkLst>
        </pc:picChg>
      </pc:sldChg>
      <pc:sldChg chg="addSp delSp modSp mod ord modTransition">
        <pc:chgData name="Mathias Vercauteren" userId="fa5be325-c4b1-412f-aabb-20c14464bfb7" providerId="ADAL" clId="{89A49B43-7842-41B6-8088-6B54D7043AAB}" dt="2024-08-07T14:55:35.539" v="8045"/>
        <pc:sldMkLst>
          <pc:docMk/>
          <pc:sldMk cId="4233104702" sldId="2147469828"/>
        </pc:sldMkLst>
        <pc:spChg chg="mod">
          <ac:chgData name="Mathias Vercauteren" userId="fa5be325-c4b1-412f-aabb-20c14464bfb7" providerId="ADAL" clId="{89A49B43-7842-41B6-8088-6B54D7043AAB}" dt="2024-08-07T10:48:33.501" v="6774" actId="113"/>
          <ac:spMkLst>
            <pc:docMk/>
            <pc:sldMk cId="4233104702" sldId="2147469828"/>
            <ac:spMk id="2" creationId="{709A0D60-6A54-054A-68EC-8442E7207400}"/>
          </ac:spMkLst>
        </pc:spChg>
        <pc:spChg chg="mod">
          <ac:chgData name="Mathias Vercauteren" userId="fa5be325-c4b1-412f-aabb-20c14464bfb7" providerId="ADAL" clId="{89A49B43-7842-41B6-8088-6B54D7043AAB}" dt="2024-08-07T10:48:31.174" v="6773" actId="2711"/>
          <ac:spMkLst>
            <pc:docMk/>
            <pc:sldMk cId="4233104702" sldId="2147469828"/>
            <ac:spMk id="4" creationId="{93FAEB47-BE13-C679-DB5D-9CB21F60BC41}"/>
          </ac:spMkLst>
        </pc:spChg>
        <pc:spChg chg="mod">
          <ac:chgData name="Mathias Vercauteren" userId="fa5be325-c4b1-412f-aabb-20c14464bfb7" providerId="ADAL" clId="{89A49B43-7842-41B6-8088-6B54D7043AAB}" dt="2024-08-07T10:48:31.174" v="6773" actId="2711"/>
          <ac:spMkLst>
            <pc:docMk/>
            <pc:sldMk cId="4233104702" sldId="2147469828"/>
            <ac:spMk id="6" creationId="{C631779C-2194-6A74-A1F6-858E60B68919}"/>
          </ac:spMkLst>
        </pc:spChg>
        <pc:spChg chg="mod">
          <ac:chgData name="Mathias Vercauteren" userId="fa5be325-c4b1-412f-aabb-20c14464bfb7" providerId="ADAL" clId="{89A49B43-7842-41B6-8088-6B54D7043AAB}" dt="2024-08-07T10:48:31.174" v="6773" actId="2711"/>
          <ac:spMkLst>
            <pc:docMk/>
            <pc:sldMk cId="4233104702" sldId="2147469828"/>
            <ac:spMk id="8" creationId="{1E9356C6-CF86-4E5D-EF98-616C689A6A76}"/>
          </ac:spMkLst>
        </pc:spChg>
        <pc:spChg chg="mod">
          <ac:chgData name="Mathias Vercauteren" userId="fa5be325-c4b1-412f-aabb-20c14464bfb7" providerId="ADAL" clId="{89A49B43-7842-41B6-8088-6B54D7043AAB}" dt="2024-08-07T10:48:31.174" v="6773" actId="2711"/>
          <ac:spMkLst>
            <pc:docMk/>
            <pc:sldMk cId="4233104702" sldId="2147469828"/>
            <ac:spMk id="10" creationId="{6D8E24B6-6117-E6E7-E5CA-26D2962EB447}"/>
          </ac:spMkLst>
        </pc:spChg>
        <pc:spChg chg="mod">
          <ac:chgData name="Mathias Vercauteren" userId="fa5be325-c4b1-412f-aabb-20c14464bfb7" providerId="ADAL" clId="{89A49B43-7842-41B6-8088-6B54D7043AAB}" dt="2024-08-07T10:48:31.174" v="6773" actId="2711"/>
          <ac:spMkLst>
            <pc:docMk/>
            <pc:sldMk cId="4233104702" sldId="2147469828"/>
            <ac:spMk id="11" creationId="{A866E6B2-6B15-054A-6604-8921F80FEF41}"/>
          </ac:spMkLst>
        </pc:spChg>
        <pc:spChg chg="del">
          <ac:chgData name="Mathias Vercauteren" userId="fa5be325-c4b1-412f-aabb-20c14464bfb7" providerId="ADAL" clId="{89A49B43-7842-41B6-8088-6B54D7043AAB}" dt="2024-08-07T10:48:17.148" v="6765" actId="478"/>
          <ac:spMkLst>
            <pc:docMk/>
            <pc:sldMk cId="4233104702" sldId="2147469828"/>
            <ac:spMk id="17" creationId="{8121C1B3-FBEB-B99C-32D8-E50A7AE38522}"/>
          </ac:spMkLst>
        </pc:spChg>
        <pc:spChg chg="del">
          <ac:chgData name="Mathias Vercauteren" userId="fa5be325-c4b1-412f-aabb-20c14464bfb7" providerId="ADAL" clId="{89A49B43-7842-41B6-8088-6B54D7043AAB}" dt="2024-08-07T10:48:17.148" v="6765" actId="478"/>
          <ac:spMkLst>
            <pc:docMk/>
            <pc:sldMk cId="4233104702" sldId="2147469828"/>
            <ac:spMk id="18" creationId="{E6AF3C24-8C54-B625-7008-436176E75E2F}"/>
          </ac:spMkLst>
        </pc:spChg>
        <pc:spChg chg="mod">
          <ac:chgData name="Mathias Vercauteren" userId="fa5be325-c4b1-412f-aabb-20c14464bfb7" providerId="ADAL" clId="{89A49B43-7842-41B6-8088-6B54D7043AAB}" dt="2024-08-07T10:48:31.174" v="6773" actId="2711"/>
          <ac:spMkLst>
            <pc:docMk/>
            <pc:sldMk cId="4233104702" sldId="2147469828"/>
            <ac:spMk id="19" creationId="{5123C7B3-ACC3-457C-03A3-79907CC7C8EE}"/>
          </ac:spMkLst>
        </pc:spChg>
        <pc:spChg chg="del">
          <ac:chgData name="Mathias Vercauteren" userId="fa5be325-c4b1-412f-aabb-20c14464bfb7" providerId="ADAL" clId="{89A49B43-7842-41B6-8088-6B54D7043AAB}" dt="2024-08-07T10:48:17.148" v="6765" actId="478"/>
          <ac:spMkLst>
            <pc:docMk/>
            <pc:sldMk cId="4233104702" sldId="2147469828"/>
            <ac:spMk id="20" creationId="{ADA10562-091D-B608-131B-DF58B4B499BE}"/>
          </ac:spMkLst>
        </pc:spChg>
        <pc:spChg chg="mod">
          <ac:chgData name="Mathias Vercauteren" userId="fa5be325-c4b1-412f-aabb-20c14464bfb7" providerId="ADAL" clId="{89A49B43-7842-41B6-8088-6B54D7043AAB}" dt="2024-08-07T10:48:31.174" v="6773" actId="2711"/>
          <ac:spMkLst>
            <pc:docMk/>
            <pc:sldMk cId="4233104702" sldId="2147469828"/>
            <ac:spMk id="22" creationId="{B8B41ED2-68BA-9DA8-3507-C85C41F87984}"/>
          </ac:spMkLst>
        </pc:spChg>
        <pc:spChg chg="del">
          <ac:chgData name="Mathias Vercauteren" userId="fa5be325-c4b1-412f-aabb-20c14464bfb7" providerId="ADAL" clId="{89A49B43-7842-41B6-8088-6B54D7043AAB}" dt="2024-08-07T10:48:17.148" v="6765" actId="478"/>
          <ac:spMkLst>
            <pc:docMk/>
            <pc:sldMk cId="4233104702" sldId="2147469828"/>
            <ac:spMk id="23" creationId="{0D4A1106-3947-7A0E-8B3B-061F0727CEA8}"/>
          </ac:spMkLst>
        </pc:spChg>
        <pc:spChg chg="mod">
          <ac:chgData name="Mathias Vercauteren" userId="fa5be325-c4b1-412f-aabb-20c14464bfb7" providerId="ADAL" clId="{89A49B43-7842-41B6-8088-6B54D7043AAB}" dt="2024-08-07T10:48:31.174" v="6773" actId="2711"/>
          <ac:spMkLst>
            <pc:docMk/>
            <pc:sldMk cId="4233104702" sldId="2147469828"/>
            <ac:spMk id="24" creationId="{3D731FF3-3280-A0CD-C870-36729EC0FD65}"/>
          </ac:spMkLst>
        </pc:spChg>
        <pc:grpChg chg="add mod">
          <ac:chgData name="Mathias Vercauteren" userId="fa5be325-c4b1-412f-aabb-20c14464bfb7" providerId="ADAL" clId="{89A49B43-7842-41B6-8088-6B54D7043AAB}" dt="2024-08-07T10:48:17.354" v="6766"/>
          <ac:grpSpMkLst>
            <pc:docMk/>
            <pc:sldMk cId="4233104702" sldId="2147469828"/>
            <ac:grpSpMk id="5" creationId="{2FF387EA-F723-8F03-F483-7BF67934FCC4}"/>
          </ac:grpSpMkLst>
        </pc:grpChg>
        <pc:grpChg chg="mod">
          <ac:chgData name="Mathias Vercauteren" userId="fa5be325-c4b1-412f-aabb-20c14464bfb7" providerId="ADAL" clId="{89A49B43-7842-41B6-8088-6B54D7043AAB}" dt="2024-08-07T10:48:17.354" v="6766"/>
          <ac:grpSpMkLst>
            <pc:docMk/>
            <pc:sldMk cId="4233104702" sldId="2147469828"/>
            <ac:grpSpMk id="9" creationId="{BC661972-241C-2D6C-87C8-8A53AF57C19C}"/>
          </ac:grpSpMkLst>
        </pc:grpChg>
        <pc:grpChg chg="del">
          <ac:chgData name="Mathias Vercauteren" userId="fa5be325-c4b1-412f-aabb-20c14464bfb7" providerId="ADAL" clId="{89A49B43-7842-41B6-8088-6B54D7043AAB}" dt="2024-08-07T10:48:17.148" v="6765" actId="478"/>
          <ac:grpSpMkLst>
            <pc:docMk/>
            <pc:sldMk cId="4233104702" sldId="2147469828"/>
            <ac:grpSpMk id="12" creationId="{C2510F75-B621-3DB7-A423-5F8CED7BB554}"/>
          </ac:grpSpMkLst>
        </pc:grpChg>
      </pc:sldChg>
      <pc:sldChg chg="addSp delSp modSp mod ord modTransition">
        <pc:chgData name="Mathias Vercauteren" userId="fa5be325-c4b1-412f-aabb-20c14464bfb7" providerId="ADAL" clId="{89A49B43-7842-41B6-8088-6B54D7043AAB}" dt="2024-08-07T14:55:35.539" v="8045"/>
        <pc:sldMkLst>
          <pc:docMk/>
          <pc:sldMk cId="2772008537" sldId="2147469829"/>
        </pc:sldMkLst>
        <pc:spChg chg="mod">
          <ac:chgData name="Mathias Vercauteren" userId="fa5be325-c4b1-412f-aabb-20c14464bfb7" providerId="ADAL" clId="{89A49B43-7842-41B6-8088-6B54D7043AAB}" dt="2024-08-07T10:48:39.030" v="6776" actId="113"/>
          <ac:spMkLst>
            <pc:docMk/>
            <pc:sldMk cId="2772008537" sldId="2147469829"/>
            <ac:spMk id="2" creationId="{709A0D60-6A54-054A-68EC-8442E7207400}"/>
          </ac:spMkLst>
        </pc:spChg>
        <pc:spChg chg="mod">
          <ac:chgData name="Mathias Vercauteren" userId="fa5be325-c4b1-412f-aabb-20c14464bfb7" providerId="ADAL" clId="{89A49B43-7842-41B6-8088-6B54D7043AAB}" dt="2024-08-07T10:48:36.473" v="6775" actId="2711"/>
          <ac:spMkLst>
            <pc:docMk/>
            <pc:sldMk cId="2772008537" sldId="2147469829"/>
            <ac:spMk id="4" creationId="{93FAEB47-BE13-C679-DB5D-9CB21F60BC41}"/>
          </ac:spMkLst>
        </pc:spChg>
        <pc:spChg chg="mod">
          <ac:chgData name="Mathias Vercauteren" userId="fa5be325-c4b1-412f-aabb-20c14464bfb7" providerId="ADAL" clId="{89A49B43-7842-41B6-8088-6B54D7043AAB}" dt="2024-08-07T10:48:36.473" v="6775" actId="2711"/>
          <ac:spMkLst>
            <pc:docMk/>
            <pc:sldMk cId="2772008537" sldId="2147469829"/>
            <ac:spMk id="6" creationId="{8B6AA618-1254-D93C-D13F-F83E35D67911}"/>
          </ac:spMkLst>
        </pc:spChg>
        <pc:spChg chg="mod">
          <ac:chgData name="Mathias Vercauteren" userId="fa5be325-c4b1-412f-aabb-20c14464bfb7" providerId="ADAL" clId="{89A49B43-7842-41B6-8088-6B54D7043AAB}" dt="2024-08-07T10:48:36.473" v="6775" actId="2711"/>
          <ac:spMkLst>
            <pc:docMk/>
            <pc:sldMk cId="2772008537" sldId="2147469829"/>
            <ac:spMk id="8" creationId="{1E9356C6-CF86-4E5D-EF98-616C689A6A76}"/>
          </ac:spMkLst>
        </pc:spChg>
        <pc:spChg chg="mod">
          <ac:chgData name="Mathias Vercauteren" userId="fa5be325-c4b1-412f-aabb-20c14464bfb7" providerId="ADAL" clId="{89A49B43-7842-41B6-8088-6B54D7043AAB}" dt="2024-08-07T10:48:36.473" v="6775" actId="2711"/>
          <ac:spMkLst>
            <pc:docMk/>
            <pc:sldMk cId="2772008537" sldId="2147469829"/>
            <ac:spMk id="9" creationId="{822DC25F-0BBA-1F58-E86A-C7CBE57CDA4E}"/>
          </ac:spMkLst>
        </pc:spChg>
        <pc:spChg chg="mod">
          <ac:chgData name="Mathias Vercauteren" userId="fa5be325-c4b1-412f-aabb-20c14464bfb7" providerId="ADAL" clId="{89A49B43-7842-41B6-8088-6B54D7043AAB}" dt="2024-08-07T10:48:36.473" v="6775" actId="2711"/>
          <ac:spMkLst>
            <pc:docMk/>
            <pc:sldMk cId="2772008537" sldId="2147469829"/>
            <ac:spMk id="10" creationId="{53C5F57D-DD21-178B-D36A-C6F865185FF7}"/>
          </ac:spMkLst>
        </pc:spChg>
        <pc:spChg chg="mod">
          <ac:chgData name="Mathias Vercauteren" userId="fa5be325-c4b1-412f-aabb-20c14464bfb7" providerId="ADAL" clId="{89A49B43-7842-41B6-8088-6B54D7043AAB}" dt="2024-08-07T10:48:36.473" v="6775" actId="2711"/>
          <ac:spMkLst>
            <pc:docMk/>
            <pc:sldMk cId="2772008537" sldId="2147469829"/>
            <ac:spMk id="11" creationId="{4044BC76-1586-40C2-2B96-4F02203FA92B}"/>
          </ac:spMkLst>
        </pc:spChg>
        <pc:spChg chg="mod">
          <ac:chgData name="Mathias Vercauteren" userId="fa5be325-c4b1-412f-aabb-20c14464bfb7" providerId="ADAL" clId="{89A49B43-7842-41B6-8088-6B54D7043AAB}" dt="2024-08-07T10:48:36.473" v="6775" actId="2711"/>
          <ac:spMkLst>
            <pc:docMk/>
            <pc:sldMk cId="2772008537" sldId="2147469829"/>
            <ac:spMk id="13" creationId="{1D8A741D-BD13-04EB-2228-4ACFFACEFCD9}"/>
          </ac:spMkLst>
        </pc:spChg>
        <pc:spChg chg="mod">
          <ac:chgData name="Mathias Vercauteren" userId="fa5be325-c4b1-412f-aabb-20c14464bfb7" providerId="ADAL" clId="{89A49B43-7842-41B6-8088-6B54D7043AAB}" dt="2024-08-07T10:48:36.473" v="6775" actId="2711"/>
          <ac:spMkLst>
            <pc:docMk/>
            <pc:sldMk cId="2772008537" sldId="2147469829"/>
            <ac:spMk id="15" creationId="{F56F181B-3B9C-B090-3663-596DB84A716C}"/>
          </ac:spMkLst>
        </pc:spChg>
        <pc:spChg chg="mod">
          <ac:chgData name="Mathias Vercauteren" userId="fa5be325-c4b1-412f-aabb-20c14464bfb7" providerId="ADAL" clId="{89A49B43-7842-41B6-8088-6B54D7043AAB}" dt="2024-08-07T10:48:36.473" v="6775" actId="2711"/>
          <ac:spMkLst>
            <pc:docMk/>
            <pc:sldMk cId="2772008537" sldId="2147469829"/>
            <ac:spMk id="16" creationId="{370EB7E4-7564-BA40-D2A7-6A44B547A254}"/>
          </ac:spMkLst>
        </pc:spChg>
        <pc:spChg chg="mod">
          <ac:chgData name="Mathias Vercauteren" userId="fa5be325-c4b1-412f-aabb-20c14464bfb7" providerId="ADAL" clId="{89A49B43-7842-41B6-8088-6B54D7043AAB}" dt="2024-08-07T10:48:36.473" v="6775" actId="2711"/>
          <ac:spMkLst>
            <pc:docMk/>
            <pc:sldMk cId="2772008537" sldId="2147469829"/>
            <ac:spMk id="17" creationId="{391C8680-9748-F939-7706-2BD33E1F9F39}"/>
          </ac:spMkLst>
        </pc:spChg>
        <pc:spChg chg="mod">
          <ac:chgData name="Mathias Vercauteren" userId="fa5be325-c4b1-412f-aabb-20c14464bfb7" providerId="ADAL" clId="{89A49B43-7842-41B6-8088-6B54D7043AAB}" dt="2024-08-07T10:48:36.473" v="6775" actId="2711"/>
          <ac:spMkLst>
            <pc:docMk/>
            <pc:sldMk cId="2772008537" sldId="2147469829"/>
            <ac:spMk id="18" creationId="{606CDE1D-9684-32DD-DB86-50395C632D12}"/>
          </ac:spMkLst>
        </pc:spChg>
        <pc:spChg chg="mod">
          <ac:chgData name="Mathias Vercauteren" userId="fa5be325-c4b1-412f-aabb-20c14464bfb7" providerId="ADAL" clId="{89A49B43-7842-41B6-8088-6B54D7043AAB}" dt="2024-08-07T10:48:36.473" v="6775" actId="2711"/>
          <ac:spMkLst>
            <pc:docMk/>
            <pc:sldMk cId="2772008537" sldId="2147469829"/>
            <ac:spMk id="19" creationId="{5123C7B3-ACC3-457C-03A3-79907CC7C8EE}"/>
          </ac:spMkLst>
        </pc:spChg>
        <pc:spChg chg="mod">
          <ac:chgData name="Mathias Vercauteren" userId="fa5be325-c4b1-412f-aabb-20c14464bfb7" providerId="ADAL" clId="{89A49B43-7842-41B6-8088-6B54D7043AAB}" dt="2024-08-07T10:48:36.473" v="6775" actId="2711"/>
          <ac:spMkLst>
            <pc:docMk/>
            <pc:sldMk cId="2772008537" sldId="2147469829"/>
            <ac:spMk id="20" creationId="{9E429736-A114-8CFC-5846-D9856804A4C7}"/>
          </ac:spMkLst>
        </pc:spChg>
        <pc:spChg chg="mod">
          <ac:chgData name="Mathias Vercauteren" userId="fa5be325-c4b1-412f-aabb-20c14464bfb7" providerId="ADAL" clId="{89A49B43-7842-41B6-8088-6B54D7043AAB}" dt="2024-08-07T10:48:36.473" v="6775" actId="2711"/>
          <ac:spMkLst>
            <pc:docMk/>
            <pc:sldMk cId="2772008537" sldId="2147469829"/>
            <ac:spMk id="23" creationId="{60BB5267-18E6-8158-6AA5-DBD32010DB90}"/>
          </ac:spMkLst>
        </pc:spChg>
        <pc:spChg chg="mod">
          <ac:chgData name="Mathias Vercauteren" userId="fa5be325-c4b1-412f-aabb-20c14464bfb7" providerId="ADAL" clId="{89A49B43-7842-41B6-8088-6B54D7043AAB}" dt="2024-08-07T10:48:36.473" v="6775" actId="2711"/>
          <ac:spMkLst>
            <pc:docMk/>
            <pc:sldMk cId="2772008537" sldId="2147469829"/>
            <ac:spMk id="24" creationId="{BFA98504-7F63-35C7-0752-3DB03D4744CF}"/>
          </ac:spMkLst>
        </pc:spChg>
        <pc:spChg chg="mod">
          <ac:chgData name="Mathias Vercauteren" userId="fa5be325-c4b1-412f-aabb-20c14464bfb7" providerId="ADAL" clId="{89A49B43-7842-41B6-8088-6B54D7043AAB}" dt="2024-08-07T10:48:36.473" v="6775" actId="2711"/>
          <ac:spMkLst>
            <pc:docMk/>
            <pc:sldMk cId="2772008537" sldId="2147469829"/>
            <ac:spMk id="25" creationId="{42E53D8A-FA88-EF23-F1E1-EFD16FE4F4EC}"/>
          </ac:spMkLst>
        </pc:spChg>
        <pc:spChg chg="del">
          <ac:chgData name="Mathias Vercauteren" userId="fa5be325-c4b1-412f-aabb-20c14464bfb7" providerId="ADAL" clId="{89A49B43-7842-41B6-8088-6B54D7043AAB}" dt="2024-08-07T10:48:20.106" v="6767" actId="478"/>
          <ac:spMkLst>
            <pc:docMk/>
            <pc:sldMk cId="2772008537" sldId="2147469829"/>
            <ac:spMk id="46" creationId="{21234B6B-01DF-6F14-FD33-30B1ADB081D3}"/>
          </ac:spMkLst>
        </pc:spChg>
        <pc:spChg chg="del">
          <ac:chgData name="Mathias Vercauteren" userId="fa5be325-c4b1-412f-aabb-20c14464bfb7" providerId="ADAL" clId="{89A49B43-7842-41B6-8088-6B54D7043AAB}" dt="2024-08-07T10:48:20.106" v="6767" actId="478"/>
          <ac:spMkLst>
            <pc:docMk/>
            <pc:sldMk cId="2772008537" sldId="2147469829"/>
            <ac:spMk id="47" creationId="{E9B0690D-8893-0A8C-8C56-67775E10552A}"/>
          </ac:spMkLst>
        </pc:spChg>
        <pc:spChg chg="del">
          <ac:chgData name="Mathias Vercauteren" userId="fa5be325-c4b1-412f-aabb-20c14464bfb7" providerId="ADAL" clId="{89A49B43-7842-41B6-8088-6B54D7043AAB}" dt="2024-08-07T10:48:20.106" v="6767" actId="478"/>
          <ac:spMkLst>
            <pc:docMk/>
            <pc:sldMk cId="2772008537" sldId="2147469829"/>
            <ac:spMk id="48" creationId="{33B62127-188B-00D3-BB6E-D91607B409D8}"/>
          </ac:spMkLst>
        </pc:spChg>
        <pc:spChg chg="del">
          <ac:chgData name="Mathias Vercauteren" userId="fa5be325-c4b1-412f-aabb-20c14464bfb7" providerId="ADAL" clId="{89A49B43-7842-41B6-8088-6B54D7043AAB}" dt="2024-08-07T10:48:20.106" v="6767" actId="478"/>
          <ac:spMkLst>
            <pc:docMk/>
            <pc:sldMk cId="2772008537" sldId="2147469829"/>
            <ac:spMk id="49" creationId="{AF171BE7-E533-3809-D7F1-A7F72550D5E3}"/>
          </ac:spMkLst>
        </pc:spChg>
        <pc:grpChg chg="add mod">
          <ac:chgData name="Mathias Vercauteren" userId="fa5be325-c4b1-412f-aabb-20c14464bfb7" providerId="ADAL" clId="{89A49B43-7842-41B6-8088-6B54D7043AAB}" dt="2024-08-07T10:48:20.284" v="6768"/>
          <ac:grpSpMkLst>
            <pc:docMk/>
            <pc:sldMk cId="2772008537" sldId="2147469829"/>
            <ac:grpSpMk id="5" creationId="{6CAA678D-FBA6-9FA6-BB4D-FF22B5EB4090}"/>
          </ac:grpSpMkLst>
        </pc:grpChg>
        <pc:grpChg chg="mod">
          <ac:chgData name="Mathias Vercauteren" userId="fa5be325-c4b1-412f-aabb-20c14464bfb7" providerId="ADAL" clId="{89A49B43-7842-41B6-8088-6B54D7043AAB}" dt="2024-08-07T10:48:20.284" v="6768"/>
          <ac:grpSpMkLst>
            <pc:docMk/>
            <pc:sldMk cId="2772008537" sldId="2147469829"/>
            <ac:grpSpMk id="12" creationId="{90DC279D-DEA2-F680-3FA2-B644D6B073E4}"/>
          </ac:grpSpMkLst>
        </pc:grpChg>
        <pc:grpChg chg="del">
          <ac:chgData name="Mathias Vercauteren" userId="fa5be325-c4b1-412f-aabb-20c14464bfb7" providerId="ADAL" clId="{89A49B43-7842-41B6-8088-6B54D7043AAB}" dt="2024-08-07T10:48:20.106" v="6767" actId="478"/>
          <ac:grpSpMkLst>
            <pc:docMk/>
            <pc:sldMk cId="2772008537" sldId="2147469829"/>
            <ac:grpSpMk id="41" creationId="{548E861C-4F7A-0204-4EAD-0750DDD66D58}"/>
          </ac:grpSpMkLst>
        </pc:grpChg>
      </pc:sldChg>
      <pc:sldChg chg="addSp delSp modSp mod ord modTransition">
        <pc:chgData name="Mathias Vercauteren" userId="fa5be325-c4b1-412f-aabb-20c14464bfb7" providerId="ADAL" clId="{89A49B43-7842-41B6-8088-6B54D7043AAB}" dt="2024-08-07T14:55:35.539" v="8045"/>
        <pc:sldMkLst>
          <pc:docMk/>
          <pc:sldMk cId="1546076763" sldId="2147469830"/>
        </pc:sldMkLst>
        <pc:spChg chg="mod">
          <ac:chgData name="Mathias Vercauteren" userId="fa5be325-c4b1-412f-aabb-20c14464bfb7" providerId="ADAL" clId="{89A49B43-7842-41B6-8088-6B54D7043AAB}" dt="2024-08-07T11:55:37.125" v="6831" actId="113"/>
          <ac:spMkLst>
            <pc:docMk/>
            <pc:sldMk cId="1546076763" sldId="2147469830"/>
            <ac:spMk id="2" creationId="{709A0D60-6A54-054A-68EC-8442E7207400}"/>
          </ac:spMkLst>
        </pc:spChg>
        <pc:spChg chg="mod">
          <ac:chgData name="Mathias Vercauteren" userId="fa5be325-c4b1-412f-aabb-20c14464bfb7" providerId="ADAL" clId="{89A49B43-7842-41B6-8088-6B54D7043AAB}" dt="2024-08-07T11:55:34.956" v="6830" actId="2711"/>
          <ac:spMkLst>
            <pc:docMk/>
            <pc:sldMk cId="1546076763" sldId="2147469830"/>
            <ac:spMk id="3" creationId="{9665BA98-A0FB-55BE-A24D-F8CB5E5AEB01}"/>
          </ac:spMkLst>
        </pc:spChg>
        <pc:spChg chg="mod">
          <ac:chgData name="Mathias Vercauteren" userId="fa5be325-c4b1-412f-aabb-20c14464bfb7" providerId="ADAL" clId="{89A49B43-7842-41B6-8088-6B54D7043AAB}" dt="2024-08-07T11:55:55.004" v="6836" actId="404"/>
          <ac:spMkLst>
            <pc:docMk/>
            <pc:sldMk cId="1546076763" sldId="2147469830"/>
            <ac:spMk id="4" creationId="{58AC8DDC-9373-EF71-018D-183BA533B31E}"/>
          </ac:spMkLst>
        </pc:spChg>
        <pc:spChg chg="mod">
          <ac:chgData name="Mathias Vercauteren" userId="fa5be325-c4b1-412f-aabb-20c14464bfb7" providerId="ADAL" clId="{89A49B43-7842-41B6-8088-6B54D7043AAB}" dt="2024-08-07T11:55:34.956" v="6830" actId="2711"/>
          <ac:spMkLst>
            <pc:docMk/>
            <pc:sldMk cId="1546076763" sldId="2147469830"/>
            <ac:spMk id="6" creationId="{2EE2D7E3-5B6F-E149-DB7A-B5253520E88E}"/>
          </ac:spMkLst>
        </pc:spChg>
        <pc:spChg chg="mod">
          <ac:chgData name="Mathias Vercauteren" userId="fa5be325-c4b1-412f-aabb-20c14464bfb7" providerId="ADAL" clId="{89A49B43-7842-41B6-8088-6B54D7043AAB}" dt="2024-08-07T11:55:55.004" v="6836" actId="404"/>
          <ac:spMkLst>
            <pc:docMk/>
            <pc:sldMk cId="1546076763" sldId="2147469830"/>
            <ac:spMk id="7" creationId="{E8922134-87BB-2247-1F5F-6BA6803E938B}"/>
          </ac:spMkLst>
        </pc:spChg>
        <pc:spChg chg="mod">
          <ac:chgData name="Mathias Vercauteren" userId="fa5be325-c4b1-412f-aabb-20c14464bfb7" providerId="ADAL" clId="{89A49B43-7842-41B6-8088-6B54D7043AAB}" dt="2024-08-07T11:55:55.004" v="6836" actId="404"/>
          <ac:spMkLst>
            <pc:docMk/>
            <pc:sldMk cId="1546076763" sldId="2147469830"/>
            <ac:spMk id="8" creationId="{87F87F09-5919-66D1-4A52-5855D46BBC05}"/>
          </ac:spMkLst>
        </pc:spChg>
        <pc:spChg chg="mod">
          <ac:chgData name="Mathias Vercauteren" userId="fa5be325-c4b1-412f-aabb-20c14464bfb7" providerId="ADAL" clId="{89A49B43-7842-41B6-8088-6B54D7043AAB}" dt="2024-08-07T11:55:34.956" v="6830" actId="2711"/>
          <ac:spMkLst>
            <pc:docMk/>
            <pc:sldMk cId="1546076763" sldId="2147469830"/>
            <ac:spMk id="9" creationId="{94E07FA4-9627-E0B9-FE30-9FD10F632008}"/>
          </ac:spMkLst>
        </pc:spChg>
        <pc:spChg chg="mod">
          <ac:chgData name="Mathias Vercauteren" userId="fa5be325-c4b1-412f-aabb-20c14464bfb7" providerId="ADAL" clId="{89A49B43-7842-41B6-8088-6B54D7043AAB}" dt="2024-08-07T11:55:34.956" v="6830" actId="2711"/>
          <ac:spMkLst>
            <pc:docMk/>
            <pc:sldMk cId="1546076763" sldId="2147469830"/>
            <ac:spMk id="11" creationId="{B02AAEA5-74E8-2FFD-84FC-793F1E54A12E}"/>
          </ac:spMkLst>
        </pc:spChg>
        <pc:spChg chg="mod">
          <ac:chgData name="Mathias Vercauteren" userId="fa5be325-c4b1-412f-aabb-20c14464bfb7" providerId="ADAL" clId="{89A49B43-7842-41B6-8088-6B54D7043AAB}" dt="2024-08-07T11:55:34.956" v="6830" actId="2711"/>
          <ac:spMkLst>
            <pc:docMk/>
            <pc:sldMk cId="1546076763" sldId="2147469830"/>
            <ac:spMk id="12" creationId="{DFA21D37-729B-9303-CD36-A6AA09070001}"/>
          </ac:spMkLst>
        </pc:spChg>
        <pc:spChg chg="mod">
          <ac:chgData name="Mathias Vercauteren" userId="fa5be325-c4b1-412f-aabb-20c14464bfb7" providerId="ADAL" clId="{89A49B43-7842-41B6-8088-6B54D7043AAB}" dt="2024-08-07T11:55:34.956" v="6830" actId="2711"/>
          <ac:spMkLst>
            <pc:docMk/>
            <pc:sldMk cId="1546076763" sldId="2147469830"/>
            <ac:spMk id="13" creationId="{F51EEAAD-1388-8C9E-58B4-5426727CEE94}"/>
          </ac:spMkLst>
        </pc:spChg>
        <pc:spChg chg="mod">
          <ac:chgData name="Mathias Vercauteren" userId="fa5be325-c4b1-412f-aabb-20c14464bfb7" providerId="ADAL" clId="{89A49B43-7842-41B6-8088-6B54D7043AAB}" dt="2024-08-07T11:55:34.956" v="6830" actId="2711"/>
          <ac:spMkLst>
            <pc:docMk/>
            <pc:sldMk cId="1546076763" sldId="2147469830"/>
            <ac:spMk id="14" creationId="{17F7615F-4828-CAA1-1405-23D87896D54F}"/>
          </ac:spMkLst>
        </pc:spChg>
        <pc:spChg chg="mod">
          <ac:chgData name="Mathias Vercauteren" userId="fa5be325-c4b1-412f-aabb-20c14464bfb7" providerId="ADAL" clId="{89A49B43-7842-41B6-8088-6B54D7043AAB}" dt="2024-08-07T11:55:34.956" v="6830" actId="2711"/>
          <ac:spMkLst>
            <pc:docMk/>
            <pc:sldMk cId="1546076763" sldId="2147469830"/>
            <ac:spMk id="15" creationId="{5939CED4-29C6-CC99-C2B1-DD410FEA4AD7}"/>
          </ac:spMkLst>
        </pc:spChg>
        <pc:spChg chg="mod">
          <ac:chgData name="Mathias Vercauteren" userId="fa5be325-c4b1-412f-aabb-20c14464bfb7" providerId="ADAL" clId="{89A49B43-7842-41B6-8088-6B54D7043AAB}" dt="2024-08-07T11:55:34.956" v="6830" actId="2711"/>
          <ac:spMkLst>
            <pc:docMk/>
            <pc:sldMk cId="1546076763" sldId="2147469830"/>
            <ac:spMk id="16" creationId="{B8340B16-3801-F1CA-52F8-CEEBDE29883A}"/>
          </ac:spMkLst>
        </pc:spChg>
        <pc:spChg chg="mod">
          <ac:chgData name="Mathias Vercauteren" userId="fa5be325-c4b1-412f-aabb-20c14464bfb7" providerId="ADAL" clId="{89A49B43-7842-41B6-8088-6B54D7043AAB}" dt="2024-08-07T11:55:34.956" v="6830" actId="2711"/>
          <ac:spMkLst>
            <pc:docMk/>
            <pc:sldMk cId="1546076763" sldId="2147469830"/>
            <ac:spMk id="17" creationId="{B75C03B8-1710-19EA-E35D-CD6D8C43A0C1}"/>
          </ac:spMkLst>
        </pc:spChg>
        <pc:spChg chg="mod">
          <ac:chgData name="Mathias Vercauteren" userId="fa5be325-c4b1-412f-aabb-20c14464bfb7" providerId="ADAL" clId="{89A49B43-7842-41B6-8088-6B54D7043AAB}" dt="2024-08-07T11:55:34.956" v="6830" actId="2711"/>
          <ac:spMkLst>
            <pc:docMk/>
            <pc:sldMk cId="1546076763" sldId="2147469830"/>
            <ac:spMk id="18" creationId="{4463B0A7-9AD5-D83A-591E-A7B246F07A74}"/>
          </ac:spMkLst>
        </pc:spChg>
        <pc:spChg chg="mod">
          <ac:chgData name="Mathias Vercauteren" userId="fa5be325-c4b1-412f-aabb-20c14464bfb7" providerId="ADAL" clId="{89A49B43-7842-41B6-8088-6B54D7043AAB}" dt="2024-08-07T11:55:34.956" v="6830" actId="2711"/>
          <ac:spMkLst>
            <pc:docMk/>
            <pc:sldMk cId="1546076763" sldId="2147469830"/>
            <ac:spMk id="19" creationId="{AFE53341-5235-C842-A83B-7BF7D36E50E0}"/>
          </ac:spMkLst>
        </pc:spChg>
        <pc:spChg chg="mod">
          <ac:chgData name="Mathias Vercauteren" userId="fa5be325-c4b1-412f-aabb-20c14464bfb7" providerId="ADAL" clId="{89A49B43-7842-41B6-8088-6B54D7043AAB}" dt="2024-08-07T11:55:34.956" v="6830" actId="2711"/>
          <ac:spMkLst>
            <pc:docMk/>
            <pc:sldMk cId="1546076763" sldId="2147469830"/>
            <ac:spMk id="20" creationId="{F5B98075-2EF4-B219-F8D3-B402F54A75C7}"/>
          </ac:spMkLst>
        </pc:spChg>
        <pc:spChg chg="mod">
          <ac:chgData name="Mathias Vercauteren" userId="fa5be325-c4b1-412f-aabb-20c14464bfb7" providerId="ADAL" clId="{89A49B43-7842-41B6-8088-6B54D7043AAB}" dt="2024-08-07T11:55:34.956" v="6830" actId="2711"/>
          <ac:spMkLst>
            <pc:docMk/>
            <pc:sldMk cId="1546076763" sldId="2147469830"/>
            <ac:spMk id="21" creationId="{E396E2E6-E58F-DC63-735D-FD7F61C33B9D}"/>
          </ac:spMkLst>
        </pc:spChg>
        <pc:spChg chg="mod">
          <ac:chgData name="Mathias Vercauteren" userId="fa5be325-c4b1-412f-aabb-20c14464bfb7" providerId="ADAL" clId="{89A49B43-7842-41B6-8088-6B54D7043AAB}" dt="2024-08-07T11:55:34.956" v="6830" actId="2711"/>
          <ac:spMkLst>
            <pc:docMk/>
            <pc:sldMk cId="1546076763" sldId="2147469830"/>
            <ac:spMk id="22" creationId="{67B28814-319B-C023-5AB3-5CFFE64EA82B}"/>
          </ac:spMkLst>
        </pc:spChg>
        <pc:spChg chg="mod">
          <ac:chgData name="Mathias Vercauteren" userId="fa5be325-c4b1-412f-aabb-20c14464bfb7" providerId="ADAL" clId="{89A49B43-7842-41B6-8088-6B54D7043AAB}" dt="2024-08-07T11:56:41.989" v="6881" actId="255"/>
          <ac:spMkLst>
            <pc:docMk/>
            <pc:sldMk cId="1546076763" sldId="2147469830"/>
            <ac:spMk id="23" creationId="{51A5A68B-604A-B613-06C4-63E7E879CC55}"/>
          </ac:spMkLst>
        </pc:spChg>
        <pc:spChg chg="mod">
          <ac:chgData name="Mathias Vercauteren" userId="fa5be325-c4b1-412f-aabb-20c14464bfb7" providerId="ADAL" clId="{89A49B43-7842-41B6-8088-6B54D7043AAB}" dt="2024-08-07T11:55:34.956" v="6830" actId="2711"/>
          <ac:spMkLst>
            <pc:docMk/>
            <pc:sldMk cId="1546076763" sldId="2147469830"/>
            <ac:spMk id="24" creationId="{EA51D1BD-2A26-DDC1-BBE1-01F5F7C837AC}"/>
          </ac:spMkLst>
        </pc:spChg>
        <pc:spChg chg="mod">
          <ac:chgData name="Mathias Vercauteren" userId="fa5be325-c4b1-412f-aabb-20c14464bfb7" providerId="ADAL" clId="{89A49B43-7842-41B6-8088-6B54D7043AAB}" dt="2024-08-07T11:55:55.004" v="6836" actId="404"/>
          <ac:spMkLst>
            <pc:docMk/>
            <pc:sldMk cId="1546076763" sldId="2147469830"/>
            <ac:spMk id="25" creationId="{09545CC3-776A-1D74-D695-59C1F21EDA10}"/>
          </ac:spMkLst>
        </pc:spChg>
        <pc:spChg chg="mod">
          <ac:chgData name="Mathias Vercauteren" userId="fa5be325-c4b1-412f-aabb-20c14464bfb7" providerId="ADAL" clId="{89A49B43-7842-41B6-8088-6B54D7043AAB}" dt="2024-08-07T11:55:55.004" v="6836" actId="404"/>
          <ac:spMkLst>
            <pc:docMk/>
            <pc:sldMk cId="1546076763" sldId="2147469830"/>
            <ac:spMk id="26" creationId="{27C22FE0-C245-991E-CEDB-F165045F190F}"/>
          </ac:spMkLst>
        </pc:spChg>
        <pc:spChg chg="mod">
          <ac:chgData name="Mathias Vercauteren" userId="fa5be325-c4b1-412f-aabb-20c14464bfb7" providerId="ADAL" clId="{89A49B43-7842-41B6-8088-6B54D7043AAB}" dt="2024-08-07T11:55:55.004" v="6836" actId="404"/>
          <ac:spMkLst>
            <pc:docMk/>
            <pc:sldMk cId="1546076763" sldId="2147469830"/>
            <ac:spMk id="27" creationId="{165F7CC8-0630-58FE-0144-654D329C3C3C}"/>
          </ac:spMkLst>
        </pc:spChg>
        <pc:spChg chg="mod">
          <ac:chgData name="Mathias Vercauteren" userId="fa5be325-c4b1-412f-aabb-20c14464bfb7" providerId="ADAL" clId="{89A49B43-7842-41B6-8088-6B54D7043AAB}" dt="2024-08-07T11:55:34.956" v="6830" actId="2711"/>
          <ac:spMkLst>
            <pc:docMk/>
            <pc:sldMk cId="1546076763" sldId="2147469830"/>
            <ac:spMk id="28" creationId="{97675C5A-A95C-1D43-51D9-0AE2B57BB8D4}"/>
          </ac:spMkLst>
        </pc:spChg>
        <pc:spChg chg="mod">
          <ac:chgData name="Mathias Vercauteren" userId="fa5be325-c4b1-412f-aabb-20c14464bfb7" providerId="ADAL" clId="{89A49B43-7842-41B6-8088-6B54D7043AAB}" dt="2024-08-07T11:55:34.956" v="6830" actId="2711"/>
          <ac:spMkLst>
            <pc:docMk/>
            <pc:sldMk cId="1546076763" sldId="2147469830"/>
            <ac:spMk id="29" creationId="{2350D2D1-BBA3-CC03-8ABA-896DD4100034}"/>
          </ac:spMkLst>
        </pc:spChg>
        <pc:spChg chg="mod">
          <ac:chgData name="Mathias Vercauteren" userId="fa5be325-c4b1-412f-aabb-20c14464bfb7" providerId="ADAL" clId="{89A49B43-7842-41B6-8088-6B54D7043AAB}" dt="2024-08-07T11:55:34.956" v="6830" actId="2711"/>
          <ac:spMkLst>
            <pc:docMk/>
            <pc:sldMk cId="1546076763" sldId="2147469830"/>
            <ac:spMk id="30" creationId="{AFD07034-9D37-39B1-3E8D-15D59C0DA015}"/>
          </ac:spMkLst>
        </pc:spChg>
        <pc:spChg chg="mod">
          <ac:chgData name="Mathias Vercauteren" userId="fa5be325-c4b1-412f-aabb-20c14464bfb7" providerId="ADAL" clId="{89A49B43-7842-41B6-8088-6B54D7043AAB}" dt="2024-08-07T11:55:34.956" v="6830" actId="2711"/>
          <ac:spMkLst>
            <pc:docMk/>
            <pc:sldMk cId="1546076763" sldId="2147469830"/>
            <ac:spMk id="31" creationId="{C309E547-E682-1D56-5624-2D55372B5FDC}"/>
          </ac:spMkLst>
        </pc:spChg>
        <pc:spChg chg="mod">
          <ac:chgData name="Mathias Vercauteren" userId="fa5be325-c4b1-412f-aabb-20c14464bfb7" providerId="ADAL" clId="{89A49B43-7842-41B6-8088-6B54D7043AAB}" dt="2024-08-07T11:55:34.956" v="6830" actId="2711"/>
          <ac:spMkLst>
            <pc:docMk/>
            <pc:sldMk cId="1546076763" sldId="2147469830"/>
            <ac:spMk id="32" creationId="{6EE62644-5DAB-F418-A501-D26395947A40}"/>
          </ac:spMkLst>
        </pc:spChg>
        <pc:spChg chg="mod">
          <ac:chgData name="Mathias Vercauteren" userId="fa5be325-c4b1-412f-aabb-20c14464bfb7" providerId="ADAL" clId="{89A49B43-7842-41B6-8088-6B54D7043AAB}" dt="2024-08-07T11:55:34.956" v="6830" actId="2711"/>
          <ac:spMkLst>
            <pc:docMk/>
            <pc:sldMk cId="1546076763" sldId="2147469830"/>
            <ac:spMk id="33" creationId="{EDFC1EAB-A9E5-279A-8299-F3B26A4E02D5}"/>
          </ac:spMkLst>
        </pc:spChg>
        <pc:spChg chg="mod">
          <ac:chgData name="Mathias Vercauteren" userId="fa5be325-c4b1-412f-aabb-20c14464bfb7" providerId="ADAL" clId="{89A49B43-7842-41B6-8088-6B54D7043AAB}" dt="2024-08-07T11:55:34.956" v="6830" actId="2711"/>
          <ac:spMkLst>
            <pc:docMk/>
            <pc:sldMk cId="1546076763" sldId="2147469830"/>
            <ac:spMk id="34" creationId="{11884B61-2A56-6508-5B8E-99E418A07CBC}"/>
          </ac:spMkLst>
        </pc:spChg>
        <pc:spChg chg="mod">
          <ac:chgData name="Mathias Vercauteren" userId="fa5be325-c4b1-412f-aabb-20c14464bfb7" providerId="ADAL" clId="{89A49B43-7842-41B6-8088-6B54D7043AAB}" dt="2024-08-07T11:55:34.956" v="6830" actId="2711"/>
          <ac:spMkLst>
            <pc:docMk/>
            <pc:sldMk cId="1546076763" sldId="2147469830"/>
            <ac:spMk id="35" creationId="{C41EA024-6530-B2FC-3871-9C8B41D4379B}"/>
          </ac:spMkLst>
        </pc:spChg>
        <pc:spChg chg="mod">
          <ac:chgData name="Mathias Vercauteren" userId="fa5be325-c4b1-412f-aabb-20c14464bfb7" providerId="ADAL" clId="{89A49B43-7842-41B6-8088-6B54D7043AAB}" dt="2024-08-07T11:55:34.956" v="6830" actId="2711"/>
          <ac:spMkLst>
            <pc:docMk/>
            <pc:sldMk cId="1546076763" sldId="2147469830"/>
            <ac:spMk id="36" creationId="{D24E2DF3-649E-282E-DF07-D7D472865333}"/>
          </ac:spMkLst>
        </pc:spChg>
        <pc:spChg chg="mod">
          <ac:chgData name="Mathias Vercauteren" userId="fa5be325-c4b1-412f-aabb-20c14464bfb7" providerId="ADAL" clId="{89A49B43-7842-41B6-8088-6B54D7043AAB}" dt="2024-08-07T11:55:34.956" v="6830" actId="2711"/>
          <ac:spMkLst>
            <pc:docMk/>
            <pc:sldMk cId="1546076763" sldId="2147469830"/>
            <ac:spMk id="39" creationId="{A335A9AB-F455-EC1E-6580-12F2ACE549A6}"/>
          </ac:spMkLst>
        </pc:spChg>
        <pc:spChg chg="mod">
          <ac:chgData name="Mathias Vercauteren" userId="fa5be325-c4b1-412f-aabb-20c14464bfb7" providerId="ADAL" clId="{89A49B43-7842-41B6-8088-6B54D7043AAB}" dt="2024-08-07T11:55:34.956" v="6830" actId="2711"/>
          <ac:spMkLst>
            <pc:docMk/>
            <pc:sldMk cId="1546076763" sldId="2147469830"/>
            <ac:spMk id="40" creationId="{47D697C5-A3D0-3193-41D6-CE526CA833BD}"/>
          </ac:spMkLst>
        </pc:spChg>
        <pc:spChg chg="mod">
          <ac:chgData name="Mathias Vercauteren" userId="fa5be325-c4b1-412f-aabb-20c14464bfb7" providerId="ADAL" clId="{89A49B43-7842-41B6-8088-6B54D7043AAB}" dt="2024-08-07T11:55:00.976" v="6800" actId="2711"/>
          <ac:spMkLst>
            <pc:docMk/>
            <pc:sldMk cId="1546076763" sldId="2147469830"/>
            <ac:spMk id="45" creationId="{89030F44-F89B-90D8-D97B-065AA8074660}"/>
          </ac:spMkLst>
        </pc:spChg>
        <pc:spChg chg="mod">
          <ac:chgData name="Mathias Vercauteren" userId="fa5be325-c4b1-412f-aabb-20c14464bfb7" providerId="ADAL" clId="{89A49B43-7842-41B6-8088-6B54D7043AAB}" dt="2024-08-07T11:55:34.956" v="6830" actId="2711"/>
          <ac:spMkLst>
            <pc:docMk/>
            <pc:sldMk cId="1546076763" sldId="2147469830"/>
            <ac:spMk id="47" creationId="{3BF49071-11F2-9B20-3E68-9A486FCB5B2D}"/>
          </ac:spMkLst>
        </pc:spChg>
        <pc:spChg chg="mod">
          <ac:chgData name="Mathias Vercauteren" userId="fa5be325-c4b1-412f-aabb-20c14464bfb7" providerId="ADAL" clId="{89A49B43-7842-41B6-8088-6B54D7043AAB}" dt="2024-08-07T11:55:34.956" v="6830" actId="2711"/>
          <ac:spMkLst>
            <pc:docMk/>
            <pc:sldMk cId="1546076763" sldId="2147469830"/>
            <ac:spMk id="48" creationId="{B3A9CBFC-0C02-606B-9E37-2BD8A9DCF626}"/>
          </ac:spMkLst>
        </pc:spChg>
        <pc:spChg chg="mod">
          <ac:chgData name="Mathias Vercauteren" userId="fa5be325-c4b1-412f-aabb-20c14464bfb7" providerId="ADAL" clId="{89A49B43-7842-41B6-8088-6B54D7043AAB}" dt="2024-08-07T11:55:34.956" v="6830" actId="2711"/>
          <ac:spMkLst>
            <pc:docMk/>
            <pc:sldMk cId="1546076763" sldId="2147469830"/>
            <ac:spMk id="49" creationId="{F8BE5411-9638-7769-8CC4-E6EFB0FECE40}"/>
          </ac:spMkLst>
        </pc:spChg>
        <pc:spChg chg="mod">
          <ac:chgData name="Mathias Vercauteren" userId="fa5be325-c4b1-412f-aabb-20c14464bfb7" providerId="ADAL" clId="{89A49B43-7842-41B6-8088-6B54D7043AAB}" dt="2024-08-07T11:55:34.956" v="6830" actId="2711"/>
          <ac:spMkLst>
            <pc:docMk/>
            <pc:sldMk cId="1546076763" sldId="2147469830"/>
            <ac:spMk id="50" creationId="{F259F2CD-4B32-341C-44A7-9733A168833A}"/>
          </ac:spMkLst>
        </pc:spChg>
        <pc:spChg chg="mod">
          <ac:chgData name="Mathias Vercauteren" userId="fa5be325-c4b1-412f-aabb-20c14464bfb7" providerId="ADAL" clId="{89A49B43-7842-41B6-8088-6B54D7043AAB}" dt="2024-08-07T11:55:00.976" v="6800" actId="2711"/>
          <ac:spMkLst>
            <pc:docMk/>
            <pc:sldMk cId="1546076763" sldId="2147469830"/>
            <ac:spMk id="51" creationId="{E56B0C6B-FE40-BD54-3AD8-DDB777A726D7}"/>
          </ac:spMkLst>
        </pc:spChg>
        <pc:spChg chg="mod">
          <ac:chgData name="Mathias Vercauteren" userId="fa5be325-c4b1-412f-aabb-20c14464bfb7" providerId="ADAL" clId="{89A49B43-7842-41B6-8088-6B54D7043AAB}" dt="2024-08-07T11:55:34.956" v="6830" actId="2711"/>
          <ac:spMkLst>
            <pc:docMk/>
            <pc:sldMk cId="1546076763" sldId="2147469830"/>
            <ac:spMk id="52" creationId="{CD1813C8-B029-29CE-5EAB-89CEFA00E7ED}"/>
          </ac:spMkLst>
        </pc:spChg>
        <pc:spChg chg="mod">
          <ac:chgData name="Mathias Vercauteren" userId="fa5be325-c4b1-412f-aabb-20c14464bfb7" providerId="ADAL" clId="{89A49B43-7842-41B6-8088-6B54D7043AAB}" dt="2024-08-07T11:55:00.976" v="6800" actId="2711"/>
          <ac:spMkLst>
            <pc:docMk/>
            <pc:sldMk cId="1546076763" sldId="2147469830"/>
            <ac:spMk id="53" creationId="{00BB2BB5-CD13-FF3E-B5CC-003B85D6E2E5}"/>
          </ac:spMkLst>
        </pc:spChg>
        <pc:spChg chg="mod">
          <ac:chgData name="Mathias Vercauteren" userId="fa5be325-c4b1-412f-aabb-20c14464bfb7" providerId="ADAL" clId="{89A49B43-7842-41B6-8088-6B54D7043AAB}" dt="2024-08-07T11:55:34.956" v="6830" actId="2711"/>
          <ac:spMkLst>
            <pc:docMk/>
            <pc:sldMk cId="1546076763" sldId="2147469830"/>
            <ac:spMk id="54" creationId="{EED16A1A-119A-82B8-D10F-5E273D0841A1}"/>
          </ac:spMkLst>
        </pc:spChg>
        <pc:spChg chg="mod">
          <ac:chgData name="Mathias Vercauteren" userId="fa5be325-c4b1-412f-aabb-20c14464bfb7" providerId="ADAL" clId="{89A49B43-7842-41B6-8088-6B54D7043AAB}" dt="2024-08-07T11:56:33.063" v="6878" actId="1036"/>
          <ac:spMkLst>
            <pc:docMk/>
            <pc:sldMk cId="1546076763" sldId="2147469830"/>
            <ac:spMk id="55" creationId="{BCE12C84-C047-3025-FF51-19919C98B68C}"/>
          </ac:spMkLst>
        </pc:spChg>
        <pc:spChg chg="mod">
          <ac:chgData name="Mathias Vercauteren" userId="fa5be325-c4b1-412f-aabb-20c14464bfb7" providerId="ADAL" clId="{89A49B43-7842-41B6-8088-6B54D7043AAB}" dt="2024-08-07T11:55:34.956" v="6830" actId="2711"/>
          <ac:spMkLst>
            <pc:docMk/>
            <pc:sldMk cId="1546076763" sldId="2147469830"/>
            <ac:spMk id="56" creationId="{5C962760-7122-FE62-25A0-06057DBD1C44}"/>
          </ac:spMkLst>
        </pc:spChg>
        <pc:spChg chg="del mod">
          <ac:chgData name="Mathias Vercauteren" userId="fa5be325-c4b1-412f-aabb-20c14464bfb7" providerId="ADAL" clId="{89A49B43-7842-41B6-8088-6B54D7043AAB}" dt="2024-08-07T11:55:06.959" v="6801" actId="478"/>
          <ac:spMkLst>
            <pc:docMk/>
            <pc:sldMk cId="1546076763" sldId="2147469830"/>
            <ac:spMk id="57" creationId="{6CD73BFA-0136-DA44-9BD9-EB0D08F9B892}"/>
          </ac:spMkLst>
        </pc:spChg>
        <pc:spChg chg="del mod">
          <ac:chgData name="Mathias Vercauteren" userId="fa5be325-c4b1-412f-aabb-20c14464bfb7" providerId="ADAL" clId="{89A49B43-7842-41B6-8088-6B54D7043AAB}" dt="2024-08-07T11:55:06.959" v="6801" actId="478"/>
          <ac:spMkLst>
            <pc:docMk/>
            <pc:sldMk cId="1546076763" sldId="2147469830"/>
            <ac:spMk id="59" creationId="{08A1322A-9AF0-BE50-7B27-478847769804}"/>
          </ac:spMkLst>
        </pc:spChg>
        <pc:spChg chg="del mod">
          <ac:chgData name="Mathias Vercauteren" userId="fa5be325-c4b1-412f-aabb-20c14464bfb7" providerId="ADAL" clId="{89A49B43-7842-41B6-8088-6B54D7043AAB}" dt="2024-08-07T11:55:06.959" v="6801" actId="478"/>
          <ac:spMkLst>
            <pc:docMk/>
            <pc:sldMk cId="1546076763" sldId="2147469830"/>
            <ac:spMk id="61" creationId="{26ECDB47-9AEE-588E-9E11-F35C31E07CC2}"/>
          </ac:spMkLst>
        </pc:spChg>
        <pc:spChg chg="del mod">
          <ac:chgData name="Mathias Vercauteren" userId="fa5be325-c4b1-412f-aabb-20c14464bfb7" providerId="ADAL" clId="{89A49B43-7842-41B6-8088-6B54D7043AAB}" dt="2024-08-07T11:55:06.959" v="6801" actId="478"/>
          <ac:spMkLst>
            <pc:docMk/>
            <pc:sldMk cId="1546076763" sldId="2147469830"/>
            <ac:spMk id="62" creationId="{02177DE8-1DA4-B60E-6532-66C5302A1A56}"/>
          </ac:spMkLst>
        </pc:spChg>
        <pc:grpChg chg="add mod">
          <ac:chgData name="Mathias Vercauteren" userId="fa5be325-c4b1-412f-aabb-20c14464bfb7" providerId="ADAL" clId="{89A49B43-7842-41B6-8088-6B54D7043AAB}" dt="2024-08-07T11:55:07.179" v="6802"/>
          <ac:grpSpMkLst>
            <pc:docMk/>
            <pc:sldMk cId="1546076763" sldId="2147469830"/>
            <ac:grpSpMk id="5" creationId="{8B901026-2276-9459-1F4B-F35B61CFF6E3}"/>
          </ac:grpSpMkLst>
        </pc:grpChg>
        <pc:grpChg chg="mod">
          <ac:chgData name="Mathias Vercauteren" userId="fa5be325-c4b1-412f-aabb-20c14464bfb7" providerId="ADAL" clId="{89A49B43-7842-41B6-8088-6B54D7043AAB}" dt="2024-08-07T11:55:07.179" v="6802"/>
          <ac:grpSpMkLst>
            <pc:docMk/>
            <pc:sldMk cId="1546076763" sldId="2147469830"/>
            <ac:grpSpMk id="10" creationId="{03878D32-8EDB-BC41-227B-B668B891968A}"/>
          </ac:grpSpMkLst>
        </pc:grpChg>
        <pc:grpChg chg="del">
          <ac:chgData name="Mathias Vercauteren" userId="fa5be325-c4b1-412f-aabb-20c14464bfb7" providerId="ADAL" clId="{89A49B43-7842-41B6-8088-6B54D7043AAB}" dt="2024-08-07T11:55:06.959" v="6801" actId="478"/>
          <ac:grpSpMkLst>
            <pc:docMk/>
            <pc:sldMk cId="1546076763" sldId="2147469830"/>
            <ac:grpSpMk id="43" creationId="{E73A96A8-A531-FADB-8CC3-5F42B3C07D82}"/>
          </ac:grpSpMkLst>
        </pc:grpChg>
        <pc:cxnChg chg="mod">
          <ac:chgData name="Mathias Vercauteren" userId="fa5be325-c4b1-412f-aabb-20c14464bfb7" providerId="ADAL" clId="{89A49B43-7842-41B6-8088-6B54D7043AAB}" dt="2024-08-07T11:56:27.190" v="6860" actId="1036"/>
          <ac:cxnSpMkLst>
            <pc:docMk/>
            <pc:sldMk cId="1546076763" sldId="2147469830"/>
            <ac:cxnSpMk id="38" creationId="{F366CB0E-7C8B-FD10-539D-8DC0888F9C39}"/>
          </ac:cxnSpMkLst>
        </pc:cxnChg>
        <pc:cxnChg chg="mod">
          <ac:chgData name="Mathias Vercauteren" userId="fa5be325-c4b1-412f-aabb-20c14464bfb7" providerId="ADAL" clId="{89A49B43-7842-41B6-8088-6B54D7043AAB}" dt="2024-08-07T11:56:31.557" v="6873" actId="1038"/>
          <ac:cxnSpMkLst>
            <pc:docMk/>
            <pc:sldMk cId="1546076763" sldId="2147469830"/>
            <ac:cxnSpMk id="60" creationId="{C99F3E41-4905-248C-BB90-F9320554BD79}"/>
          </ac:cxnSpMkLst>
        </pc:cxnChg>
        <pc:cxnChg chg="mod">
          <ac:chgData name="Mathias Vercauteren" userId="fa5be325-c4b1-412f-aabb-20c14464bfb7" providerId="ADAL" clId="{89A49B43-7842-41B6-8088-6B54D7043AAB}" dt="2024-08-07T11:55:34.956" v="6830" actId="2711"/>
          <ac:cxnSpMkLst>
            <pc:docMk/>
            <pc:sldMk cId="1546076763" sldId="2147469830"/>
            <ac:cxnSpMk id="63" creationId="{6B6515FB-4586-AB4A-BDA0-1DB88F95D4D1}"/>
          </ac:cxnSpMkLst>
        </pc:cxnChg>
      </pc:sldChg>
      <pc:sldChg chg="addSp delSp modSp mod ord modTransition">
        <pc:chgData name="Mathias Vercauteren" userId="fa5be325-c4b1-412f-aabb-20c14464bfb7" providerId="ADAL" clId="{89A49B43-7842-41B6-8088-6B54D7043AAB}" dt="2024-08-07T14:55:35.539" v="8045"/>
        <pc:sldMkLst>
          <pc:docMk/>
          <pc:sldMk cId="596435669" sldId="2147469831"/>
        </pc:sldMkLst>
        <pc:spChg chg="mod">
          <ac:chgData name="Mathias Vercauteren" userId="fa5be325-c4b1-412f-aabb-20c14464bfb7" providerId="ADAL" clId="{89A49B43-7842-41B6-8088-6B54D7043AAB}" dt="2024-08-07T11:55:46.712" v="6834" actId="113"/>
          <ac:spMkLst>
            <pc:docMk/>
            <pc:sldMk cId="596435669" sldId="2147469831"/>
            <ac:spMk id="2" creationId="{709A0D60-6A54-054A-68EC-8442E7207400}"/>
          </ac:spMkLst>
        </pc:spChg>
        <pc:spChg chg="mod">
          <ac:chgData name="Mathias Vercauteren" userId="fa5be325-c4b1-412f-aabb-20c14464bfb7" providerId="ADAL" clId="{89A49B43-7842-41B6-8088-6B54D7043AAB}" dt="2024-08-07T11:55:43.145" v="6833" actId="2711"/>
          <ac:spMkLst>
            <pc:docMk/>
            <pc:sldMk cId="596435669" sldId="2147469831"/>
            <ac:spMk id="3" creationId="{9665BA98-A0FB-55BE-A24D-F8CB5E5AEB01}"/>
          </ac:spMkLst>
        </pc:spChg>
        <pc:spChg chg="mod">
          <ac:chgData name="Mathias Vercauteren" userId="fa5be325-c4b1-412f-aabb-20c14464bfb7" providerId="ADAL" clId="{89A49B43-7842-41B6-8088-6B54D7043AAB}" dt="2024-08-07T11:56:05.848" v="6838" actId="404"/>
          <ac:spMkLst>
            <pc:docMk/>
            <pc:sldMk cId="596435669" sldId="2147469831"/>
            <ac:spMk id="4" creationId="{58AC8DDC-9373-EF71-018D-183BA533B31E}"/>
          </ac:spMkLst>
        </pc:spChg>
        <pc:spChg chg="mod">
          <ac:chgData name="Mathias Vercauteren" userId="fa5be325-c4b1-412f-aabb-20c14464bfb7" providerId="ADAL" clId="{89A49B43-7842-41B6-8088-6B54D7043AAB}" dt="2024-08-07T11:55:43.145" v="6833" actId="2711"/>
          <ac:spMkLst>
            <pc:docMk/>
            <pc:sldMk cId="596435669" sldId="2147469831"/>
            <ac:spMk id="6" creationId="{86E61EC1-30BD-E403-0B9F-1B28853892BF}"/>
          </ac:spMkLst>
        </pc:spChg>
        <pc:spChg chg="mod">
          <ac:chgData name="Mathias Vercauteren" userId="fa5be325-c4b1-412f-aabb-20c14464bfb7" providerId="ADAL" clId="{89A49B43-7842-41B6-8088-6B54D7043AAB}" dt="2024-08-07T11:56:05.848" v="6838" actId="404"/>
          <ac:spMkLst>
            <pc:docMk/>
            <pc:sldMk cId="596435669" sldId="2147469831"/>
            <ac:spMk id="7" creationId="{E8922134-87BB-2247-1F5F-6BA6803E938B}"/>
          </ac:spMkLst>
        </pc:spChg>
        <pc:spChg chg="mod">
          <ac:chgData name="Mathias Vercauteren" userId="fa5be325-c4b1-412f-aabb-20c14464bfb7" providerId="ADAL" clId="{89A49B43-7842-41B6-8088-6B54D7043AAB}" dt="2024-08-07T11:56:05.848" v="6838" actId="404"/>
          <ac:spMkLst>
            <pc:docMk/>
            <pc:sldMk cId="596435669" sldId="2147469831"/>
            <ac:spMk id="8" creationId="{87F87F09-5919-66D1-4A52-5855D46BBC05}"/>
          </ac:spMkLst>
        </pc:spChg>
        <pc:spChg chg="mod">
          <ac:chgData name="Mathias Vercauteren" userId="fa5be325-c4b1-412f-aabb-20c14464bfb7" providerId="ADAL" clId="{89A49B43-7842-41B6-8088-6B54D7043AAB}" dt="2024-08-07T11:55:43.145" v="6833" actId="2711"/>
          <ac:spMkLst>
            <pc:docMk/>
            <pc:sldMk cId="596435669" sldId="2147469831"/>
            <ac:spMk id="9" creationId="{94E07FA4-9627-E0B9-FE30-9FD10F632008}"/>
          </ac:spMkLst>
        </pc:spChg>
        <pc:spChg chg="mod">
          <ac:chgData name="Mathias Vercauteren" userId="fa5be325-c4b1-412f-aabb-20c14464bfb7" providerId="ADAL" clId="{89A49B43-7842-41B6-8088-6B54D7043AAB}" dt="2024-08-07T11:55:43.145" v="6833" actId="2711"/>
          <ac:spMkLst>
            <pc:docMk/>
            <pc:sldMk cId="596435669" sldId="2147469831"/>
            <ac:spMk id="10" creationId="{9C1819B9-CB0E-0C22-DB6F-0D4BE9DAB7C1}"/>
          </ac:spMkLst>
        </pc:spChg>
        <pc:spChg chg="mod">
          <ac:chgData name="Mathias Vercauteren" userId="fa5be325-c4b1-412f-aabb-20c14464bfb7" providerId="ADAL" clId="{89A49B43-7842-41B6-8088-6B54D7043AAB}" dt="2024-08-07T11:55:43.145" v="6833" actId="2711"/>
          <ac:spMkLst>
            <pc:docMk/>
            <pc:sldMk cId="596435669" sldId="2147469831"/>
            <ac:spMk id="11" creationId="{1FDF51E6-E534-5A09-4D62-344086BD155A}"/>
          </ac:spMkLst>
        </pc:spChg>
        <pc:spChg chg="mod">
          <ac:chgData name="Mathias Vercauteren" userId="fa5be325-c4b1-412f-aabb-20c14464bfb7" providerId="ADAL" clId="{89A49B43-7842-41B6-8088-6B54D7043AAB}" dt="2024-08-07T11:55:43.145" v="6833" actId="2711"/>
          <ac:spMkLst>
            <pc:docMk/>
            <pc:sldMk cId="596435669" sldId="2147469831"/>
            <ac:spMk id="13" creationId="{F51EEAAD-1388-8C9E-58B4-5426727CEE94}"/>
          </ac:spMkLst>
        </pc:spChg>
        <pc:spChg chg="mod">
          <ac:chgData name="Mathias Vercauteren" userId="fa5be325-c4b1-412f-aabb-20c14464bfb7" providerId="ADAL" clId="{89A49B43-7842-41B6-8088-6B54D7043AAB}" dt="2024-08-07T11:55:43.145" v="6833" actId="2711"/>
          <ac:spMkLst>
            <pc:docMk/>
            <pc:sldMk cId="596435669" sldId="2147469831"/>
            <ac:spMk id="14" creationId="{17F7615F-4828-CAA1-1405-23D87896D54F}"/>
          </ac:spMkLst>
        </pc:spChg>
        <pc:spChg chg="mod">
          <ac:chgData name="Mathias Vercauteren" userId="fa5be325-c4b1-412f-aabb-20c14464bfb7" providerId="ADAL" clId="{89A49B43-7842-41B6-8088-6B54D7043AAB}" dt="2024-08-07T11:55:43.145" v="6833" actId="2711"/>
          <ac:spMkLst>
            <pc:docMk/>
            <pc:sldMk cId="596435669" sldId="2147469831"/>
            <ac:spMk id="15" creationId="{5939CED4-29C6-CC99-C2B1-DD410FEA4AD7}"/>
          </ac:spMkLst>
        </pc:spChg>
        <pc:spChg chg="mod">
          <ac:chgData name="Mathias Vercauteren" userId="fa5be325-c4b1-412f-aabb-20c14464bfb7" providerId="ADAL" clId="{89A49B43-7842-41B6-8088-6B54D7043AAB}" dt="2024-08-07T11:55:43.145" v="6833" actId="2711"/>
          <ac:spMkLst>
            <pc:docMk/>
            <pc:sldMk cId="596435669" sldId="2147469831"/>
            <ac:spMk id="16" creationId="{B8340B16-3801-F1CA-52F8-CEEBDE29883A}"/>
          </ac:spMkLst>
        </pc:spChg>
        <pc:spChg chg="mod">
          <ac:chgData name="Mathias Vercauteren" userId="fa5be325-c4b1-412f-aabb-20c14464bfb7" providerId="ADAL" clId="{89A49B43-7842-41B6-8088-6B54D7043AAB}" dt="2024-08-07T11:55:43.145" v="6833" actId="2711"/>
          <ac:spMkLst>
            <pc:docMk/>
            <pc:sldMk cId="596435669" sldId="2147469831"/>
            <ac:spMk id="17" creationId="{DA59A92C-7A5E-B8D0-8367-70A39D241F88}"/>
          </ac:spMkLst>
        </pc:spChg>
        <pc:spChg chg="mod">
          <ac:chgData name="Mathias Vercauteren" userId="fa5be325-c4b1-412f-aabb-20c14464bfb7" providerId="ADAL" clId="{89A49B43-7842-41B6-8088-6B54D7043AAB}" dt="2024-08-07T11:55:43.145" v="6833" actId="2711"/>
          <ac:spMkLst>
            <pc:docMk/>
            <pc:sldMk cId="596435669" sldId="2147469831"/>
            <ac:spMk id="18" creationId="{42CB543E-88B8-31F1-A373-DD0FF2286FD7}"/>
          </ac:spMkLst>
        </pc:spChg>
        <pc:spChg chg="mod">
          <ac:chgData name="Mathias Vercauteren" userId="fa5be325-c4b1-412f-aabb-20c14464bfb7" providerId="ADAL" clId="{89A49B43-7842-41B6-8088-6B54D7043AAB}" dt="2024-08-07T11:55:43.145" v="6833" actId="2711"/>
          <ac:spMkLst>
            <pc:docMk/>
            <pc:sldMk cId="596435669" sldId="2147469831"/>
            <ac:spMk id="19" creationId="{AFE53341-5235-C842-A83B-7BF7D36E50E0}"/>
          </ac:spMkLst>
        </pc:spChg>
        <pc:spChg chg="mod">
          <ac:chgData name="Mathias Vercauteren" userId="fa5be325-c4b1-412f-aabb-20c14464bfb7" providerId="ADAL" clId="{89A49B43-7842-41B6-8088-6B54D7043AAB}" dt="2024-08-07T11:55:43.145" v="6833" actId="2711"/>
          <ac:spMkLst>
            <pc:docMk/>
            <pc:sldMk cId="596435669" sldId="2147469831"/>
            <ac:spMk id="20" creationId="{F5B98075-2EF4-B219-F8D3-B402F54A75C7}"/>
          </ac:spMkLst>
        </pc:spChg>
        <pc:spChg chg="mod">
          <ac:chgData name="Mathias Vercauteren" userId="fa5be325-c4b1-412f-aabb-20c14464bfb7" providerId="ADAL" clId="{89A49B43-7842-41B6-8088-6B54D7043AAB}" dt="2024-08-07T11:55:43.145" v="6833" actId="2711"/>
          <ac:spMkLst>
            <pc:docMk/>
            <pc:sldMk cId="596435669" sldId="2147469831"/>
            <ac:spMk id="21" creationId="{E396E2E6-E58F-DC63-735D-FD7F61C33B9D}"/>
          </ac:spMkLst>
        </pc:spChg>
        <pc:spChg chg="mod">
          <ac:chgData name="Mathias Vercauteren" userId="fa5be325-c4b1-412f-aabb-20c14464bfb7" providerId="ADAL" clId="{89A49B43-7842-41B6-8088-6B54D7043AAB}" dt="2024-08-07T11:55:43.145" v="6833" actId="2711"/>
          <ac:spMkLst>
            <pc:docMk/>
            <pc:sldMk cId="596435669" sldId="2147469831"/>
            <ac:spMk id="22" creationId="{67B28814-319B-C023-5AB3-5CFFE64EA82B}"/>
          </ac:spMkLst>
        </pc:spChg>
        <pc:spChg chg="mod">
          <ac:chgData name="Mathias Vercauteren" userId="fa5be325-c4b1-412f-aabb-20c14464bfb7" providerId="ADAL" clId="{89A49B43-7842-41B6-8088-6B54D7043AAB}" dt="2024-08-07T11:56:49.261" v="6882" actId="255"/>
          <ac:spMkLst>
            <pc:docMk/>
            <pc:sldMk cId="596435669" sldId="2147469831"/>
            <ac:spMk id="23" creationId="{51A5A68B-604A-B613-06C4-63E7E879CC55}"/>
          </ac:spMkLst>
        </pc:spChg>
        <pc:spChg chg="mod">
          <ac:chgData name="Mathias Vercauteren" userId="fa5be325-c4b1-412f-aabb-20c14464bfb7" providerId="ADAL" clId="{89A49B43-7842-41B6-8088-6B54D7043AAB}" dt="2024-08-07T11:55:43.145" v="6833" actId="2711"/>
          <ac:spMkLst>
            <pc:docMk/>
            <pc:sldMk cId="596435669" sldId="2147469831"/>
            <ac:spMk id="24" creationId="{EA51D1BD-2A26-DDC1-BBE1-01F5F7C837AC}"/>
          </ac:spMkLst>
        </pc:spChg>
        <pc:spChg chg="mod">
          <ac:chgData name="Mathias Vercauteren" userId="fa5be325-c4b1-412f-aabb-20c14464bfb7" providerId="ADAL" clId="{89A49B43-7842-41B6-8088-6B54D7043AAB}" dt="2024-08-07T11:56:05.848" v="6838" actId="404"/>
          <ac:spMkLst>
            <pc:docMk/>
            <pc:sldMk cId="596435669" sldId="2147469831"/>
            <ac:spMk id="25" creationId="{09545CC3-776A-1D74-D695-59C1F21EDA10}"/>
          </ac:spMkLst>
        </pc:spChg>
        <pc:spChg chg="mod">
          <ac:chgData name="Mathias Vercauteren" userId="fa5be325-c4b1-412f-aabb-20c14464bfb7" providerId="ADAL" clId="{89A49B43-7842-41B6-8088-6B54D7043AAB}" dt="2024-08-07T11:56:05.848" v="6838" actId="404"/>
          <ac:spMkLst>
            <pc:docMk/>
            <pc:sldMk cId="596435669" sldId="2147469831"/>
            <ac:spMk id="26" creationId="{27C22FE0-C245-991E-CEDB-F165045F190F}"/>
          </ac:spMkLst>
        </pc:spChg>
        <pc:spChg chg="mod">
          <ac:chgData name="Mathias Vercauteren" userId="fa5be325-c4b1-412f-aabb-20c14464bfb7" providerId="ADAL" clId="{89A49B43-7842-41B6-8088-6B54D7043AAB}" dt="2024-08-07T11:56:05.848" v="6838" actId="404"/>
          <ac:spMkLst>
            <pc:docMk/>
            <pc:sldMk cId="596435669" sldId="2147469831"/>
            <ac:spMk id="27" creationId="{165F7CC8-0630-58FE-0144-654D329C3C3C}"/>
          </ac:spMkLst>
        </pc:spChg>
        <pc:spChg chg="mod">
          <ac:chgData name="Mathias Vercauteren" userId="fa5be325-c4b1-412f-aabb-20c14464bfb7" providerId="ADAL" clId="{89A49B43-7842-41B6-8088-6B54D7043AAB}" dt="2024-08-07T11:55:43.145" v="6833" actId="2711"/>
          <ac:spMkLst>
            <pc:docMk/>
            <pc:sldMk cId="596435669" sldId="2147469831"/>
            <ac:spMk id="28" creationId="{97675C5A-A95C-1D43-51D9-0AE2B57BB8D4}"/>
          </ac:spMkLst>
        </pc:spChg>
        <pc:spChg chg="mod">
          <ac:chgData name="Mathias Vercauteren" userId="fa5be325-c4b1-412f-aabb-20c14464bfb7" providerId="ADAL" clId="{89A49B43-7842-41B6-8088-6B54D7043AAB}" dt="2024-08-07T11:55:43.145" v="6833" actId="2711"/>
          <ac:spMkLst>
            <pc:docMk/>
            <pc:sldMk cId="596435669" sldId="2147469831"/>
            <ac:spMk id="29" creationId="{2350D2D1-BBA3-CC03-8ABA-896DD4100034}"/>
          </ac:spMkLst>
        </pc:spChg>
        <pc:spChg chg="mod">
          <ac:chgData name="Mathias Vercauteren" userId="fa5be325-c4b1-412f-aabb-20c14464bfb7" providerId="ADAL" clId="{89A49B43-7842-41B6-8088-6B54D7043AAB}" dt="2024-08-07T11:55:43.145" v="6833" actId="2711"/>
          <ac:spMkLst>
            <pc:docMk/>
            <pc:sldMk cId="596435669" sldId="2147469831"/>
            <ac:spMk id="30" creationId="{AFD07034-9D37-39B1-3E8D-15D59C0DA015}"/>
          </ac:spMkLst>
        </pc:spChg>
        <pc:spChg chg="mod">
          <ac:chgData name="Mathias Vercauteren" userId="fa5be325-c4b1-412f-aabb-20c14464bfb7" providerId="ADAL" clId="{89A49B43-7842-41B6-8088-6B54D7043AAB}" dt="2024-08-07T11:55:43.145" v="6833" actId="2711"/>
          <ac:spMkLst>
            <pc:docMk/>
            <pc:sldMk cId="596435669" sldId="2147469831"/>
            <ac:spMk id="31" creationId="{C309E547-E682-1D56-5624-2D55372B5FDC}"/>
          </ac:spMkLst>
        </pc:spChg>
        <pc:spChg chg="mod">
          <ac:chgData name="Mathias Vercauteren" userId="fa5be325-c4b1-412f-aabb-20c14464bfb7" providerId="ADAL" clId="{89A49B43-7842-41B6-8088-6B54D7043AAB}" dt="2024-08-07T11:55:43.145" v="6833" actId="2711"/>
          <ac:spMkLst>
            <pc:docMk/>
            <pc:sldMk cId="596435669" sldId="2147469831"/>
            <ac:spMk id="32" creationId="{6EE62644-5DAB-F418-A501-D26395947A40}"/>
          </ac:spMkLst>
        </pc:spChg>
        <pc:spChg chg="mod">
          <ac:chgData name="Mathias Vercauteren" userId="fa5be325-c4b1-412f-aabb-20c14464bfb7" providerId="ADAL" clId="{89A49B43-7842-41B6-8088-6B54D7043AAB}" dt="2024-08-07T11:55:43.145" v="6833" actId="2711"/>
          <ac:spMkLst>
            <pc:docMk/>
            <pc:sldMk cId="596435669" sldId="2147469831"/>
            <ac:spMk id="33" creationId="{EDFC1EAB-A9E5-279A-8299-F3B26A4E02D5}"/>
          </ac:spMkLst>
        </pc:spChg>
        <pc:spChg chg="mod">
          <ac:chgData name="Mathias Vercauteren" userId="fa5be325-c4b1-412f-aabb-20c14464bfb7" providerId="ADAL" clId="{89A49B43-7842-41B6-8088-6B54D7043AAB}" dt="2024-08-07T11:55:43.145" v="6833" actId="2711"/>
          <ac:spMkLst>
            <pc:docMk/>
            <pc:sldMk cId="596435669" sldId="2147469831"/>
            <ac:spMk id="34" creationId="{11884B61-2A56-6508-5B8E-99E418A07CBC}"/>
          </ac:spMkLst>
        </pc:spChg>
        <pc:spChg chg="mod">
          <ac:chgData name="Mathias Vercauteren" userId="fa5be325-c4b1-412f-aabb-20c14464bfb7" providerId="ADAL" clId="{89A49B43-7842-41B6-8088-6B54D7043AAB}" dt="2024-08-07T11:55:43.145" v="6833" actId="2711"/>
          <ac:spMkLst>
            <pc:docMk/>
            <pc:sldMk cId="596435669" sldId="2147469831"/>
            <ac:spMk id="35" creationId="{C41EA024-6530-B2FC-3871-9C8B41D4379B}"/>
          </ac:spMkLst>
        </pc:spChg>
        <pc:spChg chg="mod">
          <ac:chgData name="Mathias Vercauteren" userId="fa5be325-c4b1-412f-aabb-20c14464bfb7" providerId="ADAL" clId="{89A49B43-7842-41B6-8088-6B54D7043AAB}" dt="2024-08-07T11:55:43.145" v="6833" actId="2711"/>
          <ac:spMkLst>
            <pc:docMk/>
            <pc:sldMk cId="596435669" sldId="2147469831"/>
            <ac:spMk id="36" creationId="{BEF26689-D41A-0778-DDCC-31CE8027AF7F}"/>
          </ac:spMkLst>
        </pc:spChg>
        <pc:spChg chg="mod">
          <ac:chgData name="Mathias Vercauteren" userId="fa5be325-c4b1-412f-aabb-20c14464bfb7" providerId="ADAL" clId="{89A49B43-7842-41B6-8088-6B54D7043AAB}" dt="2024-08-07T11:55:43.145" v="6833" actId="2711"/>
          <ac:spMkLst>
            <pc:docMk/>
            <pc:sldMk cId="596435669" sldId="2147469831"/>
            <ac:spMk id="37" creationId="{D8E9DD35-31BE-E063-872B-8F5D060F79E3}"/>
          </ac:spMkLst>
        </pc:spChg>
        <pc:spChg chg="mod">
          <ac:chgData name="Mathias Vercauteren" userId="fa5be325-c4b1-412f-aabb-20c14464bfb7" providerId="ADAL" clId="{89A49B43-7842-41B6-8088-6B54D7043AAB}" dt="2024-08-07T11:55:43.145" v="6833" actId="2711"/>
          <ac:spMkLst>
            <pc:docMk/>
            <pc:sldMk cId="596435669" sldId="2147469831"/>
            <ac:spMk id="47" creationId="{3BF49071-11F2-9B20-3E68-9A486FCB5B2D}"/>
          </ac:spMkLst>
        </pc:spChg>
        <pc:spChg chg="mod">
          <ac:chgData name="Mathias Vercauteren" userId="fa5be325-c4b1-412f-aabb-20c14464bfb7" providerId="ADAL" clId="{89A49B43-7842-41B6-8088-6B54D7043AAB}" dt="2024-08-07T11:55:43.145" v="6833" actId="2711"/>
          <ac:spMkLst>
            <pc:docMk/>
            <pc:sldMk cId="596435669" sldId="2147469831"/>
            <ac:spMk id="48" creationId="{B3A9CBFC-0C02-606B-9E37-2BD8A9DCF626}"/>
          </ac:spMkLst>
        </pc:spChg>
        <pc:spChg chg="mod">
          <ac:chgData name="Mathias Vercauteren" userId="fa5be325-c4b1-412f-aabb-20c14464bfb7" providerId="ADAL" clId="{89A49B43-7842-41B6-8088-6B54D7043AAB}" dt="2024-08-07T11:55:43.145" v="6833" actId="2711"/>
          <ac:spMkLst>
            <pc:docMk/>
            <pc:sldMk cId="596435669" sldId="2147469831"/>
            <ac:spMk id="49" creationId="{F8BE5411-9638-7769-8CC4-E6EFB0FECE40}"/>
          </ac:spMkLst>
        </pc:spChg>
        <pc:spChg chg="mod">
          <ac:chgData name="Mathias Vercauteren" userId="fa5be325-c4b1-412f-aabb-20c14464bfb7" providerId="ADAL" clId="{89A49B43-7842-41B6-8088-6B54D7043AAB}" dt="2024-08-07T11:55:43.145" v="6833" actId="2711"/>
          <ac:spMkLst>
            <pc:docMk/>
            <pc:sldMk cId="596435669" sldId="2147469831"/>
            <ac:spMk id="50" creationId="{F259F2CD-4B32-341C-44A7-9733A168833A}"/>
          </ac:spMkLst>
        </pc:spChg>
        <pc:spChg chg="del">
          <ac:chgData name="Mathias Vercauteren" userId="fa5be325-c4b1-412f-aabb-20c14464bfb7" providerId="ADAL" clId="{89A49B43-7842-41B6-8088-6B54D7043AAB}" dt="2024-08-07T11:55:18.696" v="6820" actId="478"/>
          <ac:spMkLst>
            <pc:docMk/>
            <pc:sldMk cId="596435669" sldId="2147469831"/>
            <ac:spMk id="52" creationId="{4C6E333D-B6CC-5897-972C-2FEDBD3562F2}"/>
          </ac:spMkLst>
        </pc:spChg>
        <pc:spChg chg="del">
          <ac:chgData name="Mathias Vercauteren" userId="fa5be325-c4b1-412f-aabb-20c14464bfb7" providerId="ADAL" clId="{89A49B43-7842-41B6-8088-6B54D7043AAB}" dt="2024-08-07T11:55:18.696" v="6820" actId="478"/>
          <ac:spMkLst>
            <pc:docMk/>
            <pc:sldMk cId="596435669" sldId="2147469831"/>
            <ac:spMk id="53" creationId="{B7123693-EFBA-13F4-084D-6D9C5CFD0F17}"/>
          </ac:spMkLst>
        </pc:spChg>
        <pc:spChg chg="del">
          <ac:chgData name="Mathias Vercauteren" userId="fa5be325-c4b1-412f-aabb-20c14464bfb7" providerId="ADAL" clId="{89A49B43-7842-41B6-8088-6B54D7043AAB}" dt="2024-08-07T11:55:18.696" v="6820" actId="478"/>
          <ac:spMkLst>
            <pc:docMk/>
            <pc:sldMk cId="596435669" sldId="2147469831"/>
            <ac:spMk id="54" creationId="{A27DC8B3-988E-4071-C6C2-FBD54316ACD7}"/>
          </ac:spMkLst>
        </pc:spChg>
        <pc:spChg chg="del">
          <ac:chgData name="Mathias Vercauteren" userId="fa5be325-c4b1-412f-aabb-20c14464bfb7" providerId="ADAL" clId="{89A49B43-7842-41B6-8088-6B54D7043AAB}" dt="2024-08-07T11:55:18.696" v="6820" actId="478"/>
          <ac:spMkLst>
            <pc:docMk/>
            <pc:sldMk cId="596435669" sldId="2147469831"/>
            <ac:spMk id="55" creationId="{8C3766FE-087B-1C21-B544-B778D5E06C12}"/>
          </ac:spMkLst>
        </pc:spChg>
        <pc:grpChg chg="add mod">
          <ac:chgData name="Mathias Vercauteren" userId="fa5be325-c4b1-412f-aabb-20c14464bfb7" providerId="ADAL" clId="{89A49B43-7842-41B6-8088-6B54D7043AAB}" dt="2024-08-07T11:55:18.917" v="6821"/>
          <ac:grpSpMkLst>
            <pc:docMk/>
            <pc:sldMk cId="596435669" sldId="2147469831"/>
            <ac:grpSpMk id="5" creationId="{3CA92689-741E-B4F0-05B4-270A42322B9A}"/>
          </ac:grpSpMkLst>
        </pc:grpChg>
        <pc:grpChg chg="mod">
          <ac:chgData name="Mathias Vercauteren" userId="fa5be325-c4b1-412f-aabb-20c14464bfb7" providerId="ADAL" clId="{89A49B43-7842-41B6-8088-6B54D7043AAB}" dt="2024-08-07T11:55:18.917" v="6821"/>
          <ac:grpSpMkLst>
            <pc:docMk/>
            <pc:sldMk cId="596435669" sldId="2147469831"/>
            <ac:grpSpMk id="12" creationId="{B14AECDF-5E14-5DBE-1A00-CB02DBBF9844}"/>
          </ac:grpSpMkLst>
        </pc:grpChg>
        <pc:grpChg chg="del">
          <ac:chgData name="Mathias Vercauteren" userId="fa5be325-c4b1-412f-aabb-20c14464bfb7" providerId="ADAL" clId="{89A49B43-7842-41B6-8088-6B54D7043AAB}" dt="2024-08-07T11:55:18.696" v="6820" actId="478"/>
          <ac:grpSpMkLst>
            <pc:docMk/>
            <pc:sldMk cId="596435669" sldId="2147469831"/>
            <ac:grpSpMk id="42" creationId="{1C4ED757-DCEC-800D-084D-5EDA0E45F522}"/>
          </ac:grpSpMkLst>
        </pc:grpChg>
        <pc:cxnChg chg="mod">
          <ac:chgData name="Mathias Vercauteren" userId="fa5be325-c4b1-412f-aabb-20c14464bfb7" providerId="ADAL" clId="{89A49B43-7842-41B6-8088-6B54D7043AAB}" dt="2024-08-07T11:56:51.584" v="6888" actId="1036"/>
          <ac:cxnSpMkLst>
            <pc:docMk/>
            <pc:sldMk cId="596435669" sldId="2147469831"/>
            <ac:cxnSpMk id="38" creationId="{F366CB0E-7C8B-FD10-539D-8DC0888F9C39}"/>
          </ac:cxnSpMkLst>
        </pc:cxnChg>
      </pc:sldChg>
      <pc:sldChg chg="addSp delSp modSp mod ord modTransition">
        <pc:chgData name="Mathias Vercauteren" userId="fa5be325-c4b1-412f-aabb-20c14464bfb7" providerId="ADAL" clId="{89A49B43-7842-41B6-8088-6B54D7043AAB}" dt="2024-08-07T14:55:35.539" v="8045"/>
        <pc:sldMkLst>
          <pc:docMk/>
          <pc:sldMk cId="3734669952" sldId="2147469832"/>
        </pc:sldMkLst>
        <pc:spChg chg="mod">
          <ac:chgData name="Mathias Vercauteren" userId="fa5be325-c4b1-412f-aabb-20c14464bfb7" providerId="ADAL" clId="{89A49B43-7842-41B6-8088-6B54D7043AAB}" dt="2024-08-07T11:57:28.909" v="6902" actId="113"/>
          <ac:spMkLst>
            <pc:docMk/>
            <pc:sldMk cId="3734669952" sldId="2147469832"/>
            <ac:spMk id="2" creationId="{709A0D60-6A54-054A-68EC-8442E7207400}"/>
          </ac:spMkLst>
        </pc:spChg>
        <pc:spChg chg="mod">
          <ac:chgData name="Mathias Vercauteren" userId="fa5be325-c4b1-412f-aabb-20c14464bfb7" providerId="ADAL" clId="{89A49B43-7842-41B6-8088-6B54D7043AAB}" dt="2024-08-07T11:57:27.102" v="6901" actId="2711"/>
          <ac:spMkLst>
            <pc:docMk/>
            <pc:sldMk cId="3734669952" sldId="2147469832"/>
            <ac:spMk id="4" creationId="{76A742DF-F37C-02B8-6571-ABF0E138A24B}"/>
          </ac:spMkLst>
        </pc:spChg>
        <pc:spChg chg="mod">
          <ac:chgData name="Mathias Vercauteren" userId="fa5be325-c4b1-412f-aabb-20c14464bfb7" providerId="ADAL" clId="{89A49B43-7842-41B6-8088-6B54D7043AAB}" dt="2024-08-07T11:57:27.102" v="6901" actId="2711"/>
          <ac:spMkLst>
            <pc:docMk/>
            <pc:sldMk cId="3734669952" sldId="2147469832"/>
            <ac:spMk id="5" creationId="{08059502-C819-A897-9F14-B2D11AB46B60}"/>
          </ac:spMkLst>
        </pc:spChg>
        <pc:spChg chg="mod">
          <ac:chgData name="Mathias Vercauteren" userId="fa5be325-c4b1-412f-aabb-20c14464bfb7" providerId="ADAL" clId="{89A49B43-7842-41B6-8088-6B54D7043AAB}" dt="2024-08-07T11:57:27.102" v="6901" actId="2711"/>
          <ac:spMkLst>
            <pc:docMk/>
            <pc:sldMk cId="3734669952" sldId="2147469832"/>
            <ac:spMk id="7" creationId="{BF07FE03-2C95-FA40-4258-FE22DCD0CD7D}"/>
          </ac:spMkLst>
        </pc:spChg>
        <pc:spChg chg="mod">
          <ac:chgData name="Mathias Vercauteren" userId="fa5be325-c4b1-412f-aabb-20c14464bfb7" providerId="ADAL" clId="{89A49B43-7842-41B6-8088-6B54D7043AAB}" dt="2024-08-07T11:57:27.102" v="6901" actId="2711"/>
          <ac:spMkLst>
            <pc:docMk/>
            <pc:sldMk cId="3734669952" sldId="2147469832"/>
            <ac:spMk id="8" creationId="{A35E8257-0E30-A3E4-875E-9C6DD09ED362}"/>
          </ac:spMkLst>
        </pc:spChg>
        <pc:spChg chg="mod">
          <ac:chgData name="Mathias Vercauteren" userId="fa5be325-c4b1-412f-aabb-20c14464bfb7" providerId="ADAL" clId="{89A49B43-7842-41B6-8088-6B54D7043AAB}" dt="2024-08-07T11:57:27.102" v="6901" actId="2711"/>
          <ac:spMkLst>
            <pc:docMk/>
            <pc:sldMk cId="3734669952" sldId="2147469832"/>
            <ac:spMk id="9" creationId="{F02C24CD-3CD8-6B32-E9E9-BC2F3B6782D3}"/>
          </ac:spMkLst>
        </pc:spChg>
        <pc:spChg chg="del">
          <ac:chgData name="Mathias Vercauteren" userId="fa5be325-c4b1-412f-aabb-20c14464bfb7" providerId="ADAL" clId="{89A49B43-7842-41B6-8088-6B54D7043AAB}" dt="2024-08-07T11:55:28.041" v="6826" actId="478"/>
          <ac:spMkLst>
            <pc:docMk/>
            <pc:sldMk cId="3734669952" sldId="2147469832"/>
            <ac:spMk id="18" creationId="{9C0294D6-9540-C0BC-A086-AC2289C6457F}"/>
          </ac:spMkLst>
        </pc:spChg>
        <pc:spChg chg="del">
          <ac:chgData name="Mathias Vercauteren" userId="fa5be325-c4b1-412f-aabb-20c14464bfb7" providerId="ADAL" clId="{89A49B43-7842-41B6-8088-6B54D7043AAB}" dt="2024-08-07T11:55:28.041" v="6826" actId="478"/>
          <ac:spMkLst>
            <pc:docMk/>
            <pc:sldMk cId="3734669952" sldId="2147469832"/>
            <ac:spMk id="19" creationId="{98EEC3A0-B444-DA9C-733E-1523C72419C3}"/>
          </ac:spMkLst>
        </pc:spChg>
        <pc:spChg chg="del">
          <ac:chgData name="Mathias Vercauteren" userId="fa5be325-c4b1-412f-aabb-20c14464bfb7" providerId="ADAL" clId="{89A49B43-7842-41B6-8088-6B54D7043AAB}" dt="2024-08-07T11:55:28.041" v="6826" actId="478"/>
          <ac:spMkLst>
            <pc:docMk/>
            <pc:sldMk cId="3734669952" sldId="2147469832"/>
            <ac:spMk id="20" creationId="{BDE6CFFB-DF5A-3151-C404-0BBB620FC7C6}"/>
          </ac:spMkLst>
        </pc:spChg>
        <pc:spChg chg="del">
          <ac:chgData name="Mathias Vercauteren" userId="fa5be325-c4b1-412f-aabb-20c14464bfb7" providerId="ADAL" clId="{89A49B43-7842-41B6-8088-6B54D7043AAB}" dt="2024-08-07T11:55:28.041" v="6826" actId="478"/>
          <ac:spMkLst>
            <pc:docMk/>
            <pc:sldMk cId="3734669952" sldId="2147469832"/>
            <ac:spMk id="21" creationId="{0C276DC8-AECF-7F2D-0C75-CDFA286B5E8E}"/>
          </ac:spMkLst>
        </pc:spChg>
        <pc:spChg chg="mod">
          <ac:chgData name="Mathias Vercauteren" userId="fa5be325-c4b1-412f-aabb-20c14464bfb7" providerId="ADAL" clId="{89A49B43-7842-41B6-8088-6B54D7043AAB}" dt="2024-08-07T11:57:27.102" v="6901" actId="2711"/>
          <ac:spMkLst>
            <pc:docMk/>
            <pc:sldMk cId="3734669952" sldId="2147469832"/>
            <ac:spMk id="25" creationId="{09545CC3-776A-1D74-D695-59C1F21EDA10}"/>
          </ac:spMkLst>
        </pc:spChg>
        <pc:spChg chg="mod">
          <ac:chgData name="Mathias Vercauteren" userId="fa5be325-c4b1-412f-aabb-20c14464bfb7" providerId="ADAL" clId="{89A49B43-7842-41B6-8088-6B54D7043AAB}" dt="2024-08-07T11:57:27.102" v="6901" actId="2711"/>
          <ac:spMkLst>
            <pc:docMk/>
            <pc:sldMk cId="3734669952" sldId="2147469832"/>
            <ac:spMk id="36" creationId="{91DF803E-885C-DA14-493D-CCA514149CC5}"/>
          </ac:spMkLst>
        </pc:spChg>
        <pc:spChg chg="mod">
          <ac:chgData name="Mathias Vercauteren" userId="fa5be325-c4b1-412f-aabb-20c14464bfb7" providerId="ADAL" clId="{89A49B43-7842-41B6-8088-6B54D7043AAB}" dt="2024-08-07T11:58:34.210" v="6909" actId="14100"/>
          <ac:spMkLst>
            <pc:docMk/>
            <pc:sldMk cId="3734669952" sldId="2147469832"/>
            <ac:spMk id="52" creationId="{E4F285DF-C7D3-2EC8-7514-EE08EEB02BF9}"/>
          </ac:spMkLst>
        </pc:spChg>
        <pc:spChg chg="mod">
          <ac:chgData name="Mathias Vercauteren" userId="fa5be325-c4b1-412f-aabb-20c14464bfb7" providerId="ADAL" clId="{89A49B43-7842-41B6-8088-6B54D7043AAB}" dt="2024-08-07T11:57:27.102" v="6901" actId="2711"/>
          <ac:spMkLst>
            <pc:docMk/>
            <pc:sldMk cId="3734669952" sldId="2147469832"/>
            <ac:spMk id="55" creationId="{CA7AF994-9AE6-69F2-AEC7-67589175257F}"/>
          </ac:spMkLst>
        </pc:spChg>
        <pc:spChg chg="mod">
          <ac:chgData name="Mathias Vercauteren" userId="fa5be325-c4b1-412f-aabb-20c14464bfb7" providerId="ADAL" clId="{89A49B43-7842-41B6-8088-6B54D7043AAB}" dt="2024-08-07T11:57:27.102" v="6901" actId="2711"/>
          <ac:spMkLst>
            <pc:docMk/>
            <pc:sldMk cId="3734669952" sldId="2147469832"/>
            <ac:spMk id="56" creationId="{25AA18EE-A163-1D53-9263-3F332BE6763A}"/>
          </ac:spMkLst>
        </pc:spChg>
        <pc:spChg chg="mod">
          <ac:chgData name="Mathias Vercauteren" userId="fa5be325-c4b1-412f-aabb-20c14464bfb7" providerId="ADAL" clId="{89A49B43-7842-41B6-8088-6B54D7043AAB}" dt="2024-08-07T11:57:27.102" v="6901" actId="2711"/>
          <ac:spMkLst>
            <pc:docMk/>
            <pc:sldMk cId="3734669952" sldId="2147469832"/>
            <ac:spMk id="57" creationId="{3F7F95AE-9299-963F-75EE-C6B927EF96FD}"/>
          </ac:spMkLst>
        </pc:spChg>
        <pc:spChg chg="mod">
          <ac:chgData name="Mathias Vercauteren" userId="fa5be325-c4b1-412f-aabb-20c14464bfb7" providerId="ADAL" clId="{89A49B43-7842-41B6-8088-6B54D7043AAB}" dt="2024-08-07T11:57:27.102" v="6901" actId="2711"/>
          <ac:spMkLst>
            <pc:docMk/>
            <pc:sldMk cId="3734669952" sldId="2147469832"/>
            <ac:spMk id="58" creationId="{B089A28D-9FB7-D9FF-D707-8C19610BA350}"/>
          </ac:spMkLst>
        </pc:spChg>
        <pc:spChg chg="mod">
          <ac:chgData name="Mathias Vercauteren" userId="fa5be325-c4b1-412f-aabb-20c14464bfb7" providerId="ADAL" clId="{89A49B43-7842-41B6-8088-6B54D7043AAB}" dt="2024-08-07T11:57:27.102" v="6901" actId="2711"/>
          <ac:spMkLst>
            <pc:docMk/>
            <pc:sldMk cId="3734669952" sldId="2147469832"/>
            <ac:spMk id="59" creationId="{6C3462E6-6661-7E0E-B969-12E0DEBF3F7E}"/>
          </ac:spMkLst>
        </pc:spChg>
        <pc:spChg chg="mod">
          <ac:chgData name="Mathias Vercauteren" userId="fa5be325-c4b1-412f-aabb-20c14464bfb7" providerId="ADAL" clId="{89A49B43-7842-41B6-8088-6B54D7043AAB}" dt="2024-08-07T11:57:27.102" v="6901" actId="2711"/>
          <ac:spMkLst>
            <pc:docMk/>
            <pc:sldMk cId="3734669952" sldId="2147469832"/>
            <ac:spMk id="60" creationId="{560F00EC-139E-D215-1483-5CDEA6E7231D}"/>
          </ac:spMkLst>
        </pc:spChg>
        <pc:spChg chg="mod">
          <ac:chgData name="Mathias Vercauteren" userId="fa5be325-c4b1-412f-aabb-20c14464bfb7" providerId="ADAL" clId="{89A49B43-7842-41B6-8088-6B54D7043AAB}" dt="2024-08-07T11:57:27.102" v="6901" actId="2711"/>
          <ac:spMkLst>
            <pc:docMk/>
            <pc:sldMk cId="3734669952" sldId="2147469832"/>
            <ac:spMk id="61" creationId="{8DE5FF08-2462-F0DE-2AA6-6F718C1517F2}"/>
          </ac:spMkLst>
        </pc:spChg>
        <pc:spChg chg="mod">
          <ac:chgData name="Mathias Vercauteren" userId="fa5be325-c4b1-412f-aabb-20c14464bfb7" providerId="ADAL" clId="{89A49B43-7842-41B6-8088-6B54D7043AAB}" dt="2024-08-07T11:57:27.102" v="6901" actId="2711"/>
          <ac:spMkLst>
            <pc:docMk/>
            <pc:sldMk cId="3734669952" sldId="2147469832"/>
            <ac:spMk id="62" creationId="{22E26FD6-8E27-6FCD-1A0B-CB56F5DD0A36}"/>
          </ac:spMkLst>
        </pc:spChg>
        <pc:spChg chg="mod">
          <ac:chgData name="Mathias Vercauteren" userId="fa5be325-c4b1-412f-aabb-20c14464bfb7" providerId="ADAL" clId="{89A49B43-7842-41B6-8088-6B54D7043AAB}" dt="2024-08-07T11:57:27.102" v="6901" actId="2711"/>
          <ac:spMkLst>
            <pc:docMk/>
            <pc:sldMk cId="3734669952" sldId="2147469832"/>
            <ac:spMk id="63" creationId="{62917AD0-114A-3827-DB55-31ECDAAA07A3}"/>
          </ac:spMkLst>
        </pc:spChg>
        <pc:spChg chg="mod">
          <ac:chgData name="Mathias Vercauteren" userId="fa5be325-c4b1-412f-aabb-20c14464bfb7" providerId="ADAL" clId="{89A49B43-7842-41B6-8088-6B54D7043AAB}" dt="2024-08-07T11:57:27.102" v="6901" actId="2711"/>
          <ac:spMkLst>
            <pc:docMk/>
            <pc:sldMk cId="3734669952" sldId="2147469832"/>
            <ac:spMk id="64" creationId="{51D97CEB-3D45-40FC-4B1B-BDE0D6271191}"/>
          </ac:spMkLst>
        </pc:spChg>
        <pc:spChg chg="mod">
          <ac:chgData name="Mathias Vercauteren" userId="fa5be325-c4b1-412f-aabb-20c14464bfb7" providerId="ADAL" clId="{89A49B43-7842-41B6-8088-6B54D7043AAB}" dt="2024-08-07T11:57:27.102" v="6901" actId="2711"/>
          <ac:spMkLst>
            <pc:docMk/>
            <pc:sldMk cId="3734669952" sldId="2147469832"/>
            <ac:spMk id="65" creationId="{27E4A822-757E-F6F5-8425-76B4B0D7984E}"/>
          </ac:spMkLst>
        </pc:spChg>
        <pc:spChg chg="mod">
          <ac:chgData name="Mathias Vercauteren" userId="fa5be325-c4b1-412f-aabb-20c14464bfb7" providerId="ADAL" clId="{89A49B43-7842-41B6-8088-6B54D7043AAB}" dt="2024-08-07T11:57:27.102" v="6901" actId="2711"/>
          <ac:spMkLst>
            <pc:docMk/>
            <pc:sldMk cId="3734669952" sldId="2147469832"/>
            <ac:spMk id="66" creationId="{ED776E2C-C4B1-7BAA-6951-2238B5C14410}"/>
          </ac:spMkLst>
        </pc:spChg>
        <pc:spChg chg="mod">
          <ac:chgData name="Mathias Vercauteren" userId="fa5be325-c4b1-412f-aabb-20c14464bfb7" providerId="ADAL" clId="{89A49B43-7842-41B6-8088-6B54D7043AAB}" dt="2024-08-07T11:57:27.102" v="6901" actId="2711"/>
          <ac:spMkLst>
            <pc:docMk/>
            <pc:sldMk cId="3734669952" sldId="2147469832"/>
            <ac:spMk id="67" creationId="{D43C68A8-D2F8-76D0-AED7-12F9B38E251D}"/>
          </ac:spMkLst>
        </pc:spChg>
        <pc:spChg chg="mod">
          <ac:chgData name="Mathias Vercauteren" userId="fa5be325-c4b1-412f-aabb-20c14464bfb7" providerId="ADAL" clId="{89A49B43-7842-41B6-8088-6B54D7043AAB}" dt="2024-08-07T11:57:27.102" v="6901" actId="2711"/>
          <ac:spMkLst>
            <pc:docMk/>
            <pc:sldMk cId="3734669952" sldId="2147469832"/>
            <ac:spMk id="68" creationId="{57732648-365B-4457-4BDE-863DB50EE9E4}"/>
          </ac:spMkLst>
        </pc:spChg>
        <pc:spChg chg="mod">
          <ac:chgData name="Mathias Vercauteren" userId="fa5be325-c4b1-412f-aabb-20c14464bfb7" providerId="ADAL" clId="{89A49B43-7842-41B6-8088-6B54D7043AAB}" dt="2024-08-07T11:57:27.102" v="6901" actId="2711"/>
          <ac:spMkLst>
            <pc:docMk/>
            <pc:sldMk cId="3734669952" sldId="2147469832"/>
            <ac:spMk id="69" creationId="{01960559-EFD5-B11C-9417-78163FE4073B}"/>
          </ac:spMkLst>
        </pc:spChg>
        <pc:spChg chg="mod">
          <ac:chgData name="Mathias Vercauteren" userId="fa5be325-c4b1-412f-aabb-20c14464bfb7" providerId="ADAL" clId="{89A49B43-7842-41B6-8088-6B54D7043AAB}" dt="2024-08-07T11:57:27.102" v="6901" actId="2711"/>
          <ac:spMkLst>
            <pc:docMk/>
            <pc:sldMk cId="3734669952" sldId="2147469832"/>
            <ac:spMk id="70" creationId="{10E99D2A-5CD3-FFE7-2899-C555CD13325A}"/>
          </ac:spMkLst>
        </pc:spChg>
        <pc:spChg chg="mod">
          <ac:chgData name="Mathias Vercauteren" userId="fa5be325-c4b1-412f-aabb-20c14464bfb7" providerId="ADAL" clId="{89A49B43-7842-41B6-8088-6B54D7043AAB}" dt="2024-08-07T11:57:27.102" v="6901" actId="2711"/>
          <ac:spMkLst>
            <pc:docMk/>
            <pc:sldMk cId="3734669952" sldId="2147469832"/>
            <ac:spMk id="71" creationId="{D6D1BA52-DBE2-AF48-4DDB-4D4EF740AFD3}"/>
          </ac:spMkLst>
        </pc:spChg>
        <pc:grpChg chg="add mod">
          <ac:chgData name="Mathias Vercauteren" userId="fa5be325-c4b1-412f-aabb-20c14464bfb7" providerId="ADAL" clId="{89A49B43-7842-41B6-8088-6B54D7043AAB}" dt="2024-08-07T11:55:28.230" v="6827"/>
          <ac:grpSpMkLst>
            <pc:docMk/>
            <pc:sldMk cId="3734669952" sldId="2147469832"/>
            <ac:grpSpMk id="3" creationId="{846F5881-96A6-4DE8-680A-4107450024C8}"/>
          </ac:grpSpMkLst>
        </pc:grpChg>
        <pc:grpChg chg="mod">
          <ac:chgData name="Mathias Vercauteren" userId="fa5be325-c4b1-412f-aabb-20c14464bfb7" providerId="ADAL" clId="{89A49B43-7842-41B6-8088-6B54D7043AAB}" dt="2024-08-07T11:55:28.230" v="6827"/>
          <ac:grpSpMkLst>
            <pc:docMk/>
            <pc:sldMk cId="3734669952" sldId="2147469832"/>
            <ac:grpSpMk id="6" creationId="{358DB550-A458-1B39-24CB-B28D3405D0FF}"/>
          </ac:grpSpMkLst>
        </pc:grpChg>
        <pc:grpChg chg="del">
          <ac:chgData name="Mathias Vercauteren" userId="fa5be325-c4b1-412f-aabb-20c14464bfb7" providerId="ADAL" clId="{89A49B43-7842-41B6-8088-6B54D7043AAB}" dt="2024-08-07T11:55:28.041" v="6826" actId="478"/>
          <ac:grpSpMkLst>
            <pc:docMk/>
            <pc:sldMk cId="3734669952" sldId="2147469832"/>
            <ac:grpSpMk id="13" creationId="{D269B0EF-7ABC-4023-517C-9889ECDACEA9}"/>
          </ac:grpSpMkLst>
        </pc:grpChg>
      </pc:sldChg>
      <pc:sldChg chg="delSp modSp mod ord modTransition">
        <pc:chgData name="Mathias Vercauteren" userId="fa5be325-c4b1-412f-aabb-20c14464bfb7" providerId="ADAL" clId="{89A49B43-7842-41B6-8088-6B54D7043AAB}" dt="2024-08-07T14:55:35.539" v="8045"/>
        <pc:sldMkLst>
          <pc:docMk/>
          <pc:sldMk cId="1120698533" sldId="2147469833"/>
        </pc:sldMkLst>
        <pc:spChg chg="mod">
          <ac:chgData name="Mathias Vercauteren" userId="fa5be325-c4b1-412f-aabb-20c14464bfb7" providerId="ADAL" clId="{89A49B43-7842-41B6-8088-6B54D7043AAB}" dt="2024-08-07T06:19:53.453" v="1183" actId="113"/>
          <ac:spMkLst>
            <pc:docMk/>
            <pc:sldMk cId="1120698533" sldId="2147469833"/>
            <ac:spMk id="2" creationId="{709A0D60-6A54-054A-68EC-8442E7207400}"/>
          </ac:spMkLst>
        </pc:spChg>
        <pc:spChg chg="mod">
          <ac:chgData name="Mathias Vercauteren" userId="fa5be325-c4b1-412f-aabb-20c14464bfb7" providerId="ADAL" clId="{89A49B43-7842-41B6-8088-6B54D7043AAB}" dt="2024-08-07T06:19:51.358" v="1182" actId="2711"/>
          <ac:spMkLst>
            <pc:docMk/>
            <pc:sldMk cId="1120698533" sldId="2147469833"/>
            <ac:spMk id="3" creationId="{91706AEB-D72C-DE90-516E-8E11D0C3F923}"/>
          </ac:spMkLst>
        </pc:spChg>
        <pc:spChg chg="mod">
          <ac:chgData name="Mathias Vercauteren" userId="fa5be325-c4b1-412f-aabb-20c14464bfb7" providerId="ADAL" clId="{89A49B43-7842-41B6-8088-6B54D7043AAB}" dt="2024-08-07T06:19:51.358" v="1182" actId="2711"/>
          <ac:spMkLst>
            <pc:docMk/>
            <pc:sldMk cId="1120698533" sldId="2147469833"/>
            <ac:spMk id="4" creationId="{D46F22F2-EB29-C8D6-8D29-88D5B2CD139F}"/>
          </ac:spMkLst>
        </pc:spChg>
        <pc:spChg chg="mod">
          <ac:chgData name="Mathias Vercauteren" userId="fa5be325-c4b1-412f-aabb-20c14464bfb7" providerId="ADAL" clId="{89A49B43-7842-41B6-8088-6B54D7043AAB}" dt="2024-08-07T06:19:51.358" v="1182" actId="2711"/>
          <ac:spMkLst>
            <pc:docMk/>
            <pc:sldMk cId="1120698533" sldId="2147469833"/>
            <ac:spMk id="6" creationId="{83A2DA62-6321-0277-E8BC-52FC56D3075D}"/>
          </ac:spMkLst>
        </pc:spChg>
        <pc:spChg chg="mod">
          <ac:chgData name="Mathias Vercauteren" userId="fa5be325-c4b1-412f-aabb-20c14464bfb7" providerId="ADAL" clId="{89A49B43-7842-41B6-8088-6B54D7043AAB}" dt="2024-08-07T06:19:51.358" v="1182" actId="2711"/>
          <ac:spMkLst>
            <pc:docMk/>
            <pc:sldMk cId="1120698533" sldId="2147469833"/>
            <ac:spMk id="7" creationId="{7A94CE1E-1AA9-9D39-0E5E-D027D06F947A}"/>
          </ac:spMkLst>
        </pc:spChg>
        <pc:spChg chg="mod">
          <ac:chgData name="Mathias Vercauteren" userId="fa5be325-c4b1-412f-aabb-20c14464bfb7" providerId="ADAL" clId="{89A49B43-7842-41B6-8088-6B54D7043AAB}" dt="2024-08-07T06:19:51.358" v="1182" actId="2711"/>
          <ac:spMkLst>
            <pc:docMk/>
            <pc:sldMk cId="1120698533" sldId="2147469833"/>
            <ac:spMk id="9" creationId="{697BD86D-08C4-0F19-7510-C1A014CE8A6F}"/>
          </ac:spMkLst>
        </pc:spChg>
        <pc:spChg chg="mod">
          <ac:chgData name="Mathias Vercauteren" userId="fa5be325-c4b1-412f-aabb-20c14464bfb7" providerId="ADAL" clId="{89A49B43-7842-41B6-8088-6B54D7043AAB}" dt="2024-08-07T06:19:51.358" v="1182" actId="2711"/>
          <ac:spMkLst>
            <pc:docMk/>
            <pc:sldMk cId="1120698533" sldId="2147469833"/>
            <ac:spMk id="10" creationId="{0CAB44F7-E043-1075-8E40-ABB0513F7212}"/>
          </ac:spMkLst>
        </pc:spChg>
        <pc:spChg chg="mod">
          <ac:chgData name="Mathias Vercauteren" userId="fa5be325-c4b1-412f-aabb-20c14464bfb7" providerId="ADAL" clId="{89A49B43-7842-41B6-8088-6B54D7043AAB}" dt="2024-08-07T06:19:51.358" v="1182" actId="2711"/>
          <ac:spMkLst>
            <pc:docMk/>
            <pc:sldMk cId="1120698533" sldId="2147469833"/>
            <ac:spMk id="11" creationId="{373168EF-BE63-A21B-249F-D2F90844B4FE}"/>
          </ac:spMkLst>
        </pc:spChg>
        <pc:spChg chg="mod">
          <ac:chgData name="Mathias Vercauteren" userId="fa5be325-c4b1-412f-aabb-20c14464bfb7" providerId="ADAL" clId="{89A49B43-7842-41B6-8088-6B54D7043AAB}" dt="2024-08-07T06:19:51.358" v="1182" actId="2711"/>
          <ac:spMkLst>
            <pc:docMk/>
            <pc:sldMk cId="1120698533" sldId="2147469833"/>
            <ac:spMk id="12" creationId="{F7AD1A25-BB3F-D814-C269-DC70F8F05D08}"/>
          </ac:spMkLst>
        </pc:spChg>
        <pc:spChg chg="mod">
          <ac:chgData name="Mathias Vercauteren" userId="fa5be325-c4b1-412f-aabb-20c14464bfb7" providerId="ADAL" clId="{89A49B43-7842-41B6-8088-6B54D7043AAB}" dt="2024-08-07T06:19:51.358" v="1182" actId="2711"/>
          <ac:spMkLst>
            <pc:docMk/>
            <pc:sldMk cId="1120698533" sldId="2147469833"/>
            <ac:spMk id="13" creationId="{735298E5-DE07-E46D-86C6-CF05D16EA23D}"/>
          </ac:spMkLst>
        </pc:spChg>
        <pc:spChg chg="mod">
          <ac:chgData name="Mathias Vercauteren" userId="fa5be325-c4b1-412f-aabb-20c14464bfb7" providerId="ADAL" clId="{89A49B43-7842-41B6-8088-6B54D7043AAB}" dt="2024-08-07T06:19:51.358" v="1182" actId="2711"/>
          <ac:spMkLst>
            <pc:docMk/>
            <pc:sldMk cId="1120698533" sldId="2147469833"/>
            <ac:spMk id="14" creationId="{E3BFDB35-644C-1EB6-689B-2C83F38282DF}"/>
          </ac:spMkLst>
        </pc:spChg>
        <pc:spChg chg="mod">
          <ac:chgData name="Mathias Vercauteren" userId="fa5be325-c4b1-412f-aabb-20c14464bfb7" providerId="ADAL" clId="{89A49B43-7842-41B6-8088-6B54D7043AAB}" dt="2024-08-07T06:19:51.358" v="1182" actId="2711"/>
          <ac:spMkLst>
            <pc:docMk/>
            <pc:sldMk cId="1120698533" sldId="2147469833"/>
            <ac:spMk id="15" creationId="{EF690309-48FA-8FA3-347F-ABB808160DDA}"/>
          </ac:spMkLst>
        </pc:spChg>
        <pc:spChg chg="mod">
          <ac:chgData name="Mathias Vercauteren" userId="fa5be325-c4b1-412f-aabb-20c14464bfb7" providerId="ADAL" clId="{89A49B43-7842-41B6-8088-6B54D7043AAB}" dt="2024-08-07T06:19:51.358" v="1182" actId="2711"/>
          <ac:spMkLst>
            <pc:docMk/>
            <pc:sldMk cId="1120698533" sldId="2147469833"/>
            <ac:spMk id="21" creationId="{91499B7D-87CA-6773-8B91-56FB84F19587}"/>
          </ac:spMkLst>
        </pc:spChg>
        <pc:spChg chg="mod">
          <ac:chgData name="Mathias Vercauteren" userId="fa5be325-c4b1-412f-aabb-20c14464bfb7" providerId="ADAL" clId="{89A49B43-7842-41B6-8088-6B54D7043AAB}" dt="2024-08-07T06:19:51.358" v="1182" actId="2711"/>
          <ac:spMkLst>
            <pc:docMk/>
            <pc:sldMk cId="1120698533" sldId="2147469833"/>
            <ac:spMk id="22" creationId="{64F18ED9-B1DB-D89A-826B-DA47E553D823}"/>
          </ac:spMkLst>
        </pc:spChg>
        <pc:spChg chg="del">
          <ac:chgData name="Mathias Vercauteren" userId="fa5be325-c4b1-412f-aabb-20c14464bfb7" providerId="ADAL" clId="{89A49B43-7842-41B6-8088-6B54D7043AAB}" dt="2024-08-07T06:00:05.351" v="888" actId="478"/>
          <ac:spMkLst>
            <pc:docMk/>
            <pc:sldMk cId="1120698533" sldId="2147469833"/>
            <ac:spMk id="23" creationId="{0A4BC413-51B4-F1EE-3B5D-8F68073627C1}"/>
          </ac:spMkLst>
        </pc:spChg>
        <pc:spChg chg="del">
          <ac:chgData name="Mathias Vercauteren" userId="fa5be325-c4b1-412f-aabb-20c14464bfb7" providerId="ADAL" clId="{89A49B43-7842-41B6-8088-6B54D7043AAB}" dt="2024-08-07T06:00:05.351" v="888" actId="478"/>
          <ac:spMkLst>
            <pc:docMk/>
            <pc:sldMk cId="1120698533" sldId="2147469833"/>
            <ac:spMk id="24" creationId="{A263313C-EC19-02C1-E3B4-0BAB92AE7FC4}"/>
          </ac:spMkLst>
        </pc:spChg>
        <pc:spChg chg="del">
          <ac:chgData name="Mathias Vercauteren" userId="fa5be325-c4b1-412f-aabb-20c14464bfb7" providerId="ADAL" clId="{89A49B43-7842-41B6-8088-6B54D7043AAB}" dt="2024-08-07T06:00:05.351" v="888" actId="478"/>
          <ac:spMkLst>
            <pc:docMk/>
            <pc:sldMk cId="1120698533" sldId="2147469833"/>
            <ac:spMk id="25" creationId="{BAA556B4-B20D-EE4F-0E29-CAFB1624CB59}"/>
          </ac:spMkLst>
        </pc:spChg>
      </pc:sldChg>
      <pc:sldChg chg="addSp delSp modSp mod ord modTransition">
        <pc:chgData name="Mathias Vercauteren" userId="fa5be325-c4b1-412f-aabb-20c14464bfb7" providerId="ADAL" clId="{89A49B43-7842-41B6-8088-6B54D7043AAB}" dt="2024-08-07T14:55:35.539" v="8045"/>
        <pc:sldMkLst>
          <pc:docMk/>
          <pc:sldMk cId="2485570348" sldId="2147469834"/>
        </pc:sldMkLst>
        <pc:spChg chg="mod">
          <ac:chgData name="Mathias Vercauteren" userId="fa5be325-c4b1-412f-aabb-20c14464bfb7" providerId="ADAL" clId="{89A49B43-7842-41B6-8088-6B54D7043AAB}" dt="2024-08-07T12:42:40.720" v="6928" actId="113"/>
          <ac:spMkLst>
            <pc:docMk/>
            <pc:sldMk cId="2485570348" sldId="2147469834"/>
            <ac:spMk id="2" creationId="{709A0D60-6A54-054A-68EC-8442E7207400}"/>
          </ac:spMkLst>
        </pc:spChg>
        <pc:spChg chg="mod">
          <ac:chgData name="Mathias Vercauteren" userId="fa5be325-c4b1-412f-aabb-20c14464bfb7" providerId="ADAL" clId="{89A49B43-7842-41B6-8088-6B54D7043AAB}" dt="2024-08-07T12:42:33.553" v="6926" actId="2711"/>
          <ac:spMkLst>
            <pc:docMk/>
            <pc:sldMk cId="2485570348" sldId="2147469834"/>
            <ac:spMk id="3" creationId="{6C01F111-06F1-CFA7-BC31-738702962009}"/>
          </ac:spMkLst>
        </pc:spChg>
        <pc:spChg chg="mod">
          <ac:chgData name="Mathias Vercauteren" userId="fa5be325-c4b1-412f-aabb-20c14464bfb7" providerId="ADAL" clId="{89A49B43-7842-41B6-8088-6B54D7043AAB}" dt="2024-08-07T12:42:33.553" v="6926" actId="2711"/>
          <ac:spMkLst>
            <pc:docMk/>
            <pc:sldMk cId="2485570348" sldId="2147469834"/>
            <ac:spMk id="4" creationId="{CAD69F4E-1D42-9B1D-A4FD-A3FF438F7042}"/>
          </ac:spMkLst>
        </pc:spChg>
        <pc:spChg chg="mod">
          <ac:chgData name="Mathias Vercauteren" userId="fa5be325-c4b1-412f-aabb-20c14464bfb7" providerId="ADAL" clId="{89A49B43-7842-41B6-8088-6B54D7043AAB}" dt="2024-08-07T12:42:33.553" v="6926" actId="2711"/>
          <ac:spMkLst>
            <pc:docMk/>
            <pc:sldMk cId="2485570348" sldId="2147469834"/>
            <ac:spMk id="6" creationId="{2AE557E3-FAD4-72C0-A12E-D1EEF27E6EE6}"/>
          </ac:spMkLst>
        </pc:spChg>
        <pc:spChg chg="mod">
          <ac:chgData name="Mathias Vercauteren" userId="fa5be325-c4b1-412f-aabb-20c14464bfb7" providerId="ADAL" clId="{89A49B43-7842-41B6-8088-6B54D7043AAB}" dt="2024-08-07T12:42:33.553" v="6926" actId="2711"/>
          <ac:spMkLst>
            <pc:docMk/>
            <pc:sldMk cId="2485570348" sldId="2147469834"/>
            <ac:spMk id="7" creationId="{5F3D72FB-9716-DD7B-2E77-8E43AF367D7B}"/>
          </ac:spMkLst>
        </pc:spChg>
        <pc:spChg chg="mod">
          <ac:chgData name="Mathias Vercauteren" userId="fa5be325-c4b1-412f-aabb-20c14464bfb7" providerId="ADAL" clId="{89A49B43-7842-41B6-8088-6B54D7043AAB}" dt="2024-08-07T12:42:33.553" v="6926" actId="2711"/>
          <ac:spMkLst>
            <pc:docMk/>
            <pc:sldMk cId="2485570348" sldId="2147469834"/>
            <ac:spMk id="8" creationId="{71CDDD6D-6296-FEA3-9D4A-36F186547F40}"/>
          </ac:spMkLst>
        </pc:spChg>
        <pc:spChg chg="mod">
          <ac:chgData name="Mathias Vercauteren" userId="fa5be325-c4b1-412f-aabb-20c14464bfb7" providerId="ADAL" clId="{89A49B43-7842-41B6-8088-6B54D7043AAB}" dt="2024-08-07T12:42:33.553" v="6926" actId="2711"/>
          <ac:spMkLst>
            <pc:docMk/>
            <pc:sldMk cId="2485570348" sldId="2147469834"/>
            <ac:spMk id="9" creationId="{AA5F426B-A7DB-773C-8D41-5403641597C5}"/>
          </ac:spMkLst>
        </pc:spChg>
        <pc:spChg chg="mod">
          <ac:chgData name="Mathias Vercauteren" userId="fa5be325-c4b1-412f-aabb-20c14464bfb7" providerId="ADAL" clId="{89A49B43-7842-41B6-8088-6B54D7043AAB}" dt="2024-08-07T12:42:33.553" v="6926" actId="2711"/>
          <ac:spMkLst>
            <pc:docMk/>
            <pc:sldMk cId="2485570348" sldId="2147469834"/>
            <ac:spMk id="10" creationId="{BA01FA1B-C51A-8721-4723-2A64D1FC8201}"/>
          </ac:spMkLst>
        </pc:spChg>
        <pc:spChg chg="mod">
          <ac:chgData name="Mathias Vercauteren" userId="fa5be325-c4b1-412f-aabb-20c14464bfb7" providerId="ADAL" clId="{89A49B43-7842-41B6-8088-6B54D7043AAB}" dt="2024-08-07T12:42:33.553" v="6926" actId="2711"/>
          <ac:spMkLst>
            <pc:docMk/>
            <pc:sldMk cId="2485570348" sldId="2147469834"/>
            <ac:spMk id="11" creationId="{36653A8D-16F1-3CC5-BFC0-9C4F36FE7E18}"/>
          </ac:spMkLst>
        </pc:spChg>
        <pc:spChg chg="mod">
          <ac:chgData name="Mathias Vercauteren" userId="fa5be325-c4b1-412f-aabb-20c14464bfb7" providerId="ADAL" clId="{89A49B43-7842-41B6-8088-6B54D7043AAB}" dt="2024-08-07T12:42:33.553" v="6926" actId="2711"/>
          <ac:spMkLst>
            <pc:docMk/>
            <pc:sldMk cId="2485570348" sldId="2147469834"/>
            <ac:spMk id="12" creationId="{2FC71C69-126C-0C33-8AF8-B08AA16EC8C9}"/>
          </ac:spMkLst>
        </pc:spChg>
        <pc:spChg chg="mod">
          <ac:chgData name="Mathias Vercauteren" userId="fa5be325-c4b1-412f-aabb-20c14464bfb7" providerId="ADAL" clId="{89A49B43-7842-41B6-8088-6B54D7043AAB}" dt="2024-08-07T12:42:33.553" v="6926" actId="2711"/>
          <ac:spMkLst>
            <pc:docMk/>
            <pc:sldMk cId="2485570348" sldId="2147469834"/>
            <ac:spMk id="13" creationId="{5941A4F7-FCAC-C1BA-7440-19E0E7B57861}"/>
          </ac:spMkLst>
        </pc:spChg>
        <pc:spChg chg="mod">
          <ac:chgData name="Mathias Vercauteren" userId="fa5be325-c4b1-412f-aabb-20c14464bfb7" providerId="ADAL" clId="{89A49B43-7842-41B6-8088-6B54D7043AAB}" dt="2024-08-07T12:42:33.553" v="6926" actId="2711"/>
          <ac:spMkLst>
            <pc:docMk/>
            <pc:sldMk cId="2485570348" sldId="2147469834"/>
            <ac:spMk id="14" creationId="{6A636ED2-2034-715E-4221-05CEF8C980CC}"/>
          </ac:spMkLst>
        </pc:spChg>
        <pc:spChg chg="mod">
          <ac:chgData name="Mathias Vercauteren" userId="fa5be325-c4b1-412f-aabb-20c14464bfb7" providerId="ADAL" clId="{89A49B43-7842-41B6-8088-6B54D7043AAB}" dt="2024-08-07T12:42:33.553" v="6926" actId="2711"/>
          <ac:spMkLst>
            <pc:docMk/>
            <pc:sldMk cId="2485570348" sldId="2147469834"/>
            <ac:spMk id="15" creationId="{F403984F-26BB-DF14-B20C-48F09A42BE45}"/>
          </ac:spMkLst>
        </pc:spChg>
        <pc:spChg chg="mod">
          <ac:chgData name="Mathias Vercauteren" userId="fa5be325-c4b1-412f-aabb-20c14464bfb7" providerId="ADAL" clId="{89A49B43-7842-41B6-8088-6B54D7043AAB}" dt="2024-08-07T12:42:33.553" v="6926" actId="2711"/>
          <ac:spMkLst>
            <pc:docMk/>
            <pc:sldMk cId="2485570348" sldId="2147469834"/>
            <ac:spMk id="16" creationId="{6DA3FD8A-6808-7AD6-24AA-21CB254EBDDE}"/>
          </ac:spMkLst>
        </pc:spChg>
        <pc:spChg chg="mod">
          <ac:chgData name="Mathias Vercauteren" userId="fa5be325-c4b1-412f-aabb-20c14464bfb7" providerId="ADAL" clId="{89A49B43-7842-41B6-8088-6B54D7043AAB}" dt="2024-08-07T12:42:38.350" v="6927" actId="404"/>
          <ac:spMkLst>
            <pc:docMk/>
            <pc:sldMk cId="2485570348" sldId="2147469834"/>
            <ac:spMk id="17" creationId="{C950E8A1-DE14-6398-9616-5601234468FF}"/>
          </ac:spMkLst>
        </pc:spChg>
        <pc:spChg chg="mod">
          <ac:chgData name="Mathias Vercauteren" userId="fa5be325-c4b1-412f-aabb-20c14464bfb7" providerId="ADAL" clId="{89A49B43-7842-41B6-8088-6B54D7043AAB}" dt="2024-08-07T12:42:33.553" v="6926" actId="2711"/>
          <ac:spMkLst>
            <pc:docMk/>
            <pc:sldMk cId="2485570348" sldId="2147469834"/>
            <ac:spMk id="18" creationId="{7C171DE1-56B5-78EE-161D-4896E1BA5CA2}"/>
          </ac:spMkLst>
        </pc:spChg>
        <pc:spChg chg="mod">
          <ac:chgData name="Mathias Vercauteren" userId="fa5be325-c4b1-412f-aabb-20c14464bfb7" providerId="ADAL" clId="{89A49B43-7842-41B6-8088-6B54D7043AAB}" dt="2024-08-07T12:42:33.553" v="6926" actId="2711"/>
          <ac:spMkLst>
            <pc:docMk/>
            <pc:sldMk cId="2485570348" sldId="2147469834"/>
            <ac:spMk id="19" creationId="{3F8F2DC8-9ACF-7523-8275-5115502FE4DD}"/>
          </ac:spMkLst>
        </pc:spChg>
        <pc:spChg chg="mod">
          <ac:chgData name="Mathias Vercauteren" userId="fa5be325-c4b1-412f-aabb-20c14464bfb7" providerId="ADAL" clId="{89A49B43-7842-41B6-8088-6B54D7043AAB}" dt="2024-08-07T12:42:33.553" v="6926" actId="2711"/>
          <ac:spMkLst>
            <pc:docMk/>
            <pc:sldMk cId="2485570348" sldId="2147469834"/>
            <ac:spMk id="20" creationId="{B0D2FE1A-6BCD-6721-6F35-23A0A0E5A055}"/>
          </ac:spMkLst>
        </pc:spChg>
        <pc:spChg chg="mod">
          <ac:chgData name="Mathias Vercauteren" userId="fa5be325-c4b1-412f-aabb-20c14464bfb7" providerId="ADAL" clId="{89A49B43-7842-41B6-8088-6B54D7043AAB}" dt="2024-08-07T12:42:33.553" v="6926" actId="2711"/>
          <ac:spMkLst>
            <pc:docMk/>
            <pc:sldMk cId="2485570348" sldId="2147469834"/>
            <ac:spMk id="21" creationId="{1A81AE1B-CC8F-D7C8-8A3A-F5A416FE108A}"/>
          </ac:spMkLst>
        </pc:spChg>
        <pc:spChg chg="mod">
          <ac:chgData name="Mathias Vercauteren" userId="fa5be325-c4b1-412f-aabb-20c14464bfb7" providerId="ADAL" clId="{89A49B43-7842-41B6-8088-6B54D7043AAB}" dt="2024-08-07T12:42:33.553" v="6926" actId="2711"/>
          <ac:spMkLst>
            <pc:docMk/>
            <pc:sldMk cId="2485570348" sldId="2147469834"/>
            <ac:spMk id="22" creationId="{0BFB4AC4-B5EB-20F5-0C01-A6E5AD78E53E}"/>
          </ac:spMkLst>
        </pc:spChg>
        <pc:spChg chg="mod">
          <ac:chgData name="Mathias Vercauteren" userId="fa5be325-c4b1-412f-aabb-20c14464bfb7" providerId="ADAL" clId="{89A49B43-7842-41B6-8088-6B54D7043AAB}" dt="2024-08-07T12:42:33.553" v="6926" actId="2711"/>
          <ac:spMkLst>
            <pc:docMk/>
            <pc:sldMk cId="2485570348" sldId="2147469834"/>
            <ac:spMk id="23" creationId="{2B11D1BF-0EB6-DB7E-8769-C4AC2E11F233}"/>
          </ac:spMkLst>
        </pc:spChg>
        <pc:spChg chg="mod">
          <ac:chgData name="Mathias Vercauteren" userId="fa5be325-c4b1-412f-aabb-20c14464bfb7" providerId="ADAL" clId="{89A49B43-7842-41B6-8088-6B54D7043AAB}" dt="2024-08-07T12:42:33.553" v="6926" actId="2711"/>
          <ac:spMkLst>
            <pc:docMk/>
            <pc:sldMk cId="2485570348" sldId="2147469834"/>
            <ac:spMk id="24" creationId="{35F8C153-5DE8-DC6F-3781-FBC5A75347FC}"/>
          </ac:spMkLst>
        </pc:spChg>
        <pc:spChg chg="mod">
          <ac:chgData name="Mathias Vercauteren" userId="fa5be325-c4b1-412f-aabb-20c14464bfb7" providerId="ADAL" clId="{89A49B43-7842-41B6-8088-6B54D7043AAB}" dt="2024-08-07T12:42:33.553" v="6926" actId="2711"/>
          <ac:spMkLst>
            <pc:docMk/>
            <pc:sldMk cId="2485570348" sldId="2147469834"/>
            <ac:spMk id="26" creationId="{B83B74BE-DDA1-4B54-0053-63F76FDC373A}"/>
          </ac:spMkLst>
        </pc:spChg>
        <pc:spChg chg="mod">
          <ac:chgData name="Mathias Vercauteren" userId="fa5be325-c4b1-412f-aabb-20c14464bfb7" providerId="ADAL" clId="{89A49B43-7842-41B6-8088-6B54D7043AAB}" dt="2024-08-07T12:42:33.553" v="6926" actId="2711"/>
          <ac:spMkLst>
            <pc:docMk/>
            <pc:sldMk cId="2485570348" sldId="2147469834"/>
            <ac:spMk id="27" creationId="{0AA4D9F7-D09A-B375-4F90-42CBEC928506}"/>
          </ac:spMkLst>
        </pc:spChg>
        <pc:spChg chg="mod">
          <ac:chgData name="Mathias Vercauteren" userId="fa5be325-c4b1-412f-aabb-20c14464bfb7" providerId="ADAL" clId="{89A49B43-7842-41B6-8088-6B54D7043AAB}" dt="2024-08-07T12:42:33.553" v="6926" actId="2711"/>
          <ac:spMkLst>
            <pc:docMk/>
            <pc:sldMk cId="2485570348" sldId="2147469834"/>
            <ac:spMk id="28" creationId="{3E049DD5-4737-A0DC-732F-93AF76C4BA00}"/>
          </ac:spMkLst>
        </pc:spChg>
        <pc:spChg chg="mod">
          <ac:chgData name="Mathias Vercauteren" userId="fa5be325-c4b1-412f-aabb-20c14464bfb7" providerId="ADAL" clId="{89A49B43-7842-41B6-8088-6B54D7043AAB}" dt="2024-08-07T12:42:33.553" v="6926" actId="2711"/>
          <ac:spMkLst>
            <pc:docMk/>
            <pc:sldMk cId="2485570348" sldId="2147469834"/>
            <ac:spMk id="29" creationId="{B67D7755-5829-CE81-2838-0155EF6F8B27}"/>
          </ac:spMkLst>
        </pc:spChg>
        <pc:spChg chg="mod">
          <ac:chgData name="Mathias Vercauteren" userId="fa5be325-c4b1-412f-aabb-20c14464bfb7" providerId="ADAL" clId="{89A49B43-7842-41B6-8088-6B54D7043AAB}" dt="2024-08-07T12:42:33.553" v="6926" actId="2711"/>
          <ac:spMkLst>
            <pc:docMk/>
            <pc:sldMk cId="2485570348" sldId="2147469834"/>
            <ac:spMk id="30" creationId="{FC130D85-004C-4704-1DB4-3CA495E80DDE}"/>
          </ac:spMkLst>
        </pc:spChg>
        <pc:spChg chg="mod">
          <ac:chgData name="Mathias Vercauteren" userId="fa5be325-c4b1-412f-aabb-20c14464bfb7" providerId="ADAL" clId="{89A49B43-7842-41B6-8088-6B54D7043AAB}" dt="2024-08-07T12:42:33.553" v="6926" actId="2711"/>
          <ac:spMkLst>
            <pc:docMk/>
            <pc:sldMk cId="2485570348" sldId="2147469834"/>
            <ac:spMk id="31" creationId="{EE0B2684-1947-20DC-EDD8-EF4D816F4534}"/>
          </ac:spMkLst>
        </pc:spChg>
        <pc:spChg chg="mod">
          <ac:chgData name="Mathias Vercauteren" userId="fa5be325-c4b1-412f-aabb-20c14464bfb7" providerId="ADAL" clId="{89A49B43-7842-41B6-8088-6B54D7043AAB}" dt="2024-08-07T12:42:33.553" v="6926" actId="2711"/>
          <ac:spMkLst>
            <pc:docMk/>
            <pc:sldMk cId="2485570348" sldId="2147469834"/>
            <ac:spMk id="32" creationId="{9DA00EED-AB41-8F8A-8037-AB594337B71A}"/>
          </ac:spMkLst>
        </pc:spChg>
        <pc:spChg chg="mod">
          <ac:chgData name="Mathias Vercauteren" userId="fa5be325-c4b1-412f-aabb-20c14464bfb7" providerId="ADAL" clId="{89A49B43-7842-41B6-8088-6B54D7043AAB}" dt="2024-08-07T12:42:33.553" v="6926" actId="2711"/>
          <ac:spMkLst>
            <pc:docMk/>
            <pc:sldMk cId="2485570348" sldId="2147469834"/>
            <ac:spMk id="33" creationId="{16051202-4FA0-F7CA-908C-EDC9991F639F}"/>
          </ac:spMkLst>
        </pc:spChg>
        <pc:spChg chg="mod">
          <ac:chgData name="Mathias Vercauteren" userId="fa5be325-c4b1-412f-aabb-20c14464bfb7" providerId="ADAL" clId="{89A49B43-7842-41B6-8088-6B54D7043AAB}" dt="2024-08-07T12:42:33.553" v="6926" actId="2711"/>
          <ac:spMkLst>
            <pc:docMk/>
            <pc:sldMk cId="2485570348" sldId="2147469834"/>
            <ac:spMk id="35" creationId="{8D1C7A97-4B40-10A3-258F-757A1536031A}"/>
          </ac:spMkLst>
        </pc:spChg>
        <pc:spChg chg="mod">
          <ac:chgData name="Mathias Vercauteren" userId="fa5be325-c4b1-412f-aabb-20c14464bfb7" providerId="ADAL" clId="{89A49B43-7842-41B6-8088-6B54D7043AAB}" dt="2024-08-07T12:42:33.553" v="6926" actId="2711"/>
          <ac:spMkLst>
            <pc:docMk/>
            <pc:sldMk cId="2485570348" sldId="2147469834"/>
            <ac:spMk id="36" creationId="{45DAE01E-72A1-C3A3-A9B0-C47D92003072}"/>
          </ac:spMkLst>
        </pc:spChg>
        <pc:spChg chg="mod">
          <ac:chgData name="Mathias Vercauteren" userId="fa5be325-c4b1-412f-aabb-20c14464bfb7" providerId="ADAL" clId="{89A49B43-7842-41B6-8088-6B54D7043AAB}" dt="2024-08-07T12:42:33.553" v="6926" actId="2711"/>
          <ac:spMkLst>
            <pc:docMk/>
            <pc:sldMk cId="2485570348" sldId="2147469834"/>
            <ac:spMk id="37" creationId="{639D4982-AE81-1304-F654-0A03934F4AFE}"/>
          </ac:spMkLst>
        </pc:spChg>
        <pc:spChg chg="mod">
          <ac:chgData name="Mathias Vercauteren" userId="fa5be325-c4b1-412f-aabb-20c14464bfb7" providerId="ADAL" clId="{89A49B43-7842-41B6-8088-6B54D7043AAB}" dt="2024-08-07T12:42:33.553" v="6926" actId="2711"/>
          <ac:spMkLst>
            <pc:docMk/>
            <pc:sldMk cId="2485570348" sldId="2147469834"/>
            <ac:spMk id="38" creationId="{575B1330-BDA9-E9D2-493E-DF349C6316E0}"/>
          </ac:spMkLst>
        </pc:spChg>
        <pc:spChg chg="del">
          <ac:chgData name="Mathias Vercauteren" userId="fa5be325-c4b1-412f-aabb-20c14464bfb7" providerId="ADAL" clId="{89A49B43-7842-41B6-8088-6B54D7043AAB}" dt="2024-08-07T12:42:23.663" v="6910" actId="478"/>
          <ac:spMkLst>
            <pc:docMk/>
            <pc:sldMk cId="2485570348" sldId="2147469834"/>
            <ac:spMk id="47" creationId="{A64EE1A1-A5B8-C614-E0EB-9F2380A4129D}"/>
          </ac:spMkLst>
        </pc:spChg>
        <pc:spChg chg="del">
          <ac:chgData name="Mathias Vercauteren" userId="fa5be325-c4b1-412f-aabb-20c14464bfb7" providerId="ADAL" clId="{89A49B43-7842-41B6-8088-6B54D7043AAB}" dt="2024-08-07T12:42:23.663" v="6910" actId="478"/>
          <ac:spMkLst>
            <pc:docMk/>
            <pc:sldMk cId="2485570348" sldId="2147469834"/>
            <ac:spMk id="48" creationId="{19B2C381-BB13-CD01-84FF-3AEDCA144E71}"/>
          </ac:spMkLst>
        </pc:spChg>
        <pc:spChg chg="del">
          <ac:chgData name="Mathias Vercauteren" userId="fa5be325-c4b1-412f-aabb-20c14464bfb7" providerId="ADAL" clId="{89A49B43-7842-41B6-8088-6B54D7043AAB}" dt="2024-08-07T12:42:23.663" v="6910" actId="478"/>
          <ac:spMkLst>
            <pc:docMk/>
            <pc:sldMk cId="2485570348" sldId="2147469834"/>
            <ac:spMk id="49" creationId="{2A62DF63-C53B-7B16-9214-0CE49CA57F2D}"/>
          </ac:spMkLst>
        </pc:spChg>
        <pc:spChg chg="del">
          <ac:chgData name="Mathias Vercauteren" userId="fa5be325-c4b1-412f-aabb-20c14464bfb7" providerId="ADAL" clId="{89A49B43-7842-41B6-8088-6B54D7043AAB}" dt="2024-08-07T12:42:23.663" v="6910" actId="478"/>
          <ac:spMkLst>
            <pc:docMk/>
            <pc:sldMk cId="2485570348" sldId="2147469834"/>
            <ac:spMk id="50" creationId="{2BD08C3A-DEF5-ED9A-84E1-A0DF6115571B}"/>
          </ac:spMkLst>
        </pc:spChg>
        <pc:grpChg chg="add mod">
          <ac:chgData name="Mathias Vercauteren" userId="fa5be325-c4b1-412f-aabb-20c14464bfb7" providerId="ADAL" clId="{89A49B43-7842-41B6-8088-6B54D7043AAB}" dt="2024-08-07T12:42:23.821" v="6911"/>
          <ac:grpSpMkLst>
            <pc:docMk/>
            <pc:sldMk cId="2485570348" sldId="2147469834"/>
            <ac:grpSpMk id="5" creationId="{D5DD2AC1-DCBA-76FF-F50E-B18CDBC69537}"/>
          </ac:grpSpMkLst>
        </pc:grpChg>
        <pc:grpChg chg="mod">
          <ac:chgData name="Mathias Vercauteren" userId="fa5be325-c4b1-412f-aabb-20c14464bfb7" providerId="ADAL" clId="{89A49B43-7842-41B6-8088-6B54D7043AAB}" dt="2024-08-07T12:42:23.821" v="6911"/>
          <ac:grpSpMkLst>
            <pc:docMk/>
            <pc:sldMk cId="2485570348" sldId="2147469834"/>
            <ac:grpSpMk id="25" creationId="{A76D91BA-F33B-51C9-B384-9EB85CC8F4C6}"/>
          </ac:grpSpMkLst>
        </pc:grpChg>
        <pc:grpChg chg="del">
          <ac:chgData name="Mathias Vercauteren" userId="fa5be325-c4b1-412f-aabb-20c14464bfb7" providerId="ADAL" clId="{89A49B43-7842-41B6-8088-6B54D7043AAB}" dt="2024-08-07T12:42:23.663" v="6910" actId="478"/>
          <ac:grpSpMkLst>
            <pc:docMk/>
            <pc:sldMk cId="2485570348" sldId="2147469834"/>
            <ac:grpSpMk id="42" creationId="{BE33343E-002A-F2BB-D27B-97FD4DCD913B}"/>
          </ac:grpSpMkLst>
        </pc:grpChg>
      </pc:sldChg>
      <pc:sldChg chg="addSp delSp modSp mod ord modTransition">
        <pc:chgData name="Mathias Vercauteren" userId="fa5be325-c4b1-412f-aabb-20c14464bfb7" providerId="ADAL" clId="{89A49B43-7842-41B6-8088-6B54D7043AAB}" dt="2024-08-07T14:55:35.539" v="8045"/>
        <pc:sldMkLst>
          <pc:docMk/>
          <pc:sldMk cId="3107123316" sldId="2147469835"/>
        </pc:sldMkLst>
        <pc:spChg chg="mod">
          <ac:chgData name="Mathias Vercauteren" userId="fa5be325-c4b1-412f-aabb-20c14464bfb7" providerId="ADAL" clId="{89A49B43-7842-41B6-8088-6B54D7043AAB}" dt="2024-08-07T12:43:51.313" v="6958" actId="113"/>
          <ac:spMkLst>
            <pc:docMk/>
            <pc:sldMk cId="3107123316" sldId="2147469835"/>
            <ac:spMk id="2" creationId="{709A0D60-6A54-054A-68EC-8442E7207400}"/>
          </ac:spMkLst>
        </pc:spChg>
        <pc:spChg chg="mod">
          <ac:chgData name="Mathias Vercauteren" userId="fa5be325-c4b1-412f-aabb-20c14464bfb7" providerId="ADAL" clId="{89A49B43-7842-41B6-8088-6B54D7043AAB}" dt="2024-08-07T12:43:49.364" v="6957" actId="2711"/>
          <ac:spMkLst>
            <pc:docMk/>
            <pc:sldMk cId="3107123316" sldId="2147469835"/>
            <ac:spMk id="4" creationId="{BB107512-D3BF-F3CE-176A-FD7081366FE7}"/>
          </ac:spMkLst>
        </pc:spChg>
        <pc:spChg chg="mod">
          <ac:chgData name="Mathias Vercauteren" userId="fa5be325-c4b1-412f-aabb-20c14464bfb7" providerId="ADAL" clId="{89A49B43-7842-41B6-8088-6B54D7043AAB}" dt="2024-08-07T12:43:49.364" v="6957" actId="2711"/>
          <ac:spMkLst>
            <pc:docMk/>
            <pc:sldMk cId="3107123316" sldId="2147469835"/>
            <ac:spMk id="6" creationId="{7284B66E-A899-BCE5-29E4-6E3447BC6E5B}"/>
          </ac:spMkLst>
        </pc:spChg>
        <pc:spChg chg="mod">
          <ac:chgData name="Mathias Vercauteren" userId="fa5be325-c4b1-412f-aabb-20c14464bfb7" providerId="ADAL" clId="{89A49B43-7842-41B6-8088-6B54D7043AAB}" dt="2024-08-07T12:43:49.364" v="6957" actId="2711"/>
          <ac:spMkLst>
            <pc:docMk/>
            <pc:sldMk cId="3107123316" sldId="2147469835"/>
            <ac:spMk id="7" creationId="{82A59B1B-58CD-15FC-41B0-874BD2CBF350}"/>
          </ac:spMkLst>
        </pc:spChg>
        <pc:spChg chg="del">
          <ac:chgData name="Mathias Vercauteren" userId="fa5be325-c4b1-412f-aabb-20c14464bfb7" providerId="ADAL" clId="{89A49B43-7842-41B6-8088-6B54D7043AAB}" dt="2024-08-07T12:42:47.294" v="6929" actId="478"/>
          <ac:spMkLst>
            <pc:docMk/>
            <pc:sldMk cId="3107123316" sldId="2147469835"/>
            <ac:spMk id="15" creationId="{F57136BB-6F2F-F08A-9D8A-8EBE21427645}"/>
          </ac:spMkLst>
        </pc:spChg>
        <pc:spChg chg="del">
          <ac:chgData name="Mathias Vercauteren" userId="fa5be325-c4b1-412f-aabb-20c14464bfb7" providerId="ADAL" clId="{89A49B43-7842-41B6-8088-6B54D7043AAB}" dt="2024-08-07T12:42:47.294" v="6929" actId="478"/>
          <ac:spMkLst>
            <pc:docMk/>
            <pc:sldMk cId="3107123316" sldId="2147469835"/>
            <ac:spMk id="16" creationId="{BB4D77A5-AD02-C167-B555-86ADD8B9B01E}"/>
          </ac:spMkLst>
        </pc:spChg>
        <pc:spChg chg="del">
          <ac:chgData name="Mathias Vercauteren" userId="fa5be325-c4b1-412f-aabb-20c14464bfb7" providerId="ADAL" clId="{89A49B43-7842-41B6-8088-6B54D7043AAB}" dt="2024-08-07T12:42:47.294" v="6929" actId="478"/>
          <ac:spMkLst>
            <pc:docMk/>
            <pc:sldMk cId="3107123316" sldId="2147469835"/>
            <ac:spMk id="17" creationId="{FB3DE4F3-AA19-74D1-2827-DAF64CCCBACA}"/>
          </ac:spMkLst>
        </pc:spChg>
        <pc:spChg chg="del">
          <ac:chgData name="Mathias Vercauteren" userId="fa5be325-c4b1-412f-aabb-20c14464bfb7" providerId="ADAL" clId="{89A49B43-7842-41B6-8088-6B54D7043AAB}" dt="2024-08-07T12:42:47.294" v="6929" actId="478"/>
          <ac:spMkLst>
            <pc:docMk/>
            <pc:sldMk cId="3107123316" sldId="2147469835"/>
            <ac:spMk id="18" creationId="{F8795198-1313-EAAA-7F73-02737FC3EF8E}"/>
          </ac:spMkLst>
        </pc:spChg>
        <pc:spChg chg="mod">
          <ac:chgData name="Mathias Vercauteren" userId="fa5be325-c4b1-412f-aabb-20c14464bfb7" providerId="ADAL" clId="{89A49B43-7842-41B6-8088-6B54D7043AAB}" dt="2024-08-07T12:43:49.364" v="6957" actId="2711"/>
          <ac:spMkLst>
            <pc:docMk/>
            <pc:sldMk cId="3107123316" sldId="2147469835"/>
            <ac:spMk id="19" creationId="{CEA49D20-BF49-C3BD-462E-5008C36E6ED2}"/>
          </ac:spMkLst>
        </pc:spChg>
        <pc:spChg chg="mod">
          <ac:chgData name="Mathias Vercauteren" userId="fa5be325-c4b1-412f-aabb-20c14464bfb7" providerId="ADAL" clId="{89A49B43-7842-41B6-8088-6B54D7043AAB}" dt="2024-08-07T12:43:49.364" v="6957" actId="2711"/>
          <ac:spMkLst>
            <pc:docMk/>
            <pc:sldMk cId="3107123316" sldId="2147469835"/>
            <ac:spMk id="20" creationId="{166D9EB9-25BE-F913-F577-4ACE1F304FCB}"/>
          </ac:spMkLst>
        </pc:spChg>
        <pc:spChg chg="mod">
          <ac:chgData name="Mathias Vercauteren" userId="fa5be325-c4b1-412f-aabb-20c14464bfb7" providerId="ADAL" clId="{89A49B43-7842-41B6-8088-6B54D7043AAB}" dt="2024-08-07T12:43:49.364" v="6957" actId="2711"/>
          <ac:spMkLst>
            <pc:docMk/>
            <pc:sldMk cId="3107123316" sldId="2147469835"/>
            <ac:spMk id="35" creationId="{1DFFF174-7B17-3846-47C6-7DEAE52B5D0A}"/>
          </ac:spMkLst>
        </pc:spChg>
        <pc:spChg chg="mod">
          <ac:chgData name="Mathias Vercauteren" userId="fa5be325-c4b1-412f-aabb-20c14464bfb7" providerId="ADAL" clId="{89A49B43-7842-41B6-8088-6B54D7043AAB}" dt="2024-08-07T12:43:49.364" v="6957" actId="2711"/>
          <ac:spMkLst>
            <pc:docMk/>
            <pc:sldMk cId="3107123316" sldId="2147469835"/>
            <ac:spMk id="37" creationId="{055ECD14-7F44-AE11-FF57-3A507DAD9FCC}"/>
          </ac:spMkLst>
        </pc:spChg>
        <pc:spChg chg="mod">
          <ac:chgData name="Mathias Vercauteren" userId="fa5be325-c4b1-412f-aabb-20c14464bfb7" providerId="ADAL" clId="{89A49B43-7842-41B6-8088-6B54D7043AAB}" dt="2024-08-07T12:43:49.364" v="6957" actId="2711"/>
          <ac:spMkLst>
            <pc:docMk/>
            <pc:sldMk cId="3107123316" sldId="2147469835"/>
            <ac:spMk id="38" creationId="{9E471796-8375-0667-61EC-DCBCEA71E12D}"/>
          </ac:spMkLst>
        </pc:spChg>
        <pc:spChg chg="mod">
          <ac:chgData name="Mathias Vercauteren" userId="fa5be325-c4b1-412f-aabb-20c14464bfb7" providerId="ADAL" clId="{89A49B43-7842-41B6-8088-6B54D7043AAB}" dt="2024-08-07T12:43:49.364" v="6957" actId="2711"/>
          <ac:spMkLst>
            <pc:docMk/>
            <pc:sldMk cId="3107123316" sldId="2147469835"/>
            <ac:spMk id="39" creationId="{FDBD90E8-454F-4FA3-A102-BCD44CC7AABB}"/>
          </ac:spMkLst>
        </pc:spChg>
        <pc:grpChg chg="add mod">
          <ac:chgData name="Mathias Vercauteren" userId="fa5be325-c4b1-412f-aabb-20c14464bfb7" providerId="ADAL" clId="{89A49B43-7842-41B6-8088-6B54D7043AAB}" dt="2024-08-07T12:42:47.512" v="6930"/>
          <ac:grpSpMkLst>
            <pc:docMk/>
            <pc:sldMk cId="3107123316" sldId="2147469835"/>
            <ac:grpSpMk id="3" creationId="{E622CA3F-42DB-87F6-68AA-7F803F078B6B}"/>
          </ac:grpSpMkLst>
        </pc:grpChg>
        <pc:grpChg chg="mod">
          <ac:chgData name="Mathias Vercauteren" userId="fa5be325-c4b1-412f-aabb-20c14464bfb7" providerId="ADAL" clId="{89A49B43-7842-41B6-8088-6B54D7043AAB}" dt="2024-08-07T12:42:47.512" v="6930"/>
          <ac:grpSpMkLst>
            <pc:docMk/>
            <pc:sldMk cId="3107123316" sldId="2147469835"/>
            <ac:grpSpMk id="5" creationId="{ED5368DA-73BD-1F87-77D4-B40E59253DC0}"/>
          </ac:grpSpMkLst>
        </pc:grpChg>
        <pc:grpChg chg="del">
          <ac:chgData name="Mathias Vercauteren" userId="fa5be325-c4b1-412f-aabb-20c14464bfb7" providerId="ADAL" clId="{89A49B43-7842-41B6-8088-6B54D7043AAB}" dt="2024-08-07T12:42:47.294" v="6929" actId="478"/>
          <ac:grpSpMkLst>
            <pc:docMk/>
            <pc:sldMk cId="3107123316" sldId="2147469835"/>
            <ac:grpSpMk id="10" creationId="{30DEDEA5-1726-B830-6131-A4A170E09300}"/>
          </ac:grpSpMkLst>
        </pc:grpChg>
      </pc:sldChg>
      <pc:sldChg chg="addSp delSp modSp mod ord modTransition">
        <pc:chgData name="Mathias Vercauteren" userId="fa5be325-c4b1-412f-aabb-20c14464bfb7" providerId="ADAL" clId="{89A49B43-7842-41B6-8088-6B54D7043AAB}" dt="2024-08-07T14:55:35.539" v="8045"/>
        <pc:sldMkLst>
          <pc:docMk/>
          <pc:sldMk cId="36038487" sldId="2147469836"/>
        </pc:sldMkLst>
        <pc:spChg chg="mod">
          <ac:chgData name="Mathias Vercauteren" userId="fa5be325-c4b1-412f-aabb-20c14464bfb7" providerId="ADAL" clId="{89A49B43-7842-41B6-8088-6B54D7043AAB}" dt="2024-08-07T12:43:45.069" v="6956" actId="113"/>
          <ac:spMkLst>
            <pc:docMk/>
            <pc:sldMk cId="36038487" sldId="2147469836"/>
            <ac:spMk id="2" creationId="{709A0D60-6A54-054A-68EC-8442E7207400}"/>
          </ac:spMkLst>
        </pc:spChg>
        <pc:spChg chg="mod">
          <ac:chgData name="Mathias Vercauteren" userId="fa5be325-c4b1-412f-aabb-20c14464bfb7" providerId="ADAL" clId="{89A49B43-7842-41B6-8088-6B54D7043AAB}" dt="2024-08-07T12:43:42.823" v="6955" actId="2711"/>
          <ac:spMkLst>
            <pc:docMk/>
            <pc:sldMk cId="36038487" sldId="2147469836"/>
            <ac:spMk id="4" creationId="{0C3D829F-467A-1238-2B20-E7EF530B1F92}"/>
          </ac:spMkLst>
        </pc:spChg>
        <pc:spChg chg="mod">
          <ac:chgData name="Mathias Vercauteren" userId="fa5be325-c4b1-412f-aabb-20c14464bfb7" providerId="ADAL" clId="{89A49B43-7842-41B6-8088-6B54D7043AAB}" dt="2024-08-07T12:43:42.823" v="6955" actId="2711"/>
          <ac:spMkLst>
            <pc:docMk/>
            <pc:sldMk cId="36038487" sldId="2147469836"/>
            <ac:spMk id="6" creationId="{0D2350C3-60FF-9774-7345-2FD3DCB482D9}"/>
          </ac:spMkLst>
        </pc:spChg>
        <pc:spChg chg="mod">
          <ac:chgData name="Mathias Vercauteren" userId="fa5be325-c4b1-412f-aabb-20c14464bfb7" providerId="ADAL" clId="{89A49B43-7842-41B6-8088-6B54D7043AAB}" dt="2024-08-07T12:43:42.823" v="6955" actId="2711"/>
          <ac:spMkLst>
            <pc:docMk/>
            <pc:sldMk cId="36038487" sldId="2147469836"/>
            <ac:spMk id="7" creationId="{FD453DA7-C94A-AC3C-EC94-41B8BF2A3C79}"/>
          </ac:spMkLst>
        </pc:spChg>
        <pc:spChg chg="del">
          <ac:chgData name="Mathias Vercauteren" userId="fa5be325-c4b1-412f-aabb-20c14464bfb7" providerId="ADAL" clId="{89A49B43-7842-41B6-8088-6B54D7043AAB}" dt="2024-08-07T12:42:50.557" v="6931" actId="478"/>
          <ac:spMkLst>
            <pc:docMk/>
            <pc:sldMk cId="36038487" sldId="2147469836"/>
            <ac:spMk id="15" creationId="{7A878C55-0C5A-A507-B23C-651CB4E82C0D}"/>
          </ac:spMkLst>
        </pc:spChg>
        <pc:spChg chg="del">
          <ac:chgData name="Mathias Vercauteren" userId="fa5be325-c4b1-412f-aabb-20c14464bfb7" providerId="ADAL" clId="{89A49B43-7842-41B6-8088-6B54D7043AAB}" dt="2024-08-07T12:42:50.557" v="6931" actId="478"/>
          <ac:spMkLst>
            <pc:docMk/>
            <pc:sldMk cId="36038487" sldId="2147469836"/>
            <ac:spMk id="16" creationId="{AABEAE38-89F9-A1F6-05F9-CCE6AE2D8657}"/>
          </ac:spMkLst>
        </pc:spChg>
        <pc:spChg chg="del">
          <ac:chgData name="Mathias Vercauteren" userId="fa5be325-c4b1-412f-aabb-20c14464bfb7" providerId="ADAL" clId="{89A49B43-7842-41B6-8088-6B54D7043AAB}" dt="2024-08-07T12:42:50.557" v="6931" actId="478"/>
          <ac:spMkLst>
            <pc:docMk/>
            <pc:sldMk cId="36038487" sldId="2147469836"/>
            <ac:spMk id="17" creationId="{4D4C03B3-7680-427E-10F2-EFF6C68469E2}"/>
          </ac:spMkLst>
        </pc:spChg>
        <pc:spChg chg="del">
          <ac:chgData name="Mathias Vercauteren" userId="fa5be325-c4b1-412f-aabb-20c14464bfb7" providerId="ADAL" clId="{89A49B43-7842-41B6-8088-6B54D7043AAB}" dt="2024-08-07T12:42:50.557" v="6931" actId="478"/>
          <ac:spMkLst>
            <pc:docMk/>
            <pc:sldMk cId="36038487" sldId="2147469836"/>
            <ac:spMk id="18" creationId="{8B168A14-B9D8-1152-5768-7460BA8C9736}"/>
          </ac:spMkLst>
        </pc:spChg>
        <pc:spChg chg="mod">
          <ac:chgData name="Mathias Vercauteren" userId="fa5be325-c4b1-412f-aabb-20c14464bfb7" providerId="ADAL" clId="{89A49B43-7842-41B6-8088-6B54D7043AAB}" dt="2024-08-07T12:43:42.823" v="6955" actId="2711"/>
          <ac:spMkLst>
            <pc:docMk/>
            <pc:sldMk cId="36038487" sldId="2147469836"/>
            <ac:spMk id="19" creationId="{64423DBD-2E59-D511-C391-7FC9DB2618C6}"/>
          </ac:spMkLst>
        </pc:spChg>
        <pc:spChg chg="mod">
          <ac:chgData name="Mathias Vercauteren" userId="fa5be325-c4b1-412f-aabb-20c14464bfb7" providerId="ADAL" clId="{89A49B43-7842-41B6-8088-6B54D7043AAB}" dt="2024-08-07T12:43:42.823" v="6955" actId="2711"/>
          <ac:spMkLst>
            <pc:docMk/>
            <pc:sldMk cId="36038487" sldId="2147469836"/>
            <ac:spMk id="20" creationId="{3DC16677-25B4-FE3D-69EC-FC42A3DFAE99}"/>
          </ac:spMkLst>
        </pc:spChg>
        <pc:spChg chg="mod">
          <ac:chgData name="Mathias Vercauteren" userId="fa5be325-c4b1-412f-aabb-20c14464bfb7" providerId="ADAL" clId="{89A49B43-7842-41B6-8088-6B54D7043AAB}" dt="2024-08-07T12:43:42.823" v="6955" actId="2711"/>
          <ac:spMkLst>
            <pc:docMk/>
            <pc:sldMk cId="36038487" sldId="2147469836"/>
            <ac:spMk id="35" creationId="{1DFFF174-7B17-3846-47C6-7DEAE52B5D0A}"/>
          </ac:spMkLst>
        </pc:spChg>
        <pc:spChg chg="mod">
          <ac:chgData name="Mathias Vercauteren" userId="fa5be325-c4b1-412f-aabb-20c14464bfb7" providerId="ADAL" clId="{89A49B43-7842-41B6-8088-6B54D7043AAB}" dt="2024-08-07T12:43:42.823" v="6955" actId="2711"/>
          <ac:spMkLst>
            <pc:docMk/>
            <pc:sldMk cId="36038487" sldId="2147469836"/>
            <ac:spMk id="37" creationId="{055ECD14-7F44-AE11-FF57-3A507DAD9FCC}"/>
          </ac:spMkLst>
        </pc:spChg>
        <pc:spChg chg="mod">
          <ac:chgData name="Mathias Vercauteren" userId="fa5be325-c4b1-412f-aabb-20c14464bfb7" providerId="ADAL" clId="{89A49B43-7842-41B6-8088-6B54D7043AAB}" dt="2024-08-07T12:43:42.823" v="6955" actId="2711"/>
          <ac:spMkLst>
            <pc:docMk/>
            <pc:sldMk cId="36038487" sldId="2147469836"/>
            <ac:spMk id="38" creationId="{9E471796-8375-0667-61EC-DCBCEA71E12D}"/>
          </ac:spMkLst>
        </pc:spChg>
        <pc:spChg chg="mod">
          <ac:chgData name="Mathias Vercauteren" userId="fa5be325-c4b1-412f-aabb-20c14464bfb7" providerId="ADAL" clId="{89A49B43-7842-41B6-8088-6B54D7043AAB}" dt="2024-08-07T12:43:42.823" v="6955" actId="2711"/>
          <ac:spMkLst>
            <pc:docMk/>
            <pc:sldMk cId="36038487" sldId="2147469836"/>
            <ac:spMk id="39" creationId="{FDBD90E8-454F-4FA3-A102-BCD44CC7AABB}"/>
          </ac:spMkLst>
        </pc:spChg>
        <pc:grpChg chg="add mod">
          <ac:chgData name="Mathias Vercauteren" userId="fa5be325-c4b1-412f-aabb-20c14464bfb7" providerId="ADAL" clId="{89A49B43-7842-41B6-8088-6B54D7043AAB}" dt="2024-08-07T12:42:50.714" v="6932"/>
          <ac:grpSpMkLst>
            <pc:docMk/>
            <pc:sldMk cId="36038487" sldId="2147469836"/>
            <ac:grpSpMk id="3" creationId="{1911EC6C-7180-D2DD-4F19-64C1337F5D7B}"/>
          </ac:grpSpMkLst>
        </pc:grpChg>
        <pc:grpChg chg="mod">
          <ac:chgData name="Mathias Vercauteren" userId="fa5be325-c4b1-412f-aabb-20c14464bfb7" providerId="ADAL" clId="{89A49B43-7842-41B6-8088-6B54D7043AAB}" dt="2024-08-07T12:42:50.714" v="6932"/>
          <ac:grpSpMkLst>
            <pc:docMk/>
            <pc:sldMk cId="36038487" sldId="2147469836"/>
            <ac:grpSpMk id="5" creationId="{A8AE84A4-AC52-45A5-CC87-8ED39F0724A6}"/>
          </ac:grpSpMkLst>
        </pc:grpChg>
        <pc:grpChg chg="del">
          <ac:chgData name="Mathias Vercauteren" userId="fa5be325-c4b1-412f-aabb-20c14464bfb7" providerId="ADAL" clId="{89A49B43-7842-41B6-8088-6B54D7043AAB}" dt="2024-08-07T12:42:50.557" v="6931" actId="478"/>
          <ac:grpSpMkLst>
            <pc:docMk/>
            <pc:sldMk cId="36038487" sldId="2147469836"/>
            <ac:grpSpMk id="10" creationId="{719F8D4F-02D5-A84A-B9E9-EBB6F22CF2E9}"/>
          </ac:grpSpMkLst>
        </pc:grpChg>
      </pc:sldChg>
      <pc:sldChg chg="addSp delSp modSp mod ord modTransition">
        <pc:chgData name="Mathias Vercauteren" userId="fa5be325-c4b1-412f-aabb-20c14464bfb7" providerId="ADAL" clId="{89A49B43-7842-41B6-8088-6B54D7043AAB}" dt="2024-08-07T14:55:35.539" v="8045"/>
        <pc:sldMkLst>
          <pc:docMk/>
          <pc:sldMk cId="1953516557" sldId="2147469837"/>
        </pc:sldMkLst>
        <pc:spChg chg="mod">
          <ac:chgData name="Mathias Vercauteren" userId="fa5be325-c4b1-412f-aabb-20c14464bfb7" providerId="ADAL" clId="{89A49B43-7842-41B6-8088-6B54D7043AAB}" dt="2024-08-07T12:43:40.263" v="6954" actId="113"/>
          <ac:spMkLst>
            <pc:docMk/>
            <pc:sldMk cId="1953516557" sldId="2147469837"/>
            <ac:spMk id="2" creationId="{709A0D60-6A54-054A-68EC-8442E7207400}"/>
          </ac:spMkLst>
        </pc:spChg>
        <pc:spChg chg="mod">
          <ac:chgData name="Mathias Vercauteren" userId="fa5be325-c4b1-412f-aabb-20c14464bfb7" providerId="ADAL" clId="{89A49B43-7842-41B6-8088-6B54D7043AAB}" dt="2024-08-07T12:43:37.590" v="6953" actId="2711"/>
          <ac:spMkLst>
            <pc:docMk/>
            <pc:sldMk cId="1953516557" sldId="2147469837"/>
            <ac:spMk id="4" creationId="{C4F6245A-8935-AAA2-A0B2-07DA83C1D394}"/>
          </ac:spMkLst>
        </pc:spChg>
        <pc:spChg chg="mod">
          <ac:chgData name="Mathias Vercauteren" userId="fa5be325-c4b1-412f-aabb-20c14464bfb7" providerId="ADAL" clId="{89A49B43-7842-41B6-8088-6B54D7043AAB}" dt="2024-08-07T12:43:37.590" v="6953" actId="2711"/>
          <ac:spMkLst>
            <pc:docMk/>
            <pc:sldMk cId="1953516557" sldId="2147469837"/>
            <ac:spMk id="6" creationId="{BA9D3D67-27D7-DD05-4FF3-9574674CFDC8}"/>
          </ac:spMkLst>
        </pc:spChg>
        <pc:spChg chg="mod">
          <ac:chgData name="Mathias Vercauteren" userId="fa5be325-c4b1-412f-aabb-20c14464bfb7" providerId="ADAL" clId="{89A49B43-7842-41B6-8088-6B54D7043AAB}" dt="2024-08-07T12:43:37.590" v="6953" actId="2711"/>
          <ac:spMkLst>
            <pc:docMk/>
            <pc:sldMk cId="1953516557" sldId="2147469837"/>
            <ac:spMk id="7" creationId="{91B77F7C-99AB-B6DA-E72E-1F73DABECC24}"/>
          </ac:spMkLst>
        </pc:spChg>
        <pc:spChg chg="del">
          <ac:chgData name="Mathias Vercauteren" userId="fa5be325-c4b1-412f-aabb-20c14464bfb7" providerId="ADAL" clId="{89A49B43-7842-41B6-8088-6B54D7043AAB}" dt="2024-08-07T12:42:54.391" v="6933" actId="478"/>
          <ac:spMkLst>
            <pc:docMk/>
            <pc:sldMk cId="1953516557" sldId="2147469837"/>
            <ac:spMk id="15" creationId="{84CE686C-11BC-B803-665D-050BC05C25A3}"/>
          </ac:spMkLst>
        </pc:spChg>
        <pc:spChg chg="del">
          <ac:chgData name="Mathias Vercauteren" userId="fa5be325-c4b1-412f-aabb-20c14464bfb7" providerId="ADAL" clId="{89A49B43-7842-41B6-8088-6B54D7043AAB}" dt="2024-08-07T12:42:54.391" v="6933" actId="478"/>
          <ac:spMkLst>
            <pc:docMk/>
            <pc:sldMk cId="1953516557" sldId="2147469837"/>
            <ac:spMk id="16" creationId="{D0D4106A-9293-1273-2440-A104C07C3186}"/>
          </ac:spMkLst>
        </pc:spChg>
        <pc:spChg chg="del">
          <ac:chgData name="Mathias Vercauteren" userId="fa5be325-c4b1-412f-aabb-20c14464bfb7" providerId="ADAL" clId="{89A49B43-7842-41B6-8088-6B54D7043AAB}" dt="2024-08-07T12:42:54.391" v="6933" actId="478"/>
          <ac:spMkLst>
            <pc:docMk/>
            <pc:sldMk cId="1953516557" sldId="2147469837"/>
            <ac:spMk id="17" creationId="{C159CDF7-7748-B56F-85C2-88E558331A05}"/>
          </ac:spMkLst>
        </pc:spChg>
        <pc:spChg chg="del">
          <ac:chgData name="Mathias Vercauteren" userId="fa5be325-c4b1-412f-aabb-20c14464bfb7" providerId="ADAL" clId="{89A49B43-7842-41B6-8088-6B54D7043AAB}" dt="2024-08-07T12:42:54.391" v="6933" actId="478"/>
          <ac:spMkLst>
            <pc:docMk/>
            <pc:sldMk cId="1953516557" sldId="2147469837"/>
            <ac:spMk id="18" creationId="{728C33A6-87DC-3D65-8C4F-27384A2D3097}"/>
          </ac:spMkLst>
        </pc:spChg>
        <pc:spChg chg="mod">
          <ac:chgData name="Mathias Vercauteren" userId="fa5be325-c4b1-412f-aabb-20c14464bfb7" providerId="ADAL" clId="{89A49B43-7842-41B6-8088-6B54D7043AAB}" dt="2024-08-07T12:43:37.590" v="6953" actId="2711"/>
          <ac:spMkLst>
            <pc:docMk/>
            <pc:sldMk cId="1953516557" sldId="2147469837"/>
            <ac:spMk id="19" creationId="{B600E83E-EB15-B0BD-8FA1-D62EA1325498}"/>
          </ac:spMkLst>
        </pc:spChg>
        <pc:spChg chg="mod">
          <ac:chgData name="Mathias Vercauteren" userId="fa5be325-c4b1-412f-aabb-20c14464bfb7" providerId="ADAL" clId="{89A49B43-7842-41B6-8088-6B54D7043AAB}" dt="2024-08-07T12:43:37.590" v="6953" actId="2711"/>
          <ac:spMkLst>
            <pc:docMk/>
            <pc:sldMk cId="1953516557" sldId="2147469837"/>
            <ac:spMk id="20" creationId="{59B1B65A-A267-20FA-6EC1-411A6B213262}"/>
          </ac:spMkLst>
        </pc:spChg>
        <pc:spChg chg="mod">
          <ac:chgData name="Mathias Vercauteren" userId="fa5be325-c4b1-412f-aabb-20c14464bfb7" providerId="ADAL" clId="{89A49B43-7842-41B6-8088-6B54D7043AAB}" dt="2024-08-07T12:43:37.590" v="6953" actId="2711"/>
          <ac:spMkLst>
            <pc:docMk/>
            <pc:sldMk cId="1953516557" sldId="2147469837"/>
            <ac:spMk id="35" creationId="{1DFFF174-7B17-3846-47C6-7DEAE52B5D0A}"/>
          </ac:spMkLst>
        </pc:spChg>
        <pc:spChg chg="mod">
          <ac:chgData name="Mathias Vercauteren" userId="fa5be325-c4b1-412f-aabb-20c14464bfb7" providerId="ADAL" clId="{89A49B43-7842-41B6-8088-6B54D7043AAB}" dt="2024-08-07T12:43:37.590" v="6953" actId="2711"/>
          <ac:spMkLst>
            <pc:docMk/>
            <pc:sldMk cId="1953516557" sldId="2147469837"/>
            <ac:spMk id="37" creationId="{055ECD14-7F44-AE11-FF57-3A507DAD9FCC}"/>
          </ac:spMkLst>
        </pc:spChg>
        <pc:spChg chg="mod">
          <ac:chgData name="Mathias Vercauteren" userId="fa5be325-c4b1-412f-aabb-20c14464bfb7" providerId="ADAL" clId="{89A49B43-7842-41B6-8088-6B54D7043AAB}" dt="2024-08-07T12:43:37.590" v="6953" actId="2711"/>
          <ac:spMkLst>
            <pc:docMk/>
            <pc:sldMk cId="1953516557" sldId="2147469837"/>
            <ac:spMk id="38" creationId="{9E471796-8375-0667-61EC-DCBCEA71E12D}"/>
          </ac:spMkLst>
        </pc:spChg>
        <pc:spChg chg="mod">
          <ac:chgData name="Mathias Vercauteren" userId="fa5be325-c4b1-412f-aabb-20c14464bfb7" providerId="ADAL" clId="{89A49B43-7842-41B6-8088-6B54D7043AAB}" dt="2024-08-07T12:43:37.590" v="6953" actId="2711"/>
          <ac:spMkLst>
            <pc:docMk/>
            <pc:sldMk cId="1953516557" sldId="2147469837"/>
            <ac:spMk id="39" creationId="{FDBD90E8-454F-4FA3-A102-BCD44CC7AABB}"/>
          </ac:spMkLst>
        </pc:spChg>
        <pc:grpChg chg="add mod">
          <ac:chgData name="Mathias Vercauteren" userId="fa5be325-c4b1-412f-aabb-20c14464bfb7" providerId="ADAL" clId="{89A49B43-7842-41B6-8088-6B54D7043AAB}" dt="2024-08-07T12:42:54.612" v="6934"/>
          <ac:grpSpMkLst>
            <pc:docMk/>
            <pc:sldMk cId="1953516557" sldId="2147469837"/>
            <ac:grpSpMk id="3" creationId="{1E60A6FD-94B6-55A1-922D-F54D5EFB4374}"/>
          </ac:grpSpMkLst>
        </pc:grpChg>
        <pc:grpChg chg="mod">
          <ac:chgData name="Mathias Vercauteren" userId="fa5be325-c4b1-412f-aabb-20c14464bfb7" providerId="ADAL" clId="{89A49B43-7842-41B6-8088-6B54D7043AAB}" dt="2024-08-07T12:42:54.612" v="6934"/>
          <ac:grpSpMkLst>
            <pc:docMk/>
            <pc:sldMk cId="1953516557" sldId="2147469837"/>
            <ac:grpSpMk id="5" creationId="{6BD84F7D-6B59-9B86-7B04-86805142A5A8}"/>
          </ac:grpSpMkLst>
        </pc:grpChg>
        <pc:grpChg chg="del">
          <ac:chgData name="Mathias Vercauteren" userId="fa5be325-c4b1-412f-aabb-20c14464bfb7" providerId="ADAL" clId="{89A49B43-7842-41B6-8088-6B54D7043AAB}" dt="2024-08-07T12:42:54.391" v="6933" actId="478"/>
          <ac:grpSpMkLst>
            <pc:docMk/>
            <pc:sldMk cId="1953516557" sldId="2147469837"/>
            <ac:grpSpMk id="10" creationId="{8EEA1A0D-6C78-7D74-1C0E-CBC6CC273B69}"/>
          </ac:grpSpMkLst>
        </pc:grpChg>
      </pc:sldChg>
      <pc:sldChg chg="addSp delSp modSp mod ord modTransition">
        <pc:chgData name="Mathias Vercauteren" userId="fa5be325-c4b1-412f-aabb-20c14464bfb7" providerId="ADAL" clId="{89A49B43-7842-41B6-8088-6B54D7043AAB}" dt="2024-08-07T14:55:35.539" v="8045"/>
        <pc:sldMkLst>
          <pc:docMk/>
          <pc:sldMk cId="71117444" sldId="2147469838"/>
        </pc:sldMkLst>
        <pc:spChg chg="mod">
          <ac:chgData name="Mathias Vercauteren" userId="fa5be325-c4b1-412f-aabb-20c14464bfb7" providerId="ADAL" clId="{89A49B43-7842-41B6-8088-6B54D7043AAB}" dt="2024-08-07T12:43:33.174" v="6952" actId="113"/>
          <ac:spMkLst>
            <pc:docMk/>
            <pc:sldMk cId="71117444" sldId="2147469838"/>
            <ac:spMk id="2" creationId="{709A0D60-6A54-054A-68EC-8442E7207400}"/>
          </ac:spMkLst>
        </pc:spChg>
        <pc:spChg chg="mod">
          <ac:chgData name="Mathias Vercauteren" userId="fa5be325-c4b1-412f-aabb-20c14464bfb7" providerId="ADAL" clId="{89A49B43-7842-41B6-8088-6B54D7043AAB}" dt="2024-08-07T12:43:31.650" v="6951" actId="2711"/>
          <ac:spMkLst>
            <pc:docMk/>
            <pc:sldMk cId="71117444" sldId="2147469838"/>
            <ac:spMk id="4" creationId="{A5DEFF95-1137-0C56-A953-D812EFFFBB36}"/>
          </ac:spMkLst>
        </pc:spChg>
        <pc:spChg chg="mod">
          <ac:chgData name="Mathias Vercauteren" userId="fa5be325-c4b1-412f-aabb-20c14464bfb7" providerId="ADAL" clId="{89A49B43-7842-41B6-8088-6B54D7043AAB}" dt="2024-08-07T12:43:31.650" v="6951" actId="2711"/>
          <ac:spMkLst>
            <pc:docMk/>
            <pc:sldMk cId="71117444" sldId="2147469838"/>
            <ac:spMk id="6" creationId="{50537649-516E-0B3D-88FC-BB2FC7A5A7C8}"/>
          </ac:spMkLst>
        </pc:spChg>
        <pc:spChg chg="mod">
          <ac:chgData name="Mathias Vercauteren" userId="fa5be325-c4b1-412f-aabb-20c14464bfb7" providerId="ADAL" clId="{89A49B43-7842-41B6-8088-6B54D7043AAB}" dt="2024-08-07T12:43:31.650" v="6951" actId="2711"/>
          <ac:spMkLst>
            <pc:docMk/>
            <pc:sldMk cId="71117444" sldId="2147469838"/>
            <ac:spMk id="7" creationId="{DD5A124C-79A6-D03C-38C4-A3C2522B98E8}"/>
          </ac:spMkLst>
        </pc:spChg>
        <pc:spChg chg="del">
          <ac:chgData name="Mathias Vercauteren" userId="fa5be325-c4b1-412f-aabb-20c14464bfb7" providerId="ADAL" clId="{89A49B43-7842-41B6-8088-6B54D7043AAB}" dt="2024-08-07T12:42:57.030" v="6935" actId="478"/>
          <ac:spMkLst>
            <pc:docMk/>
            <pc:sldMk cId="71117444" sldId="2147469838"/>
            <ac:spMk id="15" creationId="{25F7578C-5AD3-6F11-F933-6FB1A81F4489}"/>
          </ac:spMkLst>
        </pc:spChg>
        <pc:spChg chg="del">
          <ac:chgData name="Mathias Vercauteren" userId="fa5be325-c4b1-412f-aabb-20c14464bfb7" providerId="ADAL" clId="{89A49B43-7842-41B6-8088-6B54D7043AAB}" dt="2024-08-07T12:42:57.030" v="6935" actId="478"/>
          <ac:spMkLst>
            <pc:docMk/>
            <pc:sldMk cId="71117444" sldId="2147469838"/>
            <ac:spMk id="16" creationId="{590BD1F7-76E8-3453-7A19-45D3531A91AE}"/>
          </ac:spMkLst>
        </pc:spChg>
        <pc:spChg chg="del">
          <ac:chgData name="Mathias Vercauteren" userId="fa5be325-c4b1-412f-aabb-20c14464bfb7" providerId="ADAL" clId="{89A49B43-7842-41B6-8088-6B54D7043AAB}" dt="2024-08-07T12:42:57.030" v="6935" actId="478"/>
          <ac:spMkLst>
            <pc:docMk/>
            <pc:sldMk cId="71117444" sldId="2147469838"/>
            <ac:spMk id="17" creationId="{FACBCAAE-4CB0-D88A-2EB6-1BDEA8F0FBF6}"/>
          </ac:spMkLst>
        </pc:spChg>
        <pc:spChg chg="del">
          <ac:chgData name="Mathias Vercauteren" userId="fa5be325-c4b1-412f-aabb-20c14464bfb7" providerId="ADAL" clId="{89A49B43-7842-41B6-8088-6B54D7043AAB}" dt="2024-08-07T12:42:57.030" v="6935" actId="478"/>
          <ac:spMkLst>
            <pc:docMk/>
            <pc:sldMk cId="71117444" sldId="2147469838"/>
            <ac:spMk id="18" creationId="{F16869EA-F579-FF07-23CE-FF70EB2613F4}"/>
          </ac:spMkLst>
        </pc:spChg>
        <pc:spChg chg="mod">
          <ac:chgData name="Mathias Vercauteren" userId="fa5be325-c4b1-412f-aabb-20c14464bfb7" providerId="ADAL" clId="{89A49B43-7842-41B6-8088-6B54D7043AAB}" dt="2024-08-07T12:43:31.650" v="6951" actId="2711"/>
          <ac:spMkLst>
            <pc:docMk/>
            <pc:sldMk cId="71117444" sldId="2147469838"/>
            <ac:spMk id="19" creationId="{547E8FB0-F433-6BE2-9149-334511EA1934}"/>
          </ac:spMkLst>
        </pc:spChg>
        <pc:spChg chg="mod">
          <ac:chgData name="Mathias Vercauteren" userId="fa5be325-c4b1-412f-aabb-20c14464bfb7" providerId="ADAL" clId="{89A49B43-7842-41B6-8088-6B54D7043AAB}" dt="2024-08-07T12:43:31.650" v="6951" actId="2711"/>
          <ac:spMkLst>
            <pc:docMk/>
            <pc:sldMk cId="71117444" sldId="2147469838"/>
            <ac:spMk id="20" creationId="{59781FD9-A973-218F-545E-4F05B135F367}"/>
          </ac:spMkLst>
        </pc:spChg>
        <pc:spChg chg="mod">
          <ac:chgData name="Mathias Vercauteren" userId="fa5be325-c4b1-412f-aabb-20c14464bfb7" providerId="ADAL" clId="{89A49B43-7842-41B6-8088-6B54D7043AAB}" dt="2024-08-07T12:43:31.650" v="6951" actId="2711"/>
          <ac:spMkLst>
            <pc:docMk/>
            <pc:sldMk cId="71117444" sldId="2147469838"/>
            <ac:spMk id="35" creationId="{1DFFF174-7B17-3846-47C6-7DEAE52B5D0A}"/>
          </ac:spMkLst>
        </pc:spChg>
        <pc:spChg chg="mod">
          <ac:chgData name="Mathias Vercauteren" userId="fa5be325-c4b1-412f-aabb-20c14464bfb7" providerId="ADAL" clId="{89A49B43-7842-41B6-8088-6B54D7043AAB}" dt="2024-08-07T12:43:31.650" v="6951" actId="2711"/>
          <ac:spMkLst>
            <pc:docMk/>
            <pc:sldMk cId="71117444" sldId="2147469838"/>
            <ac:spMk id="37" creationId="{055ECD14-7F44-AE11-FF57-3A507DAD9FCC}"/>
          </ac:spMkLst>
        </pc:spChg>
        <pc:spChg chg="mod">
          <ac:chgData name="Mathias Vercauteren" userId="fa5be325-c4b1-412f-aabb-20c14464bfb7" providerId="ADAL" clId="{89A49B43-7842-41B6-8088-6B54D7043AAB}" dt="2024-08-07T12:43:31.650" v="6951" actId="2711"/>
          <ac:spMkLst>
            <pc:docMk/>
            <pc:sldMk cId="71117444" sldId="2147469838"/>
            <ac:spMk id="38" creationId="{9E471796-8375-0667-61EC-DCBCEA71E12D}"/>
          </ac:spMkLst>
        </pc:spChg>
        <pc:spChg chg="mod">
          <ac:chgData name="Mathias Vercauteren" userId="fa5be325-c4b1-412f-aabb-20c14464bfb7" providerId="ADAL" clId="{89A49B43-7842-41B6-8088-6B54D7043AAB}" dt="2024-08-07T12:43:31.650" v="6951" actId="2711"/>
          <ac:spMkLst>
            <pc:docMk/>
            <pc:sldMk cId="71117444" sldId="2147469838"/>
            <ac:spMk id="39" creationId="{FDBD90E8-454F-4FA3-A102-BCD44CC7AABB}"/>
          </ac:spMkLst>
        </pc:spChg>
        <pc:grpChg chg="add mod">
          <ac:chgData name="Mathias Vercauteren" userId="fa5be325-c4b1-412f-aabb-20c14464bfb7" providerId="ADAL" clId="{89A49B43-7842-41B6-8088-6B54D7043AAB}" dt="2024-08-07T12:42:57.141" v="6936"/>
          <ac:grpSpMkLst>
            <pc:docMk/>
            <pc:sldMk cId="71117444" sldId="2147469838"/>
            <ac:grpSpMk id="3" creationId="{5228AFB4-68AE-BF53-1864-9B0B47BB5CAC}"/>
          </ac:grpSpMkLst>
        </pc:grpChg>
        <pc:grpChg chg="mod">
          <ac:chgData name="Mathias Vercauteren" userId="fa5be325-c4b1-412f-aabb-20c14464bfb7" providerId="ADAL" clId="{89A49B43-7842-41B6-8088-6B54D7043AAB}" dt="2024-08-07T12:42:57.141" v="6936"/>
          <ac:grpSpMkLst>
            <pc:docMk/>
            <pc:sldMk cId="71117444" sldId="2147469838"/>
            <ac:grpSpMk id="5" creationId="{07C597D1-B430-7022-1DBB-37E473EB29EB}"/>
          </ac:grpSpMkLst>
        </pc:grpChg>
        <pc:grpChg chg="del">
          <ac:chgData name="Mathias Vercauteren" userId="fa5be325-c4b1-412f-aabb-20c14464bfb7" providerId="ADAL" clId="{89A49B43-7842-41B6-8088-6B54D7043AAB}" dt="2024-08-07T12:42:57.030" v="6935" actId="478"/>
          <ac:grpSpMkLst>
            <pc:docMk/>
            <pc:sldMk cId="71117444" sldId="2147469838"/>
            <ac:grpSpMk id="10" creationId="{300FE77F-D3DC-45D9-7A50-96F05E95261A}"/>
          </ac:grpSpMkLst>
        </pc:grpChg>
      </pc:sldChg>
      <pc:sldChg chg="addSp delSp modSp mod ord modTransition">
        <pc:chgData name="Mathias Vercauteren" userId="fa5be325-c4b1-412f-aabb-20c14464bfb7" providerId="ADAL" clId="{89A49B43-7842-41B6-8088-6B54D7043AAB}" dt="2024-08-07T14:55:35.539" v="8045"/>
        <pc:sldMkLst>
          <pc:docMk/>
          <pc:sldMk cId="1489449484" sldId="2147469839"/>
        </pc:sldMkLst>
        <pc:spChg chg="mod">
          <ac:chgData name="Mathias Vercauteren" userId="fa5be325-c4b1-412f-aabb-20c14464bfb7" providerId="ADAL" clId="{89A49B43-7842-41B6-8088-6B54D7043AAB}" dt="2024-08-07T12:43:28.294" v="6950" actId="113"/>
          <ac:spMkLst>
            <pc:docMk/>
            <pc:sldMk cId="1489449484" sldId="2147469839"/>
            <ac:spMk id="2" creationId="{709A0D60-6A54-054A-68EC-8442E7207400}"/>
          </ac:spMkLst>
        </pc:spChg>
        <pc:spChg chg="mod">
          <ac:chgData name="Mathias Vercauteren" userId="fa5be325-c4b1-412f-aabb-20c14464bfb7" providerId="ADAL" clId="{89A49B43-7842-41B6-8088-6B54D7043AAB}" dt="2024-08-07T12:43:25.036" v="6948" actId="2711"/>
          <ac:spMkLst>
            <pc:docMk/>
            <pc:sldMk cId="1489449484" sldId="2147469839"/>
            <ac:spMk id="4" creationId="{C7857C9C-50B1-8A42-4612-F5662B073C95}"/>
          </ac:spMkLst>
        </pc:spChg>
        <pc:spChg chg="mod">
          <ac:chgData name="Mathias Vercauteren" userId="fa5be325-c4b1-412f-aabb-20c14464bfb7" providerId="ADAL" clId="{89A49B43-7842-41B6-8088-6B54D7043AAB}" dt="2024-08-07T12:43:25.036" v="6948" actId="2711"/>
          <ac:spMkLst>
            <pc:docMk/>
            <pc:sldMk cId="1489449484" sldId="2147469839"/>
            <ac:spMk id="6" creationId="{2529890F-A6C9-F1B8-0827-8ABB4CF3AA28}"/>
          </ac:spMkLst>
        </pc:spChg>
        <pc:spChg chg="mod">
          <ac:chgData name="Mathias Vercauteren" userId="fa5be325-c4b1-412f-aabb-20c14464bfb7" providerId="ADAL" clId="{89A49B43-7842-41B6-8088-6B54D7043AAB}" dt="2024-08-07T12:43:25.036" v="6948" actId="2711"/>
          <ac:spMkLst>
            <pc:docMk/>
            <pc:sldMk cId="1489449484" sldId="2147469839"/>
            <ac:spMk id="7" creationId="{6ECABCDD-502E-6498-4AE6-8A7A6E77FF6E}"/>
          </ac:spMkLst>
        </pc:spChg>
        <pc:spChg chg="del">
          <ac:chgData name="Mathias Vercauteren" userId="fa5be325-c4b1-412f-aabb-20c14464bfb7" providerId="ADAL" clId="{89A49B43-7842-41B6-8088-6B54D7043AAB}" dt="2024-08-07T12:42:59.623" v="6937" actId="478"/>
          <ac:spMkLst>
            <pc:docMk/>
            <pc:sldMk cId="1489449484" sldId="2147469839"/>
            <ac:spMk id="15" creationId="{A46FCFDC-6344-FFDA-DDFD-BDC06B2F861E}"/>
          </ac:spMkLst>
        </pc:spChg>
        <pc:spChg chg="del">
          <ac:chgData name="Mathias Vercauteren" userId="fa5be325-c4b1-412f-aabb-20c14464bfb7" providerId="ADAL" clId="{89A49B43-7842-41B6-8088-6B54D7043AAB}" dt="2024-08-07T12:42:59.623" v="6937" actId="478"/>
          <ac:spMkLst>
            <pc:docMk/>
            <pc:sldMk cId="1489449484" sldId="2147469839"/>
            <ac:spMk id="16" creationId="{1DC2DAB8-A852-2CD7-0192-26DA9B05CDF2}"/>
          </ac:spMkLst>
        </pc:spChg>
        <pc:spChg chg="del">
          <ac:chgData name="Mathias Vercauteren" userId="fa5be325-c4b1-412f-aabb-20c14464bfb7" providerId="ADAL" clId="{89A49B43-7842-41B6-8088-6B54D7043AAB}" dt="2024-08-07T12:42:59.623" v="6937" actId="478"/>
          <ac:spMkLst>
            <pc:docMk/>
            <pc:sldMk cId="1489449484" sldId="2147469839"/>
            <ac:spMk id="17" creationId="{51B46300-A426-07DC-9B91-915F07174350}"/>
          </ac:spMkLst>
        </pc:spChg>
        <pc:spChg chg="del">
          <ac:chgData name="Mathias Vercauteren" userId="fa5be325-c4b1-412f-aabb-20c14464bfb7" providerId="ADAL" clId="{89A49B43-7842-41B6-8088-6B54D7043AAB}" dt="2024-08-07T12:42:59.623" v="6937" actId="478"/>
          <ac:spMkLst>
            <pc:docMk/>
            <pc:sldMk cId="1489449484" sldId="2147469839"/>
            <ac:spMk id="18" creationId="{5768BBCF-EA16-6F16-F28E-9D434B216988}"/>
          </ac:spMkLst>
        </pc:spChg>
        <pc:spChg chg="mod">
          <ac:chgData name="Mathias Vercauteren" userId="fa5be325-c4b1-412f-aabb-20c14464bfb7" providerId="ADAL" clId="{89A49B43-7842-41B6-8088-6B54D7043AAB}" dt="2024-08-07T12:43:25.036" v="6948" actId="2711"/>
          <ac:spMkLst>
            <pc:docMk/>
            <pc:sldMk cId="1489449484" sldId="2147469839"/>
            <ac:spMk id="19" creationId="{D1E168E9-1705-DC6C-B05C-E4A9A94976B4}"/>
          </ac:spMkLst>
        </pc:spChg>
        <pc:spChg chg="mod">
          <ac:chgData name="Mathias Vercauteren" userId="fa5be325-c4b1-412f-aabb-20c14464bfb7" providerId="ADAL" clId="{89A49B43-7842-41B6-8088-6B54D7043AAB}" dt="2024-08-07T12:43:25.036" v="6948" actId="2711"/>
          <ac:spMkLst>
            <pc:docMk/>
            <pc:sldMk cId="1489449484" sldId="2147469839"/>
            <ac:spMk id="20" creationId="{9D28EFD5-FC98-A21B-D694-9FCF3A618A19}"/>
          </ac:spMkLst>
        </pc:spChg>
        <pc:spChg chg="mod">
          <ac:chgData name="Mathias Vercauteren" userId="fa5be325-c4b1-412f-aabb-20c14464bfb7" providerId="ADAL" clId="{89A49B43-7842-41B6-8088-6B54D7043AAB}" dt="2024-08-07T12:43:25.036" v="6948" actId="2711"/>
          <ac:spMkLst>
            <pc:docMk/>
            <pc:sldMk cId="1489449484" sldId="2147469839"/>
            <ac:spMk id="35" creationId="{1DFFF174-7B17-3846-47C6-7DEAE52B5D0A}"/>
          </ac:spMkLst>
        </pc:spChg>
        <pc:spChg chg="mod">
          <ac:chgData name="Mathias Vercauteren" userId="fa5be325-c4b1-412f-aabb-20c14464bfb7" providerId="ADAL" clId="{89A49B43-7842-41B6-8088-6B54D7043AAB}" dt="2024-08-07T12:43:25.036" v="6948" actId="2711"/>
          <ac:spMkLst>
            <pc:docMk/>
            <pc:sldMk cId="1489449484" sldId="2147469839"/>
            <ac:spMk id="37" creationId="{055ECD14-7F44-AE11-FF57-3A507DAD9FCC}"/>
          </ac:spMkLst>
        </pc:spChg>
        <pc:spChg chg="mod">
          <ac:chgData name="Mathias Vercauteren" userId="fa5be325-c4b1-412f-aabb-20c14464bfb7" providerId="ADAL" clId="{89A49B43-7842-41B6-8088-6B54D7043AAB}" dt="2024-08-07T12:43:25.036" v="6948" actId="2711"/>
          <ac:spMkLst>
            <pc:docMk/>
            <pc:sldMk cId="1489449484" sldId="2147469839"/>
            <ac:spMk id="38" creationId="{9E471796-8375-0667-61EC-DCBCEA71E12D}"/>
          </ac:spMkLst>
        </pc:spChg>
        <pc:spChg chg="mod">
          <ac:chgData name="Mathias Vercauteren" userId="fa5be325-c4b1-412f-aabb-20c14464bfb7" providerId="ADAL" clId="{89A49B43-7842-41B6-8088-6B54D7043AAB}" dt="2024-08-07T12:43:25.036" v="6948" actId="2711"/>
          <ac:spMkLst>
            <pc:docMk/>
            <pc:sldMk cId="1489449484" sldId="2147469839"/>
            <ac:spMk id="39" creationId="{FDBD90E8-454F-4FA3-A102-BCD44CC7AABB}"/>
          </ac:spMkLst>
        </pc:spChg>
        <pc:grpChg chg="add mod">
          <ac:chgData name="Mathias Vercauteren" userId="fa5be325-c4b1-412f-aabb-20c14464bfb7" providerId="ADAL" clId="{89A49B43-7842-41B6-8088-6B54D7043AAB}" dt="2024-08-07T12:42:59.763" v="6938"/>
          <ac:grpSpMkLst>
            <pc:docMk/>
            <pc:sldMk cId="1489449484" sldId="2147469839"/>
            <ac:grpSpMk id="3" creationId="{06A4EB32-E507-A810-18A0-DF93F1138853}"/>
          </ac:grpSpMkLst>
        </pc:grpChg>
        <pc:grpChg chg="mod">
          <ac:chgData name="Mathias Vercauteren" userId="fa5be325-c4b1-412f-aabb-20c14464bfb7" providerId="ADAL" clId="{89A49B43-7842-41B6-8088-6B54D7043AAB}" dt="2024-08-07T12:42:59.763" v="6938"/>
          <ac:grpSpMkLst>
            <pc:docMk/>
            <pc:sldMk cId="1489449484" sldId="2147469839"/>
            <ac:grpSpMk id="5" creationId="{B781C423-01EE-B311-4A67-56899AD3DDDB}"/>
          </ac:grpSpMkLst>
        </pc:grpChg>
        <pc:grpChg chg="del">
          <ac:chgData name="Mathias Vercauteren" userId="fa5be325-c4b1-412f-aabb-20c14464bfb7" providerId="ADAL" clId="{89A49B43-7842-41B6-8088-6B54D7043AAB}" dt="2024-08-07T12:42:59.623" v="6937" actId="478"/>
          <ac:grpSpMkLst>
            <pc:docMk/>
            <pc:sldMk cId="1489449484" sldId="2147469839"/>
            <ac:grpSpMk id="10" creationId="{27D62BA5-2FD5-F416-5B70-1A5AC2EE4A5A}"/>
          </ac:grpSpMkLst>
        </pc:grpChg>
      </pc:sldChg>
      <pc:sldChg chg="addSp delSp modSp mod ord modTransition">
        <pc:chgData name="Mathias Vercauteren" userId="fa5be325-c4b1-412f-aabb-20c14464bfb7" providerId="ADAL" clId="{89A49B43-7842-41B6-8088-6B54D7043AAB}" dt="2024-08-07T14:55:35.539" v="8045"/>
        <pc:sldMkLst>
          <pc:docMk/>
          <pc:sldMk cId="1920637153" sldId="2147469840"/>
        </pc:sldMkLst>
        <pc:spChg chg="mod">
          <ac:chgData name="Mathias Vercauteren" userId="fa5be325-c4b1-412f-aabb-20c14464bfb7" providerId="ADAL" clId="{89A49B43-7842-41B6-8088-6B54D7043AAB}" dt="2024-08-07T12:43:19.727" v="6947" actId="113"/>
          <ac:spMkLst>
            <pc:docMk/>
            <pc:sldMk cId="1920637153" sldId="2147469840"/>
            <ac:spMk id="2" creationId="{709A0D60-6A54-054A-68EC-8442E7207400}"/>
          </ac:spMkLst>
        </pc:spChg>
        <pc:spChg chg="mod">
          <ac:chgData name="Mathias Vercauteren" userId="fa5be325-c4b1-412f-aabb-20c14464bfb7" providerId="ADAL" clId="{89A49B43-7842-41B6-8088-6B54D7043AAB}" dt="2024-08-07T12:43:16.696" v="6946" actId="2711"/>
          <ac:spMkLst>
            <pc:docMk/>
            <pc:sldMk cId="1920637153" sldId="2147469840"/>
            <ac:spMk id="6" creationId="{FDB3A8B3-6223-E3E3-4A37-B9FE17805FFE}"/>
          </ac:spMkLst>
        </pc:spChg>
        <pc:spChg chg="del">
          <ac:chgData name="Mathias Vercauteren" userId="fa5be325-c4b1-412f-aabb-20c14464bfb7" providerId="ADAL" clId="{89A49B43-7842-41B6-8088-6B54D7043AAB}" dt="2024-08-07T12:43:02.495" v="6939" actId="478"/>
          <ac:spMkLst>
            <pc:docMk/>
            <pc:sldMk cId="1920637153" sldId="2147469840"/>
            <ac:spMk id="10" creationId="{BD4BFC1E-0033-E440-0FA8-0E6A2F314311}"/>
          </ac:spMkLst>
        </pc:spChg>
        <pc:spChg chg="del">
          <ac:chgData name="Mathias Vercauteren" userId="fa5be325-c4b1-412f-aabb-20c14464bfb7" providerId="ADAL" clId="{89A49B43-7842-41B6-8088-6B54D7043AAB}" dt="2024-08-07T12:43:02.495" v="6939" actId="478"/>
          <ac:spMkLst>
            <pc:docMk/>
            <pc:sldMk cId="1920637153" sldId="2147469840"/>
            <ac:spMk id="11" creationId="{EFBCC312-D4DE-52AE-A08E-F66C4887A28D}"/>
          </ac:spMkLst>
        </pc:spChg>
        <pc:spChg chg="del">
          <ac:chgData name="Mathias Vercauteren" userId="fa5be325-c4b1-412f-aabb-20c14464bfb7" providerId="ADAL" clId="{89A49B43-7842-41B6-8088-6B54D7043AAB}" dt="2024-08-07T12:43:02.495" v="6939" actId="478"/>
          <ac:spMkLst>
            <pc:docMk/>
            <pc:sldMk cId="1920637153" sldId="2147469840"/>
            <ac:spMk id="12" creationId="{296D6901-A05E-7445-8522-835EFFFAE0ED}"/>
          </ac:spMkLst>
        </pc:spChg>
        <pc:spChg chg="del">
          <ac:chgData name="Mathias Vercauteren" userId="fa5be325-c4b1-412f-aabb-20c14464bfb7" providerId="ADAL" clId="{89A49B43-7842-41B6-8088-6B54D7043AAB}" dt="2024-08-07T12:43:02.495" v="6939" actId="478"/>
          <ac:spMkLst>
            <pc:docMk/>
            <pc:sldMk cId="1920637153" sldId="2147469840"/>
            <ac:spMk id="13" creationId="{60CBD2DE-E734-6255-BAB6-B008BBD5F0C3}"/>
          </ac:spMkLst>
        </pc:spChg>
        <pc:spChg chg="mod">
          <ac:chgData name="Mathias Vercauteren" userId="fa5be325-c4b1-412f-aabb-20c14464bfb7" providerId="ADAL" clId="{89A49B43-7842-41B6-8088-6B54D7043AAB}" dt="2024-08-07T12:43:16.696" v="6946" actId="2711"/>
          <ac:spMkLst>
            <pc:docMk/>
            <pc:sldMk cId="1920637153" sldId="2147469840"/>
            <ac:spMk id="14" creationId="{4043E07F-0E8E-7E48-1273-00CF36CE16CE}"/>
          </ac:spMkLst>
        </pc:spChg>
        <pc:spChg chg="mod">
          <ac:chgData name="Mathias Vercauteren" userId="fa5be325-c4b1-412f-aabb-20c14464bfb7" providerId="ADAL" clId="{89A49B43-7842-41B6-8088-6B54D7043AAB}" dt="2024-08-07T12:43:16.696" v="6946" actId="2711"/>
          <ac:spMkLst>
            <pc:docMk/>
            <pc:sldMk cId="1920637153" sldId="2147469840"/>
            <ac:spMk id="15" creationId="{404BC686-4F9E-F19E-36EA-4869EEB6E941}"/>
          </ac:spMkLst>
        </pc:spChg>
        <pc:spChg chg="mod">
          <ac:chgData name="Mathias Vercauteren" userId="fa5be325-c4b1-412f-aabb-20c14464bfb7" providerId="ADAL" clId="{89A49B43-7842-41B6-8088-6B54D7043AAB}" dt="2024-08-07T12:43:16.696" v="6946" actId="2711"/>
          <ac:spMkLst>
            <pc:docMk/>
            <pc:sldMk cId="1920637153" sldId="2147469840"/>
            <ac:spMk id="17" creationId="{5FC19285-4553-691F-E8CC-ECA1BCD249F5}"/>
          </ac:spMkLst>
        </pc:spChg>
        <pc:spChg chg="mod">
          <ac:chgData name="Mathias Vercauteren" userId="fa5be325-c4b1-412f-aabb-20c14464bfb7" providerId="ADAL" clId="{89A49B43-7842-41B6-8088-6B54D7043AAB}" dt="2024-08-07T12:43:16.696" v="6946" actId="2711"/>
          <ac:spMkLst>
            <pc:docMk/>
            <pc:sldMk cId="1920637153" sldId="2147469840"/>
            <ac:spMk id="18" creationId="{433D060A-B818-B4B7-EF88-DF7D5126A616}"/>
          </ac:spMkLst>
        </pc:spChg>
        <pc:spChg chg="mod">
          <ac:chgData name="Mathias Vercauteren" userId="fa5be325-c4b1-412f-aabb-20c14464bfb7" providerId="ADAL" clId="{89A49B43-7842-41B6-8088-6B54D7043AAB}" dt="2024-08-07T12:43:16.696" v="6946" actId="2711"/>
          <ac:spMkLst>
            <pc:docMk/>
            <pc:sldMk cId="1920637153" sldId="2147469840"/>
            <ac:spMk id="35" creationId="{1DFFF174-7B17-3846-47C6-7DEAE52B5D0A}"/>
          </ac:spMkLst>
        </pc:spChg>
        <pc:spChg chg="mod">
          <ac:chgData name="Mathias Vercauteren" userId="fa5be325-c4b1-412f-aabb-20c14464bfb7" providerId="ADAL" clId="{89A49B43-7842-41B6-8088-6B54D7043AAB}" dt="2024-08-07T12:43:16.696" v="6946" actId="2711"/>
          <ac:spMkLst>
            <pc:docMk/>
            <pc:sldMk cId="1920637153" sldId="2147469840"/>
            <ac:spMk id="37" creationId="{055ECD14-7F44-AE11-FF57-3A507DAD9FCC}"/>
          </ac:spMkLst>
        </pc:spChg>
        <pc:spChg chg="mod">
          <ac:chgData name="Mathias Vercauteren" userId="fa5be325-c4b1-412f-aabb-20c14464bfb7" providerId="ADAL" clId="{89A49B43-7842-41B6-8088-6B54D7043AAB}" dt="2024-08-07T12:43:16.696" v="6946" actId="2711"/>
          <ac:spMkLst>
            <pc:docMk/>
            <pc:sldMk cId="1920637153" sldId="2147469840"/>
            <ac:spMk id="38" creationId="{9E471796-8375-0667-61EC-DCBCEA71E12D}"/>
          </ac:spMkLst>
        </pc:spChg>
        <pc:spChg chg="mod">
          <ac:chgData name="Mathias Vercauteren" userId="fa5be325-c4b1-412f-aabb-20c14464bfb7" providerId="ADAL" clId="{89A49B43-7842-41B6-8088-6B54D7043AAB}" dt="2024-08-07T12:43:16.696" v="6946" actId="2711"/>
          <ac:spMkLst>
            <pc:docMk/>
            <pc:sldMk cId="1920637153" sldId="2147469840"/>
            <ac:spMk id="39" creationId="{FDBD90E8-454F-4FA3-A102-BCD44CC7AABB}"/>
          </ac:spMkLst>
        </pc:spChg>
        <pc:grpChg chg="del">
          <ac:chgData name="Mathias Vercauteren" userId="fa5be325-c4b1-412f-aabb-20c14464bfb7" providerId="ADAL" clId="{89A49B43-7842-41B6-8088-6B54D7043AAB}" dt="2024-08-07T12:43:02.495" v="6939" actId="478"/>
          <ac:grpSpMkLst>
            <pc:docMk/>
            <pc:sldMk cId="1920637153" sldId="2147469840"/>
            <ac:grpSpMk id="3" creationId="{4BFE7053-18F5-71D9-C4BA-04AD9C8F0633}"/>
          </ac:grpSpMkLst>
        </pc:grpChg>
        <pc:grpChg chg="add mod">
          <ac:chgData name="Mathias Vercauteren" userId="fa5be325-c4b1-412f-aabb-20c14464bfb7" providerId="ADAL" clId="{89A49B43-7842-41B6-8088-6B54D7043AAB}" dt="2024-08-07T12:43:02.605" v="6940"/>
          <ac:grpSpMkLst>
            <pc:docMk/>
            <pc:sldMk cId="1920637153" sldId="2147469840"/>
            <ac:grpSpMk id="5" creationId="{8B969E3B-FD2C-E2A6-8B9B-7C8CD2C91A47}"/>
          </ac:grpSpMkLst>
        </pc:grpChg>
        <pc:grpChg chg="mod">
          <ac:chgData name="Mathias Vercauteren" userId="fa5be325-c4b1-412f-aabb-20c14464bfb7" providerId="ADAL" clId="{89A49B43-7842-41B6-8088-6B54D7043AAB}" dt="2024-08-07T12:43:02.605" v="6940"/>
          <ac:grpSpMkLst>
            <pc:docMk/>
            <pc:sldMk cId="1920637153" sldId="2147469840"/>
            <ac:grpSpMk id="16" creationId="{32140633-F727-710C-2A31-D4B0F350509E}"/>
          </ac:grpSpMkLst>
        </pc:grpChg>
      </pc:sldChg>
      <pc:sldChg chg="addSp delSp modSp mod ord modTransition">
        <pc:chgData name="Mathias Vercauteren" userId="fa5be325-c4b1-412f-aabb-20c14464bfb7" providerId="ADAL" clId="{89A49B43-7842-41B6-8088-6B54D7043AAB}" dt="2024-08-07T14:55:35.539" v="8045"/>
        <pc:sldMkLst>
          <pc:docMk/>
          <pc:sldMk cId="565850900" sldId="2147469841"/>
        </pc:sldMkLst>
        <pc:spChg chg="mod">
          <ac:chgData name="Mathias Vercauteren" userId="fa5be325-c4b1-412f-aabb-20c14464bfb7" providerId="ADAL" clId="{89A49B43-7842-41B6-8088-6B54D7043AAB}" dt="2024-08-07T12:43:12.988" v="6945" actId="27636"/>
          <ac:spMkLst>
            <pc:docMk/>
            <pc:sldMk cId="565850900" sldId="2147469841"/>
            <ac:spMk id="2" creationId="{709A0D60-6A54-054A-68EC-8442E7207400}"/>
          </ac:spMkLst>
        </pc:spChg>
        <pc:spChg chg="mod">
          <ac:chgData name="Mathias Vercauteren" userId="fa5be325-c4b1-412f-aabb-20c14464bfb7" providerId="ADAL" clId="{89A49B43-7842-41B6-8088-6B54D7043AAB}" dt="2024-08-07T12:43:09.360" v="6943" actId="2711"/>
          <ac:spMkLst>
            <pc:docMk/>
            <pc:sldMk cId="565850900" sldId="2147469841"/>
            <ac:spMk id="6" creationId="{AA0A9D66-C7FB-3E6A-F16B-A40709FD7386}"/>
          </ac:spMkLst>
        </pc:spChg>
        <pc:spChg chg="del">
          <ac:chgData name="Mathias Vercauteren" userId="fa5be325-c4b1-412f-aabb-20c14464bfb7" providerId="ADAL" clId="{89A49B43-7842-41B6-8088-6B54D7043AAB}" dt="2024-08-07T12:43:06.659" v="6941" actId="478"/>
          <ac:spMkLst>
            <pc:docMk/>
            <pc:sldMk cId="565850900" sldId="2147469841"/>
            <ac:spMk id="10" creationId="{EF932AD1-234D-3AC4-FF13-C8010025909C}"/>
          </ac:spMkLst>
        </pc:spChg>
        <pc:spChg chg="del">
          <ac:chgData name="Mathias Vercauteren" userId="fa5be325-c4b1-412f-aabb-20c14464bfb7" providerId="ADAL" clId="{89A49B43-7842-41B6-8088-6B54D7043AAB}" dt="2024-08-07T12:43:06.659" v="6941" actId="478"/>
          <ac:spMkLst>
            <pc:docMk/>
            <pc:sldMk cId="565850900" sldId="2147469841"/>
            <ac:spMk id="11" creationId="{AF29114C-4BEE-44A4-169D-43E46E0BD73D}"/>
          </ac:spMkLst>
        </pc:spChg>
        <pc:spChg chg="del">
          <ac:chgData name="Mathias Vercauteren" userId="fa5be325-c4b1-412f-aabb-20c14464bfb7" providerId="ADAL" clId="{89A49B43-7842-41B6-8088-6B54D7043AAB}" dt="2024-08-07T12:43:06.659" v="6941" actId="478"/>
          <ac:spMkLst>
            <pc:docMk/>
            <pc:sldMk cId="565850900" sldId="2147469841"/>
            <ac:spMk id="12" creationId="{360BF276-0152-C6CE-D039-16EC155B3275}"/>
          </ac:spMkLst>
        </pc:spChg>
        <pc:spChg chg="del">
          <ac:chgData name="Mathias Vercauteren" userId="fa5be325-c4b1-412f-aabb-20c14464bfb7" providerId="ADAL" clId="{89A49B43-7842-41B6-8088-6B54D7043AAB}" dt="2024-08-07T12:43:06.659" v="6941" actId="478"/>
          <ac:spMkLst>
            <pc:docMk/>
            <pc:sldMk cId="565850900" sldId="2147469841"/>
            <ac:spMk id="13" creationId="{059B9AC4-0A37-ED1A-8C4E-3D0F500C915B}"/>
          </ac:spMkLst>
        </pc:spChg>
        <pc:spChg chg="mod">
          <ac:chgData name="Mathias Vercauteren" userId="fa5be325-c4b1-412f-aabb-20c14464bfb7" providerId="ADAL" clId="{89A49B43-7842-41B6-8088-6B54D7043AAB}" dt="2024-08-07T12:43:09.360" v="6943" actId="2711"/>
          <ac:spMkLst>
            <pc:docMk/>
            <pc:sldMk cId="565850900" sldId="2147469841"/>
            <ac:spMk id="14" creationId="{E73182C9-690E-2852-1F4B-8B533B82521D}"/>
          </ac:spMkLst>
        </pc:spChg>
        <pc:spChg chg="mod">
          <ac:chgData name="Mathias Vercauteren" userId="fa5be325-c4b1-412f-aabb-20c14464bfb7" providerId="ADAL" clId="{89A49B43-7842-41B6-8088-6B54D7043AAB}" dt="2024-08-07T12:43:09.360" v="6943" actId="2711"/>
          <ac:spMkLst>
            <pc:docMk/>
            <pc:sldMk cId="565850900" sldId="2147469841"/>
            <ac:spMk id="15" creationId="{9FEE44FE-B18A-49E5-DAB5-62DB26B12AD1}"/>
          </ac:spMkLst>
        </pc:spChg>
        <pc:spChg chg="mod">
          <ac:chgData name="Mathias Vercauteren" userId="fa5be325-c4b1-412f-aabb-20c14464bfb7" providerId="ADAL" clId="{89A49B43-7842-41B6-8088-6B54D7043AAB}" dt="2024-08-07T12:43:09.360" v="6943" actId="2711"/>
          <ac:spMkLst>
            <pc:docMk/>
            <pc:sldMk cId="565850900" sldId="2147469841"/>
            <ac:spMk id="17" creationId="{1D6DDAF1-D481-1C6F-1494-E9C0EB3401E0}"/>
          </ac:spMkLst>
        </pc:spChg>
        <pc:spChg chg="mod">
          <ac:chgData name="Mathias Vercauteren" userId="fa5be325-c4b1-412f-aabb-20c14464bfb7" providerId="ADAL" clId="{89A49B43-7842-41B6-8088-6B54D7043AAB}" dt="2024-08-07T12:43:09.360" v="6943" actId="2711"/>
          <ac:spMkLst>
            <pc:docMk/>
            <pc:sldMk cId="565850900" sldId="2147469841"/>
            <ac:spMk id="18" creationId="{781B9E97-056B-854F-511C-63CDAE59E2F5}"/>
          </ac:spMkLst>
        </pc:spChg>
        <pc:spChg chg="mod">
          <ac:chgData name="Mathias Vercauteren" userId="fa5be325-c4b1-412f-aabb-20c14464bfb7" providerId="ADAL" clId="{89A49B43-7842-41B6-8088-6B54D7043AAB}" dt="2024-08-07T12:43:09.360" v="6943" actId="2711"/>
          <ac:spMkLst>
            <pc:docMk/>
            <pc:sldMk cId="565850900" sldId="2147469841"/>
            <ac:spMk id="35" creationId="{1DFFF174-7B17-3846-47C6-7DEAE52B5D0A}"/>
          </ac:spMkLst>
        </pc:spChg>
        <pc:spChg chg="mod">
          <ac:chgData name="Mathias Vercauteren" userId="fa5be325-c4b1-412f-aabb-20c14464bfb7" providerId="ADAL" clId="{89A49B43-7842-41B6-8088-6B54D7043AAB}" dt="2024-08-07T12:43:09.360" v="6943" actId="2711"/>
          <ac:spMkLst>
            <pc:docMk/>
            <pc:sldMk cId="565850900" sldId="2147469841"/>
            <ac:spMk id="37" creationId="{055ECD14-7F44-AE11-FF57-3A507DAD9FCC}"/>
          </ac:spMkLst>
        </pc:spChg>
        <pc:spChg chg="mod">
          <ac:chgData name="Mathias Vercauteren" userId="fa5be325-c4b1-412f-aabb-20c14464bfb7" providerId="ADAL" clId="{89A49B43-7842-41B6-8088-6B54D7043AAB}" dt="2024-08-07T12:43:09.360" v="6943" actId="2711"/>
          <ac:spMkLst>
            <pc:docMk/>
            <pc:sldMk cId="565850900" sldId="2147469841"/>
            <ac:spMk id="38" creationId="{9E471796-8375-0667-61EC-DCBCEA71E12D}"/>
          </ac:spMkLst>
        </pc:spChg>
        <pc:spChg chg="mod">
          <ac:chgData name="Mathias Vercauteren" userId="fa5be325-c4b1-412f-aabb-20c14464bfb7" providerId="ADAL" clId="{89A49B43-7842-41B6-8088-6B54D7043AAB}" dt="2024-08-07T12:43:09.360" v="6943" actId="2711"/>
          <ac:spMkLst>
            <pc:docMk/>
            <pc:sldMk cId="565850900" sldId="2147469841"/>
            <ac:spMk id="39" creationId="{FDBD90E8-454F-4FA3-A102-BCD44CC7AABB}"/>
          </ac:spMkLst>
        </pc:spChg>
        <pc:grpChg chg="del">
          <ac:chgData name="Mathias Vercauteren" userId="fa5be325-c4b1-412f-aabb-20c14464bfb7" providerId="ADAL" clId="{89A49B43-7842-41B6-8088-6B54D7043AAB}" dt="2024-08-07T12:43:06.659" v="6941" actId="478"/>
          <ac:grpSpMkLst>
            <pc:docMk/>
            <pc:sldMk cId="565850900" sldId="2147469841"/>
            <ac:grpSpMk id="3" creationId="{7C816FF1-54BA-B2EE-A89A-341002E96C11}"/>
          </ac:grpSpMkLst>
        </pc:grpChg>
        <pc:grpChg chg="add mod">
          <ac:chgData name="Mathias Vercauteren" userId="fa5be325-c4b1-412f-aabb-20c14464bfb7" providerId="ADAL" clId="{89A49B43-7842-41B6-8088-6B54D7043AAB}" dt="2024-08-07T12:43:06.784" v="6942"/>
          <ac:grpSpMkLst>
            <pc:docMk/>
            <pc:sldMk cId="565850900" sldId="2147469841"/>
            <ac:grpSpMk id="5" creationId="{E3D246CE-4EF6-3559-CAEB-968FB77A4031}"/>
          </ac:grpSpMkLst>
        </pc:grpChg>
        <pc:grpChg chg="mod">
          <ac:chgData name="Mathias Vercauteren" userId="fa5be325-c4b1-412f-aabb-20c14464bfb7" providerId="ADAL" clId="{89A49B43-7842-41B6-8088-6B54D7043AAB}" dt="2024-08-07T12:43:06.784" v="6942"/>
          <ac:grpSpMkLst>
            <pc:docMk/>
            <pc:sldMk cId="565850900" sldId="2147469841"/>
            <ac:grpSpMk id="16" creationId="{E8D98D97-BE07-2A97-6F98-33EF2A9A236F}"/>
          </ac:grpSpMkLst>
        </pc:grpChg>
      </pc:sldChg>
      <pc:sldChg chg="addSp delSp modSp mod ord modTransition">
        <pc:chgData name="Mathias Vercauteren" userId="fa5be325-c4b1-412f-aabb-20c14464bfb7" providerId="ADAL" clId="{89A49B43-7842-41B6-8088-6B54D7043AAB}" dt="2024-08-07T14:55:35.539" v="8045"/>
        <pc:sldMkLst>
          <pc:docMk/>
          <pc:sldMk cId="3085023176" sldId="2147469842"/>
        </pc:sldMkLst>
        <pc:spChg chg="mod">
          <ac:chgData name="Mathias Vercauteren" userId="fa5be325-c4b1-412f-aabb-20c14464bfb7" providerId="ADAL" clId="{89A49B43-7842-41B6-8088-6B54D7043AAB}" dt="2024-08-07T12:44:28.649" v="6974" actId="113"/>
          <ac:spMkLst>
            <pc:docMk/>
            <pc:sldMk cId="3085023176" sldId="2147469842"/>
            <ac:spMk id="2" creationId="{709A0D60-6A54-054A-68EC-8442E7207400}"/>
          </ac:spMkLst>
        </pc:spChg>
        <pc:spChg chg="mod">
          <ac:chgData name="Mathias Vercauteren" userId="fa5be325-c4b1-412f-aabb-20c14464bfb7" providerId="ADAL" clId="{89A49B43-7842-41B6-8088-6B54D7043AAB}" dt="2024-08-07T12:44:26.246" v="6973" actId="2711"/>
          <ac:spMkLst>
            <pc:docMk/>
            <pc:sldMk cId="3085023176" sldId="2147469842"/>
            <ac:spMk id="3" creationId="{91706AEB-D72C-DE90-516E-8E11D0C3F923}"/>
          </ac:spMkLst>
        </pc:spChg>
        <pc:spChg chg="mod">
          <ac:chgData name="Mathias Vercauteren" userId="fa5be325-c4b1-412f-aabb-20c14464bfb7" providerId="ADAL" clId="{89A49B43-7842-41B6-8088-6B54D7043AAB}" dt="2024-08-07T12:44:26.246" v="6973" actId="2711"/>
          <ac:spMkLst>
            <pc:docMk/>
            <pc:sldMk cId="3085023176" sldId="2147469842"/>
            <ac:spMk id="4" creationId="{E0015F6E-0DA3-559C-D1BA-CFABBE558DA5}"/>
          </ac:spMkLst>
        </pc:spChg>
        <pc:spChg chg="mod">
          <ac:chgData name="Mathias Vercauteren" userId="fa5be325-c4b1-412f-aabb-20c14464bfb7" providerId="ADAL" clId="{89A49B43-7842-41B6-8088-6B54D7043AAB}" dt="2024-08-07T12:44:26.246" v="6973" actId="2711"/>
          <ac:spMkLst>
            <pc:docMk/>
            <pc:sldMk cId="3085023176" sldId="2147469842"/>
            <ac:spMk id="6" creationId="{2741326B-9626-C5DB-E431-077BCCA82120}"/>
          </ac:spMkLst>
        </pc:spChg>
        <pc:spChg chg="mod">
          <ac:chgData name="Mathias Vercauteren" userId="fa5be325-c4b1-412f-aabb-20c14464bfb7" providerId="ADAL" clId="{89A49B43-7842-41B6-8088-6B54D7043AAB}" dt="2024-08-07T12:44:26.246" v="6973" actId="2711"/>
          <ac:spMkLst>
            <pc:docMk/>
            <pc:sldMk cId="3085023176" sldId="2147469842"/>
            <ac:spMk id="7" creationId="{C2A1DC3A-25C4-C4F6-90CA-18BEB318791C}"/>
          </ac:spMkLst>
        </pc:spChg>
        <pc:spChg chg="del">
          <ac:chgData name="Mathias Vercauteren" userId="fa5be325-c4b1-412f-aabb-20c14464bfb7" providerId="ADAL" clId="{89A49B43-7842-41B6-8088-6B54D7043AAB}" dt="2024-08-07T12:44:10.152" v="6959" actId="478"/>
          <ac:spMkLst>
            <pc:docMk/>
            <pc:sldMk cId="3085023176" sldId="2147469842"/>
            <ac:spMk id="13" creationId="{3568F729-42CC-1F31-3007-D9160CDDD710}"/>
          </ac:spMkLst>
        </pc:spChg>
        <pc:spChg chg="del">
          <ac:chgData name="Mathias Vercauteren" userId="fa5be325-c4b1-412f-aabb-20c14464bfb7" providerId="ADAL" clId="{89A49B43-7842-41B6-8088-6B54D7043AAB}" dt="2024-08-07T12:44:10.152" v="6959" actId="478"/>
          <ac:spMkLst>
            <pc:docMk/>
            <pc:sldMk cId="3085023176" sldId="2147469842"/>
            <ac:spMk id="14" creationId="{67B3AADA-93BF-780C-8884-CE2D32AF23F2}"/>
          </ac:spMkLst>
        </pc:spChg>
        <pc:spChg chg="del">
          <ac:chgData name="Mathias Vercauteren" userId="fa5be325-c4b1-412f-aabb-20c14464bfb7" providerId="ADAL" clId="{89A49B43-7842-41B6-8088-6B54D7043AAB}" dt="2024-08-07T12:44:10.152" v="6959" actId="478"/>
          <ac:spMkLst>
            <pc:docMk/>
            <pc:sldMk cId="3085023176" sldId="2147469842"/>
            <ac:spMk id="15" creationId="{258CB510-8A71-F823-ADBE-F1427C8F7CA4}"/>
          </ac:spMkLst>
        </pc:spChg>
        <pc:spChg chg="del">
          <ac:chgData name="Mathias Vercauteren" userId="fa5be325-c4b1-412f-aabb-20c14464bfb7" providerId="ADAL" clId="{89A49B43-7842-41B6-8088-6B54D7043AAB}" dt="2024-08-07T12:44:10.152" v="6959" actId="478"/>
          <ac:spMkLst>
            <pc:docMk/>
            <pc:sldMk cId="3085023176" sldId="2147469842"/>
            <ac:spMk id="16" creationId="{C44B3B32-973B-4CA4-2468-C4694327DDEB}"/>
          </ac:spMkLst>
        </pc:spChg>
        <pc:spChg chg="mod">
          <ac:chgData name="Mathias Vercauteren" userId="fa5be325-c4b1-412f-aabb-20c14464bfb7" providerId="ADAL" clId="{89A49B43-7842-41B6-8088-6B54D7043AAB}" dt="2024-08-07T12:44:26.246" v="6973" actId="2711"/>
          <ac:spMkLst>
            <pc:docMk/>
            <pc:sldMk cId="3085023176" sldId="2147469842"/>
            <ac:spMk id="17" creationId="{5BFB2153-F5D3-5069-75F2-E3F07CA23365}"/>
          </ac:spMkLst>
        </pc:spChg>
        <pc:spChg chg="mod">
          <ac:chgData name="Mathias Vercauteren" userId="fa5be325-c4b1-412f-aabb-20c14464bfb7" providerId="ADAL" clId="{89A49B43-7842-41B6-8088-6B54D7043AAB}" dt="2024-08-07T12:44:26.246" v="6973" actId="2711"/>
          <ac:spMkLst>
            <pc:docMk/>
            <pc:sldMk cId="3085023176" sldId="2147469842"/>
            <ac:spMk id="18" creationId="{C8E3C4AE-D8DD-361F-92B3-26EF3C6E73B1}"/>
          </ac:spMkLst>
        </pc:spChg>
        <pc:spChg chg="mod">
          <ac:chgData name="Mathias Vercauteren" userId="fa5be325-c4b1-412f-aabb-20c14464bfb7" providerId="ADAL" clId="{89A49B43-7842-41B6-8088-6B54D7043AAB}" dt="2024-08-07T12:44:26.246" v="6973" actId="2711"/>
          <ac:spMkLst>
            <pc:docMk/>
            <pc:sldMk cId="3085023176" sldId="2147469842"/>
            <ac:spMk id="20" creationId="{47CBDCFC-5EE5-299F-BEE9-85D50878B006}"/>
          </ac:spMkLst>
        </pc:spChg>
        <pc:spChg chg="mod">
          <ac:chgData name="Mathias Vercauteren" userId="fa5be325-c4b1-412f-aabb-20c14464bfb7" providerId="ADAL" clId="{89A49B43-7842-41B6-8088-6B54D7043AAB}" dt="2024-08-07T12:44:26.246" v="6973" actId="2711"/>
          <ac:spMkLst>
            <pc:docMk/>
            <pc:sldMk cId="3085023176" sldId="2147469842"/>
            <ac:spMk id="21" creationId="{044B65AF-3EDB-E3CA-4364-592FFEEBC103}"/>
          </ac:spMkLst>
        </pc:spChg>
        <pc:grpChg chg="add mod">
          <ac:chgData name="Mathias Vercauteren" userId="fa5be325-c4b1-412f-aabb-20c14464bfb7" providerId="ADAL" clId="{89A49B43-7842-41B6-8088-6B54D7043AAB}" dt="2024-08-07T12:44:10.309" v="6960"/>
          <ac:grpSpMkLst>
            <pc:docMk/>
            <pc:sldMk cId="3085023176" sldId="2147469842"/>
            <ac:grpSpMk id="5" creationId="{7AB18238-B69C-B4EB-E168-2C3A5CF90F33}"/>
          </ac:grpSpMkLst>
        </pc:grpChg>
        <pc:grpChg chg="del">
          <ac:chgData name="Mathias Vercauteren" userId="fa5be325-c4b1-412f-aabb-20c14464bfb7" providerId="ADAL" clId="{89A49B43-7842-41B6-8088-6B54D7043AAB}" dt="2024-08-07T12:44:10.152" v="6959" actId="478"/>
          <ac:grpSpMkLst>
            <pc:docMk/>
            <pc:sldMk cId="3085023176" sldId="2147469842"/>
            <ac:grpSpMk id="8" creationId="{9B8045F6-A5C3-F5DC-A0F4-E8D6D02A4075}"/>
          </ac:grpSpMkLst>
        </pc:grpChg>
        <pc:grpChg chg="mod">
          <ac:chgData name="Mathias Vercauteren" userId="fa5be325-c4b1-412f-aabb-20c14464bfb7" providerId="ADAL" clId="{89A49B43-7842-41B6-8088-6B54D7043AAB}" dt="2024-08-07T12:44:10.309" v="6960"/>
          <ac:grpSpMkLst>
            <pc:docMk/>
            <pc:sldMk cId="3085023176" sldId="2147469842"/>
            <ac:grpSpMk id="19" creationId="{0AF0BB77-5A37-4A3F-7757-66FCF4DC768F}"/>
          </ac:grpSpMkLst>
        </pc:grpChg>
      </pc:sldChg>
      <pc:sldChg chg="addSp delSp modSp mod ord modTransition">
        <pc:chgData name="Mathias Vercauteren" userId="fa5be325-c4b1-412f-aabb-20c14464bfb7" providerId="ADAL" clId="{89A49B43-7842-41B6-8088-6B54D7043AAB}" dt="2024-08-07T14:55:35.539" v="8045"/>
        <pc:sldMkLst>
          <pc:docMk/>
          <pc:sldMk cId="3850593965" sldId="2147469843"/>
        </pc:sldMkLst>
        <pc:spChg chg="mod">
          <ac:chgData name="Mathias Vercauteren" userId="fa5be325-c4b1-412f-aabb-20c14464bfb7" providerId="ADAL" clId="{89A49B43-7842-41B6-8088-6B54D7043AAB}" dt="2024-08-07T11:56:58.261" v="6890" actId="113"/>
          <ac:spMkLst>
            <pc:docMk/>
            <pc:sldMk cId="3850593965" sldId="2147469843"/>
            <ac:spMk id="2" creationId="{709A0D60-6A54-054A-68EC-8442E7207400}"/>
          </ac:spMkLst>
        </pc:spChg>
        <pc:spChg chg="mod">
          <ac:chgData name="Mathias Vercauteren" userId="fa5be325-c4b1-412f-aabb-20c14464bfb7" providerId="ADAL" clId="{89A49B43-7842-41B6-8088-6B54D7043AAB}" dt="2024-08-07T11:56:55.573" v="6889" actId="2711"/>
          <ac:spMkLst>
            <pc:docMk/>
            <pc:sldMk cId="3850593965" sldId="2147469843"/>
            <ac:spMk id="3" creationId="{91706AEB-D72C-DE90-516E-8E11D0C3F923}"/>
          </ac:spMkLst>
        </pc:spChg>
        <pc:spChg chg="mod">
          <ac:chgData name="Mathias Vercauteren" userId="fa5be325-c4b1-412f-aabb-20c14464bfb7" providerId="ADAL" clId="{89A49B43-7842-41B6-8088-6B54D7043AAB}" dt="2024-08-07T11:56:55.573" v="6889" actId="2711"/>
          <ac:spMkLst>
            <pc:docMk/>
            <pc:sldMk cId="3850593965" sldId="2147469843"/>
            <ac:spMk id="4" creationId="{F6119F3D-428C-FCBC-4604-063ABA3E8493}"/>
          </ac:spMkLst>
        </pc:spChg>
        <pc:spChg chg="mod">
          <ac:chgData name="Mathias Vercauteren" userId="fa5be325-c4b1-412f-aabb-20c14464bfb7" providerId="ADAL" clId="{89A49B43-7842-41B6-8088-6B54D7043AAB}" dt="2024-08-07T11:56:55.573" v="6889" actId="2711"/>
          <ac:spMkLst>
            <pc:docMk/>
            <pc:sldMk cId="3850593965" sldId="2147469843"/>
            <ac:spMk id="6" creationId="{AD469862-30FF-23AC-83BD-2FEC4AA7DD59}"/>
          </ac:spMkLst>
        </pc:spChg>
        <pc:spChg chg="mod">
          <ac:chgData name="Mathias Vercauteren" userId="fa5be325-c4b1-412f-aabb-20c14464bfb7" providerId="ADAL" clId="{89A49B43-7842-41B6-8088-6B54D7043AAB}" dt="2024-08-07T11:56:55.573" v="6889" actId="2711"/>
          <ac:spMkLst>
            <pc:docMk/>
            <pc:sldMk cId="3850593965" sldId="2147469843"/>
            <ac:spMk id="7" creationId="{44C759A2-5205-73F6-9DFA-E779F76E83CC}"/>
          </ac:spMkLst>
        </pc:spChg>
        <pc:spChg chg="mod">
          <ac:chgData name="Mathias Vercauteren" userId="fa5be325-c4b1-412f-aabb-20c14464bfb7" providerId="ADAL" clId="{89A49B43-7842-41B6-8088-6B54D7043AAB}" dt="2024-08-07T11:56:55.573" v="6889" actId="2711"/>
          <ac:spMkLst>
            <pc:docMk/>
            <pc:sldMk cId="3850593965" sldId="2147469843"/>
            <ac:spMk id="9" creationId="{4FD5C64F-E3CA-038F-FD47-2E47A1751FA3}"/>
          </ac:spMkLst>
        </pc:spChg>
        <pc:spChg chg="mod">
          <ac:chgData name="Mathias Vercauteren" userId="fa5be325-c4b1-412f-aabb-20c14464bfb7" providerId="ADAL" clId="{89A49B43-7842-41B6-8088-6B54D7043AAB}" dt="2024-08-07T11:56:55.573" v="6889" actId="2711"/>
          <ac:spMkLst>
            <pc:docMk/>
            <pc:sldMk cId="3850593965" sldId="2147469843"/>
            <ac:spMk id="10" creationId="{6670779A-B823-554E-9928-3DF175BE323C}"/>
          </ac:spMkLst>
        </pc:spChg>
        <pc:spChg chg="mod">
          <ac:chgData name="Mathias Vercauteren" userId="fa5be325-c4b1-412f-aabb-20c14464bfb7" providerId="ADAL" clId="{89A49B43-7842-41B6-8088-6B54D7043AAB}" dt="2024-08-07T11:56:55.573" v="6889" actId="2711"/>
          <ac:spMkLst>
            <pc:docMk/>
            <pc:sldMk cId="3850593965" sldId="2147469843"/>
            <ac:spMk id="11" creationId="{686D1986-7F57-7162-C802-1A482200553F}"/>
          </ac:spMkLst>
        </pc:spChg>
        <pc:spChg chg="mod">
          <ac:chgData name="Mathias Vercauteren" userId="fa5be325-c4b1-412f-aabb-20c14464bfb7" providerId="ADAL" clId="{89A49B43-7842-41B6-8088-6B54D7043AAB}" dt="2024-08-07T11:56:55.573" v="6889" actId="2711"/>
          <ac:spMkLst>
            <pc:docMk/>
            <pc:sldMk cId="3850593965" sldId="2147469843"/>
            <ac:spMk id="12" creationId="{0128BB0F-6621-971C-984F-03584234522F}"/>
          </ac:spMkLst>
        </pc:spChg>
        <pc:spChg chg="mod">
          <ac:chgData name="Mathias Vercauteren" userId="fa5be325-c4b1-412f-aabb-20c14464bfb7" providerId="ADAL" clId="{89A49B43-7842-41B6-8088-6B54D7043AAB}" dt="2024-08-07T11:56:55.573" v="6889" actId="2711"/>
          <ac:spMkLst>
            <pc:docMk/>
            <pc:sldMk cId="3850593965" sldId="2147469843"/>
            <ac:spMk id="13" creationId="{11F5027F-C669-67D5-CB9C-1FAB50C5B97E}"/>
          </ac:spMkLst>
        </pc:spChg>
        <pc:spChg chg="mod">
          <ac:chgData name="Mathias Vercauteren" userId="fa5be325-c4b1-412f-aabb-20c14464bfb7" providerId="ADAL" clId="{89A49B43-7842-41B6-8088-6B54D7043AAB}" dt="2024-08-07T11:56:55.573" v="6889" actId="2711"/>
          <ac:spMkLst>
            <pc:docMk/>
            <pc:sldMk cId="3850593965" sldId="2147469843"/>
            <ac:spMk id="14" creationId="{14EC90CA-BC04-52CE-6848-9EADC2DD615F}"/>
          </ac:spMkLst>
        </pc:spChg>
        <pc:spChg chg="mod">
          <ac:chgData name="Mathias Vercauteren" userId="fa5be325-c4b1-412f-aabb-20c14464bfb7" providerId="ADAL" clId="{89A49B43-7842-41B6-8088-6B54D7043AAB}" dt="2024-08-07T11:56:55.573" v="6889" actId="2711"/>
          <ac:spMkLst>
            <pc:docMk/>
            <pc:sldMk cId="3850593965" sldId="2147469843"/>
            <ac:spMk id="15" creationId="{FF67739E-8570-5926-4CAD-4D1F8E0A3412}"/>
          </ac:spMkLst>
        </pc:spChg>
        <pc:spChg chg="mod">
          <ac:chgData name="Mathias Vercauteren" userId="fa5be325-c4b1-412f-aabb-20c14464bfb7" providerId="ADAL" clId="{89A49B43-7842-41B6-8088-6B54D7043AAB}" dt="2024-08-07T11:56:55.573" v="6889" actId="2711"/>
          <ac:spMkLst>
            <pc:docMk/>
            <pc:sldMk cId="3850593965" sldId="2147469843"/>
            <ac:spMk id="16" creationId="{E0E79120-0562-9C3C-05E9-A93143BC99DE}"/>
          </ac:spMkLst>
        </pc:spChg>
        <pc:spChg chg="mod">
          <ac:chgData name="Mathias Vercauteren" userId="fa5be325-c4b1-412f-aabb-20c14464bfb7" providerId="ADAL" clId="{89A49B43-7842-41B6-8088-6B54D7043AAB}" dt="2024-08-07T11:56:55.573" v="6889" actId="2711"/>
          <ac:spMkLst>
            <pc:docMk/>
            <pc:sldMk cId="3850593965" sldId="2147469843"/>
            <ac:spMk id="19" creationId="{7B4E819B-1A39-DAF7-AFF9-95114F556350}"/>
          </ac:spMkLst>
        </pc:spChg>
        <pc:spChg chg="mod">
          <ac:chgData name="Mathias Vercauteren" userId="fa5be325-c4b1-412f-aabb-20c14464bfb7" providerId="ADAL" clId="{89A49B43-7842-41B6-8088-6B54D7043AAB}" dt="2024-08-07T11:56:55.573" v="6889" actId="2711"/>
          <ac:spMkLst>
            <pc:docMk/>
            <pc:sldMk cId="3850593965" sldId="2147469843"/>
            <ac:spMk id="20" creationId="{6C9A6177-7251-E5B9-14C6-8414CDC6D3FB}"/>
          </ac:spMkLst>
        </pc:spChg>
        <pc:spChg chg="mod">
          <ac:chgData name="Mathias Vercauteren" userId="fa5be325-c4b1-412f-aabb-20c14464bfb7" providerId="ADAL" clId="{89A49B43-7842-41B6-8088-6B54D7043AAB}" dt="2024-08-07T11:56:55.573" v="6889" actId="2711"/>
          <ac:spMkLst>
            <pc:docMk/>
            <pc:sldMk cId="3850593965" sldId="2147469843"/>
            <ac:spMk id="21" creationId="{9B744C5B-00AB-EC85-4305-18158ACCF68B}"/>
          </ac:spMkLst>
        </pc:spChg>
        <pc:spChg chg="mod">
          <ac:chgData name="Mathias Vercauteren" userId="fa5be325-c4b1-412f-aabb-20c14464bfb7" providerId="ADAL" clId="{89A49B43-7842-41B6-8088-6B54D7043AAB}" dt="2024-08-07T11:56:55.573" v="6889" actId="2711"/>
          <ac:spMkLst>
            <pc:docMk/>
            <pc:sldMk cId="3850593965" sldId="2147469843"/>
            <ac:spMk id="22" creationId="{CA367EEC-9648-1503-587E-1FBB3E769586}"/>
          </ac:spMkLst>
        </pc:spChg>
        <pc:spChg chg="mod">
          <ac:chgData name="Mathias Vercauteren" userId="fa5be325-c4b1-412f-aabb-20c14464bfb7" providerId="ADAL" clId="{89A49B43-7842-41B6-8088-6B54D7043AAB}" dt="2024-08-07T11:56:55.573" v="6889" actId="2711"/>
          <ac:spMkLst>
            <pc:docMk/>
            <pc:sldMk cId="3850593965" sldId="2147469843"/>
            <ac:spMk id="23" creationId="{E467F207-7B67-067D-422F-60AB921E95E5}"/>
          </ac:spMkLst>
        </pc:spChg>
        <pc:spChg chg="mod">
          <ac:chgData name="Mathias Vercauteren" userId="fa5be325-c4b1-412f-aabb-20c14464bfb7" providerId="ADAL" clId="{89A49B43-7842-41B6-8088-6B54D7043AAB}" dt="2024-08-07T11:56:55.573" v="6889" actId="2711"/>
          <ac:spMkLst>
            <pc:docMk/>
            <pc:sldMk cId="3850593965" sldId="2147469843"/>
            <ac:spMk id="24" creationId="{D86C2EA7-2219-72C4-DEB1-4896AEA3F27A}"/>
          </ac:spMkLst>
        </pc:spChg>
        <pc:spChg chg="mod">
          <ac:chgData name="Mathias Vercauteren" userId="fa5be325-c4b1-412f-aabb-20c14464bfb7" providerId="ADAL" clId="{89A49B43-7842-41B6-8088-6B54D7043AAB}" dt="2024-08-07T11:56:55.573" v="6889" actId="2711"/>
          <ac:spMkLst>
            <pc:docMk/>
            <pc:sldMk cId="3850593965" sldId="2147469843"/>
            <ac:spMk id="25" creationId="{7357D6DA-6E5A-BDDF-B306-1200B1A13987}"/>
          </ac:spMkLst>
        </pc:spChg>
        <pc:spChg chg="mod">
          <ac:chgData name="Mathias Vercauteren" userId="fa5be325-c4b1-412f-aabb-20c14464bfb7" providerId="ADAL" clId="{89A49B43-7842-41B6-8088-6B54D7043AAB}" dt="2024-08-07T11:56:55.573" v="6889" actId="2711"/>
          <ac:spMkLst>
            <pc:docMk/>
            <pc:sldMk cId="3850593965" sldId="2147469843"/>
            <ac:spMk id="26" creationId="{9E8BDC87-9385-22BE-2D2B-6B71E9B3D1E4}"/>
          </ac:spMkLst>
        </pc:spChg>
        <pc:spChg chg="mod">
          <ac:chgData name="Mathias Vercauteren" userId="fa5be325-c4b1-412f-aabb-20c14464bfb7" providerId="ADAL" clId="{89A49B43-7842-41B6-8088-6B54D7043AAB}" dt="2024-08-07T11:56:55.573" v="6889" actId="2711"/>
          <ac:spMkLst>
            <pc:docMk/>
            <pc:sldMk cId="3850593965" sldId="2147469843"/>
            <ac:spMk id="27" creationId="{D3450C31-00AA-A5E0-D337-02620367AA32}"/>
          </ac:spMkLst>
        </pc:spChg>
        <pc:spChg chg="mod">
          <ac:chgData name="Mathias Vercauteren" userId="fa5be325-c4b1-412f-aabb-20c14464bfb7" providerId="ADAL" clId="{89A49B43-7842-41B6-8088-6B54D7043AAB}" dt="2024-08-07T11:56:55.573" v="6889" actId="2711"/>
          <ac:spMkLst>
            <pc:docMk/>
            <pc:sldMk cId="3850593965" sldId="2147469843"/>
            <ac:spMk id="29" creationId="{B476BAFE-DD2C-367F-5F1C-81963582A6EA}"/>
          </ac:spMkLst>
        </pc:spChg>
        <pc:spChg chg="mod">
          <ac:chgData name="Mathias Vercauteren" userId="fa5be325-c4b1-412f-aabb-20c14464bfb7" providerId="ADAL" clId="{89A49B43-7842-41B6-8088-6B54D7043AAB}" dt="2024-08-07T11:56:55.573" v="6889" actId="2711"/>
          <ac:spMkLst>
            <pc:docMk/>
            <pc:sldMk cId="3850593965" sldId="2147469843"/>
            <ac:spMk id="30" creationId="{EDAAD54C-A75D-B486-B82E-423447A9DE53}"/>
          </ac:spMkLst>
        </pc:spChg>
        <pc:spChg chg="mod">
          <ac:chgData name="Mathias Vercauteren" userId="fa5be325-c4b1-412f-aabb-20c14464bfb7" providerId="ADAL" clId="{89A49B43-7842-41B6-8088-6B54D7043AAB}" dt="2024-08-07T11:56:55.573" v="6889" actId="2711"/>
          <ac:spMkLst>
            <pc:docMk/>
            <pc:sldMk cId="3850593965" sldId="2147469843"/>
            <ac:spMk id="31" creationId="{795ED728-AF9A-1955-E7BE-6D34640B8F02}"/>
          </ac:spMkLst>
        </pc:spChg>
        <pc:spChg chg="del">
          <ac:chgData name="Mathias Vercauteren" userId="fa5be325-c4b1-412f-aabb-20c14464bfb7" providerId="ADAL" clId="{89A49B43-7842-41B6-8088-6B54D7043AAB}" dt="2024-08-07T11:55:21.368" v="6822" actId="478"/>
          <ac:spMkLst>
            <pc:docMk/>
            <pc:sldMk cId="3850593965" sldId="2147469843"/>
            <ac:spMk id="35" creationId="{004E7616-3215-8AE5-3BA6-1CD3F663A751}"/>
          </ac:spMkLst>
        </pc:spChg>
        <pc:spChg chg="del">
          <ac:chgData name="Mathias Vercauteren" userId="fa5be325-c4b1-412f-aabb-20c14464bfb7" providerId="ADAL" clId="{89A49B43-7842-41B6-8088-6B54D7043AAB}" dt="2024-08-07T11:55:21.368" v="6822" actId="478"/>
          <ac:spMkLst>
            <pc:docMk/>
            <pc:sldMk cId="3850593965" sldId="2147469843"/>
            <ac:spMk id="36" creationId="{2459E418-E730-0803-B837-89945D1ACAD6}"/>
          </ac:spMkLst>
        </pc:spChg>
        <pc:spChg chg="del">
          <ac:chgData name="Mathias Vercauteren" userId="fa5be325-c4b1-412f-aabb-20c14464bfb7" providerId="ADAL" clId="{89A49B43-7842-41B6-8088-6B54D7043AAB}" dt="2024-08-07T11:55:21.368" v="6822" actId="478"/>
          <ac:spMkLst>
            <pc:docMk/>
            <pc:sldMk cId="3850593965" sldId="2147469843"/>
            <ac:spMk id="37" creationId="{04D23FF7-566D-805B-1053-DD48D096EDEA}"/>
          </ac:spMkLst>
        </pc:spChg>
        <pc:spChg chg="del">
          <ac:chgData name="Mathias Vercauteren" userId="fa5be325-c4b1-412f-aabb-20c14464bfb7" providerId="ADAL" clId="{89A49B43-7842-41B6-8088-6B54D7043AAB}" dt="2024-08-07T11:55:21.368" v="6822" actId="478"/>
          <ac:spMkLst>
            <pc:docMk/>
            <pc:sldMk cId="3850593965" sldId="2147469843"/>
            <ac:spMk id="38" creationId="{42635E85-4990-A7D3-DE69-0C2BFA6349EE}"/>
          </ac:spMkLst>
        </pc:spChg>
        <pc:spChg chg="mod">
          <ac:chgData name="Mathias Vercauteren" userId="fa5be325-c4b1-412f-aabb-20c14464bfb7" providerId="ADAL" clId="{89A49B43-7842-41B6-8088-6B54D7043AAB}" dt="2024-08-07T11:56:55.573" v="6889" actId="2711"/>
          <ac:spMkLst>
            <pc:docMk/>
            <pc:sldMk cId="3850593965" sldId="2147469843"/>
            <ac:spMk id="40" creationId="{5F297605-4D5D-5179-AB45-E3F119F0D388}"/>
          </ac:spMkLst>
        </pc:spChg>
        <pc:spChg chg="mod">
          <ac:chgData name="Mathias Vercauteren" userId="fa5be325-c4b1-412f-aabb-20c14464bfb7" providerId="ADAL" clId="{89A49B43-7842-41B6-8088-6B54D7043AAB}" dt="2024-08-07T11:56:55.573" v="6889" actId="2711"/>
          <ac:spMkLst>
            <pc:docMk/>
            <pc:sldMk cId="3850593965" sldId="2147469843"/>
            <ac:spMk id="41" creationId="{B91398E6-BD01-1D25-5A37-C9C0121A88C4}"/>
          </ac:spMkLst>
        </pc:spChg>
        <pc:grpChg chg="add mod">
          <ac:chgData name="Mathias Vercauteren" userId="fa5be325-c4b1-412f-aabb-20c14464bfb7" providerId="ADAL" clId="{89A49B43-7842-41B6-8088-6B54D7043AAB}" dt="2024-08-07T11:55:21.620" v="6823"/>
          <ac:grpSpMkLst>
            <pc:docMk/>
            <pc:sldMk cId="3850593965" sldId="2147469843"/>
            <ac:grpSpMk id="5" creationId="{26E89DD7-6A82-6DAF-6A26-B9B607352554}"/>
          </ac:grpSpMkLst>
        </pc:grpChg>
        <pc:grpChg chg="del">
          <ac:chgData name="Mathias Vercauteren" userId="fa5be325-c4b1-412f-aabb-20c14464bfb7" providerId="ADAL" clId="{89A49B43-7842-41B6-8088-6B54D7043AAB}" dt="2024-08-07T11:55:21.368" v="6822" actId="478"/>
          <ac:grpSpMkLst>
            <pc:docMk/>
            <pc:sldMk cId="3850593965" sldId="2147469843"/>
            <ac:grpSpMk id="8" creationId="{C1137D56-F7FA-62CC-E13B-8742BBB909CD}"/>
          </ac:grpSpMkLst>
        </pc:grpChg>
        <pc:grpChg chg="mod">
          <ac:chgData name="Mathias Vercauteren" userId="fa5be325-c4b1-412f-aabb-20c14464bfb7" providerId="ADAL" clId="{89A49B43-7842-41B6-8088-6B54D7043AAB}" dt="2024-08-07T11:55:21.620" v="6823"/>
          <ac:grpSpMkLst>
            <pc:docMk/>
            <pc:sldMk cId="3850593965" sldId="2147469843"/>
            <ac:grpSpMk id="39" creationId="{FC8DCB9D-F467-66E0-2F67-9DA56185A8EF}"/>
          </ac:grpSpMkLst>
        </pc:grpChg>
      </pc:sldChg>
      <pc:sldChg chg="addSp delSp modSp mod ord modTransition">
        <pc:chgData name="Mathias Vercauteren" userId="fa5be325-c4b1-412f-aabb-20c14464bfb7" providerId="ADAL" clId="{89A49B43-7842-41B6-8088-6B54D7043AAB}" dt="2024-08-07T14:55:35.539" v="8045"/>
        <pc:sldMkLst>
          <pc:docMk/>
          <pc:sldMk cId="4263034163" sldId="2147469844"/>
        </pc:sldMkLst>
        <pc:spChg chg="mod">
          <ac:chgData name="Mathias Vercauteren" userId="fa5be325-c4b1-412f-aabb-20c14464bfb7" providerId="ADAL" clId="{89A49B43-7842-41B6-8088-6B54D7043AAB}" dt="2024-08-07T11:57:04.725" v="6892" actId="113"/>
          <ac:spMkLst>
            <pc:docMk/>
            <pc:sldMk cId="4263034163" sldId="2147469844"/>
            <ac:spMk id="2" creationId="{709A0D60-6A54-054A-68EC-8442E7207400}"/>
          </ac:spMkLst>
        </pc:spChg>
        <pc:spChg chg="mod">
          <ac:chgData name="Mathias Vercauteren" userId="fa5be325-c4b1-412f-aabb-20c14464bfb7" providerId="ADAL" clId="{89A49B43-7842-41B6-8088-6B54D7043AAB}" dt="2024-08-07T11:57:01.849" v="6891" actId="2711"/>
          <ac:spMkLst>
            <pc:docMk/>
            <pc:sldMk cId="4263034163" sldId="2147469844"/>
            <ac:spMk id="3" creationId="{91706AEB-D72C-DE90-516E-8E11D0C3F923}"/>
          </ac:spMkLst>
        </pc:spChg>
        <pc:spChg chg="mod">
          <ac:chgData name="Mathias Vercauteren" userId="fa5be325-c4b1-412f-aabb-20c14464bfb7" providerId="ADAL" clId="{89A49B43-7842-41B6-8088-6B54D7043AAB}" dt="2024-08-07T11:57:59.201" v="6903" actId="14100"/>
          <ac:spMkLst>
            <pc:docMk/>
            <pc:sldMk cId="4263034163" sldId="2147469844"/>
            <ac:spMk id="4" creationId="{EB8A4BE3-A8C2-E5FC-BFA9-3F71B3683DAB}"/>
          </ac:spMkLst>
        </pc:spChg>
        <pc:spChg chg="mod">
          <ac:chgData name="Mathias Vercauteren" userId="fa5be325-c4b1-412f-aabb-20c14464bfb7" providerId="ADAL" clId="{89A49B43-7842-41B6-8088-6B54D7043AAB}" dt="2024-08-07T11:57:15.979" v="6896"/>
          <ac:spMkLst>
            <pc:docMk/>
            <pc:sldMk cId="4263034163" sldId="2147469844"/>
            <ac:spMk id="6" creationId="{1278C5EF-F37E-143E-1014-9D5B39D61A67}"/>
          </ac:spMkLst>
        </pc:spChg>
        <pc:spChg chg="mod">
          <ac:chgData name="Mathias Vercauteren" userId="fa5be325-c4b1-412f-aabb-20c14464bfb7" providerId="ADAL" clId="{89A49B43-7842-41B6-8088-6B54D7043AAB}" dt="2024-08-07T11:57:01.849" v="6891" actId="2711"/>
          <ac:spMkLst>
            <pc:docMk/>
            <pc:sldMk cId="4263034163" sldId="2147469844"/>
            <ac:spMk id="7" creationId="{24CB9FCE-22D3-65A4-4F67-48D312626D1D}"/>
          </ac:spMkLst>
        </pc:spChg>
        <pc:spChg chg="mod">
          <ac:chgData name="Mathias Vercauteren" userId="fa5be325-c4b1-412f-aabb-20c14464bfb7" providerId="ADAL" clId="{89A49B43-7842-41B6-8088-6B54D7043AAB}" dt="2024-08-07T11:57:01.849" v="6891" actId="2711"/>
          <ac:spMkLst>
            <pc:docMk/>
            <pc:sldMk cId="4263034163" sldId="2147469844"/>
            <ac:spMk id="8" creationId="{58ACD133-C203-A755-AAAF-6E270A1F32F7}"/>
          </ac:spMkLst>
        </pc:spChg>
        <pc:spChg chg="mod">
          <ac:chgData name="Mathias Vercauteren" userId="fa5be325-c4b1-412f-aabb-20c14464bfb7" providerId="ADAL" clId="{89A49B43-7842-41B6-8088-6B54D7043AAB}" dt="2024-08-07T11:57:01.849" v="6891" actId="2711"/>
          <ac:spMkLst>
            <pc:docMk/>
            <pc:sldMk cId="4263034163" sldId="2147469844"/>
            <ac:spMk id="9" creationId="{4FD5C64F-E3CA-038F-FD47-2E47A1751FA3}"/>
          </ac:spMkLst>
        </pc:spChg>
        <pc:spChg chg="mod">
          <ac:chgData name="Mathias Vercauteren" userId="fa5be325-c4b1-412f-aabb-20c14464bfb7" providerId="ADAL" clId="{89A49B43-7842-41B6-8088-6B54D7043AAB}" dt="2024-08-07T11:57:01.849" v="6891" actId="2711"/>
          <ac:spMkLst>
            <pc:docMk/>
            <pc:sldMk cId="4263034163" sldId="2147469844"/>
            <ac:spMk id="10" creationId="{6670779A-B823-554E-9928-3DF175BE323C}"/>
          </ac:spMkLst>
        </pc:spChg>
        <pc:spChg chg="mod">
          <ac:chgData name="Mathias Vercauteren" userId="fa5be325-c4b1-412f-aabb-20c14464bfb7" providerId="ADAL" clId="{89A49B43-7842-41B6-8088-6B54D7043AAB}" dt="2024-08-07T11:57:01.849" v="6891" actId="2711"/>
          <ac:spMkLst>
            <pc:docMk/>
            <pc:sldMk cId="4263034163" sldId="2147469844"/>
            <ac:spMk id="11" creationId="{686D1986-7F57-7162-C802-1A482200553F}"/>
          </ac:spMkLst>
        </pc:spChg>
        <pc:spChg chg="mod">
          <ac:chgData name="Mathias Vercauteren" userId="fa5be325-c4b1-412f-aabb-20c14464bfb7" providerId="ADAL" clId="{89A49B43-7842-41B6-8088-6B54D7043AAB}" dt="2024-08-07T11:57:01.849" v="6891" actId="2711"/>
          <ac:spMkLst>
            <pc:docMk/>
            <pc:sldMk cId="4263034163" sldId="2147469844"/>
            <ac:spMk id="12" creationId="{F4573E8F-342D-F6BF-A5A6-696B60860013}"/>
          </ac:spMkLst>
        </pc:spChg>
        <pc:spChg chg="mod">
          <ac:chgData name="Mathias Vercauteren" userId="fa5be325-c4b1-412f-aabb-20c14464bfb7" providerId="ADAL" clId="{89A49B43-7842-41B6-8088-6B54D7043AAB}" dt="2024-08-07T11:57:01.849" v="6891" actId="2711"/>
          <ac:spMkLst>
            <pc:docMk/>
            <pc:sldMk cId="4263034163" sldId="2147469844"/>
            <ac:spMk id="13" creationId="{11F5027F-C669-67D5-CB9C-1FAB50C5B97E}"/>
          </ac:spMkLst>
        </pc:spChg>
        <pc:spChg chg="mod">
          <ac:chgData name="Mathias Vercauteren" userId="fa5be325-c4b1-412f-aabb-20c14464bfb7" providerId="ADAL" clId="{89A49B43-7842-41B6-8088-6B54D7043AAB}" dt="2024-08-07T11:57:01.849" v="6891" actId="2711"/>
          <ac:spMkLst>
            <pc:docMk/>
            <pc:sldMk cId="4263034163" sldId="2147469844"/>
            <ac:spMk id="14" creationId="{14EC90CA-BC04-52CE-6848-9EADC2DD615F}"/>
          </ac:spMkLst>
        </pc:spChg>
        <pc:spChg chg="mod">
          <ac:chgData name="Mathias Vercauteren" userId="fa5be325-c4b1-412f-aabb-20c14464bfb7" providerId="ADAL" clId="{89A49B43-7842-41B6-8088-6B54D7043AAB}" dt="2024-08-07T11:57:01.849" v="6891" actId="2711"/>
          <ac:spMkLst>
            <pc:docMk/>
            <pc:sldMk cId="4263034163" sldId="2147469844"/>
            <ac:spMk id="15" creationId="{FF67739E-8570-5926-4CAD-4D1F8E0A3412}"/>
          </ac:spMkLst>
        </pc:spChg>
        <pc:spChg chg="mod">
          <ac:chgData name="Mathias Vercauteren" userId="fa5be325-c4b1-412f-aabb-20c14464bfb7" providerId="ADAL" clId="{89A49B43-7842-41B6-8088-6B54D7043AAB}" dt="2024-08-07T11:57:01.849" v="6891" actId="2711"/>
          <ac:spMkLst>
            <pc:docMk/>
            <pc:sldMk cId="4263034163" sldId="2147469844"/>
            <ac:spMk id="16" creationId="{E0E79120-0562-9C3C-05E9-A93143BC99DE}"/>
          </ac:spMkLst>
        </pc:spChg>
        <pc:spChg chg="mod">
          <ac:chgData name="Mathias Vercauteren" userId="fa5be325-c4b1-412f-aabb-20c14464bfb7" providerId="ADAL" clId="{89A49B43-7842-41B6-8088-6B54D7043AAB}" dt="2024-08-07T11:57:01.849" v="6891" actId="2711"/>
          <ac:spMkLst>
            <pc:docMk/>
            <pc:sldMk cId="4263034163" sldId="2147469844"/>
            <ac:spMk id="17" creationId="{1D0F4F39-9A66-FD13-68F7-E32C461DAA01}"/>
          </ac:spMkLst>
        </pc:spChg>
        <pc:spChg chg="mod">
          <ac:chgData name="Mathias Vercauteren" userId="fa5be325-c4b1-412f-aabb-20c14464bfb7" providerId="ADAL" clId="{89A49B43-7842-41B6-8088-6B54D7043AAB}" dt="2024-08-07T11:57:01.849" v="6891" actId="2711"/>
          <ac:spMkLst>
            <pc:docMk/>
            <pc:sldMk cId="4263034163" sldId="2147469844"/>
            <ac:spMk id="19" creationId="{7B4E819B-1A39-DAF7-AFF9-95114F556350}"/>
          </ac:spMkLst>
        </pc:spChg>
        <pc:spChg chg="mod">
          <ac:chgData name="Mathias Vercauteren" userId="fa5be325-c4b1-412f-aabb-20c14464bfb7" providerId="ADAL" clId="{89A49B43-7842-41B6-8088-6B54D7043AAB}" dt="2024-08-07T11:57:01.849" v="6891" actId="2711"/>
          <ac:spMkLst>
            <pc:docMk/>
            <pc:sldMk cId="4263034163" sldId="2147469844"/>
            <ac:spMk id="20" creationId="{6C9A6177-7251-E5B9-14C6-8414CDC6D3FB}"/>
          </ac:spMkLst>
        </pc:spChg>
        <pc:spChg chg="mod">
          <ac:chgData name="Mathias Vercauteren" userId="fa5be325-c4b1-412f-aabb-20c14464bfb7" providerId="ADAL" clId="{89A49B43-7842-41B6-8088-6B54D7043AAB}" dt="2024-08-07T11:57:01.849" v="6891" actId="2711"/>
          <ac:spMkLst>
            <pc:docMk/>
            <pc:sldMk cId="4263034163" sldId="2147469844"/>
            <ac:spMk id="21" creationId="{9B744C5B-00AB-EC85-4305-18158ACCF68B}"/>
          </ac:spMkLst>
        </pc:spChg>
        <pc:spChg chg="mod">
          <ac:chgData name="Mathias Vercauteren" userId="fa5be325-c4b1-412f-aabb-20c14464bfb7" providerId="ADAL" clId="{89A49B43-7842-41B6-8088-6B54D7043AAB}" dt="2024-08-07T11:57:01.849" v="6891" actId="2711"/>
          <ac:spMkLst>
            <pc:docMk/>
            <pc:sldMk cId="4263034163" sldId="2147469844"/>
            <ac:spMk id="22" creationId="{CA367EEC-9648-1503-587E-1FBB3E769586}"/>
          </ac:spMkLst>
        </pc:spChg>
        <pc:spChg chg="mod">
          <ac:chgData name="Mathias Vercauteren" userId="fa5be325-c4b1-412f-aabb-20c14464bfb7" providerId="ADAL" clId="{89A49B43-7842-41B6-8088-6B54D7043AAB}" dt="2024-08-07T11:57:01.849" v="6891" actId="2711"/>
          <ac:spMkLst>
            <pc:docMk/>
            <pc:sldMk cId="4263034163" sldId="2147469844"/>
            <ac:spMk id="23" creationId="{26FB5282-D901-75C8-96B3-D21D9C7CB054}"/>
          </ac:spMkLst>
        </pc:spChg>
        <pc:spChg chg="mod">
          <ac:chgData name="Mathias Vercauteren" userId="fa5be325-c4b1-412f-aabb-20c14464bfb7" providerId="ADAL" clId="{89A49B43-7842-41B6-8088-6B54D7043AAB}" dt="2024-08-07T11:57:01.849" v="6891" actId="2711"/>
          <ac:spMkLst>
            <pc:docMk/>
            <pc:sldMk cId="4263034163" sldId="2147469844"/>
            <ac:spMk id="24" creationId="{D86C2EA7-2219-72C4-DEB1-4896AEA3F27A}"/>
          </ac:spMkLst>
        </pc:spChg>
        <pc:spChg chg="mod">
          <ac:chgData name="Mathias Vercauteren" userId="fa5be325-c4b1-412f-aabb-20c14464bfb7" providerId="ADAL" clId="{89A49B43-7842-41B6-8088-6B54D7043AAB}" dt="2024-08-07T11:57:01.849" v="6891" actId="2711"/>
          <ac:spMkLst>
            <pc:docMk/>
            <pc:sldMk cId="4263034163" sldId="2147469844"/>
            <ac:spMk id="25" creationId="{7357D6DA-6E5A-BDDF-B306-1200B1A13987}"/>
          </ac:spMkLst>
        </pc:spChg>
        <pc:spChg chg="mod">
          <ac:chgData name="Mathias Vercauteren" userId="fa5be325-c4b1-412f-aabb-20c14464bfb7" providerId="ADAL" clId="{89A49B43-7842-41B6-8088-6B54D7043AAB}" dt="2024-08-07T11:57:01.849" v="6891" actId="2711"/>
          <ac:spMkLst>
            <pc:docMk/>
            <pc:sldMk cId="4263034163" sldId="2147469844"/>
            <ac:spMk id="26" creationId="{9E8BDC87-9385-22BE-2D2B-6B71E9B3D1E4}"/>
          </ac:spMkLst>
        </pc:spChg>
        <pc:spChg chg="mod">
          <ac:chgData name="Mathias Vercauteren" userId="fa5be325-c4b1-412f-aabb-20c14464bfb7" providerId="ADAL" clId="{89A49B43-7842-41B6-8088-6B54D7043AAB}" dt="2024-08-07T11:57:01.849" v="6891" actId="2711"/>
          <ac:spMkLst>
            <pc:docMk/>
            <pc:sldMk cId="4263034163" sldId="2147469844"/>
            <ac:spMk id="27" creationId="{D3450C31-00AA-A5E0-D337-02620367AA32}"/>
          </ac:spMkLst>
        </pc:spChg>
        <pc:spChg chg="mod">
          <ac:chgData name="Mathias Vercauteren" userId="fa5be325-c4b1-412f-aabb-20c14464bfb7" providerId="ADAL" clId="{89A49B43-7842-41B6-8088-6B54D7043AAB}" dt="2024-08-07T11:57:01.849" v="6891" actId="2711"/>
          <ac:spMkLst>
            <pc:docMk/>
            <pc:sldMk cId="4263034163" sldId="2147469844"/>
            <ac:spMk id="29" creationId="{B476BAFE-DD2C-367F-5F1C-81963582A6EA}"/>
          </ac:spMkLst>
        </pc:spChg>
        <pc:spChg chg="mod">
          <ac:chgData name="Mathias Vercauteren" userId="fa5be325-c4b1-412f-aabb-20c14464bfb7" providerId="ADAL" clId="{89A49B43-7842-41B6-8088-6B54D7043AAB}" dt="2024-08-07T11:57:01.849" v="6891" actId="2711"/>
          <ac:spMkLst>
            <pc:docMk/>
            <pc:sldMk cId="4263034163" sldId="2147469844"/>
            <ac:spMk id="30" creationId="{EDAAD54C-A75D-B486-B82E-423447A9DE53}"/>
          </ac:spMkLst>
        </pc:spChg>
        <pc:spChg chg="mod">
          <ac:chgData name="Mathias Vercauteren" userId="fa5be325-c4b1-412f-aabb-20c14464bfb7" providerId="ADAL" clId="{89A49B43-7842-41B6-8088-6B54D7043AAB}" dt="2024-08-07T11:57:01.849" v="6891" actId="2711"/>
          <ac:spMkLst>
            <pc:docMk/>
            <pc:sldMk cId="4263034163" sldId="2147469844"/>
            <ac:spMk id="31" creationId="{795ED728-AF9A-1955-E7BE-6D34640B8F02}"/>
          </ac:spMkLst>
        </pc:spChg>
        <pc:spChg chg="mod">
          <ac:chgData name="Mathias Vercauteren" userId="fa5be325-c4b1-412f-aabb-20c14464bfb7" providerId="ADAL" clId="{89A49B43-7842-41B6-8088-6B54D7043AAB}" dt="2024-08-07T11:57:01.849" v="6891" actId="2711"/>
          <ac:spMkLst>
            <pc:docMk/>
            <pc:sldMk cId="4263034163" sldId="2147469844"/>
            <ac:spMk id="33" creationId="{535A15D3-6AB4-30BA-868A-E781B3C42A50}"/>
          </ac:spMkLst>
        </pc:spChg>
        <pc:spChg chg="mod">
          <ac:chgData name="Mathias Vercauteren" userId="fa5be325-c4b1-412f-aabb-20c14464bfb7" providerId="ADAL" clId="{89A49B43-7842-41B6-8088-6B54D7043AAB}" dt="2024-08-07T11:57:01.849" v="6891" actId="2711"/>
          <ac:spMkLst>
            <pc:docMk/>
            <pc:sldMk cId="4263034163" sldId="2147469844"/>
            <ac:spMk id="35" creationId="{75BF6B83-F4E9-5575-75E3-CDEA3CBB9CFE}"/>
          </ac:spMkLst>
        </pc:spChg>
        <pc:spChg chg="mod">
          <ac:chgData name="Mathias Vercauteren" userId="fa5be325-c4b1-412f-aabb-20c14464bfb7" providerId="ADAL" clId="{89A49B43-7842-41B6-8088-6B54D7043AAB}" dt="2024-08-07T11:57:01.849" v="6891" actId="2711"/>
          <ac:spMkLst>
            <pc:docMk/>
            <pc:sldMk cId="4263034163" sldId="2147469844"/>
            <ac:spMk id="36" creationId="{F9984A67-5B6D-5520-223C-ADE0569F8AD6}"/>
          </ac:spMkLst>
        </pc:spChg>
        <pc:spChg chg="del mod">
          <ac:chgData name="Mathias Vercauteren" userId="fa5be325-c4b1-412f-aabb-20c14464bfb7" providerId="ADAL" clId="{89A49B43-7842-41B6-8088-6B54D7043AAB}" dt="2024-08-07T11:57:15.794" v="6895" actId="478"/>
          <ac:spMkLst>
            <pc:docMk/>
            <pc:sldMk cId="4263034163" sldId="2147469844"/>
            <ac:spMk id="37" creationId="{5E9A8742-27BE-C61A-DAF6-2FC1B5D46A80}"/>
          </ac:spMkLst>
        </pc:spChg>
        <pc:spChg chg="del mod">
          <ac:chgData name="Mathias Vercauteren" userId="fa5be325-c4b1-412f-aabb-20c14464bfb7" providerId="ADAL" clId="{89A49B43-7842-41B6-8088-6B54D7043AAB}" dt="2024-08-07T11:57:15.794" v="6895" actId="478"/>
          <ac:spMkLst>
            <pc:docMk/>
            <pc:sldMk cId="4263034163" sldId="2147469844"/>
            <ac:spMk id="38" creationId="{AD839D31-3B0A-3C04-89FB-1DAFE9A7EF6E}"/>
          </ac:spMkLst>
        </pc:spChg>
        <pc:spChg chg="del mod">
          <ac:chgData name="Mathias Vercauteren" userId="fa5be325-c4b1-412f-aabb-20c14464bfb7" providerId="ADAL" clId="{89A49B43-7842-41B6-8088-6B54D7043AAB}" dt="2024-08-07T11:57:15.794" v="6895" actId="478"/>
          <ac:spMkLst>
            <pc:docMk/>
            <pc:sldMk cId="4263034163" sldId="2147469844"/>
            <ac:spMk id="39" creationId="{2B6AF72A-DA17-6055-396F-FC48879902B3}"/>
          </ac:spMkLst>
        </pc:spChg>
        <pc:spChg chg="del mod">
          <ac:chgData name="Mathias Vercauteren" userId="fa5be325-c4b1-412f-aabb-20c14464bfb7" providerId="ADAL" clId="{89A49B43-7842-41B6-8088-6B54D7043AAB}" dt="2024-08-07T11:57:15.794" v="6895" actId="478"/>
          <ac:spMkLst>
            <pc:docMk/>
            <pc:sldMk cId="4263034163" sldId="2147469844"/>
            <ac:spMk id="40" creationId="{7CD569AE-23E4-D10A-02CC-53BC3BA8E8F5}"/>
          </ac:spMkLst>
        </pc:spChg>
        <pc:spChg chg="mod">
          <ac:chgData name="Mathias Vercauteren" userId="fa5be325-c4b1-412f-aabb-20c14464bfb7" providerId="ADAL" clId="{89A49B43-7842-41B6-8088-6B54D7043AAB}" dt="2024-08-07T11:57:15.979" v="6896"/>
          <ac:spMkLst>
            <pc:docMk/>
            <pc:sldMk cId="4263034163" sldId="2147469844"/>
            <ac:spMk id="42" creationId="{B543C6C2-FECE-5F8E-1A6E-3365FA1A7A84}"/>
          </ac:spMkLst>
        </pc:spChg>
        <pc:spChg chg="mod">
          <ac:chgData name="Mathias Vercauteren" userId="fa5be325-c4b1-412f-aabb-20c14464bfb7" providerId="ADAL" clId="{89A49B43-7842-41B6-8088-6B54D7043AAB}" dt="2024-08-07T11:57:15.979" v="6896"/>
          <ac:spMkLst>
            <pc:docMk/>
            <pc:sldMk cId="4263034163" sldId="2147469844"/>
            <ac:spMk id="43" creationId="{38C0B441-CA2A-565B-0878-5861181B2153}"/>
          </ac:spMkLst>
        </pc:spChg>
        <pc:grpChg chg="add mod">
          <ac:chgData name="Mathias Vercauteren" userId="fa5be325-c4b1-412f-aabb-20c14464bfb7" providerId="ADAL" clId="{89A49B43-7842-41B6-8088-6B54D7043AAB}" dt="2024-08-07T11:57:15.979" v="6896"/>
          <ac:grpSpMkLst>
            <pc:docMk/>
            <pc:sldMk cId="4263034163" sldId="2147469844"/>
            <ac:grpSpMk id="5" creationId="{5DECD813-E624-6295-2DD2-F9D3CBB662D3}"/>
          </ac:grpSpMkLst>
        </pc:grpChg>
        <pc:grpChg chg="del">
          <ac:chgData name="Mathias Vercauteren" userId="fa5be325-c4b1-412f-aabb-20c14464bfb7" providerId="ADAL" clId="{89A49B43-7842-41B6-8088-6B54D7043AAB}" dt="2024-08-07T11:57:15.794" v="6895" actId="478"/>
          <ac:grpSpMkLst>
            <pc:docMk/>
            <pc:sldMk cId="4263034163" sldId="2147469844"/>
            <ac:grpSpMk id="32" creationId="{E2039F3C-F7D0-B391-16FC-8F9008DA3B78}"/>
          </ac:grpSpMkLst>
        </pc:grpChg>
        <pc:grpChg chg="mod">
          <ac:chgData name="Mathias Vercauteren" userId="fa5be325-c4b1-412f-aabb-20c14464bfb7" providerId="ADAL" clId="{89A49B43-7842-41B6-8088-6B54D7043AAB}" dt="2024-08-07T11:57:15.979" v="6896"/>
          <ac:grpSpMkLst>
            <pc:docMk/>
            <pc:sldMk cId="4263034163" sldId="2147469844"/>
            <ac:grpSpMk id="41" creationId="{DDAAFF90-18ED-1DB6-BE35-D167780F9B46}"/>
          </ac:grpSpMkLst>
        </pc:grpChg>
      </pc:sldChg>
      <pc:sldChg chg="addSp delSp modSp mod ord modTransition">
        <pc:chgData name="Mathias Vercauteren" userId="fa5be325-c4b1-412f-aabb-20c14464bfb7" providerId="ADAL" clId="{89A49B43-7842-41B6-8088-6B54D7043AAB}" dt="2024-08-07T14:55:35.539" v="8045"/>
        <pc:sldMkLst>
          <pc:docMk/>
          <pc:sldMk cId="1243381094" sldId="2147469845"/>
        </pc:sldMkLst>
        <pc:spChg chg="mod">
          <ac:chgData name="Mathias Vercauteren" userId="fa5be325-c4b1-412f-aabb-20c14464bfb7" providerId="ADAL" clId="{89A49B43-7842-41B6-8088-6B54D7043AAB}" dt="2024-08-07T11:57:11.231" v="6894" actId="113"/>
          <ac:spMkLst>
            <pc:docMk/>
            <pc:sldMk cId="1243381094" sldId="2147469845"/>
            <ac:spMk id="2" creationId="{709A0D60-6A54-054A-68EC-8442E7207400}"/>
          </ac:spMkLst>
        </pc:spChg>
        <pc:spChg chg="mod">
          <ac:chgData name="Mathias Vercauteren" userId="fa5be325-c4b1-412f-aabb-20c14464bfb7" providerId="ADAL" clId="{89A49B43-7842-41B6-8088-6B54D7043AAB}" dt="2024-08-07T11:57:09.100" v="6893" actId="2711"/>
          <ac:spMkLst>
            <pc:docMk/>
            <pc:sldMk cId="1243381094" sldId="2147469845"/>
            <ac:spMk id="3" creationId="{91706AEB-D72C-DE90-516E-8E11D0C3F923}"/>
          </ac:spMkLst>
        </pc:spChg>
        <pc:spChg chg="mod">
          <ac:chgData name="Mathias Vercauteren" userId="fa5be325-c4b1-412f-aabb-20c14464bfb7" providerId="ADAL" clId="{89A49B43-7842-41B6-8088-6B54D7043AAB}" dt="2024-08-07T11:57:09.100" v="6893" actId="2711"/>
          <ac:spMkLst>
            <pc:docMk/>
            <pc:sldMk cId="1243381094" sldId="2147469845"/>
            <ac:spMk id="4" creationId="{CAC0478D-B5D0-10AA-052E-8672D761D275}"/>
          </ac:spMkLst>
        </pc:spChg>
        <pc:spChg chg="mod">
          <ac:chgData name="Mathias Vercauteren" userId="fa5be325-c4b1-412f-aabb-20c14464bfb7" providerId="ADAL" clId="{89A49B43-7842-41B6-8088-6B54D7043AAB}" dt="2024-08-07T11:57:18.553" v="6898"/>
          <ac:spMkLst>
            <pc:docMk/>
            <pc:sldMk cId="1243381094" sldId="2147469845"/>
            <ac:spMk id="6" creationId="{D77D51E3-5810-036C-4345-697883C5540E}"/>
          </ac:spMkLst>
        </pc:spChg>
        <pc:spChg chg="mod">
          <ac:chgData name="Mathias Vercauteren" userId="fa5be325-c4b1-412f-aabb-20c14464bfb7" providerId="ADAL" clId="{89A49B43-7842-41B6-8088-6B54D7043AAB}" dt="2024-08-07T11:57:09.100" v="6893" actId="2711"/>
          <ac:spMkLst>
            <pc:docMk/>
            <pc:sldMk cId="1243381094" sldId="2147469845"/>
            <ac:spMk id="7" creationId="{E185E5D2-AA2B-554F-2CD5-EB9C217BA2A2}"/>
          </ac:spMkLst>
        </pc:spChg>
        <pc:spChg chg="mod">
          <ac:chgData name="Mathias Vercauteren" userId="fa5be325-c4b1-412f-aabb-20c14464bfb7" providerId="ADAL" clId="{89A49B43-7842-41B6-8088-6B54D7043AAB}" dt="2024-08-07T11:57:09.100" v="6893" actId="2711"/>
          <ac:spMkLst>
            <pc:docMk/>
            <pc:sldMk cId="1243381094" sldId="2147469845"/>
            <ac:spMk id="8" creationId="{58ACD133-C203-A755-AAAF-6E270A1F32F7}"/>
          </ac:spMkLst>
        </pc:spChg>
        <pc:spChg chg="mod">
          <ac:chgData name="Mathias Vercauteren" userId="fa5be325-c4b1-412f-aabb-20c14464bfb7" providerId="ADAL" clId="{89A49B43-7842-41B6-8088-6B54D7043AAB}" dt="2024-08-07T11:58:10.994" v="6906" actId="404"/>
          <ac:spMkLst>
            <pc:docMk/>
            <pc:sldMk cId="1243381094" sldId="2147469845"/>
            <ac:spMk id="10" creationId="{6670779A-B823-554E-9928-3DF175BE323C}"/>
          </ac:spMkLst>
        </pc:spChg>
        <pc:spChg chg="mod">
          <ac:chgData name="Mathias Vercauteren" userId="fa5be325-c4b1-412f-aabb-20c14464bfb7" providerId="ADAL" clId="{89A49B43-7842-41B6-8088-6B54D7043AAB}" dt="2024-08-07T11:57:09.100" v="6893" actId="2711"/>
          <ac:spMkLst>
            <pc:docMk/>
            <pc:sldMk cId="1243381094" sldId="2147469845"/>
            <ac:spMk id="11" creationId="{61597ADF-618D-17F1-774A-BCD93DD4F902}"/>
          </ac:spMkLst>
        </pc:spChg>
        <pc:spChg chg="mod">
          <ac:chgData name="Mathias Vercauteren" userId="fa5be325-c4b1-412f-aabb-20c14464bfb7" providerId="ADAL" clId="{89A49B43-7842-41B6-8088-6B54D7043AAB}" dt="2024-08-07T11:57:09.100" v="6893" actId="2711"/>
          <ac:spMkLst>
            <pc:docMk/>
            <pc:sldMk cId="1243381094" sldId="2147469845"/>
            <ac:spMk id="12" creationId="{8112F57F-7850-95D6-C024-670526F3176E}"/>
          </ac:spMkLst>
        </pc:spChg>
        <pc:spChg chg="mod">
          <ac:chgData name="Mathias Vercauteren" userId="fa5be325-c4b1-412f-aabb-20c14464bfb7" providerId="ADAL" clId="{89A49B43-7842-41B6-8088-6B54D7043AAB}" dt="2024-08-07T11:57:09.100" v="6893" actId="2711"/>
          <ac:spMkLst>
            <pc:docMk/>
            <pc:sldMk cId="1243381094" sldId="2147469845"/>
            <ac:spMk id="14" creationId="{7FA9FEB4-03DF-0365-C4AC-51D1404C029A}"/>
          </ac:spMkLst>
        </pc:spChg>
        <pc:spChg chg="mod">
          <ac:chgData name="Mathias Vercauteren" userId="fa5be325-c4b1-412f-aabb-20c14464bfb7" providerId="ADAL" clId="{89A49B43-7842-41B6-8088-6B54D7043AAB}" dt="2024-08-07T11:57:09.100" v="6893" actId="2711"/>
          <ac:spMkLst>
            <pc:docMk/>
            <pc:sldMk cId="1243381094" sldId="2147469845"/>
            <ac:spMk id="15" creationId="{BB3D3EEE-48AA-9148-0846-7DFC1098AC25}"/>
          </ac:spMkLst>
        </pc:spChg>
        <pc:spChg chg="del mod">
          <ac:chgData name="Mathias Vercauteren" userId="fa5be325-c4b1-412f-aabb-20c14464bfb7" providerId="ADAL" clId="{89A49B43-7842-41B6-8088-6B54D7043AAB}" dt="2024-08-07T11:57:18.382" v="6897" actId="478"/>
          <ac:spMkLst>
            <pc:docMk/>
            <pc:sldMk cId="1243381094" sldId="2147469845"/>
            <ac:spMk id="16" creationId="{DA39A5A3-437B-73AC-9386-C3E422F91685}"/>
          </ac:spMkLst>
        </pc:spChg>
        <pc:spChg chg="mod">
          <ac:chgData name="Mathias Vercauteren" userId="fa5be325-c4b1-412f-aabb-20c14464bfb7" providerId="ADAL" clId="{89A49B43-7842-41B6-8088-6B54D7043AAB}" dt="2024-08-07T11:57:09.100" v="6893" actId="2711"/>
          <ac:spMkLst>
            <pc:docMk/>
            <pc:sldMk cId="1243381094" sldId="2147469845"/>
            <ac:spMk id="17" creationId="{1D0F4F39-9A66-FD13-68F7-E32C461DAA01}"/>
          </ac:spMkLst>
        </pc:spChg>
        <pc:spChg chg="mod">
          <ac:chgData name="Mathias Vercauteren" userId="fa5be325-c4b1-412f-aabb-20c14464bfb7" providerId="ADAL" clId="{89A49B43-7842-41B6-8088-6B54D7043AAB}" dt="2024-08-07T11:57:09.100" v="6893" actId="2711"/>
          <ac:spMkLst>
            <pc:docMk/>
            <pc:sldMk cId="1243381094" sldId="2147469845"/>
            <ac:spMk id="19" creationId="{7B4E819B-1A39-DAF7-AFF9-95114F556350}"/>
          </ac:spMkLst>
        </pc:spChg>
        <pc:spChg chg="del mod">
          <ac:chgData name="Mathias Vercauteren" userId="fa5be325-c4b1-412f-aabb-20c14464bfb7" providerId="ADAL" clId="{89A49B43-7842-41B6-8088-6B54D7043AAB}" dt="2024-08-07T11:57:18.382" v="6897" actId="478"/>
          <ac:spMkLst>
            <pc:docMk/>
            <pc:sldMk cId="1243381094" sldId="2147469845"/>
            <ac:spMk id="20" creationId="{2B0FCCB2-DB1F-28C5-C3F7-851F914D418D}"/>
          </ac:spMkLst>
        </pc:spChg>
        <pc:spChg chg="del mod">
          <ac:chgData name="Mathias Vercauteren" userId="fa5be325-c4b1-412f-aabb-20c14464bfb7" providerId="ADAL" clId="{89A49B43-7842-41B6-8088-6B54D7043AAB}" dt="2024-08-07T11:57:18.382" v="6897" actId="478"/>
          <ac:spMkLst>
            <pc:docMk/>
            <pc:sldMk cId="1243381094" sldId="2147469845"/>
            <ac:spMk id="21" creationId="{CDA30A1D-8757-93A8-BFEA-DCD73A39899C}"/>
          </ac:spMkLst>
        </pc:spChg>
        <pc:spChg chg="mod">
          <ac:chgData name="Mathias Vercauteren" userId="fa5be325-c4b1-412f-aabb-20c14464bfb7" providerId="ADAL" clId="{89A49B43-7842-41B6-8088-6B54D7043AAB}" dt="2024-08-07T11:57:09.100" v="6893" actId="2711"/>
          <ac:spMkLst>
            <pc:docMk/>
            <pc:sldMk cId="1243381094" sldId="2147469845"/>
            <ac:spMk id="22" creationId="{CA367EEC-9648-1503-587E-1FBB3E769586}"/>
          </ac:spMkLst>
        </pc:spChg>
        <pc:spChg chg="mod">
          <ac:chgData name="Mathias Vercauteren" userId="fa5be325-c4b1-412f-aabb-20c14464bfb7" providerId="ADAL" clId="{89A49B43-7842-41B6-8088-6B54D7043AAB}" dt="2024-08-07T11:57:09.100" v="6893" actId="2711"/>
          <ac:spMkLst>
            <pc:docMk/>
            <pc:sldMk cId="1243381094" sldId="2147469845"/>
            <ac:spMk id="23" creationId="{B1E40142-AECD-6AAB-9B2F-D57549CC40B2}"/>
          </ac:spMkLst>
        </pc:spChg>
        <pc:spChg chg="mod">
          <ac:chgData name="Mathias Vercauteren" userId="fa5be325-c4b1-412f-aabb-20c14464bfb7" providerId="ADAL" clId="{89A49B43-7842-41B6-8088-6B54D7043AAB}" dt="2024-08-07T11:57:09.100" v="6893" actId="2711"/>
          <ac:spMkLst>
            <pc:docMk/>
            <pc:sldMk cId="1243381094" sldId="2147469845"/>
            <ac:spMk id="24" creationId="{D86C2EA7-2219-72C4-DEB1-4896AEA3F27A}"/>
          </ac:spMkLst>
        </pc:spChg>
        <pc:spChg chg="del mod">
          <ac:chgData name="Mathias Vercauteren" userId="fa5be325-c4b1-412f-aabb-20c14464bfb7" providerId="ADAL" clId="{89A49B43-7842-41B6-8088-6B54D7043AAB}" dt="2024-08-07T11:57:18.382" v="6897" actId="478"/>
          <ac:spMkLst>
            <pc:docMk/>
            <pc:sldMk cId="1243381094" sldId="2147469845"/>
            <ac:spMk id="25" creationId="{39531389-7B09-2666-6F44-910E9F24AA43}"/>
          </ac:spMkLst>
        </pc:spChg>
        <pc:spChg chg="mod">
          <ac:chgData name="Mathias Vercauteren" userId="fa5be325-c4b1-412f-aabb-20c14464bfb7" providerId="ADAL" clId="{89A49B43-7842-41B6-8088-6B54D7043AAB}" dt="2024-08-07T11:57:18.553" v="6898"/>
          <ac:spMkLst>
            <pc:docMk/>
            <pc:sldMk cId="1243381094" sldId="2147469845"/>
            <ac:spMk id="27" creationId="{58C76C0B-8F7C-6D89-48FA-2CF0B953274F}"/>
          </ac:spMkLst>
        </pc:spChg>
        <pc:spChg chg="mod">
          <ac:chgData name="Mathias Vercauteren" userId="fa5be325-c4b1-412f-aabb-20c14464bfb7" providerId="ADAL" clId="{89A49B43-7842-41B6-8088-6B54D7043AAB}" dt="2024-08-07T11:57:09.100" v="6893" actId="2711"/>
          <ac:spMkLst>
            <pc:docMk/>
            <pc:sldMk cId="1243381094" sldId="2147469845"/>
            <ac:spMk id="29" creationId="{B476BAFE-DD2C-367F-5F1C-81963582A6EA}"/>
          </ac:spMkLst>
        </pc:spChg>
        <pc:spChg chg="mod">
          <ac:chgData name="Mathias Vercauteren" userId="fa5be325-c4b1-412f-aabb-20c14464bfb7" providerId="ADAL" clId="{89A49B43-7842-41B6-8088-6B54D7043AAB}" dt="2024-08-07T11:57:09.100" v="6893" actId="2711"/>
          <ac:spMkLst>
            <pc:docMk/>
            <pc:sldMk cId="1243381094" sldId="2147469845"/>
            <ac:spMk id="30" creationId="{EDAAD54C-A75D-B486-B82E-423447A9DE53}"/>
          </ac:spMkLst>
        </pc:spChg>
        <pc:spChg chg="mod">
          <ac:chgData name="Mathias Vercauteren" userId="fa5be325-c4b1-412f-aabb-20c14464bfb7" providerId="ADAL" clId="{89A49B43-7842-41B6-8088-6B54D7043AAB}" dt="2024-08-07T11:57:18.553" v="6898"/>
          <ac:spMkLst>
            <pc:docMk/>
            <pc:sldMk cId="1243381094" sldId="2147469845"/>
            <ac:spMk id="31" creationId="{DD237136-5408-6A03-52BA-55672ACF4295}"/>
          </ac:spMkLst>
        </pc:spChg>
        <pc:spChg chg="mod">
          <ac:chgData name="Mathias Vercauteren" userId="fa5be325-c4b1-412f-aabb-20c14464bfb7" providerId="ADAL" clId="{89A49B43-7842-41B6-8088-6B54D7043AAB}" dt="2024-08-07T11:58:13.072" v="6907" actId="404"/>
          <ac:spMkLst>
            <pc:docMk/>
            <pc:sldMk cId="1243381094" sldId="2147469845"/>
            <ac:spMk id="34" creationId="{F136A918-B63C-23DB-08C6-D146333604EB}"/>
          </ac:spMkLst>
        </pc:spChg>
        <pc:spChg chg="mod">
          <ac:chgData name="Mathias Vercauteren" userId="fa5be325-c4b1-412f-aabb-20c14464bfb7" providerId="ADAL" clId="{89A49B43-7842-41B6-8088-6B54D7043AAB}" dt="2024-08-07T11:57:09.100" v="6893" actId="2711"/>
          <ac:spMkLst>
            <pc:docMk/>
            <pc:sldMk cId="1243381094" sldId="2147469845"/>
            <ac:spMk id="35" creationId="{7167BF90-956F-F4F6-75BE-6DB31D200151}"/>
          </ac:spMkLst>
        </pc:spChg>
        <pc:spChg chg="mod">
          <ac:chgData name="Mathias Vercauteren" userId="fa5be325-c4b1-412f-aabb-20c14464bfb7" providerId="ADAL" clId="{89A49B43-7842-41B6-8088-6B54D7043AAB}" dt="2024-08-07T11:57:09.100" v="6893" actId="2711"/>
          <ac:spMkLst>
            <pc:docMk/>
            <pc:sldMk cId="1243381094" sldId="2147469845"/>
            <ac:spMk id="36" creationId="{0B3A92EC-6A25-74C8-7732-CD356DF0F5EF}"/>
          </ac:spMkLst>
        </pc:spChg>
        <pc:spChg chg="mod">
          <ac:chgData name="Mathias Vercauteren" userId="fa5be325-c4b1-412f-aabb-20c14464bfb7" providerId="ADAL" clId="{89A49B43-7842-41B6-8088-6B54D7043AAB}" dt="2024-08-07T11:57:09.100" v="6893" actId="2711"/>
          <ac:spMkLst>
            <pc:docMk/>
            <pc:sldMk cId="1243381094" sldId="2147469845"/>
            <ac:spMk id="37" creationId="{7B8CA9AD-A751-5787-1C4B-36DE88BC39DF}"/>
          </ac:spMkLst>
        </pc:spChg>
        <pc:spChg chg="mod">
          <ac:chgData name="Mathias Vercauteren" userId="fa5be325-c4b1-412f-aabb-20c14464bfb7" providerId="ADAL" clId="{89A49B43-7842-41B6-8088-6B54D7043AAB}" dt="2024-08-07T11:57:09.100" v="6893" actId="2711"/>
          <ac:spMkLst>
            <pc:docMk/>
            <pc:sldMk cId="1243381094" sldId="2147469845"/>
            <ac:spMk id="38" creationId="{22634806-3924-266D-8A46-CE335DAB8FE1}"/>
          </ac:spMkLst>
        </pc:spChg>
        <pc:spChg chg="mod">
          <ac:chgData name="Mathias Vercauteren" userId="fa5be325-c4b1-412f-aabb-20c14464bfb7" providerId="ADAL" clId="{89A49B43-7842-41B6-8088-6B54D7043AAB}" dt="2024-08-07T11:57:09.100" v="6893" actId="2711"/>
          <ac:spMkLst>
            <pc:docMk/>
            <pc:sldMk cId="1243381094" sldId="2147469845"/>
            <ac:spMk id="39" creationId="{935D6F25-B1E1-A5AE-43C3-6FCB6D6A3A49}"/>
          </ac:spMkLst>
        </pc:spChg>
        <pc:spChg chg="mod">
          <ac:chgData name="Mathias Vercauteren" userId="fa5be325-c4b1-412f-aabb-20c14464bfb7" providerId="ADAL" clId="{89A49B43-7842-41B6-8088-6B54D7043AAB}" dt="2024-08-07T11:57:09.100" v="6893" actId="2711"/>
          <ac:spMkLst>
            <pc:docMk/>
            <pc:sldMk cId="1243381094" sldId="2147469845"/>
            <ac:spMk id="40" creationId="{9BB48F2E-26A2-7F4B-2618-16362D08410C}"/>
          </ac:spMkLst>
        </pc:spChg>
        <pc:spChg chg="mod">
          <ac:chgData name="Mathias Vercauteren" userId="fa5be325-c4b1-412f-aabb-20c14464bfb7" providerId="ADAL" clId="{89A49B43-7842-41B6-8088-6B54D7043AAB}" dt="2024-08-07T11:58:06.719" v="6905" actId="404"/>
          <ac:spMkLst>
            <pc:docMk/>
            <pc:sldMk cId="1243381094" sldId="2147469845"/>
            <ac:spMk id="63" creationId="{74D5F297-BF19-C4C1-F307-8BC163CCF9BE}"/>
          </ac:spMkLst>
        </pc:spChg>
        <pc:spChg chg="mod">
          <ac:chgData name="Mathias Vercauteren" userId="fa5be325-c4b1-412f-aabb-20c14464bfb7" providerId="ADAL" clId="{89A49B43-7842-41B6-8088-6B54D7043AAB}" dt="2024-08-07T11:57:09.100" v="6893" actId="2711"/>
          <ac:spMkLst>
            <pc:docMk/>
            <pc:sldMk cId="1243381094" sldId="2147469845"/>
            <ac:spMk id="68" creationId="{29DFD6DF-C68F-1EAC-521F-ADE91AC25438}"/>
          </ac:spMkLst>
        </pc:spChg>
        <pc:spChg chg="mod">
          <ac:chgData name="Mathias Vercauteren" userId="fa5be325-c4b1-412f-aabb-20c14464bfb7" providerId="ADAL" clId="{89A49B43-7842-41B6-8088-6B54D7043AAB}" dt="2024-08-07T11:57:09.100" v="6893" actId="2711"/>
          <ac:spMkLst>
            <pc:docMk/>
            <pc:sldMk cId="1243381094" sldId="2147469845"/>
            <ac:spMk id="69" creationId="{8BB7E411-882E-49AA-05E2-E7EA283BBD7A}"/>
          </ac:spMkLst>
        </pc:spChg>
        <pc:spChg chg="mod">
          <ac:chgData name="Mathias Vercauteren" userId="fa5be325-c4b1-412f-aabb-20c14464bfb7" providerId="ADAL" clId="{89A49B43-7842-41B6-8088-6B54D7043AAB}" dt="2024-08-07T11:57:09.100" v="6893" actId="2711"/>
          <ac:spMkLst>
            <pc:docMk/>
            <pc:sldMk cId="1243381094" sldId="2147469845"/>
            <ac:spMk id="70" creationId="{3D8F27C4-7985-CE53-73DF-DF7FF9A729F8}"/>
          </ac:spMkLst>
        </pc:spChg>
        <pc:spChg chg="mod">
          <ac:chgData name="Mathias Vercauteren" userId="fa5be325-c4b1-412f-aabb-20c14464bfb7" providerId="ADAL" clId="{89A49B43-7842-41B6-8088-6B54D7043AAB}" dt="2024-08-07T11:57:09.100" v="6893" actId="2711"/>
          <ac:spMkLst>
            <pc:docMk/>
            <pc:sldMk cId="1243381094" sldId="2147469845"/>
            <ac:spMk id="71" creationId="{DA70A00C-07BC-4ACA-FADC-6413F7C22DC0}"/>
          </ac:spMkLst>
        </pc:spChg>
        <pc:spChg chg="mod">
          <ac:chgData name="Mathias Vercauteren" userId="fa5be325-c4b1-412f-aabb-20c14464bfb7" providerId="ADAL" clId="{89A49B43-7842-41B6-8088-6B54D7043AAB}" dt="2024-08-07T11:57:09.100" v="6893" actId="2711"/>
          <ac:spMkLst>
            <pc:docMk/>
            <pc:sldMk cId="1243381094" sldId="2147469845"/>
            <ac:spMk id="72" creationId="{A13922EE-1C68-B905-7DC7-3595F6BE5DA0}"/>
          </ac:spMkLst>
        </pc:spChg>
        <pc:spChg chg="mod">
          <ac:chgData name="Mathias Vercauteren" userId="fa5be325-c4b1-412f-aabb-20c14464bfb7" providerId="ADAL" clId="{89A49B43-7842-41B6-8088-6B54D7043AAB}" dt="2024-08-07T11:58:18.590" v="6908" actId="14100"/>
          <ac:spMkLst>
            <pc:docMk/>
            <pc:sldMk cId="1243381094" sldId="2147469845"/>
            <ac:spMk id="73" creationId="{FDFA3117-2833-33A8-5BA8-A0BCEEECF823}"/>
          </ac:spMkLst>
        </pc:spChg>
        <pc:spChg chg="mod">
          <ac:chgData name="Mathias Vercauteren" userId="fa5be325-c4b1-412f-aabb-20c14464bfb7" providerId="ADAL" clId="{89A49B43-7842-41B6-8088-6B54D7043AAB}" dt="2024-08-07T11:57:09.100" v="6893" actId="2711"/>
          <ac:spMkLst>
            <pc:docMk/>
            <pc:sldMk cId="1243381094" sldId="2147469845"/>
            <ac:spMk id="74" creationId="{FF511F81-4662-5A6E-895D-E519635562F5}"/>
          </ac:spMkLst>
        </pc:spChg>
        <pc:spChg chg="mod">
          <ac:chgData name="Mathias Vercauteren" userId="fa5be325-c4b1-412f-aabb-20c14464bfb7" providerId="ADAL" clId="{89A49B43-7842-41B6-8088-6B54D7043AAB}" dt="2024-08-07T11:57:09.100" v="6893" actId="2711"/>
          <ac:spMkLst>
            <pc:docMk/>
            <pc:sldMk cId="1243381094" sldId="2147469845"/>
            <ac:spMk id="76" creationId="{B611D03D-5071-534B-44CA-DF0F6A22A381}"/>
          </ac:spMkLst>
        </pc:spChg>
        <pc:spChg chg="mod">
          <ac:chgData name="Mathias Vercauteren" userId="fa5be325-c4b1-412f-aabb-20c14464bfb7" providerId="ADAL" clId="{89A49B43-7842-41B6-8088-6B54D7043AAB}" dt="2024-08-07T11:57:09.100" v="6893" actId="2711"/>
          <ac:spMkLst>
            <pc:docMk/>
            <pc:sldMk cId="1243381094" sldId="2147469845"/>
            <ac:spMk id="77" creationId="{1CA046BA-197F-DA20-F513-0262086F84B2}"/>
          </ac:spMkLst>
        </pc:spChg>
        <pc:spChg chg="mod">
          <ac:chgData name="Mathias Vercauteren" userId="fa5be325-c4b1-412f-aabb-20c14464bfb7" providerId="ADAL" clId="{89A49B43-7842-41B6-8088-6B54D7043AAB}" dt="2024-08-07T11:57:09.100" v="6893" actId="2711"/>
          <ac:spMkLst>
            <pc:docMk/>
            <pc:sldMk cId="1243381094" sldId="2147469845"/>
            <ac:spMk id="78" creationId="{0917EB66-C7DA-72D7-E479-195DE976DB70}"/>
          </ac:spMkLst>
        </pc:spChg>
        <pc:spChg chg="mod">
          <ac:chgData name="Mathias Vercauteren" userId="fa5be325-c4b1-412f-aabb-20c14464bfb7" providerId="ADAL" clId="{89A49B43-7842-41B6-8088-6B54D7043AAB}" dt="2024-08-07T11:57:09.100" v="6893" actId="2711"/>
          <ac:spMkLst>
            <pc:docMk/>
            <pc:sldMk cId="1243381094" sldId="2147469845"/>
            <ac:spMk id="79" creationId="{55F33BD6-A276-2DDE-25E9-1CB9C331DE9E}"/>
          </ac:spMkLst>
        </pc:spChg>
        <pc:spChg chg="mod">
          <ac:chgData name="Mathias Vercauteren" userId="fa5be325-c4b1-412f-aabb-20c14464bfb7" providerId="ADAL" clId="{89A49B43-7842-41B6-8088-6B54D7043AAB}" dt="2024-08-07T11:57:09.100" v="6893" actId="2711"/>
          <ac:spMkLst>
            <pc:docMk/>
            <pc:sldMk cId="1243381094" sldId="2147469845"/>
            <ac:spMk id="80" creationId="{0562476C-8CE1-E863-94F7-A70B296CA25D}"/>
          </ac:spMkLst>
        </pc:spChg>
        <pc:spChg chg="mod">
          <ac:chgData name="Mathias Vercauteren" userId="fa5be325-c4b1-412f-aabb-20c14464bfb7" providerId="ADAL" clId="{89A49B43-7842-41B6-8088-6B54D7043AAB}" dt="2024-08-07T11:57:09.100" v="6893" actId="2711"/>
          <ac:spMkLst>
            <pc:docMk/>
            <pc:sldMk cId="1243381094" sldId="2147469845"/>
            <ac:spMk id="81" creationId="{1ED25B7B-9A12-06F0-4CA3-FE040650B110}"/>
          </ac:spMkLst>
        </pc:spChg>
        <pc:spChg chg="mod">
          <ac:chgData name="Mathias Vercauteren" userId="fa5be325-c4b1-412f-aabb-20c14464bfb7" providerId="ADAL" clId="{89A49B43-7842-41B6-8088-6B54D7043AAB}" dt="2024-08-07T11:57:09.100" v="6893" actId="2711"/>
          <ac:spMkLst>
            <pc:docMk/>
            <pc:sldMk cId="1243381094" sldId="2147469845"/>
            <ac:spMk id="93" creationId="{12BEC380-A5C9-19BD-7D52-8EEC89FD4193}"/>
          </ac:spMkLst>
        </pc:spChg>
        <pc:grpChg chg="add mod">
          <ac:chgData name="Mathias Vercauteren" userId="fa5be325-c4b1-412f-aabb-20c14464bfb7" providerId="ADAL" clId="{89A49B43-7842-41B6-8088-6B54D7043AAB}" dt="2024-08-07T11:57:18.553" v="6898"/>
          <ac:grpSpMkLst>
            <pc:docMk/>
            <pc:sldMk cId="1243381094" sldId="2147469845"/>
            <ac:grpSpMk id="5" creationId="{A363317F-A633-EC62-6D80-3782DDB66C06}"/>
          </ac:grpSpMkLst>
        </pc:grpChg>
        <pc:grpChg chg="del">
          <ac:chgData name="Mathias Vercauteren" userId="fa5be325-c4b1-412f-aabb-20c14464bfb7" providerId="ADAL" clId="{89A49B43-7842-41B6-8088-6B54D7043AAB}" dt="2024-08-07T11:57:18.382" v="6897" actId="478"/>
          <ac:grpSpMkLst>
            <pc:docMk/>
            <pc:sldMk cId="1243381094" sldId="2147469845"/>
            <ac:grpSpMk id="9" creationId="{86BA6180-A021-FCE6-3C16-75BEC7FBE3B8}"/>
          </ac:grpSpMkLst>
        </pc:grpChg>
        <pc:grpChg chg="mod">
          <ac:chgData name="Mathias Vercauteren" userId="fa5be325-c4b1-412f-aabb-20c14464bfb7" providerId="ADAL" clId="{89A49B43-7842-41B6-8088-6B54D7043AAB}" dt="2024-08-07T11:57:18.553" v="6898"/>
          <ac:grpSpMkLst>
            <pc:docMk/>
            <pc:sldMk cId="1243381094" sldId="2147469845"/>
            <ac:grpSpMk id="26" creationId="{344B1489-0EEF-8241-3050-AD13289C93F2}"/>
          </ac:grpSpMkLst>
        </pc:grpChg>
        <pc:cxnChg chg="mod">
          <ac:chgData name="Mathias Vercauteren" userId="fa5be325-c4b1-412f-aabb-20c14464bfb7" providerId="ADAL" clId="{89A49B43-7842-41B6-8088-6B54D7043AAB}" dt="2024-08-07T11:57:09.100" v="6893" actId="2711"/>
          <ac:cxnSpMkLst>
            <pc:docMk/>
            <pc:sldMk cId="1243381094" sldId="2147469845"/>
            <ac:cxnSpMk id="49" creationId="{09B09727-EB99-20E8-49DA-024996D2BEF2}"/>
          </ac:cxnSpMkLst>
        </pc:cxnChg>
        <pc:cxnChg chg="mod">
          <ac:chgData name="Mathias Vercauteren" userId="fa5be325-c4b1-412f-aabb-20c14464bfb7" providerId="ADAL" clId="{89A49B43-7842-41B6-8088-6B54D7043AAB}" dt="2024-08-07T11:57:09.100" v="6893" actId="2711"/>
          <ac:cxnSpMkLst>
            <pc:docMk/>
            <pc:sldMk cId="1243381094" sldId="2147469845"/>
            <ac:cxnSpMk id="52" creationId="{4795AC50-685B-D17C-EAF4-BC2FB276E8CA}"/>
          </ac:cxnSpMkLst>
        </pc:cxnChg>
      </pc:sldChg>
      <pc:sldChg chg="addSp delSp modSp mod ord modTransition">
        <pc:chgData name="Mathias Vercauteren" userId="fa5be325-c4b1-412f-aabb-20c14464bfb7" providerId="ADAL" clId="{89A49B43-7842-41B6-8088-6B54D7043AAB}" dt="2024-08-07T14:55:35.539" v="8045"/>
        <pc:sldMkLst>
          <pc:docMk/>
          <pc:sldMk cId="1471557999" sldId="2147469846"/>
        </pc:sldMkLst>
        <pc:spChg chg="mod">
          <ac:chgData name="Mathias Vercauteren" userId="fa5be325-c4b1-412f-aabb-20c14464bfb7" providerId="ADAL" clId="{89A49B43-7842-41B6-8088-6B54D7043AAB}" dt="2024-08-07T11:57:24.060" v="6900" actId="113"/>
          <ac:spMkLst>
            <pc:docMk/>
            <pc:sldMk cId="1471557999" sldId="2147469846"/>
            <ac:spMk id="2" creationId="{709A0D60-6A54-054A-68EC-8442E7207400}"/>
          </ac:spMkLst>
        </pc:spChg>
        <pc:spChg chg="mod">
          <ac:chgData name="Mathias Vercauteren" userId="fa5be325-c4b1-412f-aabb-20c14464bfb7" providerId="ADAL" clId="{89A49B43-7842-41B6-8088-6B54D7043AAB}" dt="2024-08-07T11:57:21.973" v="6899" actId="2711"/>
          <ac:spMkLst>
            <pc:docMk/>
            <pc:sldMk cId="1471557999" sldId="2147469846"/>
            <ac:spMk id="4" creationId="{41A9F71F-3E77-0689-D3C4-F883DEB4C3BA}"/>
          </ac:spMkLst>
        </pc:spChg>
        <pc:spChg chg="mod">
          <ac:chgData name="Mathias Vercauteren" userId="fa5be325-c4b1-412f-aabb-20c14464bfb7" providerId="ADAL" clId="{89A49B43-7842-41B6-8088-6B54D7043AAB}" dt="2024-08-07T11:57:21.973" v="6899" actId="2711"/>
          <ac:spMkLst>
            <pc:docMk/>
            <pc:sldMk cId="1471557999" sldId="2147469846"/>
            <ac:spMk id="5" creationId="{09A1AA9B-8466-7D5F-890B-5F295F49E77A}"/>
          </ac:spMkLst>
        </pc:spChg>
        <pc:spChg chg="mod">
          <ac:chgData name="Mathias Vercauteren" userId="fa5be325-c4b1-412f-aabb-20c14464bfb7" providerId="ADAL" clId="{89A49B43-7842-41B6-8088-6B54D7043AAB}" dt="2024-08-07T11:57:21.973" v="6899" actId="2711"/>
          <ac:spMkLst>
            <pc:docMk/>
            <pc:sldMk cId="1471557999" sldId="2147469846"/>
            <ac:spMk id="7" creationId="{FDBFED1F-5286-377C-5F87-4AA9EFD9D5DC}"/>
          </ac:spMkLst>
        </pc:spChg>
        <pc:spChg chg="mod">
          <ac:chgData name="Mathias Vercauteren" userId="fa5be325-c4b1-412f-aabb-20c14464bfb7" providerId="ADAL" clId="{89A49B43-7842-41B6-8088-6B54D7043AAB}" dt="2024-08-07T11:57:21.973" v="6899" actId="2711"/>
          <ac:spMkLst>
            <pc:docMk/>
            <pc:sldMk cId="1471557999" sldId="2147469846"/>
            <ac:spMk id="11" creationId="{C06D3F10-46AC-DB33-5F5F-21D10D4E49E8}"/>
          </ac:spMkLst>
        </pc:spChg>
        <pc:spChg chg="mod">
          <ac:chgData name="Mathias Vercauteren" userId="fa5be325-c4b1-412f-aabb-20c14464bfb7" providerId="ADAL" clId="{89A49B43-7842-41B6-8088-6B54D7043AAB}" dt="2024-08-07T11:57:21.973" v="6899" actId="2711"/>
          <ac:spMkLst>
            <pc:docMk/>
            <pc:sldMk cId="1471557999" sldId="2147469846"/>
            <ac:spMk id="12" creationId="{8112F57F-7850-95D6-C024-670526F3176E}"/>
          </ac:spMkLst>
        </pc:spChg>
        <pc:spChg chg="mod">
          <ac:chgData name="Mathias Vercauteren" userId="fa5be325-c4b1-412f-aabb-20c14464bfb7" providerId="ADAL" clId="{89A49B43-7842-41B6-8088-6B54D7043AAB}" dt="2024-08-07T11:57:21.973" v="6899" actId="2711"/>
          <ac:spMkLst>
            <pc:docMk/>
            <pc:sldMk cId="1471557999" sldId="2147469846"/>
            <ac:spMk id="13" creationId="{D6AA96C0-7331-2963-C2A2-00E7CA578928}"/>
          </ac:spMkLst>
        </pc:spChg>
        <pc:spChg chg="mod">
          <ac:chgData name="Mathias Vercauteren" userId="fa5be325-c4b1-412f-aabb-20c14464bfb7" providerId="ADAL" clId="{89A49B43-7842-41B6-8088-6B54D7043AAB}" dt="2024-08-07T11:57:21.973" v="6899" actId="2711"/>
          <ac:spMkLst>
            <pc:docMk/>
            <pc:sldMk cId="1471557999" sldId="2147469846"/>
            <ac:spMk id="16" creationId="{5E84A322-0C34-6DCF-F009-DA14E52E74B8}"/>
          </ac:spMkLst>
        </pc:spChg>
        <pc:spChg chg="del">
          <ac:chgData name="Mathias Vercauteren" userId="fa5be325-c4b1-412f-aabb-20c14464bfb7" providerId="ADAL" clId="{89A49B43-7842-41B6-8088-6B54D7043AAB}" dt="2024-08-07T11:55:24.808" v="6824" actId="478"/>
          <ac:spMkLst>
            <pc:docMk/>
            <pc:sldMk cId="1471557999" sldId="2147469846"/>
            <ac:spMk id="19" creationId="{27124B64-0895-60BF-2FC3-D81C9293EB04}"/>
          </ac:spMkLst>
        </pc:spChg>
        <pc:spChg chg="mod">
          <ac:chgData name="Mathias Vercauteren" userId="fa5be325-c4b1-412f-aabb-20c14464bfb7" providerId="ADAL" clId="{89A49B43-7842-41B6-8088-6B54D7043AAB}" dt="2024-08-07T11:57:21.973" v="6899" actId="2711"/>
          <ac:spMkLst>
            <pc:docMk/>
            <pc:sldMk cId="1471557999" sldId="2147469846"/>
            <ac:spMk id="20" creationId="{976B6888-F6EE-BCB0-C856-C2C6BC00BD3B}"/>
          </ac:spMkLst>
        </pc:spChg>
        <pc:spChg chg="mod">
          <ac:chgData name="Mathias Vercauteren" userId="fa5be325-c4b1-412f-aabb-20c14464bfb7" providerId="ADAL" clId="{89A49B43-7842-41B6-8088-6B54D7043AAB}" dt="2024-08-07T11:57:21.973" v="6899" actId="2711"/>
          <ac:spMkLst>
            <pc:docMk/>
            <pc:sldMk cId="1471557999" sldId="2147469846"/>
            <ac:spMk id="21" creationId="{929994A1-1AB9-FE4F-E455-B9FB7679E1F2}"/>
          </ac:spMkLst>
        </pc:spChg>
        <pc:spChg chg="del">
          <ac:chgData name="Mathias Vercauteren" userId="fa5be325-c4b1-412f-aabb-20c14464bfb7" providerId="ADAL" clId="{89A49B43-7842-41B6-8088-6B54D7043AAB}" dt="2024-08-07T11:55:24.808" v="6824" actId="478"/>
          <ac:spMkLst>
            <pc:docMk/>
            <pc:sldMk cId="1471557999" sldId="2147469846"/>
            <ac:spMk id="22" creationId="{1ECFB7D0-905E-37C6-8292-55934475E09C}"/>
          </ac:spMkLst>
        </pc:spChg>
        <pc:spChg chg="mod">
          <ac:chgData name="Mathias Vercauteren" userId="fa5be325-c4b1-412f-aabb-20c14464bfb7" providerId="ADAL" clId="{89A49B43-7842-41B6-8088-6B54D7043AAB}" dt="2024-08-07T11:57:21.973" v="6899" actId="2711"/>
          <ac:spMkLst>
            <pc:docMk/>
            <pc:sldMk cId="1471557999" sldId="2147469846"/>
            <ac:spMk id="23" creationId="{B1E40142-AECD-6AAB-9B2F-D57549CC40B2}"/>
          </ac:spMkLst>
        </pc:spChg>
        <pc:spChg chg="mod">
          <ac:chgData name="Mathias Vercauteren" userId="fa5be325-c4b1-412f-aabb-20c14464bfb7" providerId="ADAL" clId="{89A49B43-7842-41B6-8088-6B54D7043AAB}" dt="2024-08-07T11:57:21.973" v="6899" actId="2711"/>
          <ac:spMkLst>
            <pc:docMk/>
            <pc:sldMk cId="1471557999" sldId="2147469846"/>
            <ac:spMk id="24" creationId="{D86C2EA7-2219-72C4-DEB1-4896AEA3F27A}"/>
          </ac:spMkLst>
        </pc:spChg>
        <pc:spChg chg="mod">
          <ac:chgData name="Mathias Vercauteren" userId="fa5be325-c4b1-412f-aabb-20c14464bfb7" providerId="ADAL" clId="{89A49B43-7842-41B6-8088-6B54D7043AAB}" dt="2024-08-07T11:57:21.973" v="6899" actId="2711"/>
          <ac:spMkLst>
            <pc:docMk/>
            <pc:sldMk cId="1471557999" sldId="2147469846"/>
            <ac:spMk id="25" creationId="{8AD8F384-2394-72FB-B6E7-33C5D63D07BD}"/>
          </ac:spMkLst>
        </pc:spChg>
        <pc:spChg chg="mod">
          <ac:chgData name="Mathias Vercauteren" userId="fa5be325-c4b1-412f-aabb-20c14464bfb7" providerId="ADAL" clId="{89A49B43-7842-41B6-8088-6B54D7043AAB}" dt="2024-08-07T11:57:21.973" v="6899" actId="2711"/>
          <ac:spMkLst>
            <pc:docMk/>
            <pc:sldMk cId="1471557999" sldId="2147469846"/>
            <ac:spMk id="26" creationId="{BAE6A2FA-3042-2970-E526-F7953C10FB8D}"/>
          </ac:spMkLst>
        </pc:spChg>
        <pc:spChg chg="mod">
          <ac:chgData name="Mathias Vercauteren" userId="fa5be325-c4b1-412f-aabb-20c14464bfb7" providerId="ADAL" clId="{89A49B43-7842-41B6-8088-6B54D7043AAB}" dt="2024-08-07T11:57:21.973" v="6899" actId="2711"/>
          <ac:spMkLst>
            <pc:docMk/>
            <pc:sldMk cId="1471557999" sldId="2147469846"/>
            <ac:spMk id="27" creationId="{B31C59E8-4DD0-3098-0D05-4079CF6A4421}"/>
          </ac:spMkLst>
        </pc:spChg>
        <pc:spChg chg="del">
          <ac:chgData name="Mathias Vercauteren" userId="fa5be325-c4b1-412f-aabb-20c14464bfb7" providerId="ADAL" clId="{89A49B43-7842-41B6-8088-6B54D7043AAB}" dt="2024-08-07T11:55:24.808" v="6824" actId="478"/>
          <ac:spMkLst>
            <pc:docMk/>
            <pc:sldMk cId="1471557999" sldId="2147469846"/>
            <ac:spMk id="28" creationId="{D3B6E4A1-D0D7-4ED3-3F78-D8B88FE7ABE6}"/>
          </ac:spMkLst>
        </pc:spChg>
        <pc:spChg chg="del">
          <ac:chgData name="Mathias Vercauteren" userId="fa5be325-c4b1-412f-aabb-20c14464bfb7" providerId="ADAL" clId="{89A49B43-7842-41B6-8088-6B54D7043AAB}" dt="2024-08-07T11:55:24.808" v="6824" actId="478"/>
          <ac:spMkLst>
            <pc:docMk/>
            <pc:sldMk cId="1471557999" sldId="2147469846"/>
            <ac:spMk id="29" creationId="{842A663D-F29B-9B49-2AED-34C4EB69139A}"/>
          </ac:spMkLst>
        </pc:spChg>
        <pc:spChg chg="mod">
          <ac:chgData name="Mathias Vercauteren" userId="fa5be325-c4b1-412f-aabb-20c14464bfb7" providerId="ADAL" clId="{89A49B43-7842-41B6-8088-6B54D7043AAB}" dt="2024-08-07T11:57:21.973" v="6899" actId="2711"/>
          <ac:spMkLst>
            <pc:docMk/>
            <pc:sldMk cId="1471557999" sldId="2147469846"/>
            <ac:spMk id="30" creationId="{97D95DD1-9C83-5FE9-9607-6935B139DBD4}"/>
          </ac:spMkLst>
        </pc:spChg>
        <pc:spChg chg="mod">
          <ac:chgData name="Mathias Vercauteren" userId="fa5be325-c4b1-412f-aabb-20c14464bfb7" providerId="ADAL" clId="{89A49B43-7842-41B6-8088-6B54D7043AAB}" dt="2024-08-07T11:57:21.973" v="6899" actId="2711"/>
          <ac:spMkLst>
            <pc:docMk/>
            <pc:sldMk cId="1471557999" sldId="2147469846"/>
            <ac:spMk id="31" creationId="{09014462-77DC-B9F0-C213-4DF2AF43C6BB}"/>
          </ac:spMkLst>
        </pc:spChg>
        <pc:spChg chg="mod">
          <ac:chgData name="Mathias Vercauteren" userId="fa5be325-c4b1-412f-aabb-20c14464bfb7" providerId="ADAL" clId="{89A49B43-7842-41B6-8088-6B54D7043AAB}" dt="2024-08-07T11:57:21.973" v="6899" actId="2711"/>
          <ac:spMkLst>
            <pc:docMk/>
            <pc:sldMk cId="1471557999" sldId="2147469846"/>
            <ac:spMk id="32" creationId="{FCE11509-CE78-1AC7-90F1-31F8B8C00385}"/>
          </ac:spMkLst>
        </pc:spChg>
        <pc:spChg chg="mod">
          <ac:chgData name="Mathias Vercauteren" userId="fa5be325-c4b1-412f-aabb-20c14464bfb7" providerId="ADAL" clId="{89A49B43-7842-41B6-8088-6B54D7043AAB}" dt="2024-08-07T11:57:21.973" v="6899" actId="2711"/>
          <ac:spMkLst>
            <pc:docMk/>
            <pc:sldMk cId="1471557999" sldId="2147469846"/>
            <ac:spMk id="44" creationId="{B2A76308-36B7-84CA-0D3D-2C4CC6067445}"/>
          </ac:spMkLst>
        </pc:spChg>
        <pc:spChg chg="mod">
          <ac:chgData name="Mathias Vercauteren" userId="fa5be325-c4b1-412f-aabb-20c14464bfb7" providerId="ADAL" clId="{89A49B43-7842-41B6-8088-6B54D7043AAB}" dt="2024-08-07T11:57:21.973" v="6899" actId="2711"/>
          <ac:spMkLst>
            <pc:docMk/>
            <pc:sldMk cId="1471557999" sldId="2147469846"/>
            <ac:spMk id="45" creationId="{2413B34C-7D61-216D-4AB3-D9B795FE9C88}"/>
          </ac:spMkLst>
        </pc:spChg>
        <pc:spChg chg="mod">
          <ac:chgData name="Mathias Vercauteren" userId="fa5be325-c4b1-412f-aabb-20c14464bfb7" providerId="ADAL" clId="{89A49B43-7842-41B6-8088-6B54D7043AAB}" dt="2024-08-07T11:57:21.973" v="6899" actId="2711"/>
          <ac:spMkLst>
            <pc:docMk/>
            <pc:sldMk cId="1471557999" sldId="2147469846"/>
            <ac:spMk id="47" creationId="{C49F63A4-4150-6E9E-7286-01B8ED108A16}"/>
          </ac:spMkLst>
        </pc:spChg>
        <pc:spChg chg="mod">
          <ac:chgData name="Mathias Vercauteren" userId="fa5be325-c4b1-412f-aabb-20c14464bfb7" providerId="ADAL" clId="{89A49B43-7842-41B6-8088-6B54D7043AAB}" dt="2024-08-07T11:57:21.973" v="6899" actId="2711"/>
          <ac:spMkLst>
            <pc:docMk/>
            <pc:sldMk cId="1471557999" sldId="2147469846"/>
            <ac:spMk id="48" creationId="{9EBF1225-807C-41C6-E3B6-06CC6317CF64}"/>
          </ac:spMkLst>
        </pc:spChg>
        <pc:spChg chg="mod">
          <ac:chgData name="Mathias Vercauteren" userId="fa5be325-c4b1-412f-aabb-20c14464bfb7" providerId="ADAL" clId="{89A49B43-7842-41B6-8088-6B54D7043AAB}" dt="2024-08-07T11:57:21.973" v="6899" actId="2711"/>
          <ac:spMkLst>
            <pc:docMk/>
            <pc:sldMk cId="1471557999" sldId="2147469846"/>
            <ac:spMk id="50" creationId="{49C7AFD2-AB0E-05F7-DB93-21DE0A579C05}"/>
          </ac:spMkLst>
        </pc:spChg>
        <pc:spChg chg="mod">
          <ac:chgData name="Mathias Vercauteren" userId="fa5be325-c4b1-412f-aabb-20c14464bfb7" providerId="ADAL" clId="{89A49B43-7842-41B6-8088-6B54D7043AAB}" dt="2024-08-07T11:57:21.973" v="6899" actId="2711"/>
          <ac:spMkLst>
            <pc:docMk/>
            <pc:sldMk cId="1471557999" sldId="2147469846"/>
            <ac:spMk id="51" creationId="{6DE573D9-2088-451C-3201-853766F5FFAE}"/>
          </ac:spMkLst>
        </pc:spChg>
        <pc:spChg chg="mod">
          <ac:chgData name="Mathias Vercauteren" userId="fa5be325-c4b1-412f-aabb-20c14464bfb7" providerId="ADAL" clId="{89A49B43-7842-41B6-8088-6B54D7043AAB}" dt="2024-08-07T11:57:21.973" v="6899" actId="2711"/>
          <ac:spMkLst>
            <pc:docMk/>
            <pc:sldMk cId="1471557999" sldId="2147469846"/>
            <ac:spMk id="53" creationId="{D922E5B8-2A9B-47CE-CCC1-4064011DDBEC}"/>
          </ac:spMkLst>
        </pc:spChg>
        <pc:spChg chg="mod">
          <ac:chgData name="Mathias Vercauteren" userId="fa5be325-c4b1-412f-aabb-20c14464bfb7" providerId="ADAL" clId="{89A49B43-7842-41B6-8088-6B54D7043AAB}" dt="2024-08-07T11:57:21.973" v="6899" actId="2711"/>
          <ac:spMkLst>
            <pc:docMk/>
            <pc:sldMk cId="1471557999" sldId="2147469846"/>
            <ac:spMk id="54" creationId="{2768136C-67C0-A327-91DF-9562F304EBF1}"/>
          </ac:spMkLst>
        </pc:spChg>
        <pc:spChg chg="mod">
          <ac:chgData name="Mathias Vercauteren" userId="fa5be325-c4b1-412f-aabb-20c14464bfb7" providerId="ADAL" clId="{89A49B43-7842-41B6-8088-6B54D7043AAB}" dt="2024-08-07T11:57:21.973" v="6899" actId="2711"/>
          <ac:spMkLst>
            <pc:docMk/>
            <pc:sldMk cId="1471557999" sldId="2147469846"/>
            <ac:spMk id="56" creationId="{FA83E1E5-7909-4548-71AC-E7E451134680}"/>
          </ac:spMkLst>
        </pc:spChg>
        <pc:spChg chg="mod">
          <ac:chgData name="Mathias Vercauteren" userId="fa5be325-c4b1-412f-aabb-20c14464bfb7" providerId="ADAL" clId="{89A49B43-7842-41B6-8088-6B54D7043AAB}" dt="2024-08-07T11:57:21.973" v="6899" actId="2711"/>
          <ac:spMkLst>
            <pc:docMk/>
            <pc:sldMk cId="1471557999" sldId="2147469846"/>
            <ac:spMk id="57" creationId="{22700B0B-CB33-64F1-5999-66581E753B26}"/>
          </ac:spMkLst>
        </pc:spChg>
        <pc:spChg chg="mod">
          <ac:chgData name="Mathias Vercauteren" userId="fa5be325-c4b1-412f-aabb-20c14464bfb7" providerId="ADAL" clId="{89A49B43-7842-41B6-8088-6B54D7043AAB}" dt="2024-08-07T11:57:21.973" v="6899" actId="2711"/>
          <ac:spMkLst>
            <pc:docMk/>
            <pc:sldMk cId="1471557999" sldId="2147469846"/>
            <ac:spMk id="59" creationId="{C9A499DB-9AA3-E71E-8CA2-D50A87D2F9EC}"/>
          </ac:spMkLst>
        </pc:spChg>
        <pc:spChg chg="mod">
          <ac:chgData name="Mathias Vercauteren" userId="fa5be325-c4b1-412f-aabb-20c14464bfb7" providerId="ADAL" clId="{89A49B43-7842-41B6-8088-6B54D7043AAB}" dt="2024-08-07T11:57:21.973" v="6899" actId="2711"/>
          <ac:spMkLst>
            <pc:docMk/>
            <pc:sldMk cId="1471557999" sldId="2147469846"/>
            <ac:spMk id="60" creationId="{5CCB0656-361B-2F81-50BC-EA647146368B}"/>
          </ac:spMkLst>
        </pc:spChg>
        <pc:spChg chg="mod">
          <ac:chgData name="Mathias Vercauteren" userId="fa5be325-c4b1-412f-aabb-20c14464bfb7" providerId="ADAL" clId="{89A49B43-7842-41B6-8088-6B54D7043AAB}" dt="2024-08-07T11:57:21.973" v="6899" actId="2711"/>
          <ac:spMkLst>
            <pc:docMk/>
            <pc:sldMk cId="1471557999" sldId="2147469846"/>
            <ac:spMk id="61" creationId="{08BD621D-E94A-2C40-7C4C-178353A73B2C}"/>
          </ac:spMkLst>
        </pc:spChg>
        <pc:spChg chg="mod">
          <ac:chgData name="Mathias Vercauteren" userId="fa5be325-c4b1-412f-aabb-20c14464bfb7" providerId="ADAL" clId="{89A49B43-7842-41B6-8088-6B54D7043AAB}" dt="2024-08-07T11:57:21.973" v="6899" actId="2711"/>
          <ac:spMkLst>
            <pc:docMk/>
            <pc:sldMk cId="1471557999" sldId="2147469846"/>
            <ac:spMk id="65" creationId="{00403C14-EA9F-69A8-4692-E999975A7A4D}"/>
          </ac:spMkLst>
        </pc:spChg>
        <pc:spChg chg="mod">
          <ac:chgData name="Mathias Vercauteren" userId="fa5be325-c4b1-412f-aabb-20c14464bfb7" providerId="ADAL" clId="{89A49B43-7842-41B6-8088-6B54D7043AAB}" dt="2024-08-07T11:57:21.973" v="6899" actId="2711"/>
          <ac:spMkLst>
            <pc:docMk/>
            <pc:sldMk cId="1471557999" sldId="2147469846"/>
            <ac:spMk id="66" creationId="{57778DB3-D377-9D1C-5222-C0B988759272}"/>
          </ac:spMkLst>
        </pc:spChg>
        <pc:spChg chg="mod">
          <ac:chgData name="Mathias Vercauteren" userId="fa5be325-c4b1-412f-aabb-20c14464bfb7" providerId="ADAL" clId="{89A49B43-7842-41B6-8088-6B54D7043AAB}" dt="2024-08-07T11:57:21.973" v="6899" actId="2711"/>
          <ac:spMkLst>
            <pc:docMk/>
            <pc:sldMk cId="1471557999" sldId="2147469846"/>
            <ac:spMk id="132" creationId="{744A79D7-F6CC-E2FB-24EE-C95187237E8D}"/>
          </ac:spMkLst>
        </pc:spChg>
        <pc:spChg chg="mod">
          <ac:chgData name="Mathias Vercauteren" userId="fa5be325-c4b1-412f-aabb-20c14464bfb7" providerId="ADAL" clId="{89A49B43-7842-41B6-8088-6B54D7043AAB}" dt="2024-08-07T11:57:21.973" v="6899" actId="2711"/>
          <ac:spMkLst>
            <pc:docMk/>
            <pc:sldMk cId="1471557999" sldId="2147469846"/>
            <ac:spMk id="133" creationId="{F1F4DFAB-7DE5-5A4E-8FC1-CA5294B8359D}"/>
          </ac:spMkLst>
        </pc:spChg>
        <pc:spChg chg="mod">
          <ac:chgData name="Mathias Vercauteren" userId="fa5be325-c4b1-412f-aabb-20c14464bfb7" providerId="ADAL" clId="{89A49B43-7842-41B6-8088-6B54D7043AAB}" dt="2024-08-07T11:57:21.973" v="6899" actId="2711"/>
          <ac:spMkLst>
            <pc:docMk/>
            <pc:sldMk cId="1471557999" sldId="2147469846"/>
            <ac:spMk id="135" creationId="{46060F47-4581-6832-F60A-C1D3D36BAFFD}"/>
          </ac:spMkLst>
        </pc:spChg>
        <pc:spChg chg="mod">
          <ac:chgData name="Mathias Vercauteren" userId="fa5be325-c4b1-412f-aabb-20c14464bfb7" providerId="ADAL" clId="{89A49B43-7842-41B6-8088-6B54D7043AAB}" dt="2024-08-07T11:57:21.973" v="6899" actId="2711"/>
          <ac:spMkLst>
            <pc:docMk/>
            <pc:sldMk cId="1471557999" sldId="2147469846"/>
            <ac:spMk id="138" creationId="{4F570F35-C7CA-ADEA-B952-BBBD50E33300}"/>
          </ac:spMkLst>
        </pc:spChg>
        <pc:spChg chg="mod">
          <ac:chgData name="Mathias Vercauteren" userId="fa5be325-c4b1-412f-aabb-20c14464bfb7" providerId="ADAL" clId="{89A49B43-7842-41B6-8088-6B54D7043AAB}" dt="2024-08-07T11:57:21.973" v="6899" actId="2711"/>
          <ac:spMkLst>
            <pc:docMk/>
            <pc:sldMk cId="1471557999" sldId="2147469846"/>
            <ac:spMk id="139" creationId="{CB8A0B6E-C90C-5858-7529-81F1F26C13A5}"/>
          </ac:spMkLst>
        </pc:spChg>
        <pc:spChg chg="mod">
          <ac:chgData name="Mathias Vercauteren" userId="fa5be325-c4b1-412f-aabb-20c14464bfb7" providerId="ADAL" clId="{89A49B43-7842-41B6-8088-6B54D7043AAB}" dt="2024-08-07T11:57:21.973" v="6899" actId="2711"/>
          <ac:spMkLst>
            <pc:docMk/>
            <pc:sldMk cId="1471557999" sldId="2147469846"/>
            <ac:spMk id="140" creationId="{DCD49FB0-3810-7A36-4836-62C526E6664B}"/>
          </ac:spMkLst>
        </pc:spChg>
        <pc:spChg chg="mod">
          <ac:chgData name="Mathias Vercauteren" userId="fa5be325-c4b1-412f-aabb-20c14464bfb7" providerId="ADAL" clId="{89A49B43-7842-41B6-8088-6B54D7043AAB}" dt="2024-08-07T11:57:21.973" v="6899" actId="2711"/>
          <ac:spMkLst>
            <pc:docMk/>
            <pc:sldMk cId="1471557999" sldId="2147469846"/>
            <ac:spMk id="141" creationId="{6EA66F16-BB1A-7977-90D2-57C58609F1AD}"/>
          </ac:spMkLst>
        </pc:spChg>
        <pc:spChg chg="mod">
          <ac:chgData name="Mathias Vercauteren" userId="fa5be325-c4b1-412f-aabb-20c14464bfb7" providerId="ADAL" clId="{89A49B43-7842-41B6-8088-6B54D7043AAB}" dt="2024-08-07T11:57:21.973" v="6899" actId="2711"/>
          <ac:spMkLst>
            <pc:docMk/>
            <pc:sldMk cId="1471557999" sldId="2147469846"/>
            <ac:spMk id="142" creationId="{C40ADD4A-F4AF-0371-0967-9BAB8AB7F289}"/>
          </ac:spMkLst>
        </pc:spChg>
        <pc:spChg chg="mod">
          <ac:chgData name="Mathias Vercauteren" userId="fa5be325-c4b1-412f-aabb-20c14464bfb7" providerId="ADAL" clId="{89A49B43-7842-41B6-8088-6B54D7043AAB}" dt="2024-08-07T11:57:21.973" v="6899" actId="2711"/>
          <ac:spMkLst>
            <pc:docMk/>
            <pc:sldMk cId="1471557999" sldId="2147469846"/>
            <ac:spMk id="143" creationId="{8EEF0CE9-B289-097B-164A-59C0FE221076}"/>
          </ac:spMkLst>
        </pc:spChg>
        <pc:spChg chg="mod">
          <ac:chgData name="Mathias Vercauteren" userId="fa5be325-c4b1-412f-aabb-20c14464bfb7" providerId="ADAL" clId="{89A49B43-7842-41B6-8088-6B54D7043AAB}" dt="2024-08-07T11:57:21.973" v="6899" actId="2711"/>
          <ac:spMkLst>
            <pc:docMk/>
            <pc:sldMk cId="1471557999" sldId="2147469846"/>
            <ac:spMk id="144" creationId="{34C4B614-29A3-4DB8-1833-DDECD39EC110}"/>
          </ac:spMkLst>
        </pc:spChg>
        <pc:spChg chg="mod">
          <ac:chgData name="Mathias Vercauteren" userId="fa5be325-c4b1-412f-aabb-20c14464bfb7" providerId="ADAL" clId="{89A49B43-7842-41B6-8088-6B54D7043AAB}" dt="2024-08-07T11:57:21.973" v="6899" actId="2711"/>
          <ac:spMkLst>
            <pc:docMk/>
            <pc:sldMk cId="1471557999" sldId="2147469846"/>
            <ac:spMk id="145" creationId="{A68E3B03-EA18-39BE-B237-116DFF7ADF71}"/>
          </ac:spMkLst>
        </pc:spChg>
        <pc:spChg chg="mod">
          <ac:chgData name="Mathias Vercauteren" userId="fa5be325-c4b1-412f-aabb-20c14464bfb7" providerId="ADAL" clId="{89A49B43-7842-41B6-8088-6B54D7043AAB}" dt="2024-08-07T11:57:21.973" v="6899" actId="2711"/>
          <ac:spMkLst>
            <pc:docMk/>
            <pc:sldMk cId="1471557999" sldId="2147469846"/>
            <ac:spMk id="146" creationId="{186D646B-CF7F-5BAE-9EF9-39ADCA9BA1B4}"/>
          </ac:spMkLst>
        </pc:spChg>
        <pc:spChg chg="mod">
          <ac:chgData name="Mathias Vercauteren" userId="fa5be325-c4b1-412f-aabb-20c14464bfb7" providerId="ADAL" clId="{89A49B43-7842-41B6-8088-6B54D7043AAB}" dt="2024-08-07T11:57:21.973" v="6899" actId="2711"/>
          <ac:spMkLst>
            <pc:docMk/>
            <pc:sldMk cId="1471557999" sldId="2147469846"/>
            <ac:spMk id="147" creationId="{9C735BD5-4DB8-F10A-49E0-3BE769DF251E}"/>
          </ac:spMkLst>
        </pc:spChg>
        <pc:spChg chg="mod">
          <ac:chgData name="Mathias Vercauteren" userId="fa5be325-c4b1-412f-aabb-20c14464bfb7" providerId="ADAL" clId="{89A49B43-7842-41B6-8088-6B54D7043AAB}" dt="2024-08-07T11:57:21.973" v="6899" actId="2711"/>
          <ac:spMkLst>
            <pc:docMk/>
            <pc:sldMk cId="1471557999" sldId="2147469846"/>
            <ac:spMk id="148" creationId="{C73C19D4-93A7-2ABD-F556-56682A56A03B}"/>
          </ac:spMkLst>
        </pc:spChg>
        <pc:spChg chg="mod">
          <ac:chgData name="Mathias Vercauteren" userId="fa5be325-c4b1-412f-aabb-20c14464bfb7" providerId="ADAL" clId="{89A49B43-7842-41B6-8088-6B54D7043AAB}" dt="2024-08-07T11:57:21.973" v="6899" actId="2711"/>
          <ac:spMkLst>
            <pc:docMk/>
            <pc:sldMk cId="1471557999" sldId="2147469846"/>
            <ac:spMk id="149" creationId="{ACACEC7D-15BC-EAB6-9CA2-470B7E10DF56}"/>
          </ac:spMkLst>
        </pc:spChg>
        <pc:spChg chg="mod">
          <ac:chgData name="Mathias Vercauteren" userId="fa5be325-c4b1-412f-aabb-20c14464bfb7" providerId="ADAL" clId="{89A49B43-7842-41B6-8088-6B54D7043AAB}" dt="2024-08-07T11:57:21.973" v="6899" actId="2711"/>
          <ac:spMkLst>
            <pc:docMk/>
            <pc:sldMk cId="1471557999" sldId="2147469846"/>
            <ac:spMk id="150" creationId="{7F240B24-6FF6-2371-B55A-3C4EB4708466}"/>
          </ac:spMkLst>
        </pc:spChg>
        <pc:spChg chg="mod">
          <ac:chgData name="Mathias Vercauteren" userId="fa5be325-c4b1-412f-aabb-20c14464bfb7" providerId="ADAL" clId="{89A49B43-7842-41B6-8088-6B54D7043AAB}" dt="2024-08-07T11:57:21.973" v="6899" actId="2711"/>
          <ac:spMkLst>
            <pc:docMk/>
            <pc:sldMk cId="1471557999" sldId="2147469846"/>
            <ac:spMk id="151" creationId="{F8E4519C-4EFD-7B77-7A49-1F3473BFC4FB}"/>
          </ac:spMkLst>
        </pc:spChg>
        <pc:spChg chg="mod">
          <ac:chgData name="Mathias Vercauteren" userId="fa5be325-c4b1-412f-aabb-20c14464bfb7" providerId="ADAL" clId="{89A49B43-7842-41B6-8088-6B54D7043AAB}" dt="2024-08-07T11:57:21.973" v="6899" actId="2711"/>
          <ac:spMkLst>
            <pc:docMk/>
            <pc:sldMk cId="1471557999" sldId="2147469846"/>
            <ac:spMk id="152" creationId="{EDA55EF9-344C-B469-7298-58BEC5B3FDA6}"/>
          </ac:spMkLst>
        </pc:spChg>
        <pc:spChg chg="mod">
          <ac:chgData name="Mathias Vercauteren" userId="fa5be325-c4b1-412f-aabb-20c14464bfb7" providerId="ADAL" clId="{89A49B43-7842-41B6-8088-6B54D7043AAB}" dt="2024-08-07T11:57:21.973" v="6899" actId="2711"/>
          <ac:spMkLst>
            <pc:docMk/>
            <pc:sldMk cId="1471557999" sldId="2147469846"/>
            <ac:spMk id="153" creationId="{973E255D-7447-0028-E395-371ED365F99C}"/>
          </ac:spMkLst>
        </pc:spChg>
        <pc:spChg chg="mod">
          <ac:chgData name="Mathias Vercauteren" userId="fa5be325-c4b1-412f-aabb-20c14464bfb7" providerId="ADAL" clId="{89A49B43-7842-41B6-8088-6B54D7043AAB}" dt="2024-08-07T11:57:21.973" v="6899" actId="2711"/>
          <ac:spMkLst>
            <pc:docMk/>
            <pc:sldMk cId="1471557999" sldId="2147469846"/>
            <ac:spMk id="154" creationId="{EBFC939B-F01B-150C-A053-2A5045F66D5F}"/>
          </ac:spMkLst>
        </pc:spChg>
        <pc:spChg chg="mod">
          <ac:chgData name="Mathias Vercauteren" userId="fa5be325-c4b1-412f-aabb-20c14464bfb7" providerId="ADAL" clId="{89A49B43-7842-41B6-8088-6B54D7043AAB}" dt="2024-08-07T11:57:21.973" v="6899" actId="2711"/>
          <ac:spMkLst>
            <pc:docMk/>
            <pc:sldMk cId="1471557999" sldId="2147469846"/>
            <ac:spMk id="155" creationId="{B19FCBFD-C407-4D82-5723-8C31D0694A21}"/>
          </ac:spMkLst>
        </pc:spChg>
        <pc:grpChg chg="add mod">
          <ac:chgData name="Mathias Vercauteren" userId="fa5be325-c4b1-412f-aabb-20c14464bfb7" providerId="ADAL" clId="{89A49B43-7842-41B6-8088-6B54D7043AAB}" dt="2024-08-07T11:55:24.887" v="6825"/>
          <ac:grpSpMkLst>
            <pc:docMk/>
            <pc:sldMk cId="1471557999" sldId="2147469846"/>
            <ac:grpSpMk id="3" creationId="{09786247-AB96-1654-E6F5-6B4869728543}"/>
          </ac:grpSpMkLst>
        </pc:grpChg>
        <pc:grpChg chg="mod">
          <ac:chgData name="Mathias Vercauteren" userId="fa5be325-c4b1-412f-aabb-20c14464bfb7" providerId="ADAL" clId="{89A49B43-7842-41B6-8088-6B54D7043AAB}" dt="2024-08-07T11:55:24.887" v="6825"/>
          <ac:grpSpMkLst>
            <pc:docMk/>
            <pc:sldMk cId="1471557999" sldId="2147469846"/>
            <ac:grpSpMk id="6" creationId="{9171E9A8-392E-B36C-7AD4-1A8BD4BDF454}"/>
          </ac:grpSpMkLst>
        </pc:grpChg>
        <pc:grpChg chg="del">
          <ac:chgData name="Mathias Vercauteren" userId="fa5be325-c4b1-412f-aabb-20c14464bfb7" providerId="ADAL" clId="{89A49B43-7842-41B6-8088-6B54D7043AAB}" dt="2024-08-07T11:55:24.808" v="6824" actId="478"/>
          <ac:grpSpMkLst>
            <pc:docMk/>
            <pc:sldMk cId="1471557999" sldId="2147469846"/>
            <ac:grpSpMk id="8" creationId="{0C7CF091-B6C6-BF11-1AA4-32EF0C1E203C}"/>
          </ac:grpSpMkLst>
        </pc:grpChg>
      </pc:sldChg>
      <pc:sldChg chg="addSp delSp modSp mod ord modTransition">
        <pc:chgData name="Mathias Vercauteren" userId="fa5be325-c4b1-412f-aabb-20c14464bfb7" providerId="ADAL" clId="{89A49B43-7842-41B6-8088-6B54D7043AAB}" dt="2024-08-07T14:55:35.539" v="8045"/>
        <pc:sldMkLst>
          <pc:docMk/>
          <pc:sldMk cId="2279802028" sldId="2147469847"/>
        </pc:sldMkLst>
        <pc:spChg chg="mod">
          <ac:chgData name="Mathias Vercauteren" userId="fa5be325-c4b1-412f-aabb-20c14464bfb7" providerId="ADAL" clId="{89A49B43-7842-41B6-8088-6B54D7043AAB}" dt="2024-08-07T10:48:44.434" v="6778" actId="113"/>
          <ac:spMkLst>
            <pc:docMk/>
            <pc:sldMk cId="2279802028" sldId="2147469847"/>
            <ac:spMk id="2" creationId="{709A0D60-6A54-054A-68EC-8442E7207400}"/>
          </ac:spMkLst>
        </pc:spChg>
        <pc:spChg chg="mod">
          <ac:chgData name="Mathias Vercauteren" userId="fa5be325-c4b1-412f-aabb-20c14464bfb7" providerId="ADAL" clId="{89A49B43-7842-41B6-8088-6B54D7043AAB}" dt="2024-08-07T10:48:42.324" v="6777" actId="2711"/>
          <ac:spMkLst>
            <pc:docMk/>
            <pc:sldMk cId="2279802028" sldId="2147469847"/>
            <ac:spMk id="3" creationId="{91706AEB-D72C-DE90-516E-8E11D0C3F923}"/>
          </ac:spMkLst>
        </pc:spChg>
        <pc:spChg chg="mod">
          <ac:chgData name="Mathias Vercauteren" userId="fa5be325-c4b1-412f-aabb-20c14464bfb7" providerId="ADAL" clId="{89A49B43-7842-41B6-8088-6B54D7043AAB}" dt="2024-08-07T10:52:08.050" v="6797" actId="20577"/>
          <ac:spMkLst>
            <pc:docMk/>
            <pc:sldMk cId="2279802028" sldId="2147469847"/>
            <ac:spMk id="4" creationId="{E0015F6E-0DA3-559C-D1BA-CFABBE558DA5}"/>
          </ac:spMkLst>
        </pc:spChg>
        <pc:spChg chg="mod">
          <ac:chgData name="Mathias Vercauteren" userId="fa5be325-c4b1-412f-aabb-20c14464bfb7" providerId="ADAL" clId="{89A49B43-7842-41B6-8088-6B54D7043AAB}" dt="2024-08-07T10:48:23.454" v="6770"/>
          <ac:spMkLst>
            <pc:docMk/>
            <pc:sldMk cId="2279802028" sldId="2147469847"/>
            <ac:spMk id="6" creationId="{C2FA7A6E-23F4-D663-E41B-481B7501F18E}"/>
          </ac:spMkLst>
        </pc:spChg>
        <pc:spChg chg="mod">
          <ac:chgData name="Mathias Vercauteren" userId="fa5be325-c4b1-412f-aabb-20c14464bfb7" providerId="ADAL" clId="{89A49B43-7842-41B6-8088-6B54D7043AAB}" dt="2024-08-07T10:48:42.324" v="6777" actId="2711"/>
          <ac:spMkLst>
            <pc:docMk/>
            <pc:sldMk cId="2279802028" sldId="2147469847"/>
            <ac:spMk id="8" creationId="{69BA66AA-CC72-B914-243C-EE2435287B5B}"/>
          </ac:spMkLst>
        </pc:spChg>
        <pc:spChg chg="del">
          <ac:chgData name="Mathias Vercauteren" userId="fa5be325-c4b1-412f-aabb-20c14464bfb7" providerId="ADAL" clId="{89A49B43-7842-41B6-8088-6B54D7043AAB}" dt="2024-08-07T10:48:23.280" v="6769" actId="478"/>
          <ac:spMkLst>
            <pc:docMk/>
            <pc:sldMk cId="2279802028" sldId="2147469847"/>
            <ac:spMk id="13" creationId="{8876CF99-95BB-C00A-4D8D-AD9481F8B74D}"/>
          </ac:spMkLst>
        </pc:spChg>
        <pc:spChg chg="del">
          <ac:chgData name="Mathias Vercauteren" userId="fa5be325-c4b1-412f-aabb-20c14464bfb7" providerId="ADAL" clId="{89A49B43-7842-41B6-8088-6B54D7043AAB}" dt="2024-08-07T10:48:23.280" v="6769" actId="478"/>
          <ac:spMkLst>
            <pc:docMk/>
            <pc:sldMk cId="2279802028" sldId="2147469847"/>
            <ac:spMk id="14" creationId="{90E5F7DC-94CC-7833-4C29-59C24E238A4F}"/>
          </ac:spMkLst>
        </pc:spChg>
        <pc:spChg chg="del">
          <ac:chgData name="Mathias Vercauteren" userId="fa5be325-c4b1-412f-aabb-20c14464bfb7" providerId="ADAL" clId="{89A49B43-7842-41B6-8088-6B54D7043AAB}" dt="2024-08-07T10:48:23.280" v="6769" actId="478"/>
          <ac:spMkLst>
            <pc:docMk/>
            <pc:sldMk cId="2279802028" sldId="2147469847"/>
            <ac:spMk id="15" creationId="{3E2AE2AD-0631-C5A8-DC8A-815DB5F7EFB5}"/>
          </ac:spMkLst>
        </pc:spChg>
        <pc:spChg chg="del">
          <ac:chgData name="Mathias Vercauteren" userId="fa5be325-c4b1-412f-aabb-20c14464bfb7" providerId="ADAL" clId="{89A49B43-7842-41B6-8088-6B54D7043AAB}" dt="2024-08-07T10:48:23.280" v="6769" actId="478"/>
          <ac:spMkLst>
            <pc:docMk/>
            <pc:sldMk cId="2279802028" sldId="2147469847"/>
            <ac:spMk id="16" creationId="{DD2444BF-FE29-97AD-4E44-591236C234FE}"/>
          </ac:spMkLst>
        </pc:spChg>
        <pc:spChg chg="mod">
          <ac:chgData name="Mathias Vercauteren" userId="fa5be325-c4b1-412f-aabb-20c14464bfb7" providerId="ADAL" clId="{89A49B43-7842-41B6-8088-6B54D7043AAB}" dt="2024-08-07T10:48:42.324" v="6777" actId="2711"/>
          <ac:spMkLst>
            <pc:docMk/>
            <pc:sldMk cId="2279802028" sldId="2147469847"/>
            <ac:spMk id="17" creationId="{0CFB89AB-B1BE-A897-0549-5B393E13DCF1}"/>
          </ac:spMkLst>
        </pc:spChg>
        <pc:spChg chg="mod">
          <ac:chgData name="Mathias Vercauteren" userId="fa5be325-c4b1-412f-aabb-20c14464bfb7" providerId="ADAL" clId="{89A49B43-7842-41B6-8088-6B54D7043AAB}" dt="2024-08-07T10:48:42.324" v="6777" actId="2711"/>
          <ac:spMkLst>
            <pc:docMk/>
            <pc:sldMk cId="2279802028" sldId="2147469847"/>
            <ac:spMk id="18" creationId="{BFDD5ABD-A9CD-DF36-6803-2FE13CC86143}"/>
          </ac:spMkLst>
        </pc:spChg>
        <pc:spChg chg="mod">
          <ac:chgData name="Mathias Vercauteren" userId="fa5be325-c4b1-412f-aabb-20c14464bfb7" providerId="ADAL" clId="{89A49B43-7842-41B6-8088-6B54D7043AAB}" dt="2024-08-07T10:48:23.454" v="6770"/>
          <ac:spMkLst>
            <pc:docMk/>
            <pc:sldMk cId="2279802028" sldId="2147469847"/>
            <ac:spMk id="20" creationId="{E7661FD6-E616-0777-EEF0-EB26F668282E}"/>
          </ac:spMkLst>
        </pc:spChg>
        <pc:spChg chg="mod">
          <ac:chgData name="Mathias Vercauteren" userId="fa5be325-c4b1-412f-aabb-20c14464bfb7" providerId="ADAL" clId="{89A49B43-7842-41B6-8088-6B54D7043AAB}" dt="2024-08-07T10:48:23.454" v="6770"/>
          <ac:spMkLst>
            <pc:docMk/>
            <pc:sldMk cId="2279802028" sldId="2147469847"/>
            <ac:spMk id="21" creationId="{8E9C15CA-57F1-3E1E-9DF9-223B2B73D522}"/>
          </ac:spMkLst>
        </pc:spChg>
        <pc:grpChg chg="add mod">
          <ac:chgData name="Mathias Vercauteren" userId="fa5be325-c4b1-412f-aabb-20c14464bfb7" providerId="ADAL" clId="{89A49B43-7842-41B6-8088-6B54D7043AAB}" dt="2024-08-07T10:48:42.324" v="6777" actId="2711"/>
          <ac:grpSpMkLst>
            <pc:docMk/>
            <pc:sldMk cId="2279802028" sldId="2147469847"/>
            <ac:grpSpMk id="5" creationId="{C1B16B9D-E8C8-12AD-456A-DD211EAF9EDD}"/>
          </ac:grpSpMkLst>
        </pc:grpChg>
        <pc:grpChg chg="del">
          <ac:chgData name="Mathias Vercauteren" userId="fa5be325-c4b1-412f-aabb-20c14464bfb7" providerId="ADAL" clId="{89A49B43-7842-41B6-8088-6B54D7043AAB}" dt="2024-08-07T10:48:23.280" v="6769" actId="478"/>
          <ac:grpSpMkLst>
            <pc:docMk/>
            <pc:sldMk cId="2279802028" sldId="2147469847"/>
            <ac:grpSpMk id="7" creationId="{A8EBE9C3-0FE3-BA17-F55C-2B8DCB7CAA59}"/>
          </ac:grpSpMkLst>
        </pc:grpChg>
        <pc:grpChg chg="mod">
          <ac:chgData name="Mathias Vercauteren" userId="fa5be325-c4b1-412f-aabb-20c14464bfb7" providerId="ADAL" clId="{89A49B43-7842-41B6-8088-6B54D7043AAB}" dt="2024-08-07T10:48:23.454" v="6770"/>
          <ac:grpSpMkLst>
            <pc:docMk/>
            <pc:sldMk cId="2279802028" sldId="2147469847"/>
            <ac:grpSpMk id="19" creationId="{C78B5978-C93B-0E44-A79B-6E4D53634B90}"/>
          </ac:grpSpMkLst>
        </pc:grpChg>
        <pc:picChg chg="mod">
          <ac:chgData name="Mathias Vercauteren" userId="fa5be325-c4b1-412f-aabb-20c14464bfb7" providerId="ADAL" clId="{89A49B43-7842-41B6-8088-6B54D7043AAB}" dt="2024-08-07T10:48:42.324" v="6777" actId="2711"/>
          <ac:picMkLst>
            <pc:docMk/>
            <pc:sldMk cId="2279802028" sldId="2147469847"/>
            <ac:picMk id="1026" creationId="{7EB0F361-2BD5-5771-9948-B3248BE37B75}"/>
          </ac:picMkLst>
        </pc:picChg>
      </pc:sldChg>
      <pc:sldChg chg="addSp delSp modSp mod ord modTransition">
        <pc:chgData name="Mathias Vercauteren" userId="fa5be325-c4b1-412f-aabb-20c14464bfb7" providerId="ADAL" clId="{89A49B43-7842-41B6-8088-6B54D7043AAB}" dt="2024-08-07T14:55:35.539" v="8045"/>
        <pc:sldMkLst>
          <pc:docMk/>
          <pc:sldMk cId="1068436457" sldId="2147469848"/>
        </pc:sldMkLst>
        <pc:spChg chg="mod">
          <ac:chgData name="Mathias Vercauteren" userId="fa5be325-c4b1-412f-aabb-20c14464bfb7" providerId="ADAL" clId="{89A49B43-7842-41B6-8088-6B54D7043AAB}" dt="2024-08-07T10:48:50.043" v="6780" actId="113"/>
          <ac:spMkLst>
            <pc:docMk/>
            <pc:sldMk cId="1068436457" sldId="2147469848"/>
            <ac:spMk id="2" creationId="{709A0D60-6A54-054A-68EC-8442E7207400}"/>
          </ac:spMkLst>
        </pc:spChg>
        <pc:spChg chg="mod">
          <ac:chgData name="Mathias Vercauteren" userId="fa5be325-c4b1-412f-aabb-20c14464bfb7" providerId="ADAL" clId="{89A49B43-7842-41B6-8088-6B54D7043AAB}" dt="2024-08-07T10:48:47.440" v="6779" actId="2711"/>
          <ac:spMkLst>
            <pc:docMk/>
            <pc:sldMk cId="1068436457" sldId="2147469848"/>
            <ac:spMk id="3" creationId="{91706AEB-D72C-DE90-516E-8E11D0C3F923}"/>
          </ac:spMkLst>
        </pc:spChg>
        <pc:spChg chg="mod">
          <ac:chgData name="Mathias Vercauteren" userId="fa5be325-c4b1-412f-aabb-20c14464bfb7" providerId="ADAL" clId="{89A49B43-7842-41B6-8088-6B54D7043AAB}" dt="2024-08-07T10:48:47.440" v="6779" actId="2711"/>
          <ac:spMkLst>
            <pc:docMk/>
            <pc:sldMk cId="1068436457" sldId="2147469848"/>
            <ac:spMk id="4" creationId="{1BE03B23-7CA1-D5FD-9053-E80CB502426F}"/>
          </ac:spMkLst>
        </pc:spChg>
        <pc:spChg chg="mod">
          <ac:chgData name="Mathias Vercauteren" userId="fa5be325-c4b1-412f-aabb-20c14464bfb7" providerId="ADAL" clId="{89A49B43-7842-41B6-8088-6B54D7043AAB}" dt="2024-08-07T10:48:25.934" v="6772"/>
          <ac:spMkLst>
            <pc:docMk/>
            <pc:sldMk cId="1068436457" sldId="2147469848"/>
            <ac:spMk id="6" creationId="{B3BBE512-4233-EB49-1A71-6856C9D3CBB4}"/>
          </ac:spMkLst>
        </pc:spChg>
        <pc:spChg chg="mod">
          <ac:chgData name="Mathias Vercauteren" userId="fa5be325-c4b1-412f-aabb-20c14464bfb7" providerId="ADAL" clId="{89A49B43-7842-41B6-8088-6B54D7043AAB}" dt="2024-08-07T10:52:26.091" v="6799" actId="113"/>
          <ac:spMkLst>
            <pc:docMk/>
            <pc:sldMk cId="1068436457" sldId="2147469848"/>
            <ac:spMk id="7" creationId="{BC208B2E-4783-7B3B-1487-FAF719D8F7A1}"/>
          </ac:spMkLst>
        </pc:spChg>
        <pc:spChg chg="del">
          <ac:chgData name="Mathias Vercauteren" userId="fa5be325-c4b1-412f-aabb-20c14464bfb7" providerId="ADAL" clId="{89A49B43-7842-41B6-8088-6B54D7043AAB}" dt="2024-08-07T10:48:25.796" v="6771" actId="478"/>
          <ac:spMkLst>
            <pc:docMk/>
            <pc:sldMk cId="1068436457" sldId="2147469848"/>
            <ac:spMk id="13" creationId="{237A5913-C70C-81D0-B23D-6C9F2937264A}"/>
          </ac:spMkLst>
        </pc:spChg>
        <pc:spChg chg="del">
          <ac:chgData name="Mathias Vercauteren" userId="fa5be325-c4b1-412f-aabb-20c14464bfb7" providerId="ADAL" clId="{89A49B43-7842-41B6-8088-6B54D7043AAB}" dt="2024-08-07T10:48:25.796" v="6771" actId="478"/>
          <ac:spMkLst>
            <pc:docMk/>
            <pc:sldMk cId="1068436457" sldId="2147469848"/>
            <ac:spMk id="14" creationId="{799F3BFA-C451-E4BA-D1CB-30EFA6A5045C}"/>
          </ac:spMkLst>
        </pc:spChg>
        <pc:spChg chg="del">
          <ac:chgData name="Mathias Vercauteren" userId="fa5be325-c4b1-412f-aabb-20c14464bfb7" providerId="ADAL" clId="{89A49B43-7842-41B6-8088-6B54D7043AAB}" dt="2024-08-07T10:48:25.796" v="6771" actId="478"/>
          <ac:spMkLst>
            <pc:docMk/>
            <pc:sldMk cId="1068436457" sldId="2147469848"/>
            <ac:spMk id="15" creationId="{6859D1EC-53C6-B087-DB56-F3EE45BBAA1A}"/>
          </ac:spMkLst>
        </pc:spChg>
        <pc:spChg chg="del">
          <ac:chgData name="Mathias Vercauteren" userId="fa5be325-c4b1-412f-aabb-20c14464bfb7" providerId="ADAL" clId="{89A49B43-7842-41B6-8088-6B54D7043AAB}" dt="2024-08-07T10:48:25.796" v="6771" actId="478"/>
          <ac:spMkLst>
            <pc:docMk/>
            <pc:sldMk cId="1068436457" sldId="2147469848"/>
            <ac:spMk id="16" creationId="{6597BAA6-C7F9-F87B-EBC5-FE2C4DD7AB79}"/>
          </ac:spMkLst>
        </pc:spChg>
        <pc:spChg chg="mod">
          <ac:chgData name="Mathias Vercauteren" userId="fa5be325-c4b1-412f-aabb-20c14464bfb7" providerId="ADAL" clId="{89A49B43-7842-41B6-8088-6B54D7043AAB}" dt="2024-08-07T10:48:47.440" v="6779" actId="2711"/>
          <ac:spMkLst>
            <pc:docMk/>
            <pc:sldMk cId="1068436457" sldId="2147469848"/>
            <ac:spMk id="17" creationId="{F25B88EF-1EEF-6764-272A-2084DEA199BD}"/>
          </ac:spMkLst>
        </pc:spChg>
        <pc:spChg chg="mod">
          <ac:chgData name="Mathias Vercauteren" userId="fa5be325-c4b1-412f-aabb-20c14464bfb7" providerId="ADAL" clId="{89A49B43-7842-41B6-8088-6B54D7043AAB}" dt="2024-08-07T10:48:47.440" v="6779" actId="2711"/>
          <ac:spMkLst>
            <pc:docMk/>
            <pc:sldMk cId="1068436457" sldId="2147469848"/>
            <ac:spMk id="18" creationId="{6FA057EA-F280-F9AC-801C-31AF803A349A}"/>
          </ac:spMkLst>
        </pc:spChg>
        <pc:spChg chg="mod">
          <ac:chgData name="Mathias Vercauteren" userId="fa5be325-c4b1-412f-aabb-20c14464bfb7" providerId="ADAL" clId="{89A49B43-7842-41B6-8088-6B54D7043AAB}" dt="2024-08-07T10:48:25.934" v="6772"/>
          <ac:spMkLst>
            <pc:docMk/>
            <pc:sldMk cId="1068436457" sldId="2147469848"/>
            <ac:spMk id="20" creationId="{1D02E697-37C6-A0DF-8CE0-8DEB4EFC33BC}"/>
          </ac:spMkLst>
        </pc:spChg>
        <pc:spChg chg="mod">
          <ac:chgData name="Mathias Vercauteren" userId="fa5be325-c4b1-412f-aabb-20c14464bfb7" providerId="ADAL" clId="{89A49B43-7842-41B6-8088-6B54D7043AAB}" dt="2024-08-07T10:48:25.934" v="6772"/>
          <ac:spMkLst>
            <pc:docMk/>
            <pc:sldMk cId="1068436457" sldId="2147469848"/>
            <ac:spMk id="21" creationId="{8BB4584C-467C-D64C-3D71-883B4468C60C}"/>
          </ac:spMkLst>
        </pc:spChg>
        <pc:grpChg chg="add mod">
          <ac:chgData name="Mathias Vercauteren" userId="fa5be325-c4b1-412f-aabb-20c14464bfb7" providerId="ADAL" clId="{89A49B43-7842-41B6-8088-6B54D7043AAB}" dt="2024-08-07T10:48:47.440" v="6779" actId="2711"/>
          <ac:grpSpMkLst>
            <pc:docMk/>
            <pc:sldMk cId="1068436457" sldId="2147469848"/>
            <ac:grpSpMk id="5" creationId="{1B4E5BC3-47CA-0069-4655-265D60A23F30}"/>
          </ac:grpSpMkLst>
        </pc:grpChg>
        <pc:grpChg chg="del">
          <ac:chgData name="Mathias Vercauteren" userId="fa5be325-c4b1-412f-aabb-20c14464bfb7" providerId="ADAL" clId="{89A49B43-7842-41B6-8088-6B54D7043AAB}" dt="2024-08-07T10:48:25.796" v="6771" actId="478"/>
          <ac:grpSpMkLst>
            <pc:docMk/>
            <pc:sldMk cId="1068436457" sldId="2147469848"/>
            <ac:grpSpMk id="8" creationId="{A093A032-4611-04E6-0CB1-563B64D26AA3}"/>
          </ac:grpSpMkLst>
        </pc:grpChg>
        <pc:grpChg chg="mod">
          <ac:chgData name="Mathias Vercauteren" userId="fa5be325-c4b1-412f-aabb-20c14464bfb7" providerId="ADAL" clId="{89A49B43-7842-41B6-8088-6B54D7043AAB}" dt="2024-08-07T10:48:25.934" v="6772"/>
          <ac:grpSpMkLst>
            <pc:docMk/>
            <pc:sldMk cId="1068436457" sldId="2147469848"/>
            <ac:grpSpMk id="19" creationId="{98ADBA89-28AB-26B8-A9CD-093818C16071}"/>
          </ac:grpSpMkLst>
        </pc:grpChg>
        <pc:picChg chg="mod">
          <ac:chgData name="Mathias Vercauteren" userId="fa5be325-c4b1-412f-aabb-20c14464bfb7" providerId="ADAL" clId="{89A49B43-7842-41B6-8088-6B54D7043AAB}" dt="2024-08-07T10:48:47.440" v="6779" actId="2711"/>
          <ac:picMkLst>
            <pc:docMk/>
            <pc:sldMk cId="1068436457" sldId="2147469848"/>
            <ac:picMk id="2050" creationId="{89AB9BCB-DBCB-A974-ADEE-09A3D3FBCF1B}"/>
          </ac:picMkLst>
        </pc:picChg>
        <pc:picChg chg="mod">
          <ac:chgData name="Mathias Vercauteren" userId="fa5be325-c4b1-412f-aabb-20c14464bfb7" providerId="ADAL" clId="{89A49B43-7842-41B6-8088-6B54D7043AAB}" dt="2024-08-07T10:48:47.440" v="6779" actId="2711"/>
          <ac:picMkLst>
            <pc:docMk/>
            <pc:sldMk cId="1068436457" sldId="2147469848"/>
            <ac:picMk id="2052" creationId="{FB67071C-0CD8-90E8-6081-96F67746629E}"/>
          </ac:picMkLst>
        </pc:picChg>
      </pc:sldChg>
      <pc:sldChg chg="addSp delSp modSp mod ord modTransition">
        <pc:chgData name="Mathias Vercauteren" userId="fa5be325-c4b1-412f-aabb-20c14464bfb7" providerId="ADAL" clId="{89A49B43-7842-41B6-8088-6B54D7043AAB}" dt="2024-08-07T14:55:35.539" v="8045"/>
        <pc:sldMkLst>
          <pc:docMk/>
          <pc:sldMk cId="1572146496" sldId="2147469849"/>
        </pc:sldMkLst>
        <pc:spChg chg="mod">
          <ac:chgData name="Mathias Vercauteren" userId="fa5be325-c4b1-412f-aabb-20c14464bfb7" providerId="ADAL" clId="{89A49B43-7842-41B6-8088-6B54D7043AAB}" dt="2024-08-07T06:14:13.342" v="1091" actId="113"/>
          <ac:spMkLst>
            <pc:docMk/>
            <pc:sldMk cId="1572146496" sldId="2147469849"/>
            <ac:spMk id="2" creationId="{709A0D60-6A54-054A-68EC-8442E7207400}"/>
          </ac:spMkLst>
        </pc:spChg>
        <pc:spChg chg="mod">
          <ac:chgData name="Mathias Vercauteren" userId="fa5be325-c4b1-412f-aabb-20c14464bfb7" providerId="ADAL" clId="{89A49B43-7842-41B6-8088-6B54D7043AAB}" dt="2024-08-07T06:14:11.703" v="1090" actId="2711"/>
          <ac:spMkLst>
            <pc:docMk/>
            <pc:sldMk cId="1572146496" sldId="2147469849"/>
            <ac:spMk id="3" creationId="{91706AEB-D72C-DE90-516E-8E11D0C3F923}"/>
          </ac:spMkLst>
        </pc:spChg>
        <pc:spChg chg="mod">
          <ac:chgData name="Mathias Vercauteren" userId="fa5be325-c4b1-412f-aabb-20c14464bfb7" providerId="ADAL" clId="{89A49B43-7842-41B6-8088-6B54D7043AAB}" dt="2024-08-07T06:14:15.753" v="1092" actId="113"/>
          <ac:spMkLst>
            <pc:docMk/>
            <pc:sldMk cId="1572146496" sldId="2147469849"/>
            <ac:spMk id="4" creationId="{2B3F6585-29E6-28CC-753C-307446EC9EB2}"/>
          </ac:spMkLst>
        </pc:spChg>
        <pc:spChg chg="mod">
          <ac:chgData name="Mathias Vercauteren" userId="fa5be325-c4b1-412f-aabb-20c14464bfb7" providerId="ADAL" clId="{89A49B43-7842-41B6-8088-6B54D7043AAB}" dt="2024-08-07T06:14:11.703" v="1090" actId="2711"/>
          <ac:spMkLst>
            <pc:docMk/>
            <pc:sldMk cId="1572146496" sldId="2147469849"/>
            <ac:spMk id="6" creationId="{FE7EFD52-4519-0C8B-8C6C-1E55BF27C20B}"/>
          </ac:spMkLst>
        </pc:spChg>
        <pc:spChg chg="mod">
          <ac:chgData name="Mathias Vercauteren" userId="fa5be325-c4b1-412f-aabb-20c14464bfb7" providerId="ADAL" clId="{89A49B43-7842-41B6-8088-6B54D7043AAB}" dt="2024-08-07T06:14:11.703" v="1090" actId="2711"/>
          <ac:spMkLst>
            <pc:docMk/>
            <pc:sldMk cId="1572146496" sldId="2147469849"/>
            <ac:spMk id="7" creationId="{14380F65-2FAE-8EC7-E315-FD7404A7FDDC}"/>
          </ac:spMkLst>
        </pc:spChg>
        <pc:spChg chg="mod">
          <ac:chgData name="Mathias Vercauteren" userId="fa5be325-c4b1-412f-aabb-20c14464bfb7" providerId="ADAL" clId="{89A49B43-7842-41B6-8088-6B54D7043AAB}" dt="2024-08-07T06:14:15.753" v="1092" actId="113"/>
          <ac:spMkLst>
            <pc:docMk/>
            <pc:sldMk cId="1572146496" sldId="2147469849"/>
            <ac:spMk id="8" creationId="{54C5EED9-062F-FF11-E79F-866BE07C890D}"/>
          </ac:spMkLst>
        </pc:spChg>
        <pc:spChg chg="mod">
          <ac:chgData name="Mathias Vercauteren" userId="fa5be325-c4b1-412f-aabb-20c14464bfb7" providerId="ADAL" clId="{89A49B43-7842-41B6-8088-6B54D7043AAB}" dt="2024-08-07T06:14:11.703" v="1090" actId="2711"/>
          <ac:spMkLst>
            <pc:docMk/>
            <pc:sldMk cId="1572146496" sldId="2147469849"/>
            <ac:spMk id="9" creationId="{379503C8-EC9A-870E-A3C5-C789FBA8853A}"/>
          </ac:spMkLst>
        </pc:spChg>
        <pc:spChg chg="mod">
          <ac:chgData name="Mathias Vercauteren" userId="fa5be325-c4b1-412f-aabb-20c14464bfb7" providerId="ADAL" clId="{89A49B43-7842-41B6-8088-6B54D7043AAB}" dt="2024-08-07T06:14:11.703" v="1090" actId="2711"/>
          <ac:spMkLst>
            <pc:docMk/>
            <pc:sldMk cId="1572146496" sldId="2147469849"/>
            <ac:spMk id="10" creationId="{38283330-6B31-729B-C78B-BEE13C52BED7}"/>
          </ac:spMkLst>
        </pc:spChg>
        <pc:spChg chg="del">
          <ac:chgData name="Mathias Vercauteren" userId="fa5be325-c4b1-412f-aabb-20c14464bfb7" providerId="ADAL" clId="{89A49B43-7842-41B6-8088-6B54D7043AAB}" dt="2024-08-07T05:57:44.076" v="878" actId="478"/>
          <ac:spMkLst>
            <pc:docMk/>
            <pc:sldMk cId="1572146496" sldId="2147469849"/>
            <ac:spMk id="16" creationId="{FC8A903D-C8FB-069C-8C85-43D02A1F73CB}"/>
          </ac:spMkLst>
        </pc:spChg>
        <pc:spChg chg="del">
          <ac:chgData name="Mathias Vercauteren" userId="fa5be325-c4b1-412f-aabb-20c14464bfb7" providerId="ADAL" clId="{89A49B43-7842-41B6-8088-6B54D7043AAB}" dt="2024-08-07T05:57:44.076" v="878" actId="478"/>
          <ac:spMkLst>
            <pc:docMk/>
            <pc:sldMk cId="1572146496" sldId="2147469849"/>
            <ac:spMk id="17" creationId="{2E781BAF-76F5-9DB3-0DDF-CA87634AA8C6}"/>
          </ac:spMkLst>
        </pc:spChg>
        <pc:spChg chg="del">
          <ac:chgData name="Mathias Vercauteren" userId="fa5be325-c4b1-412f-aabb-20c14464bfb7" providerId="ADAL" clId="{89A49B43-7842-41B6-8088-6B54D7043AAB}" dt="2024-08-07T05:57:44.076" v="878" actId="478"/>
          <ac:spMkLst>
            <pc:docMk/>
            <pc:sldMk cId="1572146496" sldId="2147469849"/>
            <ac:spMk id="18" creationId="{ED05E880-85D3-439C-D0A9-AD6490099193}"/>
          </ac:spMkLst>
        </pc:spChg>
        <pc:spChg chg="mod">
          <ac:chgData name="Mathias Vercauteren" userId="fa5be325-c4b1-412f-aabb-20c14464bfb7" providerId="ADAL" clId="{89A49B43-7842-41B6-8088-6B54D7043AAB}" dt="2024-08-07T06:14:11.703" v="1090" actId="2711"/>
          <ac:spMkLst>
            <pc:docMk/>
            <pc:sldMk cId="1572146496" sldId="2147469849"/>
            <ac:spMk id="20" creationId="{28A59C77-64BB-0DBC-6A8D-D7177EAA5B60}"/>
          </ac:spMkLst>
        </pc:spChg>
        <pc:spChg chg="mod">
          <ac:chgData name="Mathias Vercauteren" userId="fa5be325-c4b1-412f-aabb-20c14464bfb7" providerId="ADAL" clId="{89A49B43-7842-41B6-8088-6B54D7043AAB}" dt="2024-08-07T06:14:11.703" v="1090" actId="2711"/>
          <ac:spMkLst>
            <pc:docMk/>
            <pc:sldMk cId="1572146496" sldId="2147469849"/>
            <ac:spMk id="21" creationId="{2EB95922-AEA8-FC6E-DC3D-81ADE496B1BE}"/>
          </ac:spMkLst>
        </pc:spChg>
        <pc:grpChg chg="add mod">
          <ac:chgData name="Mathias Vercauteren" userId="fa5be325-c4b1-412f-aabb-20c14464bfb7" providerId="ADAL" clId="{89A49B43-7842-41B6-8088-6B54D7043AAB}" dt="2024-08-07T05:57:44.334" v="879"/>
          <ac:grpSpMkLst>
            <pc:docMk/>
            <pc:sldMk cId="1572146496" sldId="2147469849"/>
            <ac:grpSpMk id="5" creationId="{5A1B29A5-A0F1-865C-A4B8-31EE54E82314}"/>
          </ac:grpSpMkLst>
        </pc:grpChg>
        <pc:grpChg chg="del">
          <ac:chgData name="Mathias Vercauteren" userId="fa5be325-c4b1-412f-aabb-20c14464bfb7" providerId="ADAL" clId="{89A49B43-7842-41B6-8088-6B54D7043AAB}" dt="2024-08-07T05:57:44.076" v="878" actId="478"/>
          <ac:grpSpMkLst>
            <pc:docMk/>
            <pc:sldMk cId="1572146496" sldId="2147469849"/>
            <ac:grpSpMk id="11" creationId="{779780A6-E5D3-2620-8ED2-31F60CA16D6D}"/>
          </ac:grpSpMkLst>
        </pc:grpChg>
        <pc:grpChg chg="mod">
          <ac:chgData name="Mathias Vercauteren" userId="fa5be325-c4b1-412f-aabb-20c14464bfb7" providerId="ADAL" clId="{89A49B43-7842-41B6-8088-6B54D7043AAB}" dt="2024-08-07T05:57:44.334" v="879"/>
          <ac:grpSpMkLst>
            <pc:docMk/>
            <pc:sldMk cId="1572146496" sldId="2147469849"/>
            <ac:grpSpMk id="19" creationId="{0A8F825B-36F4-F581-B186-CFED2E180B61}"/>
          </ac:grpSpMkLst>
        </pc:grpChg>
      </pc:sldChg>
      <pc:sldChg chg="addSp delSp modSp mod ord modTransition">
        <pc:chgData name="Mathias Vercauteren" userId="fa5be325-c4b1-412f-aabb-20c14464bfb7" providerId="ADAL" clId="{89A49B43-7842-41B6-8088-6B54D7043AAB}" dt="2024-08-07T14:55:35.539" v="8045"/>
        <pc:sldMkLst>
          <pc:docMk/>
          <pc:sldMk cId="216515030" sldId="2147469851"/>
        </pc:sldMkLst>
        <pc:spChg chg="mod">
          <ac:chgData name="Mathias Vercauteren" userId="fa5be325-c4b1-412f-aabb-20c14464bfb7" providerId="ADAL" clId="{89A49B43-7842-41B6-8088-6B54D7043AAB}" dt="2024-08-07T06:14:29.819" v="1097" actId="113"/>
          <ac:spMkLst>
            <pc:docMk/>
            <pc:sldMk cId="216515030" sldId="2147469851"/>
            <ac:spMk id="2" creationId="{709A0D60-6A54-054A-68EC-8442E7207400}"/>
          </ac:spMkLst>
        </pc:spChg>
        <pc:spChg chg="mod">
          <ac:chgData name="Mathias Vercauteren" userId="fa5be325-c4b1-412f-aabb-20c14464bfb7" providerId="ADAL" clId="{89A49B43-7842-41B6-8088-6B54D7043AAB}" dt="2024-08-07T06:14:28.099" v="1096" actId="2711"/>
          <ac:spMkLst>
            <pc:docMk/>
            <pc:sldMk cId="216515030" sldId="2147469851"/>
            <ac:spMk id="3" creationId="{91706AEB-D72C-DE90-516E-8E11D0C3F923}"/>
          </ac:spMkLst>
        </pc:spChg>
        <pc:spChg chg="mod">
          <ac:chgData name="Mathias Vercauteren" userId="fa5be325-c4b1-412f-aabb-20c14464bfb7" providerId="ADAL" clId="{89A49B43-7842-41B6-8088-6B54D7043AAB}" dt="2024-08-07T06:14:31.083" v="1098" actId="113"/>
          <ac:spMkLst>
            <pc:docMk/>
            <pc:sldMk cId="216515030" sldId="2147469851"/>
            <ac:spMk id="4" creationId="{2B3F6585-29E6-28CC-753C-307446EC9EB2}"/>
          </ac:spMkLst>
        </pc:spChg>
        <pc:spChg chg="mod">
          <ac:chgData name="Mathias Vercauteren" userId="fa5be325-c4b1-412f-aabb-20c14464bfb7" providerId="ADAL" clId="{89A49B43-7842-41B6-8088-6B54D7043AAB}" dt="2024-08-06T15:56:10.533" v="342" actId="20577"/>
          <ac:spMkLst>
            <pc:docMk/>
            <pc:sldMk cId="216515030" sldId="2147469851"/>
            <ac:spMk id="6" creationId="{FDC36DC9-7726-1905-CC27-884B154C35F1}"/>
          </ac:spMkLst>
        </pc:spChg>
        <pc:spChg chg="mod">
          <ac:chgData name="Mathias Vercauteren" userId="fa5be325-c4b1-412f-aabb-20c14464bfb7" providerId="ADAL" clId="{89A49B43-7842-41B6-8088-6B54D7043AAB}" dt="2024-08-07T06:14:28.099" v="1096" actId="2711"/>
          <ac:spMkLst>
            <pc:docMk/>
            <pc:sldMk cId="216515030" sldId="2147469851"/>
            <ac:spMk id="7" creationId="{14380F65-2FAE-8EC7-E315-FD7404A7FDDC}"/>
          </ac:spMkLst>
        </pc:spChg>
        <pc:spChg chg="mod">
          <ac:chgData name="Mathias Vercauteren" userId="fa5be325-c4b1-412f-aabb-20c14464bfb7" providerId="ADAL" clId="{89A49B43-7842-41B6-8088-6B54D7043AAB}" dt="2024-08-07T06:14:34.639" v="1099" actId="14100"/>
          <ac:spMkLst>
            <pc:docMk/>
            <pc:sldMk cId="216515030" sldId="2147469851"/>
            <ac:spMk id="8" creationId="{54C5EED9-062F-FF11-E79F-866BE07C890D}"/>
          </ac:spMkLst>
        </pc:spChg>
        <pc:spChg chg="mod">
          <ac:chgData name="Mathias Vercauteren" userId="fa5be325-c4b1-412f-aabb-20c14464bfb7" providerId="ADAL" clId="{89A49B43-7842-41B6-8088-6B54D7043AAB}" dt="2024-08-07T06:14:28.099" v="1096" actId="2711"/>
          <ac:spMkLst>
            <pc:docMk/>
            <pc:sldMk cId="216515030" sldId="2147469851"/>
            <ac:spMk id="9" creationId="{2B727852-6836-A5E4-0ABA-A140BFC6EC61}"/>
          </ac:spMkLst>
        </pc:spChg>
        <pc:spChg chg="mod">
          <ac:chgData name="Mathias Vercauteren" userId="fa5be325-c4b1-412f-aabb-20c14464bfb7" providerId="ADAL" clId="{89A49B43-7842-41B6-8088-6B54D7043AAB}" dt="2024-08-07T06:14:28.099" v="1096" actId="2711"/>
          <ac:spMkLst>
            <pc:docMk/>
            <pc:sldMk cId="216515030" sldId="2147469851"/>
            <ac:spMk id="10" creationId="{B1506C81-3FFD-ECCD-FCDF-E0D2F3ACBAB2}"/>
          </ac:spMkLst>
        </pc:spChg>
        <pc:spChg chg="mod">
          <ac:chgData name="Mathias Vercauteren" userId="fa5be325-c4b1-412f-aabb-20c14464bfb7" providerId="ADAL" clId="{89A49B43-7842-41B6-8088-6B54D7043AAB}" dt="2024-08-07T06:14:28.099" v="1096" actId="2711"/>
          <ac:spMkLst>
            <pc:docMk/>
            <pc:sldMk cId="216515030" sldId="2147469851"/>
            <ac:spMk id="12" creationId="{1C8C05B6-37DC-C582-B18A-858853319640}"/>
          </ac:spMkLst>
        </pc:spChg>
        <pc:spChg chg="mod">
          <ac:chgData name="Mathias Vercauteren" userId="fa5be325-c4b1-412f-aabb-20c14464bfb7" providerId="ADAL" clId="{89A49B43-7842-41B6-8088-6B54D7043AAB}" dt="2024-08-07T06:14:28.099" v="1096" actId="2711"/>
          <ac:spMkLst>
            <pc:docMk/>
            <pc:sldMk cId="216515030" sldId="2147469851"/>
            <ac:spMk id="14" creationId="{3D7B0CDF-3272-ACEA-A47C-1627888EB0E7}"/>
          </ac:spMkLst>
        </pc:spChg>
        <pc:spChg chg="mod">
          <ac:chgData name="Mathias Vercauteren" userId="fa5be325-c4b1-412f-aabb-20c14464bfb7" providerId="ADAL" clId="{89A49B43-7842-41B6-8088-6B54D7043AAB}" dt="2024-08-07T06:14:28.099" v="1096" actId="2711"/>
          <ac:spMkLst>
            <pc:docMk/>
            <pc:sldMk cId="216515030" sldId="2147469851"/>
            <ac:spMk id="15" creationId="{299EB81B-9A1E-8E37-A0B4-56726F950005}"/>
          </ac:spMkLst>
        </pc:spChg>
        <pc:spChg chg="del">
          <ac:chgData name="Mathias Vercauteren" userId="fa5be325-c4b1-412f-aabb-20c14464bfb7" providerId="ADAL" clId="{89A49B43-7842-41B6-8088-6B54D7043AAB}" dt="2024-08-06T15:56:03.884" v="326" actId="478"/>
          <ac:spMkLst>
            <pc:docMk/>
            <pc:sldMk cId="216515030" sldId="2147469851"/>
            <ac:spMk id="16" creationId="{72CC9125-3AB3-2108-F3F5-4A51867CA0A4}"/>
          </ac:spMkLst>
        </pc:spChg>
        <pc:spChg chg="del">
          <ac:chgData name="Mathias Vercauteren" userId="fa5be325-c4b1-412f-aabb-20c14464bfb7" providerId="ADAL" clId="{89A49B43-7842-41B6-8088-6B54D7043AAB}" dt="2024-08-06T15:56:03.884" v="326" actId="478"/>
          <ac:spMkLst>
            <pc:docMk/>
            <pc:sldMk cId="216515030" sldId="2147469851"/>
            <ac:spMk id="17" creationId="{3A00D7AA-015D-DA1F-E86F-B551AA36492B}"/>
          </ac:spMkLst>
        </pc:spChg>
        <pc:spChg chg="del">
          <ac:chgData name="Mathias Vercauteren" userId="fa5be325-c4b1-412f-aabb-20c14464bfb7" providerId="ADAL" clId="{89A49B43-7842-41B6-8088-6B54D7043AAB}" dt="2024-08-06T15:56:03.884" v="326" actId="478"/>
          <ac:spMkLst>
            <pc:docMk/>
            <pc:sldMk cId="216515030" sldId="2147469851"/>
            <ac:spMk id="18" creationId="{3EE96A9F-29CB-ECD9-587C-CF819B8540C5}"/>
          </ac:spMkLst>
        </pc:spChg>
        <pc:spChg chg="mod">
          <ac:chgData name="Mathias Vercauteren" userId="fa5be325-c4b1-412f-aabb-20c14464bfb7" providerId="ADAL" clId="{89A49B43-7842-41B6-8088-6B54D7043AAB}" dt="2024-08-06T15:56:08.160" v="340" actId="20577"/>
          <ac:spMkLst>
            <pc:docMk/>
            <pc:sldMk cId="216515030" sldId="2147469851"/>
            <ac:spMk id="20" creationId="{F213DB58-ED54-3BB8-025C-F39EC4C71F8C}"/>
          </ac:spMkLst>
        </pc:spChg>
        <pc:spChg chg="mod">
          <ac:chgData name="Mathias Vercauteren" userId="fa5be325-c4b1-412f-aabb-20c14464bfb7" providerId="ADAL" clId="{89A49B43-7842-41B6-8088-6B54D7043AAB}" dt="2024-08-06T15:56:04.041" v="327"/>
          <ac:spMkLst>
            <pc:docMk/>
            <pc:sldMk cId="216515030" sldId="2147469851"/>
            <ac:spMk id="21" creationId="{ADF69104-639A-3B85-AFBD-56D76A443567}"/>
          </ac:spMkLst>
        </pc:spChg>
        <pc:grpChg chg="add del mod">
          <ac:chgData name="Mathias Vercauteren" userId="fa5be325-c4b1-412f-aabb-20c14464bfb7" providerId="ADAL" clId="{89A49B43-7842-41B6-8088-6B54D7043AAB}" dt="2024-08-07T05:55:50.021" v="864" actId="478"/>
          <ac:grpSpMkLst>
            <pc:docMk/>
            <pc:sldMk cId="216515030" sldId="2147469851"/>
            <ac:grpSpMk id="5" creationId="{F4B1FA60-FD33-FD47-8CE5-0EDA017ACE52}"/>
          </ac:grpSpMkLst>
        </pc:grpChg>
        <pc:grpChg chg="del">
          <ac:chgData name="Mathias Vercauteren" userId="fa5be325-c4b1-412f-aabb-20c14464bfb7" providerId="ADAL" clId="{89A49B43-7842-41B6-8088-6B54D7043AAB}" dt="2024-08-06T15:56:03.884" v="326" actId="478"/>
          <ac:grpSpMkLst>
            <pc:docMk/>
            <pc:sldMk cId="216515030" sldId="2147469851"/>
            <ac:grpSpMk id="11" creationId="{27CF2973-E04A-6C22-5562-58678721AFAE}"/>
          </ac:grpSpMkLst>
        </pc:grpChg>
        <pc:grpChg chg="add mod">
          <ac:chgData name="Mathias Vercauteren" userId="fa5be325-c4b1-412f-aabb-20c14464bfb7" providerId="ADAL" clId="{89A49B43-7842-41B6-8088-6B54D7043AAB}" dt="2024-08-07T05:55:50.241" v="865"/>
          <ac:grpSpMkLst>
            <pc:docMk/>
            <pc:sldMk cId="216515030" sldId="2147469851"/>
            <ac:grpSpMk id="11" creationId="{49ABB463-871A-E9DE-21AD-F3DBD5F11CAA}"/>
          </ac:grpSpMkLst>
        </pc:grpChg>
        <pc:grpChg chg="mod">
          <ac:chgData name="Mathias Vercauteren" userId="fa5be325-c4b1-412f-aabb-20c14464bfb7" providerId="ADAL" clId="{89A49B43-7842-41B6-8088-6B54D7043AAB}" dt="2024-08-07T05:55:50.241" v="865"/>
          <ac:grpSpMkLst>
            <pc:docMk/>
            <pc:sldMk cId="216515030" sldId="2147469851"/>
            <ac:grpSpMk id="13" creationId="{D6625FBE-99B7-C5E3-50D2-A21609D8720D}"/>
          </ac:grpSpMkLst>
        </pc:grpChg>
        <pc:grpChg chg="mod">
          <ac:chgData name="Mathias Vercauteren" userId="fa5be325-c4b1-412f-aabb-20c14464bfb7" providerId="ADAL" clId="{89A49B43-7842-41B6-8088-6B54D7043AAB}" dt="2024-08-06T15:56:04.041" v="327"/>
          <ac:grpSpMkLst>
            <pc:docMk/>
            <pc:sldMk cId="216515030" sldId="2147469851"/>
            <ac:grpSpMk id="19" creationId="{AA506072-9D61-736C-5553-79FC3D4465DC}"/>
          </ac:grpSpMkLst>
        </pc:grpChg>
      </pc:sldChg>
      <pc:sldChg chg="addSp delSp modSp mod ord modTransition modNotesTx">
        <pc:chgData name="Mathias Vercauteren" userId="fa5be325-c4b1-412f-aabb-20c14464bfb7" providerId="ADAL" clId="{89A49B43-7842-41B6-8088-6B54D7043AAB}" dt="2024-08-07T17:58:13.747" v="8913" actId="20577"/>
        <pc:sldMkLst>
          <pc:docMk/>
          <pc:sldMk cId="58572320" sldId="2147469852"/>
        </pc:sldMkLst>
        <pc:spChg chg="mod">
          <ac:chgData name="Mathias Vercauteren" userId="fa5be325-c4b1-412f-aabb-20c14464bfb7" providerId="ADAL" clId="{89A49B43-7842-41B6-8088-6B54D7043AAB}" dt="2024-08-07T06:12:33.380" v="1059" actId="113"/>
          <ac:spMkLst>
            <pc:docMk/>
            <pc:sldMk cId="58572320" sldId="2147469852"/>
            <ac:spMk id="2" creationId="{709A0D60-6A54-054A-68EC-8442E7207400}"/>
          </ac:spMkLst>
        </pc:spChg>
        <pc:spChg chg="mod">
          <ac:chgData name="Mathias Vercauteren" userId="fa5be325-c4b1-412f-aabb-20c14464bfb7" providerId="ADAL" clId="{89A49B43-7842-41B6-8088-6B54D7043AAB}" dt="2024-08-07T06:12:31.349" v="1058" actId="2711"/>
          <ac:spMkLst>
            <pc:docMk/>
            <pc:sldMk cId="58572320" sldId="2147469852"/>
            <ac:spMk id="4" creationId="{1F9ADE20-6164-1DA9-D2A0-01414D4085E0}"/>
          </ac:spMkLst>
        </pc:spChg>
        <pc:spChg chg="mod">
          <ac:chgData name="Mathias Vercauteren" userId="fa5be325-c4b1-412f-aabb-20c14464bfb7" providerId="ADAL" clId="{89A49B43-7842-41B6-8088-6B54D7043AAB}" dt="2024-08-07T06:12:31.349" v="1058" actId="2711"/>
          <ac:spMkLst>
            <pc:docMk/>
            <pc:sldMk cId="58572320" sldId="2147469852"/>
            <ac:spMk id="5" creationId="{7AF47767-D3DC-9EB7-53F2-077A346E7991}"/>
          </ac:spMkLst>
        </pc:spChg>
        <pc:spChg chg="mod">
          <ac:chgData name="Mathias Vercauteren" userId="fa5be325-c4b1-412f-aabb-20c14464bfb7" providerId="ADAL" clId="{89A49B43-7842-41B6-8088-6B54D7043AAB}" dt="2024-08-07T06:12:31.349" v="1058" actId="2711"/>
          <ac:spMkLst>
            <pc:docMk/>
            <pc:sldMk cId="58572320" sldId="2147469852"/>
            <ac:spMk id="7" creationId="{12177DFB-3290-4C00-059A-6F9CB4BDED1F}"/>
          </ac:spMkLst>
        </pc:spChg>
        <pc:spChg chg="mod">
          <ac:chgData name="Mathias Vercauteren" userId="fa5be325-c4b1-412f-aabb-20c14464bfb7" providerId="ADAL" clId="{89A49B43-7842-41B6-8088-6B54D7043AAB}" dt="2024-08-07T06:13:20.920" v="1074"/>
          <ac:spMkLst>
            <pc:docMk/>
            <pc:sldMk cId="58572320" sldId="2147469852"/>
            <ac:spMk id="9" creationId="{C0D6D001-9094-AF80-37EA-A255008F29B1}"/>
          </ac:spMkLst>
        </pc:spChg>
        <pc:spChg chg="mod">
          <ac:chgData name="Mathias Vercauteren" userId="fa5be325-c4b1-412f-aabb-20c14464bfb7" providerId="ADAL" clId="{89A49B43-7842-41B6-8088-6B54D7043AAB}" dt="2024-08-07T06:13:20.920" v="1074"/>
          <ac:spMkLst>
            <pc:docMk/>
            <pc:sldMk cId="58572320" sldId="2147469852"/>
            <ac:spMk id="11" creationId="{FEB18F07-19E6-C8D0-E651-6C2E27E1D63E}"/>
          </ac:spMkLst>
        </pc:spChg>
        <pc:spChg chg="mod">
          <ac:chgData name="Mathias Vercauteren" userId="fa5be325-c4b1-412f-aabb-20c14464bfb7" providerId="ADAL" clId="{89A49B43-7842-41B6-8088-6B54D7043AAB}" dt="2024-08-07T06:13:20.920" v="1074"/>
          <ac:spMkLst>
            <pc:docMk/>
            <pc:sldMk cId="58572320" sldId="2147469852"/>
            <ac:spMk id="12" creationId="{640AC3DB-2866-3645-9207-CC48AC9CF008}"/>
          </ac:spMkLst>
        </pc:spChg>
        <pc:spChg chg="del">
          <ac:chgData name="Mathias Vercauteren" userId="fa5be325-c4b1-412f-aabb-20c14464bfb7" providerId="ADAL" clId="{89A49B43-7842-41B6-8088-6B54D7043AAB}" dt="2024-08-06T15:56:46.443" v="343" actId="478"/>
          <ac:spMkLst>
            <pc:docMk/>
            <pc:sldMk cId="58572320" sldId="2147469852"/>
            <ac:spMk id="14" creationId="{0A4F0B30-A2FB-F664-2069-73025E56067F}"/>
          </ac:spMkLst>
        </pc:spChg>
        <pc:spChg chg="del">
          <ac:chgData name="Mathias Vercauteren" userId="fa5be325-c4b1-412f-aabb-20c14464bfb7" providerId="ADAL" clId="{89A49B43-7842-41B6-8088-6B54D7043AAB}" dt="2024-08-06T15:56:46.443" v="343" actId="478"/>
          <ac:spMkLst>
            <pc:docMk/>
            <pc:sldMk cId="58572320" sldId="2147469852"/>
            <ac:spMk id="15" creationId="{9D397EFE-A2D9-3E5F-D379-9EFA6C3DE189}"/>
          </ac:spMkLst>
        </pc:spChg>
        <pc:spChg chg="del">
          <ac:chgData name="Mathias Vercauteren" userId="fa5be325-c4b1-412f-aabb-20c14464bfb7" providerId="ADAL" clId="{89A49B43-7842-41B6-8088-6B54D7043AAB}" dt="2024-08-06T15:56:46.443" v="343" actId="478"/>
          <ac:spMkLst>
            <pc:docMk/>
            <pc:sldMk cId="58572320" sldId="2147469852"/>
            <ac:spMk id="16" creationId="{5EC6E871-BFBA-D4E5-6367-A2F5B1B45D21}"/>
          </ac:spMkLst>
        </pc:spChg>
        <pc:spChg chg="mod">
          <ac:chgData name="Mathias Vercauteren" userId="fa5be325-c4b1-412f-aabb-20c14464bfb7" providerId="ADAL" clId="{89A49B43-7842-41B6-8088-6B54D7043AAB}" dt="2024-08-07T06:12:31.349" v="1058" actId="2711"/>
          <ac:spMkLst>
            <pc:docMk/>
            <pc:sldMk cId="58572320" sldId="2147469852"/>
            <ac:spMk id="17" creationId="{F38C1D50-1841-AA8A-6EA9-8F2FF6A61D35}"/>
          </ac:spMkLst>
        </pc:spChg>
        <pc:spChg chg="mod">
          <ac:chgData name="Mathias Vercauteren" userId="fa5be325-c4b1-412f-aabb-20c14464bfb7" providerId="ADAL" clId="{89A49B43-7842-41B6-8088-6B54D7043AAB}" dt="2024-08-07T06:12:31.349" v="1058" actId="2711"/>
          <ac:spMkLst>
            <pc:docMk/>
            <pc:sldMk cId="58572320" sldId="2147469852"/>
            <ac:spMk id="18" creationId="{6975E5B0-B43C-5D2A-1F7B-0D0DD553EA37}"/>
          </ac:spMkLst>
        </pc:spChg>
        <pc:grpChg chg="add del mod">
          <ac:chgData name="Mathias Vercauteren" userId="fa5be325-c4b1-412f-aabb-20c14464bfb7" providerId="ADAL" clId="{89A49B43-7842-41B6-8088-6B54D7043AAB}" dt="2024-08-07T06:13:20.726" v="1073" actId="478"/>
          <ac:grpSpMkLst>
            <pc:docMk/>
            <pc:sldMk cId="58572320" sldId="2147469852"/>
            <ac:grpSpMk id="3" creationId="{59D3048C-9EB6-EA0F-52D6-B8AEE11189FF}"/>
          </ac:grpSpMkLst>
        </pc:grpChg>
        <pc:grpChg chg="mod">
          <ac:chgData name="Mathias Vercauteren" userId="fa5be325-c4b1-412f-aabb-20c14464bfb7" providerId="ADAL" clId="{89A49B43-7842-41B6-8088-6B54D7043AAB}" dt="2024-08-06T15:56:46.716" v="344"/>
          <ac:grpSpMkLst>
            <pc:docMk/>
            <pc:sldMk cId="58572320" sldId="2147469852"/>
            <ac:grpSpMk id="6" creationId="{D6B6E92D-0375-8464-7D20-0D3096EBD7B9}"/>
          </ac:grpSpMkLst>
        </pc:grpChg>
        <pc:grpChg chg="add mod">
          <ac:chgData name="Mathias Vercauteren" userId="fa5be325-c4b1-412f-aabb-20c14464bfb7" providerId="ADAL" clId="{89A49B43-7842-41B6-8088-6B54D7043AAB}" dt="2024-08-07T06:13:20.920" v="1074"/>
          <ac:grpSpMkLst>
            <pc:docMk/>
            <pc:sldMk cId="58572320" sldId="2147469852"/>
            <ac:grpSpMk id="8" creationId="{4DB34A32-0328-FCE9-F33A-65184D9A0FDC}"/>
          </ac:grpSpMkLst>
        </pc:grpChg>
        <pc:grpChg chg="del">
          <ac:chgData name="Mathias Vercauteren" userId="fa5be325-c4b1-412f-aabb-20c14464bfb7" providerId="ADAL" clId="{89A49B43-7842-41B6-8088-6B54D7043AAB}" dt="2024-08-06T15:56:46.443" v="343" actId="478"/>
          <ac:grpSpMkLst>
            <pc:docMk/>
            <pc:sldMk cId="58572320" sldId="2147469852"/>
            <ac:grpSpMk id="8" creationId="{D2A06918-B018-ADCC-7F82-57EDDB05CCA7}"/>
          </ac:grpSpMkLst>
        </pc:grpChg>
        <pc:grpChg chg="mod">
          <ac:chgData name="Mathias Vercauteren" userId="fa5be325-c4b1-412f-aabb-20c14464bfb7" providerId="ADAL" clId="{89A49B43-7842-41B6-8088-6B54D7043AAB}" dt="2024-08-07T06:13:20.920" v="1074"/>
          <ac:grpSpMkLst>
            <pc:docMk/>
            <pc:sldMk cId="58572320" sldId="2147469852"/>
            <ac:grpSpMk id="10" creationId="{5A959244-207A-F4E6-F668-446713C3DF09}"/>
          </ac:grpSpMkLst>
        </pc:grpChg>
        <pc:graphicFrameChg chg="mod modGraphic">
          <ac:chgData name="Mathias Vercauteren" userId="fa5be325-c4b1-412f-aabb-20c14464bfb7" providerId="ADAL" clId="{89A49B43-7842-41B6-8088-6B54D7043AAB}" dt="2024-08-06T16:18:25.739" v="845" actId="20577"/>
          <ac:graphicFrameMkLst>
            <pc:docMk/>
            <pc:sldMk cId="58572320" sldId="2147469852"/>
            <ac:graphicFrameMk id="13" creationId="{8EF57852-E976-EFBD-A08C-5188F9883069}"/>
          </ac:graphicFrameMkLst>
        </pc:graphicFrameChg>
      </pc:sldChg>
      <pc:sldChg chg="addSp delSp modSp mod ord modTransition">
        <pc:chgData name="Mathias Vercauteren" userId="fa5be325-c4b1-412f-aabb-20c14464bfb7" providerId="ADAL" clId="{89A49B43-7842-41B6-8088-6B54D7043AAB}" dt="2024-08-07T17:57:47.412" v="8912" actId="1076"/>
        <pc:sldMkLst>
          <pc:docMk/>
          <pc:sldMk cId="589184224" sldId="2147469853"/>
        </pc:sldMkLst>
        <pc:spChg chg="mod">
          <ac:chgData name="Mathias Vercauteren" userId="fa5be325-c4b1-412f-aabb-20c14464bfb7" providerId="ADAL" clId="{89A49B43-7842-41B6-8088-6B54D7043AAB}" dt="2024-08-07T06:12:46.040" v="1063" actId="113"/>
          <ac:spMkLst>
            <pc:docMk/>
            <pc:sldMk cId="589184224" sldId="2147469853"/>
            <ac:spMk id="2" creationId="{709A0D60-6A54-054A-68EC-8442E7207400}"/>
          </ac:spMkLst>
        </pc:spChg>
        <pc:spChg chg="mod">
          <ac:chgData name="Mathias Vercauteren" userId="fa5be325-c4b1-412f-aabb-20c14464bfb7" providerId="ADAL" clId="{89A49B43-7842-41B6-8088-6B54D7043AAB}" dt="2024-08-07T17:57:47.412" v="8912" actId="1076"/>
          <ac:spMkLst>
            <pc:docMk/>
            <pc:sldMk cId="589184224" sldId="2147469853"/>
            <ac:spMk id="3" creationId="{F4DC8ABA-406C-C73A-1940-27AE80AA1240}"/>
          </ac:spMkLst>
        </pc:spChg>
        <pc:spChg chg="mod">
          <ac:chgData name="Mathias Vercauteren" userId="fa5be325-c4b1-412f-aabb-20c14464bfb7" providerId="ADAL" clId="{89A49B43-7842-41B6-8088-6B54D7043AAB}" dt="2024-08-07T06:12:43.451" v="1062" actId="2711"/>
          <ac:spMkLst>
            <pc:docMk/>
            <pc:sldMk cId="589184224" sldId="2147469853"/>
            <ac:spMk id="4" creationId="{C82752EF-6DF5-642A-3322-3A90C8D482DF}"/>
          </ac:spMkLst>
        </pc:spChg>
        <pc:spChg chg="mod">
          <ac:chgData name="Mathias Vercauteren" userId="fa5be325-c4b1-412f-aabb-20c14464bfb7" providerId="ADAL" clId="{89A49B43-7842-41B6-8088-6B54D7043AAB}" dt="2024-08-07T06:12:43.451" v="1062" actId="2711"/>
          <ac:spMkLst>
            <pc:docMk/>
            <pc:sldMk cId="589184224" sldId="2147469853"/>
            <ac:spMk id="6" creationId="{54D56062-0884-81BC-9C89-808E87919507}"/>
          </ac:spMkLst>
        </pc:spChg>
        <pc:spChg chg="mod">
          <ac:chgData name="Mathias Vercauteren" userId="fa5be325-c4b1-412f-aabb-20c14464bfb7" providerId="ADAL" clId="{89A49B43-7842-41B6-8088-6B54D7043AAB}" dt="2024-08-07T06:12:43.451" v="1062" actId="2711"/>
          <ac:spMkLst>
            <pc:docMk/>
            <pc:sldMk cId="589184224" sldId="2147469853"/>
            <ac:spMk id="7" creationId="{B078509D-DBF2-E72F-7D98-0D593146DDCB}"/>
          </ac:spMkLst>
        </pc:spChg>
        <pc:spChg chg="mod">
          <ac:chgData name="Mathias Vercauteren" userId="fa5be325-c4b1-412f-aabb-20c14464bfb7" providerId="ADAL" clId="{89A49B43-7842-41B6-8088-6B54D7043AAB}" dt="2024-08-07T06:12:43.451" v="1062" actId="2711"/>
          <ac:spMkLst>
            <pc:docMk/>
            <pc:sldMk cId="589184224" sldId="2147469853"/>
            <ac:spMk id="8" creationId="{C756CD24-4CFA-0ADF-71E2-EA3B883F565E}"/>
          </ac:spMkLst>
        </pc:spChg>
        <pc:spChg chg="mod">
          <ac:chgData name="Mathias Vercauteren" userId="fa5be325-c4b1-412f-aabb-20c14464bfb7" providerId="ADAL" clId="{89A49B43-7842-41B6-8088-6B54D7043AAB}" dt="2024-08-07T06:12:43.451" v="1062" actId="2711"/>
          <ac:spMkLst>
            <pc:docMk/>
            <pc:sldMk cId="589184224" sldId="2147469853"/>
            <ac:spMk id="9" creationId="{146AD54B-88B8-4F95-B4D5-5BFA3011EEA9}"/>
          </ac:spMkLst>
        </pc:spChg>
        <pc:spChg chg="mod">
          <ac:chgData name="Mathias Vercauteren" userId="fa5be325-c4b1-412f-aabb-20c14464bfb7" providerId="ADAL" clId="{89A49B43-7842-41B6-8088-6B54D7043AAB}" dt="2024-08-07T06:12:43.451" v="1062" actId="2711"/>
          <ac:spMkLst>
            <pc:docMk/>
            <pc:sldMk cId="589184224" sldId="2147469853"/>
            <ac:spMk id="10" creationId="{E5877628-BD8F-CC0B-F3EF-300EAA00E130}"/>
          </ac:spMkLst>
        </pc:spChg>
        <pc:spChg chg="mod">
          <ac:chgData name="Mathias Vercauteren" userId="fa5be325-c4b1-412f-aabb-20c14464bfb7" providerId="ADAL" clId="{89A49B43-7842-41B6-8088-6B54D7043AAB}" dt="2024-08-07T06:12:43.451" v="1062" actId="2711"/>
          <ac:spMkLst>
            <pc:docMk/>
            <pc:sldMk cId="589184224" sldId="2147469853"/>
            <ac:spMk id="11" creationId="{88CB7DA9-BF45-8B27-BB81-D14C067ABB89}"/>
          </ac:spMkLst>
        </pc:spChg>
        <pc:spChg chg="mod">
          <ac:chgData name="Mathias Vercauteren" userId="fa5be325-c4b1-412f-aabb-20c14464bfb7" providerId="ADAL" clId="{89A49B43-7842-41B6-8088-6B54D7043AAB}" dt="2024-08-07T06:12:43.451" v="1062" actId="2711"/>
          <ac:spMkLst>
            <pc:docMk/>
            <pc:sldMk cId="589184224" sldId="2147469853"/>
            <ac:spMk id="12" creationId="{06411ACC-94C1-9CFF-C1D0-C345FFF60FB8}"/>
          </ac:spMkLst>
        </pc:spChg>
        <pc:spChg chg="mod">
          <ac:chgData name="Mathias Vercauteren" userId="fa5be325-c4b1-412f-aabb-20c14464bfb7" providerId="ADAL" clId="{89A49B43-7842-41B6-8088-6B54D7043AAB}" dt="2024-08-07T06:12:43.451" v="1062" actId="2711"/>
          <ac:spMkLst>
            <pc:docMk/>
            <pc:sldMk cId="589184224" sldId="2147469853"/>
            <ac:spMk id="14" creationId="{D5FC7C08-CB95-800C-C67A-F0F4A5F2A180}"/>
          </ac:spMkLst>
        </pc:spChg>
        <pc:spChg chg="mod">
          <ac:chgData name="Mathias Vercauteren" userId="fa5be325-c4b1-412f-aabb-20c14464bfb7" providerId="ADAL" clId="{89A49B43-7842-41B6-8088-6B54D7043AAB}" dt="2024-08-07T06:12:43.451" v="1062" actId="2711"/>
          <ac:spMkLst>
            <pc:docMk/>
            <pc:sldMk cId="589184224" sldId="2147469853"/>
            <ac:spMk id="15" creationId="{7B4252E9-9FD1-0EC3-ED46-EBB7E2FD92D1}"/>
          </ac:spMkLst>
        </pc:spChg>
        <pc:spChg chg="mod">
          <ac:chgData name="Mathias Vercauteren" userId="fa5be325-c4b1-412f-aabb-20c14464bfb7" providerId="ADAL" clId="{89A49B43-7842-41B6-8088-6B54D7043AAB}" dt="2024-08-07T06:12:43.451" v="1062" actId="2711"/>
          <ac:spMkLst>
            <pc:docMk/>
            <pc:sldMk cId="589184224" sldId="2147469853"/>
            <ac:spMk id="16" creationId="{EE63015A-58D6-5C79-7915-6614588B380F}"/>
          </ac:spMkLst>
        </pc:spChg>
        <pc:spChg chg="mod">
          <ac:chgData name="Mathias Vercauteren" userId="fa5be325-c4b1-412f-aabb-20c14464bfb7" providerId="ADAL" clId="{89A49B43-7842-41B6-8088-6B54D7043AAB}" dt="2024-08-07T06:12:43.451" v="1062" actId="2711"/>
          <ac:spMkLst>
            <pc:docMk/>
            <pc:sldMk cId="589184224" sldId="2147469853"/>
            <ac:spMk id="17" creationId="{891E0E6C-CF2F-8301-0D43-07C073D9680C}"/>
          </ac:spMkLst>
        </pc:spChg>
        <pc:spChg chg="mod">
          <ac:chgData name="Mathias Vercauteren" userId="fa5be325-c4b1-412f-aabb-20c14464bfb7" providerId="ADAL" clId="{89A49B43-7842-41B6-8088-6B54D7043AAB}" dt="2024-08-07T06:12:43.451" v="1062" actId="2711"/>
          <ac:spMkLst>
            <pc:docMk/>
            <pc:sldMk cId="589184224" sldId="2147469853"/>
            <ac:spMk id="18" creationId="{150B6F51-7BBE-36A6-3DD6-BC53C1D2C6DC}"/>
          </ac:spMkLst>
        </pc:spChg>
        <pc:spChg chg="mod">
          <ac:chgData name="Mathias Vercauteren" userId="fa5be325-c4b1-412f-aabb-20c14464bfb7" providerId="ADAL" clId="{89A49B43-7842-41B6-8088-6B54D7043AAB}" dt="2024-08-07T06:12:43.451" v="1062" actId="2711"/>
          <ac:spMkLst>
            <pc:docMk/>
            <pc:sldMk cId="589184224" sldId="2147469853"/>
            <ac:spMk id="19" creationId="{D767941A-7BE7-60B4-C05C-7097CB1F7627}"/>
          </ac:spMkLst>
        </pc:spChg>
        <pc:spChg chg="mod">
          <ac:chgData name="Mathias Vercauteren" userId="fa5be325-c4b1-412f-aabb-20c14464bfb7" providerId="ADAL" clId="{89A49B43-7842-41B6-8088-6B54D7043AAB}" dt="2024-08-07T06:13:43.286" v="1080" actId="14100"/>
          <ac:spMkLst>
            <pc:docMk/>
            <pc:sldMk cId="589184224" sldId="2147469853"/>
            <ac:spMk id="20" creationId="{2F10E488-3562-C1B8-4A0C-D34C3736925B}"/>
          </ac:spMkLst>
        </pc:spChg>
        <pc:spChg chg="mod">
          <ac:chgData name="Mathias Vercauteren" userId="fa5be325-c4b1-412f-aabb-20c14464bfb7" providerId="ADAL" clId="{89A49B43-7842-41B6-8088-6B54D7043AAB}" dt="2024-08-07T06:13:38.541" v="1079" actId="14100"/>
          <ac:spMkLst>
            <pc:docMk/>
            <pc:sldMk cId="589184224" sldId="2147469853"/>
            <ac:spMk id="21" creationId="{85C404F5-11EC-1A9C-4626-1E9BE78E0F64}"/>
          </ac:spMkLst>
        </pc:spChg>
        <pc:spChg chg="mod">
          <ac:chgData name="Mathias Vercauteren" userId="fa5be325-c4b1-412f-aabb-20c14464bfb7" providerId="ADAL" clId="{89A49B43-7842-41B6-8088-6B54D7043AAB}" dt="2024-08-07T06:13:38.541" v="1079" actId="14100"/>
          <ac:spMkLst>
            <pc:docMk/>
            <pc:sldMk cId="589184224" sldId="2147469853"/>
            <ac:spMk id="22" creationId="{93CCEBBD-9150-573F-FAFE-7E25FAEF95C9}"/>
          </ac:spMkLst>
        </pc:spChg>
        <pc:spChg chg="mod">
          <ac:chgData name="Mathias Vercauteren" userId="fa5be325-c4b1-412f-aabb-20c14464bfb7" providerId="ADAL" clId="{89A49B43-7842-41B6-8088-6B54D7043AAB}" dt="2024-08-07T06:13:47.974" v="1082" actId="14100"/>
          <ac:spMkLst>
            <pc:docMk/>
            <pc:sldMk cId="589184224" sldId="2147469853"/>
            <ac:spMk id="23" creationId="{7E9EBF01-8149-7EF8-6FF1-74067D37978E}"/>
          </ac:spMkLst>
        </pc:spChg>
        <pc:spChg chg="mod">
          <ac:chgData name="Mathias Vercauteren" userId="fa5be325-c4b1-412f-aabb-20c14464bfb7" providerId="ADAL" clId="{89A49B43-7842-41B6-8088-6B54D7043AAB}" dt="2024-08-07T06:12:43.451" v="1062" actId="2711"/>
          <ac:spMkLst>
            <pc:docMk/>
            <pc:sldMk cId="589184224" sldId="2147469853"/>
            <ac:spMk id="24" creationId="{7E3A81B8-27AF-86F5-37DF-0682BBFADA09}"/>
          </ac:spMkLst>
        </pc:spChg>
        <pc:spChg chg="mod">
          <ac:chgData name="Mathias Vercauteren" userId="fa5be325-c4b1-412f-aabb-20c14464bfb7" providerId="ADAL" clId="{89A49B43-7842-41B6-8088-6B54D7043AAB}" dt="2024-08-07T06:12:43.451" v="1062" actId="2711"/>
          <ac:spMkLst>
            <pc:docMk/>
            <pc:sldMk cId="589184224" sldId="2147469853"/>
            <ac:spMk id="25" creationId="{1EBC3C3E-FDE1-F75C-6D25-BB25B0AEC069}"/>
          </ac:spMkLst>
        </pc:spChg>
        <pc:spChg chg="mod">
          <ac:chgData name="Mathias Vercauteren" userId="fa5be325-c4b1-412f-aabb-20c14464bfb7" providerId="ADAL" clId="{89A49B43-7842-41B6-8088-6B54D7043AAB}" dt="2024-08-07T06:12:43.451" v="1062" actId="2711"/>
          <ac:spMkLst>
            <pc:docMk/>
            <pc:sldMk cId="589184224" sldId="2147469853"/>
            <ac:spMk id="26" creationId="{ABA011DF-04DF-80AB-4028-E1E0A20B63AC}"/>
          </ac:spMkLst>
        </pc:spChg>
        <pc:spChg chg="mod">
          <ac:chgData name="Mathias Vercauteren" userId="fa5be325-c4b1-412f-aabb-20c14464bfb7" providerId="ADAL" clId="{89A49B43-7842-41B6-8088-6B54D7043AAB}" dt="2024-08-07T06:12:43.451" v="1062" actId="2711"/>
          <ac:spMkLst>
            <pc:docMk/>
            <pc:sldMk cId="589184224" sldId="2147469853"/>
            <ac:spMk id="27" creationId="{ECD751C2-53B1-CC9B-9280-2130027435AE}"/>
          </ac:spMkLst>
        </pc:spChg>
        <pc:spChg chg="mod">
          <ac:chgData name="Mathias Vercauteren" userId="fa5be325-c4b1-412f-aabb-20c14464bfb7" providerId="ADAL" clId="{89A49B43-7842-41B6-8088-6B54D7043AAB}" dt="2024-08-07T06:12:43.451" v="1062" actId="2711"/>
          <ac:spMkLst>
            <pc:docMk/>
            <pc:sldMk cId="589184224" sldId="2147469853"/>
            <ac:spMk id="28" creationId="{E7D1BB5B-1D23-9EAB-CC76-21E67BA235EE}"/>
          </ac:spMkLst>
        </pc:spChg>
        <pc:spChg chg="mod">
          <ac:chgData name="Mathias Vercauteren" userId="fa5be325-c4b1-412f-aabb-20c14464bfb7" providerId="ADAL" clId="{89A49B43-7842-41B6-8088-6B54D7043AAB}" dt="2024-08-07T06:13:29.242" v="1078"/>
          <ac:spMkLst>
            <pc:docMk/>
            <pc:sldMk cId="589184224" sldId="2147469853"/>
            <ac:spMk id="30" creationId="{F8D61417-7E2E-2477-4137-64402F91EED0}"/>
          </ac:spMkLst>
        </pc:spChg>
        <pc:spChg chg="mod">
          <ac:chgData name="Mathias Vercauteren" userId="fa5be325-c4b1-412f-aabb-20c14464bfb7" providerId="ADAL" clId="{89A49B43-7842-41B6-8088-6B54D7043AAB}" dt="2024-08-07T06:13:29.242" v="1078"/>
          <ac:spMkLst>
            <pc:docMk/>
            <pc:sldMk cId="589184224" sldId="2147469853"/>
            <ac:spMk id="32" creationId="{0B0EC9B6-39D8-CD75-B81C-335CE4B9622A}"/>
          </ac:spMkLst>
        </pc:spChg>
        <pc:spChg chg="mod">
          <ac:chgData name="Mathias Vercauteren" userId="fa5be325-c4b1-412f-aabb-20c14464bfb7" providerId="ADAL" clId="{89A49B43-7842-41B6-8088-6B54D7043AAB}" dt="2024-08-07T06:13:29.242" v="1078"/>
          <ac:spMkLst>
            <pc:docMk/>
            <pc:sldMk cId="589184224" sldId="2147469853"/>
            <ac:spMk id="33" creationId="{5BE83B9F-CBB6-BFB5-35FF-9D05FC7A5D5C}"/>
          </ac:spMkLst>
        </pc:spChg>
        <pc:spChg chg="del">
          <ac:chgData name="Mathias Vercauteren" userId="fa5be325-c4b1-412f-aabb-20c14464bfb7" providerId="ADAL" clId="{89A49B43-7842-41B6-8088-6B54D7043AAB}" dt="2024-08-06T16:18:58.806" v="850" actId="478"/>
          <ac:spMkLst>
            <pc:docMk/>
            <pc:sldMk cId="589184224" sldId="2147469853"/>
            <ac:spMk id="34" creationId="{81B27DD6-FD5A-0402-A1B1-9AE663AEEA4B}"/>
          </ac:spMkLst>
        </pc:spChg>
        <pc:spChg chg="del">
          <ac:chgData name="Mathias Vercauteren" userId="fa5be325-c4b1-412f-aabb-20c14464bfb7" providerId="ADAL" clId="{89A49B43-7842-41B6-8088-6B54D7043AAB}" dt="2024-08-06T16:18:58.806" v="850" actId="478"/>
          <ac:spMkLst>
            <pc:docMk/>
            <pc:sldMk cId="589184224" sldId="2147469853"/>
            <ac:spMk id="35" creationId="{3ABD4DAA-E46F-DDB7-723E-680C7FF3ACCB}"/>
          </ac:spMkLst>
        </pc:spChg>
        <pc:spChg chg="del">
          <ac:chgData name="Mathias Vercauteren" userId="fa5be325-c4b1-412f-aabb-20c14464bfb7" providerId="ADAL" clId="{89A49B43-7842-41B6-8088-6B54D7043AAB}" dt="2024-08-06T16:18:58.806" v="850" actId="478"/>
          <ac:spMkLst>
            <pc:docMk/>
            <pc:sldMk cId="589184224" sldId="2147469853"/>
            <ac:spMk id="36" creationId="{198A0C80-0FD8-DCBF-9A7B-EEDF3B0EB9F2}"/>
          </ac:spMkLst>
        </pc:spChg>
        <pc:spChg chg="mod">
          <ac:chgData name="Mathias Vercauteren" userId="fa5be325-c4b1-412f-aabb-20c14464bfb7" providerId="ADAL" clId="{89A49B43-7842-41B6-8088-6B54D7043AAB}" dt="2024-08-07T06:12:43.451" v="1062" actId="2711"/>
          <ac:spMkLst>
            <pc:docMk/>
            <pc:sldMk cId="589184224" sldId="2147469853"/>
            <ac:spMk id="37" creationId="{54950537-04A5-754A-6930-B473967A61DF}"/>
          </ac:spMkLst>
        </pc:spChg>
        <pc:spChg chg="mod">
          <ac:chgData name="Mathias Vercauteren" userId="fa5be325-c4b1-412f-aabb-20c14464bfb7" providerId="ADAL" clId="{89A49B43-7842-41B6-8088-6B54D7043AAB}" dt="2024-08-07T06:12:43.451" v="1062" actId="2711"/>
          <ac:spMkLst>
            <pc:docMk/>
            <pc:sldMk cId="589184224" sldId="2147469853"/>
            <ac:spMk id="38" creationId="{3ED60FD0-4DC1-7A2A-12DA-3386D62D9159}"/>
          </ac:spMkLst>
        </pc:spChg>
        <pc:grpChg chg="add del mod">
          <ac:chgData name="Mathias Vercauteren" userId="fa5be325-c4b1-412f-aabb-20c14464bfb7" providerId="ADAL" clId="{89A49B43-7842-41B6-8088-6B54D7043AAB}" dt="2024-08-07T06:13:29.022" v="1077" actId="478"/>
          <ac:grpSpMkLst>
            <pc:docMk/>
            <pc:sldMk cId="589184224" sldId="2147469853"/>
            <ac:grpSpMk id="5" creationId="{55B8A5A0-AE7E-CF67-B746-6180D07FCF0E}"/>
          </ac:grpSpMkLst>
        </pc:grpChg>
        <pc:grpChg chg="mod">
          <ac:chgData name="Mathias Vercauteren" userId="fa5be325-c4b1-412f-aabb-20c14464bfb7" providerId="ADAL" clId="{89A49B43-7842-41B6-8088-6B54D7043AAB}" dt="2024-08-06T16:18:59.155" v="851"/>
          <ac:grpSpMkLst>
            <pc:docMk/>
            <pc:sldMk cId="589184224" sldId="2147469853"/>
            <ac:grpSpMk id="13" creationId="{25D71CEC-3C66-BBFE-FF5F-6C59C1015B58}"/>
          </ac:grpSpMkLst>
        </pc:grpChg>
        <pc:grpChg chg="add mod">
          <ac:chgData name="Mathias Vercauteren" userId="fa5be325-c4b1-412f-aabb-20c14464bfb7" providerId="ADAL" clId="{89A49B43-7842-41B6-8088-6B54D7043AAB}" dt="2024-08-07T06:13:29.242" v="1078"/>
          <ac:grpSpMkLst>
            <pc:docMk/>
            <pc:sldMk cId="589184224" sldId="2147469853"/>
            <ac:grpSpMk id="29" creationId="{BB7D96B7-9D5A-8C8B-0AF3-C539A1DE15C6}"/>
          </ac:grpSpMkLst>
        </pc:grpChg>
        <pc:grpChg chg="del">
          <ac:chgData name="Mathias Vercauteren" userId="fa5be325-c4b1-412f-aabb-20c14464bfb7" providerId="ADAL" clId="{89A49B43-7842-41B6-8088-6B54D7043AAB}" dt="2024-08-06T16:18:58.806" v="850" actId="478"/>
          <ac:grpSpMkLst>
            <pc:docMk/>
            <pc:sldMk cId="589184224" sldId="2147469853"/>
            <ac:grpSpMk id="29" creationId="{E2516056-2CA3-0507-E589-C4B3C4CBA185}"/>
          </ac:grpSpMkLst>
        </pc:grpChg>
        <pc:grpChg chg="mod">
          <ac:chgData name="Mathias Vercauteren" userId="fa5be325-c4b1-412f-aabb-20c14464bfb7" providerId="ADAL" clId="{89A49B43-7842-41B6-8088-6B54D7043AAB}" dt="2024-08-07T06:13:29.242" v="1078"/>
          <ac:grpSpMkLst>
            <pc:docMk/>
            <pc:sldMk cId="589184224" sldId="2147469853"/>
            <ac:grpSpMk id="31" creationId="{FAE310C5-5D1C-DC6F-E765-F9B156B51B49}"/>
          </ac:grpSpMkLst>
        </pc:grpChg>
      </pc:sldChg>
      <pc:sldChg chg="ord">
        <pc:chgData name="Mathias Vercauteren" userId="fa5be325-c4b1-412f-aabb-20c14464bfb7" providerId="ADAL" clId="{89A49B43-7842-41B6-8088-6B54D7043AAB}" dt="2024-08-07T06:50:13.452" v="1499"/>
        <pc:sldMkLst>
          <pc:docMk/>
          <pc:sldMk cId="3187702383" sldId="2147469862"/>
        </pc:sldMkLst>
      </pc:sldChg>
      <pc:sldChg chg="ord">
        <pc:chgData name="Mathias Vercauteren" userId="fa5be325-c4b1-412f-aabb-20c14464bfb7" providerId="ADAL" clId="{89A49B43-7842-41B6-8088-6B54D7043AAB}" dt="2024-08-07T06:50:13.452" v="1499"/>
        <pc:sldMkLst>
          <pc:docMk/>
          <pc:sldMk cId="1394785515" sldId="2147469863"/>
        </pc:sldMkLst>
      </pc:sldChg>
      <pc:sldChg chg="ord">
        <pc:chgData name="Mathias Vercauteren" userId="fa5be325-c4b1-412f-aabb-20c14464bfb7" providerId="ADAL" clId="{89A49B43-7842-41B6-8088-6B54D7043AAB}" dt="2024-08-07T06:50:13.452" v="1499"/>
        <pc:sldMkLst>
          <pc:docMk/>
          <pc:sldMk cId="75127698" sldId="2147469864"/>
        </pc:sldMkLst>
      </pc:sldChg>
      <pc:sldChg chg="ord">
        <pc:chgData name="Mathias Vercauteren" userId="fa5be325-c4b1-412f-aabb-20c14464bfb7" providerId="ADAL" clId="{89A49B43-7842-41B6-8088-6B54D7043AAB}" dt="2024-08-07T06:50:13.452" v="1499"/>
        <pc:sldMkLst>
          <pc:docMk/>
          <pc:sldMk cId="4022082031" sldId="2147469865"/>
        </pc:sldMkLst>
      </pc:sldChg>
      <pc:sldChg chg="ord">
        <pc:chgData name="Mathias Vercauteren" userId="fa5be325-c4b1-412f-aabb-20c14464bfb7" providerId="ADAL" clId="{89A49B43-7842-41B6-8088-6B54D7043AAB}" dt="2024-08-07T06:50:13.452" v="1499"/>
        <pc:sldMkLst>
          <pc:docMk/>
          <pc:sldMk cId="235591558" sldId="2147469866"/>
        </pc:sldMkLst>
      </pc:sldChg>
      <pc:sldChg chg="ord">
        <pc:chgData name="Mathias Vercauteren" userId="fa5be325-c4b1-412f-aabb-20c14464bfb7" providerId="ADAL" clId="{89A49B43-7842-41B6-8088-6B54D7043AAB}" dt="2024-08-07T06:50:13.452" v="1499"/>
        <pc:sldMkLst>
          <pc:docMk/>
          <pc:sldMk cId="3683300068" sldId="2147469867"/>
        </pc:sldMkLst>
      </pc:sldChg>
      <pc:sldChg chg="ord">
        <pc:chgData name="Mathias Vercauteren" userId="fa5be325-c4b1-412f-aabb-20c14464bfb7" providerId="ADAL" clId="{89A49B43-7842-41B6-8088-6B54D7043AAB}" dt="2024-08-07T06:50:13.452" v="1499"/>
        <pc:sldMkLst>
          <pc:docMk/>
          <pc:sldMk cId="3063838833" sldId="2147469868"/>
        </pc:sldMkLst>
      </pc:sldChg>
      <pc:sldChg chg="ord">
        <pc:chgData name="Mathias Vercauteren" userId="fa5be325-c4b1-412f-aabb-20c14464bfb7" providerId="ADAL" clId="{89A49B43-7842-41B6-8088-6B54D7043AAB}" dt="2024-08-07T06:50:13.452" v="1499"/>
        <pc:sldMkLst>
          <pc:docMk/>
          <pc:sldMk cId="1839274366" sldId="2147469869"/>
        </pc:sldMkLst>
      </pc:sldChg>
      <pc:sldChg chg="ord">
        <pc:chgData name="Mathias Vercauteren" userId="fa5be325-c4b1-412f-aabb-20c14464bfb7" providerId="ADAL" clId="{89A49B43-7842-41B6-8088-6B54D7043AAB}" dt="2024-08-07T06:50:13.452" v="1499"/>
        <pc:sldMkLst>
          <pc:docMk/>
          <pc:sldMk cId="1904727350" sldId="2147469870"/>
        </pc:sldMkLst>
      </pc:sldChg>
      <pc:sldChg chg="ord">
        <pc:chgData name="Mathias Vercauteren" userId="fa5be325-c4b1-412f-aabb-20c14464bfb7" providerId="ADAL" clId="{89A49B43-7842-41B6-8088-6B54D7043AAB}" dt="2024-08-07T06:50:13.452" v="1499"/>
        <pc:sldMkLst>
          <pc:docMk/>
          <pc:sldMk cId="2638211807" sldId="2147469871"/>
        </pc:sldMkLst>
      </pc:sldChg>
      <pc:sldChg chg="ord">
        <pc:chgData name="Mathias Vercauteren" userId="fa5be325-c4b1-412f-aabb-20c14464bfb7" providerId="ADAL" clId="{89A49B43-7842-41B6-8088-6B54D7043AAB}" dt="2024-08-07T06:50:13.452" v="1499"/>
        <pc:sldMkLst>
          <pc:docMk/>
          <pc:sldMk cId="1295968417" sldId="2147469872"/>
        </pc:sldMkLst>
      </pc:sldChg>
      <pc:sldChg chg="ord">
        <pc:chgData name="Mathias Vercauteren" userId="fa5be325-c4b1-412f-aabb-20c14464bfb7" providerId="ADAL" clId="{89A49B43-7842-41B6-8088-6B54D7043AAB}" dt="2024-08-07T06:50:13.452" v="1499"/>
        <pc:sldMkLst>
          <pc:docMk/>
          <pc:sldMk cId="1552457639" sldId="2147469873"/>
        </pc:sldMkLst>
      </pc:sldChg>
      <pc:sldChg chg="ord">
        <pc:chgData name="Mathias Vercauteren" userId="fa5be325-c4b1-412f-aabb-20c14464bfb7" providerId="ADAL" clId="{89A49B43-7842-41B6-8088-6B54D7043AAB}" dt="2024-08-07T06:50:13.452" v="1499"/>
        <pc:sldMkLst>
          <pc:docMk/>
          <pc:sldMk cId="644759080" sldId="2147469874"/>
        </pc:sldMkLst>
      </pc:sldChg>
      <pc:sldChg chg="ord">
        <pc:chgData name="Mathias Vercauteren" userId="fa5be325-c4b1-412f-aabb-20c14464bfb7" providerId="ADAL" clId="{89A49B43-7842-41B6-8088-6B54D7043AAB}" dt="2024-08-07T06:50:13.452" v="1499"/>
        <pc:sldMkLst>
          <pc:docMk/>
          <pc:sldMk cId="20788481" sldId="2147469875"/>
        </pc:sldMkLst>
      </pc:sldChg>
      <pc:sldChg chg="ord">
        <pc:chgData name="Mathias Vercauteren" userId="fa5be325-c4b1-412f-aabb-20c14464bfb7" providerId="ADAL" clId="{89A49B43-7842-41B6-8088-6B54D7043AAB}" dt="2024-08-07T06:50:13.452" v="1499"/>
        <pc:sldMkLst>
          <pc:docMk/>
          <pc:sldMk cId="3835495423" sldId="2147469876"/>
        </pc:sldMkLst>
      </pc:sldChg>
      <pc:sldChg chg="ord">
        <pc:chgData name="Mathias Vercauteren" userId="fa5be325-c4b1-412f-aabb-20c14464bfb7" providerId="ADAL" clId="{89A49B43-7842-41B6-8088-6B54D7043AAB}" dt="2024-08-07T06:50:13.452" v="1499"/>
        <pc:sldMkLst>
          <pc:docMk/>
          <pc:sldMk cId="660256248" sldId="2147469877"/>
        </pc:sldMkLst>
      </pc:sldChg>
      <pc:sldChg chg="ord">
        <pc:chgData name="Mathias Vercauteren" userId="fa5be325-c4b1-412f-aabb-20c14464bfb7" providerId="ADAL" clId="{89A49B43-7842-41B6-8088-6B54D7043AAB}" dt="2024-08-07T06:50:13.452" v="1499"/>
        <pc:sldMkLst>
          <pc:docMk/>
          <pc:sldMk cId="3947847216" sldId="2147469878"/>
        </pc:sldMkLst>
      </pc:sldChg>
      <pc:sldChg chg="ord">
        <pc:chgData name="Mathias Vercauteren" userId="fa5be325-c4b1-412f-aabb-20c14464bfb7" providerId="ADAL" clId="{89A49B43-7842-41B6-8088-6B54D7043AAB}" dt="2024-08-07T06:50:13.452" v="1499"/>
        <pc:sldMkLst>
          <pc:docMk/>
          <pc:sldMk cId="2203520960" sldId="2147469879"/>
        </pc:sldMkLst>
      </pc:sldChg>
      <pc:sldChg chg="ord">
        <pc:chgData name="Mathias Vercauteren" userId="fa5be325-c4b1-412f-aabb-20c14464bfb7" providerId="ADAL" clId="{89A49B43-7842-41B6-8088-6B54D7043AAB}" dt="2024-08-07T06:50:13.452" v="1499"/>
        <pc:sldMkLst>
          <pc:docMk/>
          <pc:sldMk cId="4176838836" sldId="2147469880"/>
        </pc:sldMkLst>
      </pc:sldChg>
      <pc:sldChg chg="ord">
        <pc:chgData name="Mathias Vercauteren" userId="fa5be325-c4b1-412f-aabb-20c14464bfb7" providerId="ADAL" clId="{89A49B43-7842-41B6-8088-6B54D7043AAB}" dt="2024-08-07T06:50:13.452" v="1499"/>
        <pc:sldMkLst>
          <pc:docMk/>
          <pc:sldMk cId="4007911921" sldId="2147469881"/>
        </pc:sldMkLst>
      </pc:sldChg>
      <pc:sldChg chg="ord">
        <pc:chgData name="Mathias Vercauteren" userId="fa5be325-c4b1-412f-aabb-20c14464bfb7" providerId="ADAL" clId="{89A49B43-7842-41B6-8088-6B54D7043AAB}" dt="2024-08-07T06:50:13.452" v="1499"/>
        <pc:sldMkLst>
          <pc:docMk/>
          <pc:sldMk cId="238153672" sldId="2147469882"/>
        </pc:sldMkLst>
      </pc:sldChg>
      <pc:sldChg chg="ord">
        <pc:chgData name="Mathias Vercauteren" userId="fa5be325-c4b1-412f-aabb-20c14464bfb7" providerId="ADAL" clId="{89A49B43-7842-41B6-8088-6B54D7043AAB}" dt="2024-08-07T06:50:13.452" v="1499"/>
        <pc:sldMkLst>
          <pc:docMk/>
          <pc:sldMk cId="4081052908" sldId="2147469883"/>
        </pc:sldMkLst>
      </pc:sldChg>
      <pc:sldChg chg="ord">
        <pc:chgData name="Mathias Vercauteren" userId="fa5be325-c4b1-412f-aabb-20c14464bfb7" providerId="ADAL" clId="{89A49B43-7842-41B6-8088-6B54D7043AAB}" dt="2024-08-07T06:50:13.452" v="1499"/>
        <pc:sldMkLst>
          <pc:docMk/>
          <pc:sldMk cId="415142095" sldId="2147469884"/>
        </pc:sldMkLst>
      </pc:sldChg>
      <pc:sldChg chg="ord">
        <pc:chgData name="Mathias Vercauteren" userId="fa5be325-c4b1-412f-aabb-20c14464bfb7" providerId="ADAL" clId="{89A49B43-7842-41B6-8088-6B54D7043AAB}" dt="2024-08-07T06:50:13.452" v="1499"/>
        <pc:sldMkLst>
          <pc:docMk/>
          <pc:sldMk cId="1151356657" sldId="2147469885"/>
        </pc:sldMkLst>
      </pc:sldChg>
      <pc:sldChg chg="ord">
        <pc:chgData name="Mathias Vercauteren" userId="fa5be325-c4b1-412f-aabb-20c14464bfb7" providerId="ADAL" clId="{89A49B43-7842-41B6-8088-6B54D7043AAB}" dt="2024-08-07T06:50:13.452" v="1499"/>
        <pc:sldMkLst>
          <pc:docMk/>
          <pc:sldMk cId="3574118105" sldId="2147469886"/>
        </pc:sldMkLst>
      </pc:sldChg>
      <pc:sldChg chg="ord">
        <pc:chgData name="Mathias Vercauteren" userId="fa5be325-c4b1-412f-aabb-20c14464bfb7" providerId="ADAL" clId="{89A49B43-7842-41B6-8088-6B54D7043AAB}" dt="2024-08-07T06:50:13.452" v="1499"/>
        <pc:sldMkLst>
          <pc:docMk/>
          <pc:sldMk cId="279664538" sldId="2147469887"/>
        </pc:sldMkLst>
      </pc:sldChg>
      <pc:sldChg chg="ord">
        <pc:chgData name="Mathias Vercauteren" userId="fa5be325-c4b1-412f-aabb-20c14464bfb7" providerId="ADAL" clId="{89A49B43-7842-41B6-8088-6B54D7043AAB}" dt="2024-08-07T06:50:13.452" v="1499"/>
        <pc:sldMkLst>
          <pc:docMk/>
          <pc:sldMk cId="512591238" sldId="2147469888"/>
        </pc:sldMkLst>
      </pc:sldChg>
      <pc:sldChg chg="ord">
        <pc:chgData name="Mathias Vercauteren" userId="fa5be325-c4b1-412f-aabb-20c14464bfb7" providerId="ADAL" clId="{89A49B43-7842-41B6-8088-6B54D7043AAB}" dt="2024-08-07T06:50:13.452" v="1499"/>
        <pc:sldMkLst>
          <pc:docMk/>
          <pc:sldMk cId="1461072247" sldId="2147469889"/>
        </pc:sldMkLst>
      </pc:sldChg>
      <pc:sldChg chg="ord">
        <pc:chgData name="Mathias Vercauteren" userId="fa5be325-c4b1-412f-aabb-20c14464bfb7" providerId="ADAL" clId="{89A49B43-7842-41B6-8088-6B54D7043AAB}" dt="2024-08-07T06:50:13.452" v="1499"/>
        <pc:sldMkLst>
          <pc:docMk/>
          <pc:sldMk cId="3993209877" sldId="2147469890"/>
        </pc:sldMkLst>
      </pc:sldChg>
      <pc:sldChg chg="ord">
        <pc:chgData name="Mathias Vercauteren" userId="fa5be325-c4b1-412f-aabb-20c14464bfb7" providerId="ADAL" clId="{89A49B43-7842-41B6-8088-6B54D7043AAB}" dt="2024-08-07T06:50:13.452" v="1499"/>
        <pc:sldMkLst>
          <pc:docMk/>
          <pc:sldMk cId="1229732294" sldId="2147469891"/>
        </pc:sldMkLst>
      </pc:sldChg>
      <pc:sldChg chg="ord">
        <pc:chgData name="Mathias Vercauteren" userId="fa5be325-c4b1-412f-aabb-20c14464bfb7" providerId="ADAL" clId="{89A49B43-7842-41B6-8088-6B54D7043AAB}" dt="2024-08-07T06:50:13.452" v="1499"/>
        <pc:sldMkLst>
          <pc:docMk/>
          <pc:sldMk cId="833144977" sldId="2147469892"/>
        </pc:sldMkLst>
      </pc:sldChg>
      <pc:sldChg chg="ord">
        <pc:chgData name="Mathias Vercauteren" userId="fa5be325-c4b1-412f-aabb-20c14464bfb7" providerId="ADAL" clId="{89A49B43-7842-41B6-8088-6B54D7043AAB}" dt="2024-08-07T06:50:13.452" v="1499"/>
        <pc:sldMkLst>
          <pc:docMk/>
          <pc:sldMk cId="491455955" sldId="2147469901"/>
        </pc:sldMkLst>
      </pc:sldChg>
      <pc:sldChg chg="ord">
        <pc:chgData name="Mathias Vercauteren" userId="fa5be325-c4b1-412f-aabb-20c14464bfb7" providerId="ADAL" clId="{89A49B43-7842-41B6-8088-6B54D7043AAB}" dt="2024-08-07T06:50:13.452" v="1499"/>
        <pc:sldMkLst>
          <pc:docMk/>
          <pc:sldMk cId="856283211" sldId="2147469902"/>
        </pc:sldMkLst>
      </pc:sldChg>
      <pc:sldChg chg="ord">
        <pc:chgData name="Mathias Vercauteren" userId="fa5be325-c4b1-412f-aabb-20c14464bfb7" providerId="ADAL" clId="{89A49B43-7842-41B6-8088-6B54D7043AAB}" dt="2024-08-07T06:50:13.452" v="1499"/>
        <pc:sldMkLst>
          <pc:docMk/>
          <pc:sldMk cId="1275425797" sldId="2147469903"/>
        </pc:sldMkLst>
      </pc:sldChg>
      <pc:sldChg chg="ord">
        <pc:chgData name="Mathias Vercauteren" userId="fa5be325-c4b1-412f-aabb-20c14464bfb7" providerId="ADAL" clId="{89A49B43-7842-41B6-8088-6B54D7043AAB}" dt="2024-08-07T06:50:13.452" v="1499"/>
        <pc:sldMkLst>
          <pc:docMk/>
          <pc:sldMk cId="2942410367" sldId="2147469904"/>
        </pc:sldMkLst>
      </pc:sldChg>
      <pc:sldChg chg="ord">
        <pc:chgData name="Mathias Vercauteren" userId="fa5be325-c4b1-412f-aabb-20c14464bfb7" providerId="ADAL" clId="{89A49B43-7842-41B6-8088-6B54D7043AAB}" dt="2024-08-07T06:50:13.452" v="1499"/>
        <pc:sldMkLst>
          <pc:docMk/>
          <pc:sldMk cId="536417161" sldId="2147469905"/>
        </pc:sldMkLst>
      </pc:sldChg>
      <pc:sldChg chg="ord">
        <pc:chgData name="Mathias Vercauteren" userId="fa5be325-c4b1-412f-aabb-20c14464bfb7" providerId="ADAL" clId="{89A49B43-7842-41B6-8088-6B54D7043AAB}" dt="2024-08-07T06:50:13.452" v="1499"/>
        <pc:sldMkLst>
          <pc:docMk/>
          <pc:sldMk cId="3153565435" sldId="2147469906"/>
        </pc:sldMkLst>
      </pc:sldChg>
      <pc:sldChg chg="ord">
        <pc:chgData name="Mathias Vercauteren" userId="fa5be325-c4b1-412f-aabb-20c14464bfb7" providerId="ADAL" clId="{89A49B43-7842-41B6-8088-6B54D7043AAB}" dt="2024-08-07T06:50:13.452" v="1499"/>
        <pc:sldMkLst>
          <pc:docMk/>
          <pc:sldMk cId="2907877370" sldId="2147469907"/>
        </pc:sldMkLst>
      </pc:sldChg>
      <pc:sldChg chg="ord">
        <pc:chgData name="Mathias Vercauteren" userId="fa5be325-c4b1-412f-aabb-20c14464bfb7" providerId="ADAL" clId="{89A49B43-7842-41B6-8088-6B54D7043AAB}" dt="2024-08-07T06:50:13.452" v="1499"/>
        <pc:sldMkLst>
          <pc:docMk/>
          <pc:sldMk cId="4131777820" sldId="2147469908"/>
        </pc:sldMkLst>
      </pc:sldChg>
      <pc:sldChg chg="ord">
        <pc:chgData name="Mathias Vercauteren" userId="fa5be325-c4b1-412f-aabb-20c14464bfb7" providerId="ADAL" clId="{89A49B43-7842-41B6-8088-6B54D7043AAB}" dt="2024-08-07T06:50:13.452" v="1499"/>
        <pc:sldMkLst>
          <pc:docMk/>
          <pc:sldMk cId="1163989576" sldId="2147469909"/>
        </pc:sldMkLst>
      </pc:sldChg>
      <pc:sldChg chg="ord">
        <pc:chgData name="Mathias Vercauteren" userId="fa5be325-c4b1-412f-aabb-20c14464bfb7" providerId="ADAL" clId="{89A49B43-7842-41B6-8088-6B54D7043AAB}" dt="2024-08-07T06:50:13.452" v="1499"/>
        <pc:sldMkLst>
          <pc:docMk/>
          <pc:sldMk cId="1606347235" sldId="2147469910"/>
        </pc:sldMkLst>
      </pc:sldChg>
      <pc:sldChg chg="ord">
        <pc:chgData name="Mathias Vercauteren" userId="fa5be325-c4b1-412f-aabb-20c14464bfb7" providerId="ADAL" clId="{89A49B43-7842-41B6-8088-6B54D7043AAB}" dt="2024-08-07T06:50:13.452" v="1499"/>
        <pc:sldMkLst>
          <pc:docMk/>
          <pc:sldMk cId="3032481889" sldId="2147469911"/>
        </pc:sldMkLst>
      </pc:sldChg>
      <pc:sldChg chg="ord">
        <pc:chgData name="Mathias Vercauteren" userId="fa5be325-c4b1-412f-aabb-20c14464bfb7" providerId="ADAL" clId="{89A49B43-7842-41B6-8088-6B54D7043AAB}" dt="2024-08-07T06:50:13.452" v="1499"/>
        <pc:sldMkLst>
          <pc:docMk/>
          <pc:sldMk cId="3084667316" sldId="2147469912"/>
        </pc:sldMkLst>
      </pc:sldChg>
      <pc:sldChg chg="ord">
        <pc:chgData name="Mathias Vercauteren" userId="fa5be325-c4b1-412f-aabb-20c14464bfb7" providerId="ADAL" clId="{89A49B43-7842-41B6-8088-6B54D7043AAB}" dt="2024-08-07T06:50:13.452" v="1499"/>
        <pc:sldMkLst>
          <pc:docMk/>
          <pc:sldMk cId="1170303798" sldId="2147469913"/>
        </pc:sldMkLst>
      </pc:sldChg>
      <pc:sldChg chg="ord">
        <pc:chgData name="Mathias Vercauteren" userId="fa5be325-c4b1-412f-aabb-20c14464bfb7" providerId="ADAL" clId="{89A49B43-7842-41B6-8088-6B54D7043AAB}" dt="2024-08-07T06:50:13.452" v="1499"/>
        <pc:sldMkLst>
          <pc:docMk/>
          <pc:sldMk cId="3604805400" sldId="2147469914"/>
        </pc:sldMkLst>
      </pc:sldChg>
      <pc:sldChg chg="ord">
        <pc:chgData name="Mathias Vercauteren" userId="fa5be325-c4b1-412f-aabb-20c14464bfb7" providerId="ADAL" clId="{89A49B43-7842-41B6-8088-6B54D7043AAB}" dt="2024-08-07T06:50:13.452" v="1499"/>
        <pc:sldMkLst>
          <pc:docMk/>
          <pc:sldMk cId="2667536526" sldId="2147469915"/>
        </pc:sldMkLst>
      </pc:sldChg>
      <pc:sldChg chg="ord">
        <pc:chgData name="Mathias Vercauteren" userId="fa5be325-c4b1-412f-aabb-20c14464bfb7" providerId="ADAL" clId="{89A49B43-7842-41B6-8088-6B54D7043AAB}" dt="2024-08-07T06:50:13.452" v="1499"/>
        <pc:sldMkLst>
          <pc:docMk/>
          <pc:sldMk cId="999668615" sldId="2147469916"/>
        </pc:sldMkLst>
      </pc:sldChg>
      <pc:sldChg chg="ord">
        <pc:chgData name="Mathias Vercauteren" userId="fa5be325-c4b1-412f-aabb-20c14464bfb7" providerId="ADAL" clId="{89A49B43-7842-41B6-8088-6B54D7043AAB}" dt="2024-08-07T06:50:13.452" v="1499"/>
        <pc:sldMkLst>
          <pc:docMk/>
          <pc:sldMk cId="612548860" sldId="2147469917"/>
        </pc:sldMkLst>
      </pc:sldChg>
      <pc:sldChg chg="ord">
        <pc:chgData name="Mathias Vercauteren" userId="fa5be325-c4b1-412f-aabb-20c14464bfb7" providerId="ADAL" clId="{89A49B43-7842-41B6-8088-6B54D7043AAB}" dt="2024-08-07T06:50:13.452" v="1499"/>
        <pc:sldMkLst>
          <pc:docMk/>
          <pc:sldMk cId="3622679675" sldId="2147469918"/>
        </pc:sldMkLst>
      </pc:sldChg>
      <pc:sldChg chg="ord">
        <pc:chgData name="Mathias Vercauteren" userId="fa5be325-c4b1-412f-aabb-20c14464bfb7" providerId="ADAL" clId="{89A49B43-7842-41B6-8088-6B54D7043AAB}" dt="2024-08-07T06:50:13.452" v="1499"/>
        <pc:sldMkLst>
          <pc:docMk/>
          <pc:sldMk cId="1334723713" sldId="2147469919"/>
        </pc:sldMkLst>
      </pc:sldChg>
      <pc:sldChg chg="ord">
        <pc:chgData name="Mathias Vercauteren" userId="fa5be325-c4b1-412f-aabb-20c14464bfb7" providerId="ADAL" clId="{89A49B43-7842-41B6-8088-6B54D7043AAB}" dt="2024-08-07T06:50:13.452" v="1499"/>
        <pc:sldMkLst>
          <pc:docMk/>
          <pc:sldMk cId="404561553" sldId="2147469920"/>
        </pc:sldMkLst>
      </pc:sldChg>
      <pc:sldChg chg="ord">
        <pc:chgData name="Mathias Vercauteren" userId="fa5be325-c4b1-412f-aabb-20c14464bfb7" providerId="ADAL" clId="{89A49B43-7842-41B6-8088-6B54D7043AAB}" dt="2024-08-07T06:50:13.452" v="1499"/>
        <pc:sldMkLst>
          <pc:docMk/>
          <pc:sldMk cId="494826984" sldId="2147469921"/>
        </pc:sldMkLst>
      </pc:sldChg>
      <pc:sldChg chg="ord">
        <pc:chgData name="Mathias Vercauteren" userId="fa5be325-c4b1-412f-aabb-20c14464bfb7" providerId="ADAL" clId="{89A49B43-7842-41B6-8088-6B54D7043AAB}" dt="2024-08-07T06:50:13.452" v="1499"/>
        <pc:sldMkLst>
          <pc:docMk/>
          <pc:sldMk cId="2868297887" sldId="2147469922"/>
        </pc:sldMkLst>
      </pc:sldChg>
      <pc:sldChg chg="ord">
        <pc:chgData name="Mathias Vercauteren" userId="fa5be325-c4b1-412f-aabb-20c14464bfb7" providerId="ADAL" clId="{89A49B43-7842-41B6-8088-6B54D7043AAB}" dt="2024-08-07T06:50:13.452" v="1499"/>
        <pc:sldMkLst>
          <pc:docMk/>
          <pc:sldMk cId="3920119922" sldId="2147469923"/>
        </pc:sldMkLst>
      </pc:sldChg>
      <pc:sldChg chg="ord">
        <pc:chgData name="Mathias Vercauteren" userId="fa5be325-c4b1-412f-aabb-20c14464bfb7" providerId="ADAL" clId="{89A49B43-7842-41B6-8088-6B54D7043AAB}" dt="2024-08-07T06:50:13.452" v="1499"/>
        <pc:sldMkLst>
          <pc:docMk/>
          <pc:sldMk cId="4082211262" sldId="2147469924"/>
        </pc:sldMkLst>
      </pc:sldChg>
      <pc:sldChg chg="ord">
        <pc:chgData name="Mathias Vercauteren" userId="fa5be325-c4b1-412f-aabb-20c14464bfb7" providerId="ADAL" clId="{89A49B43-7842-41B6-8088-6B54D7043AAB}" dt="2024-08-07T06:50:13.452" v="1499"/>
        <pc:sldMkLst>
          <pc:docMk/>
          <pc:sldMk cId="1775963885" sldId="2147469925"/>
        </pc:sldMkLst>
      </pc:sldChg>
      <pc:sldChg chg="ord">
        <pc:chgData name="Mathias Vercauteren" userId="fa5be325-c4b1-412f-aabb-20c14464bfb7" providerId="ADAL" clId="{89A49B43-7842-41B6-8088-6B54D7043AAB}" dt="2024-08-07T06:50:13.452" v="1499"/>
        <pc:sldMkLst>
          <pc:docMk/>
          <pc:sldMk cId="2700272540" sldId="2147469926"/>
        </pc:sldMkLst>
      </pc:sldChg>
      <pc:sldChg chg="ord">
        <pc:chgData name="Mathias Vercauteren" userId="fa5be325-c4b1-412f-aabb-20c14464bfb7" providerId="ADAL" clId="{89A49B43-7842-41B6-8088-6B54D7043AAB}" dt="2024-08-07T06:50:13.452" v="1499"/>
        <pc:sldMkLst>
          <pc:docMk/>
          <pc:sldMk cId="4088577924" sldId="2147469927"/>
        </pc:sldMkLst>
      </pc:sldChg>
      <pc:sldChg chg="ord">
        <pc:chgData name="Mathias Vercauteren" userId="fa5be325-c4b1-412f-aabb-20c14464bfb7" providerId="ADAL" clId="{89A49B43-7842-41B6-8088-6B54D7043AAB}" dt="2024-08-07T06:50:13.452" v="1499"/>
        <pc:sldMkLst>
          <pc:docMk/>
          <pc:sldMk cId="3139051940" sldId="2147469928"/>
        </pc:sldMkLst>
      </pc:sldChg>
      <pc:sldChg chg="ord">
        <pc:chgData name="Mathias Vercauteren" userId="fa5be325-c4b1-412f-aabb-20c14464bfb7" providerId="ADAL" clId="{89A49B43-7842-41B6-8088-6B54D7043AAB}" dt="2024-08-07T06:50:13.452" v="1499"/>
        <pc:sldMkLst>
          <pc:docMk/>
          <pc:sldMk cId="2670141554" sldId="2147469929"/>
        </pc:sldMkLst>
      </pc:sldChg>
      <pc:sldChg chg="ord">
        <pc:chgData name="Mathias Vercauteren" userId="fa5be325-c4b1-412f-aabb-20c14464bfb7" providerId="ADAL" clId="{89A49B43-7842-41B6-8088-6B54D7043AAB}" dt="2024-08-07T06:50:13.452" v="1499"/>
        <pc:sldMkLst>
          <pc:docMk/>
          <pc:sldMk cId="1310366099" sldId="2147469930"/>
        </pc:sldMkLst>
      </pc:sldChg>
      <pc:sldChg chg="ord">
        <pc:chgData name="Mathias Vercauteren" userId="fa5be325-c4b1-412f-aabb-20c14464bfb7" providerId="ADAL" clId="{89A49B43-7842-41B6-8088-6B54D7043AAB}" dt="2024-08-07T06:50:13.452" v="1499"/>
        <pc:sldMkLst>
          <pc:docMk/>
          <pc:sldMk cId="1492201750" sldId="2147469931"/>
        </pc:sldMkLst>
      </pc:sldChg>
      <pc:sldChg chg="ord">
        <pc:chgData name="Mathias Vercauteren" userId="fa5be325-c4b1-412f-aabb-20c14464bfb7" providerId="ADAL" clId="{89A49B43-7842-41B6-8088-6B54D7043AAB}" dt="2024-08-07T06:50:13.452" v="1499"/>
        <pc:sldMkLst>
          <pc:docMk/>
          <pc:sldMk cId="2449191060" sldId="2147469932"/>
        </pc:sldMkLst>
      </pc:sldChg>
      <pc:sldChg chg="ord">
        <pc:chgData name="Mathias Vercauteren" userId="fa5be325-c4b1-412f-aabb-20c14464bfb7" providerId="ADAL" clId="{89A49B43-7842-41B6-8088-6B54D7043AAB}" dt="2024-08-07T06:50:13.452" v="1499"/>
        <pc:sldMkLst>
          <pc:docMk/>
          <pc:sldMk cId="1548519337" sldId="2147469933"/>
        </pc:sldMkLst>
      </pc:sldChg>
      <pc:sldChg chg="ord">
        <pc:chgData name="Mathias Vercauteren" userId="fa5be325-c4b1-412f-aabb-20c14464bfb7" providerId="ADAL" clId="{89A49B43-7842-41B6-8088-6B54D7043AAB}" dt="2024-08-07T06:50:13.452" v="1499"/>
        <pc:sldMkLst>
          <pc:docMk/>
          <pc:sldMk cId="3527684987" sldId="2147469935"/>
        </pc:sldMkLst>
      </pc:sldChg>
      <pc:sldChg chg="ord">
        <pc:chgData name="Mathias Vercauteren" userId="fa5be325-c4b1-412f-aabb-20c14464bfb7" providerId="ADAL" clId="{89A49B43-7842-41B6-8088-6B54D7043AAB}" dt="2024-08-07T06:50:13.452" v="1499"/>
        <pc:sldMkLst>
          <pc:docMk/>
          <pc:sldMk cId="1745142572" sldId="2147469936"/>
        </pc:sldMkLst>
      </pc:sldChg>
      <pc:sldChg chg="ord">
        <pc:chgData name="Mathias Vercauteren" userId="fa5be325-c4b1-412f-aabb-20c14464bfb7" providerId="ADAL" clId="{89A49B43-7842-41B6-8088-6B54D7043AAB}" dt="2024-08-07T06:50:13.452" v="1499"/>
        <pc:sldMkLst>
          <pc:docMk/>
          <pc:sldMk cId="697839700" sldId="2147469937"/>
        </pc:sldMkLst>
      </pc:sldChg>
      <pc:sldChg chg="ord">
        <pc:chgData name="Mathias Vercauteren" userId="fa5be325-c4b1-412f-aabb-20c14464bfb7" providerId="ADAL" clId="{89A49B43-7842-41B6-8088-6B54D7043AAB}" dt="2024-08-07T06:50:13.452" v="1499"/>
        <pc:sldMkLst>
          <pc:docMk/>
          <pc:sldMk cId="1359041347" sldId="2147469938"/>
        </pc:sldMkLst>
      </pc:sldChg>
      <pc:sldChg chg="ord">
        <pc:chgData name="Mathias Vercauteren" userId="fa5be325-c4b1-412f-aabb-20c14464bfb7" providerId="ADAL" clId="{89A49B43-7842-41B6-8088-6B54D7043AAB}" dt="2024-08-07T06:50:13.452" v="1499"/>
        <pc:sldMkLst>
          <pc:docMk/>
          <pc:sldMk cId="651780144" sldId="2147469939"/>
        </pc:sldMkLst>
      </pc:sldChg>
      <pc:sldChg chg="ord">
        <pc:chgData name="Mathias Vercauteren" userId="fa5be325-c4b1-412f-aabb-20c14464bfb7" providerId="ADAL" clId="{89A49B43-7842-41B6-8088-6B54D7043AAB}" dt="2024-08-07T06:50:13.452" v="1499"/>
        <pc:sldMkLst>
          <pc:docMk/>
          <pc:sldMk cId="1272874853" sldId="2147469940"/>
        </pc:sldMkLst>
      </pc:sldChg>
      <pc:sldChg chg="ord">
        <pc:chgData name="Mathias Vercauteren" userId="fa5be325-c4b1-412f-aabb-20c14464bfb7" providerId="ADAL" clId="{89A49B43-7842-41B6-8088-6B54D7043AAB}" dt="2024-08-07T06:50:13.452" v="1499"/>
        <pc:sldMkLst>
          <pc:docMk/>
          <pc:sldMk cId="1791792935" sldId="2147469941"/>
        </pc:sldMkLst>
      </pc:sldChg>
      <pc:sldChg chg="ord">
        <pc:chgData name="Mathias Vercauteren" userId="fa5be325-c4b1-412f-aabb-20c14464bfb7" providerId="ADAL" clId="{89A49B43-7842-41B6-8088-6B54D7043AAB}" dt="2024-08-07T06:50:13.452" v="1499"/>
        <pc:sldMkLst>
          <pc:docMk/>
          <pc:sldMk cId="251664455" sldId="2147469942"/>
        </pc:sldMkLst>
      </pc:sldChg>
      <pc:sldChg chg="ord">
        <pc:chgData name="Mathias Vercauteren" userId="fa5be325-c4b1-412f-aabb-20c14464bfb7" providerId="ADAL" clId="{89A49B43-7842-41B6-8088-6B54D7043AAB}" dt="2024-08-07T06:50:13.452" v="1499"/>
        <pc:sldMkLst>
          <pc:docMk/>
          <pc:sldMk cId="213868492" sldId="2147469943"/>
        </pc:sldMkLst>
      </pc:sldChg>
      <pc:sldChg chg="ord">
        <pc:chgData name="Mathias Vercauteren" userId="fa5be325-c4b1-412f-aabb-20c14464bfb7" providerId="ADAL" clId="{89A49B43-7842-41B6-8088-6B54D7043AAB}" dt="2024-08-07T06:50:13.452" v="1499"/>
        <pc:sldMkLst>
          <pc:docMk/>
          <pc:sldMk cId="2404775538" sldId="2147469944"/>
        </pc:sldMkLst>
      </pc:sldChg>
      <pc:sldChg chg="ord">
        <pc:chgData name="Mathias Vercauteren" userId="fa5be325-c4b1-412f-aabb-20c14464bfb7" providerId="ADAL" clId="{89A49B43-7842-41B6-8088-6B54D7043AAB}" dt="2024-08-07T06:50:13.452" v="1499"/>
        <pc:sldMkLst>
          <pc:docMk/>
          <pc:sldMk cId="3764522272" sldId="2147469945"/>
        </pc:sldMkLst>
      </pc:sldChg>
      <pc:sldChg chg="ord">
        <pc:chgData name="Mathias Vercauteren" userId="fa5be325-c4b1-412f-aabb-20c14464bfb7" providerId="ADAL" clId="{89A49B43-7842-41B6-8088-6B54D7043AAB}" dt="2024-08-07T06:50:13.452" v="1499"/>
        <pc:sldMkLst>
          <pc:docMk/>
          <pc:sldMk cId="546276737" sldId="2147469946"/>
        </pc:sldMkLst>
      </pc:sldChg>
      <pc:sldChg chg="ord">
        <pc:chgData name="Mathias Vercauteren" userId="fa5be325-c4b1-412f-aabb-20c14464bfb7" providerId="ADAL" clId="{89A49B43-7842-41B6-8088-6B54D7043AAB}" dt="2024-08-07T06:50:13.452" v="1499"/>
        <pc:sldMkLst>
          <pc:docMk/>
          <pc:sldMk cId="328782010" sldId="2147469947"/>
        </pc:sldMkLst>
      </pc:sldChg>
      <pc:sldChg chg="ord">
        <pc:chgData name="Mathias Vercauteren" userId="fa5be325-c4b1-412f-aabb-20c14464bfb7" providerId="ADAL" clId="{89A49B43-7842-41B6-8088-6B54D7043AAB}" dt="2024-08-07T06:50:13.452" v="1499"/>
        <pc:sldMkLst>
          <pc:docMk/>
          <pc:sldMk cId="1344045241" sldId="2147469948"/>
        </pc:sldMkLst>
      </pc:sldChg>
      <pc:sldChg chg="ord">
        <pc:chgData name="Mathias Vercauteren" userId="fa5be325-c4b1-412f-aabb-20c14464bfb7" providerId="ADAL" clId="{89A49B43-7842-41B6-8088-6B54D7043AAB}" dt="2024-08-07T06:50:13.452" v="1499"/>
        <pc:sldMkLst>
          <pc:docMk/>
          <pc:sldMk cId="1278102833" sldId="2147469949"/>
        </pc:sldMkLst>
      </pc:sldChg>
      <pc:sldChg chg="ord">
        <pc:chgData name="Mathias Vercauteren" userId="fa5be325-c4b1-412f-aabb-20c14464bfb7" providerId="ADAL" clId="{89A49B43-7842-41B6-8088-6B54D7043AAB}" dt="2024-08-07T06:50:13.452" v="1499"/>
        <pc:sldMkLst>
          <pc:docMk/>
          <pc:sldMk cId="1142849830" sldId="2147469950"/>
        </pc:sldMkLst>
      </pc:sldChg>
      <pc:sldChg chg="modSp mod modTransition">
        <pc:chgData name="Mathias Vercauteren" userId="fa5be325-c4b1-412f-aabb-20c14464bfb7" providerId="ADAL" clId="{89A49B43-7842-41B6-8088-6B54D7043AAB}" dt="2024-08-07T14:55:35.539" v="8045"/>
        <pc:sldMkLst>
          <pc:docMk/>
          <pc:sldMk cId="492038416" sldId="2147469951"/>
        </pc:sldMkLst>
        <pc:spChg chg="mod">
          <ac:chgData name="Mathias Vercauteren" userId="fa5be325-c4b1-412f-aabb-20c14464bfb7" providerId="ADAL" clId="{89A49B43-7842-41B6-8088-6B54D7043AAB}" dt="2024-08-07T06:08:41.008" v="1023" actId="2711"/>
          <ac:spMkLst>
            <pc:docMk/>
            <pc:sldMk cId="492038416" sldId="2147469951"/>
            <ac:spMk id="2" creationId="{8F0369CE-6978-6B79-4597-FFF0234F6EFB}"/>
          </ac:spMkLst>
        </pc:spChg>
        <pc:spChg chg="mod">
          <ac:chgData name="Mathias Vercauteren" userId="fa5be325-c4b1-412f-aabb-20c14464bfb7" providerId="ADAL" clId="{89A49B43-7842-41B6-8088-6B54D7043AAB}" dt="2024-08-07T06:08:41.008" v="1023" actId="2711"/>
          <ac:spMkLst>
            <pc:docMk/>
            <pc:sldMk cId="492038416" sldId="2147469951"/>
            <ac:spMk id="3" creationId="{597DC4A4-2B31-AC9E-03B5-5EFEC5A765E8}"/>
          </ac:spMkLst>
        </pc:spChg>
        <pc:spChg chg="mod">
          <ac:chgData name="Mathias Vercauteren" userId="fa5be325-c4b1-412f-aabb-20c14464bfb7" providerId="ADAL" clId="{89A49B43-7842-41B6-8088-6B54D7043AAB}" dt="2024-08-07T06:08:41.008" v="1023" actId="2711"/>
          <ac:spMkLst>
            <pc:docMk/>
            <pc:sldMk cId="492038416" sldId="2147469951"/>
            <ac:spMk id="4" creationId="{0CB053CB-5F4E-C0DF-3BC8-D12063164B4C}"/>
          </ac:spMkLst>
        </pc:spChg>
        <pc:spChg chg="mod">
          <ac:chgData name="Mathias Vercauteren" userId="fa5be325-c4b1-412f-aabb-20c14464bfb7" providerId="ADAL" clId="{89A49B43-7842-41B6-8088-6B54D7043AAB}" dt="2024-08-07T06:08:41.008" v="1023" actId="2711"/>
          <ac:spMkLst>
            <pc:docMk/>
            <pc:sldMk cId="492038416" sldId="2147469951"/>
            <ac:spMk id="5" creationId="{19C606B2-FDE6-7672-0074-72EDCC866970}"/>
          </ac:spMkLst>
        </pc:spChg>
        <pc:spChg chg="mod">
          <ac:chgData name="Mathias Vercauteren" userId="fa5be325-c4b1-412f-aabb-20c14464bfb7" providerId="ADAL" clId="{89A49B43-7842-41B6-8088-6B54D7043AAB}" dt="2024-08-07T06:08:41.008" v="1023" actId="2711"/>
          <ac:spMkLst>
            <pc:docMk/>
            <pc:sldMk cId="492038416" sldId="2147469951"/>
            <ac:spMk id="6" creationId="{CF822DA4-CECD-B1A3-825F-9C800C1763A7}"/>
          </ac:spMkLst>
        </pc:spChg>
        <pc:spChg chg="mod">
          <ac:chgData name="Mathias Vercauteren" userId="fa5be325-c4b1-412f-aabb-20c14464bfb7" providerId="ADAL" clId="{89A49B43-7842-41B6-8088-6B54D7043AAB}" dt="2024-08-07T06:08:41.008" v="1023" actId="2711"/>
          <ac:spMkLst>
            <pc:docMk/>
            <pc:sldMk cId="492038416" sldId="2147469951"/>
            <ac:spMk id="7" creationId="{76C9E24E-D2B6-90A2-3E0C-F6A31024A666}"/>
          </ac:spMkLst>
        </pc:spChg>
        <pc:spChg chg="mod">
          <ac:chgData name="Mathias Vercauteren" userId="fa5be325-c4b1-412f-aabb-20c14464bfb7" providerId="ADAL" clId="{89A49B43-7842-41B6-8088-6B54D7043AAB}" dt="2024-08-07T06:08:41.008" v="1023" actId="2711"/>
          <ac:spMkLst>
            <pc:docMk/>
            <pc:sldMk cId="492038416" sldId="2147469951"/>
            <ac:spMk id="8" creationId="{ACC5DDD6-5124-F138-B334-2D00BECBC481}"/>
          </ac:spMkLst>
        </pc:spChg>
        <pc:spChg chg="mod">
          <ac:chgData name="Mathias Vercauteren" userId="fa5be325-c4b1-412f-aabb-20c14464bfb7" providerId="ADAL" clId="{89A49B43-7842-41B6-8088-6B54D7043AAB}" dt="2024-08-07T06:08:41.008" v="1023" actId="2711"/>
          <ac:spMkLst>
            <pc:docMk/>
            <pc:sldMk cId="492038416" sldId="2147469951"/>
            <ac:spMk id="9" creationId="{FE34B29C-46CA-1E19-2AA6-B0AB3B6990BC}"/>
          </ac:spMkLst>
        </pc:spChg>
        <pc:spChg chg="mod">
          <ac:chgData name="Mathias Vercauteren" userId="fa5be325-c4b1-412f-aabb-20c14464bfb7" providerId="ADAL" clId="{89A49B43-7842-41B6-8088-6B54D7043AAB}" dt="2024-08-07T06:08:41.008" v="1023" actId="2711"/>
          <ac:spMkLst>
            <pc:docMk/>
            <pc:sldMk cId="492038416" sldId="2147469951"/>
            <ac:spMk id="10" creationId="{8B5CEA4E-0F20-D6BD-3E92-B38C58C1DD2A}"/>
          </ac:spMkLst>
        </pc:spChg>
        <pc:spChg chg="mod">
          <ac:chgData name="Mathias Vercauteren" userId="fa5be325-c4b1-412f-aabb-20c14464bfb7" providerId="ADAL" clId="{89A49B43-7842-41B6-8088-6B54D7043AAB}" dt="2024-08-07T06:08:41.008" v="1023" actId="2711"/>
          <ac:spMkLst>
            <pc:docMk/>
            <pc:sldMk cId="492038416" sldId="2147469951"/>
            <ac:spMk id="11" creationId="{12F84366-913C-1661-432A-1A0ED5B301E5}"/>
          </ac:spMkLst>
        </pc:spChg>
        <pc:spChg chg="mod">
          <ac:chgData name="Mathias Vercauteren" userId="fa5be325-c4b1-412f-aabb-20c14464bfb7" providerId="ADAL" clId="{89A49B43-7842-41B6-8088-6B54D7043AAB}" dt="2024-08-07T06:08:41.008" v="1023" actId="2711"/>
          <ac:spMkLst>
            <pc:docMk/>
            <pc:sldMk cId="492038416" sldId="2147469951"/>
            <ac:spMk id="12" creationId="{05956D41-E1CA-8597-DA4F-F189AFA95C8D}"/>
          </ac:spMkLst>
        </pc:spChg>
        <pc:spChg chg="mod">
          <ac:chgData name="Mathias Vercauteren" userId="fa5be325-c4b1-412f-aabb-20c14464bfb7" providerId="ADAL" clId="{89A49B43-7842-41B6-8088-6B54D7043AAB}" dt="2024-08-07T06:08:41.008" v="1023" actId="2711"/>
          <ac:spMkLst>
            <pc:docMk/>
            <pc:sldMk cId="492038416" sldId="2147469951"/>
            <ac:spMk id="13" creationId="{7BE897DA-4EFF-DB22-596E-78A9CEBD3074}"/>
          </ac:spMkLst>
        </pc:spChg>
        <pc:spChg chg="mod">
          <ac:chgData name="Mathias Vercauteren" userId="fa5be325-c4b1-412f-aabb-20c14464bfb7" providerId="ADAL" clId="{89A49B43-7842-41B6-8088-6B54D7043AAB}" dt="2024-08-07T06:08:41.008" v="1023" actId="2711"/>
          <ac:spMkLst>
            <pc:docMk/>
            <pc:sldMk cId="492038416" sldId="2147469951"/>
            <ac:spMk id="14" creationId="{B3EC105F-63F2-2E0C-1C6E-5124DDA339E4}"/>
          </ac:spMkLst>
        </pc:spChg>
        <pc:spChg chg="mod">
          <ac:chgData name="Mathias Vercauteren" userId="fa5be325-c4b1-412f-aabb-20c14464bfb7" providerId="ADAL" clId="{89A49B43-7842-41B6-8088-6B54D7043AAB}" dt="2024-08-07T06:08:41.008" v="1023" actId="2711"/>
          <ac:spMkLst>
            <pc:docMk/>
            <pc:sldMk cId="492038416" sldId="2147469951"/>
            <ac:spMk id="15" creationId="{049F5562-C66B-DE0E-F66C-D22C46E65E94}"/>
          </ac:spMkLst>
        </pc:spChg>
        <pc:spChg chg="mod">
          <ac:chgData name="Mathias Vercauteren" userId="fa5be325-c4b1-412f-aabb-20c14464bfb7" providerId="ADAL" clId="{89A49B43-7842-41B6-8088-6B54D7043AAB}" dt="2024-08-07T06:08:41.008" v="1023" actId="2711"/>
          <ac:spMkLst>
            <pc:docMk/>
            <pc:sldMk cId="492038416" sldId="2147469951"/>
            <ac:spMk id="16" creationId="{E29D43DB-A83F-FFEE-B249-3B47F70C1639}"/>
          </ac:spMkLst>
        </pc:spChg>
        <pc:spChg chg="mod">
          <ac:chgData name="Mathias Vercauteren" userId="fa5be325-c4b1-412f-aabb-20c14464bfb7" providerId="ADAL" clId="{89A49B43-7842-41B6-8088-6B54D7043AAB}" dt="2024-08-07T06:09:06.211" v="1024" actId="207"/>
          <ac:spMkLst>
            <pc:docMk/>
            <pc:sldMk cId="492038416" sldId="2147469951"/>
            <ac:spMk id="17" creationId="{9304CB41-7B4C-6BE8-A480-1D6DAFE72313}"/>
          </ac:spMkLst>
        </pc:spChg>
        <pc:spChg chg="mod">
          <ac:chgData name="Mathias Vercauteren" userId="fa5be325-c4b1-412f-aabb-20c14464bfb7" providerId="ADAL" clId="{89A49B43-7842-41B6-8088-6B54D7043AAB}" dt="2024-08-07T06:08:41.008" v="1023" actId="2711"/>
          <ac:spMkLst>
            <pc:docMk/>
            <pc:sldMk cId="492038416" sldId="2147469951"/>
            <ac:spMk id="21" creationId="{29BA7D47-021D-A294-C676-54F5DB830D4E}"/>
          </ac:spMkLst>
        </pc:spChg>
        <pc:spChg chg="mod">
          <ac:chgData name="Mathias Vercauteren" userId="fa5be325-c4b1-412f-aabb-20c14464bfb7" providerId="ADAL" clId="{89A49B43-7842-41B6-8088-6B54D7043AAB}" dt="2024-08-07T06:08:41.008" v="1023" actId="2711"/>
          <ac:spMkLst>
            <pc:docMk/>
            <pc:sldMk cId="492038416" sldId="2147469951"/>
            <ac:spMk id="23" creationId="{C1C56231-A8FA-FA00-D793-62A34C829B83}"/>
          </ac:spMkLst>
        </pc:spChg>
        <pc:spChg chg="mod">
          <ac:chgData name="Mathias Vercauteren" userId="fa5be325-c4b1-412f-aabb-20c14464bfb7" providerId="ADAL" clId="{89A49B43-7842-41B6-8088-6B54D7043AAB}" dt="2024-08-07T06:08:41.008" v="1023" actId="2711"/>
          <ac:spMkLst>
            <pc:docMk/>
            <pc:sldMk cId="492038416" sldId="2147469951"/>
            <ac:spMk id="57" creationId="{343C97A7-13EF-EAF0-C3F5-C8F738AD16A0}"/>
          </ac:spMkLst>
        </pc:spChg>
        <pc:spChg chg="mod">
          <ac:chgData name="Mathias Vercauteren" userId="fa5be325-c4b1-412f-aabb-20c14464bfb7" providerId="ADAL" clId="{89A49B43-7842-41B6-8088-6B54D7043AAB}" dt="2024-08-07T06:08:41.008" v="1023" actId="2711"/>
          <ac:spMkLst>
            <pc:docMk/>
            <pc:sldMk cId="492038416" sldId="2147469951"/>
            <ac:spMk id="62" creationId="{436B200A-EB9A-B913-E1F4-EEC6A4BA5A01}"/>
          </ac:spMkLst>
        </pc:spChg>
      </pc:sldChg>
      <pc:sldChg chg="ord">
        <pc:chgData name="Mathias Vercauteren" userId="fa5be325-c4b1-412f-aabb-20c14464bfb7" providerId="ADAL" clId="{89A49B43-7842-41B6-8088-6B54D7043AAB}" dt="2024-08-07T06:50:13.452" v="1499"/>
        <pc:sldMkLst>
          <pc:docMk/>
          <pc:sldMk cId="4086311659" sldId="2147469952"/>
        </pc:sldMkLst>
      </pc:sldChg>
      <pc:sldChg chg="ord">
        <pc:chgData name="Mathias Vercauteren" userId="fa5be325-c4b1-412f-aabb-20c14464bfb7" providerId="ADAL" clId="{89A49B43-7842-41B6-8088-6B54D7043AAB}" dt="2024-08-07T06:50:13.452" v="1499"/>
        <pc:sldMkLst>
          <pc:docMk/>
          <pc:sldMk cId="2399310008" sldId="2147469953"/>
        </pc:sldMkLst>
      </pc:sldChg>
      <pc:sldChg chg="ord">
        <pc:chgData name="Mathias Vercauteren" userId="fa5be325-c4b1-412f-aabb-20c14464bfb7" providerId="ADAL" clId="{89A49B43-7842-41B6-8088-6B54D7043AAB}" dt="2024-08-07T06:50:13.452" v="1499"/>
        <pc:sldMkLst>
          <pc:docMk/>
          <pc:sldMk cId="1705766990" sldId="2147469954"/>
        </pc:sldMkLst>
      </pc:sldChg>
      <pc:sldChg chg="ord">
        <pc:chgData name="Mathias Vercauteren" userId="fa5be325-c4b1-412f-aabb-20c14464bfb7" providerId="ADAL" clId="{89A49B43-7842-41B6-8088-6B54D7043AAB}" dt="2024-08-07T06:50:13.452" v="1499"/>
        <pc:sldMkLst>
          <pc:docMk/>
          <pc:sldMk cId="1210736327" sldId="2147469955"/>
        </pc:sldMkLst>
      </pc:sldChg>
      <pc:sldChg chg="ord">
        <pc:chgData name="Mathias Vercauteren" userId="fa5be325-c4b1-412f-aabb-20c14464bfb7" providerId="ADAL" clId="{89A49B43-7842-41B6-8088-6B54D7043AAB}" dt="2024-08-07T06:50:13.452" v="1499"/>
        <pc:sldMkLst>
          <pc:docMk/>
          <pc:sldMk cId="1527557715" sldId="2147469956"/>
        </pc:sldMkLst>
      </pc:sldChg>
      <pc:sldChg chg="ord">
        <pc:chgData name="Mathias Vercauteren" userId="fa5be325-c4b1-412f-aabb-20c14464bfb7" providerId="ADAL" clId="{89A49B43-7842-41B6-8088-6B54D7043AAB}" dt="2024-08-07T06:50:13.452" v="1499"/>
        <pc:sldMkLst>
          <pc:docMk/>
          <pc:sldMk cId="1274715920" sldId="2147469957"/>
        </pc:sldMkLst>
      </pc:sldChg>
      <pc:sldChg chg="ord modNotes">
        <pc:chgData name="Mathias Vercauteren" userId="fa5be325-c4b1-412f-aabb-20c14464bfb7" providerId="ADAL" clId="{89A49B43-7842-41B6-8088-6B54D7043AAB}" dt="2024-08-07T18:09:12.543" v="8915"/>
        <pc:sldMkLst>
          <pc:docMk/>
          <pc:sldMk cId="3451450998" sldId="2147469960"/>
        </pc:sldMkLst>
      </pc:sldChg>
      <pc:sldChg chg="ord modNotes">
        <pc:chgData name="Mathias Vercauteren" userId="fa5be325-c4b1-412f-aabb-20c14464bfb7" providerId="ADAL" clId="{89A49B43-7842-41B6-8088-6B54D7043AAB}" dt="2024-08-07T18:09:12.543" v="8915"/>
        <pc:sldMkLst>
          <pc:docMk/>
          <pc:sldMk cId="787190464" sldId="2147469961"/>
        </pc:sldMkLst>
      </pc:sldChg>
      <pc:sldChg chg="ord modNotes">
        <pc:chgData name="Mathias Vercauteren" userId="fa5be325-c4b1-412f-aabb-20c14464bfb7" providerId="ADAL" clId="{89A49B43-7842-41B6-8088-6B54D7043AAB}" dt="2024-08-07T18:09:12.543" v="8915"/>
        <pc:sldMkLst>
          <pc:docMk/>
          <pc:sldMk cId="1643813388" sldId="2147469962"/>
        </pc:sldMkLst>
      </pc:sldChg>
      <pc:sldChg chg="ord modNotes">
        <pc:chgData name="Mathias Vercauteren" userId="fa5be325-c4b1-412f-aabb-20c14464bfb7" providerId="ADAL" clId="{89A49B43-7842-41B6-8088-6B54D7043AAB}" dt="2024-08-07T18:09:12.543" v="8915"/>
        <pc:sldMkLst>
          <pc:docMk/>
          <pc:sldMk cId="2373233297" sldId="2147469963"/>
        </pc:sldMkLst>
      </pc:sldChg>
      <pc:sldChg chg="ord modNotes">
        <pc:chgData name="Mathias Vercauteren" userId="fa5be325-c4b1-412f-aabb-20c14464bfb7" providerId="ADAL" clId="{89A49B43-7842-41B6-8088-6B54D7043AAB}" dt="2024-08-07T18:09:12.543" v="8915"/>
        <pc:sldMkLst>
          <pc:docMk/>
          <pc:sldMk cId="3794967406" sldId="2147469964"/>
        </pc:sldMkLst>
      </pc:sldChg>
      <pc:sldChg chg="ord modNotes">
        <pc:chgData name="Mathias Vercauteren" userId="fa5be325-c4b1-412f-aabb-20c14464bfb7" providerId="ADAL" clId="{89A49B43-7842-41B6-8088-6B54D7043AAB}" dt="2024-08-07T18:09:12.543" v="8915"/>
        <pc:sldMkLst>
          <pc:docMk/>
          <pc:sldMk cId="1678216219" sldId="2147469965"/>
        </pc:sldMkLst>
      </pc:sldChg>
      <pc:sldChg chg="ord modNotes">
        <pc:chgData name="Mathias Vercauteren" userId="fa5be325-c4b1-412f-aabb-20c14464bfb7" providerId="ADAL" clId="{89A49B43-7842-41B6-8088-6B54D7043AAB}" dt="2024-08-07T18:09:12.543" v="8915"/>
        <pc:sldMkLst>
          <pc:docMk/>
          <pc:sldMk cId="2301050041" sldId="2147469966"/>
        </pc:sldMkLst>
      </pc:sldChg>
      <pc:sldChg chg="ord modNotes">
        <pc:chgData name="Mathias Vercauteren" userId="fa5be325-c4b1-412f-aabb-20c14464bfb7" providerId="ADAL" clId="{89A49B43-7842-41B6-8088-6B54D7043AAB}" dt="2024-08-07T18:09:12.543" v="8915"/>
        <pc:sldMkLst>
          <pc:docMk/>
          <pc:sldMk cId="3533772399" sldId="2147469967"/>
        </pc:sldMkLst>
      </pc:sldChg>
      <pc:sldChg chg="ord modNotes">
        <pc:chgData name="Mathias Vercauteren" userId="fa5be325-c4b1-412f-aabb-20c14464bfb7" providerId="ADAL" clId="{89A49B43-7842-41B6-8088-6B54D7043AAB}" dt="2024-08-07T18:09:12.543" v="8915"/>
        <pc:sldMkLst>
          <pc:docMk/>
          <pc:sldMk cId="692821648" sldId="2147469968"/>
        </pc:sldMkLst>
      </pc:sldChg>
      <pc:sldChg chg="ord modNotes">
        <pc:chgData name="Mathias Vercauteren" userId="fa5be325-c4b1-412f-aabb-20c14464bfb7" providerId="ADAL" clId="{89A49B43-7842-41B6-8088-6B54D7043AAB}" dt="2024-08-07T18:09:12.543" v="8915"/>
        <pc:sldMkLst>
          <pc:docMk/>
          <pc:sldMk cId="1021348289" sldId="2147469969"/>
        </pc:sldMkLst>
      </pc:sldChg>
      <pc:sldChg chg="ord modNotes">
        <pc:chgData name="Mathias Vercauteren" userId="fa5be325-c4b1-412f-aabb-20c14464bfb7" providerId="ADAL" clId="{89A49B43-7842-41B6-8088-6B54D7043AAB}" dt="2024-08-07T18:09:12.543" v="8915"/>
        <pc:sldMkLst>
          <pc:docMk/>
          <pc:sldMk cId="1201066713" sldId="2147469970"/>
        </pc:sldMkLst>
      </pc:sldChg>
      <pc:sldChg chg="ord modNotes">
        <pc:chgData name="Mathias Vercauteren" userId="fa5be325-c4b1-412f-aabb-20c14464bfb7" providerId="ADAL" clId="{89A49B43-7842-41B6-8088-6B54D7043AAB}" dt="2024-08-07T18:09:12.543" v="8915"/>
        <pc:sldMkLst>
          <pc:docMk/>
          <pc:sldMk cId="973178731" sldId="2147469971"/>
        </pc:sldMkLst>
      </pc:sldChg>
      <pc:sldChg chg="ord modNotes">
        <pc:chgData name="Mathias Vercauteren" userId="fa5be325-c4b1-412f-aabb-20c14464bfb7" providerId="ADAL" clId="{89A49B43-7842-41B6-8088-6B54D7043AAB}" dt="2024-08-07T18:09:12.543" v="8915"/>
        <pc:sldMkLst>
          <pc:docMk/>
          <pc:sldMk cId="3329888463" sldId="2147469975"/>
        </pc:sldMkLst>
      </pc:sldChg>
      <pc:sldChg chg="ord modNotes">
        <pc:chgData name="Mathias Vercauteren" userId="fa5be325-c4b1-412f-aabb-20c14464bfb7" providerId="ADAL" clId="{89A49B43-7842-41B6-8088-6B54D7043AAB}" dt="2024-08-07T18:09:12.543" v="8915"/>
        <pc:sldMkLst>
          <pc:docMk/>
          <pc:sldMk cId="2475098402" sldId="2147469976"/>
        </pc:sldMkLst>
      </pc:sldChg>
      <pc:sldChg chg="ord modNotes">
        <pc:chgData name="Mathias Vercauteren" userId="fa5be325-c4b1-412f-aabb-20c14464bfb7" providerId="ADAL" clId="{89A49B43-7842-41B6-8088-6B54D7043AAB}" dt="2024-08-07T18:09:12.543" v="8915"/>
        <pc:sldMkLst>
          <pc:docMk/>
          <pc:sldMk cId="297602726" sldId="2147469977"/>
        </pc:sldMkLst>
      </pc:sldChg>
      <pc:sldChg chg="ord modNotes">
        <pc:chgData name="Mathias Vercauteren" userId="fa5be325-c4b1-412f-aabb-20c14464bfb7" providerId="ADAL" clId="{89A49B43-7842-41B6-8088-6B54D7043AAB}" dt="2024-08-07T18:09:12.543" v="8915"/>
        <pc:sldMkLst>
          <pc:docMk/>
          <pc:sldMk cId="642532478" sldId="2147469978"/>
        </pc:sldMkLst>
      </pc:sldChg>
      <pc:sldChg chg="ord modNotes">
        <pc:chgData name="Mathias Vercauteren" userId="fa5be325-c4b1-412f-aabb-20c14464bfb7" providerId="ADAL" clId="{89A49B43-7842-41B6-8088-6B54D7043AAB}" dt="2024-08-07T18:09:12.543" v="8915"/>
        <pc:sldMkLst>
          <pc:docMk/>
          <pc:sldMk cId="2529186886" sldId="2147469979"/>
        </pc:sldMkLst>
      </pc:sldChg>
      <pc:sldChg chg="ord modNotes">
        <pc:chgData name="Mathias Vercauteren" userId="fa5be325-c4b1-412f-aabb-20c14464bfb7" providerId="ADAL" clId="{89A49B43-7842-41B6-8088-6B54D7043AAB}" dt="2024-08-07T18:09:12.543" v="8915"/>
        <pc:sldMkLst>
          <pc:docMk/>
          <pc:sldMk cId="3597721753" sldId="2147469980"/>
        </pc:sldMkLst>
      </pc:sldChg>
      <pc:sldChg chg="ord modNotes">
        <pc:chgData name="Mathias Vercauteren" userId="fa5be325-c4b1-412f-aabb-20c14464bfb7" providerId="ADAL" clId="{89A49B43-7842-41B6-8088-6B54D7043AAB}" dt="2024-08-07T18:09:12.543" v="8915"/>
        <pc:sldMkLst>
          <pc:docMk/>
          <pc:sldMk cId="942100854" sldId="2147469981"/>
        </pc:sldMkLst>
      </pc:sldChg>
      <pc:sldChg chg="ord modNotes">
        <pc:chgData name="Mathias Vercauteren" userId="fa5be325-c4b1-412f-aabb-20c14464bfb7" providerId="ADAL" clId="{89A49B43-7842-41B6-8088-6B54D7043AAB}" dt="2024-08-07T18:09:12.543" v="8915"/>
        <pc:sldMkLst>
          <pc:docMk/>
          <pc:sldMk cId="770101179" sldId="2147469982"/>
        </pc:sldMkLst>
      </pc:sldChg>
      <pc:sldChg chg="ord modNotes">
        <pc:chgData name="Mathias Vercauteren" userId="fa5be325-c4b1-412f-aabb-20c14464bfb7" providerId="ADAL" clId="{89A49B43-7842-41B6-8088-6B54D7043AAB}" dt="2024-08-07T18:09:12.543" v="8915"/>
        <pc:sldMkLst>
          <pc:docMk/>
          <pc:sldMk cId="3011105115" sldId="2147469983"/>
        </pc:sldMkLst>
      </pc:sldChg>
      <pc:sldChg chg="ord modNotes">
        <pc:chgData name="Mathias Vercauteren" userId="fa5be325-c4b1-412f-aabb-20c14464bfb7" providerId="ADAL" clId="{89A49B43-7842-41B6-8088-6B54D7043AAB}" dt="2024-08-07T18:09:12.543" v="8915"/>
        <pc:sldMkLst>
          <pc:docMk/>
          <pc:sldMk cId="1567067505" sldId="2147469984"/>
        </pc:sldMkLst>
      </pc:sldChg>
      <pc:sldChg chg="ord modNotes">
        <pc:chgData name="Mathias Vercauteren" userId="fa5be325-c4b1-412f-aabb-20c14464bfb7" providerId="ADAL" clId="{89A49B43-7842-41B6-8088-6B54D7043AAB}" dt="2024-08-07T18:09:12.543" v="8915"/>
        <pc:sldMkLst>
          <pc:docMk/>
          <pc:sldMk cId="1460520179" sldId="2147469985"/>
        </pc:sldMkLst>
      </pc:sldChg>
      <pc:sldChg chg="ord modNotes">
        <pc:chgData name="Mathias Vercauteren" userId="fa5be325-c4b1-412f-aabb-20c14464bfb7" providerId="ADAL" clId="{89A49B43-7842-41B6-8088-6B54D7043AAB}" dt="2024-08-07T18:09:12.543" v="8915"/>
        <pc:sldMkLst>
          <pc:docMk/>
          <pc:sldMk cId="2048791217" sldId="2147469986"/>
        </pc:sldMkLst>
      </pc:sldChg>
      <pc:sldChg chg="ord modNotes">
        <pc:chgData name="Mathias Vercauteren" userId="fa5be325-c4b1-412f-aabb-20c14464bfb7" providerId="ADAL" clId="{89A49B43-7842-41B6-8088-6B54D7043AAB}" dt="2024-08-07T18:09:12.543" v="8915"/>
        <pc:sldMkLst>
          <pc:docMk/>
          <pc:sldMk cId="1558047828" sldId="2147469987"/>
        </pc:sldMkLst>
      </pc:sldChg>
      <pc:sldChg chg="ord modNotes">
        <pc:chgData name="Mathias Vercauteren" userId="fa5be325-c4b1-412f-aabb-20c14464bfb7" providerId="ADAL" clId="{89A49B43-7842-41B6-8088-6B54D7043AAB}" dt="2024-08-07T18:09:12.543" v="8915"/>
        <pc:sldMkLst>
          <pc:docMk/>
          <pc:sldMk cId="2755145499" sldId="2147469988"/>
        </pc:sldMkLst>
      </pc:sldChg>
      <pc:sldChg chg="ord modNotes">
        <pc:chgData name="Mathias Vercauteren" userId="fa5be325-c4b1-412f-aabb-20c14464bfb7" providerId="ADAL" clId="{89A49B43-7842-41B6-8088-6B54D7043AAB}" dt="2024-08-07T18:09:12.543" v="8915"/>
        <pc:sldMkLst>
          <pc:docMk/>
          <pc:sldMk cId="4000973114" sldId="2147469989"/>
        </pc:sldMkLst>
      </pc:sldChg>
      <pc:sldChg chg="ord modNotes">
        <pc:chgData name="Mathias Vercauteren" userId="fa5be325-c4b1-412f-aabb-20c14464bfb7" providerId="ADAL" clId="{89A49B43-7842-41B6-8088-6B54D7043AAB}" dt="2024-08-07T18:09:12.543" v="8915"/>
        <pc:sldMkLst>
          <pc:docMk/>
          <pc:sldMk cId="2016140459" sldId="2147469990"/>
        </pc:sldMkLst>
      </pc:sldChg>
      <pc:sldChg chg="ord modNotes">
        <pc:chgData name="Mathias Vercauteren" userId="fa5be325-c4b1-412f-aabb-20c14464bfb7" providerId="ADAL" clId="{89A49B43-7842-41B6-8088-6B54D7043AAB}" dt="2024-08-07T18:09:12.543" v="8915"/>
        <pc:sldMkLst>
          <pc:docMk/>
          <pc:sldMk cId="49348582" sldId="2147469991"/>
        </pc:sldMkLst>
      </pc:sldChg>
      <pc:sldChg chg="ord modNotes">
        <pc:chgData name="Mathias Vercauteren" userId="fa5be325-c4b1-412f-aabb-20c14464bfb7" providerId="ADAL" clId="{89A49B43-7842-41B6-8088-6B54D7043AAB}" dt="2024-08-07T18:09:12.543" v="8915"/>
        <pc:sldMkLst>
          <pc:docMk/>
          <pc:sldMk cId="2075303906" sldId="2147469992"/>
        </pc:sldMkLst>
      </pc:sldChg>
      <pc:sldChg chg="ord modNotes">
        <pc:chgData name="Mathias Vercauteren" userId="fa5be325-c4b1-412f-aabb-20c14464bfb7" providerId="ADAL" clId="{89A49B43-7842-41B6-8088-6B54D7043AAB}" dt="2024-08-07T18:09:12.543" v="8915"/>
        <pc:sldMkLst>
          <pc:docMk/>
          <pc:sldMk cId="2331478408" sldId="2147469993"/>
        </pc:sldMkLst>
      </pc:sldChg>
      <pc:sldChg chg="ord modNotes">
        <pc:chgData name="Mathias Vercauteren" userId="fa5be325-c4b1-412f-aabb-20c14464bfb7" providerId="ADAL" clId="{89A49B43-7842-41B6-8088-6B54D7043AAB}" dt="2024-08-07T18:09:12.543" v="8915"/>
        <pc:sldMkLst>
          <pc:docMk/>
          <pc:sldMk cId="3612890997" sldId="2147469994"/>
        </pc:sldMkLst>
      </pc:sldChg>
      <pc:sldChg chg="ord modNotes">
        <pc:chgData name="Mathias Vercauteren" userId="fa5be325-c4b1-412f-aabb-20c14464bfb7" providerId="ADAL" clId="{89A49B43-7842-41B6-8088-6B54D7043AAB}" dt="2024-08-07T18:09:12.543" v="8915"/>
        <pc:sldMkLst>
          <pc:docMk/>
          <pc:sldMk cId="445905946" sldId="2147469995"/>
        </pc:sldMkLst>
      </pc:sldChg>
      <pc:sldChg chg="ord modNotes">
        <pc:chgData name="Mathias Vercauteren" userId="fa5be325-c4b1-412f-aabb-20c14464bfb7" providerId="ADAL" clId="{89A49B43-7842-41B6-8088-6B54D7043AAB}" dt="2024-08-07T18:09:12.543" v="8915"/>
        <pc:sldMkLst>
          <pc:docMk/>
          <pc:sldMk cId="297817184" sldId="2147469996"/>
        </pc:sldMkLst>
      </pc:sldChg>
      <pc:sldChg chg="ord modNotes">
        <pc:chgData name="Mathias Vercauteren" userId="fa5be325-c4b1-412f-aabb-20c14464bfb7" providerId="ADAL" clId="{89A49B43-7842-41B6-8088-6B54D7043AAB}" dt="2024-08-07T18:09:12.543" v="8915"/>
        <pc:sldMkLst>
          <pc:docMk/>
          <pc:sldMk cId="970706243" sldId="2147469997"/>
        </pc:sldMkLst>
      </pc:sldChg>
      <pc:sldChg chg="ord modNotes">
        <pc:chgData name="Mathias Vercauteren" userId="fa5be325-c4b1-412f-aabb-20c14464bfb7" providerId="ADAL" clId="{89A49B43-7842-41B6-8088-6B54D7043AAB}" dt="2024-08-07T18:09:12.543" v="8915"/>
        <pc:sldMkLst>
          <pc:docMk/>
          <pc:sldMk cId="2755040557" sldId="2147469998"/>
        </pc:sldMkLst>
      </pc:sldChg>
      <pc:sldChg chg="ord modNotes">
        <pc:chgData name="Mathias Vercauteren" userId="fa5be325-c4b1-412f-aabb-20c14464bfb7" providerId="ADAL" clId="{89A49B43-7842-41B6-8088-6B54D7043AAB}" dt="2024-08-07T18:09:12.543" v="8915"/>
        <pc:sldMkLst>
          <pc:docMk/>
          <pc:sldMk cId="2277359379" sldId="2147469999"/>
        </pc:sldMkLst>
      </pc:sldChg>
      <pc:sldChg chg="ord modNotes">
        <pc:chgData name="Mathias Vercauteren" userId="fa5be325-c4b1-412f-aabb-20c14464bfb7" providerId="ADAL" clId="{89A49B43-7842-41B6-8088-6B54D7043AAB}" dt="2024-08-07T18:09:12.543" v="8915"/>
        <pc:sldMkLst>
          <pc:docMk/>
          <pc:sldMk cId="3654359802" sldId="2147470000"/>
        </pc:sldMkLst>
      </pc:sldChg>
      <pc:sldChg chg="ord modNotes">
        <pc:chgData name="Mathias Vercauteren" userId="fa5be325-c4b1-412f-aabb-20c14464bfb7" providerId="ADAL" clId="{89A49B43-7842-41B6-8088-6B54D7043AAB}" dt="2024-08-07T18:09:12.543" v="8915"/>
        <pc:sldMkLst>
          <pc:docMk/>
          <pc:sldMk cId="2446762316" sldId="2147470001"/>
        </pc:sldMkLst>
      </pc:sldChg>
      <pc:sldChg chg="ord modNotes">
        <pc:chgData name="Mathias Vercauteren" userId="fa5be325-c4b1-412f-aabb-20c14464bfb7" providerId="ADAL" clId="{89A49B43-7842-41B6-8088-6B54D7043AAB}" dt="2024-08-07T18:09:12.543" v="8915"/>
        <pc:sldMkLst>
          <pc:docMk/>
          <pc:sldMk cId="3944119109" sldId="2147470002"/>
        </pc:sldMkLst>
      </pc:sldChg>
      <pc:sldChg chg="ord modNotes">
        <pc:chgData name="Mathias Vercauteren" userId="fa5be325-c4b1-412f-aabb-20c14464bfb7" providerId="ADAL" clId="{89A49B43-7842-41B6-8088-6B54D7043AAB}" dt="2024-08-07T18:09:12.543" v="8915"/>
        <pc:sldMkLst>
          <pc:docMk/>
          <pc:sldMk cId="504615955" sldId="2147470003"/>
        </pc:sldMkLst>
      </pc:sldChg>
      <pc:sldChg chg="ord modNotes">
        <pc:chgData name="Mathias Vercauteren" userId="fa5be325-c4b1-412f-aabb-20c14464bfb7" providerId="ADAL" clId="{89A49B43-7842-41B6-8088-6B54D7043AAB}" dt="2024-08-07T18:09:12.543" v="8915"/>
        <pc:sldMkLst>
          <pc:docMk/>
          <pc:sldMk cId="0" sldId="2147470004"/>
        </pc:sldMkLst>
      </pc:sldChg>
      <pc:sldChg chg="ord modNotes">
        <pc:chgData name="Mathias Vercauteren" userId="fa5be325-c4b1-412f-aabb-20c14464bfb7" providerId="ADAL" clId="{89A49B43-7842-41B6-8088-6B54D7043AAB}" dt="2024-08-07T18:09:12.543" v="8915"/>
        <pc:sldMkLst>
          <pc:docMk/>
          <pc:sldMk cId="0" sldId="2147470005"/>
        </pc:sldMkLst>
      </pc:sldChg>
      <pc:sldChg chg="ord modNotes">
        <pc:chgData name="Mathias Vercauteren" userId="fa5be325-c4b1-412f-aabb-20c14464bfb7" providerId="ADAL" clId="{89A49B43-7842-41B6-8088-6B54D7043AAB}" dt="2024-08-07T18:09:12.543" v="8915"/>
        <pc:sldMkLst>
          <pc:docMk/>
          <pc:sldMk cId="547816333" sldId="2147470006"/>
        </pc:sldMkLst>
      </pc:sldChg>
      <pc:sldChg chg="ord">
        <pc:chgData name="Mathias Vercauteren" userId="fa5be325-c4b1-412f-aabb-20c14464bfb7" providerId="ADAL" clId="{89A49B43-7842-41B6-8088-6B54D7043AAB}" dt="2024-08-07T06:50:13.452" v="1499"/>
        <pc:sldMkLst>
          <pc:docMk/>
          <pc:sldMk cId="613643407" sldId="2147470007"/>
        </pc:sldMkLst>
      </pc:sldChg>
      <pc:sldChg chg="ord modNotes">
        <pc:chgData name="Mathias Vercauteren" userId="fa5be325-c4b1-412f-aabb-20c14464bfb7" providerId="ADAL" clId="{89A49B43-7842-41B6-8088-6B54D7043AAB}" dt="2024-08-07T18:09:12.543" v="8915"/>
        <pc:sldMkLst>
          <pc:docMk/>
          <pc:sldMk cId="0" sldId="2147470009"/>
        </pc:sldMkLst>
      </pc:sldChg>
      <pc:sldChg chg="ord modNotes">
        <pc:chgData name="Mathias Vercauteren" userId="fa5be325-c4b1-412f-aabb-20c14464bfb7" providerId="ADAL" clId="{89A49B43-7842-41B6-8088-6B54D7043AAB}" dt="2024-08-07T18:09:12.543" v="8915"/>
        <pc:sldMkLst>
          <pc:docMk/>
          <pc:sldMk cId="0" sldId="2147470010"/>
        </pc:sldMkLst>
      </pc:sldChg>
      <pc:sldChg chg="ord modNotes">
        <pc:chgData name="Mathias Vercauteren" userId="fa5be325-c4b1-412f-aabb-20c14464bfb7" providerId="ADAL" clId="{89A49B43-7842-41B6-8088-6B54D7043AAB}" dt="2024-08-07T18:09:12.543" v="8915"/>
        <pc:sldMkLst>
          <pc:docMk/>
          <pc:sldMk cId="717289190" sldId="2147470012"/>
        </pc:sldMkLst>
      </pc:sldChg>
      <pc:sldChg chg="ord modNotes">
        <pc:chgData name="Mathias Vercauteren" userId="fa5be325-c4b1-412f-aabb-20c14464bfb7" providerId="ADAL" clId="{89A49B43-7842-41B6-8088-6B54D7043AAB}" dt="2024-08-07T18:09:12.543" v="8915"/>
        <pc:sldMkLst>
          <pc:docMk/>
          <pc:sldMk cId="3387567621" sldId="2147470013"/>
        </pc:sldMkLst>
      </pc:sldChg>
      <pc:sldChg chg="ord modNotes">
        <pc:chgData name="Mathias Vercauteren" userId="fa5be325-c4b1-412f-aabb-20c14464bfb7" providerId="ADAL" clId="{89A49B43-7842-41B6-8088-6B54D7043AAB}" dt="2024-08-07T18:09:12.543" v="8915"/>
        <pc:sldMkLst>
          <pc:docMk/>
          <pc:sldMk cId="1067932117" sldId="2147470014"/>
        </pc:sldMkLst>
      </pc:sldChg>
      <pc:sldChg chg="ord modNotes">
        <pc:chgData name="Mathias Vercauteren" userId="fa5be325-c4b1-412f-aabb-20c14464bfb7" providerId="ADAL" clId="{89A49B43-7842-41B6-8088-6B54D7043AAB}" dt="2024-08-07T18:09:12.543" v="8915"/>
        <pc:sldMkLst>
          <pc:docMk/>
          <pc:sldMk cId="2320610238" sldId="2147470015"/>
        </pc:sldMkLst>
      </pc:sldChg>
      <pc:sldChg chg="ord modNotes">
        <pc:chgData name="Mathias Vercauteren" userId="fa5be325-c4b1-412f-aabb-20c14464bfb7" providerId="ADAL" clId="{89A49B43-7842-41B6-8088-6B54D7043AAB}" dt="2024-08-07T18:09:12.543" v="8915"/>
        <pc:sldMkLst>
          <pc:docMk/>
          <pc:sldMk cId="3287384728" sldId="2147470018"/>
        </pc:sldMkLst>
      </pc:sldChg>
      <pc:sldChg chg="ord modNotes">
        <pc:chgData name="Mathias Vercauteren" userId="fa5be325-c4b1-412f-aabb-20c14464bfb7" providerId="ADAL" clId="{89A49B43-7842-41B6-8088-6B54D7043AAB}" dt="2024-08-07T18:09:12.543" v="8915"/>
        <pc:sldMkLst>
          <pc:docMk/>
          <pc:sldMk cId="879699799" sldId="2147470019"/>
        </pc:sldMkLst>
      </pc:sldChg>
      <pc:sldChg chg="ord">
        <pc:chgData name="Mathias Vercauteren" userId="fa5be325-c4b1-412f-aabb-20c14464bfb7" providerId="ADAL" clId="{89A49B43-7842-41B6-8088-6B54D7043AAB}" dt="2024-08-07T06:50:13.452" v="1499"/>
        <pc:sldMkLst>
          <pc:docMk/>
          <pc:sldMk cId="2703735666" sldId="2147470020"/>
        </pc:sldMkLst>
      </pc:sldChg>
      <pc:sldChg chg="ord">
        <pc:chgData name="Mathias Vercauteren" userId="fa5be325-c4b1-412f-aabb-20c14464bfb7" providerId="ADAL" clId="{89A49B43-7842-41B6-8088-6B54D7043AAB}" dt="2024-08-07T06:50:13.452" v="1499"/>
        <pc:sldMkLst>
          <pc:docMk/>
          <pc:sldMk cId="2113337397" sldId="2147470021"/>
        </pc:sldMkLst>
      </pc:sldChg>
      <pc:sldChg chg="ord">
        <pc:chgData name="Mathias Vercauteren" userId="fa5be325-c4b1-412f-aabb-20c14464bfb7" providerId="ADAL" clId="{89A49B43-7842-41B6-8088-6B54D7043AAB}" dt="2024-08-07T06:50:13.452" v="1499"/>
        <pc:sldMkLst>
          <pc:docMk/>
          <pc:sldMk cId="3498160961" sldId="2147470022"/>
        </pc:sldMkLst>
      </pc:sldChg>
      <pc:sldChg chg="ord">
        <pc:chgData name="Mathias Vercauteren" userId="fa5be325-c4b1-412f-aabb-20c14464bfb7" providerId="ADAL" clId="{89A49B43-7842-41B6-8088-6B54D7043AAB}" dt="2024-08-07T06:50:13.452" v="1499"/>
        <pc:sldMkLst>
          <pc:docMk/>
          <pc:sldMk cId="1655772155" sldId="2147470023"/>
        </pc:sldMkLst>
      </pc:sldChg>
      <pc:sldChg chg="ord">
        <pc:chgData name="Mathias Vercauteren" userId="fa5be325-c4b1-412f-aabb-20c14464bfb7" providerId="ADAL" clId="{89A49B43-7842-41B6-8088-6B54D7043AAB}" dt="2024-08-07T06:50:13.452" v="1499"/>
        <pc:sldMkLst>
          <pc:docMk/>
          <pc:sldMk cId="48001453" sldId="2147470024"/>
        </pc:sldMkLst>
      </pc:sldChg>
      <pc:sldChg chg="ord">
        <pc:chgData name="Mathias Vercauteren" userId="fa5be325-c4b1-412f-aabb-20c14464bfb7" providerId="ADAL" clId="{89A49B43-7842-41B6-8088-6B54D7043AAB}" dt="2024-08-07T06:50:13.452" v="1499"/>
        <pc:sldMkLst>
          <pc:docMk/>
          <pc:sldMk cId="3242354444" sldId="2147470025"/>
        </pc:sldMkLst>
      </pc:sldChg>
      <pc:sldChg chg="ord">
        <pc:chgData name="Mathias Vercauteren" userId="fa5be325-c4b1-412f-aabb-20c14464bfb7" providerId="ADAL" clId="{89A49B43-7842-41B6-8088-6B54D7043AAB}" dt="2024-08-07T06:50:13.452" v="1499"/>
        <pc:sldMkLst>
          <pc:docMk/>
          <pc:sldMk cId="3380688505" sldId="2147470026"/>
        </pc:sldMkLst>
      </pc:sldChg>
      <pc:sldChg chg="ord modNotes">
        <pc:chgData name="Mathias Vercauteren" userId="fa5be325-c4b1-412f-aabb-20c14464bfb7" providerId="ADAL" clId="{89A49B43-7842-41B6-8088-6B54D7043AAB}" dt="2024-08-07T18:09:12.543" v="8915"/>
        <pc:sldMkLst>
          <pc:docMk/>
          <pc:sldMk cId="0" sldId="2147470027"/>
        </pc:sldMkLst>
      </pc:sldChg>
      <pc:sldChg chg="ord modNotes">
        <pc:chgData name="Mathias Vercauteren" userId="fa5be325-c4b1-412f-aabb-20c14464bfb7" providerId="ADAL" clId="{89A49B43-7842-41B6-8088-6B54D7043AAB}" dt="2024-08-07T18:09:12.543" v="8915"/>
        <pc:sldMkLst>
          <pc:docMk/>
          <pc:sldMk cId="1419137666" sldId="2147470028"/>
        </pc:sldMkLst>
      </pc:sldChg>
      <pc:sldChg chg="ord modNotes">
        <pc:chgData name="Mathias Vercauteren" userId="fa5be325-c4b1-412f-aabb-20c14464bfb7" providerId="ADAL" clId="{89A49B43-7842-41B6-8088-6B54D7043AAB}" dt="2024-08-07T18:09:12.543" v="8915"/>
        <pc:sldMkLst>
          <pc:docMk/>
          <pc:sldMk cId="2075494082" sldId="2147470029"/>
        </pc:sldMkLst>
      </pc:sldChg>
      <pc:sldChg chg="ord modNotes">
        <pc:chgData name="Mathias Vercauteren" userId="fa5be325-c4b1-412f-aabb-20c14464bfb7" providerId="ADAL" clId="{89A49B43-7842-41B6-8088-6B54D7043AAB}" dt="2024-08-07T18:09:12.543" v="8915"/>
        <pc:sldMkLst>
          <pc:docMk/>
          <pc:sldMk cId="1236789559" sldId="2147470030"/>
        </pc:sldMkLst>
      </pc:sldChg>
      <pc:sldChg chg="ord modNotes">
        <pc:chgData name="Mathias Vercauteren" userId="fa5be325-c4b1-412f-aabb-20c14464bfb7" providerId="ADAL" clId="{89A49B43-7842-41B6-8088-6B54D7043AAB}" dt="2024-08-07T18:09:12.543" v="8915"/>
        <pc:sldMkLst>
          <pc:docMk/>
          <pc:sldMk cId="1286534215" sldId="2147470031"/>
        </pc:sldMkLst>
      </pc:sldChg>
      <pc:sldChg chg="ord">
        <pc:chgData name="Mathias Vercauteren" userId="fa5be325-c4b1-412f-aabb-20c14464bfb7" providerId="ADAL" clId="{89A49B43-7842-41B6-8088-6B54D7043AAB}" dt="2024-08-07T06:50:13.452" v="1499"/>
        <pc:sldMkLst>
          <pc:docMk/>
          <pc:sldMk cId="3591429341" sldId="2147470032"/>
        </pc:sldMkLst>
      </pc:sldChg>
      <pc:sldChg chg="ord">
        <pc:chgData name="Mathias Vercauteren" userId="fa5be325-c4b1-412f-aabb-20c14464bfb7" providerId="ADAL" clId="{89A49B43-7842-41B6-8088-6B54D7043AAB}" dt="2024-08-07T06:50:13.452" v="1499"/>
        <pc:sldMkLst>
          <pc:docMk/>
          <pc:sldMk cId="3457296206" sldId="2147470034"/>
        </pc:sldMkLst>
      </pc:sldChg>
      <pc:sldChg chg="ord modNotes">
        <pc:chgData name="Mathias Vercauteren" userId="fa5be325-c4b1-412f-aabb-20c14464bfb7" providerId="ADAL" clId="{89A49B43-7842-41B6-8088-6B54D7043AAB}" dt="2024-08-07T18:09:12.543" v="8915"/>
        <pc:sldMkLst>
          <pc:docMk/>
          <pc:sldMk cId="4261831428" sldId="2147470035"/>
        </pc:sldMkLst>
      </pc:sldChg>
      <pc:sldChg chg="ord modNotes">
        <pc:chgData name="Mathias Vercauteren" userId="fa5be325-c4b1-412f-aabb-20c14464bfb7" providerId="ADAL" clId="{89A49B43-7842-41B6-8088-6B54D7043AAB}" dt="2024-08-07T18:09:12.543" v="8915"/>
        <pc:sldMkLst>
          <pc:docMk/>
          <pc:sldMk cId="2223795590" sldId="2147470036"/>
        </pc:sldMkLst>
      </pc:sldChg>
      <pc:sldChg chg="ord modNotes">
        <pc:chgData name="Mathias Vercauteren" userId="fa5be325-c4b1-412f-aabb-20c14464bfb7" providerId="ADAL" clId="{89A49B43-7842-41B6-8088-6B54D7043AAB}" dt="2024-08-07T18:09:12.543" v="8915"/>
        <pc:sldMkLst>
          <pc:docMk/>
          <pc:sldMk cId="1609958309" sldId="2147470037"/>
        </pc:sldMkLst>
      </pc:sldChg>
      <pc:sldChg chg="ord">
        <pc:chgData name="Mathias Vercauteren" userId="fa5be325-c4b1-412f-aabb-20c14464bfb7" providerId="ADAL" clId="{89A49B43-7842-41B6-8088-6B54D7043AAB}" dt="2024-08-07T06:50:13.452" v="1499"/>
        <pc:sldMkLst>
          <pc:docMk/>
          <pc:sldMk cId="3466051168" sldId="2147470038"/>
        </pc:sldMkLst>
      </pc:sldChg>
      <pc:sldChg chg="ord modNotes">
        <pc:chgData name="Mathias Vercauteren" userId="fa5be325-c4b1-412f-aabb-20c14464bfb7" providerId="ADAL" clId="{89A49B43-7842-41B6-8088-6B54D7043AAB}" dt="2024-08-07T18:09:12.543" v="8915"/>
        <pc:sldMkLst>
          <pc:docMk/>
          <pc:sldMk cId="2359244886" sldId="2147470039"/>
        </pc:sldMkLst>
      </pc:sldChg>
      <pc:sldChg chg="ord modNotes">
        <pc:chgData name="Mathias Vercauteren" userId="fa5be325-c4b1-412f-aabb-20c14464bfb7" providerId="ADAL" clId="{89A49B43-7842-41B6-8088-6B54D7043AAB}" dt="2024-08-07T18:09:12.543" v="8915"/>
        <pc:sldMkLst>
          <pc:docMk/>
          <pc:sldMk cId="695435528" sldId="2147470040"/>
        </pc:sldMkLst>
      </pc:sldChg>
      <pc:sldChg chg="ord">
        <pc:chgData name="Mathias Vercauteren" userId="fa5be325-c4b1-412f-aabb-20c14464bfb7" providerId="ADAL" clId="{89A49B43-7842-41B6-8088-6B54D7043AAB}" dt="2024-08-07T06:50:13.452" v="1499"/>
        <pc:sldMkLst>
          <pc:docMk/>
          <pc:sldMk cId="778498648" sldId="2147470041"/>
        </pc:sldMkLst>
      </pc:sldChg>
      <pc:sldChg chg="ord modNotes">
        <pc:chgData name="Mathias Vercauteren" userId="fa5be325-c4b1-412f-aabb-20c14464bfb7" providerId="ADAL" clId="{89A49B43-7842-41B6-8088-6B54D7043AAB}" dt="2024-08-07T18:09:12.543" v="8915"/>
        <pc:sldMkLst>
          <pc:docMk/>
          <pc:sldMk cId="2984537040" sldId="2147470042"/>
        </pc:sldMkLst>
      </pc:sldChg>
      <pc:sldChg chg="ord modNotes">
        <pc:chgData name="Mathias Vercauteren" userId="fa5be325-c4b1-412f-aabb-20c14464bfb7" providerId="ADAL" clId="{89A49B43-7842-41B6-8088-6B54D7043AAB}" dt="2024-08-07T18:09:12.543" v="8915"/>
        <pc:sldMkLst>
          <pc:docMk/>
          <pc:sldMk cId="849760073" sldId="2147470043"/>
        </pc:sldMkLst>
      </pc:sldChg>
      <pc:sldChg chg="ord modNotes">
        <pc:chgData name="Mathias Vercauteren" userId="fa5be325-c4b1-412f-aabb-20c14464bfb7" providerId="ADAL" clId="{89A49B43-7842-41B6-8088-6B54D7043AAB}" dt="2024-08-07T18:09:12.543" v="8915"/>
        <pc:sldMkLst>
          <pc:docMk/>
          <pc:sldMk cId="1213237494" sldId="2147470044"/>
        </pc:sldMkLst>
      </pc:sldChg>
      <pc:sldChg chg="ord modNotes">
        <pc:chgData name="Mathias Vercauteren" userId="fa5be325-c4b1-412f-aabb-20c14464bfb7" providerId="ADAL" clId="{89A49B43-7842-41B6-8088-6B54D7043AAB}" dt="2024-08-07T18:09:12.543" v="8915"/>
        <pc:sldMkLst>
          <pc:docMk/>
          <pc:sldMk cId="381382281" sldId="2147470045"/>
        </pc:sldMkLst>
      </pc:sldChg>
      <pc:sldChg chg="ord modNotes">
        <pc:chgData name="Mathias Vercauteren" userId="fa5be325-c4b1-412f-aabb-20c14464bfb7" providerId="ADAL" clId="{89A49B43-7842-41B6-8088-6B54D7043AAB}" dt="2024-08-07T18:09:12.543" v="8915"/>
        <pc:sldMkLst>
          <pc:docMk/>
          <pc:sldMk cId="440350474" sldId="2147470046"/>
        </pc:sldMkLst>
      </pc:sldChg>
      <pc:sldChg chg="ord modNotes">
        <pc:chgData name="Mathias Vercauteren" userId="fa5be325-c4b1-412f-aabb-20c14464bfb7" providerId="ADAL" clId="{89A49B43-7842-41B6-8088-6B54D7043AAB}" dt="2024-08-07T18:09:12.543" v="8915"/>
        <pc:sldMkLst>
          <pc:docMk/>
          <pc:sldMk cId="2138049549" sldId="2147470047"/>
        </pc:sldMkLst>
      </pc:sldChg>
      <pc:sldChg chg="ord modNotes">
        <pc:chgData name="Mathias Vercauteren" userId="fa5be325-c4b1-412f-aabb-20c14464bfb7" providerId="ADAL" clId="{89A49B43-7842-41B6-8088-6B54D7043AAB}" dt="2024-08-07T18:09:12.543" v="8915"/>
        <pc:sldMkLst>
          <pc:docMk/>
          <pc:sldMk cId="2588076385" sldId="2147470048"/>
        </pc:sldMkLst>
      </pc:sldChg>
      <pc:sldChg chg="ord modNotes">
        <pc:chgData name="Mathias Vercauteren" userId="fa5be325-c4b1-412f-aabb-20c14464bfb7" providerId="ADAL" clId="{89A49B43-7842-41B6-8088-6B54D7043AAB}" dt="2024-08-07T18:09:12.543" v="8915"/>
        <pc:sldMkLst>
          <pc:docMk/>
          <pc:sldMk cId="2062249474" sldId="2147470049"/>
        </pc:sldMkLst>
      </pc:sldChg>
      <pc:sldChg chg="ord modNotes">
        <pc:chgData name="Mathias Vercauteren" userId="fa5be325-c4b1-412f-aabb-20c14464bfb7" providerId="ADAL" clId="{89A49B43-7842-41B6-8088-6B54D7043AAB}" dt="2024-08-07T18:09:12.543" v="8915"/>
        <pc:sldMkLst>
          <pc:docMk/>
          <pc:sldMk cId="77812868" sldId="2147470050"/>
        </pc:sldMkLst>
      </pc:sldChg>
      <pc:sldChg chg="ord modNotes">
        <pc:chgData name="Mathias Vercauteren" userId="fa5be325-c4b1-412f-aabb-20c14464bfb7" providerId="ADAL" clId="{89A49B43-7842-41B6-8088-6B54D7043AAB}" dt="2024-08-07T18:09:12.543" v="8915"/>
        <pc:sldMkLst>
          <pc:docMk/>
          <pc:sldMk cId="6714057" sldId="2147470051"/>
        </pc:sldMkLst>
      </pc:sldChg>
      <pc:sldChg chg="ord modNotes">
        <pc:chgData name="Mathias Vercauteren" userId="fa5be325-c4b1-412f-aabb-20c14464bfb7" providerId="ADAL" clId="{89A49B43-7842-41B6-8088-6B54D7043AAB}" dt="2024-08-07T18:09:12.543" v="8915"/>
        <pc:sldMkLst>
          <pc:docMk/>
          <pc:sldMk cId="2089828896" sldId="2147470052"/>
        </pc:sldMkLst>
      </pc:sldChg>
      <pc:sldChg chg="ord modNotes">
        <pc:chgData name="Mathias Vercauteren" userId="fa5be325-c4b1-412f-aabb-20c14464bfb7" providerId="ADAL" clId="{89A49B43-7842-41B6-8088-6B54D7043AAB}" dt="2024-08-07T18:09:12.543" v="8915"/>
        <pc:sldMkLst>
          <pc:docMk/>
          <pc:sldMk cId="573252411" sldId="2147470053"/>
        </pc:sldMkLst>
      </pc:sldChg>
      <pc:sldChg chg="ord modNotes">
        <pc:chgData name="Mathias Vercauteren" userId="fa5be325-c4b1-412f-aabb-20c14464bfb7" providerId="ADAL" clId="{89A49B43-7842-41B6-8088-6B54D7043AAB}" dt="2024-08-07T18:09:12.543" v="8915"/>
        <pc:sldMkLst>
          <pc:docMk/>
          <pc:sldMk cId="17828132" sldId="2147470054"/>
        </pc:sldMkLst>
      </pc:sldChg>
      <pc:sldChg chg="ord">
        <pc:chgData name="Mathias Vercauteren" userId="fa5be325-c4b1-412f-aabb-20c14464bfb7" providerId="ADAL" clId="{89A49B43-7842-41B6-8088-6B54D7043AAB}" dt="2024-08-07T06:50:13.452" v="1499"/>
        <pc:sldMkLst>
          <pc:docMk/>
          <pc:sldMk cId="984604018" sldId="2147470055"/>
        </pc:sldMkLst>
      </pc:sldChg>
      <pc:sldChg chg="ord">
        <pc:chgData name="Mathias Vercauteren" userId="fa5be325-c4b1-412f-aabb-20c14464bfb7" providerId="ADAL" clId="{89A49B43-7842-41B6-8088-6B54D7043AAB}" dt="2024-08-07T06:50:13.452" v="1499"/>
        <pc:sldMkLst>
          <pc:docMk/>
          <pc:sldMk cId="2630678742" sldId="2147470057"/>
        </pc:sldMkLst>
      </pc:sldChg>
      <pc:sldChg chg="ord">
        <pc:chgData name="Mathias Vercauteren" userId="fa5be325-c4b1-412f-aabb-20c14464bfb7" providerId="ADAL" clId="{89A49B43-7842-41B6-8088-6B54D7043AAB}" dt="2024-08-07T06:50:13.452" v="1499"/>
        <pc:sldMkLst>
          <pc:docMk/>
          <pc:sldMk cId="92706408" sldId="2147470058"/>
        </pc:sldMkLst>
      </pc:sldChg>
      <pc:sldChg chg="ord">
        <pc:chgData name="Mathias Vercauteren" userId="fa5be325-c4b1-412f-aabb-20c14464bfb7" providerId="ADAL" clId="{89A49B43-7842-41B6-8088-6B54D7043AAB}" dt="2024-08-07T06:50:13.452" v="1499"/>
        <pc:sldMkLst>
          <pc:docMk/>
          <pc:sldMk cId="1809090335" sldId="2147470063"/>
        </pc:sldMkLst>
      </pc:sldChg>
      <pc:sldChg chg="ord">
        <pc:chgData name="Mathias Vercauteren" userId="fa5be325-c4b1-412f-aabb-20c14464bfb7" providerId="ADAL" clId="{89A49B43-7842-41B6-8088-6B54D7043AAB}" dt="2024-08-07T06:50:13.452" v="1499"/>
        <pc:sldMkLst>
          <pc:docMk/>
          <pc:sldMk cId="2346354512" sldId="2147470064"/>
        </pc:sldMkLst>
      </pc:sldChg>
      <pc:sldChg chg="ord">
        <pc:chgData name="Mathias Vercauteren" userId="fa5be325-c4b1-412f-aabb-20c14464bfb7" providerId="ADAL" clId="{89A49B43-7842-41B6-8088-6B54D7043AAB}" dt="2024-08-07T06:50:13.452" v="1499"/>
        <pc:sldMkLst>
          <pc:docMk/>
          <pc:sldMk cId="2157964843" sldId="2147470065"/>
        </pc:sldMkLst>
      </pc:sldChg>
      <pc:sldChg chg="ord">
        <pc:chgData name="Mathias Vercauteren" userId="fa5be325-c4b1-412f-aabb-20c14464bfb7" providerId="ADAL" clId="{89A49B43-7842-41B6-8088-6B54D7043AAB}" dt="2024-08-07T06:50:13.452" v="1499"/>
        <pc:sldMkLst>
          <pc:docMk/>
          <pc:sldMk cId="4000187554" sldId="2147470066"/>
        </pc:sldMkLst>
      </pc:sldChg>
      <pc:sldChg chg="ord">
        <pc:chgData name="Mathias Vercauteren" userId="fa5be325-c4b1-412f-aabb-20c14464bfb7" providerId="ADAL" clId="{89A49B43-7842-41B6-8088-6B54D7043AAB}" dt="2024-08-07T06:50:13.452" v="1499"/>
        <pc:sldMkLst>
          <pc:docMk/>
          <pc:sldMk cId="623281179" sldId="2147470067"/>
        </pc:sldMkLst>
      </pc:sldChg>
      <pc:sldChg chg="ord modNotes">
        <pc:chgData name="Mathias Vercauteren" userId="fa5be325-c4b1-412f-aabb-20c14464bfb7" providerId="ADAL" clId="{89A49B43-7842-41B6-8088-6B54D7043AAB}" dt="2024-08-07T18:09:12.543" v="8915"/>
        <pc:sldMkLst>
          <pc:docMk/>
          <pc:sldMk cId="343484323" sldId="2147470068"/>
        </pc:sldMkLst>
      </pc:sldChg>
      <pc:sldChg chg="ord modNotes">
        <pc:chgData name="Mathias Vercauteren" userId="fa5be325-c4b1-412f-aabb-20c14464bfb7" providerId="ADAL" clId="{89A49B43-7842-41B6-8088-6B54D7043AAB}" dt="2024-08-07T18:09:12.543" v="8915"/>
        <pc:sldMkLst>
          <pc:docMk/>
          <pc:sldMk cId="120576442" sldId="2147470069"/>
        </pc:sldMkLst>
      </pc:sldChg>
      <pc:sldChg chg="ord modNotes">
        <pc:chgData name="Mathias Vercauteren" userId="fa5be325-c4b1-412f-aabb-20c14464bfb7" providerId="ADAL" clId="{89A49B43-7842-41B6-8088-6B54D7043AAB}" dt="2024-08-07T18:09:12.543" v="8915"/>
        <pc:sldMkLst>
          <pc:docMk/>
          <pc:sldMk cId="3349918024" sldId="2147470070"/>
        </pc:sldMkLst>
      </pc:sldChg>
      <pc:sldChg chg="ord modNotes">
        <pc:chgData name="Mathias Vercauteren" userId="fa5be325-c4b1-412f-aabb-20c14464bfb7" providerId="ADAL" clId="{89A49B43-7842-41B6-8088-6B54D7043AAB}" dt="2024-08-07T18:09:12.543" v="8915"/>
        <pc:sldMkLst>
          <pc:docMk/>
          <pc:sldMk cId="2719759699" sldId="2147470071"/>
        </pc:sldMkLst>
      </pc:sldChg>
      <pc:sldChg chg="ord modNotes">
        <pc:chgData name="Mathias Vercauteren" userId="fa5be325-c4b1-412f-aabb-20c14464bfb7" providerId="ADAL" clId="{89A49B43-7842-41B6-8088-6B54D7043AAB}" dt="2024-08-07T18:09:12.543" v="8915"/>
        <pc:sldMkLst>
          <pc:docMk/>
          <pc:sldMk cId="741543937" sldId="2147470072"/>
        </pc:sldMkLst>
      </pc:sldChg>
      <pc:sldChg chg="ord">
        <pc:chgData name="Mathias Vercauteren" userId="fa5be325-c4b1-412f-aabb-20c14464bfb7" providerId="ADAL" clId="{89A49B43-7842-41B6-8088-6B54D7043AAB}" dt="2024-08-07T06:50:13.452" v="1499"/>
        <pc:sldMkLst>
          <pc:docMk/>
          <pc:sldMk cId="1884238869" sldId="2147470073"/>
        </pc:sldMkLst>
      </pc:sldChg>
      <pc:sldChg chg="ord">
        <pc:chgData name="Mathias Vercauteren" userId="fa5be325-c4b1-412f-aabb-20c14464bfb7" providerId="ADAL" clId="{89A49B43-7842-41B6-8088-6B54D7043AAB}" dt="2024-08-07T06:50:13.452" v="1499"/>
        <pc:sldMkLst>
          <pc:docMk/>
          <pc:sldMk cId="1449189078" sldId="2147470074"/>
        </pc:sldMkLst>
      </pc:sldChg>
      <pc:sldChg chg="ord">
        <pc:chgData name="Mathias Vercauteren" userId="fa5be325-c4b1-412f-aabb-20c14464bfb7" providerId="ADAL" clId="{89A49B43-7842-41B6-8088-6B54D7043AAB}" dt="2024-08-07T06:50:13.452" v="1499"/>
        <pc:sldMkLst>
          <pc:docMk/>
          <pc:sldMk cId="2029810332" sldId="2147470077"/>
        </pc:sldMkLst>
      </pc:sldChg>
      <pc:sldChg chg="ord">
        <pc:chgData name="Mathias Vercauteren" userId="fa5be325-c4b1-412f-aabb-20c14464bfb7" providerId="ADAL" clId="{89A49B43-7842-41B6-8088-6B54D7043AAB}" dt="2024-08-07T06:50:13.452" v="1499"/>
        <pc:sldMkLst>
          <pc:docMk/>
          <pc:sldMk cId="2294241862" sldId="2147470078"/>
        </pc:sldMkLst>
      </pc:sldChg>
      <pc:sldChg chg="ord">
        <pc:chgData name="Mathias Vercauteren" userId="fa5be325-c4b1-412f-aabb-20c14464bfb7" providerId="ADAL" clId="{89A49B43-7842-41B6-8088-6B54D7043AAB}" dt="2024-08-07T06:50:13.452" v="1499"/>
        <pc:sldMkLst>
          <pc:docMk/>
          <pc:sldMk cId="4016907975" sldId="2147470079"/>
        </pc:sldMkLst>
      </pc:sldChg>
      <pc:sldChg chg="ord">
        <pc:chgData name="Mathias Vercauteren" userId="fa5be325-c4b1-412f-aabb-20c14464bfb7" providerId="ADAL" clId="{89A49B43-7842-41B6-8088-6B54D7043AAB}" dt="2024-08-07T06:50:13.452" v="1499"/>
        <pc:sldMkLst>
          <pc:docMk/>
          <pc:sldMk cId="4170326736" sldId="2147470080"/>
        </pc:sldMkLst>
      </pc:sldChg>
      <pc:sldChg chg="ord">
        <pc:chgData name="Mathias Vercauteren" userId="fa5be325-c4b1-412f-aabb-20c14464bfb7" providerId="ADAL" clId="{89A49B43-7842-41B6-8088-6B54D7043AAB}" dt="2024-08-07T06:50:13.452" v="1499"/>
        <pc:sldMkLst>
          <pc:docMk/>
          <pc:sldMk cId="1470010820" sldId="2147470081"/>
        </pc:sldMkLst>
      </pc:sldChg>
      <pc:sldChg chg="ord">
        <pc:chgData name="Mathias Vercauteren" userId="fa5be325-c4b1-412f-aabb-20c14464bfb7" providerId="ADAL" clId="{89A49B43-7842-41B6-8088-6B54D7043AAB}" dt="2024-08-07T06:50:13.452" v="1499"/>
        <pc:sldMkLst>
          <pc:docMk/>
          <pc:sldMk cId="3400367421" sldId="2147470082"/>
        </pc:sldMkLst>
      </pc:sldChg>
      <pc:sldChg chg="ord">
        <pc:chgData name="Mathias Vercauteren" userId="fa5be325-c4b1-412f-aabb-20c14464bfb7" providerId="ADAL" clId="{89A49B43-7842-41B6-8088-6B54D7043AAB}" dt="2024-08-07T06:50:13.452" v="1499"/>
        <pc:sldMkLst>
          <pc:docMk/>
          <pc:sldMk cId="2649151528" sldId="2147470083"/>
        </pc:sldMkLst>
      </pc:sldChg>
      <pc:sldChg chg="ord">
        <pc:chgData name="Mathias Vercauteren" userId="fa5be325-c4b1-412f-aabb-20c14464bfb7" providerId="ADAL" clId="{89A49B43-7842-41B6-8088-6B54D7043AAB}" dt="2024-08-07T06:50:13.452" v="1499"/>
        <pc:sldMkLst>
          <pc:docMk/>
          <pc:sldMk cId="943325212" sldId="2147470084"/>
        </pc:sldMkLst>
      </pc:sldChg>
      <pc:sldChg chg="ord">
        <pc:chgData name="Mathias Vercauteren" userId="fa5be325-c4b1-412f-aabb-20c14464bfb7" providerId="ADAL" clId="{89A49B43-7842-41B6-8088-6B54D7043AAB}" dt="2024-08-07T06:50:13.452" v="1499"/>
        <pc:sldMkLst>
          <pc:docMk/>
          <pc:sldMk cId="270570617" sldId="2147470085"/>
        </pc:sldMkLst>
      </pc:sldChg>
      <pc:sldChg chg="ord">
        <pc:chgData name="Mathias Vercauteren" userId="fa5be325-c4b1-412f-aabb-20c14464bfb7" providerId="ADAL" clId="{89A49B43-7842-41B6-8088-6B54D7043AAB}" dt="2024-08-07T06:50:13.452" v="1499"/>
        <pc:sldMkLst>
          <pc:docMk/>
          <pc:sldMk cId="623231872" sldId="2147470086"/>
        </pc:sldMkLst>
      </pc:sldChg>
      <pc:sldChg chg="ord">
        <pc:chgData name="Mathias Vercauteren" userId="fa5be325-c4b1-412f-aabb-20c14464bfb7" providerId="ADAL" clId="{89A49B43-7842-41B6-8088-6B54D7043AAB}" dt="2024-08-07T06:50:13.452" v="1499"/>
        <pc:sldMkLst>
          <pc:docMk/>
          <pc:sldMk cId="3354603880" sldId="2147470087"/>
        </pc:sldMkLst>
      </pc:sldChg>
      <pc:sldChg chg="ord">
        <pc:chgData name="Mathias Vercauteren" userId="fa5be325-c4b1-412f-aabb-20c14464bfb7" providerId="ADAL" clId="{89A49B43-7842-41B6-8088-6B54D7043AAB}" dt="2024-08-07T06:50:13.452" v="1499"/>
        <pc:sldMkLst>
          <pc:docMk/>
          <pc:sldMk cId="3490783384" sldId="2147470088"/>
        </pc:sldMkLst>
      </pc:sldChg>
      <pc:sldChg chg="ord">
        <pc:chgData name="Mathias Vercauteren" userId="fa5be325-c4b1-412f-aabb-20c14464bfb7" providerId="ADAL" clId="{89A49B43-7842-41B6-8088-6B54D7043AAB}" dt="2024-08-07T06:50:13.452" v="1499"/>
        <pc:sldMkLst>
          <pc:docMk/>
          <pc:sldMk cId="2845474495" sldId="2147470089"/>
        </pc:sldMkLst>
      </pc:sldChg>
      <pc:sldChg chg="ord">
        <pc:chgData name="Mathias Vercauteren" userId="fa5be325-c4b1-412f-aabb-20c14464bfb7" providerId="ADAL" clId="{89A49B43-7842-41B6-8088-6B54D7043AAB}" dt="2024-08-07T06:50:13.452" v="1499"/>
        <pc:sldMkLst>
          <pc:docMk/>
          <pc:sldMk cId="3996341785" sldId="2147470090"/>
        </pc:sldMkLst>
      </pc:sldChg>
      <pc:sldChg chg="ord">
        <pc:chgData name="Mathias Vercauteren" userId="fa5be325-c4b1-412f-aabb-20c14464bfb7" providerId="ADAL" clId="{89A49B43-7842-41B6-8088-6B54D7043AAB}" dt="2024-08-07T06:50:13.452" v="1499"/>
        <pc:sldMkLst>
          <pc:docMk/>
          <pc:sldMk cId="1438430620" sldId="2147470091"/>
        </pc:sldMkLst>
      </pc:sldChg>
      <pc:sldChg chg="ord">
        <pc:chgData name="Mathias Vercauteren" userId="fa5be325-c4b1-412f-aabb-20c14464bfb7" providerId="ADAL" clId="{89A49B43-7842-41B6-8088-6B54D7043AAB}" dt="2024-08-07T06:50:13.452" v="1499"/>
        <pc:sldMkLst>
          <pc:docMk/>
          <pc:sldMk cId="583337939" sldId="2147470092"/>
        </pc:sldMkLst>
      </pc:sldChg>
      <pc:sldChg chg="ord">
        <pc:chgData name="Mathias Vercauteren" userId="fa5be325-c4b1-412f-aabb-20c14464bfb7" providerId="ADAL" clId="{89A49B43-7842-41B6-8088-6B54D7043AAB}" dt="2024-08-07T06:50:13.452" v="1499"/>
        <pc:sldMkLst>
          <pc:docMk/>
          <pc:sldMk cId="2322412036" sldId="2147470093"/>
        </pc:sldMkLst>
      </pc:sldChg>
      <pc:sldChg chg="ord">
        <pc:chgData name="Mathias Vercauteren" userId="fa5be325-c4b1-412f-aabb-20c14464bfb7" providerId="ADAL" clId="{89A49B43-7842-41B6-8088-6B54D7043AAB}" dt="2024-08-07T06:50:13.452" v="1499"/>
        <pc:sldMkLst>
          <pc:docMk/>
          <pc:sldMk cId="1775275594" sldId="2147470094"/>
        </pc:sldMkLst>
      </pc:sldChg>
      <pc:sldChg chg="ord">
        <pc:chgData name="Mathias Vercauteren" userId="fa5be325-c4b1-412f-aabb-20c14464bfb7" providerId="ADAL" clId="{89A49B43-7842-41B6-8088-6B54D7043AAB}" dt="2024-08-07T06:50:13.452" v="1499"/>
        <pc:sldMkLst>
          <pc:docMk/>
          <pc:sldMk cId="3246481074" sldId="2147470095"/>
        </pc:sldMkLst>
      </pc:sldChg>
      <pc:sldChg chg="ord">
        <pc:chgData name="Mathias Vercauteren" userId="fa5be325-c4b1-412f-aabb-20c14464bfb7" providerId="ADAL" clId="{89A49B43-7842-41B6-8088-6B54D7043AAB}" dt="2024-08-07T06:50:13.452" v="1499"/>
        <pc:sldMkLst>
          <pc:docMk/>
          <pc:sldMk cId="2362280366" sldId="2147470096"/>
        </pc:sldMkLst>
      </pc:sldChg>
      <pc:sldChg chg="ord">
        <pc:chgData name="Mathias Vercauteren" userId="fa5be325-c4b1-412f-aabb-20c14464bfb7" providerId="ADAL" clId="{89A49B43-7842-41B6-8088-6B54D7043AAB}" dt="2024-08-07T06:50:13.452" v="1499"/>
        <pc:sldMkLst>
          <pc:docMk/>
          <pc:sldMk cId="3142977376" sldId="2147470097"/>
        </pc:sldMkLst>
      </pc:sldChg>
      <pc:sldChg chg="ord">
        <pc:chgData name="Mathias Vercauteren" userId="fa5be325-c4b1-412f-aabb-20c14464bfb7" providerId="ADAL" clId="{89A49B43-7842-41B6-8088-6B54D7043AAB}" dt="2024-08-07T06:50:13.452" v="1499"/>
        <pc:sldMkLst>
          <pc:docMk/>
          <pc:sldMk cId="1337330724" sldId="2147470098"/>
        </pc:sldMkLst>
      </pc:sldChg>
      <pc:sldChg chg="ord">
        <pc:chgData name="Mathias Vercauteren" userId="fa5be325-c4b1-412f-aabb-20c14464bfb7" providerId="ADAL" clId="{89A49B43-7842-41B6-8088-6B54D7043AAB}" dt="2024-08-07T06:50:13.452" v="1499"/>
        <pc:sldMkLst>
          <pc:docMk/>
          <pc:sldMk cId="3110929502" sldId="2147470099"/>
        </pc:sldMkLst>
      </pc:sldChg>
      <pc:sldChg chg="ord">
        <pc:chgData name="Mathias Vercauteren" userId="fa5be325-c4b1-412f-aabb-20c14464bfb7" providerId="ADAL" clId="{89A49B43-7842-41B6-8088-6B54D7043AAB}" dt="2024-08-07T06:50:13.452" v="1499"/>
        <pc:sldMkLst>
          <pc:docMk/>
          <pc:sldMk cId="3513124541" sldId="2147470100"/>
        </pc:sldMkLst>
      </pc:sldChg>
      <pc:sldChg chg="ord">
        <pc:chgData name="Mathias Vercauteren" userId="fa5be325-c4b1-412f-aabb-20c14464bfb7" providerId="ADAL" clId="{89A49B43-7842-41B6-8088-6B54D7043AAB}" dt="2024-08-07T06:50:13.452" v="1499"/>
        <pc:sldMkLst>
          <pc:docMk/>
          <pc:sldMk cId="1926593975" sldId="2147470101"/>
        </pc:sldMkLst>
      </pc:sldChg>
      <pc:sldChg chg="ord">
        <pc:chgData name="Mathias Vercauteren" userId="fa5be325-c4b1-412f-aabb-20c14464bfb7" providerId="ADAL" clId="{89A49B43-7842-41B6-8088-6B54D7043AAB}" dt="2024-08-07T06:50:13.452" v="1499"/>
        <pc:sldMkLst>
          <pc:docMk/>
          <pc:sldMk cId="2216703219" sldId="2147470104"/>
        </pc:sldMkLst>
      </pc:sldChg>
      <pc:sldChg chg="ord">
        <pc:chgData name="Mathias Vercauteren" userId="fa5be325-c4b1-412f-aabb-20c14464bfb7" providerId="ADAL" clId="{89A49B43-7842-41B6-8088-6B54D7043AAB}" dt="2024-08-07T06:50:13.452" v="1499"/>
        <pc:sldMkLst>
          <pc:docMk/>
          <pc:sldMk cId="2996432683" sldId="2147470105"/>
        </pc:sldMkLst>
      </pc:sldChg>
      <pc:sldChg chg="ord">
        <pc:chgData name="Mathias Vercauteren" userId="fa5be325-c4b1-412f-aabb-20c14464bfb7" providerId="ADAL" clId="{89A49B43-7842-41B6-8088-6B54D7043AAB}" dt="2024-08-07T06:50:13.452" v="1499"/>
        <pc:sldMkLst>
          <pc:docMk/>
          <pc:sldMk cId="3936113639" sldId="2147470106"/>
        </pc:sldMkLst>
      </pc:sldChg>
      <pc:sldChg chg="ord">
        <pc:chgData name="Mathias Vercauteren" userId="fa5be325-c4b1-412f-aabb-20c14464bfb7" providerId="ADAL" clId="{89A49B43-7842-41B6-8088-6B54D7043AAB}" dt="2024-08-07T06:50:13.452" v="1499"/>
        <pc:sldMkLst>
          <pc:docMk/>
          <pc:sldMk cId="104687517" sldId="2147470107"/>
        </pc:sldMkLst>
      </pc:sldChg>
      <pc:sldChg chg="del ord">
        <pc:chgData name="Mathias Vercauteren" userId="fa5be325-c4b1-412f-aabb-20c14464bfb7" providerId="ADAL" clId="{89A49B43-7842-41B6-8088-6B54D7043AAB}" dt="2024-08-07T14:41:16.358" v="7880" actId="47"/>
        <pc:sldMkLst>
          <pc:docMk/>
          <pc:sldMk cId="4269013838" sldId="2147470108"/>
        </pc:sldMkLst>
      </pc:sldChg>
      <pc:sldChg chg="ord">
        <pc:chgData name="Mathias Vercauteren" userId="fa5be325-c4b1-412f-aabb-20c14464bfb7" providerId="ADAL" clId="{89A49B43-7842-41B6-8088-6B54D7043AAB}" dt="2024-08-07T06:50:13.452" v="1499"/>
        <pc:sldMkLst>
          <pc:docMk/>
          <pc:sldMk cId="1858835200" sldId="2147470109"/>
        </pc:sldMkLst>
      </pc:sldChg>
      <pc:sldChg chg="ord">
        <pc:chgData name="Mathias Vercauteren" userId="fa5be325-c4b1-412f-aabb-20c14464bfb7" providerId="ADAL" clId="{89A49B43-7842-41B6-8088-6B54D7043AAB}" dt="2024-08-07T06:50:13.452" v="1499"/>
        <pc:sldMkLst>
          <pc:docMk/>
          <pc:sldMk cId="3856424243" sldId="2147470110"/>
        </pc:sldMkLst>
      </pc:sldChg>
      <pc:sldChg chg="ord">
        <pc:chgData name="Mathias Vercauteren" userId="fa5be325-c4b1-412f-aabb-20c14464bfb7" providerId="ADAL" clId="{89A49B43-7842-41B6-8088-6B54D7043AAB}" dt="2024-08-07T06:50:13.452" v="1499"/>
        <pc:sldMkLst>
          <pc:docMk/>
          <pc:sldMk cId="1236453789" sldId="2147470111"/>
        </pc:sldMkLst>
      </pc:sldChg>
      <pc:sldChg chg="ord">
        <pc:chgData name="Mathias Vercauteren" userId="fa5be325-c4b1-412f-aabb-20c14464bfb7" providerId="ADAL" clId="{89A49B43-7842-41B6-8088-6B54D7043AAB}" dt="2024-08-07T06:50:13.452" v="1499"/>
        <pc:sldMkLst>
          <pc:docMk/>
          <pc:sldMk cId="2910722020" sldId="2147470112"/>
        </pc:sldMkLst>
      </pc:sldChg>
      <pc:sldChg chg="ord">
        <pc:chgData name="Mathias Vercauteren" userId="fa5be325-c4b1-412f-aabb-20c14464bfb7" providerId="ADAL" clId="{89A49B43-7842-41B6-8088-6B54D7043AAB}" dt="2024-08-07T06:50:13.452" v="1499"/>
        <pc:sldMkLst>
          <pc:docMk/>
          <pc:sldMk cId="745827293" sldId="2147470113"/>
        </pc:sldMkLst>
      </pc:sldChg>
      <pc:sldChg chg="ord">
        <pc:chgData name="Mathias Vercauteren" userId="fa5be325-c4b1-412f-aabb-20c14464bfb7" providerId="ADAL" clId="{89A49B43-7842-41B6-8088-6B54D7043AAB}" dt="2024-08-07T06:50:13.452" v="1499"/>
        <pc:sldMkLst>
          <pc:docMk/>
          <pc:sldMk cId="1786403443" sldId="2147470114"/>
        </pc:sldMkLst>
      </pc:sldChg>
      <pc:sldChg chg="ord">
        <pc:chgData name="Mathias Vercauteren" userId="fa5be325-c4b1-412f-aabb-20c14464bfb7" providerId="ADAL" clId="{89A49B43-7842-41B6-8088-6B54D7043AAB}" dt="2024-08-07T06:50:13.452" v="1499"/>
        <pc:sldMkLst>
          <pc:docMk/>
          <pc:sldMk cId="1809637949" sldId="2147470115"/>
        </pc:sldMkLst>
      </pc:sldChg>
      <pc:sldChg chg="ord">
        <pc:chgData name="Mathias Vercauteren" userId="fa5be325-c4b1-412f-aabb-20c14464bfb7" providerId="ADAL" clId="{89A49B43-7842-41B6-8088-6B54D7043AAB}" dt="2024-08-07T06:50:13.452" v="1499"/>
        <pc:sldMkLst>
          <pc:docMk/>
          <pc:sldMk cId="1889391896" sldId="2147470116"/>
        </pc:sldMkLst>
      </pc:sldChg>
      <pc:sldChg chg="ord">
        <pc:chgData name="Mathias Vercauteren" userId="fa5be325-c4b1-412f-aabb-20c14464bfb7" providerId="ADAL" clId="{89A49B43-7842-41B6-8088-6B54D7043AAB}" dt="2024-08-07T06:50:13.452" v="1499"/>
        <pc:sldMkLst>
          <pc:docMk/>
          <pc:sldMk cId="1474135816" sldId="2147470117"/>
        </pc:sldMkLst>
      </pc:sldChg>
      <pc:sldChg chg="ord">
        <pc:chgData name="Mathias Vercauteren" userId="fa5be325-c4b1-412f-aabb-20c14464bfb7" providerId="ADAL" clId="{89A49B43-7842-41B6-8088-6B54D7043AAB}" dt="2024-08-07T06:50:13.452" v="1499"/>
        <pc:sldMkLst>
          <pc:docMk/>
          <pc:sldMk cId="1747463247" sldId="2147470118"/>
        </pc:sldMkLst>
      </pc:sldChg>
      <pc:sldChg chg="ord">
        <pc:chgData name="Mathias Vercauteren" userId="fa5be325-c4b1-412f-aabb-20c14464bfb7" providerId="ADAL" clId="{89A49B43-7842-41B6-8088-6B54D7043AAB}" dt="2024-08-07T06:50:13.452" v="1499"/>
        <pc:sldMkLst>
          <pc:docMk/>
          <pc:sldMk cId="585248967" sldId="2147470119"/>
        </pc:sldMkLst>
      </pc:sldChg>
      <pc:sldChg chg="ord">
        <pc:chgData name="Mathias Vercauteren" userId="fa5be325-c4b1-412f-aabb-20c14464bfb7" providerId="ADAL" clId="{89A49B43-7842-41B6-8088-6B54D7043AAB}" dt="2024-08-07T06:50:13.452" v="1499"/>
        <pc:sldMkLst>
          <pc:docMk/>
          <pc:sldMk cId="1591005828" sldId="2147470120"/>
        </pc:sldMkLst>
      </pc:sldChg>
      <pc:sldChg chg="addSp delSp modSp add mod modTransition delAnim modAnim">
        <pc:chgData name="Mathias Vercauteren" userId="fa5be325-c4b1-412f-aabb-20c14464bfb7" providerId="ADAL" clId="{89A49B43-7842-41B6-8088-6B54D7043AAB}" dt="2024-08-07T14:55:35.539" v="8045"/>
        <pc:sldMkLst>
          <pc:docMk/>
          <pc:sldMk cId="4178932012" sldId="2147470121"/>
        </pc:sldMkLst>
        <pc:spChg chg="mod">
          <ac:chgData name="Mathias Vercauteren" userId="fa5be325-c4b1-412f-aabb-20c14464bfb7" providerId="ADAL" clId="{89A49B43-7842-41B6-8088-6B54D7043AAB}" dt="2024-08-07T06:11:37.778" v="1049" actId="113"/>
          <ac:spMkLst>
            <pc:docMk/>
            <pc:sldMk cId="4178932012" sldId="2147470121"/>
            <ac:spMk id="2" creationId="{709A0D60-6A54-054A-68EC-8442E7207400}"/>
          </ac:spMkLst>
        </pc:spChg>
        <pc:spChg chg="del">
          <ac:chgData name="Mathias Vercauteren" userId="fa5be325-c4b1-412f-aabb-20c14464bfb7" providerId="ADAL" clId="{89A49B43-7842-41B6-8088-6B54D7043AAB}" dt="2024-08-06T15:51:16.064" v="269" actId="478"/>
          <ac:spMkLst>
            <pc:docMk/>
            <pc:sldMk cId="4178932012" sldId="2147470121"/>
            <ac:spMk id="3" creationId="{91706AEB-D72C-DE90-516E-8E11D0C3F923}"/>
          </ac:spMkLst>
        </pc:spChg>
        <pc:spChg chg="del">
          <ac:chgData name="Mathias Vercauteren" userId="fa5be325-c4b1-412f-aabb-20c14464bfb7" providerId="ADAL" clId="{89A49B43-7842-41B6-8088-6B54D7043AAB}" dt="2024-08-06T15:51:16.064" v="269" actId="478"/>
          <ac:spMkLst>
            <pc:docMk/>
            <pc:sldMk cId="4178932012" sldId="2147470121"/>
            <ac:spMk id="4" creationId="{2B3F6585-29E6-28CC-753C-307446EC9EB2}"/>
          </ac:spMkLst>
        </pc:spChg>
        <pc:spChg chg="add del mod">
          <ac:chgData name="Mathias Vercauteren" userId="fa5be325-c4b1-412f-aabb-20c14464bfb7" providerId="ADAL" clId="{89A49B43-7842-41B6-8088-6B54D7043AAB}" dt="2024-08-06T15:51:17.698" v="270" actId="478"/>
          <ac:spMkLst>
            <pc:docMk/>
            <pc:sldMk cId="4178932012" sldId="2147470121"/>
            <ac:spMk id="6" creationId="{179D0D29-F506-2D8C-15E2-10BEBF5FA584}"/>
          </ac:spMkLst>
        </pc:spChg>
        <pc:spChg chg="del">
          <ac:chgData name="Mathias Vercauteren" userId="fa5be325-c4b1-412f-aabb-20c14464bfb7" providerId="ADAL" clId="{89A49B43-7842-41B6-8088-6B54D7043AAB}" dt="2024-08-06T15:51:16.064" v="269" actId="478"/>
          <ac:spMkLst>
            <pc:docMk/>
            <pc:sldMk cId="4178932012" sldId="2147470121"/>
            <ac:spMk id="7" creationId="{14380F65-2FAE-8EC7-E315-FD7404A7FDDC}"/>
          </ac:spMkLst>
        </pc:spChg>
        <pc:spChg chg="del">
          <ac:chgData name="Mathias Vercauteren" userId="fa5be325-c4b1-412f-aabb-20c14464bfb7" providerId="ADAL" clId="{89A49B43-7842-41B6-8088-6B54D7043AAB}" dt="2024-08-06T15:51:16.064" v="269" actId="478"/>
          <ac:spMkLst>
            <pc:docMk/>
            <pc:sldMk cId="4178932012" sldId="2147470121"/>
            <ac:spMk id="8" creationId="{54C5EED9-062F-FF11-E79F-866BE07C890D}"/>
          </ac:spMkLst>
        </pc:spChg>
        <pc:spChg chg="del">
          <ac:chgData name="Mathias Vercauteren" userId="fa5be325-c4b1-412f-aabb-20c14464bfb7" providerId="ADAL" clId="{89A49B43-7842-41B6-8088-6B54D7043AAB}" dt="2024-08-06T15:51:16.064" v="269" actId="478"/>
          <ac:spMkLst>
            <pc:docMk/>
            <pc:sldMk cId="4178932012" sldId="2147470121"/>
            <ac:spMk id="9" creationId="{792FDD93-4E35-B6C3-483F-6F91FB5BA57D}"/>
          </ac:spMkLst>
        </pc:spChg>
        <pc:spChg chg="del">
          <ac:chgData name="Mathias Vercauteren" userId="fa5be325-c4b1-412f-aabb-20c14464bfb7" providerId="ADAL" clId="{89A49B43-7842-41B6-8088-6B54D7043AAB}" dt="2024-08-06T15:51:16.064" v="269" actId="478"/>
          <ac:spMkLst>
            <pc:docMk/>
            <pc:sldMk cId="4178932012" sldId="2147470121"/>
            <ac:spMk id="10" creationId="{E9D00D43-5595-5C2F-912E-C85447AC87D3}"/>
          </ac:spMkLst>
        </pc:spChg>
        <pc:spChg chg="mod">
          <ac:chgData name="Mathias Vercauteren" userId="fa5be325-c4b1-412f-aabb-20c14464bfb7" providerId="ADAL" clId="{89A49B43-7842-41B6-8088-6B54D7043AAB}" dt="2024-08-07T06:11:34.492" v="1048" actId="2711"/>
          <ac:spMkLst>
            <pc:docMk/>
            <pc:sldMk cId="4178932012" sldId="2147470121"/>
            <ac:spMk id="11" creationId="{D4B8A910-EEB6-F475-D72B-612385A47A69}"/>
          </ac:spMkLst>
        </pc:spChg>
        <pc:spChg chg="mod">
          <ac:chgData name="Mathias Vercauteren" userId="fa5be325-c4b1-412f-aabb-20c14464bfb7" providerId="ADAL" clId="{89A49B43-7842-41B6-8088-6B54D7043AAB}" dt="2024-08-07T06:11:34.492" v="1048" actId="2711"/>
          <ac:spMkLst>
            <pc:docMk/>
            <pc:sldMk cId="4178932012" sldId="2147470121"/>
            <ac:spMk id="12" creationId="{92F6618E-3D14-2FDD-6672-6103115CA5FA}"/>
          </ac:spMkLst>
        </pc:spChg>
        <pc:spChg chg="add mod">
          <ac:chgData name="Mathias Vercauteren" userId="fa5be325-c4b1-412f-aabb-20c14464bfb7" providerId="ADAL" clId="{89A49B43-7842-41B6-8088-6B54D7043AAB}" dt="2024-08-07T06:11:34.492" v="1048" actId="2711"/>
          <ac:spMkLst>
            <pc:docMk/>
            <pc:sldMk cId="4178932012" sldId="2147470121"/>
            <ac:spMk id="14" creationId="{079DB327-A6C9-70FF-877E-0FA1685893C3}"/>
          </ac:spMkLst>
        </pc:spChg>
        <pc:spChg chg="mod">
          <ac:chgData name="Mathias Vercauteren" userId="fa5be325-c4b1-412f-aabb-20c14464bfb7" providerId="ADAL" clId="{89A49B43-7842-41B6-8088-6B54D7043AAB}" dt="2024-08-07T06:11:34.492" v="1048" actId="2711"/>
          <ac:spMkLst>
            <pc:docMk/>
            <pc:sldMk cId="4178932012" sldId="2147470121"/>
            <ac:spMk id="16" creationId="{4F373F26-3AEB-154D-EF63-5628E6124E8C}"/>
          </ac:spMkLst>
        </pc:spChg>
        <pc:spChg chg="mod">
          <ac:chgData name="Mathias Vercauteren" userId="fa5be325-c4b1-412f-aabb-20c14464bfb7" providerId="ADAL" clId="{89A49B43-7842-41B6-8088-6B54D7043AAB}" dt="2024-08-07T06:11:34.492" v="1048" actId="2711"/>
          <ac:spMkLst>
            <pc:docMk/>
            <pc:sldMk cId="4178932012" sldId="2147470121"/>
            <ac:spMk id="18" creationId="{3DA7A83A-0130-7B63-35C4-C40B87222342}"/>
          </ac:spMkLst>
        </pc:spChg>
        <pc:spChg chg="mod">
          <ac:chgData name="Mathias Vercauteren" userId="fa5be325-c4b1-412f-aabb-20c14464bfb7" providerId="ADAL" clId="{89A49B43-7842-41B6-8088-6B54D7043AAB}" dt="2024-08-07T06:11:34.492" v="1048" actId="2711"/>
          <ac:spMkLst>
            <pc:docMk/>
            <pc:sldMk cId="4178932012" sldId="2147470121"/>
            <ac:spMk id="19" creationId="{77878D9F-7B8B-2558-3B86-B8862F5567EA}"/>
          </ac:spMkLst>
        </pc:spChg>
        <pc:spChg chg="del">
          <ac:chgData name="Mathias Vercauteren" userId="fa5be325-c4b1-412f-aabb-20c14464bfb7" providerId="ADAL" clId="{89A49B43-7842-41B6-8088-6B54D7043AAB}" dt="2024-08-06T15:55:58.941" v="324" actId="478"/>
          <ac:spMkLst>
            <pc:docMk/>
            <pc:sldMk cId="4178932012" sldId="2147470121"/>
            <ac:spMk id="29" creationId="{9ECA007A-EA68-055B-AB6C-57191A521BFD}"/>
          </ac:spMkLst>
        </pc:spChg>
        <pc:spChg chg="del">
          <ac:chgData name="Mathias Vercauteren" userId="fa5be325-c4b1-412f-aabb-20c14464bfb7" providerId="ADAL" clId="{89A49B43-7842-41B6-8088-6B54D7043AAB}" dt="2024-08-06T15:55:58.941" v="324" actId="478"/>
          <ac:spMkLst>
            <pc:docMk/>
            <pc:sldMk cId="4178932012" sldId="2147470121"/>
            <ac:spMk id="30" creationId="{7AA4D503-FF50-E28F-9E7B-C1B43312FDD6}"/>
          </ac:spMkLst>
        </pc:spChg>
        <pc:spChg chg="del">
          <ac:chgData name="Mathias Vercauteren" userId="fa5be325-c4b1-412f-aabb-20c14464bfb7" providerId="ADAL" clId="{89A49B43-7842-41B6-8088-6B54D7043AAB}" dt="2024-08-06T15:55:58.941" v="324" actId="478"/>
          <ac:spMkLst>
            <pc:docMk/>
            <pc:sldMk cId="4178932012" sldId="2147470121"/>
            <ac:spMk id="31" creationId="{36F938F0-3CB7-5217-E758-7C3E32774CCF}"/>
          </ac:spMkLst>
        </pc:spChg>
        <pc:grpChg chg="add mod">
          <ac:chgData name="Mathias Vercauteren" userId="fa5be325-c4b1-412f-aabb-20c14464bfb7" providerId="ADAL" clId="{89A49B43-7842-41B6-8088-6B54D7043AAB}" dt="2024-08-06T15:55:59.063" v="325"/>
          <ac:grpSpMkLst>
            <pc:docMk/>
            <pc:sldMk cId="4178932012" sldId="2147470121"/>
            <ac:grpSpMk id="15" creationId="{016DD204-4516-FC08-B5A8-526D9E27F0B7}"/>
          </ac:grpSpMkLst>
        </pc:grpChg>
        <pc:grpChg chg="mod">
          <ac:chgData name="Mathias Vercauteren" userId="fa5be325-c4b1-412f-aabb-20c14464bfb7" providerId="ADAL" clId="{89A49B43-7842-41B6-8088-6B54D7043AAB}" dt="2024-08-06T15:55:59.063" v="325"/>
          <ac:grpSpMkLst>
            <pc:docMk/>
            <pc:sldMk cId="4178932012" sldId="2147470121"/>
            <ac:grpSpMk id="17" creationId="{26ACB9C5-C49C-9F27-477E-5A44999F6D4C}"/>
          </ac:grpSpMkLst>
        </pc:grpChg>
        <pc:grpChg chg="del">
          <ac:chgData name="Mathias Vercauteren" userId="fa5be325-c4b1-412f-aabb-20c14464bfb7" providerId="ADAL" clId="{89A49B43-7842-41B6-8088-6B54D7043AAB}" dt="2024-08-06T15:55:58.941" v="324" actId="478"/>
          <ac:grpSpMkLst>
            <pc:docMk/>
            <pc:sldMk cId="4178932012" sldId="2147470121"/>
            <ac:grpSpMk id="24" creationId="{A1D03658-853A-ADED-8725-BAD850D8C91A}"/>
          </ac:grpSpMkLst>
        </pc:grpChg>
        <pc:picChg chg="add mod">
          <ac:chgData name="Mathias Vercauteren" userId="fa5be325-c4b1-412f-aabb-20c14464bfb7" providerId="ADAL" clId="{89A49B43-7842-41B6-8088-6B54D7043AAB}" dt="2024-08-06T15:52:47.816" v="279" actId="1076"/>
          <ac:picMkLst>
            <pc:docMk/>
            <pc:sldMk cId="4178932012" sldId="2147470121"/>
            <ac:picMk id="13" creationId="{296D6614-88C3-CC6C-37BD-30E5E1CDA32C}"/>
          </ac:picMkLst>
        </pc:picChg>
      </pc:sldChg>
      <pc:sldChg chg="modSp add mod modTransition">
        <pc:chgData name="Mathias Vercauteren" userId="fa5be325-c4b1-412f-aabb-20c14464bfb7" providerId="ADAL" clId="{89A49B43-7842-41B6-8088-6B54D7043AAB}" dt="2024-08-07T14:55:35.539" v="8045"/>
        <pc:sldMkLst>
          <pc:docMk/>
          <pc:sldMk cId="3796458961" sldId="2147470122"/>
        </pc:sldMkLst>
        <pc:spChg chg="mod">
          <ac:chgData name="Mathias Vercauteren" userId="fa5be325-c4b1-412f-aabb-20c14464bfb7" providerId="ADAL" clId="{89A49B43-7842-41B6-8088-6B54D7043AAB}" dt="2024-08-07T06:11:59.848" v="1051" actId="2711"/>
          <ac:spMkLst>
            <pc:docMk/>
            <pc:sldMk cId="3796458961" sldId="2147470122"/>
            <ac:spMk id="2" creationId="{8F0369CE-6978-6B79-4597-FFF0234F6EFB}"/>
          </ac:spMkLst>
        </pc:spChg>
        <pc:spChg chg="mod">
          <ac:chgData name="Mathias Vercauteren" userId="fa5be325-c4b1-412f-aabb-20c14464bfb7" providerId="ADAL" clId="{89A49B43-7842-41B6-8088-6B54D7043AAB}" dt="2024-08-07T06:11:59.848" v="1051" actId="2711"/>
          <ac:spMkLst>
            <pc:docMk/>
            <pc:sldMk cId="3796458961" sldId="2147470122"/>
            <ac:spMk id="3" creationId="{597DC4A4-2B31-AC9E-03B5-5EFEC5A765E8}"/>
          </ac:spMkLst>
        </pc:spChg>
        <pc:spChg chg="mod">
          <ac:chgData name="Mathias Vercauteren" userId="fa5be325-c4b1-412f-aabb-20c14464bfb7" providerId="ADAL" clId="{89A49B43-7842-41B6-8088-6B54D7043AAB}" dt="2024-08-07T06:11:59.848" v="1051" actId="2711"/>
          <ac:spMkLst>
            <pc:docMk/>
            <pc:sldMk cId="3796458961" sldId="2147470122"/>
            <ac:spMk id="4" creationId="{0CB053CB-5F4E-C0DF-3BC8-D12063164B4C}"/>
          </ac:spMkLst>
        </pc:spChg>
        <pc:spChg chg="mod">
          <ac:chgData name="Mathias Vercauteren" userId="fa5be325-c4b1-412f-aabb-20c14464bfb7" providerId="ADAL" clId="{89A49B43-7842-41B6-8088-6B54D7043AAB}" dt="2024-08-07T06:11:59.848" v="1051" actId="2711"/>
          <ac:spMkLst>
            <pc:docMk/>
            <pc:sldMk cId="3796458961" sldId="2147470122"/>
            <ac:spMk id="5" creationId="{19C606B2-FDE6-7672-0074-72EDCC866970}"/>
          </ac:spMkLst>
        </pc:spChg>
        <pc:spChg chg="mod">
          <ac:chgData name="Mathias Vercauteren" userId="fa5be325-c4b1-412f-aabb-20c14464bfb7" providerId="ADAL" clId="{89A49B43-7842-41B6-8088-6B54D7043AAB}" dt="2024-08-07T06:11:59.848" v="1051" actId="2711"/>
          <ac:spMkLst>
            <pc:docMk/>
            <pc:sldMk cId="3796458961" sldId="2147470122"/>
            <ac:spMk id="6" creationId="{CF822DA4-CECD-B1A3-825F-9C800C1763A7}"/>
          </ac:spMkLst>
        </pc:spChg>
        <pc:spChg chg="mod">
          <ac:chgData name="Mathias Vercauteren" userId="fa5be325-c4b1-412f-aabb-20c14464bfb7" providerId="ADAL" clId="{89A49B43-7842-41B6-8088-6B54D7043AAB}" dt="2024-08-07T06:11:59.848" v="1051" actId="2711"/>
          <ac:spMkLst>
            <pc:docMk/>
            <pc:sldMk cId="3796458961" sldId="2147470122"/>
            <ac:spMk id="7" creationId="{76C9E24E-D2B6-90A2-3E0C-F6A31024A666}"/>
          </ac:spMkLst>
        </pc:spChg>
        <pc:spChg chg="mod">
          <ac:chgData name="Mathias Vercauteren" userId="fa5be325-c4b1-412f-aabb-20c14464bfb7" providerId="ADAL" clId="{89A49B43-7842-41B6-8088-6B54D7043AAB}" dt="2024-08-07T06:11:59.848" v="1051" actId="2711"/>
          <ac:spMkLst>
            <pc:docMk/>
            <pc:sldMk cId="3796458961" sldId="2147470122"/>
            <ac:spMk id="8" creationId="{ACC5DDD6-5124-F138-B334-2D00BECBC481}"/>
          </ac:spMkLst>
        </pc:spChg>
        <pc:spChg chg="mod">
          <ac:chgData name="Mathias Vercauteren" userId="fa5be325-c4b1-412f-aabb-20c14464bfb7" providerId="ADAL" clId="{89A49B43-7842-41B6-8088-6B54D7043AAB}" dt="2024-08-07T06:11:59.848" v="1051" actId="2711"/>
          <ac:spMkLst>
            <pc:docMk/>
            <pc:sldMk cId="3796458961" sldId="2147470122"/>
            <ac:spMk id="9" creationId="{FE34B29C-46CA-1E19-2AA6-B0AB3B6990BC}"/>
          </ac:spMkLst>
        </pc:spChg>
        <pc:spChg chg="mod">
          <ac:chgData name="Mathias Vercauteren" userId="fa5be325-c4b1-412f-aabb-20c14464bfb7" providerId="ADAL" clId="{89A49B43-7842-41B6-8088-6B54D7043AAB}" dt="2024-08-07T06:11:59.848" v="1051" actId="2711"/>
          <ac:spMkLst>
            <pc:docMk/>
            <pc:sldMk cId="3796458961" sldId="2147470122"/>
            <ac:spMk id="10" creationId="{8B5CEA4E-0F20-D6BD-3E92-B38C58C1DD2A}"/>
          </ac:spMkLst>
        </pc:spChg>
        <pc:spChg chg="mod">
          <ac:chgData name="Mathias Vercauteren" userId="fa5be325-c4b1-412f-aabb-20c14464bfb7" providerId="ADAL" clId="{89A49B43-7842-41B6-8088-6B54D7043AAB}" dt="2024-08-07T06:11:59.848" v="1051" actId="2711"/>
          <ac:spMkLst>
            <pc:docMk/>
            <pc:sldMk cId="3796458961" sldId="2147470122"/>
            <ac:spMk id="11" creationId="{12F84366-913C-1661-432A-1A0ED5B301E5}"/>
          </ac:spMkLst>
        </pc:spChg>
        <pc:spChg chg="mod">
          <ac:chgData name="Mathias Vercauteren" userId="fa5be325-c4b1-412f-aabb-20c14464bfb7" providerId="ADAL" clId="{89A49B43-7842-41B6-8088-6B54D7043AAB}" dt="2024-08-07T06:11:59.848" v="1051" actId="2711"/>
          <ac:spMkLst>
            <pc:docMk/>
            <pc:sldMk cId="3796458961" sldId="2147470122"/>
            <ac:spMk id="12" creationId="{05956D41-E1CA-8597-DA4F-F189AFA95C8D}"/>
          </ac:spMkLst>
        </pc:spChg>
        <pc:spChg chg="mod">
          <ac:chgData name="Mathias Vercauteren" userId="fa5be325-c4b1-412f-aabb-20c14464bfb7" providerId="ADAL" clId="{89A49B43-7842-41B6-8088-6B54D7043AAB}" dt="2024-08-07T06:11:59.848" v="1051" actId="2711"/>
          <ac:spMkLst>
            <pc:docMk/>
            <pc:sldMk cId="3796458961" sldId="2147470122"/>
            <ac:spMk id="13" creationId="{7BE897DA-4EFF-DB22-596E-78A9CEBD3074}"/>
          </ac:spMkLst>
        </pc:spChg>
        <pc:spChg chg="mod">
          <ac:chgData name="Mathias Vercauteren" userId="fa5be325-c4b1-412f-aabb-20c14464bfb7" providerId="ADAL" clId="{89A49B43-7842-41B6-8088-6B54D7043AAB}" dt="2024-08-07T06:11:59.848" v="1051" actId="2711"/>
          <ac:spMkLst>
            <pc:docMk/>
            <pc:sldMk cId="3796458961" sldId="2147470122"/>
            <ac:spMk id="14" creationId="{B3EC105F-63F2-2E0C-1C6E-5124DDA339E4}"/>
          </ac:spMkLst>
        </pc:spChg>
        <pc:spChg chg="mod">
          <ac:chgData name="Mathias Vercauteren" userId="fa5be325-c4b1-412f-aabb-20c14464bfb7" providerId="ADAL" clId="{89A49B43-7842-41B6-8088-6B54D7043AAB}" dt="2024-08-07T06:11:59.848" v="1051" actId="2711"/>
          <ac:spMkLst>
            <pc:docMk/>
            <pc:sldMk cId="3796458961" sldId="2147470122"/>
            <ac:spMk id="15" creationId="{049F5562-C66B-DE0E-F66C-D22C46E65E94}"/>
          </ac:spMkLst>
        </pc:spChg>
        <pc:spChg chg="mod">
          <ac:chgData name="Mathias Vercauteren" userId="fa5be325-c4b1-412f-aabb-20c14464bfb7" providerId="ADAL" clId="{89A49B43-7842-41B6-8088-6B54D7043AAB}" dt="2024-08-07T06:11:59.848" v="1051" actId="2711"/>
          <ac:spMkLst>
            <pc:docMk/>
            <pc:sldMk cId="3796458961" sldId="2147470122"/>
            <ac:spMk id="16" creationId="{E29D43DB-A83F-FFEE-B249-3B47F70C1639}"/>
          </ac:spMkLst>
        </pc:spChg>
        <pc:spChg chg="mod">
          <ac:chgData name="Mathias Vercauteren" userId="fa5be325-c4b1-412f-aabb-20c14464bfb7" providerId="ADAL" clId="{89A49B43-7842-41B6-8088-6B54D7043AAB}" dt="2024-08-07T06:11:59.848" v="1051" actId="2711"/>
          <ac:spMkLst>
            <pc:docMk/>
            <pc:sldMk cId="3796458961" sldId="2147470122"/>
            <ac:spMk id="17" creationId="{9304CB41-7B4C-6BE8-A480-1D6DAFE72313}"/>
          </ac:spMkLst>
        </pc:spChg>
        <pc:spChg chg="mod">
          <ac:chgData name="Mathias Vercauteren" userId="fa5be325-c4b1-412f-aabb-20c14464bfb7" providerId="ADAL" clId="{89A49B43-7842-41B6-8088-6B54D7043AAB}" dt="2024-08-07T06:11:59.848" v="1051" actId="2711"/>
          <ac:spMkLst>
            <pc:docMk/>
            <pc:sldMk cId="3796458961" sldId="2147470122"/>
            <ac:spMk id="21" creationId="{29BA7D47-021D-A294-C676-54F5DB830D4E}"/>
          </ac:spMkLst>
        </pc:spChg>
        <pc:spChg chg="mod">
          <ac:chgData name="Mathias Vercauteren" userId="fa5be325-c4b1-412f-aabb-20c14464bfb7" providerId="ADAL" clId="{89A49B43-7842-41B6-8088-6B54D7043AAB}" dt="2024-08-07T06:11:59.848" v="1051" actId="2711"/>
          <ac:spMkLst>
            <pc:docMk/>
            <pc:sldMk cId="3796458961" sldId="2147470122"/>
            <ac:spMk id="23" creationId="{C1C56231-A8FA-FA00-D793-62A34C829B83}"/>
          </ac:spMkLst>
        </pc:spChg>
        <pc:spChg chg="mod">
          <ac:chgData name="Mathias Vercauteren" userId="fa5be325-c4b1-412f-aabb-20c14464bfb7" providerId="ADAL" clId="{89A49B43-7842-41B6-8088-6B54D7043AAB}" dt="2024-08-07T06:11:59.848" v="1051" actId="2711"/>
          <ac:spMkLst>
            <pc:docMk/>
            <pc:sldMk cId="3796458961" sldId="2147470122"/>
            <ac:spMk id="57" creationId="{343C97A7-13EF-EAF0-C3F5-C8F738AD16A0}"/>
          </ac:spMkLst>
        </pc:spChg>
        <pc:spChg chg="mod">
          <ac:chgData name="Mathias Vercauteren" userId="fa5be325-c4b1-412f-aabb-20c14464bfb7" providerId="ADAL" clId="{89A49B43-7842-41B6-8088-6B54D7043AAB}" dt="2024-08-07T06:11:59.848" v="1051" actId="2711"/>
          <ac:spMkLst>
            <pc:docMk/>
            <pc:sldMk cId="3796458961" sldId="2147470122"/>
            <ac:spMk id="62" creationId="{436B200A-EB9A-B913-E1F4-EEC6A4BA5A01}"/>
          </ac:spMkLst>
        </pc:spChg>
      </pc:sldChg>
      <pc:sldChg chg="modSp add mod modTransition">
        <pc:chgData name="Mathias Vercauteren" userId="fa5be325-c4b1-412f-aabb-20c14464bfb7" providerId="ADAL" clId="{89A49B43-7842-41B6-8088-6B54D7043AAB}" dt="2024-08-07T14:55:35.539" v="8045"/>
        <pc:sldMkLst>
          <pc:docMk/>
          <pc:sldMk cId="155705420" sldId="2147470123"/>
        </pc:sldMkLst>
        <pc:spChg chg="mod">
          <ac:chgData name="Mathias Vercauteren" userId="fa5be325-c4b1-412f-aabb-20c14464bfb7" providerId="ADAL" clId="{89A49B43-7842-41B6-8088-6B54D7043AAB}" dt="2024-08-07T06:12:16.100" v="1053" actId="113"/>
          <ac:spMkLst>
            <pc:docMk/>
            <pc:sldMk cId="155705420" sldId="2147470123"/>
            <ac:spMk id="2" creationId="{709A0D60-6A54-054A-68EC-8442E7207400}"/>
          </ac:spMkLst>
        </pc:spChg>
        <pc:spChg chg="mod">
          <ac:chgData name="Mathias Vercauteren" userId="fa5be325-c4b1-412f-aabb-20c14464bfb7" providerId="ADAL" clId="{89A49B43-7842-41B6-8088-6B54D7043AAB}" dt="2024-08-07T06:12:13.537" v="1052" actId="2711"/>
          <ac:spMkLst>
            <pc:docMk/>
            <pc:sldMk cId="155705420" sldId="2147470123"/>
            <ac:spMk id="3" creationId="{91706AEB-D72C-DE90-516E-8E11D0C3F923}"/>
          </ac:spMkLst>
        </pc:spChg>
        <pc:spChg chg="mod">
          <ac:chgData name="Mathias Vercauteren" userId="fa5be325-c4b1-412f-aabb-20c14464bfb7" providerId="ADAL" clId="{89A49B43-7842-41B6-8088-6B54D7043AAB}" dt="2024-08-07T06:12:13.537" v="1052" actId="2711"/>
          <ac:spMkLst>
            <pc:docMk/>
            <pc:sldMk cId="155705420" sldId="2147470123"/>
            <ac:spMk id="4" creationId="{32EDB052-2DB2-FDF1-4007-DED892E11B73}"/>
          </ac:spMkLst>
        </pc:spChg>
        <pc:spChg chg="mod">
          <ac:chgData name="Mathias Vercauteren" userId="fa5be325-c4b1-412f-aabb-20c14464bfb7" providerId="ADAL" clId="{89A49B43-7842-41B6-8088-6B54D7043AAB}" dt="2024-08-07T06:12:13.537" v="1052" actId="2711"/>
          <ac:spMkLst>
            <pc:docMk/>
            <pc:sldMk cId="155705420" sldId="2147470123"/>
            <ac:spMk id="12" creationId="{471EF8A2-262D-763E-005C-2C03901EF327}"/>
          </ac:spMkLst>
        </pc:spChg>
        <pc:spChg chg="mod">
          <ac:chgData name="Mathias Vercauteren" userId="fa5be325-c4b1-412f-aabb-20c14464bfb7" providerId="ADAL" clId="{89A49B43-7842-41B6-8088-6B54D7043AAB}" dt="2024-08-07T06:12:13.537" v="1052" actId="2711"/>
          <ac:spMkLst>
            <pc:docMk/>
            <pc:sldMk cId="155705420" sldId="2147470123"/>
            <ac:spMk id="20" creationId="{5DE8378E-B62F-3671-1DD8-D8EFBC21711B}"/>
          </ac:spMkLst>
        </pc:spChg>
        <pc:spChg chg="mod">
          <ac:chgData name="Mathias Vercauteren" userId="fa5be325-c4b1-412f-aabb-20c14464bfb7" providerId="ADAL" clId="{89A49B43-7842-41B6-8088-6B54D7043AAB}" dt="2024-08-07T06:12:13.537" v="1052" actId="2711"/>
          <ac:spMkLst>
            <pc:docMk/>
            <pc:sldMk cId="155705420" sldId="2147470123"/>
            <ac:spMk id="22" creationId="{6AE0D954-4F86-5ADA-D37B-CCD8A420EF9C}"/>
          </ac:spMkLst>
        </pc:spChg>
        <pc:spChg chg="mod">
          <ac:chgData name="Mathias Vercauteren" userId="fa5be325-c4b1-412f-aabb-20c14464bfb7" providerId="ADAL" clId="{89A49B43-7842-41B6-8088-6B54D7043AAB}" dt="2024-08-07T06:12:13.537" v="1052" actId="2711"/>
          <ac:spMkLst>
            <pc:docMk/>
            <pc:sldMk cId="155705420" sldId="2147470123"/>
            <ac:spMk id="23" creationId="{757F002B-A048-4055-DC0F-409D8B185B97}"/>
          </ac:spMkLst>
        </pc:spChg>
        <pc:grpChg chg="mod">
          <ac:chgData name="Mathias Vercauteren" userId="fa5be325-c4b1-412f-aabb-20c14464bfb7" providerId="ADAL" clId="{89A49B43-7842-41B6-8088-6B54D7043AAB}" dt="2024-08-07T06:13:08.561" v="1068" actId="1076"/>
          <ac:grpSpMkLst>
            <pc:docMk/>
            <pc:sldMk cId="155705420" sldId="2147470123"/>
            <ac:grpSpMk id="17" creationId="{428EEE4A-2FA4-BCF6-4F68-15AA49009706}"/>
          </ac:grpSpMkLst>
        </pc:grpChg>
      </pc:sldChg>
      <pc:sldChg chg="addSp delSp modSp add mod modTransition">
        <pc:chgData name="Mathias Vercauteren" userId="fa5be325-c4b1-412f-aabb-20c14464bfb7" providerId="ADAL" clId="{89A49B43-7842-41B6-8088-6B54D7043AAB}" dt="2024-08-07T14:55:35.539" v="8045"/>
        <pc:sldMkLst>
          <pc:docMk/>
          <pc:sldMk cId="928048778" sldId="2147470124"/>
        </pc:sldMkLst>
        <pc:spChg chg="mod">
          <ac:chgData name="Mathias Vercauteren" userId="fa5be325-c4b1-412f-aabb-20c14464bfb7" providerId="ADAL" clId="{89A49B43-7842-41B6-8088-6B54D7043AAB}" dt="2024-08-07T06:12:23.335" v="1055" actId="113"/>
          <ac:spMkLst>
            <pc:docMk/>
            <pc:sldMk cId="928048778" sldId="2147470124"/>
            <ac:spMk id="2" creationId="{709A0D60-6A54-054A-68EC-8442E7207400}"/>
          </ac:spMkLst>
        </pc:spChg>
        <pc:spChg chg="mod">
          <ac:chgData name="Mathias Vercauteren" userId="fa5be325-c4b1-412f-aabb-20c14464bfb7" providerId="ADAL" clId="{89A49B43-7842-41B6-8088-6B54D7043AAB}" dt="2024-08-07T06:12:21.123" v="1054" actId="2711"/>
          <ac:spMkLst>
            <pc:docMk/>
            <pc:sldMk cId="928048778" sldId="2147470124"/>
            <ac:spMk id="3" creationId="{91706AEB-D72C-DE90-516E-8E11D0C3F923}"/>
          </ac:spMkLst>
        </pc:spChg>
        <pc:spChg chg="mod">
          <ac:chgData name="Mathias Vercauteren" userId="fa5be325-c4b1-412f-aabb-20c14464bfb7" providerId="ADAL" clId="{89A49B43-7842-41B6-8088-6B54D7043AAB}" dt="2024-08-07T06:12:21.123" v="1054" actId="2711"/>
          <ac:spMkLst>
            <pc:docMk/>
            <pc:sldMk cId="928048778" sldId="2147470124"/>
            <ac:spMk id="4" creationId="{32EDB052-2DB2-FDF1-4007-DED892E11B73}"/>
          </ac:spMkLst>
        </pc:spChg>
        <pc:spChg chg="mod">
          <ac:chgData name="Mathias Vercauteren" userId="fa5be325-c4b1-412f-aabb-20c14464bfb7" providerId="ADAL" clId="{89A49B43-7842-41B6-8088-6B54D7043AAB}" dt="2024-08-07T06:13:13.942" v="1070"/>
          <ac:spMkLst>
            <pc:docMk/>
            <pc:sldMk cId="928048778" sldId="2147470124"/>
            <ac:spMk id="6" creationId="{AC72F4DD-E7D9-5C87-98F3-05FB4759B792}"/>
          </ac:spMkLst>
        </pc:spChg>
        <pc:spChg chg="mod">
          <ac:chgData name="Mathias Vercauteren" userId="fa5be325-c4b1-412f-aabb-20c14464bfb7" providerId="ADAL" clId="{89A49B43-7842-41B6-8088-6B54D7043AAB}" dt="2024-08-07T06:13:13.942" v="1070"/>
          <ac:spMkLst>
            <pc:docMk/>
            <pc:sldMk cId="928048778" sldId="2147470124"/>
            <ac:spMk id="8" creationId="{03EFB50A-C67C-A1D6-A3DD-A509C844AE8F}"/>
          </ac:spMkLst>
        </pc:spChg>
        <pc:spChg chg="mod">
          <ac:chgData name="Mathias Vercauteren" userId="fa5be325-c4b1-412f-aabb-20c14464bfb7" providerId="ADAL" clId="{89A49B43-7842-41B6-8088-6B54D7043AAB}" dt="2024-08-07T06:13:13.942" v="1070"/>
          <ac:spMkLst>
            <pc:docMk/>
            <pc:sldMk cId="928048778" sldId="2147470124"/>
            <ac:spMk id="9" creationId="{B8C9ACF8-E47E-3DC9-3B97-1AB94C0D9D92}"/>
          </ac:spMkLst>
        </pc:spChg>
        <pc:spChg chg="mod">
          <ac:chgData name="Mathias Vercauteren" userId="fa5be325-c4b1-412f-aabb-20c14464bfb7" providerId="ADAL" clId="{89A49B43-7842-41B6-8088-6B54D7043AAB}" dt="2024-08-07T06:12:21.123" v="1054" actId="2711"/>
          <ac:spMkLst>
            <pc:docMk/>
            <pc:sldMk cId="928048778" sldId="2147470124"/>
            <ac:spMk id="12" creationId="{471EF8A2-262D-763E-005C-2C03901EF327}"/>
          </ac:spMkLst>
        </pc:spChg>
        <pc:spChg chg="mod">
          <ac:chgData name="Mathias Vercauteren" userId="fa5be325-c4b1-412f-aabb-20c14464bfb7" providerId="ADAL" clId="{89A49B43-7842-41B6-8088-6B54D7043AAB}" dt="2024-08-07T06:12:21.123" v="1054" actId="2711"/>
          <ac:spMkLst>
            <pc:docMk/>
            <pc:sldMk cId="928048778" sldId="2147470124"/>
            <ac:spMk id="20" creationId="{5DE8378E-B62F-3671-1DD8-D8EFBC21711B}"/>
          </ac:spMkLst>
        </pc:spChg>
        <pc:spChg chg="mod">
          <ac:chgData name="Mathias Vercauteren" userId="fa5be325-c4b1-412f-aabb-20c14464bfb7" providerId="ADAL" clId="{89A49B43-7842-41B6-8088-6B54D7043AAB}" dt="2024-08-07T06:12:21.123" v="1054" actId="2711"/>
          <ac:spMkLst>
            <pc:docMk/>
            <pc:sldMk cId="928048778" sldId="2147470124"/>
            <ac:spMk id="22" creationId="{6AE0D954-4F86-5ADA-D37B-CCD8A420EF9C}"/>
          </ac:spMkLst>
        </pc:spChg>
        <pc:spChg chg="mod">
          <ac:chgData name="Mathias Vercauteren" userId="fa5be325-c4b1-412f-aabb-20c14464bfb7" providerId="ADAL" clId="{89A49B43-7842-41B6-8088-6B54D7043AAB}" dt="2024-08-07T06:12:21.123" v="1054" actId="2711"/>
          <ac:spMkLst>
            <pc:docMk/>
            <pc:sldMk cId="928048778" sldId="2147470124"/>
            <ac:spMk id="23" creationId="{757F002B-A048-4055-DC0F-409D8B185B97}"/>
          </ac:spMkLst>
        </pc:spChg>
        <pc:grpChg chg="add mod">
          <ac:chgData name="Mathias Vercauteren" userId="fa5be325-c4b1-412f-aabb-20c14464bfb7" providerId="ADAL" clId="{89A49B43-7842-41B6-8088-6B54D7043AAB}" dt="2024-08-07T06:13:13.942" v="1070"/>
          <ac:grpSpMkLst>
            <pc:docMk/>
            <pc:sldMk cId="928048778" sldId="2147470124"/>
            <ac:grpSpMk id="5" creationId="{CCE820C4-7111-7220-96D2-E4A62334751F}"/>
          </ac:grpSpMkLst>
        </pc:grpChg>
        <pc:grpChg chg="mod">
          <ac:chgData name="Mathias Vercauteren" userId="fa5be325-c4b1-412f-aabb-20c14464bfb7" providerId="ADAL" clId="{89A49B43-7842-41B6-8088-6B54D7043AAB}" dt="2024-08-07T06:13:13.942" v="1070"/>
          <ac:grpSpMkLst>
            <pc:docMk/>
            <pc:sldMk cId="928048778" sldId="2147470124"/>
            <ac:grpSpMk id="7" creationId="{8EC89BB7-1810-8B35-A7AD-9F6D8421BBFA}"/>
          </ac:grpSpMkLst>
        </pc:grpChg>
        <pc:grpChg chg="del">
          <ac:chgData name="Mathias Vercauteren" userId="fa5be325-c4b1-412f-aabb-20c14464bfb7" providerId="ADAL" clId="{89A49B43-7842-41B6-8088-6B54D7043AAB}" dt="2024-08-07T06:13:13.724" v="1069" actId="478"/>
          <ac:grpSpMkLst>
            <pc:docMk/>
            <pc:sldMk cId="928048778" sldId="2147470124"/>
            <ac:grpSpMk id="17" creationId="{428EEE4A-2FA4-BCF6-4F68-15AA49009706}"/>
          </ac:grpSpMkLst>
        </pc:grpChg>
      </pc:sldChg>
      <pc:sldChg chg="addSp delSp modSp add mod modTransition">
        <pc:chgData name="Mathias Vercauteren" userId="fa5be325-c4b1-412f-aabb-20c14464bfb7" providerId="ADAL" clId="{89A49B43-7842-41B6-8088-6B54D7043AAB}" dt="2024-08-07T14:55:35.539" v="8045"/>
        <pc:sldMkLst>
          <pc:docMk/>
          <pc:sldMk cId="371799784" sldId="2147470125"/>
        </pc:sldMkLst>
        <pc:spChg chg="mod">
          <ac:chgData name="Mathias Vercauteren" userId="fa5be325-c4b1-412f-aabb-20c14464bfb7" providerId="ADAL" clId="{89A49B43-7842-41B6-8088-6B54D7043AAB}" dt="2024-08-07T06:12:28.006" v="1057" actId="113"/>
          <ac:spMkLst>
            <pc:docMk/>
            <pc:sldMk cId="371799784" sldId="2147470125"/>
            <ac:spMk id="2" creationId="{709A0D60-6A54-054A-68EC-8442E7207400}"/>
          </ac:spMkLst>
        </pc:spChg>
        <pc:spChg chg="del">
          <ac:chgData name="Mathias Vercauteren" userId="fa5be325-c4b1-412f-aabb-20c14464bfb7" providerId="ADAL" clId="{89A49B43-7842-41B6-8088-6B54D7043AAB}" dt="2024-08-06T16:14:37.571" v="733" actId="478"/>
          <ac:spMkLst>
            <pc:docMk/>
            <pc:sldMk cId="371799784" sldId="2147470125"/>
            <ac:spMk id="3" creationId="{91706AEB-D72C-DE90-516E-8E11D0C3F923}"/>
          </ac:spMkLst>
        </pc:spChg>
        <pc:spChg chg="mod">
          <ac:chgData name="Mathias Vercauteren" userId="fa5be325-c4b1-412f-aabb-20c14464bfb7" providerId="ADAL" clId="{89A49B43-7842-41B6-8088-6B54D7043AAB}" dt="2024-08-07T06:12:26.271" v="1056" actId="2711"/>
          <ac:spMkLst>
            <pc:docMk/>
            <pc:sldMk cId="371799784" sldId="2147470125"/>
            <ac:spMk id="4" creationId="{32EDB052-2DB2-FDF1-4007-DED892E11B73}"/>
          </ac:spMkLst>
        </pc:spChg>
        <pc:spChg chg="mod">
          <ac:chgData name="Mathias Vercauteren" userId="fa5be325-c4b1-412f-aabb-20c14464bfb7" providerId="ADAL" clId="{89A49B43-7842-41B6-8088-6B54D7043AAB}" dt="2024-08-07T06:13:17.465" v="1072"/>
          <ac:spMkLst>
            <pc:docMk/>
            <pc:sldMk cId="371799784" sldId="2147470125"/>
            <ac:spMk id="5" creationId="{86FDD16C-0467-8DE8-1258-2BB78F058764}"/>
          </ac:spMkLst>
        </pc:spChg>
        <pc:spChg chg="add del mod">
          <ac:chgData name="Mathias Vercauteren" userId="fa5be325-c4b1-412f-aabb-20c14464bfb7" providerId="ADAL" clId="{89A49B43-7842-41B6-8088-6B54D7043AAB}" dt="2024-08-06T16:14:38.129" v="734" actId="478"/>
          <ac:spMkLst>
            <pc:docMk/>
            <pc:sldMk cId="371799784" sldId="2147470125"/>
            <ac:spMk id="6" creationId="{9D7EBCA9-1BA2-82CB-EF88-67B96039CDE6}"/>
          </ac:spMkLst>
        </pc:spChg>
        <pc:spChg chg="mod">
          <ac:chgData name="Mathias Vercauteren" userId="fa5be325-c4b1-412f-aabb-20c14464bfb7" providerId="ADAL" clId="{89A49B43-7842-41B6-8088-6B54D7043AAB}" dt="2024-08-07T06:13:17.465" v="1072"/>
          <ac:spMkLst>
            <pc:docMk/>
            <pc:sldMk cId="371799784" sldId="2147470125"/>
            <ac:spMk id="8" creationId="{87885C8F-A23C-63EA-0FE0-C22BF600E01A}"/>
          </ac:spMkLst>
        </pc:spChg>
        <pc:spChg chg="mod">
          <ac:chgData name="Mathias Vercauteren" userId="fa5be325-c4b1-412f-aabb-20c14464bfb7" providerId="ADAL" clId="{89A49B43-7842-41B6-8088-6B54D7043AAB}" dt="2024-08-07T06:13:17.465" v="1072"/>
          <ac:spMkLst>
            <pc:docMk/>
            <pc:sldMk cId="371799784" sldId="2147470125"/>
            <ac:spMk id="9" creationId="{B822D96E-84D2-566E-4688-AC0914C51B3B}"/>
          </ac:spMkLst>
        </pc:spChg>
        <pc:spChg chg="mod">
          <ac:chgData name="Mathias Vercauteren" userId="fa5be325-c4b1-412f-aabb-20c14464bfb7" providerId="ADAL" clId="{89A49B43-7842-41B6-8088-6B54D7043AAB}" dt="2024-08-07T06:12:26.271" v="1056" actId="2711"/>
          <ac:spMkLst>
            <pc:docMk/>
            <pc:sldMk cId="371799784" sldId="2147470125"/>
            <ac:spMk id="12" creationId="{471EF8A2-262D-763E-005C-2C03901EF327}"/>
          </ac:spMkLst>
        </pc:spChg>
        <pc:spChg chg="mod">
          <ac:chgData name="Mathias Vercauteren" userId="fa5be325-c4b1-412f-aabb-20c14464bfb7" providerId="ADAL" clId="{89A49B43-7842-41B6-8088-6B54D7043AAB}" dt="2024-08-07T06:12:26.271" v="1056" actId="2711"/>
          <ac:spMkLst>
            <pc:docMk/>
            <pc:sldMk cId="371799784" sldId="2147470125"/>
            <ac:spMk id="20" creationId="{5DE8378E-B62F-3671-1DD8-D8EFBC21711B}"/>
          </ac:spMkLst>
        </pc:spChg>
        <pc:spChg chg="mod">
          <ac:chgData name="Mathias Vercauteren" userId="fa5be325-c4b1-412f-aabb-20c14464bfb7" providerId="ADAL" clId="{89A49B43-7842-41B6-8088-6B54D7043AAB}" dt="2024-08-07T06:12:26.271" v="1056" actId="2711"/>
          <ac:spMkLst>
            <pc:docMk/>
            <pc:sldMk cId="371799784" sldId="2147470125"/>
            <ac:spMk id="22" creationId="{6AE0D954-4F86-5ADA-D37B-CCD8A420EF9C}"/>
          </ac:spMkLst>
        </pc:spChg>
        <pc:spChg chg="mod">
          <ac:chgData name="Mathias Vercauteren" userId="fa5be325-c4b1-412f-aabb-20c14464bfb7" providerId="ADAL" clId="{89A49B43-7842-41B6-8088-6B54D7043AAB}" dt="2024-08-07T06:12:26.271" v="1056" actId="2711"/>
          <ac:spMkLst>
            <pc:docMk/>
            <pc:sldMk cId="371799784" sldId="2147470125"/>
            <ac:spMk id="23" creationId="{757F002B-A048-4055-DC0F-409D8B185B97}"/>
          </ac:spMkLst>
        </pc:spChg>
        <pc:grpChg chg="add mod">
          <ac:chgData name="Mathias Vercauteren" userId="fa5be325-c4b1-412f-aabb-20c14464bfb7" providerId="ADAL" clId="{89A49B43-7842-41B6-8088-6B54D7043AAB}" dt="2024-08-07T06:13:17.465" v="1072"/>
          <ac:grpSpMkLst>
            <pc:docMk/>
            <pc:sldMk cId="371799784" sldId="2147470125"/>
            <ac:grpSpMk id="3" creationId="{BB063EE5-50F9-5712-B062-2816631DA232}"/>
          </ac:grpSpMkLst>
        </pc:grpChg>
        <pc:grpChg chg="mod">
          <ac:chgData name="Mathias Vercauteren" userId="fa5be325-c4b1-412f-aabb-20c14464bfb7" providerId="ADAL" clId="{89A49B43-7842-41B6-8088-6B54D7043AAB}" dt="2024-08-07T06:13:17.465" v="1072"/>
          <ac:grpSpMkLst>
            <pc:docMk/>
            <pc:sldMk cId="371799784" sldId="2147470125"/>
            <ac:grpSpMk id="6" creationId="{F46D9EFA-2E77-FEA6-114D-D61A75A0074B}"/>
          </ac:grpSpMkLst>
        </pc:grpChg>
        <pc:grpChg chg="del">
          <ac:chgData name="Mathias Vercauteren" userId="fa5be325-c4b1-412f-aabb-20c14464bfb7" providerId="ADAL" clId="{89A49B43-7842-41B6-8088-6B54D7043AAB}" dt="2024-08-07T06:13:17.198" v="1071" actId="478"/>
          <ac:grpSpMkLst>
            <pc:docMk/>
            <pc:sldMk cId="371799784" sldId="2147470125"/>
            <ac:grpSpMk id="17" creationId="{428EEE4A-2FA4-BCF6-4F68-15AA49009706}"/>
          </ac:grpSpMkLst>
        </pc:grpChg>
        <pc:picChg chg="add">
          <ac:chgData name="Mathias Vercauteren" userId="fa5be325-c4b1-412f-aabb-20c14464bfb7" providerId="ADAL" clId="{89A49B43-7842-41B6-8088-6B54D7043AAB}" dt="2024-08-06T16:14:54.755" v="735"/>
          <ac:picMkLst>
            <pc:docMk/>
            <pc:sldMk cId="371799784" sldId="2147470125"/>
            <ac:picMk id="7" creationId="{36A1D710-5DA2-0410-5572-94044C7A6951}"/>
          </ac:picMkLst>
        </pc:picChg>
      </pc:sldChg>
      <pc:sldChg chg="addSp delSp modSp add mod ord modTransition">
        <pc:chgData name="Mathias Vercauteren" userId="fa5be325-c4b1-412f-aabb-20c14464bfb7" providerId="ADAL" clId="{89A49B43-7842-41B6-8088-6B54D7043AAB}" dt="2024-08-07T14:55:35.539" v="8045"/>
        <pc:sldMkLst>
          <pc:docMk/>
          <pc:sldMk cId="588620299" sldId="2147470126"/>
        </pc:sldMkLst>
        <pc:spChg chg="mod">
          <ac:chgData name="Mathias Vercauteren" userId="fa5be325-c4b1-412f-aabb-20c14464bfb7" providerId="ADAL" clId="{89A49B43-7842-41B6-8088-6B54D7043AAB}" dt="2024-08-07T06:12:39.861" v="1061" actId="113"/>
          <ac:spMkLst>
            <pc:docMk/>
            <pc:sldMk cId="588620299" sldId="2147470126"/>
            <ac:spMk id="2" creationId="{709A0D60-6A54-054A-68EC-8442E7207400}"/>
          </ac:spMkLst>
        </pc:spChg>
        <pc:spChg chg="mod">
          <ac:chgData name="Mathias Vercauteren" userId="fa5be325-c4b1-412f-aabb-20c14464bfb7" providerId="ADAL" clId="{89A49B43-7842-41B6-8088-6B54D7043AAB}" dt="2024-08-07T06:12:37.413" v="1060" actId="2711"/>
          <ac:spMkLst>
            <pc:docMk/>
            <pc:sldMk cId="588620299" sldId="2147470126"/>
            <ac:spMk id="4" creationId="{1F9ADE20-6164-1DA9-D2A0-01414D4085E0}"/>
          </ac:spMkLst>
        </pc:spChg>
        <pc:spChg chg="mod">
          <ac:chgData name="Mathias Vercauteren" userId="fa5be325-c4b1-412f-aabb-20c14464bfb7" providerId="ADAL" clId="{89A49B43-7842-41B6-8088-6B54D7043AAB}" dt="2024-08-07T06:12:37.413" v="1060" actId="2711"/>
          <ac:spMkLst>
            <pc:docMk/>
            <pc:sldMk cId="588620299" sldId="2147470126"/>
            <ac:spMk id="5" creationId="{7AF47767-D3DC-9EB7-53F2-077A346E7991}"/>
          </ac:spMkLst>
        </pc:spChg>
        <pc:spChg chg="mod">
          <ac:chgData name="Mathias Vercauteren" userId="fa5be325-c4b1-412f-aabb-20c14464bfb7" providerId="ADAL" clId="{89A49B43-7842-41B6-8088-6B54D7043AAB}" dt="2024-08-07T06:12:37.413" v="1060" actId="2711"/>
          <ac:spMkLst>
            <pc:docMk/>
            <pc:sldMk cId="588620299" sldId="2147470126"/>
            <ac:spMk id="7" creationId="{12177DFB-3290-4C00-059A-6F9CB4BDED1F}"/>
          </ac:spMkLst>
        </pc:spChg>
        <pc:spChg chg="mod">
          <ac:chgData name="Mathias Vercauteren" userId="fa5be325-c4b1-412f-aabb-20c14464bfb7" providerId="ADAL" clId="{89A49B43-7842-41B6-8088-6B54D7043AAB}" dt="2024-08-07T06:13:25.803" v="1076"/>
          <ac:spMkLst>
            <pc:docMk/>
            <pc:sldMk cId="588620299" sldId="2147470126"/>
            <ac:spMk id="9" creationId="{EBA7D470-5AFF-BDCF-A07E-ABDB8C4D18FC}"/>
          </ac:spMkLst>
        </pc:spChg>
        <pc:spChg chg="mod">
          <ac:chgData name="Mathias Vercauteren" userId="fa5be325-c4b1-412f-aabb-20c14464bfb7" providerId="ADAL" clId="{89A49B43-7842-41B6-8088-6B54D7043AAB}" dt="2024-08-07T06:13:25.803" v="1076"/>
          <ac:spMkLst>
            <pc:docMk/>
            <pc:sldMk cId="588620299" sldId="2147470126"/>
            <ac:spMk id="11" creationId="{5CB62CD1-0BF1-93D4-D38A-CF6BCB07480C}"/>
          </ac:spMkLst>
        </pc:spChg>
        <pc:spChg chg="mod">
          <ac:chgData name="Mathias Vercauteren" userId="fa5be325-c4b1-412f-aabb-20c14464bfb7" providerId="ADAL" clId="{89A49B43-7842-41B6-8088-6B54D7043AAB}" dt="2024-08-07T06:13:25.803" v="1076"/>
          <ac:spMkLst>
            <pc:docMk/>
            <pc:sldMk cId="588620299" sldId="2147470126"/>
            <ac:spMk id="12" creationId="{3FABE10C-E286-2A8F-C21C-C6B9A1F0F7B1}"/>
          </ac:spMkLst>
        </pc:spChg>
        <pc:spChg chg="mod">
          <ac:chgData name="Mathias Vercauteren" userId="fa5be325-c4b1-412f-aabb-20c14464bfb7" providerId="ADAL" clId="{89A49B43-7842-41B6-8088-6B54D7043AAB}" dt="2024-08-07T06:12:37.413" v="1060" actId="2711"/>
          <ac:spMkLst>
            <pc:docMk/>
            <pc:sldMk cId="588620299" sldId="2147470126"/>
            <ac:spMk id="17" creationId="{F38C1D50-1841-AA8A-6EA9-8F2FF6A61D35}"/>
          </ac:spMkLst>
        </pc:spChg>
        <pc:spChg chg="mod">
          <ac:chgData name="Mathias Vercauteren" userId="fa5be325-c4b1-412f-aabb-20c14464bfb7" providerId="ADAL" clId="{89A49B43-7842-41B6-8088-6B54D7043AAB}" dt="2024-08-07T06:12:37.413" v="1060" actId="2711"/>
          <ac:spMkLst>
            <pc:docMk/>
            <pc:sldMk cId="588620299" sldId="2147470126"/>
            <ac:spMk id="18" creationId="{6975E5B0-B43C-5D2A-1F7B-0D0DD553EA37}"/>
          </ac:spMkLst>
        </pc:spChg>
        <pc:grpChg chg="del">
          <ac:chgData name="Mathias Vercauteren" userId="fa5be325-c4b1-412f-aabb-20c14464bfb7" providerId="ADAL" clId="{89A49B43-7842-41B6-8088-6B54D7043AAB}" dt="2024-08-07T06:13:25.546" v="1075" actId="478"/>
          <ac:grpSpMkLst>
            <pc:docMk/>
            <pc:sldMk cId="588620299" sldId="2147470126"/>
            <ac:grpSpMk id="3" creationId="{59D3048C-9EB6-EA0F-52D6-B8AEE11189FF}"/>
          </ac:grpSpMkLst>
        </pc:grpChg>
        <pc:grpChg chg="add mod">
          <ac:chgData name="Mathias Vercauteren" userId="fa5be325-c4b1-412f-aabb-20c14464bfb7" providerId="ADAL" clId="{89A49B43-7842-41B6-8088-6B54D7043AAB}" dt="2024-08-07T06:13:25.803" v="1076"/>
          <ac:grpSpMkLst>
            <pc:docMk/>
            <pc:sldMk cId="588620299" sldId="2147470126"/>
            <ac:grpSpMk id="8" creationId="{FA86EE41-426C-707A-315E-31B53DE38423}"/>
          </ac:grpSpMkLst>
        </pc:grpChg>
        <pc:grpChg chg="mod">
          <ac:chgData name="Mathias Vercauteren" userId="fa5be325-c4b1-412f-aabb-20c14464bfb7" providerId="ADAL" clId="{89A49B43-7842-41B6-8088-6B54D7043AAB}" dt="2024-08-07T06:13:25.803" v="1076"/>
          <ac:grpSpMkLst>
            <pc:docMk/>
            <pc:sldMk cId="588620299" sldId="2147470126"/>
            <ac:grpSpMk id="10" creationId="{239C2B80-65EB-95A6-8291-7D2B4AAD619F}"/>
          </ac:grpSpMkLst>
        </pc:grpChg>
        <pc:graphicFrameChg chg="mod modGraphic">
          <ac:chgData name="Mathias Vercauteren" userId="fa5be325-c4b1-412f-aabb-20c14464bfb7" providerId="ADAL" clId="{89A49B43-7842-41B6-8088-6B54D7043AAB}" dt="2024-08-06T16:18:43.749" v="849" actId="1076"/>
          <ac:graphicFrameMkLst>
            <pc:docMk/>
            <pc:sldMk cId="588620299" sldId="2147470126"/>
            <ac:graphicFrameMk id="13" creationId="{8EF57852-E976-EFBD-A08C-5188F9883069}"/>
          </ac:graphicFrameMkLst>
        </pc:graphicFrameChg>
      </pc:sldChg>
      <pc:sldChg chg="modSp add mod modTransition">
        <pc:chgData name="Mathias Vercauteren" userId="fa5be325-c4b1-412f-aabb-20c14464bfb7" providerId="ADAL" clId="{89A49B43-7842-41B6-8088-6B54D7043AAB}" dt="2024-08-07T14:55:35.539" v="8045"/>
        <pc:sldMkLst>
          <pc:docMk/>
          <pc:sldMk cId="3484069916" sldId="2147470127"/>
        </pc:sldMkLst>
        <pc:spChg chg="mod">
          <ac:chgData name="Mathias Vercauteren" userId="fa5be325-c4b1-412f-aabb-20c14464bfb7" providerId="ADAL" clId="{89A49B43-7842-41B6-8088-6B54D7043AAB}" dt="2024-08-07T06:13:56.969" v="1085" actId="2711"/>
          <ac:spMkLst>
            <pc:docMk/>
            <pc:sldMk cId="3484069916" sldId="2147470127"/>
            <ac:spMk id="2" creationId="{8F0369CE-6978-6B79-4597-FFF0234F6EFB}"/>
          </ac:spMkLst>
        </pc:spChg>
        <pc:spChg chg="mod">
          <ac:chgData name="Mathias Vercauteren" userId="fa5be325-c4b1-412f-aabb-20c14464bfb7" providerId="ADAL" clId="{89A49B43-7842-41B6-8088-6B54D7043AAB}" dt="2024-08-07T06:13:56.969" v="1085" actId="2711"/>
          <ac:spMkLst>
            <pc:docMk/>
            <pc:sldMk cId="3484069916" sldId="2147470127"/>
            <ac:spMk id="3" creationId="{597DC4A4-2B31-AC9E-03B5-5EFEC5A765E8}"/>
          </ac:spMkLst>
        </pc:spChg>
        <pc:spChg chg="mod">
          <ac:chgData name="Mathias Vercauteren" userId="fa5be325-c4b1-412f-aabb-20c14464bfb7" providerId="ADAL" clId="{89A49B43-7842-41B6-8088-6B54D7043AAB}" dt="2024-08-07T06:13:56.969" v="1085" actId="2711"/>
          <ac:spMkLst>
            <pc:docMk/>
            <pc:sldMk cId="3484069916" sldId="2147470127"/>
            <ac:spMk id="4" creationId="{0CB053CB-5F4E-C0DF-3BC8-D12063164B4C}"/>
          </ac:spMkLst>
        </pc:spChg>
        <pc:spChg chg="mod">
          <ac:chgData name="Mathias Vercauteren" userId="fa5be325-c4b1-412f-aabb-20c14464bfb7" providerId="ADAL" clId="{89A49B43-7842-41B6-8088-6B54D7043AAB}" dt="2024-08-07T06:13:56.969" v="1085" actId="2711"/>
          <ac:spMkLst>
            <pc:docMk/>
            <pc:sldMk cId="3484069916" sldId="2147470127"/>
            <ac:spMk id="5" creationId="{19C606B2-FDE6-7672-0074-72EDCC866970}"/>
          </ac:spMkLst>
        </pc:spChg>
        <pc:spChg chg="mod">
          <ac:chgData name="Mathias Vercauteren" userId="fa5be325-c4b1-412f-aabb-20c14464bfb7" providerId="ADAL" clId="{89A49B43-7842-41B6-8088-6B54D7043AAB}" dt="2024-08-07T06:13:56.969" v="1085" actId="2711"/>
          <ac:spMkLst>
            <pc:docMk/>
            <pc:sldMk cId="3484069916" sldId="2147470127"/>
            <ac:spMk id="6" creationId="{CF822DA4-CECD-B1A3-825F-9C800C1763A7}"/>
          </ac:spMkLst>
        </pc:spChg>
        <pc:spChg chg="mod">
          <ac:chgData name="Mathias Vercauteren" userId="fa5be325-c4b1-412f-aabb-20c14464bfb7" providerId="ADAL" clId="{89A49B43-7842-41B6-8088-6B54D7043AAB}" dt="2024-08-07T06:13:56.969" v="1085" actId="2711"/>
          <ac:spMkLst>
            <pc:docMk/>
            <pc:sldMk cId="3484069916" sldId="2147470127"/>
            <ac:spMk id="7" creationId="{76C9E24E-D2B6-90A2-3E0C-F6A31024A666}"/>
          </ac:spMkLst>
        </pc:spChg>
        <pc:spChg chg="mod">
          <ac:chgData name="Mathias Vercauteren" userId="fa5be325-c4b1-412f-aabb-20c14464bfb7" providerId="ADAL" clId="{89A49B43-7842-41B6-8088-6B54D7043AAB}" dt="2024-08-07T06:13:56.969" v="1085" actId="2711"/>
          <ac:spMkLst>
            <pc:docMk/>
            <pc:sldMk cId="3484069916" sldId="2147470127"/>
            <ac:spMk id="8" creationId="{ACC5DDD6-5124-F138-B334-2D00BECBC481}"/>
          </ac:spMkLst>
        </pc:spChg>
        <pc:spChg chg="mod">
          <ac:chgData name="Mathias Vercauteren" userId="fa5be325-c4b1-412f-aabb-20c14464bfb7" providerId="ADAL" clId="{89A49B43-7842-41B6-8088-6B54D7043AAB}" dt="2024-08-07T06:13:56.969" v="1085" actId="2711"/>
          <ac:spMkLst>
            <pc:docMk/>
            <pc:sldMk cId="3484069916" sldId="2147470127"/>
            <ac:spMk id="9" creationId="{FE34B29C-46CA-1E19-2AA6-B0AB3B6990BC}"/>
          </ac:spMkLst>
        </pc:spChg>
        <pc:spChg chg="mod">
          <ac:chgData name="Mathias Vercauteren" userId="fa5be325-c4b1-412f-aabb-20c14464bfb7" providerId="ADAL" clId="{89A49B43-7842-41B6-8088-6B54D7043AAB}" dt="2024-08-07T06:13:56.969" v="1085" actId="2711"/>
          <ac:spMkLst>
            <pc:docMk/>
            <pc:sldMk cId="3484069916" sldId="2147470127"/>
            <ac:spMk id="10" creationId="{8B5CEA4E-0F20-D6BD-3E92-B38C58C1DD2A}"/>
          </ac:spMkLst>
        </pc:spChg>
        <pc:spChg chg="mod">
          <ac:chgData name="Mathias Vercauteren" userId="fa5be325-c4b1-412f-aabb-20c14464bfb7" providerId="ADAL" clId="{89A49B43-7842-41B6-8088-6B54D7043AAB}" dt="2024-08-07T06:13:56.969" v="1085" actId="2711"/>
          <ac:spMkLst>
            <pc:docMk/>
            <pc:sldMk cId="3484069916" sldId="2147470127"/>
            <ac:spMk id="11" creationId="{12F84366-913C-1661-432A-1A0ED5B301E5}"/>
          </ac:spMkLst>
        </pc:spChg>
        <pc:spChg chg="mod">
          <ac:chgData name="Mathias Vercauteren" userId="fa5be325-c4b1-412f-aabb-20c14464bfb7" providerId="ADAL" clId="{89A49B43-7842-41B6-8088-6B54D7043AAB}" dt="2024-08-07T06:13:56.969" v="1085" actId="2711"/>
          <ac:spMkLst>
            <pc:docMk/>
            <pc:sldMk cId="3484069916" sldId="2147470127"/>
            <ac:spMk id="12" creationId="{05956D41-E1CA-8597-DA4F-F189AFA95C8D}"/>
          </ac:spMkLst>
        </pc:spChg>
        <pc:spChg chg="mod">
          <ac:chgData name="Mathias Vercauteren" userId="fa5be325-c4b1-412f-aabb-20c14464bfb7" providerId="ADAL" clId="{89A49B43-7842-41B6-8088-6B54D7043AAB}" dt="2024-08-07T06:13:56.969" v="1085" actId="2711"/>
          <ac:spMkLst>
            <pc:docMk/>
            <pc:sldMk cId="3484069916" sldId="2147470127"/>
            <ac:spMk id="13" creationId="{7BE897DA-4EFF-DB22-596E-78A9CEBD3074}"/>
          </ac:spMkLst>
        </pc:spChg>
        <pc:spChg chg="mod">
          <ac:chgData name="Mathias Vercauteren" userId="fa5be325-c4b1-412f-aabb-20c14464bfb7" providerId="ADAL" clId="{89A49B43-7842-41B6-8088-6B54D7043AAB}" dt="2024-08-07T06:13:56.969" v="1085" actId="2711"/>
          <ac:spMkLst>
            <pc:docMk/>
            <pc:sldMk cId="3484069916" sldId="2147470127"/>
            <ac:spMk id="14" creationId="{B3EC105F-63F2-2E0C-1C6E-5124DDA339E4}"/>
          </ac:spMkLst>
        </pc:spChg>
        <pc:spChg chg="mod">
          <ac:chgData name="Mathias Vercauteren" userId="fa5be325-c4b1-412f-aabb-20c14464bfb7" providerId="ADAL" clId="{89A49B43-7842-41B6-8088-6B54D7043AAB}" dt="2024-08-07T06:13:56.969" v="1085" actId="2711"/>
          <ac:spMkLst>
            <pc:docMk/>
            <pc:sldMk cId="3484069916" sldId="2147470127"/>
            <ac:spMk id="15" creationId="{049F5562-C66B-DE0E-F66C-D22C46E65E94}"/>
          </ac:spMkLst>
        </pc:spChg>
        <pc:spChg chg="mod">
          <ac:chgData name="Mathias Vercauteren" userId="fa5be325-c4b1-412f-aabb-20c14464bfb7" providerId="ADAL" clId="{89A49B43-7842-41B6-8088-6B54D7043AAB}" dt="2024-08-07T06:13:56.969" v="1085" actId="2711"/>
          <ac:spMkLst>
            <pc:docMk/>
            <pc:sldMk cId="3484069916" sldId="2147470127"/>
            <ac:spMk id="16" creationId="{E29D43DB-A83F-FFEE-B249-3B47F70C1639}"/>
          </ac:spMkLst>
        </pc:spChg>
        <pc:spChg chg="mod">
          <ac:chgData name="Mathias Vercauteren" userId="fa5be325-c4b1-412f-aabb-20c14464bfb7" providerId="ADAL" clId="{89A49B43-7842-41B6-8088-6B54D7043AAB}" dt="2024-08-07T06:13:59.650" v="1086" actId="207"/>
          <ac:spMkLst>
            <pc:docMk/>
            <pc:sldMk cId="3484069916" sldId="2147470127"/>
            <ac:spMk id="17" creationId="{9304CB41-7B4C-6BE8-A480-1D6DAFE72313}"/>
          </ac:spMkLst>
        </pc:spChg>
        <pc:spChg chg="mod">
          <ac:chgData name="Mathias Vercauteren" userId="fa5be325-c4b1-412f-aabb-20c14464bfb7" providerId="ADAL" clId="{89A49B43-7842-41B6-8088-6B54D7043AAB}" dt="2024-08-07T06:13:56.969" v="1085" actId="2711"/>
          <ac:spMkLst>
            <pc:docMk/>
            <pc:sldMk cId="3484069916" sldId="2147470127"/>
            <ac:spMk id="21" creationId="{29BA7D47-021D-A294-C676-54F5DB830D4E}"/>
          </ac:spMkLst>
        </pc:spChg>
        <pc:spChg chg="mod">
          <ac:chgData name="Mathias Vercauteren" userId="fa5be325-c4b1-412f-aabb-20c14464bfb7" providerId="ADAL" clId="{89A49B43-7842-41B6-8088-6B54D7043AAB}" dt="2024-08-07T06:13:56.969" v="1085" actId="2711"/>
          <ac:spMkLst>
            <pc:docMk/>
            <pc:sldMk cId="3484069916" sldId="2147470127"/>
            <ac:spMk id="23" creationId="{C1C56231-A8FA-FA00-D793-62A34C829B83}"/>
          </ac:spMkLst>
        </pc:spChg>
        <pc:spChg chg="mod">
          <ac:chgData name="Mathias Vercauteren" userId="fa5be325-c4b1-412f-aabb-20c14464bfb7" providerId="ADAL" clId="{89A49B43-7842-41B6-8088-6B54D7043AAB}" dt="2024-08-07T06:13:56.969" v="1085" actId="2711"/>
          <ac:spMkLst>
            <pc:docMk/>
            <pc:sldMk cId="3484069916" sldId="2147470127"/>
            <ac:spMk id="57" creationId="{343C97A7-13EF-EAF0-C3F5-C8F738AD16A0}"/>
          </ac:spMkLst>
        </pc:spChg>
        <pc:spChg chg="mod">
          <ac:chgData name="Mathias Vercauteren" userId="fa5be325-c4b1-412f-aabb-20c14464bfb7" providerId="ADAL" clId="{89A49B43-7842-41B6-8088-6B54D7043AAB}" dt="2024-08-07T06:13:56.969" v="1085" actId="2711"/>
          <ac:spMkLst>
            <pc:docMk/>
            <pc:sldMk cId="3484069916" sldId="2147470127"/>
            <ac:spMk id="62" creationId="{436B200A-EB9A-B913-E1F4-EEC6A4BA5A01}"/>
          </ac:spMkLst>
        </pc:spChg>
      </pc:sldChg>
      <pc:sldChg chg="modSp add mod modTransition">
        <pc:chgData name="Mathias Vercauteren" userId="fa5be325-c4b1-412f-aabb-20c14464bfb7" providerId="ADAL" clId="{89A49B43-7842-41B6-8088-6B54D7043AAB}" dt="2024-08-07T14:55:35.539" v="8045"/>
        <pc:sldMkLst>
          <pc:docMk/>
          <pc:sldMk cId="1437573702" sldId="2147470128"/>
        </pc:sldMkLst>
        <pc:spChg chg="mod">
          <ac:chgData name="Mathias Vercauteren" userId="fa5be325-c4b1-412f-aabb-20c14464bfb7" providerId="ADAL" clId="{89A49B43-7842-41B6-8088-6B54D7043AAB}" dt="2024-08-07T06:15:14.621" v="1109" actId="2711"/>
          <ac:spMkLst>
            <pc:docMk/>
            <pc:sldMk cId="1437573702" sldId="2147470128"/>
            <ac:spMk id="2" creationId="{8F0369CE-6978-6B79-4597-FFF0234F6EFB}"/>
          </ac:spMkLst>
        </pc:spChg>
        <pc:spChg chg="mod">
          <ac:chgData name="Mathias Vercauteren" userId="fa5be325-c4b1-412f-aabb-20c14464bfb7" providerId="ADAL" clId="{89A49B43-7842-41B6-8088-6B54D7043AAB}" dt="2024-08-07T06:15:14.621" v="1109" actId="2711"/>
          <ac:spMkLst>
            <pc:docMk/>
            <pc:sldMk cId="1437573702" sldId="2147470128"/>
            <ac:spMk id="3" creationId="{597DC4A4-2B31-AC9E-03B5-5EFEC5A765E8}"/>
          </ac:spMkLst>
        </pc:spChg>
        <pc:spChg chg="mod">
          <ac:chgData name="Mathias Vercauteren" userId="fa5be325-c4b1-412f-aabb-20c14464bfb7" providerId="ADAL" clId="{89A49B43-7842-41B6-8088-6B54D7043AAB}" dt="2024-08-07T06:15:14.621" v="1109" actId="2711"/>
          <ac:spMkLst>
            <pc:docMk/>
            <pc:sldMk cId="1437573702" sldId="2147470128"/>
            <ac:spMk id="4" creationId="{0CB053CB-5F4E-C0DF-3BC8-D12063164B4C}"/>
          </ac:spMkLst>
        </pc:spChg>
        <pc:spChg chg="mod">
          <ac:chgData name="Mathias Vercauteren" userId="fa5be325-c4b1-412f-aabb-20c14464bfb7" providerId="ADAL" clId="{89A49B43-7842-41B6-8088-6B54D7043AAB}" dt="2024-08-07T06:15:14.621" v="1109" actId="2711"/>
          <ac:spMkLst>
            <pc:docMk/>
            <pc:sldMk cId="1437573702" sldId="2147470128"/>
            <ac:spMk id="5" creationId="{19C606B2-FDE6-7672-0074-72EDCC866970}"/>
          </ac:spMkLst>
        </pc:spChg>
        <pc:spChg chg="mod">
          <ac:chgData name="Mathias Vercauteren" userId="fa5be325-c4b1-412f-aabb-20c14464bfb7" providerId="ADAL" clId="{89A49B43-7842-41B6-8088-6B54D7043AAB}" dt="2024-08-07T06:15:14.621" v="1109" actId="2711"/>
          <ac:spMkLst>
            <pc:docMk/>
            <pc:sldMk cId="1437573702" sldId="2147470128"/>
            <ac:spMk id="6" creationId="{CF822DA4-CECD-B1A3-825F-9C800C1763A7}"/>
          </ac:spMkLst>
        </pc:spChg>
        <pc:spChg chg="mod">
          <ac:chgData name="Mathias Vercauteren" userId="fa5be325-c4b1-412f-aabb-20c14464bfb7" providerId="ADAL" clId="{89A49B43-7842-41B6-8088-6B54D7043AAB}" dt="2024-08-07T06:15:14.621" v="1109" actId="2711"/>
          <ac:spMkLst>
            <pc:docMk/>
            <pc:sldMk cId="1437573702" sldId="2147470128"/>
            <ac:spMk id="7" creationId="{76C9E24E-D2B6-90A2-3E0C-F6A31024A666}"/>
          </ac:spMkLst>
        </pc:spChg>
        <pc:spChg chg="mod">
          <ac:chgData name="Mathias Vercauteren" userId="fa5be325-c4b1-412f-aabb-20c14464bfb7" providerId="ADAL" clId="{89A49B43-7842-41B6-8088-6B54D7043AAB}" dt="2024-08-07T06:15:14.621" v="1109" actId="2711"/>
          <ac:spMkLst>
            <pc:docMk/>
            <pc:sldMk cId="1437573702" sldId="2147470128"/>
            <ac:spMk id="8" creationId="{ACC5DDD6-5124-F138-B334-2D00BECBC481}"/>
          </ac:spMkLst>
        </pc:spChg>
        <pc:spChg chg="mod">
          <ac:chgData name="Mathias Vercauteren" userId="fa5be325-c4b1-412f-aabb-20c14464bfb7" providerId="ADAL" clId="{89A49B43-7842-41B6-8088-6B54D7043AAB}" dt="2024-08-07T06:15:14.621" v="1109" actId="2711"/>
          <ac:spMkLst>
            <pc:docMk/>
            <pc:sldMk cId="1437573702" sldId="2147470128"/>
            <ac:spMk id="9" creationId="{FE34B29C-46CA-1E19-2AA6-B0AB3B6990BC}"/>
          </ac:spMkLst>
        </pc:spChg>
        <pc:spChg chg="mod">
          <ac:chgData name="Mathias Vercauteren" userId="fa5be325-c4b1-412f-aabb-20c14464bfb7" providerId="ADAL" clId="{89A49B43-7842-41B6-8088-6B54D7043AAB}" dt="2024-08-07T06:15:14.621" v="1109" actId="2711"/>
          <ac:spMkLst>
            <pc:docMk/>
            <pc:sldMk cId="1437573702" sldId="2147470128"/>
            <ac:spMk id="10" creationId="{8B5CEA4E-0F20-D6BD-3E92-B38C58C1DD2A}"/>
          </ac:spMkLst>
        </pc:spChg>
        <pc:spChg chg="mod">
          <ac:chgData name="Mathias Vercauteren" userId="fa5be325-c4b1-412f-aabb-20c14464bfb7" providerId="ADAL" clId="{89A49B43-7842-41B6-8088-6B54D7043AAB}" dt="2024-08-07T06:15:14.621" v="1109" actId="2711"/>
          <ac:spMkLst>
            <pc:docMk/>
            <pc:sldMk cId="1437573702" sldId="2147470128"/>
            <ac:spMk id="11" creationId="{12F84366-913C-1661-432A-1A0ED5B301E5}"/>
          </ac:spMkLst>
        </pc:spChg>
        <pc:spChg chg="mod">
          <ac:chgData name="Mathias Vercauteren" userId="fa5be325-c4b1-412f-aabb-20c14464bfb7" providerId="ADAL" clId="{89A49B43-7842-41B6-8088-6B54D7043AAB}" dt="2024-08-07T06:15:14.621" v="1109" actId="2711"/>
          <ac:spMkLst>
            <pc:docMk/>
            <pc:sldMk cId="1437573702" sldId="2147470128"/>
            <ac:spMk id="12" creationId="{05956D41-E1CA-8597-DA4F-F189AFA95C8D}"/>
          </ac:spMkLst>
        </pc:spChg>
        <pc:spChg chg="mod">
          <ac:chgData name="Mathias Vercauteren" userId="fa5be325-c4b1-412f-aabb-20c14464bfb7" providerId="ADAL" clId="{89A49B43-7842-41B6-8088-6B54D7043AAB}" dt="2024-08-07T06:15:14.621" v="1109" actId="2711"/>
          <ac:spMkLst>
            <pc:docMk/>
            <pc:sldMk cId="1437573702" sldId="2147470128"/>
            <ac:spMk id="13" creationId="{7BE897DA-4EFF-DB22-596E-78A9CEBD3074}"/>
          </ac:spMkLst>
        </pc:spChg>
        <pc:spChg chg="mod">
          <ac:chgData name="Mathias Vercauteren" userId="fa5be325-c4b1-412f-aabb-20c14464bfb7" providerId="ADAL" clId="{89A49B43-7842-41B6-8088-6B54D7043AAB}" dt="2024-08-07T06:15:14.621" v="1109" actId="2711"/>
          <ac:spMkLst>
            <pc:docMk/>
            <pc:sldMk cId="1437573702" sldId="2147470128"/>
            <ac:spMk id="14" creationId="{B3EC105F-63F2-2E0C-1C6E-5124DDA339E4}"/>
          </ac:spMkLst>
        </pc:spChg>
        <pc:spChg chg="mod">
          <ac:chgData name="Mathias Vercauteren" userId="fa5be325-c4b1-412f-aabb-20c14464bfb7" providerId="ADAL" clId="{89A49B43-7842-41B6-8088-6B54D7043AAB}" dt="2024-08-07T06:15:14.621" v="1109" actId="2711"/>
          <ac:spMkLst>
            <pc:docMk/>
            <pc:sldMk cId="1437573702" sldId="2147470128"/>
            <ac:spMk id="15" creationId="{049F5562-C66B-DE0E-F66C-D22C46E65E94}"/>
          </ac:spMkLst>
        </pc:spChg>
        <pc:spChg chg="mod">
          <ac:chgData name="Mathias Vercauteren" userId="fa5be325-c4b1-412f-aabb-20c14464bfb7" providerId="ADAL" clId="{89A49B43-7842-41B6-8088-6B54D7043AAB}" dt="2024-08-07T06:15:14.621" v="1109" actId="2711"/>
          <ac:spMkLst>
            <pc:docMk/>
            <pc:sldMk cId="1437573702" sldId="2147470128"/>
            <ac:spMk id="16" creationId="{E29D43DB-A83F-FFEE-B249-3B47F70C1639}"/>
          </ac:spMkLst>
        </pc:spChg>
        <pc:spChg chg="mod">
          <ac:chgData name="Mathias Vercauteren" userId="fa5be325-c4b1-412f-aabb-20c14464bfb7" providerId="ADAL" clId="{89A49B43-7842-41B6-8088-6B54D7043AAB}" dt="2024-08-07T06:15:14.621" v="1109" actId="2711"/>
          <ac:spMkLst>
            <pc:docMk/>
            <pc:sldMk cId="1437573702" sldId="2147470128"/>
            <ac:spMk id="17" creationId="{9304CB41-7B4C-6BE8-A480-1D6DAFE72313}"/>
          </ac:spMkLst>
        </pc:spChg>
        <pc:spChg chg="mod">
          <ac:chgData name="Mathias Vercauteren" userId="fa5be325-c4b1-412f-aabb-20c14464bfb7" providerId="ADAL" clId="{89A49B43-7842-41B6-8088-6B54D7043AAB}" dt="2024-08-07T06:15:14.621" v="1109" actId="2711"/>
          <ac:spMkLst>
            <pc:docMk/>
            <pc:sldMk cId="1437573702" sldId="2147470128"/>
            <ac:spMk id="21" creationId="{29BA7D47-021D-A294-C676-54F5DB830D4E}"/>
          </ac:spMkLst>
        </pc:spChg>
        <pc:spChg chg="mod">
          <ac:chgData name="Mathias Vercauteren" userId="fa5be325-c4b1-412f-aabb-20c14464bfb7" providerId="ADAL" clId="{89A49B43-7842-41B6-8088-6B54D7043AAB}" dt="2024-08-07T06:15:14.621" v="1109" actId="2711"/>
          <ac:spMkLst>
            <pc:docMk/>
            <pc:sldMk cId="1437573702" sldId="2147470128"/>
            <ac:spMk id="23" creationId="{C1C56231-A8FA-FA00-D793-62A34C829B83}"/>
          </ac:spMkLst>
        </pc:spChg>
        <pc:spChg chg="mod">
          <ac:chgData name="Mathias Vercauteren" userId="fa5be325-c4b1-412f-aabb-20c14464bfb7" providerId="ADAL" clId="{89A49B43-7842-41B6-8088-6B54D7043AAB}" dt="2024-08-07T06:15:14.621" v="1109" actId="2711"/>
          <ac:spMkLst>
            <pc:docMk/>
            <pc:sldMk cId="1437573702" sldId="2147470128"/>
            <ac:spMk id="57" creationId="{343C97A7-13EF-EAF0-C3F5-C8F738AD16A0}"/>
          </ac:spMkLst>
        </pc:spChg>
        <pc:spChg chg="mod">
          <ac:chgData name="Mathias Vercauteren" userId="fa5be325-c4b1-412f-aabb-20c14464bfb7" providerId="ADAL" clId="{89A49B43-7842-41B6-8088-6B54D7043AAB}" dt="2024-08-07T06:15:14.621" v="1109" actId="2711"/>
          <ac:spMkLst>
            <pc:docMk/>
            <pc:sldMk cId="1437573702" sldId="2147470128"/>
            <ac:spMk id="62" creationId="{436B200A-EB9A-B913-E1F4-EEC6A4BA5A01}"/>
          </ac:spMkLst>
        </pc:spChg>
      </pc:sldChg>
      <pc:sldChg chg="modSp add mod modTransition">
        <pc:chgData name="Mathias Vercauteren" userId="fa5be325-c4b1-412f-aabb-20c14464bfb7" providerId="ADAL" clId="{89A49B43-7842-41B6-8088-6B54D7043AAB}" dt="2024-08-07T14:55:35.539" v="8045"/>
        <pc:sldMkLst>
          <pc:docMk/>
          <pc:sldMk cId="497486568" sldId="2147470129"/>
        </pc:sldMkLst>
        <pc:spChg chg="mod">
          <ac:chgData name="Mathias Vercauteren" userId="fa5be325-c4b1-412f-aabb-20c14464bfb7" providerId="ADAL" clId="{89A49B43-7842-41B6-8088-6B54D7043AAB}" dt="2024-08-07T06:15:22.115" v="1110" actId="2711"/>
          <ac:spMkLst>
            <pc:docMk/>
            <pc:sldMk cId="497486568" sldId="2147470129"/>
            <ac:spMk id="2" creationId="{8F0369CE-6978-6B79-4597-FFF0234F6EFB}"/>
          </ac:spMkLst>
        </pc:spChg>
        <pc:spChg chg="mod">
          <ac:chgData name="Mathias Vercauteren" userId="fa5be325-c4b1-412f-aabb-20c14464bfb7" providerId="ADAL" clId="{89A49B43-7842-41B6-8088-6B54D7043AAB}" dt="2024-08-07T06:15:22.115" v="1110" actId="2711"/>
          <ac:spMkLst>
            <pc:docMk/>
            <pc:sldMk cId="497486568" sldId="2147470129"/>
            <ac:spMk id="3" creationId="{597DC4A4-2B31-AC9E-03B5-5EFEC5A765E8}"/>
          </ac:spMkLst>
        </pc:spChg>
        <pc:spChg chg="mod">
          <ac:chgData name="Mathias Vercauteren" userId="fa5be325-c4b1-412f-aabb-20c14464bfb7" providerId="ADAL" clId="{89A49B43-7842-41B6-8088-6B54D7043AAB}" dt="2024-08-07T06:15:22.115" v="1110" actId="2711"/>
          <ac:spMkLst>
            <pc:docMk/>
            <pc:sldMk cId="497486568" sldId="2147470129"/>
            <ac:spMk id="4" creationId="{0CB053CB-5F4E-C0DF-3BC8-D12063164B4C}"/>
          </ac:spMkLst>
        </pc:spChg>
        <pc:spChg chg="mod">
          <ac:chgData name="Mathias Vercauteren" userId="fa5be325-c4b1-412f-aabb-20c14464bfb7" providerId="ADAL" clId="{89A49B43-7842-41B6-8088-6B54D7043AAB}" dt="2024-08-07T06:15:22.115" v="1110" actId="2711"/>
          <ac:spMkLst>
            <pc:docMk/>
            <pc:sldMk cId="497486568" sldId="2147470129"/>
            <ac:spMk id="5" creationId="{19C606B2-FDE6-7672-0074-72EDCC866970}"/>
          </ac:spMkLst>
        </pc:spChg>
        <pc:spChg chg="mod">
          <ac:chgData name="Mathias Vercauteren" userId="fa5be325-c4b1-412f-aabb-20c14464bfb7" providerId="ADAL" clId="{89A49B43-7842-41B6-8088-6B54D7043AAB}" dt="2024-08-07T06:15:22.115" v="1110" actId="2711"/>
          <ac:spMkLst>
            <pc:docMk/>
            <pc:sldMk cId="497486568" sldId="2147470129"/>
            <ac:spMk id="6" creationId="{CF822DA4-CECD-B1A3-825F-9C800C1763A7}"/>
          </ac:spMkLst>
        </pc:spChg>
        <pc:spChg chg="mod">
          <ac:chgData name="Mathias Vercauteren" userId="fa5be325-c4b1-412f-aabb-20c14464bfb7" providerId="ADAL" clId="{89A49B43-7842-41B6-8088-6B54D7043AAB}" dt="2024-08-07T06:15:22.115" v="1110" actId="2711"/>
          <ac:spMkLst>
            <pc:docMk/>
            <pc:sldMk cId="497486568" sldId="2147470129"/>
            <ac:spMk id="7" creationId="{76C9E24E-D2B6-90A2-3E0C-F6A31024A666}"/>
          </ac:spMkLst>
        </pc:spChg>
        <pc:spChg chg="mod">
          <ac:chgData name="Mathias Vercauteren" userId="fa5be325-c4b1-412f-aabb-20c14464bfb7" providerId="ADAL" clId="{89A49B43-7842-41B6-8088-6B54D7043AAB}" dt="2024-08-07T06:15:22.115" v="1110" actId="2711"/>
          <ac:spMkLst>
            <pc:docMk/>
            <pc:sldMk cId="497486568" sldId="2147470129"/>
            <ac:spMk id="8" creationId="{ACC5DDD6-5124-F138-B334-2D00BECBC481}"/>
          </ac:spMkLst>
        </pc:spChg>
        <pc:spChg chg="mod">
          <ac:chgData name="Mathias Vercauteren" userId="fa5be325-c4b1-412f-aabb-20c14464bfb7" providerId="ADAL" clId="{89A49B43-7842-41B6-8088-6B54D7043AAB}" dt="2024-08-07T06:15:22.115" v="1110" actId="2711"/>
          <ac:spMkLst>
            <pc:docMk/>
            <pc:sldMk cId="497486568" sldId="2147470129"/>
            <ac:spMk id="9" creationId="{FE34B29C-46CA-1E19-2AA6-B0AB3B6990BC}"/>
          </ac:spMkLst>
        </pc:spChg>
        <pc:spChg chg="mod">
          <ac:chgData name="Mathias Vercauteren" userId="fa5be325-c4b1-412f-aabb-20c14464bfb7" providerId="ADAL" clId="{89A49B43-7842-41B6-8088-6B54D7043AAB}" dt="2024-08-07T06:15:22.115" v="1110" actId="2711"/>
          <ac:spMkLst>
            <pc:docMk/>
            <pc:sldMk cId="497486568" sldId="2147470129"/>
            <ac:spMk id="10" creationId="{8B5CEA4E-0F20-D6BD-3E92-B38C58C1DD2A}"/>
          </ac:spMkLst>
        </pc:spChg>
        <pc:spChg chg="mod">
          <ac:chgData name="Mathias Vercauteren" userId="fa5be325-c4b1-412f-aabb-20c14464bfb7" providerId="ADAL" clId="{89A49B43-7842-41B6-8088-6B54D7043AAB}" dt="2024-08-07T06:15:22.115" v="1110" actId="2711"/>
          <ac:spMkLst>
            <pc:docMk/>
            <pc:sldMk cId="497486568" sldId="2147470129"/>
            <ac:spMk id="11" creationId="{12F84366-913C-1661-432A-1A0ED5B301E5}"/>
          </ac:spMkLst>
        </pc:spChg>
        <pc:spChg chg="mod">
          <ac:chgData name="Mathias Vercauteren" userId="fa5be325-c4b1-412f-aabb-20c14464bfb7" providerId="ADAL" clId="{89A49B43-7842-41B6-8088-6B54D7043AAB}" dt="2024-08-07T06:15:22.115" v="1110" actId="2711"/>
          <ac:spMkLst>
            <pc:docMk/>
            <pc:sldMk cId="497486568" sldId="2147470129"/>
            <ac:spMk id="12" creationId="{05956D41-E1CA-8597-DA4F-F189AFA95C8D}"/>
          </ac:spMkLst>
        </pc:spChg>
        <pc:spChg chg="mod">
          <ac:chgData name="Mathias Vercauteren" userId="fa5be325-c4b1-412f-aabb-20c14464bfb7" providerId="ADAL" clId="{89A49B43-7842-41B6-8088-6B54D7043AAB}" dt="2024-08-07T06:15:22.115" v="1110" actId="2711"/>
          <ac:spMkLst>
            <pc:docMk/>
            <pc:sldMk cId="497486568" sldId="2147470129"/>
            <ac:spMk id="13" creationId="{7BE897DA-4EFF-DB22-596E-78A9CEBD3074}"/>
          </ac:spMkLst>
        </pc:spChg>
        <pc:spChg chg="mod">
          <ac:chgData name="Mathias Vercauteren" userId="fa5be325-c4b1-412f-aabb-20c14464bfb7" providerId="ADAL" clId="{89A49B43-7842-41B6-8088-6B54D7043AAB}" dt="2024-08-07T06:15:22.115" v="1110" actId="2711"/>
          <ac:spMkLst>
            <pc:docMk/>
            <pc:sldMk cId="497486568" sldId="2147470129"/>
            <ac:spMk id="14" creationId="{B3EC105F-63F2-2E0C-1C6E-5124DDA339E4}"/>
          </ac:spMkLst>
        </pc:spChg>
        <pc:spChg chg="mod">
          <ac:chgData name="Mathias Vercauteren" userId="fa5be325-c4b1-412f-aabb-20c14464bfb7" providerId="ADAL" clId="{89A49B43-7842-41B6-8088-6B54D7043AAB}" dt="2024-08-07T06:15:22.115" v="1110" actId="2711"/>
          <ac:spMkLst>
            <pc:docMk/>
            <pc:sldMk cId="497486568" sldId="2147470129"/>
            <ac:spMk id="15" creationId="{049F5562-C66B-DE0E-F66C-D22C46E65E94}"/>
          </ac:spMkLst>
        </pc:spChg>
        <pc:spChg chg="mod">
          <ac:chgData name="Mathias Vercauteren" userId="fa5be325-c4b1-412f-aabb-20c14464bfb7" providerId="ADAL" clId="{89A49B43-7842-41B6-8088-6B54D7043AAB}" dt="2024-08-07T06:15:22.115" v="1110" actId="2711"/>
          <ac:spMkLst>
            <pc:docMk/>
            <pc:sldMk cId="497486568" sldId="2147470129"/>
            <ac:spMk id="16" creationId="{E29D43DB-A83F-FFEE-B249-3B47F70C1639}"/>
          </ac:spMkLst>
        </pc:spChg>
        <pc:spChg chg="mod">
          <ac:chgData name="Mathias Vercauteren" userId="fa5be325-c4b1-412f-aabb-20c14464bfb7" providerId="ADAL" clId="{89A49B43-7842-41B6-8088-6B54D7043AAB}" dt="2024-08-07T06:15:26.147" v="1111" actId="207"/>
          <ac:spMkLst>
            <pc:docMk/>
            <pc:sldMk cId="497486568" sldId="2147470129"/>
            <ac:spMk id="17" creationId="{9304CB41-7B4C-6BE8-A480-1D6DAFE72313}"/>
          </ac:spMkLst>
        </pc:spChg>
        <pc:spChg chg="mod">
          <ac:chgData name="Mathias Vercauteren" userId="fa5be325-c4b1-412f-aabb-20c14464bfb7" providerId="ADAL" clId="{89A49B43-7842-41B6-8088-6B54D7043AAB}" dt="2024-08-07T06:15:22.115" v="1110" actId="2711"/>
          <ac:spMkLst>
            <pc:docMk/>
            <pc:sldMk cId="497486568" sldId="2147470129"/>
            <ac:spMk id="21" creationId="{29BA7D47-021D-A294-C676-54F5DB830D4E}"/>
          </ac:spMkLst>
        </pc:spChg>
        <pc:spChg chg="mod">
          <ac:chgData name="Mathias Vercauteren" userId="fa5be325-c4b1-412f-aabb-20c14464bfb7" providerId="ADAL" clId="{89A49B43-7842-41B6-8088-6B54D7043AAB}" dt="2024-08-07T06:15:22.115" v="1110" actId="2711"/>
          <ac:spMkLst>
            <pc:docMk/>
            <pc:sldMk cId="497486568" sldId="2147470129"/>
            <ac:spMk id="23" creationId="{C1C56231-A8FA-FA00-D793-62A34C829B83}"/>
          </ac:spMkLst>
        </pc:spChg>
        <pc:spChg chg="mod">
          <ac:chgData name="Mathias Vercauteren" userId="fa5be325-c4b1-412f-aabb-20c14464bfb7" providerId="ADAL" clId="{89A49B43-7842-41B6-8088-6B54D7043AAB}" dt="2024-08-07T06:15:22.115" v="1110" actId="2711"/>
          <ac:spMkLst>
            <pc:docMk/>
            <pc:sldMk cId="497486568" sldId="2147470129"/>
            <ac:spMk id="57" creationId="{343C97A7-13EF-EAF0-C3F5-C8F738AD16A0}"/>
          </ac:spMkLst>
        </pc:spChg>
        <pc:spChg chg="mod">
          <ac:chgData name="Mathias Vercauteren" userId="fa5be325-c4b1-412f-aabb-20c14464bfb7" providerId="ADAL" clId="{89A49B43-7842-41B6-8088-6B54D7043AAB}" dt="2024-08-07T06:15:22.115" v="1110" actId="2711"/>
          <ac:spMkLst>
            <pc:docMk/>
            <pc:sldMk cId="497486568" sldId="2147470129"/>
            <ac:spMk id="62" creationId="{436B200A-EB9A-B913-E1F4-EEC6A4BA5A01}"/>
          </ac:spMkLst>
        </pc:spChg>
      </pc:sldChg>
      <pc:sldChg chg="addSp delSp modSp add mod ord modTransition delAnim modNotesTx">
        <pc:chgData name="Mathias Vercauteren" userId="fa5be325-c4b1-412f-aabb-20c14464bfb7" providerId="ADAL" clId="{89A49B43-7842-41B6-8088-6B54D7043AAB}" dt="2024-08-07T14:55:35.539" v="8045"/>
        <pc:sldMkLst>
          <pc:docMk/>
          <pc:sldMk cId="3058297943" sldId="2147470130"/>
        </pc:sldMkLst>
        <pc:spChg chg="mod">
          <ac:chgData name="Mathias Vercauteren" userId="fa5be325-c4b1-412f-aabb-20c14464bfb7" providerId="ADAL" clId="{89A49B43-7842-41B6-8088-6B54D7043AAB}" dt="2024-08-07T06:19:46.596" v="1181" actId="113"/>
          <ac:spMkLst>
            <pc:docMk/>
            <pc:sldMk cId="3058297943" sldId="2147470130"/>
            <ac:spMk id="2" creationId="{709A0D60-6A54-054A-68EC-8442E7207400}"/>
          </ac:spMkLst>
        </pc:spChg>
        <pc:spChg chg="del">
          <ac:chgData name="Mathias Vercauteren" userId="fa5be325-c4b1-412f-aabb-20c14464bfb7" providerId="ADAL" clId="{89A49B43-7842-41B6-8088-6B54D7043AAB}" dt="2024-08-07T06:00:20.736" v="918" actId="478"/>
          <ac:spMkLst>
            <pc:docMk/>
            <pc:sldMk cId="3058297943" sldId="2147470130"/>
            <ac:spMk id="3" creationId="{91706AEB-D72C-DE90-516E-8E11D0C3F923}"/>
          </ac:spMkLst>
        </pc:spChg>
        <pc:spChg chg="mod">
          <ac:chgData name="Mathias Vercauteren" userId="fa5be325-c4b1-412f-aabb-20c14464bfb7" providerId="ADAL" clId="{89A49B43-7842-41B6-8088-6B54D7043AAB}" dt="2024-08-07T06:19:43.938" v="1180" actId="2711"/>
          <ac:spMkLst>
            <pc:docMk/>
            <pc:sldMk cId="3058297943" sldId="2147470130"/>
            <ac:spMk id="4" creationId="{D46F22F2-EB29-C8D6-8D29-88D5B2CD139F}"/>
          </ac:spMkLst>
        </pc:spChg>
        <pc:spChg chg="mod">
          <ac:chgData name="Mathias Vercauteren" userId="fa5be325-c4b1-412f-aabb-20c14464bfb7" providerId="ADAL" clId="{89A49B43-7842-41B6-8088-6B54D7043AAB}" dt="2024-08-07T06:19:43.938" v="1180" actId="2711"/>
          <ac:spMkLst>
            <pc:docMk/>
            <pc:sldMk cId="3058297943" sldId="2147470130"/>
            <ac:spMk id="6" creationId="{83A2DA62-6321-0277-E8BC-52FC56D3075D}"/>
          </ac:spMkLst>
        </pc:spChg>
        <pc:spChg chg="mod">
          <ac:chgData name="Mathias Vercauteren" userId="fa5be325-c4b1-412f-aabb-20c14464bfb7" providerId="ADAL" clId="{89A49B43-7842-41B6-8088-6B54D7043AAB}" dt="2024-08-07T06:19:43.938" v="1180" actId="2711"/>
          <ac:spMkLst>
            <pc:docMk/>
            <pc:sldMk cId="3058297943" sldId="2147470130"/>
            <ac:spMk id="7" creationId="{7A94CE1E-1AA9-9D39-0E5E-D027D06F947A}"/>
          </ac:spMkLst>
        </pc:spChg>
        <pc:spChg chg="del">
          <ac:chgData name="Mathias Vercauteren" userId="fa5be325-c4b1-412f-aabb-20c14464bfb7" providerId="ADAL" clId="{89A49B43-7842-41B6-8088-6B54D7043AAB}" dt="2024-08-07T06:00:20.736" v="918" actId="478"/>
          <ac:spMkLst>
            <pc:docMk/>
            <pc:sldMk cId="3058297943" sldId="2147470130"/>
            <ac:spMk id="9" creationId="{697BD86D-08C4-0F19-7510-C1A014CE8A6F}"/>
          </ac:spMkLst>
        </pc:spChg>
        <pc:spChg chg="del">
          <ac:chgData name="Mathias Vercauteren" userId="fa5be325-c4b1-412f-aabb-20c14464bfb7" providerId="ADAL" clId="{89A49B43-7842-41B6-8088-6B54D7043AAB}" dt="2024-08-07T06:00:20.736" v="918" actId="478"/>
          <ac:spMkLst>
            <pc:docMk/>
            <pc:sldMk cId="3058297943" sldId="2147470130"/>
            <ac:spMk id="10" creationId="{0CAB44F7-E043-1075-8E40-ABB0513F7212}"/>
          </ac:spMkLst>
        </pc:spChg>
        <pc:spChg chg="del">
          <ac:chgData name="Mathias Vercauteren" userId="fa5be325-c4b1-412f-aabb-20c14464bfb7" providerId="ADAL" clId="{89A49B43-7842-41B6-8088-6B54D7043AAB}" dt="2024-08-07T06:00:20.736" v="918" actId="478"/>
          <ac:spMkLst>
            <pc:docMk/>
            <pc:sldMk cId="3058297943" sldId="2147470130"/>
            <ac:spMk id="11" creationId="{373168EF-BE63-A21B-249F-D2F90844B4FE}"/>
          </ac:spMkLst>
        </pc:spChg>
        <pc:spChg chg="del">
          <ac:chgData name="Mathias Vercauteren" userId="fa5be325-c4b1-412f-aabb-20c14464bfb7" providerId="ADAL" clId="{89A49B43-7842-41B6-8088-6B54D7043AAB}" dt="2024-08-07T06:00:20.736" v="918" actId="478"/>
          <ac:spMkLst>
            <pc:docMk/>
            <pc:sldMk cId="3058297943" sldId="2147470130"/>
            <ac:spMk id="12" creationId="{F7AD1A25-BB3F-D814-C269-DC70F8F05D08}"/>
          </ac:spMkLst>
        </pc:spChg>
        <pc:spChg chg="del">
          <ac:chgData name="Mathias Vercauteren" userId="fa5be325-c4b1-412f-aabb-20c14464bfb7" providerId="ADAL" clId="{89A49B43-7842-41B6-8088-6B54D7043AAB}" dt="2024-08-07T06:00:20.736" v="918" actId="478"/>
          <ac:spMkLst>
            <pc:docMk/>
            <pc:sldMk cId="3058297943" sldId="2147470130"/>
            <ac:spMk id="13" creationId="{735298E5-DE07-E46D-86C6-CF05D16EA23D}"/>
          </ac:spMkLst>
        </pc:spChg>
        <pc:spChg chg="del">
          <ac:chgData name="Mathias Vercauteren" userId="fa5be325-c4b1-412f-aabb-20c14464bfb7" providerId="ADAL" clId="{89A49B43-7842-41B6-8088-6B54D7043AAB}" dt="2024-08-07T06:00:20.736" v="918" actId="478"/>
          <ac:spMkLst>
            <pc:docMk/>
            <pc:sldMk cId="3058297943" sldId="2147470130"/>
            <ac:spMk id="14" creationId="{E3BFDB35-644C-1EB6-689B-2C83F38282DF}"/>
          </ac:spMkLst>
        </pc:spChg>
        <pc:spChg chg="del">
          <ac:chgData name="Mathias Vercauteren" userId="fa5be325-c4b1-412f-aabb-20c14464bfb7" providerId="ADAL" clId="{89A49B43-7842-41B6-8088-6B54D7043AAB}" dt="2024-08-07T06:00:20.736" v="918" actId="478"/>
          <ac:spMkLst>
            <pc:docMk/>
            <pc:sldMk cId="3058297943" sldId="2147470130"/>
            <ac:spMk id="15" creationId="{EF690309-48FA-8FA3-347F-ABB808160DDA}"/>
          </ac:spMkLst>
        </pc:spChg>
        <pc:spChg chg="add del mod">
          <ac:chgData name="Mathias Vercauteren" userId="fa5be325-c4b1-412f-aabb-20c14464bfb7" providerId="ADAL" clId="{89A49B43-7842-41B6-8088-6B54D7043AAB}" dt="2024-08-07T06:00:22.659" v="919" actId="478"/>
          <ac:spMkLst>
            <pc:docMk/>
            <pc:sldMk cId="3058297943" sldId="2147470130"/>
            <ac:spMk id="16" creationId="{8DEA34C6-193A-50BA-D283-7E95824F2852}"/>
          </ac:spMkLst>
        </pc:spChg>
        <pc:spChg chg="mod">
          <ac:chgData name="Mathias Vercauteren" userId="fa5be325-c4b1-412f-aabb-20c14464bfb7" providerId="ADAL" clId="{89A49B43-7842-41B6-8088-6B54D7043AAB}" dt="2024-08-07T06:19:43.938" v="1180" actId="2711"/>
          <ac:spMkLst>
            <pc:docMk/>
            <pc:sldMk cId="3058297943" sldId="2147470130"/>
            <ac:spMk id="21" creationId="{91499B7D-87CA-6773-8B91-56FB84F19587}"/>
          </ac:spMkLst>
        </pc:spChg>
        <pc:spChg chg="mod">
          <ac:chgData name="Mathias Vercauteren" userId="fa5be325-c4b1-412f-aabb-20c14464bfb7" providerId="ADAL" clId="{89A49B43-7842-41B6-8088-6B54D7043AAB}" dt="2024-08-07T06:19:43.938" v="1180" actId="2711"/>
          <ac:spMkLst>
            <pc:docMk/>
            <pc:sldMk cId="3058297943" sldId="2147470130"/>
            <ac:spMk id="22" creationId="{64F18ED9-B1DB-D89A-826B-DA47E553D823}"/>
          </ac:spMkLst>
        </pc:spChg>
        <pc:picChg chg="add mod">
          <ac:chgData name="Mathias Vercauteren" userId="fa5be325-c4b1-412f-aabb-20c14464bfb7" providerId="ADAL" clId="{89A49B43-7842-41B6-8088-6B54D7043AAB}" dt="2024-08-07T06:01:05.289" v="947" actId="1076"/>
          <ac:picMkLst>
            <pc:docMk/>
            <pc:sldMk cId="3058297943" sldId="2147470130"/>
            <ac:picMk id="18" creationId="{FC94C379-0902-6E49-4488-90482B1F2510}"/>
          </ac:picMkLst>
        </pc:picChg>
      </pc:sldChg>
      <pc:sldChg chg="addSp delSp modSp add mod modTransition modAnim modNotesTx">
        <pc:chgData name="Mathias Vercauteren" userId="fa5be325-c4b1-412f-aabb-20c14464bfb7" providerId="ADAL" clId="{89A49B43-7842-41B6-8088-6B54D7043AAB}" dt="2024-08-07T14:55:35.539" v="8045"/>
        <pc:sldMkLst>
          <pc:docMk/>
          <pc:sldMk cId="1518084" sldId="2147470131"/>
        </pc:sldMkLst>
        <pc:spChg chg="mod">
          <ac:chgData name="Mathias Vercauteren" userId="fa5be325-c4b1-412f-aabb-20c14464bfb7" providerId="ADAL" clId="{89A49B43-7842-41B6-8088-6B54D7043AAB}" dt="2024-08-07T06:18:30.302" v="1170" actId="6549"/>
          <ac:spMkLst>
            <pc:docMk/>
            <pc:sldMk cId="1518084" sldId="2147470131"/>
            <ac:spMk id="3" creationId="{C9FA34B3-EB26-21C0-0738-13DF26FA1281}"/>
          </ac:spMkLst>
        </pc:spChg>
        <pc:spChg chg="add mod">
          <ac:chgData name="Mathias Vercauteren" userId="fa5be325-c4b1-412f-aabb-20c14464bfb7" providerId="ADAL" clId="{89A49B43-7842-41B6-8088-6B54D7043AAB}" dt="2024-08-07T06:18:34.808" v="1171" actId="14100"/>
          <ac:spMkLst>
            <pc:docMk/>
            <pc:sldMk cId="1518084" sldId="2147470131"/>
            <ac:spMk id="4" creationId="{7B24780F-72D4-5B49-ABD1-3E8F3EC1E18D}"/>
          </ac:spMkLst>
        </pc:spChg>
        <pc:spChg chg="mod">
          <ac:chgData name="Mathias Vercauteren" userId="fa5be325-c4b1-412f-aabb-20c14464bfb7" providerId="ADAL" clId="{89A49B43-7842-41B6-8088-6B54D7043AAB}" dt="2024-08-07T06:15:58.314" v="1114" actId="2711"/>
          <ac:spMkLst>
            <pc:docMk/>
            <pc:sldMk cId="1518084" sldId="2147470131"/>
            <ac:spMk id="5" creationId="{BB65259D-61B8-751D-3D9D-DA0235112676}"/>
          </ac:spMkLst>
        </pc:spChg>
        <pc:spChg chg="del mod">
          <ac:chgData name="Mathias Vercauteren" userId="fa5be325-c4b1-412f-aabb-20c14464bfb7" providerId="ADAL" clId="{89A49B43-7842-41B6-8088-6B54D7043AAB}" dt="2024-08-07T06:16:06.563" v="1118" actId="478"/>
          <ac:spMkLst>
            <pc:docMk/>
            <pc:sldMk cId="1518084" sldId="2147470131"/>
            <ac:spMk id="6" creationId="{90769D0A-D6F3-E276-3E5B-1B0E009E2B1B}"/>
          </ac:spMkLst>
        </pc:spChg>
        <pc:spChg chg="mod">
          <ac:chgData name="Mathias Vercauteren" userId="fa5be325-c4b1-412f-aabb-20c14464bfb7" providerId="ADAL" clId="{89A49B43-7842-41B6-8088-6B54D7043AAB}" dt="2024-08-07T06:15:58.314" v="1114" actId="2711"/>
          <ac:spMkLst>
            <pc:docMk/>
            <pc:sldMk cId="1518084" sldId="2147470131"/>
            <ac:spMk id="7" creationId="{7AFDD122-8C6B-1472-04BC-0F0602220358}"/>
          </ac:spMkLst>
        </pc:spChg>
        <pc:spChg chg="add mod">
          <ac:chgData name="Mathias Vercauteren" userId="fa5be325-c4b1-412f-aabb-20c14464bfb7" providerId="ADAL" clId="{89A49B43-7842-41B6-8088-6B54D7043AAB}" dt="2024-08-07T06:19:06.336" v="1176" actId="1076"/>
          <ac:spMkLst>
            <pc:docMk/>
            <pc:sldMk cId="1518084" sldId="2147470131"/>
            <ac:spMk id="8" creationId="{914C7E9C-1A51-6861-BC01-70874A2197DA}"/>
          </ac:spMkLst>
        </pc:spChg>
        <pc:spChg chg="del mod">
          <ac:chgData name="Mathias Vercauteren" userId="fa5be325-c4b1-412f-aabb-20c14464bfb7" providerId="ADAL" clId="{89A49B43-7842-41B6-8088-6B54D7043AAB}" dt="2024-08-07T06:15:55.859" v="1113" actId="478"/>
          <ac:spMkLst>
            <pc:docMk/>
            <pc:sldMk cId="1518084" sldId="2147470131"/>
            <ac:spMk id="10" creationId="{C7EB3BA4-A3A2-0C8E-7811-F767559F8656}"/>
          </ac:spMkLst>
        </pc:spChg>
        <pc:spChg chg="mod">
          <ac:chgData name="Mathias Vercauteren" userId="fa5be325-c4b1-412f-aabb-20c14464bfb7" providerId="ADAL" clId="{89A49B43-7842-41B6-8088-6B54D7043AAB}" dt="2024-08-07T06:18:10.018" v="1150" actId="20577"/>
          <ac:spMkLst>
            <pc:docMk/>
            <pc:sldMk cId="1518084" sldId="2147470131"/>
            <ac:spMk id="12" creationId="{8017C30D-F66D-A671-0CE1-D0A5C6C2548D}"/>
          </ac:spMkLst>
        </pc:spChg>
        <pc:spChg chg="mod">
          <ac:chgData name="Mathias Vercauteren" userId="fa5be325-c4b1-412f-aabb-20c14464bfb7" providerId="ADAL" clId="{89A49B43-7842-41B6-8088-6B54D7043AAB}" dt="2024-08-07T06:18:06.624" v="1148" actId="20577"/>
          <ac:spMkLst>
            <pc:docMk/>
            <pc:sldMk cId="1518084" sldId="2147470131"/>
            <ac:spMk id="14" creationId="{2A1A3DB9-3217-3DF8-94A6-3A6425BF4154}"/>
          </ac:spMkLst>
        </pc:spChg>
        <pc:spChg chg="mod">
          <ac:chgData name="Mathias Vercauteren" userId="fa5be325-c4b1-412f-aabb-20c14464bfb7" providerId="ADAL" clId="{89A49B43-7842-41B6-8088-6B54D7043AAB}" dt="2024-08-07T06:18:03.829" v="1138"/>
          <ac:spMkLst>
            <pc:docMk/>
            <pc:sldMk cId="1518084" sldId="2147470131"/>
            <ac:spMk id="15" creationId="{9958D9F4-6730-FEAF-05CE-5267D6958F09}"/>
          </ac:spMkLst>
        </pc:spChg>
        <pc:spChg chg="mod">
          <ac:chgData name="Mathias Vercauteren" userId="fa5be325-c4b1-412f-aabb-20c14464bfb7" providerId="ADAL" clId="{89A49B43-7842-41B6-8088-6B54D7043AAB}" dt="2024-08-07T06:15:58.314" v="1114" actId="2711"/>
          <ac:spMkLst>
            <pc:docMk/>
            <pc:sldMk cId="1518084" sldId="2147470131"/>
            <ac:spMk id="17" creationId="{EE1F6BF8-4CF7-ADEB-005F-69A7C3319CB4}"/>
          </ac:spMkLst>
        </pc:spChg>
        <pc:spChg chg="mod">
          <ac:chgData name="Mathias Vercauteren" userId="fa5be325-c4b1-412f-aabb-20c14464bfb7" providerId="ADAL" clId="{89A49B43-7842-41B6-8088-6B54D7043AAB}" dt="2024-08-07T06:15:58.314" v="1114" actId="2711"/>
          <ac:spMkLst>
            <pc:docMk/>
            <pc:sldMk cId="1518084" sldId="2147470131"/>
            <ac:spMk id="19" creationId="{804A0A96-6D35-568C-3E24-DBE742DE8697}"/>
          </ac:spMkLst>
        </pc:spChg>
        <pc:spChg chg="mod">
          <ac:chgData name="Mathias Vercauteren" userId="fa5be325-c4b1-412f-aabb-20c14464bfb7" providerId="ADAL" clId="{89A49B43-7842-41B6-8088-6B54D7043AAB}" dt="2024-08-07T06:15:58.314" v="1114" actId="2711"/>
          <ac:spMkLst>
            <pc:docMk/>
            <pc:sldMk cId="1518084" sldId="2147470131"/>
            <ac:spMk id="20" creationId="{8ED0847A-DD9D-EA57-2E6F-5465FC7CD098}"/>
          </ac:spMkLst>
        </pc:spChg>
        <pc:spChg chg="del mod">
          <ac:chgData name="Mathias Vercauteren" userId="fa5be325-c4b1-412f-aabb-20c14464bfb7" providerId="ADAL" clId="{89A49B43-7842-41B6-8088-6B54D7043AAB}" dt="2024-08-07T06:16:30.917" v="1125" actId="478"/>
          <ac:spMkLst>
            <pc:docMk/>
            <pc:sldMk cId="1518084" sldId="2147470131"/>
            <ac:spMk id="21" creationId="{CC5FE24B-4337-3956-2227-C7A3078E248B}"/>
          </ac:spMkLst>
        </pc:spChg>
        <pc:spChg chg="del mod">
          <ac:chgData name="Mathias Vercauteren" userId="fa5be325-c4b1-412f-aabb-20c14464bfb7" providerId="ADAL" clId="{89A49B43-7842-41B6-8088-6B54D7043AAB}" dt="2024-08-07T06:16:30.917" v="1125" actId="478"/>
          <ac:spMkLst>
            <pc:docMk/>
            <pc:sldMk cId="1518084" sldId="2147470131"/>
            <ac:spMk id="22" creationId="{B4D80DFF-99D9-A3A8-2E5C-700AAF7F3354}"/>
          </ac:spMkLst>
        </pc:spChg>
        <pc:spChg chg="del mod">
          <ac:chgData name="Mathias Vercauteren" userId="fa5be325-c4b1-412f-aabb-20c14464bfb7" providerId="ADAL" clId="{89A49B43-7842-41B6-8088-6B54D7043AAB}" dt="2024-08-07T06:16:30.917" v="1125" actId="478"/>
          <ac:spMkLst>
            <pc:docMk/>
            <pc:sldMk cId="1518084" sldId="2147470131"/>
            <ac:spMk id="23" creationId="{C20A5F91-3347-7240-1048-A3F26622A07C}"/>
          </ac:spMkLst>
        </pc:spChg>
        <pc:spChg chg="add mod">
          <ac:chgData name="Mathias Vercauteren" userId="fa5be325-c4b1-412f-aabb-20c14464bfb7" providerId="ADAL" clId="{89A49B43-7842-41B6-8088-6B54D7043AAB}" dt="2024-08-07T06:19:35.046" v="1179" actId="14100"/>
          <ac:spMkLst>
            <pc:docMk/>
            <pc:sldMk cId="1518084" sldId="2147470131"/>
            <ac:spMk id="24" creationId="{90C29773-01DC-CB37-DE76-E0F63EFC4628}"/>
          </ac:spMkLst>
        </pc:spChg>
        <pc:grpChg chg="add mod">
          <ac:chgData name="Mathias Vercauteren" userId="fa5be325-c4b1-412f-aabb-20c14464bfb7" providerId="ADAL" clId="{89A49B43-7842-41B6-8088-6B54D7043AAB}" dt="2024-08-07T06:18:03.829" v="1138"/>
          <ac:grpSpMkLst>
            <pc:docMk/>
            <pc:sldMk cId="1518084" sldId="2147470131"/>
            <ac:grpSpMk id="11" creationId="{E11A3A04-5376-F76C-1799-83010F64E60E}"/>
          </ac:grpSpMkLst>
        </pc:grpChg>
        <pc:grpChg chg="mod">
          <ac:chgData name="Mathias Vercauteren" userId="fa5be325-c4b1-412f-aabb-20c14464bfb7" providerId="ADAL" clId="{89A49B43-7842-41B6-8088-6B54D7043AAB}" dt="2024-08-07T06:18:03.829" v="1138"/>
          <ac:grpSpMkLst>
            <pc:docMk/>
            <pc:sldMk cId="1518084" sldId="2147470131"/>
            <ac:grpSpMk id="13" creationId="{34F15842-910F-252F-1F80-DD7E73FE8791}"/>
          </ac:grpSpMkLst>
        </pc:grpChg>
        <pc:grpChg chg="del">
          <ac:chgData name="Mathias Vercauteren" userId="fa5be325-c4b1-412f-aabb-20c14464bfb7" providerId="ADAL" clId="{89A49B43-7842-41B6-8088-6B54D7043AAB}" dt="2024-08-07T06:16:30.917" v="1125" actId="478"/>
          <ac:grpSpMkLst>
            <pc:docMk/>
            <pc:sldMk cId="1518084" sldId="2147470131"/>
            <ac:grpSpMk id="16" creationId="{0A181FD8-E3F4-3508-557C-9276BF4A4ECE}"/>
          </ac:grpSpMkLst>
        </pc:grpChg>
        <pc:picChg chg="mod ord modCrop">
          <ac:chgData name="Mathias Vercauteren" userId="fa5be325-c4b1-412f-aabb-20c14464bfb7" providerId="ADAL" clId="{89A49B43-7842-41B6-8088-6B54D7043AAB}" dt="2024-08-07T06:17:50.777" v="1137" actId="732"/>
          <ac:picMkLst>
            <pc:docMk/>
            <pc:sldMk cId="1518084" sldId="2147470131"/>
            <ac:picMk id="9" creationId="{60E26E27-7699-15CE-1D48-8DE7CAF31C77}"/>
          </ac:picMkLst>
        </pc:picChg>
      </pc:sldChg>
      <pc:sldChg chg="modSp add mod modTransition">
        <pc:chgData name="Mathias Vercauteren" userId="fa5be325-c4b1-412f-aabb-20c14464bfb7" providerId="ADAL" clId="{89A49B43-7842-41B6-8088-6B54D7043AAB}" dt="2024-08-07T14:55:35.539" v="8045"/>
        <pc:sldMkLst>
          <pc:docMk/>
          <pc:sldMk cId="1603364220" sldId="2147470132"/>
        </pc:sldMkLst>
        <pc:spChg chg="mod">
          <ac:chgData name="Mathias Vercauteren" userId="fa5be325-c4b1-412f-aabb-20c14464bfb7" providerId="ADAL" clId="{89A49B43-7842-41B6-8088-6B54D7043AAB}" dt="2024-08-07T06:08:23.129" v="1022" actId="207"/>
          <ac:spMkLst>
            <pc:docMk/>
            <pc:sldMk cId="1603364220" sldId="2147470132"/>
            <ac:spMk id="2" creationId="{CEC13C30-1379-9EF3-8F57-65136D1B57E1}"/>
          </ac:spMkLst>
        </pc:spChg>
        <pc:spChg chg="mod">
          <ac:chgData name="Mathias Vercauteren" userId="fa5be325-c4b1-412f-aabb-20c14464bfb7" providerId="ADAL" clId="{89A49B43-7842-41B6-8088-6B54D7043AAB}" dt="2024-08-07T06:08:12.029" v="1020" actId="20577"/>
          <ac:spMkLst>
            <pc:docMk/>
            <pc:sldMk cId="1603364220" sldId="2147470132"/>
            <ac:spMk id="3" creationId="{F9FB6FDC-E3E1-430C-C9E5-5851BB4A1E14}"/>
          </ac:spMkLst>
        </pc:spChg>
      </pc:sldChg>
      <pc:sldChg chg="addSp modSp new mod modTransition modAnim">
        <pc:chgData name="Mathias Vercauteren" userId="fa5be325-c4b1-412f-aabb-20c14464bfb7" providerId="ADAL" clId="{89A49B43-7842-41B6-8088-6B54D7043AAB}" dt="2024-08-07T14:55:35.539" v="8045"/>
        <pc:sldMkLst>
          <pc:docMk/>
          <pc:sldMk cId="3840234765" sldId="2147470133"/>
        </pc:sldMkLst>
        <pc:spChg chg="mod">
          <ac:chgData name="Mathias Vercauteren" userId="fa5be325-c4b1-412f-aabb-20c14464bfb7" providerId="ADAL" clId="{89A49B43-7842-41B6-8088-6B54D7043AAB}" dt="2024-08-07T06:23:48.638" v="1196" actId="404"/>
          <ac:spMkLst>
            <pc:docMk/>
            <pc:sldMk cId="3840234765" sldId="2147470133"/>
            <ac:spMk id="2" creationId="{C0366671-5FB6-773F-58F9-84E787546916}"/>
          </ac:spMkLst>
        </pc:spChg>
        <pc:spChg chg="mod">
          <ac:chgData name="Mathias Vercauteren" userId="fa5be325-c4b1-412f-aabb-20c14464bfb7" providerId="ADAL" clId="{89A49B43-7842-41B6-8088-6B54D7043AAB}" dt="2024-08-07T06:25:03.910" v="1210" actId="207"/>
          <ac:spMkLst>
            <pc:docMk/>
            <pc:sldMk cId="3840234765" sldId="2147470133"/>
            <ac:spMk id="3" creationId="{EE407EA9-5BAC-1588-A3CF-931E8ACC4A3A}"/>
          </ac:spMkLst>
        </pc:spChg>
        <pc:spChg chg="mod">
          <ac:chgData name="Mathias Vercauteren" userId="fa5be325-c4b1-412f-aabb-20c14464bfb7" providerId="ADAL" clId="{89A49B43-7842-41B6-8088-6B54D7043AAB}" dt="2024-08-07T06:23:20.775" v="1190"/>
          <ac:spMkLst>
            <pc:docMk/>
            <pc:sldMk cId="3840234765" sldId="2147470133"/>
            <ac:spMk id="7" creationId="{100EBB48-A053-375C-36AE-92CFBB685C5F}"/>
          </ac:spMkLst>
        </pc:spChg>
        <pc:spChg chg="mod">
          <ac:chgData name="Mathias Vercauteren" userId="fa5be325-c4b1-412f-aabb-20c14464bfb7" providerId="ADAL" clId="{89A49B43-7842-41B6-8088-6B54D7043AAB}" dt="2024-08-07T06:23:20.775" v="1190"/>
          <ac:spMkLst>
            <pc:docMk/>
            <pc:sldMk cId="3840234765" sldId="2147470133"/>
            <ac:spMk id="9" creationId="{409A2959-9BC8-3556-FFC8-2C1647D45287}"/>
          </ac:spMkLst>
        </pc:spChg>
        <pc:spChg chg="mod">
          <ac:chgData name="Mathias Vercauteren" userId="fa5be325-c4b1-412f-aabb-20c14464bfb7" providerId="ADAL" clId="{89A49B43-7842-41B6-8088-6B54D7043AAB}" dt="2024-08-07T06:23:20.775" v="1190"/>
          <ac:spMkLst>
            <pc:docMk/>
            <pc:sldMk cId="3840234765" sldId="2147470133"/>
            <ac:spMk id="10" creationId="{6F2A14CE-122E-04A0-97E5-0DC171677457}"/>
          </ac:spMkLst>
        </pc:spChg>
        <pc:spChg chg="add mod">
          <ac:chgData name="Mathias Vercauteren" userId="fa5be325-c4b1-412f-aabb-20c14464bfb7" providerId="ADAL" clId="{89A49B43-7842-41B6-8088-6B54D7043AAB}" dt="2024-08-07T06:24:25.746" v="1205" actId="14100"/>
          <ac:spMkLst>
            <pc:docMk/>
            <pc:sldMk cId="3840234765" sldId="2147470133"/>
            <ac:spMk id="11" creationId="{2EC5938F-7FC9-4882-7E92-FA8267386F8E}"/>
          </ac:spMkLst>
        </pc:spChg>
        <pc:grpChg chg="add mod">
          <ac:chgData name="Mathias Vercauteren" userId="fa5be325-c4b1-412f-aabb-20c14464bfb7" providerId="ADAL" clId="{89A49B43-7842-41B6-8088-6B54D7043AAB}" dt="2024-08-07T06:23:20.775" v="1190"/>
          <ac:grpSpMkLst>
            <pc:docMk/>
            <pc:sldMk cId="3840234765" sldId="2147470133"/>
            <ac:grpSpMk id="6" creationId="{E4119C67-2EE4-DD0D-8671-3FD55BB9153D}"/>
          </ac:grpSpMkLst>
        </pc:grpChg>
        <pc:grpChg chg="mod">
          <ac:chgData name="Mathias Vercauteren" userId="fa5be325-c4b1-412f-aabb-20c14464bfb7" providerId="ADAL" clId="{89A49B43-7842-41B6-8088-6B54D7043AAB}" dt="2024-08-07T06:23:20.775" v="1190"/>
          <ac:grpSpMkLst>
            <pc:docMk/>
            <pc:sldMk cId="3840234765" sldId="2147470133"/>
            <ac:grpSpMk id="8" creationId="{8F791588-5284-2B3A-3A63-1C84D1518B39}"/>
          </ac:grpSpMkLst>
        </pc:grpChg>
      </pc:sldChg>
      <pc:sldChg chg="modSp add mod modTransition modAnim">
        <pc:chgData name="Mathias Vercauteren" userId="fa5be325-c4b1-412f-aabb-20c14464bfb7" providerId="ADAL" clId="{89A49B43-7842-41B6-8088-6B54D7043AAB}" dt="2024-08-07T14:55:35.539" v="8045"/>
        <pc:sldMkLst>
          <pc:docMk/>
          <pc:sldMk cId="3328840307" sldId="2147470134"/>
        </pc:sldMkLst>
        <pc:spChg chg="mod">
          <ac:chgData name="Mathias Vercauteren" userId="fa5be325-c4b1-412f-aabb-20c14464bfb7" providerId="ADAL" clId="{89A49B43-7842-41B6-8088-6B54D7043AAB}" dt="2024-08-07T06:29:10.858" v="1310" actId="20577"/>
          <ac:spMkLst>
            <pc:docMk/>
            <pc:sldMk cId="3328840307" sldId="2147470134"/>
            <ac:spMk id="3" creationId="{C9FA34B3-EB26-21C0-0738-13DF26FA1281}"/>
          </ac:spMkLst>
        </pc:spChg>
        <pc:spChg chg="mod">
          <ac:chgData name="Mathias Vercauteren" userId="fa5be325-c4b1-412f-aabb-20c14464bfb7" providerId="ADAL" clId="{89A49B43-7842-41B6-8088-6B54D7043AAB}" dt="2024-08-07T06:28:09.241" v="1274" actId="114"/>
          <ac:spMkLst>
            <pc:docMk/>
            <pc:sldMk cId="3328840307" sldId="2147470134"/>
            <ac:spMk id="4" creationId="{7B24780F-72D4-5B49-ABD1-3E8F3EC1E18D}"/>
          </ac:spMkLst>
        </pc:spChg>
        <pc:spChg chg="mod">
          <ac:chgData name="Mathias Vercauteren" userId="fa5be325-c4b1-412f-aabb-20c14464bfb7" providerId="ADAL" clId="{89A49B43-7842-41B6-8088-6B54D7043AAB}" dt="2024-08-07T06:27:17.721" v="1271" actId="1076"/>
          <ac:spMkLst>
            <pc:docMk/>
            <pc:sldMk cId="3328840307" sldId="2147470134"/>
            <ac:spMk id="8" creationId="{914C7E9C-1A51-6861-BC01-70874A2197DA}"/>
          </ac:spMkLst>
        </pc:spChg>
        <pc:spChg chg="mod">
          <ac:chgData name="Mathias Vercauteren" userId="fa5be325-c4b1-412f-aabb-20c14464bfb7" providerId="ADAL" clId="{89A49B43-7842-41B6-8088-6B54D7043AAB}" dt="2024-08-07T06:27:14.832" v="1270" actId="1076"/>
          <ac:spMkLst>
            <pc:docMk/>
            <pc:sldMk cId="3328840307" sldId="2147470134"/>
            <ac:spMk id="24" creationId="{90C29773-01DC-CB37-DE76-E0F63EFC4628}"/>
          </ac:spMkLst>
        </pc:spChg>
        <pc:picChg chg="mod">
          <ac:chgData name="Mathias Vercauteren" userId="fa5be325-c4b1-412f-aabb-20c14464bfb7" providerId="ADAL" clId="{89A49B43-7842-41B6-8088-6B54D7043AAB}" dt="2024-08-07T06:27:55.417" v="1273" actId="14826"/>
          <ac:picMkLst>
            <pc:docMk/>
            <pc:sldMk cId="3328840307" sldId="2147470134"/>
            <ac:picMk id="9" creationId="{60E26E27-7699-15CE-1D48-8DE7CAF31C77}"/>
          </ac:picMkLst>
        </pc:picChg>
      </pc:sldChg>
      <pc:sldChg chg="addSp delSp modSp add mod modTransition modNotesTx">
        <pc:chgData name="Mathias Vercauteren" userId="fa5be325-c4b1-412f-aabb-20c14464bfb7" providerId="ADAL" clId="{89A49B43-7842-41B6-8088-6B54D7043AAB}" dt="2024-08-07T14:55:35.539" v="8045"/>
        <pc:sldMkLst>
          <pc:docMk/>
          <pc:sldMk cId="1778065873" sldId="2147470135"/>
        </pc:sldMkLst>
        <pc:spChg chg="mod">
          <ac:chgData name="Mathias Vercauteren" userId="fa5be325-c4b1-412f-aabb-20c14464bfb7" providerId="ADAL" clId="{89A49B43-7842-41B6-8088-6B54D7043AAB}" dt="2024-08-07T06:29:34.472" v="1332" actId="20577"/>
          <ac:spMkLst>
            <pc:docMk/>
            <pc:sldMk cId="1778065873" sldId="2147470135"/>
            <ac:spMk id="2" creationId="{709A0D60-6A54-054A-68EC-8442E7207400}"/>
          </ac:spMkLst>
        </pc:spChg>
        <pc:spChg chg="mod">
          <ac:chgData name="Mathias Vercauteren" userId="fa5be325-c4b1-412f-aabb-20c14464bfb7" providerId="ADAL" clId="{89A49B43-7842-41B6-8088-6B54D7043AAB}" dt="2024-08-07T06:29:40.973" v="1344" actId="20577"/>
          <ac:spMkLst>
            <pc:docMk/>
            <pc:sldMk cId="1778065873" sldId="2147470135"/>
            <ac:spMk id="6" creationId="{83A2DA62-6321-0277-E8BC-52FC56D3075D}"/>
          </ac:spMkLst>
        </pc:spChg>
        <pc:spChg chg="mod">
          <ac:chgData name="Mathias Vercauteren" userId="fa5be325-c4b1-412f-aabb-20c14464bfb7" providerId="ADAL" clId="{89A49B43-7842-41B6-8088-6B54D7043AAB}" dt="2024-08-07T06:29:37.999" v="1342" actId="20577"/>
          <ac:spMkLst>
            <pc:docMk/>
            <pc:sldMk cId="1778065873" sldId="2147470135"/>
            <ac:spMk id="21" creationId="{91499B7D-87CA-6773-8B91-56FB84F19587}"/>
          </ac:spMkLst>
        </pc:spChg>
        <pc:picChg chg="add mod">
          <ac:chgData name="Mathias Vercauteren" userId="fa5be325-c4b1-412f-aabb-20c14464bfb7" providerId="ADAL" clId="{89A49B43-7842-41B6-8088-6B54D7043AAB}" dt="2024-08-07T06:30:12.971" v="1349" actId="1076"/>
          <ac:picMkLst>
            <pc:docMk/>
            <pc:sldMk cId="1778065873" sldId="2147470135"/>
            <ac:picMk id="8" creationId="{D5E94AB4-855F-F7B6-0C5B-8AF1ED5FEC02}"/>
          </ac:picMkLst>
        </pc:picChg>
        <pc:picChg chg="del">
          <ac:chgData name="Mathias Vercauteren" userId="fa5be325-c4b1-412f-aabb-20c14464bfb7" providerId="ADAL" clId="{89A49B43-7842-41B6-8088-6B54D7043AAB}" dt="2024-08-07T06:29:51.297" v="1345" actId="478"/>
          <ac:picMkLst>
            <pc:docMk/>
            <pc:sldMk cId="1778065873" sldId="2147470135"/>
            <ac:picMk id="18" creationId="{FC94C379-0902-6E49-4488-90482B1F2510}"/>
          </ac:picMkLst>
        </pc:picChg>
      </pc:sldChg>
      <pc:sldChg chg="modSp add mod ord modTransition">
        <pc:chgData name="Mathias Vercauteren" userId="fa5be325-c4b1-412f-aabb-20c14464bfb7" providerId="ADAL" clId="{89A49B43-7842-41B6-8088-6B54D7043AAB}" dt="2024-08-07T14:55:35.539" v="8045"/>
        <pc:sldMkLst>
          <pc:docMk/>
          <pc:sldMk cId="3333804803" sldId="2147470136"/>
        </pc:sldMkLst>
        <pc:spChg chg="mod">
          <ac:chgData name="Mathias Vercauteren" userId="fa5be325-c4b1-412f-aabb-20c14464bfb7" providerId="ADAL" clId="{89A49B43-7842-41B6-8088-6B54D7043AAB}" dt="2024-08-07T06:45:36.020" v="1457" actId="108"/>
          <ac:spMkLst>
            <pc:docMk/>
            <pc:sldMk cId="3333804803" sldId="2147470136"/>
            <ac:spMk id="7" creationId="{76C9E24E-D2B6-90A2-3E0C-F6A31024A666}"/>
          </ac:spMkLst>
        </pc:spChg>
        <pc:spChg chg="mod">
          <ac:chgData name="Mathias Vercauteren" userId="fa5be325-c4b1-412f-aabb-20c14464bfb7" providerId="ADAL" clId="{89A49B43-7842-41B6-8088-6B54D7043AAB}" dt="2024-08-07T06:43:14.052" v="1421" actId="20577"/>
          <ac:spMkLst>
            <pc:docMk/>
            <pc:sldMk cId="3333804803" sldId="2147470136"/>
            <ac:spMk id="8" creationId="{ACC5DDD6-5124-F138-B334-2D00BECBC481}"/>
          </ac:spMkLst>
        </pc:spChg>
        <pc:spChg chg="mod">
          <ac:chgData name="Mathias Vercauteren" userId="fa5be325-c4b1-412f-aabb-20c14464bfb7" providerId="ADAL" clId="{89A49B43-7842-41B6-8088-6B54D7043AAB}" dt="2024-08-07T06:45:04.385" v="1432" actId="1076"/>
          <ac:spMkLst>
            <pc:docMk/>
            <pc:sldMk cId="3333804803" sldId="2147470136"/>
            <ac:spMk id="13" creationId="{7BE897DA-4EFF-DB22-596E-78A9CEBD3074}"/>
          </ac:spMkLst>
        </pc:spChg>
        <pc:spChg chg="mod">
          <ac:chgData name="Mathias Vercauteren" userId="fa5be325-c4b1-412f-aabb-20c14464bfb7" providerId="ADAL" clId="{89A49B43-7842-41B6-8088-6B54D7043AAB}" dt="2024-08-07T06:45:13.305" v="1446" actId="1076"/>
          <ac:spMkLst>
            <pc:docMk/>
            <pc:sldMk cId="3333804803" sldId="2147470136"/>
            <ac:spMk id="14" creationId="{B3EC105F-63F2-2E0C-1C6E-5124DDA339E4}"/>
          </ac:spMkLst>
        </pc:spChg>
        <pc:spChg chg="mod">
          <ac:chgData name="Mathias Vercauteren" userId="fa5be325-c4b1-412f-aabb-20c14464bfb7" providerId="ADAL" clId="{89A49B43-7842-41B6-8088-6B54D7043AAB}" dt="2024-08-07T06:48:25.423" v="1468" actId="20577"/>
          <ac:spMkLst>
            <pc:docMk/>
            <pc:sldMk cId="3333804803" sldId="2147470136"/>
            <ac:spMk id="15" creationId="{049F5562-C66B-DE0E-F66C-D22C46E65E94}"/>
          </ac:spMkLst>
        </pc:spChg>
        <pc:spChg chg="mod">
          <ac:chgData name="Mathias Vercauteren" userId="fa5be325-c4b1-412f-aabb-20c14464bfb7" providerId="ADAL" clId="{89A49B43-7842-41B6-8088-6B54D7043AAB}" dt="2024-08-07T06:48:29.386" v="1469" actId="1076"/>
          <ac:spMkLst>
            <pc:docMk/>
            <pc:sldMk cId="3333804803" sldId="2147470136"/>
            <ac:spMk id="16" creationId="{E29D43DB-A83F-FFEE-B249-3B47F70C1639}"/>
          </ac:spMkLst>
        </pc:spChg>
        <pc:spChg chg="mod">
          <ac:chgData name="Mathias Vercauteren" userId="fa5be325-c4b1-412f-aabb-20c14464bfb7" providerId="ADAL" clId="{89A49B43-7842-41B6-8088-6B54D7043AAB}" dt="2024-08-07T06:40:05.959" v="1396" actId="20577"/>
          <ac:spMkLst>
            <pc:docMk/>
            <pc:sldMk cId="3333804803" sldId="2147470136"/>
            <ac:spMk id="23" creationId="{C1C56231-A8FA-FA00-D793-62A34C829B83}"/>
          </ac:spMkLst>
        </pc:spChg>
        <pc:spChg chg="mod">
          <ac:chgData name="Mathias Vercauteren" userId="fa5be325-c4b1-412f-aabb-20c14464bfb7" providerId="ADAL" clId="{89A49B43-7842-41B6-8088-6B54D7043AAB}" dt="2024-08-07T06:45:31.622" v="1456" actId="108"/>
          <ac:spMkLst>
            <pc:docMk/>
            <pc:sldMk cId="3333804803" sldId="2147470136"/>
            <ac:spMk id="57" creationId="{343C97A7-13EF-EAF0-C3F5-C8F738AD16A0}"/>
          </ac:spMkLst>
        </pc:spChg>
      </pc:sldChg>
      <pc:sldChg chg="modSp add mod ord modTransition">
        <pc:chgData name="Mathias Vercauteren" userId="fa5be325-c4b1-412f-aabb-20c14464bfb7" providerId="ADAL" clId="{89A49B43-7842-41B6-8088-6B54D7043AAB}" dt="2024-08-07T14:55:35.539" v="8045"/>
        <pc:sldMkLst>
          <pc:docMk/>
          <pc:sldMk cId="816959528" sldId="2147470137"/>
        </pc:sldMkLst>
        <pc:spChg chg="mod">
          <ac:chgData name="Mathias Vercauteren" userId="fa5be325-c4b1-412f-aabb-20c14464bfb7" providerId="ADAL" clId="{89A49B43-7842-41B6-8088-6B54D7043AAB}" dt="2024-08-07T06:48:41.163" v="1474" actId="108"/>
          <ac:spMkLst>
            <pc:docMk/>
            <pc:sldMk cId="816959528" sldId="2147470137"/>
            <ac:spMk id="2" creationId="{8F0369CE-6978-6B79-4597-FFF0234F6EFB}"/>
          </ac:spMkLst>
        </pc:spChg>
        <pc:spChg chg="mod">
          <ac:chgData name="Mathias Vercauteren" userId="fa5be325-c4b1-412f-aabb-20c14464bfb7" providerId="ADAL" clId="{89A49B43-7842-41B6-8088-6B54D7043AAB}" dt="2024-08-07T06:49:06.980" v="1483" actId="108"/>
          <ac:spMkLst>
            <pc:docMk/>
            <pc:sldMk cId="816959528" sldId="2147470137"/>
            <ac:spMk id="57" creationId="{343C97A7-13EF-EAF0-C3F5-C8F738AD16A0}"/>
          </ac:spMkLst>
        </pc:spChg>
      </pc:sldChg>
      <pc:sldChg chg="modSp add mod ord modTransition">
        <pc:chgData name="Mathias Vercauteren" userId="fa5be325-c4b1-412f-aabb-20c14464bfb7" providerId="ADAL" clId="{89A49B43-7842-41B6-8088-6B54D7043AAB}" dt="2024-08-07T14:55:35.539" v="8045"/>
        <pc:sldMkLst>
          <pc:docMk/>
          <pc:sldMk cId="1471154738" sldId="2147470138"/>
        </pc:sldMkLst>
        <pc:spChg chg="mod">
          <ac:chgData name="Mathias Vercauteren" userId="fa5be325-c4b1-412f-aabb-20c14464bfb7" providerId="ADAL" clId="{89A49B43-7842-41B6-8088-6B54D7043AAB}" dt="2024-08-07T06:48:45.068" v="1475" actId="108"/>
          <ac:spMkLst>
            <pc:docMk/>
            <pc:sldMk cId="1471154738" sldId="2147470138"/>
            <ac:spMk id="3" creationId="{597DC4A4-2B31-AC9E-03B5-5EFEC5A765E8}"/>
          </ac:spMkLst>
        </pc:spChg>
        <pc:spChg chg="mod">
          <ac:chgData name="Mathias Vercauteren" userId="fa5be325-c4b1-412f-aabb-20c14464bfb7" providerId="ADAL" clId="{89A49B43-7842-41B6-8088-6B54D7043AAB}" dt="2024-08-07T06:49:03.929" v="1482" actId="108"/>
          <ac:spMkLst>
            <pc:docMk/>
            <pc:sldMk cId="1471154738" sldId="2147470138"/>
            <ac:spMk id="57" creationId="{343C97A7-13EF-EAF0-C3F5-C8F738AD16A0}"/>
          </ac:spMkLst>
        </pc:spChg>
      </pc:sldChg>
      <pc:sldChg chg="modSp add mod ord modTransition">
        <pc:chgData name="Mathias Vercauteren" userId="fa5be325-c4b1-412f-aabb-20c14464bfb7" providerId="ADAL" clId="{89A49B43-7842-41B6-8088-6B54D7043AAB}" dt="2024-08-07T14:55:35.539" v="8045"/>
        <pc:sldMkLst>
          <pc:docMk/>
          <pc:sldMk cId="2173365291" sldId="2147470139"/>
        </pc:sldMkLst>
        <pc:spChg chg="mod">
          <ac:chgData name="Mathias Vercauteren" userId="fa5be325-c4b1-412f-aabb-20c14464bfb7" providerId="ADAL" clId="{89A49B43-7842-41B6-8088-6B54D7043AAB}" dt="2024-08-07T06:48:52.057" v="1478" actId="108"/>
          <ac:spMkLst>
            <pc:docMk/>
            <pc:sldMk cId="2173365291" sldId="2147470139"/>
            <ac:spMk id="6" creationId="{CF822DA4-CECD-B1A3-825F-9C800C1763A7}"/>
          </ac:spMkLst>
        </pc:spChg>
        <pc:spChg chg="mod">
          <ac:chgData name="Mathias Vercauteren" userId="fa5be325-c4b1-412f-aabb-20c14464bfb7" providerId="ADAL" clId="{89A49B43-7842-41B6-8088-6B54D7043AAB}" dt="2024-08-07T06:48:49.191" v="1477" actId="108"/>
          <ac:spMkLst>
            <pc:docMk/>
            <pc:sldMk cId="2173365291" sldId="2147470139"/>
            <ac:spMk id="15" creationId="{049F5562-C66B-DE0E-F66C-D22C46E65E94}"/>
          </ac:spMkLst>
        </pc:spChg>
        <pc:spChg chg="mod">
          <ac:chgData name="Mathias Vercauteren" userId="fa5be325-c4b1-412f-aabb-20c14464bfb7" providerId="ADAL" clId="{89A49B43-7842-41B6-8088-6B54D7043AAB}" dt="2024-08-07T06:49:01.111" v="1481" actId="108"/>
          <ac:spMkLst>
            <pc:docMk/>
            <pc:sldMk cId="2173365291" sldId="2147470139"/>
            <ac:spMk id="57" creationId="{343C97A7-13EF-EAF0-C3F5-C8F738AD16A0}"/>
          </ac:spMkLst>
        </pc:spChg>
      </pc:sldChg>
      <pc:sldChg chg="modSp add mod ord modTransition">
        <pc:chgData name="Mathias Vercauteren" userId="fa5be325-c4b1-412f-aabb-20c14464bfb7" providerId="ADAL" clId="{89A49B43-7842-41B6-8088-6B54D7043AAB}" dt="2024-08-07T14:55:35.539" v="8045"/>
        <pc:sldMkLst>
          <pc:docMk/>
          <pc:sldMk cId="3525004399" sldId="2147470140"/>
        </pc:sldMkLst>
        <pc:spChg chg="mod">
          <ac:chgData name="Mathias Vercauteren" userId="fa5be325-c4b1-412f-aabb-20c14464bfb7" providerId="ADAL" clId="{89A49B43-7842-41B6-8088-6B54D7043AAB}" dt="2024-08-07T06:48:55.391" v="1479" actId="108"/>
          <ac:spMkLst>
            <pc:docMk/>
            <pc:sldMk cId="3525004399" sldId="2147470140"/>
            <ac:spMk id="7" creationId="{76C9E24E-D2B6-90A2-3E0C-F6A31024A666}"/>
          </ac:spMkLst>
        </pc:spChg>
        <pc:spChg chg="mod">
          <ac:chgData name="Mathias Vercauteren" userId="fa5be325-c4b1-412f-aabb-20c14464bfb7" providerId="ADAL" clId="{89A49B43-7842-41B6-8088-6B54D7043AAB}" dt="2024-08-07T06:48:57.543" v="1480" actId="108"/>
          <ac:spMkLst>
            <pc:docMk/>
            <pc:sldMk cId="3525004399" sldId="2147470140"/>
            <ac:spMk id="57" creationId="{343C97A7-13EF-EAF0-C3F5-C8F738AD16A0}"/>
          </ac:spMkLst>
        </pc:spChg>
      </pc:sldChg>
      <pc:sldChg chg="addSp delSp modSp add mod modTransition modAnim modNotesTx">
        <pc:chgData name="Mathias Vercauteren" userId="fa5be325-c4b1-412f-aabb-20c14464bfb7" providerId="ADAL" clId="{89A49B43-7842-41B6-8088-6B54D7043AAB}" dt="2024-08-07T14:55:35.539" v="8045"/>
        <pc:sldMkLst>
          <pc:docMk/>
          <pc:sldMk cId="1694706137" sldId="2147470141"/>
        </pc:sldMkLst>
        <pc:spChg chg="mod">
          <ac:chgData name="Mathias Vercauteren" userId="fa5be325-c4b1-412f-aabb-20c14464bfb7" providerId="ADAL" clId="{89A49B43-7842-41B6-8088-6B54D7043AAB}" dt="2024-08-07T06:53:09.582" v="1613" actId="20577"/>
          <ac:spMkLst>
            <pc:docMk/>
            <pc:sldMk cId="1694706137" sldId="2147470141"/>
            <ac:spMk id="3" creationId="{01EB1D7F-284F-6F46-99FA-EBB8ED69D7EA}"/>
          </ac:spMkLst>
        </pc:spChg>
        <pc:spChg chg="add mod">
          <ac:chgData name="Mathias Vercauteren" userId="fa5be325-c4b1-412f-aabb-20c14464bfb7" providerId="ADAL" clId="{89A49B43-7842-41B6-8088-6B54D7043AAB}" dt="2024-08-07T06:56:19.404" v="1695" actId="1076"/>
          <ac:spMkLst>
            <pc:docMk/>
            <pc:sldMk cId="1694706137" sldId="2147470141"/>
            <ac:spMk id="4" creationId="{C8E73AE8-E240-A2B3-2907-39D6FC290AF7}"/>
          </ac:spMkLst>
        </pc:spChg>
        <pc:spChg chg="add mod">
          <ac:chgData name="Mathias Vercauteren" userId="fa5be325-c4b1-412f-aabb-20c14464bfb7" providerId="ADAL" clId="{89A49B43-7842-41B6-8088-6B54D7043AAB}" dt="2024-08-07T06:55:00.841" v="1672" actId="20577"/>
          <ac:spMkLst>
            <pc:docMk/>
            <pc:sldMk cId="1694706137" sldId="2147470141"/>
            <ac:spMk id="5" creationId="{95E8B102-4191-8C52-E296-1F8F1448A696}"/>
          </ac:spMkLst>
        </pc:spChg>
        <pc:spChg chg="add mod">
          <ac:chgData name="Mathias Vercauteren" userId="fa5be325-c4b1-412f-aabb-20c14464bfb7" providerId="ADAL" clId="{89A49B43-7842-41B6-8088-6B54D7043AAB}" dt="2024-08-07T07:00:28.717" v="1760" actId="20577"/>
          <ac:spMkLst>
            <pc:docMk/>
            <pc:sldMk cId="1694706137" sldId="2147470141"/>
            <ac:spMk id="6" creationId="{31A0C86A-C502-5F92-9150-1583509F022B}"/>
          </ac:spMkLst>
        </pc:spChg>
        <pc:spChg chg="del">
          <ac:chgData name="Mathias Vercauteren" userId="fa5be325-c4b1-412f-aabb-20c14464bfb7" providerId="ADAL" clId="{89A49B43-7842-41B6-8088-6B54D7043AAB}" dt="2024-08-07T06:53:13.103" v="1614" actId="478"/>
          <ac:spMkLst>
            <pc:docMk/>
            <pc:sldMk cId="1694706137" sldId="2147470141"/>
            <ac:spMk id="8" creationId="{AF43A531-88E8-744E-9BB5-FD05029B1D21}"/>
          </ac:spMkLst>
        </pc:spChg>
        <pc:spChg chg="mod">
          <ac:chgData name="Mathias Vercauteren" userId="fa5be325-c4b1-412f-aabb-20c14464bfb7" providerId="ADAL" clId="{89A49B43-7842-41B6-8088-6B54D7043AAB}" dt="2024-08-07T06:54:19.398" v="1643" actId="113"/>
          <ac:spMkLst>
            <pc:docMk/>
            <pc:sldMk cId="1694706137" sldId="2147470141"/>
            <ac:spMk id="9" creationId="{D10884D9-533B-02F7-3FE7-4CF37F5533E3}"/>
          </ac:spMkLst>
        </pc:spChg>
        <pc:spChg chg="mod">
          <ac:chgData name="Mathias Vercauteren" userId="fa5be325-c4b1-412f-aabb-20c14464bfb7" providerId="ADAL" clId="{89A49B43-7842-41B6-8088-6B54D7043AAB}" dt="2024-08-07T06:56:07.726" v="1694" actId="14100"/>
          <ac:spMkLst>
            <pc:docMk/>
            <pc:sldMk cId="1694706137" sldId="2147470141"/>
            <ac:spMk id="11" creationId="{C6734395-E9F9-C3F8-C817-A9A5DFCFC179}"/>
          </ac:spMkLst>
        </pc:spChg>
        <pc:spChg chg="mod">
          <ac:chgData name="Mathias Vercauteren" userId="fa5be325-c4b1-412f-aabb-20c14464bfb7" providerId="ADAL" clId="{89A49B43-7842-41B6-8088-6B54D7043AAB}" dt="2024-08-07T06:56:19.404" v="1695" actId="1076"/>
          <ac:spMkLst>
            <pc:docMk/>
            <pc:sldMk cId="1694706137" sldId="2147470141"/>
            <ac:spMk id="13" creationId="{9E2CA6A0-D59C-74DB-ED37-7BF010170C86}"/>
          </ac:spMkLst>
        </pc:spChg>
        <pc:spChg chg="del">
          <ac:chgData name="Mathias Vercauteren" userId="fa5be325-c4b1-412f-aabb-20c14464bfb7" providerId="ADAL" clId="{89A49B43-7842-41B6-8088-6B54D7043AAB}" dt="2024-08-07T06:54:25.820" v="1646" actId="478"/>
          <ac:spMkLst>
            <pc:docMk/>
            <pc:sldMk cId="1694706137" sldId="2147470141"/>
            <ac:spMk id="14" creationId="{7F108DB6-3454-D6D1-78D2-3A331918F91F}"/>
          </ac:spMkLst>
        </pc:spChg>
        <pc:spChg chg="del mod">
          <ac:chgData name="Mathias Vercauteren" userId="fa5be325-c4b1-412f-aabb-20c14464bfb7" providerId="ADAL" clId="{89A49B43-7842-41B6-8088-6B54D7043AAB}" dt="2024-08-07T06:54:52.700" v="1660" actId="478"/>
          <ac:spMkLst>
            <pc:docMk/>
            <pc:sldMk cId="1694706137" sldId="2147470141"/>
            <ac:spMk id="15" creationId="{AC4BAA8D-F2C8-8491-9454-EC314F8A7354}"/>
          </ac:spMkLst>
        </pc:spChg>
        <pc:spChg chg="del">
          <ac:chgData name="Mathias Vercauteren" userId="fa5be325-c4b1-412f-aabb-20c14464bfb7" providerId="ADAL" clId="{89A49B43-7842-41B6-8088-6B54D7043AAB}" dt="2024-08-07T06:54:51.902" v="1659" actId="478"/>
          <ac:spMkLst>
            <pc:docMk/>
            <pc:sldMk cId="1694706137" sldId="2147470141"/>
            <ac:spMk id="16" creationId="{BB4CEE28-B8A6-AB54-1D4B-98844720EBA5}"/>
          </ac:spMkLst>
        </pc:spChg>
        <pc:spChg chg="del">
          <ac:chgData name="Mathias Vercauteren" userId="fa5be325-c4b1-412f-aabb-20c14464bfb7" providerId="ADAL" clId="{89A49B43-7842-41B6-8088-6B54D7043AAB}" dt="2024-08-07T06:53:13.103" v="1614" actId="478"/>
          <ac:spMkLst>
            <pc:docMk/>
            <pc:sldMk cId="1694706137" sldId="2147470141"/>
            <ac:spMk id="23" creationId="{A79B9B10-9698-A8C5-90C9-EA8D6D80EC58}"/>
          </ac:spMkLst>
        </pc:spChg>
        <pc:spChg chg="del">
          <ac:chgData name="Mathias Vercauteren" userId="fa5be325-c4b1-412f-aabb-20c14464bfb7" providerId="ADAL" clId="{89A49B43-7842-41B6-8088-6B54D7043AAB}" dt="2024-08-07T06:53:13.103" v="1614" actId="478"/>
          <ac:spMkLst>
            <pc:docMk/>
            <pc:sldMk cId="1694706137" sldId="2147470141"/>
            <ac:spMk id="24" creationId="{0FBC4E79-CDE7-C9F2-2C7E-B5A0558DF732}"/>
          </ac:spMkLst>
        </pc:spChg>
        <pc:picChg chg="del mod">
          <ac:chgData name="Mathias Vercauteren" userId="fa5be325-c4b1-412f-aabb-20c14464bfb7" providerId="ADAL" clId="{89A49B43-7842-41B6-8088-6B54D7043AAB}" dt="2024-08-07T06:55:41.600" v="1688" actId="478"/>
          <ac:picMkLst>
            <pc:docMk/>
            <pc:sldMk cId="1694706137" sldId="2147470141"/>
            <ac:picMk id="29" creationId="{083C3118-4154-AF56-436B-9C685A7AE123}"/>
          </ac:picMkLst>
        </pc:picChg>
        <pc:picChg chg="del mod">
          <ac:chgData name="Mathias Vercauteren" userId="fa5be325-c4b1-412f-aabb-20c14464bfb7" providerId="ADAL" clId="{89A49B43-7842-41B6-8088-6B54D7043AAB}" dt="2024-08-07T07:00:10.713" v="1753" actId="478"/>
          <ac:picMkLst>
            <pc:docMk/>
            <pc:sldMk cId="1694706137" sldId="2147470141"/>
            <ac:picMk id="35" creationId="{5A5D4049-6C9B-EFCC-1D53-26485994E45F}"/>
          </ac:picMkLst>
        </pc:picChg>
        <pc:picChg chg="del mod">
          <ac:chgData name="Mathias Vercauteren" userId="fa5be325-c4b1-412f-aabb-20c14464bfb7" providerId="ADAL" clId="{89A49B43-7842-41B6-8088-6B54D7043AAB}" dt="2024-08-07T06:53:18.921" v="1617" actId="478"/>
          <ac:picMkLst>
            <pc:docMk/>
            <pc:sldMk cId="1694706137" sldId="2147470141"/>
            <ac:picMk id="40" creationId="{0C879ACC-EC38-A0F1-A509-8B8171A7D8C4}"/>
          </ac:picMkLst>
        </pc:picChg>
        <pc:picChg chg="add mod">
          <ac:chgData name="Mathias Vercauteren" userId="fa5be325-c4b1-412f-aabb-20c14464bfb7" providerId="ADAL" clId="{89A49B43-7842-41B6-8088-6B54D7043AAB}" dt="2024-08-07T07:00:18.948" v="1757" actId="167"/>
          <ac:picMkLst>
            <pc:docMk/>
            <pc:sldMk cId="1694706137" sldId="2147470141"/>
            <ac:picMk id="2050" creationId="{70E0B7EC-5C62-3EF2-1382-5C13AF6DC21E}"/>
          </ac:picMkLst>
        </pc:picChg>
      </pc:sldChg>
      <pc:sldChg chg="addSp delSp modSp add mod modTransition">
        <pc:chgData name="Mathias Vercauteren" userId="fa5be325-c4b1-412f-aabb-20c14464bfb7" providerId="ADAL" clId="{89A49B43-7842-41B6-8088-6B54D7043AAB}" dt="2024-08-07T14:55:35.539" v="8045"/>
        <pc:sldMkLst>
          <pc:docMk/>
          <pc:sldMk cId="2609670282" sldId="2147470142"/>
        </pc:sldMkLst>
        <pc:spChg chg="mod">
          <ac:chgData name="Mathias Vercauteren" userId="fa5be325-c4b1-412f-aabb-20c14464bfb7" providerId="ADAL" clId="{89A49B43-7842-41B6-8088-6B54D7043AAB}" dt="2024-08-07T06:57:06.635" v="1707" actId="20577"/>
          <ac:spMkLst>
            <pc:docMk/>
            <pc:sldMk cId="2609670282" sldId="2147470142"/>
            <ac:spMk id="3" creationId="{01EB1D7F-284F-6F46-99FA-EBB8ED69D7EA}"/>
          </ac:spMkLst>
        </pc:spChg>
        <pc:spChg chg="mod">
          <ac:chgData name="Mathias Vercauteren" userId="fa5be325-c4b1-412f-aabb-20c14464bfb7" providerId="ADAL" clId="{89A49B43-7842-41B6-8088-6B54D7043AAB}" dt="2024-08-07T07:06:42.469" v="1854" actId="1035"/>
          <ac:spMkLst>
            <pc:docMk/>
            <pc:sldMk cId="2609670282" sldId="2147470142"/>
            <ac:spMk id="4" creationId="{C8E73AE8-E240-A2B3-2907-39D6FC290AF7}"/>
          </ac:spMkLst>
        </pc:spChg>
        <pc:spChg chg="mod">
          <ac:chgData name="Mathias Vercauteren" userId="fa5be325-c4b1-412f-aabb-20c14464bfb7" providerId="ADAL" clId="{89A49B43-7842-41B6-8088-6B54D7043AAB}" dt="2024-08-07T06:58:06.634" v="1746" actId="20577"/>
          <ac:spMkLst>
            <pc:docMk/>
            <pc:sldMk cId="2609670282" sldId="2147470142"/>
            <ac:spMk id="6" creationId="{31A0C86A-C502-5F92-9150-1583509F022B}"/>
          </ac:spMkLst>
        </pc:spChg>
        <pc:spChg chg="mod">
          <ac:chgData name="Mathias Vercauteren" userId="fa5be325-c4b1-412f-aabb-20c14464bfb7" providerId="ADAL" clId="{89A49B43-7842-41B6-8088-6B54D7043AAB}" dt="2024-08-07T06:57:34.858" v="1731" actId="20577"/>
          <ac:spMkLst>
            <pc:docMk/>
            <pc:sldMk cId="2609670282" sldId="2147470142"/>
            <ac:spMk id="11" creationId="{C6734395-E9F9-C3F8-C817-A9A5DFCFC179}"/>
          </ac:spMkLst>
        </pc:spChg>
        <pc:spChg chg="mod">
          <ac:chgData name="Mathias Vercauteren" userId="fa5be325-c4b1-412f-aabb-20c14464bfb7" providerId="ADAL" clId="{89A49B43-7842-41B6-8088-6B54D7043AAB}" dt="2024-08-07T07:06:42.469" v="1854" actId="1035"/>
          <ac:spMkLst>
            <pc:docMk/>
            <pc:sldMk cId="2609670282" sldId="2147470142"/>
            <ac:spMk id="13" creationId="{9E2CA6A0-D59C-74DB-ED37-7BF010170C86}"/>
          </ac:spMkLst>
        </pc:spChg>
        <pc:picChg chg="add del mod ord">
          <ac:chgData name="Mathias Vercauteren" userId="fa5be325-c4b1-412f-aabb-20c14464bfb7" providerId="ADAL" clId="{89A49B43-7842-41B6-8088-6B54D7043AAB}" dt="2024-08-07T06:59:08.584" v="1749" actId="478"/>
          <ac:picMkLst>
            <pc:docMk/>
            <pc:sldMk cId="2609670282" sldId="2147470142"/>
            <ac:picMk id="7" creationId="{CA725EAB-EF1B-75E4-E798-FF67934318D1}"/>
          </ac:picMkLst>
        </pc:picChg>
        <pc:picChg chg="del">
          <ac:chgData name="Mathias Vercauteren" userId="fa5be325-c4b1-412f-aabb-20c14464bfb7" providerId="ADAL" clId="{89A49B43-7842-41B6-8088-6B54D7043AAB}" dt="2024-08-07T06:57:21.478" v="1724" actId="478"/>
          <ac:picMkLst>
            <pc:docMk/>
            <pc:sldMk cId="2609670282" sldId="2147470142"/>
            <ac:picMk id="35" creationId="{5A5D4049-6C9B-EFCC-1D53-26485994E45F}"/>
          </ac:picMkLst>
        </pc:picChg>
        <pc:picChg chg="add mod">
          <ac:chgData name="Mathias Vercauteren" userId="fa5be325-c4b1-412f-aabb-20c14464bfb7" providerId="ADAL" clId="{89A49B43-7842-41B6-8088-6B54D7043AAB}" dt="2024-08-07T06:59:12.489" v="1752" actId="1076"/>
          <ac:picMkLst>
            <pc:docMk/>
            <pc:sldMk cId="2609670282" sldId="2147470142"/>
            <ac:picMk id="1026" creationId="{B1732DB5-7543-7F5B-662E-FAF7EC83893C}"/>
          </ac:picMkLst>
        </pc:picChg>
      </pc:sldChg>
      <pc:sldChg chg="addSp delSp modSp add mod modTransition">
        <pc:chgData name="Mathias Vercauteren" userId="fa5be325-c4b1-412f-aabb-20c14464bfb7" providerId="ADAL" clId="{89A49B43-7842-41B6-8088-6B54D7043AAB}" dt="2024-08-07T14:55:35.539" v="8045"/>
        <pc:sldMkLst>
          <pc:docMk/>
          <pc:sldMk cId="2813351382" sldId="2147470143"/>
        </pc:sldMkLst>
        <pc:spChg chg="mod">
          <ac:chgData name="Mathias Vercauteren" userId="fa5be325-c4b1-412f-aabb-20c14464bfb7" providerId="ADAL" clId="{89A49B43-7842-41B6-8088-6B54D7043AAB}" dt="2024-08-07T07:00:52.957" v="1770" actId="20577"/>
          <ac:spMkLst>
            <pc:docMk/>
            <pc:sldMk cId="2813351382" sldId="2147470143"/>
            <ac:spMk id="3" creationId="{01EB1D7F-284F-6F46-99FA-EBB8ED69D7EA}"/>
          </ac:spMkLst>
        </pc:spChg>
        <pc:spChg chg="mod">
          <ac:chgData name="Mathias Vercauteren" userId="fa5be325-c4b1-412f-aabb-20c14464bfb7" providerId="ADAL" clId="{89A49B43-7842-41B6-8088-6B54D7043AAB}" dt="2024-08-07T07:06:39.699" v="1847" actId="1035"/>
          <ac:spMkLst>
            <pc:docMk/>
            <pc:sldMk cId="2813351382" sldId="2147470143"/>
            <ac:spMk id="4" creationId="{C8E73AE8-E240-A2B3-2907-39D6FC290AF7}"/>
          </ac:spMkLst>
        </pc:spChg>
        <pc:spChg chg="mod">
          <ac:chgData name="Mathias Vercauteren" userId="fa5be325-c4b1-412f-aabb-20c14464bfb7" providerId="ADAL" clId="{89A49B43-7842-41B6-8088-6B54D7043AAB}" dt="2024-08-07T07:03:20.242" v="1794" actId="20577"/>
          <ac:spMkLst>
            <pc:docMk/>
            <pc:sldMk cId="2813351382" sldId="2147470143"/>
            <ac:spMk id="6" creationId="{31A0C86A-C502-5F92-9150-1583509F022B}"/>
          </ac:spMkLst>
        </pc:spChg>
        <pc:spChg chg="mod">
          <ac:chgData name="Mathias Vercauteren" userId="fa5be325-c4b1-412f-aabb-20c14464bfb7" providerId="ADAL" clId="{89A49B43-7842-41B6-8088-6B54D7043AAB}" dt="2024-08-07T07:01:03.006" v="1776" actId="20577"/>
          <ac:spMkLst>
            <pc:docMk/>
            <pc:sldMk cId="2813351382" sldId="2147470143"/>
            <ac:spMk id="11" creationId="{C6734395-E9F9-C3F8-C817-A9A5DFCFC179}"/>
          </ac:spMkLst>
        </pc:spChg>
        <pc:spChg chg="mod">
          <ac:chgData name="Mathias Vercauteren" userId="fa5be325-c4b1-412f-aabb-20c14464bfb7" providerId="ADAL" clId="{89A49B43-7842-41B6-8088-6B54D7043AAB}" dt="2024-08-07T07:06:39.699" v="1847" actId="1035"/>
          <ac:spMkLst>
            <pc:docMk/>
            <pc:sldMk cId="2813351382" sldId="2147470143"/>
            <ac:spMk id="13" creationId="{9E2CA6A0-D59C-74DB-ED37-7BF010170C86}"/>
          </ac:spMkLst>
        </pc:spChg>
        <pc:picChg chg="add mod">
          <ac:chgData name="Mathias Vercauteren" userId="fa5be325-c4b1-412f-aabb-20c14464bfb7" providerId="ADAL" clId="{89A49B43-7842-41B6-8088-6B54D7043AAB}" dt="2024-08-07T07:05:55.566" v="1798" actId="1076"/>
          <ac:picMkLst>
            <pc:docMk/>
            <pc:sldMk cId="2813351382" sldId="2147470143"/>
            <ac:picMk id="8" creationId="{DA83419A-8239-F455-D899-7473523889B6}"/>
          </ac:picMkLst>
        </pc:picChg>
        <pc:picChg chg="del">
          <ac:chgData name="Mathias Vercauteren" userId="fa5be325-c4b1-412f-aabb-20c14464bfb7" providerId="ADAL" clId="{89A49B43-7842-41B6-8088-6B54D7043AAB}" dt="2024-08-07T07:05:50.907" v="1795" actId="478"/>
          <ac:picMkLst>
            <pc:docMk/>
            <pc:sldMk cId="2813351382" sldId="2147470143"/>
            <ac:picMk id="1026" creationId="{B1732DB5-7543-7F5B-662E-FAF7EC83893C}"/>
          </ac:picMkLst>
        </pc:picChg>
      </pc:sldChg>
      <pc:sldChg chg="addSp delSp modSp add mod modTransition">
        <pc:chgData name="Mathias Vercauteren" userId="fa5be325-c4b1-412f-aabb-20c14464bfb7" providerId="ADAL" clId="{89A49B43-7842-41B6-8088-6B54D7043AAB}" dt="2024-08-07T14:55:35.539" v="8045"/>
        <pc:sldMkLst>
          <pc:docMk/>
          <pc:sldMk cId="1999826663" sldId="2147470144"/>
        </pc:sldMkLst>
        <pc:spChg chg="mod">
          <ac:chgData name="Mathias Vercauteren" userId="fa5be325-c4b1-412f-aabb-20c14464bfb7" providerId="ADAL" clId="{89A49B43-7842-41B6-8088-6B54D7043AAB}" dt="2024-08-07T07:06:07.078" v="1814" actId="20577"/>
          <ac:spMkLst>
            <pc:docMk/>
            <pc:sldMk cId="1999826663" sldId="2147470144"/>
            <ac:spMk id="3" creationId="{01EB1D7F-284F-6F46-99FA-EBB8ED69D7EA}"/>
          </ac:spMkLst>
        </pc:spChg>
        <pc:spChg chg="mod">
          <ac:chgData name="Mathias Vercauteren" userId="fa5be325-c4b1-412f-aabb-20c14464bfb7" providerId="ADAL" clId="{89A49B43-7842-41B6-8088-6B54D7043AAB}" dt="2024-08-07T07:08:23.931" v="1866" actId="14100"/>
          <ac:spMkLst>
            <pc:docMk/>
            <pc:sldMk cId="1999826663" sldId="2147470144"/>
            <ac:spMk id="4" creationId="{C8E73AE8-E240-A2B3-2907-39D6FC290AF7}"/>
          </ac:spMkLst>
        </pc:spChg>
        <pc:spChg chg="mod">
          <ac:chgData name="Mathias Vercauteren" userId="fa5be325-c4b1-412f-aabb-20c14464bfb7" providerId="ADAL" clId="{89A49B43-7842-41B6-8088-6B54D7043AAB}" dt="2024-08-07T07:07:02.044" v="1863" actId="20577"/>
          <ac:spMkLst>
            <pc:docMk/>
            <pc:sldMk cId="1999826663" sldId="2147470144"/>
            <ac:spMk id="6" creationId="{31A0C86A-C502-5F92-9150-1583509F022B}"/>
          </ac:spMkLst>
        </pc:spChg>
        <pc:spChg chg="mod">
          <ac:chgData name="Mathias Vercauteren" userId="fa5be325-c4b1-412f-aabb-20c14464bfb7" providerId="ADAL" clId="{89A49B43-7842-41B6-8088-6B54D7043AAB}" dt="2024-08-07T07:06:18.544" v="1820" actId="20577"/>
          <ac:spMkLst>
            <pc:docMk/>
            <pc:sldMk cId="1999826663" sldId="2147470144"/>
            <ac:spMk id="11" creationId="{C6734395-E9F9-C3F8-C817-A9A5DFCFC179}"/>
          </ac:spMkLst>
        </pc:spChg>
        <pc:spChg chg="mod">
          <ac:chgData name="Mathias Vercauteren" userId="fa5be325-c4b1-412f-aabb-20c14464bfb7" providerId="ADAL" clId="{89A49B43-7842-41B6-8088-6B54D7043AAB}" dt="2024-08-07T07:06:36.113" v="1839" actId="1035"/>
          <ac:spMkLst>
            <pc:docMk/>
            <pc:sldMk cId="1999826663" sldId="2147470144"/>
            <ac:spMk id="13" creationId="{9E2CA6A0-D59C-74DB-ED37-7BF010170C86}"/>
          </ac:spMkLst>
        </pc:spChg>
        <pc:picChg chg="del">
          <ac:chgData name="Mathias Vercauteren" userId="fa5be325-c4b1-412f-aabb-20c14464bfb7" providerId="ADAL" clId="{89A49B43-7842-41B6-8088-6B54D7043AAB}" dt="2024-08-07T07:08:28.465" v="1868" actId="478"/>
          <ac:picMkLst>
            <pc:docMk/>
            <pc:sldMk cId="1999826663" sldId="2147470144"/>
            <ac:picMk id="8" creationId="{DA83419A-8239-F455-D899-7473523889B6}"/>
          </ac:picMkLst>
        </pc:picChg>
        <pc:picChg chg="add mod">
          <ac:chgData name="Mathias Vercauteren" userId="fa5be325-c4b1-412f-aabb-20c14464bfb7" providerId="ADAL" clId="{89A49B43-7842-41B6-8088-6B54D7043AAB}" dt="2024-08-07T07:08:31.171" v="1869" actId="1076"/>
          <ac:picMkLst>
            <pc:docMk/>
            <pc:sldMk cId="1999826663" sldId="2147470144"/>
            <ac:picMk id="3074" creationId="{B10F2818-FD72-2A83-FDA3-AFDF04078B70}"/>
          </ac:picMkLst>
        </pc:picChg>
      </pc:sldChg>
      <pc:sldChg chg="modSp add mod modTransition">
        <pc:chgData name="Mathias Vercauteren" userId="fa5be325-c4b1-412f-aabb-20c14464bfb7" providerId="ADAL" clId="{89A49B43-7842-41B6-8088-6B54D7043AAB}" dt="2024-08-07T14:55:35.539" v="8045"/>
        <pc:sldMkLst>
          <pc:docMk/>
          <pc:sldMk cId="3600903852" sldId="2147470145"/>
        </pc:sldMkLst>
        <pc:spChg chg="mod">
          <ac:chgData name="Mathias Vercauteren" userId="fa5be325-c4b1-412f-aabb-20c14464bfb7" providerId="ADAL" clId="{89A49B43-7842-41B6-8088-6B54D7043AAB}" dt="2024-08-07T07:08:39.186" v="1878" actId="20577"/>
          <ac:spMkLst>
            <pc:docMk/>
            <pc:sldMk cId="3600903852" sldId="2147470145"/>
            <ac:spMk id="3" creationId="{01EB1D7F-284F-6F46-99FA-EBB8ED69D7EA}"/>
          </ac:spMkLst>
        </pc:spChg>
        <pc:spChg chg="mod">
          <ac:chgData name="Mathias Vercauteren" userId="fa5be325-c4b1-412f-aabb-20c14464bfb7" providerId="ADAL" clId="{89A49B43-7842-41B6-8088-6B54D7043AAB}" dt="2024-08-07T07:08:59.053" v="1890" actId="6549"/>
          <ac:spMkLst>
            <pc:docMk/>
            <pc:sldMk cId="3600903852" sldId="2147470145"/>
            <ac:spMk id="4" creationId="{C8E73AE8-E240-A2B3-2907-39D6FC290AF7}"/>
          </ac:spMkLst>
        </pc:spChg>
        <pc:spChg chg="mod">
          <ac:chgData name="Mathias Vercauteren" userId="fa5be325-c4b1-412f-aabb-20c14464bfb7" providerId="ADAL" clId="{89A49B43-7842-41B6-8088-6B54D7043AAB}" dt="2024-08-07T07:09:32.710" v="1903" actId="6549"/>
          <ac:spMkLst>
            <pc:docMk/>
            <pc:sldMk cId="3600903852" sldId="2147470145"/>
            <ac:spMk id="6" creationId="{31A0C86A-C502-5F92-9150-1583509F022B}"/>
          </ac:spMkLst>
        </pc:spChg>
        <pc:spChg chg="mod">
          <ac:chgData name="Mathias Vercauteren" userId="fa5be325-c4b1-412f-aabb-20c14464bfb7" providerId="ADAL" clId="{89A49B43-7842-41B6-8088-6B54D7043AAB}" dt="2024-08-07T07:08:50.783" v="1885" actId="20577"/>
          <ac:spMkLst>
            <pc:docMk/>
            <pc:sldMk cId="3600903852" sldId="2147470145"/>
            <ac:spMk id="11" creationId="{C6734395-E9F9-C3F8-C817-A9A5DFCFC179}"/>
          </ac:spMkLst>
        </pc:spChg>
        <pc:picChg chg="mod">
          <ac:chgData name="Mathias Vercauteren" userId="fa5be325-c4b1-412f-aabb-20c14464bfb7" providerId="ADAL" clId="{89A49B43-7842-41B6-8088-6B54D7043AAB}" dt="2024-08-07T07:11:28.755" v="1905" actId="14826"/>
          <ac:picMkLst>
            <pc:docMk/>
            <pc:sldMk cId="3600903852" sldId="2147470145"/>
            <ac:picMk id="3074" creationId="{B10F2818-FD72-2A83-FDA3-AFDF04078B70}"/>
          </ac:picMkLst>
        </pc:picChg>
      </pc:sldChg>
      <pc:sldChg chg="addSp delSp modSp add mod modTransition delAnim modNotesTx">
        <pc:chgData name="Mathias Vercauteren" userId="fa5be325-c4b1-412f-aabb-20c14464bfb7" providerId="ADAL" clId="{89A49B43-7842-41B6-8088-6B54D7043AAB}" dt="2024-08-07T14:55:35.539" v="8045"/>
        <pc:sldMkLst>
          <pc:docMk/>
          <pc:sldMk cId="2565903832" sldId="2147470146"/>
        </pc:sldMkLst>
        <pc:spChg chg="mod">
          <ac:chgData name="Mathias Vercauteren" userId="fa5be325-c4b1-412f-aabb-20c14464bfb7" providerId="ADAL" clId="{89A49B43-7842-41B6-8088-6B54D7043AAB}" dt="2024-08-07T07:12:44.480" v="1940" actId="404"/>
          <ac:spMkLst>
            <pc:docMk/>
            <pc:sldMk cId="2565903832" sldId="2147470146"/>
            <ac:spMk id="3" creationId="{C9FA34B3-EB26-21C0-0738-13DF26FA1281}"/>
          </ac:spMkLst>
        </pc:spChg>
        <pc:spChg chg="mod">
          <ac:chgData name="Mathias Vercauteren" userId="fa5be325-c4b1-412f-aabb-20c14464bfb7" providerId="ADAL" clId="{89A49B43-7842-41B6-8088-6B54D7043AAB}" dt="2024-08-07T07:13:19.739" v="1952" actId="1076"/>
          <ac:spMkLst>
            <pc:docMk/>
            <pc:sldMk cId="2565903832" sldId="2147470146"/>
            <ac:spMk id="4" creationId="{7B24780F-72D4-5B49-ABD1-3E8F3EC1E18D}"/>
          </ac:spMkLst>
        </pc:spChg>
        <pc:spChg chg="mod">
          <ac:chgData name="Mathias Vercauteren" userId="fa5be325-c4b1-412f-aabb-20c14464bfb7" providerId="ADAL" clId="{89A49B43-7842-41B6-8088-6B54D7043AAB}" dt="2024-08-07T07:12:20.305" v="1908"/>
          <ac:spMkLst>
            <pc:docMk/>
            <pc:sldMk cId="2565903832" sldId="2147470146"/>
            <ac:spMk id="6" creationId="{62C359C5-5EB5-4019-BB72-9543AD206FCF}"/>
          </ac:spMkLst>
        </pc:spChg>
        <pc:spChg chg="del">
          <ac:chgData name="Mathias Vercauteren" userId="fa5be325-c4b1-412f-aabb-20c14464bfb7" providerId="ADAL" clId="{89A49B43-7842-41B6-8088-6B54D7043AAB}" dt="2024-08-07T07:13:10.824" v="1950" actId="478"/>
          <ac:spMkLst>
            <pc:docMk/>
            <pc:sldMk cId="2565903832" sldId="2147470146"/>
            <ac:spMk id="8" creationId="{914C7E9C-1A51-6861-BC01-70874A2197DA}"/>
          </ac:spMkLst>
        </pc:spChg>
        <pc:spChg chg="mod">
          <ac:chgData name="Mathias Vercauteren" userId="fa5be325-c4b1-412f-aabb-20c14464bfb7" providerId="ADAL" clId="{89A49B43-7842-41B6-8088-6B54D7043AAB}" dt="2024-08-07T07:12:20.305" v="1908"/>
          <ac:spMkLst>
            <pc:docMk/>
            <pc:sldMk cId="2565903832" sldId="2147470146"/>
            <ac:spMk id="16" creationId="{D2367D32-C34A-F073-B8B0-22A6A01D3F5D}"/>
          </ac:spMkLst>
        </pc:spChg>
        <pc:spChg chg="mod">
          <ac:chgData name="Mathias Vercauteren" userId="fa5be325-c4b1-412f-aabb-20c14464bfb7" providerId="ADAL" clId="{89A49B43-7842-41B6-8088-6B54D7043AAB}" dt="2024-08-07T07:12:20.305" v="1908"/>
          <ac:spMkLst>
            <pc:docMk/>
            <pc:sldMk cId="2565903832" sldId="2147470146"/>
            <ac:spMk id="17" creationId="{AC6C297E-960E-63F8-F28D-9E38688118F2}"/>
          </ac:spMkLst>
        </pc:spChg>
        <pc:spChg chg="del">
          <ac:chgData name="Mathias Vercauteren" userId="fa5be325-c4b1-412f-aabb-20c14464bfb7" providerId="ADAL" clId="{89A49B43-7842-41B6-8088-6B54D7043AAB}" dt="2024-08-07T07:13:11.976" v="1951" actId="478"/>
          <ac:spMkLst>
            <pc:docMk/>
            <pc:sldMk cId="2565903832" sldId="2147470146"/>
            <ac:spMk id="24" creationId="{90C29773-01DC-CB37-DE76-E0F63EFC4628}"/>
          </ac:spMkLst>
        </pc:spChg>
        <pc:grpChg chg="add mod">
          <ac:chgData name="Mathias Vercauteren" userId="fa5be325-c4b1-412f-aabb-20c14464bfb7" providerId="ADAL" clId="{89A49B43-7842-41B6-8088-6B54D7043AAB}" dt="2024-08-07T07:12:20.305" v="1908"/>
          <ac:grpSpMkLst>
            <pc:docMk/>
            <pc:sldMk cId="2565903832" sldId="2147470146"/>
            <ac:grpSpMk id="2" creationId="{843B70F5-DEE2-F8D2-4E6E-A5323D272C8C}"/>
          </ac:grpSpMkLst>
        </pc:grpChg>
        <pc:grpChg chg="mod">
          <ac:chgData name="Mathias Vercauteren" userId="fa5be325-c4b1-412f-aabb-20c14464bfb7" providerId="ADAL" clId="{89A49B43-7842-41B6-8088-6B54D7043AAB}" dt="2024-08-07T07:12:20.305" v="1908"/>
          <ac:grpSpMkLst>
            <pc:docMk/>
            <pc:sldMk cId="2565903832" sldId="2147470146"/>
            <ac:grpSpMk id="10" creationId="{4756F1E4-DA0E-A783-8D03-E744C8FEC9E2}"/>
          </ac:grpSpMkLst>
        </pc:grpChg>
        <pc:grpChg chg="del">
          <ac:chgData name="Mathias Vercauteren" userId="fa5be325-c4b1-412f-aabb-20c14464bfb7" providerId="ADAL" clId="{89A49B43-7842-41B6-8088-6B54D7043AAB}" dt="2024-08-07T07:12:20.099" v="1907" actId="478"/>
          <ac:grpSpMkLst>
            <pc:docMk/>
            <pc:sldMk cId="2565903832" sldId="2147470146"/>
            <ac:grpSpMk id="11" creationId="{E11A3A04-5376-F76C-1799-83010F64E60E}"/>
          </ac:grpSpMkLst>
        </pc:grpChg>
        <pc:picChg chg="mod">
          <ac:chgData name="Mathias Vercauteren" userId="fa5be325-c4b1-412f-aabb-20c14464bfb7" providerId="ADAL" clId="{89A49B43-7842-41B6-8088-6B54D7043AAB}" dt="2024-08-07T07:15:27.973" v="1956" actId="14826"/>
          <ac:picMkLst>
            <pc:docMk/>
            <pc:sldMk cId="2565903832" sldId="2147470146"/>
            <ac:picMk id="9" creationId="{60E26E27-7699-15CE-1D48-8DE7CAF31C77}"/>
          </ac:picMkLst>
        </pc:picChg>
      </pc:sldChg>
      <pc:sldChg chg="addSp delSp modSp add mod modTransition modAnim modNotesTx">
        <pc:chgData name="Mathias Vercauteren" userId="fa5be325-c4b1-412f-aabb-20c14464bfb7" providerId="ADAL" clId="{89A49B43-7842-41B6-8088-6B54D7043AAB}" dt="2024-08-07T14:55:35.539" v="8045"/>
        <pc:sldMkLst>
          <pc:docMk/>
          <pc:sldMk cId="2817147556" sldId="2147470147"/>
        </pc:sldMkLst>
        <pc:spChg chg="mod">
          <ac:chgData name="Mathias Vercauteren" userId="fa5be325-c4b1-412f-aabb-20c14464bfb7" providerId="ADAL" clId="{89A49B43-7842-41B6-8088-6B54D7043AAB}" dt="2024-08-07T07:22:19.897" v="2042" actId="20577"/>
          <ac:spMkLst>
            <pc:docMk/>
            <pc:sldMk cId="2817147556" sldId="2147470147"/>
            <ac:spMk id="2" creationId="{709A0D60-6A54-054A-68EC-8442E7207400}"/>
          </ac:spMkLst>
        </pc:spChg>
        <pc:spChg chg="mod">
          <ac:chgData name="Mathias Vercauteren" userId="fa5be325-c4b1-412f-aabb-20c14464bfb7" providerId="ADAL" clId="{89A49B43-7842-41B6-8088-6B54D7043AAB}" dt="2024-08-07T07:22:01.058" v="2014" actId="14100"/>
          <ac:spMkLst>
            <pc:docMk/>
            <pc:sldMk cId="2817147556" sldId="2147470147"/>
            <ac:spMk id="3" creationId="{91706AEB-D72C-DE90-516E-8E11D0C3F923}"/>
          </ac:spMkLst>
        </pc:spChg>
        <pc:spChg chg="mod">
          <ac:chgData name="Mathias Vercauteren" userId="fa5be325-c4b1-412f-aabb-20c14464bfb7" providerId="ADAL" clId="{89A49B43-7842-41B6-8088-6B54D7043AAB}" dt="2024-08-07T07:20:32.467" v="2002"/>
          <ac:spMkLst>
            <pc:docMk/>
            <pc:sldMk cId="2817147556" sldId="2147470147"/>
            <ac:spMk id="6" creationId="{8278589A-2DD2-5942-16AD-83350509344E}"/>
          </ac:spMkLst>
        </pc:spChg>
        <pc:spChg chg="mod">
          <ac:chgData name="Mathias Vercauteren" userId="fa5be325-c4b1-412f-aabb-20c14464bfb7" providerId="ADAL" clId="{89A49B43-7842-41B6-8088-6B54D7043AAB}" dt="2024-08-07T07:20:32.467" v="2002"/>
          <ac:spMkLst>
            <pc:docMk/>
            <pc:sldMk cId="2817147556" sldId="2147470147"/>
            <ac:spMk id="8" creationId="{517E55C5-4CB3-47E4-A732-A13CAEEB28F4}"/>
          </ac:spMkLst>
        </pc:spChg>
        <pc:spChg chg="mod">
          <ac:chgData name="Mathias Vercauteren" userId="fa5be325-c4b1-412f-aabb-20c14464bfb7" providerId="ADAL" clId="{89A49B43-7842-41B6-8088-6B54D7043AAB}" dt="2024-08-07T07:20:32.467" v="2002"/>
          <ac:spMkLst>
            <pc:docMk/>
            <pc:sldMk cId="2817147556" sldId="2147470147"/>
            <ac:spMk id="9" creationId="{599EF8CE-F74D-1591-4B1F-CEE4A03DB4F8}"/>
          </ac:spMkLst>
        </pc:spChg>
        <pc:spChg chg="add mod">
          <ac:chgData name="Mathias Vercauteren" userId="fa5be325-c4b1-412f-aabb-20c14464bfb7" providerId="ADAL" clId="{89A49B43-7842-41B6-8088-6B54D7043AAB}" dt="2024-08-07T07:23:13.143" v="2055" actId="1076"/>
          <ac:spMkLst>
            <pc:docMk/>
            <pc:sldMk cId="2817147556" sldId="2147470147"/>
            <ac:spMk id="10" creationId="{50839325-989B-72BB-6F26-8601FF6E92B5}"/>
          </ac:spMkLst>
        </pc:spChg>
        <pc:spChg chg="add mod">
          <ac:chgData name="Mathias Vercauteren" userId="fa5be325-c4b1-412f-aabb-20c14464bfb7" providerId="ADAL" clId="{89A49B43-7842-41B6-8088-6B54D7043AAB}" dt="2024-08-07T07:23:10.753" v="2054" actId="1076"/>
          <ac:spMkLst>
            <pc:docMk/>
            <pc:sldMk cId="2817147556" sldId="2147470147"/>
            <ac:spMk id="11" creationId="{EF6BFE4C-E40A-DD16-2478-D6EE9F2FEEEA}"/>
          </ac:spMkLst>
        </pc:spChg>
        <pc:grpChg chg="add mod">
          <ac:chgData name="Mathias Vercauteren" userId="fa5be325-c4b1-412f-aabb-20c14464bfb7" providerId="ADAL" clId="{89A49B43-7842-41B6-8088-6B54D7043AAB}" dt="2024-08-07T07:20:32.467" v="2002"/>
          <ac:grpSpMkLst>
            <pc:docMk/>
            <pc:sldMk cId="2817147556" sldId="2147470147"/>
            <ac:grpSpMk id="5" creationId="{3243414D-6EC4-B1CE-F09D-E3153E825D4F}"/>
          </ac:grpSpMkLst>
        </pc:grpChg>
        <pc:grpChg chg="mod">
          <ac:chgData name="Mathias Vercauteren" userId="fa5be325-c4b1-412f-aabb-20c14464bfb7" providerId="ADAL" clId="{89A49B43-7842-41B6-8088-6B54D7043AAB}" dt="2024-08-07T07:20:32.467" v="2002"/>
          <ac:grpSpMkLst>
            <pc:docMk/>
            <pc:sldMk cId="2817147556" sldId="2147470147"/>
            <ac:grpSpMk id="7" creationId="{58746871-9DFF-5FE7-CD95-84D5EB44D894}"/>
          </ac:grpSpMkLst>
        </pc:grpChg>
        <pc:grpChg chg="del">
          <ac:chgData name="Mathias Vercauteren" userId="fa5be325-c4b1-412f-aabb-20c14464bfb7" providerId="ADAL" clId="{89A49B43-7842-41B6-8088-6B54D7043AAB}" dt="2024-08-07T07:20:32.231" v="2001" actId="478"/>
          <ac:grpSpMkLst>
            <pc:docMk/>
            <pc:sldMk cId="2817147556" sldId="2147470147"/>
            <ac:grpSpMk id="17" creationId="{428EEE4A-2FA4-BCF6-4F68-15AA49009706}"/>
          </ac:grpSpMkLst>
        </pc:grpChg>
      </pc:sldChg>
      <pc:sldChg chg="addSp delSp modSp add mod modTransition modNotesTx">
        <pc:chgData name="Mathias Vercauteren" userId="fa5be325-c4b1-412f-aabb-20c14464bfb7" providerId="ADAL" clId="{89A49B43-7842-41B6-8088-6B54D7043AAB}" dt="2024-08-07T14:55:35.539" v="8045"/>
        <pc:sldMkLst>
          <pc:docMk/>
          <pc:sldMk cId="2947928783" sldId="2147470148"/>
        </pc:sldMkLst>
        <pc:spChg chg="mod">
          <ac:chgData name="Mathias Vercauteren" userId="fa5be325-c4b1-412f-aabb-20c14464bfb7" providerId="ADAL" clId="{89A49B43-7842-41B6-8088-6B54D7043AAB}" dt="2024-08-07T07:23:35.822" v="2073" actId="20577"/>
          <ac:spMkLst>
            <pc:docMk/>
            <pc:sldMk cId="2947928783" sldId="2147470148"/>
            <ac:spMk id="3" creationId="{C9FA34B3-EB26-21C0-0738-13DF26FA1281}"/>
          </ac:spMkLst>
        </pc:spChg>
        <pc:spChg chg="mod">
          <ac:chgData name="Mathias Vercauteren" userId="fa5be325-c4b1-412f-aabb-20c14464bfb7" providerId="ADAL" clId="{89A49B43-7842-41B6-8088-6B54D7043AAB}" dt="2024-08-07T07:28:40.101" v="2434" actId="1076"/>
          <ac:spMkLst>
            <pc:docMk/>
            <pc:sldMk cId="2947928783" sldId="2147470148"/>
            <ac:spMk id="6" creationId="{90769D0A-D6F3-E276-3E5B-1B0E009E2B1B}"/>
          </ac:spMkLst>
        </pc:spChg>
        <pc:spChg chg="mod">
          <ac:chgData name="Mathias Vercauteren" userId="fa5be325-c4b1-412f-aabb-20c14464bfb7" providerId="ADAL" clId="{89A49B43-7842-41B6-8088-6B54D7043AAB}" dt="2024-08-07T07:28:40.101" v="2434" actId="1076"/>
          <ac:spMkLst>
            <pc:docMk/>
            <pc:sldMk cId="2947928783" sldId="2147470148"/>
            <ac:spMk id="10" creationId="{C7EB3BA4-A3A2-0C8E-7811-F767559F8656}"/>
          </ac:spMkLst>
        </pc:spChg>
        <pc:spChg chg="add mod">
          <ac:chgData name="Mathias Vercauteren" userId="fa5be325-c4b1-412f-aabb-20c14464bfb7" providerId="ADAL" clId="{89A49B43-7842-41B6-8088-6B54D7043AAB}" dt="2024-08-07T07:28:40.101" v="2434" actId="1076"/>
          <ac:spMkLst>
            <pc:docMk/>
            <pc:sldMk cId="2947928783" sldId="2147470148"/>
            <ac:spMk id="13" creationId="{21194A36-7998-5F40-DAFE-A8A1DD421AF5}"/>
          </ac:spMkLst>
        </pc:spChg>
        <pc:spChg chg="add mod">
          <ac:chgData name="Mathias Vercauteren" userId="fa5be325-c4b1-412f-aabb-20c14464bfb7" providerId="ADAL" clId="{89A49B43-7842-41B6-8088-6B54D7043AAB}" dt="2024-08-07T07:28:40.101" v="2434" actId="1076"/>
          <ac:spMkLst>
            <pc:docMk/>
            <pc:sldMk cId="2947928783" sldId="2147470148"/>
            <ac:spMk id="14" creationId="{49E7545F-D384-1E30-D460-CAF5B8FF0072}"/>
          </ac:spMkLst>
        </pc:spChg>
        <pc:spChg chg="add mod">
          <ac:chgData name="Mathias Vercauteren" userId="fa5be325-c4b1-412f-aabb-20c14464bfb7" providerId="ADAL" clId="{89A49B43-7842-41B6-8088-6B54D7043AAB}" dt="2024-08-07T07:28:31.679" v="2433" actId="1076"/>
          <ac:spMkLst>
            <pc:docMk/>
            <pc:sldMk cId="2947928783" sldId="2147470148"/>
            <ac:spMk id="15" creationId="{FC32A58C-D610-2089-F6D3-342986336F72}"/>
          </ac:spMkLst>
        </pc:spChg>
        <pc:spChg chg="add mod">
          <ac:chgData name="Mathias Vercauteren" userId="fa5be325-c4b1-412f-aabb-20c14464bfb7" providerId="ADAL" clId="{89A49B43-7842-41B6-8088-6B54D7043AAB}" dt="2024-08-07T07:28:31.679" v="2433" actId="1076"/>
          <ac:spMkLst>
            <pc:docMk/>
            <pc:sldMk cId="2947928783" sldId="2147470148"/>
            <ac:spMk id="16" creationId="{3357A7F0-BC4D-C7BC-5EE2-00C804E4EFA1}"/>
          </ac:spMkLst>
        </pc:spChg>
        <pc:spChg chg="add mod">
          <ac:chgData name="Mathias Vercauteren" userId="fa5be325-c4b1-412f-aabb-20c14464bfb7" providerId="ADAL" clId="{89A49B43-7842-41B6-8088-6B54D7043AAB}" dt="2024-08-07T07:28:31.679" v="2433" actId="1076"/>
          <ac:spMkLst>
            <pc:docMk/>
            <pc:sldMk cId="2947928783" sldId="2147470148"/>
            <ac:spMk id="17" creationId="{8C4B8F7C-9A5B-13AD-B603-A25E59C61F95}"/>
          </ac:spMkLst>
        </pc:spChg>
        <pc:spChg chg="add mod">
          <ac:chgData name="Mathias Vercauteren" userId="fa5be325-c4b1-412f-aabb-20c14464bfb7" providerId="ADAL" clId="{89A49B43-7842-41B6-8088-6B54D7043AAB}" dt="2024-08-07T07:28:31.679" v="2433" actId="1076"/>
          <ac:spMkLst>
            <pc:docMk/>
            <pc:sldMk cId="2947928783" sldId="2147470148"/>
            <ac:spMk id="18" creationId="{A9ED1D77-CC3E-3945-E421-06CB08397131}"/>
          </ac:spMkLst>
        </pc:spChg>
        <pc:picChg chg="del">
          <ac:chgData name="Mathias Vercauteren" userId="fa5be325-c4b1-412f-aabb-20c14464bfb7" providerId="ADAL" clId="{89A49B43-7842-41B6-8088-6B54D7043AAB}" dt="2024-08-07T07:26:49.230" v="2210" actId="478"/>
          <ac:picMkLst>
            <pc:docMk/>
            <pc:sldMk cId="2947928783" sldId="2147470148"/>
            <ac:picMk id="9" creationId="{60E26E27-7699-15CE-1D48-8DE7CAF31C77}"/>
          </ac:picMkLst>
        </pc:picChg>
      </pc:sldChg>
      <pc:sldChg chg="modSp add mod modTransition modNotesTx">
        <pc:chgData name="Mathias Vercauteren" userId="fa5be325-c4b1-412f-aabb-20c14464bfb7" providerId="ADAL" clId="{89A49B43-7842-41B6-8088-6B54D7043AAB}" dt="2024-08-07T14:55:35.539" v="8045"/>
        <pc:sldMkLst>
          <pc:docMk/>
          <pc:sldMk cId="4233371253" sldId="2147470149"/>
        </pc:sldMkLst>
        <pc:spChg chg="mod">
          <ac:chgData name="Mathias Vercauteren" userId="fa5be325-c4b1-412f-aabb-20c14464bfb7" providerId="ADAL" clId="{89A49B43-7842-41B6-8088-6B54D7043AAB}" dt="2024-08-07T07:32:53.604" v="2562" actId="20577"/>
          <ac:spMkLst>
            <pc:docMk/>
            <pc:sldMk cId="4233371253" sldId="2147470149"/>
            <ac:spMk id="2" creationId="{709A0D60-6A54-054A-68EC-8442E7207400}"/>
          </ac:spMkLst>
        </pc:spChg>
        <pc:spChg chg="mod">
          <ac:chgData name="Mathias Vercauteren" userId="fa5be325-c4b1-412f-aabb-20c14464bfb7" providerId="ADAL" clId="{89A49B43-7842-41B6-8088-6B54D7043AAB}" dt="2024-08-07T07:33:10.008" v="2566" actId="113"/>
          <ac:spMkLst>
            <pc:docMk/>
            <pc:sldMk cId="4233371253" sldId="2147470149"/>
            <ac:spMk id="3" creationId="{91706AEB-D72C-DE90-516E-8E11D0C3F923}"/>
          </ac:spMkLst>
        </pc:spChg>
        <pc:spChg chg="mod">
          <ac:chgData name="Mathias Vercauteren" userId="fa5be325-c4b1-412f-aabb-20c14464bfb7" providerId="ADAL" clId="{89A49B43-7842-41B6-8088-6B54D7043AAB}" dt="2024-08-07T07:32:48.395" v="2547" actId="20577"/>
          <ac:spMkLst>
            <pc:docMk/>
            <pc:sldMk cId="4233371253" sldId="2147470149"/>
            <ac:spMk id="6" creationId="{8278589A-2DD2-5942-16AD-83350509344E}"/>
          </ac:spMkLst>
        </pc:spChg>
        <pc:spChg chg="mod">
          <ac:chgData name="Mathias Vercauteren" userId="fa5be325-c4b1-412f-aabb-20c14464bfb7" providerId="ADAL" clId="{89A49B43-7842-41B6-8088-6B54D7043AAB}" dt="2024-08-07T07:32:45.666" v="2545" actId="20577"/>
          <ac:spMkLst>
            <pc:docMk/>
            <pc:sldMk cId="4233371253" sldId="2147470149"/>
            <ac:spMk id="8" creationId="{517E55C5-4CB3-47E4-A732-A13CAEEB28F4}"/>
          </ac:spMkLst>
        </pc:spChg>
        <pc:spChg chg="mod">
          <ac:chgData name="Mathias Vercauteren" userId="fa5be325-c4b1-412f-aabb-20c14464bfb7" providerId="ADAL" clId="{89A49B43-7842-41B6-8088-6B54D7043AAB}" dt="2024-08-07T07:33:38.357" v="2582" actId="1036"/>
          <ac:spMkLst>
            <pc:docMk/>
            <pc:sldMk cId="4233371253" sldId="2147470149"/>
            <ac:spMk id="10" creationId="{50839325-989B-72BB-6F26-8601FF6E92B5}"/>
          </ac:spMkLst>
        </pc:spChg>
        <pc:spChg chg="mod">
          <ac:chgData name="Mathias Vercauteren" userId="fa5be325-c4b1-412f-aabb-20c14464bfb7" providerId="ADAL" clId="{89A49B43-7842-41B6-8088-6B54D7043AAB}" dt="2024-08-07T07:33:38.357" v="2582" actId="1036"/>
          <ac:spMkLst>
            <pc:docMk/>
            <pc:sldMk cId="4233371253" sldId="2147470149"/>
            <ac:spMk id="11" creationId="{EF6BFE4C-E40A-DD16-2478-D6EE9F2FEEEA}"/>
          </ac:spMkLst>
        </pc:spChg>
      </pc:sldChg>
      <pc:sldChg chg="addSp delSp modSp add mod modTransition modNotesTx">
        <pc:chgData name="Mathias Vercauteren" userId="fa5be325-c4b1-412f-aabb-20c14464bfb7" providerId="ADAL" clId="{89A49B43-7842-41B6-8088-6B54D7043AAB}" dt="2024-08-07T14:55:35.539" v="8045"/>
        <pc:sldMkLst>
          <pc:docMk/>
          <pc:sldMk cId="1349261611" sldId="2147470150"/>
        </pc:sldMkLst>
        <pc:spChg chg="mod">
          <ac:chgData name="Mathias Vercauteren" userId="fa5be325-c4b1-412f-aabb-20c14464bfb7" providerId="ADAL" clId="{89A49B43-7842-41B6-8088-6B54D7043AAB}" dt="2024-08-07T07:38:43.938" v="2637" actId="404"/>
          <ac:spMkLst>
            <pc:docMk/>
            <pc:sldMk cId="1349261611" sldId="2147470150"/>
            <ac:spMk id="3" creationId="{C9FA34B3-EB26-21C0-0738-13DF26FA1281}"/>
          </ac:spMkLst>
        </pc:spChg>
        <pc:spChg chg="mod">
          <ac:chgData name="Mathias Vercauteren" userId="fa5be325-c4b1-412f-aabb-20c14464bfb7" providerId="ADAL" clId="{89A49B43-7842-41B6-8088-6B54D7043AAB}" dt="2024-08-07T07:38:35.996" v="2633" actId="2711"/>
          <ac:spMkLst>
            <pc:docMk/>
            <pc:sldMk cId="1349261611" sldId="2147470150"/>
            <ac:spMk id="5" creationId="{BB65259D-61B8-751D-3D9D-DA0235112676}"/>
          </ac:spMkLst>
        </pc:spChg>
        <pc:spChg chg="mod">
          <ac:chgData name="Mathias Vercauteren" userId="fa5be325-c4b1-412f-aabb-20c14464bfb7" providerId="ADAL" clId="{89A49B43-7842-41B6-8088-6B54D7043AAB}" dt="2024-08-07T07:40:08.330" v="2691" actId="1076"/>
          <ac:spMkLst>
            <pc:docMk/>
            <pc:sldMk cId="1349261611" sldId="2147470150"/>
            <ac:spMk id="6" creationId="{90769D0A-D6F3-E276-3E5B-1B0E009E2B1B}"/>
          </ac:spMkLst>
        </pc:spChg>
        <pc:spChg chg="mod">
          <ac:chgData name="Mathias Vercauteren" userId="fa5be325-c4b1-412f-aabb-20c14464bfb7" providerId="ADAL" clId="{89A49B43-7842-41B6-8088-6B54D7043AAB}" dt="2024-08-07T07:38:35.996" v="2633" actId="2711"/>
          <ac:spMkLst>
            <pc:docMk/>
            <pc:sldMk cId="1349261611" sldId="2147470150"/>
            <ac:spMk id="7" creationId="{7AFDD122-8C6B-1472-04BC-0F0602220358}"/>
          </ac:spMkLst>
        </pc:spChg>
        <pc:spChg chg="mod">
          <ac:chgData name="Mathias Vercauteren" userId="fa5be325-c4b1-412f-aabb-20c14464bfb7" providerId="ADAL" clId="{89A49B43-7842-41B6-8088-6B54D7043AAB}" dt="2024-08-07T07:40:05.873" v="2690" actId="1076"/>
          <ac:spMkLst>
            <pc:docMk/>
            <pc:sldMk cId="1349261611" sldId="2147470150"/>
            <ac:spMk id="10" creationId="{C7EB3BA4-A3A2-0C8E-7811-F767559F8656}"/>
          </ac:spMkLst>
        </pc:spChg>
        <pc:spChg chg="mod">
          <ac:chgData name="Mathias Vercauteren" userId="fa5be325-c4b1-412f-aabb-20c14464bfb7" providerId="ADAL" clId="{89A49B43-7842-41B6-8088-6B54D7043AAB}" dt="2024-08-07T07:38:35.996" v="2633" actId="2711"/>
          <ac:spMkLst>
            <pc:docMk/>
            <pc:sldMk cId="1349261611" sldId="2147470150"/>
            <ac:spMk id="14" creationId="{884FDE23-97EF-9402-8383-4A4C0092F0B1}"/>
          </ac:spMkLst>
        </pc:spChg>
        <pc:spChg chg="mod">
          <ac:chgData name="Mathias Vercauteren" userId="fa5be325-c4b1-412f-aabb-20c14464bfb7" providerId="ADAL" clId="{89A49B43-7842-41B6-8088-6B54D7043AAB}" dt="2024-08-07T07:38:35.996" v="2633" actId="2711"/>
          <ac:spMkLst>
            <pc:docMk/>
            <pc:sldMk cId="1349261611" sldId="2147470150"/>
            <ac:spMk id="16" creationId="{902E4EF8-4775-6848-8DEE-B6509C15C7D1}"/>
          </ac:spMkLst>
        </pc:spChg>
        <pc:spChg chg="mod">
          <ac:chgData name="Mathias Vercauteren" userId="fa5be325-c4b1-412f-aabb-20c14464bfb7" providerId="ADAL" clId="{89A49B43-7842-41B6-8088-6B54D7043AAB}" dt="2024-08-07T07:38:35.996" v="2633" actId="2711"/>
          <ac:spMkLst>
            <pc:docMk/>
            <pc:sldMk cId="1349261611" sldId="2147470150"/>
            <ac:spMk id="17" creationId="{2E9F6A59-EDAD-8F40-6419-444E7479D81B}"/>
          </ac:spMkLst>
        </pc:spChg>
        <pc:grpChg chg="del">
          <ac:chgData name="Mathias Vercauteren" userId="fa5be325-c4b1-412f-aabb-20c14464bfb7" providerId="ADAL" clId="{89A49B43-7842-41B6-8088-6B54D7043AAB}" dt="2024-08-07T07:38:13.660" v="2585" actId="478"/>
          <ac:grpSpMkLst>
            <pc:docMk/>
            <pc:sldMk cId="1349261611" sldId="2147470150"/>
            <ac:grpSpMk id="2" creationId="{1D9340C0-5529-89C8-2C47-5F1142C9DAE2}"/>
          </ac:grpSpMkLst>
        </pc:grpChg>
        <pc:grpChg chg="add mod">
          <ac:chgData name="Mathias Vercauteren" userId="fa5be325-c4b1-412f-aabb-20c14464bfb7" providerId="ADAL" clId="{89A49B43-7842-41B6-8088-6B54D7043AAB}" dt="2024-08-07T07:38:13.849" v="2586"/>
          <ac:grpSpMkLst>
            <pc:docMk/>
            <pc:sldMk cId="1349261611" sldId="2147470150"/>
            <ac:grpSpMk id="13" creationId="{56442950-0FB0-0AC4-D9A5-E315E6C12F69}"/>
          </ac:grpSpMkLst>
        </pc:grpChg>
        <pc:grpChg chg="mod">
          <ac:chgData name="Mathias Vercauteren" userId="fa5be325-c4b1-412f-aabb-20c14464bfb7" providerId="ADAL" clId="{89A49B43-7842-41B6-8088-6B54D7043AAB}" dt="2024-08-07T07:38:13.849" v="2586"/>
          <ac:grpSpMkLst>
            <pc:docMk/>
            <pc:sldMk cId="1349261611" sldId="2147470150"/>
            <ac:grpSpMk id="15" creationId="{8FB45943-3D7B-2E91-7767-B88C85559716}"/>
          </ac:grpSpMkLst>
        </pc:grpChg>
        <pc:picChg chg="mod modCrop">
          <ac:chgData name="Mathias Vercauteren" userId="fa5be325-c4b1-412f-aabb-20c14464bfb7" providerId="ADAL" clId="{89A49B43-7842-41B6-8088-6B54D7043AAB}" dt="2024-08-07T07:41:29.859" v="2720" actId="1036"/>
          <ac:picMkLst>
            <pc:docMk/>
            <pc:sldMk cId="1349261611" sldId="2147470150"/>
            <ac:picMk id="9" creationId="{60E26E27-7699-15CE-1D48-8DE7CAF31C77}"/>
          </ac:picMkLst>
        </pc:picChg>
      </pc:sldChg>
      <pc:sldChg chg="addSp delSp modSp add mod modTransition">
        <pc:chgData name="Mathias Vercauteren" userId="fa5be325-c4b1-412f-aabb-20c14464bfb7" providerId="ADAL" clId="{89A49B43-7842-41B6-8088-6B54D7043AAB}" dt="2024-08-07T14:55:35.539" v="8045"/>
        <pc:sldMkLst>
          <pc:docMk/>
          <pc:sldMk cId="3640228499" sldId="2147470151"/>
        </pc:sldMkLst>
        <pc:spChg chg="mod">
          <ac:chgData name="Mathias Vercauteren" userId="fa5be325-c4b1-412f-aabb-20c14464bfb7" providerId="ADAL" clId="{89A49B43-7842-41B6-8088-6B54D7043AAB}" dt="2024-08-07T07:43:01.624" v="2762" actId="20577"/>
          <ac:spMkLst>
            <pc:docMk/>
            <pc:sldMk cId="3640228499" sldId="2147470151"/>
            <ac:spMk id="2" creationId="{709A0D60-6A54-054A-68EC-8442E7207400}"/>
          </ac:spMkLst>
        </pc:spChg>
        <pc:spChg chg="mod">
          <ac:chgData name="Mathias Vercauteren" userId="fa5be325-c4b1-412f-aabb-20c14464bfb7" providerId="ADAL" clId="{89A49B43-7842-41B6-8088-6B54D7043AAB}" dt="2024-08-07T07:45:16.411" v="2858" actId="1036"/>
          <ac:spMkLst>
            <pc:docMk/>
            <pc:sldMk cId="3640228499" sldId="2147470151"/>
            <ac:spMk id="3" creationId="{C7F851FB-44D6-B8BA-2477-701EC0D45CAA}"/>
          </ac:spMkLst>
        </pc:spChg>
        <pc:spChg chg="mod">
          <ac:chgData name="Mathias Vercauteren" userId="fa5be325-c4b1-412f-aabb-20c14464bfb7" providerId="ADAL" clId="{89A49B43-7842-41B6-8088-6B54D7043AAB}" dt="2024-08-07T07:42:44.312" v="2725"/>
          <ac:spMkLst>
            <pc:docMk/>
            <pc:sldMk cId="3640228499" sldId="2147470151"/>
            <ac:spMk id="9" creationId="{0166A058-A927-7DF9-D0C3-54B1B2D8D169}"/>
          </ac:spMkLst>
        </pc:spChg>
        <pc:spChg chg="mod">
          <ac:chgData name="Mathias Vercauteren" userId="fa5be325-c4b1-412f-aabb-20c14464bfb7" providerId="ADAL" clId="{89A49B43-7842-41B6-8088-6B54D7043AAB}" dt="2024-08-07T07:42:44.312" v="2725"/>
          <ac:spMkLst>
            <pc:docMk/>
            <pc:sldMk cId="3640228499" sldId="2147470151"/>
            <ac:spMk id="11" creationId="{299A2A60-8EF5-0702-2DED-EE2400930E59}"/>
          </ac:spMkLst>
        </pc:spChg>
        <pc:spChg chg="mod">
          <ac:chgData name="Mathias Vercauteren" userId="fa5be325-c4b1-412f-aabb-20c14464bfb7" providerId="ADAL" clId="{89A49B43-7842-41B6-8088-6B54D7043AAB}" dt="2024-08-07T07:42:44.312" v="2725"/>
          <ac:spMkLst>
            <pc:docMk/>
            <pc:sldMk cId="3640228499" sldId="2147470151"/>
            <ac:spMk id="12" creationId="{5AF28535-D7A4-2E5A-84E6-70135F04AB7F}"/>
          </ac:spMkLst>
        </pc:spChg>
        <pc:spChg chg="add mod">
          <ac:chgData name="Mathias Vercauteren" userId="fa5be325-c4b1-412f-aabb-20c14464bfb7" providerId="ADAL" clId="{89A49B43-7842-41B6-8088-6B54D7043AAB}" dt="2024-08-07T07:45:16.411" v="2858" actId="1036"/>
          <ac:spMkLst>
            <pc:docMk/>
            <pc:sldMk cId="3640228499" sldId="2147470151"/>
            <ac:spMk id="16" creationId="{B9054E70-DFED-6BED-C7C2-AF140F61F668}"/>
          </ac:spMkLst>
        </pc:spChg>
        <pc:spChg chg="add del mod">
          <ac:chgData name="Mathias Vercauteren" userId="fa5be325-c4b1-412f-aabb-20c14464bfb7" providerId="ADAL" clId="{89A49B43-7842-41B6-8088-6B54D7043AAB}" dt="2024-08-07T07:44:58.500" v="2839" actId="478"/>
          <ac:spMkLst>
            <pc:docMk/>
            <pc:sldMk cId="3640228499" sldId="2147470151"/>
            <ac:spMk id="17" creationId="{940E34ED-16EF-47DF-B82B-E96DBDC61502}"/>
          </ac:spMkLst>
        </pc:spChg>
        <pc:spChg chg="add mod">
          <ac:chgData name="Mathias Vercauteren" userId="fa5be325-c4b1-412f-aabb-20c14464bfb7" providerId="ADAL" clId="{89A49B43-7842-41B6-8088-6B54D7043AAB}" dt="2024-08-07T07:45:12.730" v="2854" actId="1035"/>
          <ac:spMkLst>
            <pc:docMk/>
            <pc:sldMk cId="3640228499" sldId="2147470151"/>
            <ac:spMk id="18" creationId="{7A5542B4-490C-59B5-F79E-7D94F3134EE0}"/>
          </ac:spMkLst>
        </pc:spChg>
        <pc:spChg chg="add mod">
          <ac:chgData name="Mathias Vercauteren" userId="fa5be325-c4b1-412f-aabb-20c14464bfb7" providerId="ADAL" clId="{89A49B43-7842-41B6-8088-6B54D7043AAB}" dt="2024-08-07T07:45:12.730" v="2854" actId="1035"/>
          <ac:spMkLst>
            <pc:docMk/>
            <pc:sldMk cId="3640228499" sldId="2147470151"/>
            <ac:spMk id="19" creationId="{57F982BF-5345-A50D-CCD7-5BA0648A1D25}"/>
          </ac:spMkLst>
        </pc:spChg>
        <pc:spChg chg="add mod">
          <ac:chgData name="Mathias Vercauteren" userId="fa5be325-c4b1-412f-aabb-20c14464bfb7" providerId="ADAL" clId="{89A49B43-7842-41B6-8088-6B54D7043AAB}" dt="2024-08-07T07:45:12.730" v="2854" actId="1035"/>
          <ac:spMkLst>
            <pc:docMk/>
            <pc:sldMk cId="3640228499" sldId="2147470151"/>
            <ac:spMk id="20" creationId="{85B52E0A-9392-480C-19B6-E31D9CBD0B00}"/>
          </ac:spMkLst>
        </pc:spChg>
        <pc:spChg chg="add mod">
          <ac:chgData name="Mathias Vercauteren" userId="fa5be325-c4b1-412f-aabb-20c14464bfb7" providerId="ADAL" clId="{89A49B43-7842-41B6-8088-6B54D7043AAB}" dt="2024-08-07T07:45:12.730" v="2854" actId="1035"/>
          <ac:spMkLst>
            <pc:docMk/>
            <pc:sldMk cId="3640228499" sldId="2147470151"/>
            <ac:spMk id="21" creationId="{481BBD11-D388-17D7-EDBD-DF0A2D58D4D3}"/>
          </ac:spMkLst>
        </pc:spChg>
        <pc:grpChg chg="del">
          <ac:chgData name="Mathias Vercauteren" userId="fa5be325-c4b1-412f-aabb-20c14464bfb7" providerId="ADAL" clId="{89A49B43-7842-41B6-8088-6B54D7043AAB}" dt="2024-08-07T07:42:44.080" v="2724" actId="478"/>
          <ac:grpSpMkLst>
            <pc:docMk/>
            <pc:sldMk cId="3640228499" sldId="2147470151"/>
            <ac:grpSpMk id="5" creationId="{BE341887-71F8-00F9-0898-F61F94E4F3B0}"/>
          </ac:grpSpMkLst>
        </pc:grpChg>
        <pc:grpChg chg="add mod">
          <ac:chgData name="Mathias Vercauteren" userId="fa5be325-c4b1-412f-aabb-20c14464bfb7" providerId="ADAL" clId="{89A49B43-7842-41B6-8088-6B54D7043AAB}" dt="2024-08-07T07:42:44.312" v="2725"/>
          <ac:grpSpMkLst>
            <pc:docMk/>
            <pc:sldMk cId="3640228499" sldId="2147470151"/>
            <ac:grpSpMk id="8" creationId="{6F704AF6-6DF3-CC01-FEEF-F20FF1ACEB36}"/>
          </ac:grpSpMkLst>
        </pc:grpChg>
        <pc:grpChg chg="mod">
          <ac:chgData name="Mathias Vercauteren" userId="fa5be325-c4b1-412f-aabb-20c14464bfb7" providerId="ADAL" clId="{89A49B43-7842-41B6-8088-6B54D7043AAB}" dt="2024-08-07T07:42:44.312" v="2725"/>
          <ac:grpSpMkLst>
            <pc:docMk/>
            <pc:sldMk cId="3640228499" sldId="2147470151"/>
            <ac:grpSpMk id="10" creationId="{E4AD0B7D-C818-89DA-0EA7-CC28199897DF}"/>
          </ac:grpSpMkLst>
        </pc:grpChg>
      </pc:sldChg>
      <pc:sldChg chg="addSp delSp modSp add mod modTransition delAnim modNotesTx">
        <pc:chgData name="Mathias Vercauteren" userId="fa5be325-c4b1-412f-aabb-20c14464bfb7" providerId="ADAL" clId="{89A49B43-7842-41B6-8088-6B54D7043AAB}" dt="2024-08-07T14:55:35.539" v="8045"/>
        <pc:sldMkLst>
          <pc:docMk/>
          <pc:sldMk cId="2535998179" sldId="2147470152"/>
        </pc:sldMkLst>
        <pc:spChg chg="mod">
          <ac:chgData name="Mathias Vercauteren" userId="fa5be325-c4b1-412f-aabb-20c14464bfb7" providerId="ADAL" clId="{89A49B43-7842-41B6-8088-6B54D7043AAB}" dt="2024-08-07T09:42:08.309" v="2903" actId="20577"/>
          <ac:spMkLst>
            <pc:docMk/>
            <pc:sldMk cId="2535998179" sldId="2147470152"/>
            <ac:spMk id="3" creationId="{C9FA34B3-EB26-21C0-0738-13DF26FA1281}"/>
          </ac:spMkLst>
        </pc:spChg>
        <pc:spChg chg="mod">
          <ac:chgData name="Mathias Vercauteren" userId="fa5be325-c4b1-412f-aabb-20c14464bfb7" providerId="ADAL" clId="{89A49B43-7842-41B6-8088-6B54D7043AAB}" dt="2024-08-07T09:42:15.762" v="2924" actId="20577"/>
          <ac:spMkLst>
            <pc:docMk/>
            <pc:sldMk cId="2535998179" sldId="2147470152"/>
            <ac:spMk id="4" creationId="{C82FDB52-C061-27DC-18DB-0F060821E01B}"/>
          </ac:spMkLst>
        </pc:spChg>
        <pc:spChg chg="del">
          <ac:chgData name="Mathias Vercauteren" userId="fa5be325-c4b1-412f-aabb-20c14464bfb7" providerId="ADAL" clId="{89A49B43-7842-41B6-8088-6B54D7043AAB}" dt="2024-08-07T09:41:28.362" v="2890" actId="478"/>
          <ac:spMkLst>
            <pc:docMk/>
            <pc:sldMk cId="2535998179" sldId="2147470152"/>
            <ac:spMk id="12" creationId="{16A5647D-3BB8-0B2D-54EA-D324CB537CDD}"/>
          </ac:spMkLst>
        </pc:spChg>
        <pc:spChg chg="del">
          <ac:chgData name="Mathias Vercauteren" userId="fa5be325-c4b1-412f-aabb-20c14464bfb7" providerId="ADAL" clId="{89A49B43-7842-41B6-8088-6B54D7043AAB}" dt="2024-08-07T09:41:28.362" v="2890" actId="478"/>
          <ac:spMkLst>
            <pc:docMk/>
            <pc:sldMk cId="2535998179" sldId="2147470152"/>
            <ac:spMk id="13" creationId="{1E4DC792-650D-272E-E412-8E075613E50A}"/>
          </ac:spMkLst>
        </pc:spChg>
        <pc:spChg chg="mod">
          <ac:chgData name="Mathias Vercauteren" userId="fa5be325-c4b1-412f-aabb-20c14464bfb7" providerId="ADAL" clId="{89A49B43-7842-41B6-8088-6B54D7043AAB}" dt="2024-08-07T09:42:49.827" v="2932"/>
          <ac:spMkLst>
            <pc:docMk/>
            <pc:sldMk cId="2535998179" sldId="2147470152"/>
            <ac:spMk id="19" creationId="{1D7E68C0-F243-BC64-8F0F-AA48F1C60DE3}"/>
          </ac:spMkLst>
        </pc:spChg>
        <pc:spChg chg="mod">
          <ac:chgData name="Mathias Vercauteren" userId="fa5be325-c4b1-412f-aabb-20c14464bfb7" providerId="ADAL" clId="{89A49B43-7842-41B6-8088-6B54D7043AAB}" dt="2024-08-07T09:42:49.827" v="2932"/>
          <ac:spMkLst>
            <pc:docMk/>
            <pc:sldMk cId="2535998179" sldId="2147470152"/>
            <ac:spMk id="21" creationId="{44E95100-77FE-4A7E-279A-01145A3CCB49}"/>
          </ac:spMkLst>
        </pc:spChg>
        <pc:spChg chg="mod">
          <ac:chgData name="Mathias Vercauteren" userId="fa5be325-c4b1-412f-aabb-20c14464bfb7" providerId="ADAL" clId="{89A49B43-7842-41B6-8088-6B54D7043AAB}" dt="2024-08-07T09:42:49.827" v="2932"/>
          <ac:spMkLst>
            <pc:docMk/>
            <pc:sldMk cId="2535998179" sldId="2147470152"/>
            <ac:spMk id="22" creationId="{27B7D02C-6B61-C643-28B2-013CC9F972A8}"/>
          </ac:spMkLst>
        </pc:spChg>
        <pc:grpChg chg="del">
          <ac:chgData name="Mathias Vercauteren" userId="fa5be325-c4b1-412f-aabb-20c14464bfb7" providerId="ADAL" clId="{89A49B43-7842-41B6-8088-6B54D7043AAB}" dt="2024-08-07T09:42:49.652" v="2931" actId="478"/>
          <ac:grpSpMkLst>
            <pc:docMk/>
            <pc:sldMk cId="2535998179" sldId="2147470152"/>
            <ac:grpSpMk id="2" creationId="{1437223C-E93A-45C8-63A5-3AE07719A4DA}"/>
          </ac:grpSpMkLst>
        </pc:grpChg>
        <pc:grpChg chg="add mod">
          <ac:chgData name="Mathias Vercauteren" userId="fa5be325-c4b1-412f-aabb-20c14464bfb7" providerId="ADAL" clId="{89A49B43-7842-41B6-8088-6B54D7043AAB}" dt="2024-08-07T09:42:49.827" v="2932"/>
          <ac:grpSpMkLst>
            <pc:docMk/>
            <pc:sldMk cId="2535998179" sldId="2147470152"/>
            <ac:grpSpMk id="18" creationId="{09670053-3BF9-7E87-A80C-6C40488B252B}"/>
          </ac:grpSpMkLst>
        </pc:grpChg>
        <pc:grpChg chg="mod">
          <ac:chgData name="Mathias Vercauteren" userId="fa5be325-c4b1-412f-aabb-20c14464bfb7" providerId="ADAL" clId="{89A49B43-7842-41B6-8088-6B54D7043AAB}" dt="2024-08-07T09:42:49.827" v="2932"/>
          <ac:grpSpMkLst>
            <pc:docMk/>
            <pc:sldMk cId="2535998179" sldId="2147470152"/>
            <ac:grpSpMk id="20" creationId="{E95C01DE-018F-7D7C-6520-6AC69AA3CD1A}"/>
          </ac:grpSpMkLst>
        </pc:grpChg>
        <pc:picChg chg="del">
          <ac:chgData name="Mathias Vercauteren" userId="fa5be325-c4b1-412f-aabb-20c14464bfb7" providerId="ADAL" clId="{89A49B43-7842-41B6-8088-6B54D7043AAB}" dt="2024-08-07T09:41:25.992" v="2889" actId="478"/>
          <ac:picMkLst>
            <pc:docMk/>
            <pc:sldMk cId="2535998179" sldId="2147470152"/>
            <ac:picMk id="11" creationId="{02F13C3B-0424-E64E-EE18-3D4CA7FB31F8}"/>
          </ac:picMkLst>
        </pc:picChg>
        <pc:picChg chg="add del mod">
          <ac:chgData name="Mathias Vercauteren" userId="fa5be325-c4b1-412f-aabb-20c14464bfb7" providerId="ADAL" clId="{89A49B43-7842-41B6-8088-6B54D7043AAB}" dt="2024-08-07T09:41:24.806" v="2888" actId="478"/>
          <ac:picMkLst>
            <pc:docMk/>
            <pc:sldMk cId="2535998179" sldId="2147470152"/>
            <ac:picMk id="15" creationId="{161382E1-0AB4-5BE6-D7AE-9E429314B87A}"/>
          </ac:picMkLst>
        </pc:picChg>
        <pc:picChg chg="add mod">
          <ac:chgData name="Mathias Vercauteren" userId="fa5be325-c4b1-412f-aabb-20c14464bfb7" providerId="ADAL" clId="{89A49B43-7842-41B6-8088-6B54D7043AAB}" dt="2024-08-07T09:41:59.496" v="2894" actId="14100"/>
          <ac:picMkLst>
            <pc:docMk/>
            <pc:sldMk cId="2535998179" sldId="2147470152"/>
            <ac:picMk id="17" creationId="{AAE55C72-A56D-FE91-0DB9-83588A80C4FA}"/>
          </ac:picMkLst>
        </pc:picChg>
      </pc:sldChg>
      <pc:sldChg chg="addSp delSp modSp add mod modTransition">
        <pc:chgData name="Mathias Vercauteren" userId="fa5be325-c4b1-412f-aabb-20c14464bfb7" providerId="ADAL" clId="{89A49B43-7842-41B6-8088-6B54D7043AAB}" dt="2024-08-07T14:55:35.539" v="8045"/>
        <pc:sldMkLst>
          <pc:docMk/>
          <pc:sldMk cId="3020204741" sldId="2147470153"/>
        </pc:sldMkLst>
        <pc:spChg chg="mod">
          <ac:chgData name="Mathias Vercauteren" userId="fa5be325-c4b1-412f-aabb-20c14464bfb7" providerId="ADAL" clId="{89A49B43-7842-41B6-8088-6B54D7043AAB}" dt="2024-08-07T09:43:00.542" v="2942" actId="20577"/>
          <ac:spMkLst>
            <pc:docMk/>
            <pc:sldMk cId="3020204741" sldId="2147470153"/>
            <ac:spMk id="3" creationId="{C9FA34B3-EB26-21C0-0738-13DF26FA1281}"/>
          </ac:spMkLst>
        </pc:spChg>
        <pc:spChg chg="mod">
          <ac:chgData name="Mathias Vercauteren" userId="fa5be325-c4b1-412f-aabb-20c14464bfb7" providerId="ADAL" clId="{89A49B43-7842-41B6-8088-6B54D7043AAB}" dt="2024-08-07T09:42:52.712" v="2934"/>
          <ac:spMkLst>
            <pc:docMk/>
            <pc:sldMk cId="3020204741" sldId="2147470153"/>
            <ac:spMk id="11" creationId="{6B18AFD2-2DDC-4AFE-881F-92D428A54640}"/>
          </ac:spMkLst>
        </pc:spChg>
        <pc:spChg chg="mod">
          <ac:chgData name="Mathias Vercauteren" userId="fa5be325-c4b1-412f-aabb-20c14464bfb7" providerId="ADAL" clId="{89A49B43-7842-41B6-8088-6B54D7043AAB}" dt="2024-08-07T09:42:52.712" v="2934"/>
          <ac:spMkLst>
            <pc:docMk/>
            <pc:sldMk cId="3020204741" sldId="2147470153"/>
            <ac:spMk id="14" creationId="{F09FB52E-A63F-2032-0CA7-817EF45C4D00}"/>
          </ac:spMkLst>
        </pc:spChg>
        <pc:spChg chg="mod">
          <ac:chgData name="Mathias Vercauteren" userId="fa5be325-c4b1-412f-aabb-20c14464bfb7" providerId="ADAL" clId="{89A49B43-7842-41B6-8088-6B54D7043AAB}" dt="2024-08-07T09:42:52.712" v="2934"/>
          <ac:spMkLst>
            <pc:docMk/>
            <pc:sldMk cId="3020204741" sldId="2147470153"/>
            <ac:spMk id="15" creationId="{443D26CB-99A6-7329-F8C5-45730557C7A8}"/>
          </ac:spMkLst>
        </pc:spChg>
        <pc:grpChg chg="del">
          <ac:chgData name="Mathias Vercauteren" userId="fa5be325-c4b1-412f-aabb-20c14464bfb7" providerId="ADAL" clId="{89A49B43-7842-41B6-8088-6B54D7043AAB}" dt="2024-08-07T09:42:52.572" v="2933" actId="478"/>
          <ac:grpSpMkLst>
            <pc:docMk/>
            <pc:sldMk cId="3020204741" sldId="2147470153"/>
            <ac:grpSpMk id="2" creationId="{CA2F813B-5805-7796-4586-7A3A478C6EDF}"/>
          </ac:grpSpMkLst>
        </pc:grpChg>
        <pc:grpChg chg="add mod">
          <ac:chgData name="Mathias Vercauteren" userId="fa5be325-c4b1-412f-aabb-20c14464bfb7" providerId="ADAL" clId="{89A49B43-7842-41B6-8088-6B54D7043AAB}" dt="2024-08-07T09:42:52.712" v="2934"/>
          <ac:grpSpMkLst>
            <pc:docMk/>
            <pc:sldMk cId="3020204741" sldId="2147470153"/>
            <ac:grpSpMk id="10" creationId="{02FA6D9B-37EF-8F3D-E38E-5C70846A945D}"/>
          </ac:grpSpMkLst>
        </pc:grpChg>
        <pc:grpChg chg="mod">
          <ac:chgData name="Mathias Vercauteren" userId="fa5be325-c4b1-412f-aabb-20c14464bfb7" providerId="ADAL" clId="{89A49B43-7842-41B6-8088-6B54D7043AAB}" dt="2024-08-07T09:42:52.712" v="2934"/>
          <ac:grpSpMkLst>
            <pc:docMk/>
            <pc:sldMk cId="3020204741" sldId="2147470153"/>
            <ac:grpSpMk id="12" creationId="{C90DE870-B449-7945-A5CF-55686D5F1477}"/>
          </ac:grpSpMkLst>
        </pc:grpChg>
        <pc:picChg chg="del">
          <ac:chgData name="Mathias Vercauteren" userId="fa5be325-c4b1-412f-aabb-20c14464bfb7" providerId="ADAL" clId="{89A49B43-7842-41B6-8088-6B54D7043AAB}" dt="2024-08-07T09:42:39.232" v="2926" actId="478"/>
          <ac:picMkLst>
            <pc:docMk/>
            <pc:sldMk cId="3020204741" sldId="2147470153"/>
            <ac:picMk id="5" creationId="{FDB37615-4DB2-1321-25C7-77027B87071D}"/>
          </ac:picMkLst>
        </pc:picChg>
        <pc:picChg chg="add mod">
          <ac:chgData name="Mathias Vercauteren" userId="fa5be325-c4b1-412f-aabb-20c14464bfb7" providerId="ADAL" clId="{89A49B43-7842-41B6-8088-6B54D7043AAB}" dt="2024-08-07T09:42:45.752" v="2930" actId="1076"/>
          <ac:picMkLst>
            <pc:docMk/>
            <pc:sldMk cId="3020204741" sldId="2147470153"/>
            <ac:picMk id="1026" creationId="{60416EB2-9AB1-31EE-D4B9-C732064B6546}"/>
          </ac:picMkLst>
        </pc:picChg>
      </pc:sldChg>
      <pc:sldChg chg="addSp delSp modSp add mod modTransition modNotesTx">
        <pc:chgData name="Mathias Vercauteren" userId="fa5be325-c4b1-412f-aabb-20c14464bfb7" providerId="ADAL" clId="{89A49B43-7842-41B6-8088-6B54D7043AAB}" dt="2024-08-07T14:55:35.539" v="8045"/>
        <pc:sldMkLst>
          <pc:docMk/>
          <pc:sldMk cId="2650972282" sldId="2147470154"/>
        </pc:sldMkLst>
        <pc:spChg chg="mod">
          <ac:chgData name="Mathias Vercauteren" userId="fa5be325-c4b1-412f-aabb-20c14464bfb7" providerId="ADAL" clId="{89A49B43-7842-41B6-8088-6B54D7043AAB}" dt="2024-08-07T09:40:42.445" v="2885" actId="20577"/>
          <ac:spMkLst>
            <pc:docMk/>
            <pc:sldMk cId="2650972282" sldId="2147470154"/>
            <ac:spMk id="2" creationId="{709A0D60-6A54-054A-68EC-8442E7207400}"/>
          </ac:spMkLst>
        </pc:spChg>
        <pc:spChg chg="mod">
          <ac:chgData name="Mathias Vercauteren" userId="fa5be325-c4b1-412f-aabb-20c14464bfb7" providerId="ADAL" clId="{89A49B43-7842-41B6-8088-6B54D7043AAB}" dt="2024-08-07T09:45:17.979" v="2970" actId="20577"/>
          <ac:spMkLst>
            <pc:docMk/>
            <pc:sldMk cId="2650972282" sldId="2147470154"/>
            <ac:spMk id="3" creationId="{91706AEB-D72C-DE90-516E-8E11D0C3F923}"/>
          </ac:spMkLst>
        </pc:spChg>
        <pc:spChg chg="mod">
          <ac:chgData name="Mathias Vercauteren" userId="fa5be325-c4b1-412f-aabb-20c14464bfb7" providerId="ADAL" clId="{89A49B43-7842-41B6-8088-6B54D7043AAB}" dt="2024-08-07T09:40:25.067" v="2874" actId="20577"/>
          <ac:spMkLst>
            <pc:docMk/>
            <pc:sldMk cId="2650972282" sldId="2147470154"/>
            <ac:spMk id="6" creationId="{1F445BCB-2C2D-35A5-4F31-6B66FCBADBF4}"/>
          </ac:spMkLst>
        </pc:spChg>
        <pc:spChg chg="mod">
          <ac:chgData name="Mathias Vercauteren" userId="fa5be325-c4b1-412f-aabb-20c14464bfb7" providerId="ADAL" clId="{89A49B43-7842-41B6-8088-6B54D7043AAB}" dt="2024-08-07T09:40:22.908" v="2872" actId="20577"/>
          <ac:spMkLst>
            <pc:docMk/>
            <pc:sldMk cId="2650972282" sldId="2147470154"/>
            <ac:spMk id="8" creationId="{4A3DB28A-A21B-5969-3845-AB15A96369A8}"/>
          </ac:spMkLst>
        </pc:spChg>
        <pc:spChg chg="mod">
          <ac:chgData name="Mathias Vercauteren" userId="fa5be325-c4b1-412f-aabb-20c14464bfb7" providerId="ADAL" clId="{89A49B43-7842-41B6-8088-6B54D7043AAB}" dt="2024-08-07T09:40:19.211" v="2862"/>
          <ac:spMkLst>
            <pc:docMk/>
            <pc:sldMk cId="2650972282" sldId="2147470154"/>
            <ac:spMk id="9" creationId="{499AF7F6-C963-A795-B602-E9BBFD23F63C}"/>
          </ac:spMkLst>
        </pc:spChg>
        <pc:grpChg chg="add mod">
          <ac:chgData name="Mathias Vercauteren" userId="fa5be325-c4b1-412f-aabb-20c14464bfb7" providerId="ADAL" clId="{89A49B43-7842-41B6-8088-6B54D7043AAB}" dt="2024-08-07T09:40:19.211" v="2862"/>
          <ac:grpSpMkLst>
            <pc:docMk/>
            <pc:sldMk cId="2650972282" sldId="2147470154"/>
            <ac:grpSpMk id="5" creationId="{823C3667-56AA-84F4-9122-299F50756654}"/>
          </ac:grpSpMkLst>
        </pc:grpChg>
        <pc:grpChg chg="mod">
          <ac:chgData name="Mathias Vercauteren" userId="fa5be325-c4b1-412f-aabb-20c14464bfb7" providerId="ADAL" clId="{89A49B43-7842-41B6-8088-6B54D7043AAB}" dt="2024-08-07T09:40:19.211" v="2862"/>
          <ac:grpSpMkLst>
            <pc:docMk/>
            <pc:sldMk cId="2650972282" sldId="2147470154"/>
            <ac:grpSpMk id="7" creationId="{4A0849F1-0F59-BAA4-88D2-424F17F032D5}"/>
          </ac:grpSpMkLst>
        </pc:grpChg>
        <pc:grpChg chg="del">
          <ac:chgData name="Mathias Vercauteren" userId="fa5be325-c4b1-412f-aabb-20c14464bfb7" providerId="ADAL" clId="{89A49B43-7842-41B6-8088-6B54D7043AAB}" dt="2024-08-07T09:40:19.009" v="2861" actId="478"/>
          <ac:grpSpMkLst>
            <pc:docMk/>
            <pc:sldMk cId="2650972282" sldId="2147470154"/>
            <ac:grpSpMk id="17" creationId="{428EEE4A-2FA4-BCF6-4F68-15AA49009706}"/>
          </ac:grpSpMkLst>
        </pc:grpChg>
      </pc:sldChg>
      <pc:sldChg chg="addSp delSp modSp add mod modTransition">
        <pc:chgData name="Mathias Vercauteren" userId="fa5be325-c4b1-412f-aabb-20c14464bfb7" providerId="ADAL" clId="{89A49B43-7842-41B6-8088-6B54D7043AAB}" dt="2024-08-07T14:55:35.539" v="8045"/>
        <pc:sldMkLst>
          <pc:docMk/>
          <pc:sldMk cId="3097092165" sldId="2147470155"/>
        </pc:sldMkLst>
        <pc:spChg chg="mod">
          <ac:chgData name="Mathias Vercauteren" userId="fa5be325-c4b1-412f-aabb-20c14464bfb7" providerId="ADAL" clId="{89A49B43-7842-41B6-8088-6B54D7043AAB}" dt="2024-08-07T09:48:12.727" v="3015" actId="20577"/>
          <ac:spMkLst>
            <pc:docMk/>
            <pc:sldMk cId="3097092165" sldId="2147470155"/>
            <ac:spMk id="3" creationId="{C9FA34B3-EB26-21C0-0738-13DF26FA1281}"/>
          </ac:spMkLst>
        </pc:spChg>
        <pc:spChg chg="add mod">
          <ac:chgData name="Mathias Vercauteren" userId="fa5be325-c4b1-412f-aabb-20c14464bfb7" providerId="ADAL" clId="{89A49B43-7842-41B6-8088-6B54D7043AAB}" dt="2024-08-07T09:48:06.931" v="3004" actId="1076"/>
          <ac:spMkLst>
            <pc:docMk/>
            <pc:sldMk cId="3097092165" sldId="2147470155"/>
            <ac:spMk id="5" creationId="{B1F87D86-2B89-C77F-B972-AB8E7367341B}"/>
          </ac:spMkLst>
        </pc:spChg>
        <pc:spChg chg="add mod">
          <ac:chgData name="Mathias Vercauteren" userId="fa5be325-c4b1-412f-aabb-20c14464bfb7" providerId="ADAL" clId="{89A49B43-7842-41B6-8088-6B54D7043AAB}" dt="2024-08-07T09:49:23.346" v="3035" actId="1076"/>
          <ac:spMkLst>
            <pc:docMk/>
            <pc:sldMk cId="3097092165" sldId="2147470155"/>
            <ac:spMk id="9" creationId="{DB9C7CB5-54A9-9295-D3AC-48764C26166A}"/>
          </ac:spMkLst>
        </pc:spChg>
        <pc:picChg chg="add mod">
          <ac:chgData name="Mathias Vercauteren" userId="fa5be325-c4b1-412f-aabb-20c14464bfb7" providerId="ADAL" clId="{89A49B43-7842-41B6-8088-6B54D7043AAB}" dt="2024-08-07T09:47:47.726" v="2986" actId="1076"/>
          <ac:picMkLst>
            <pc:docMk/>
            <pc:sldMk cId="3097092165" sldId="2147470155"/>
            <ac:picMk id="4" creationId="{9D37F3BF-A2A3-1A54-05EC-7A5685505A1C}"/>
          </ac:picMkLst>
        </pc:picChg>
        <pc:picChg chg="add del mod">
          <ac:chgData name="Mathias Vercauteren" userId="fa5be325-c4b1-412f-aabb-20c14464bfb7" providerId="ADAL" clId="{89A49B43-7842-41B6-8088-6B54D7043AAB}" dt="2024-08-07T09:51:07.450" v="3041" actId="478"/>
          <ac:picMkLst>
            <pc:docMk/>
            <pc:sldMk cId="3097092165" sldId="2147470155"/>
            <ac:picMk id="8" creationId="{4A4D95D5-0021-D3BE-3815-AC83B8AF2D1B}"/>
          </ac:picMkLst>
        </pc:picChg>
        <pc:picChg chg="add del mod">
          <ac:chgData name="Mathias Vercauteren" userId="fa5be325-c4b1-412f-aabb-20c14464bfb7" providerId="ADAL" clId="{89A49B43-7842-41B6-8088-6B54D7043AAB}" dt="2024-08-07T09:51:06.724" v="3040" actId="22"/>
          <ac:picMkLst>
            <pc:docMk/>
            <pc:sldMk cId="3097092165" sldId="2147470155"/>
            <ac:picMk id="17" creationId="{EB965034-5736-114C-8BA5-D69F8E71F024}"/>
          </ac:picMkLst>
        </pc:picChg>
        <pc:picChg chg="del">
          <ac:chgData name="Mathias Vercauteren" userId="fa5be325-c4b1-412f-aabb-20c14464bfb7" providerId="ADAL" clId="{89A49B43-7842-41B6-8088-6B54D7043AAB}" dt="2024-08-07T09:47:25.856" v="2972" actId="478"/>
          <ac:picMkLst>
            <pc:docMk/>
            <pc:sldMk cId="3097092165" sldId="2147470155"/>
            <ac:picMk id="1026" creationId="{60416EB2-9AB1-31EE-D4B9-C732064B6546}"/>
          </ac:picMkLst>
        </pc:picChg>
      </pc:sldChg>
      <pc:sldChg chg="addSp delSp modSp add mod modTransition">
        <pc:chgData name="Mathias Vercauteren" userId="fa5be325-c4b1-412f-aabb-20c14464bfb7" providerId="ADAL" clId="{89A49B43-7842-41B6-8088-6B54D7043AAB}" dt="2024-08-07T14:55:35.539" v="8045"/>
        <pc:sldMkLst>
          <pc:docMk/>
          <pc:sldMk cId="2756171067" sldId="2147470156"/>
        </pc:sldMkLst>
        <pc:spChg chg="mod">
          <ac:chgData name="Mathias Vercauteren" userId="fa5be325-c4b1-412f-aabb-20c14464bfb7" providerId="ADAL" clId="{89A49B43-7842-41B6-8088-6B54D7043AAB}" dt="2024-08-07T09:52:56.459" v="3052" actId="1076"/>
          <ac:spMkLst>
            <pc:docMk/>
            <pc:sldMk cId="2756171067" sldId="2147470156"/>
            <ac:spMk id="5" creationId="{B1F87D86-2B89-C77F-B972-AB8E7367341B}"/>
          </ac:spMkLst>
        </pc:spChg>
        <pc:spChg chg="mod">
          <ac:chgData name="Mathias Vercauteren" userId="fa5be325-c4b1-412f-aabb-20c14464bfb7" providerId="ADAL" clId="{89A49B43-7842-41B6-8088-6B54D7043AAB}" dt="2024-08-07T09:52:56.459" v="3052" actId="1076"/>
          <ac:spMkLst>
            <pc:docMk/>
            <pc:sldMk cId="2756171067" sldId="2147470156"/>
            <ac:spMk id="9" creationId="{DB9C7CB5-54A9-9295-D3AC-48764C26166A}"/>
          </ac:spMkLst>
        </pc:spChg>
        <pc:picChg chg="del">
          <ac:chgData name="Mathias Vercauteren" userId="fa5be325-c4b1-412f-aabb-20c14464bfb7" providerId="ADAL" clId="{89A49B43-7842-41B6-8088-6B54D7043AAB}" dt="2024-08-07T09:52:36.116" v="3049" actId="478"/>
          <ac:picMkLst>
            <pc:docMk/>
            <pc:sldMk cId="2756171067" sldId="2147470156"/>
            <ac:picMk id="4" creationId="{9D37F3BF-A2A3-1A54-05EC-7A5685505A1C}"/>
          </ac:picMkLst>
        </pc:picChg>
        <pc:picChg chg="add mod">
          <ac:chgData name="Mathias Vercauteren" userId="fa5be325-c4b1-412f-aabb-20c14464bfb7" providerId="ADAL" clId="{89A49B43-7842-41B6-8088-6B54D7043AAB}" dt="2024-08-07T09:52:56.459" v="3052" actId="1076"/>
          <ac:picMkLst>
            <pc:docMk/>
            <pc:sldMk cId="2756171067" sldId="2147470156"/>
            <ac:picMk id="6" creationId="{49B0DAE2-1277-F969-AC3A-7A7F75DB38E9}"/>
          </ac:picMkLst>
        </pc:picChg>
        <pc:picChg chg="del">
          <ac:chgData name="Mathias Vercauteren" userId="fa5be325-c4b1-412f-aabb-20c14464bfb7" providerId="ADAL" clId="{89A49B43-7842-41B6-8088-6B54D7043AAB}" dt="2024-08-07T09:51:10.228" v="3043" actId="478"/>
          <ac:picMkLst>
            <pc:docMk/>
            <pc:sldMk cId="2756171067" sldId="2147470156"/>
            <ac:picMk id="8" creationId="{4A4D95D5-0021-D3BE-3815-AC83B8AF2D1B}"/>
          </ac:picMkLst>
        </pc:picChg>
        <pc:picChg chg="add mod">
          <ac:chgData name="Mathias Vercauteren" userId="fa5be325-c4b1-412f-aabb-20c14464bfb7" providerId="ADAL" clId="{89A49B43-7842-41B6-8088-6B54D7043AAB}" dt="2024-08-07T09:52:56.459" v="3052" actId="1076"/>
          <ac:picMkLst>
            <pc:docMk/>
            <pc:sldMk cId="2756171067" sldId="2147470156"/>
            <ac:picMk id="17" creationId="{79948A58-EAB7-E274-C587-F587368F485C}"/>
          </ac:picMkLst>
        </pc:picChg>
      </pc:sldChg>
      <pc:sldChg chg="delSp add del mod">
        <pc:chgData name="Mathias Vercauteren" userId="fa5be325-c4b1-412f-aabb-20c14464bfb7" providerId="ADAL" clId="{89A49B43-7842-41B6-8088-6B54D7043AAB}" dt="2024-08-07T09:54:33.252" v="3056" actId="47"/>
        <pc:sldMkLst>
          <pc:docMk/>
          <pc:sldMk cId="2287262439" sldId="2147470157"/>
        </pc:sldMkLst>
        <pc:spChg chg="del">
          <ac:chgData name="Mathias Vercauteren" userId="fa5be325-c4b1-412f-aabb-20c14464bfb7" providerId="ADAL" clId="{89A49B43-7842-41B6-8088-6B54D7043AAB}" dt="2024-08-07T09:54:29.667" v="3054" actId="478"/>
          <ac:spMkLst>
            <pc:docMk/>
            <pc:sldMk cId="2287262439" sldId="2147470157"/>
            <ac:spMk id="5" creationId="{B1F87D86-2B89-C77F-B972-AB8E7367341B}"/>
          </ac:spMkLst>
        </pc:spChg>
        <pc:spChg chg="del">
          <ac:chgData name="Mathias Vercauteren" userId="fa5be325-c4b1-412f-aabb-20c14464bfb7" providerId="ADAL" clId="{89A49B43-7842-41B6-8088-6B54D7043AAB}" dt="2024-08-07T09:54:29.667" v="3054" actId="478"/>
          <ac:spMkLst>
            <pc:docMk/>
            <pc:sldMk cId="2287262439" sldId="2147470157"/>
            <ac:spMk id="9" creationId="{DB9C7CB5-54A9-9295-D3AC-48764C26166A}"/>
          </ac:spMkLst>
        </pc:spChg>
        <pc:picChg chg="del">
          <ac:chgData name="Mathias Vercauteren" userId="fa5be325-c4b1-412f-aabb-20c14464bfb7" providerId="ADAL" clId="{89A49B43-7842-41B6-8088-6B54D7043AAB}" dt="2024-08-07T09:54:29.667" v="3054" actId="478"/>
          <ac:picMkLst>
            <pc:docMk/>
            <pc:sldMk cId="2287262439" sldId="2147470157"/>
            <ac:picMk id="6" creationId="{49B0DAE2-1277-F969-AC3A-7A7F75DB38E9}"/>
          </ac:picMkLst>
        </pc:picChg>
        <pc:picChg chg="del">
          <ac:chgData name="Mathias Vercauteren" userId="fa5be325-c4b1-412f-aabb-20c14464bfb7" providerId="ADAL" clId="{89A49B43-7842-41B6-8088-6B54D7043AAB}" dt="2024-08-07T09:54:29.667" v="3054" actId="478"/>
          <ac:picMkLst>
            <pc:docMk/>
            <pc:sldMk cId="2287262439" sldId="2147470157"/>
            <ac:picMk id="17" creationId="{79948A58-EAB7-E274-C587-F587368F485C}"/>
          </ac:picMkLst>
        </pc:picChg>
      </pc:sldChg>
      <pc:sldChg chg="addSp delSp modSp add mod modTransition modNotesTx">
        <pc:chgData name="Mathias Vercauteren" userId="fa5be325-c4b1-412f-aabb-20c14464bfb7" providerId="ADAL" clId="{89A49B43-7842-41B6-8088-6B54D7043AAB}" dt="2024-08-07T14:55:35.539" v="8045"/>
        <pc:sldMkLst>
          <pc:docMk/>
          <pc:sldMk cId="1333770183" sldId="2147470158"/>
        </pc:sldMkLst>
        <pc:spChg chg="mod">
          <ac:chgData name="Mathias Vercauteren" userId="fa5be325-c4b1-412f-aabb-20c14464bfb7" providerId="ADAL" clId="{89A49B43-7842-41B6-8088-6B54D7043AAB}" dt="2024-08-07T09:55:52.277" v="3116" actId="14100"/>
          <ac:spMkLst>
            <pc:docMk/>
            <pc:sldMk cId="1333770183" sldId="2147470158"/>
            <ac:spMk id="2" creationId="{709A0D60-6A54-054A-68EC-8442E7207400}"/>
          </ac:spMkLst>
        </pc:spChg>
        <pc:spChg chg="mod">
          <ac:chgData name="Mathias Vercauteren" userId="fa5be325-c4b1-412f-aabb-20c14464bfb7" providerId="ADAL" clId="{89A49B43-7842-41B6-8088-6B54D7043AAB}" dt="2024-08-07T09:54:37.059" v="3058"/>
          <ac:spMkLst>
            <pc:docMk/>
            <pc:sldMk cId="1333770183" sldId="2147470158"/>
            <ac:spMk id="5" creationId="{28412D85-3CE9-5CBC-FEE2-32334C5F0D8C}"/>
          </ac:spMkLst>
        </pc:spChg>
        <pc:spChg chg="mod">
          <ac:chgData name="Mathias Vercauteren" userId="fa5be325-c4b1-412f-aabb-20c14464bfb7" providerId="ADAL" clId="{89A49B43-7842-41B6-8088-6B54D7043AAB}" dt="2024-08-07T09:54:37.059" v="3058"/>
          <ac:spMkLst>
            <pc:docMk/>
            <pc:sldMk cId="1333770183" sldId="2147470158"/>
            <ac:spMk id="14" creationId="{F310E1A1-C279-CF26-5362-4F661547D85F}"/>
          </ac:spMkLst>
        </pc:spChg>
        <pc:spChg chg="mod">
          <ac:chgData name="Mathias Vercauteren" userId="fa5be325-c4b1-412f-aabb-20c14464bfb7" providerId="ADAL" clId="{89A49B43-7842-41B6-8088-6B54D7043AAB}" dt="2024-08-07T09:54:37.059" v="3058"/>
          <ac:spMkLst>
            <pc:docMk/>
            <pc:sldMk cId="1333770183" sldId="2147470158"/>
            <ac:spMk id="15" creationId="{86BF6ACA-FE87-3225-323A-93B10C5E4504}"/>
          </ac:spMkLst>
        </pc:spChg>
        <pc:grpChg chg="add mod">
          <ac:chgData name="Mathias Vercauteren" userId="fa5be325-c4b1-412f-aabb-20c14464bfb7" providerId="ADAL" clId="{89A49B43-7842-41B6-8088-6B54D7043AAB}" dt="2024-08-07T09:54:37.059" v="3058"/>
          <ac:grpSpMkLst>
            <pc:docMk/>
            <pc:sldMk cId="1333770183" sldId="2147470158"/>
            <ac:grpSpMk id="3" creationId="{95EB4938-1A5C-A37B-2D41-5FC9AF9F044D}"/>
          </ac:grpSpMkLst>
        </pc:grpChg>
        <pc:grpChg chg="mod">
          <ac:chgData name="Mathias Vercauteren" userId="fa5be325-c4b1-412f-aabb-20c14464bfb7" providerId="ADAL" clId="{89A49B43-7842-41B6-8088-6B54D7043AAB}" dt="2024-08-07T09:54:37.059" v="3058"/>
          <ac:grpSpMkLst>
            <pc:docMk/>
            <pc:sldMk cId="1333770183" sldId="2147470158"/>
            <ac:grpSpMk id="6" creationId="{758E55AF-6229-6871-3179-F025DE190659}"/>
          </ac:grpSpMkLst>
        </pc:grpChg>
        <pc:grpChg chg="del">
          <ac:chgData name="Mathias Vercauteren" userId="fa5be325-c4b1-412f-aabb-20c14464bfb7" providerId="ADAL" clId="{89A49B43-7842-41B6-8088-6B54D7043AAB}" dt="2024-08-07T09:54:36.907" v="3057" actId="478"/>
          <ac:grpSpMkLst>
            <pc:docMk/>
            <pc:sldMk cId="1333770183" sldId="2147470158"/>
            <ac:grpSpMk id="8" creationId="{4DB34A32-0328-FCE9-F33A-65184D9A0FDC}"/>
          </ac:grpSpMkLst>
        </pc:grpChg>
        <pc:graphicFrameChg chg="mod modGraphic">
          <ac:chgData name="Mathias Vercauteren" userId="fa5be325-c4b1-412f-aabb-20c14464bfb7" providerId="ADAL" clId="{89A49B43-7842-41B6-8088-6B54D7043AAB}" dt="2024-08-07T10:02:01.328" v="4443" actId="20577"/>
          <ac:graphicFrameMkLst>
            <pc:docMk/>
            <pc:sldMk cId="1333770183" sldId="2147470158"/>
            <ac:graphicFrameMk id="13" creationId="{8EF57852-E976-EFBD-A08C-5188F9883069}"/>
          </ac:graphicFrameMkLst>
        </pc:graphicFrameChg>
      </pc:sldChg>
      <pc:sldChg chg="modSp add mod modTransition modNotesTx">
        <pc:chgData name="Mathias Vercauteren" userId="fa5be325-c4b1-412f-aabb-20c14464bfb7" providerId="ADAL" clId="{89A49B43-7842-41B6-8088-6B54D7043AAB}" dt="2024-08-07T14:55:35.539" v="8045"/>
        <pc:sldMkLst>
          <pc:docMk/>
          <pc:sldMk cId="4039966741" sldId="2147470159"/>
        </pc:sldMkLst>
        <pc:spChg chg="mod">
          <ac:chgData name="Mathias Vercauteren" userId="fa5be325-c4b1-412f-aabb-20c14464bfb7" providerId="ADAL" clId="{89A49B43-7842-41B6-8088-6B54D7043AAB}" dt="2024-08-07T10:09:48.701" v="4770" actId="20577"/>
          <ac:spMkLst>
            <pc:docMk/>
            <pc:sldMk cId="4039966741" sldId="2147470159"/>
            <ac:spMk id="2" creationId="{709A0D60-6A54-054A-68EC-8442E7207400}"/>
          </ac:spMkLst>
        </pc:spChg>
        <pc:graphicFrameChg chg="modGraphic">
          <ac:chgData name="Mathias Vercauteren" userId="fa5be325-c4b1-412f-aabb-20c14464bfb7" providerId="ADAL" clId="{89A49B43-7842-41B6-8088-6B54D7043AAB}" dt="2024-08-07T10:13:29.423" v="5808" actId="14100"/>
          <ac:graphicFrameMkLst>
            <pc:docMk/>
            <pc:sldMk cId="4039966741" sldId="2147470159"/>
            <ac:graphicFrameMk id="13" creationId="{8EF57852-E976-EFBD-A08C-5188F9883069}"/>
          </ac:graphicFrameMkLst>
        </pc:graphicFrameChg>
      </pc:sldChg>
      <pc:sldChg chg="addSp delSp modSp add mod modTransition modNotesTx">
        <pc:chgData name="Mathias Vercauteren" userId="fa5be325-c4b1-412f-aabb-20c14464bfb7" providerId="ADAL" clId="{89A49B43-7842-41B6-8088-6B54D7043AAB}" dt="2024-08-07T14:55:35.539" v="8045"/>
        <pc:sldMkLst>
          <pc:docMk/>
          <pc:sldMk cId="3227165205" sldId="2147470160"/>
        </pc:sldMkLst>
        <pc:spChg chg="mod">
          <ac:chgData name="Mathias Vercauteren" userId="fa5be325-c4b1-412f-aabb-20c14464bfb7" providerId="ADAL" clId="{89A49B43-7842-41B6-8088-6B54D7043AAB}" dt="2024-08-07T10:15:53.076" v="5920" actId="14100"/>
          <ac:spMkLst>
            <pc:docMk/>
            <pc:sldMk cId="3227165205" sldId="2147470160"/>
            <ac:spMk id="2" creationId="{709A0D60-6A54-054A-68EC-8442E7207400}"/>
          </ac:spMkLst>
        </pc:spChg>
        <pc:spChg chg="add del">
          <ac:chgData name="Mathias Vercauteren" userId="fa5be325-c4b1-412f-aabb-20c14464bfb7" providerId="ADAL" clId="{89A49B43-7842-41B6-8088-6B54D7043AAB}" dt="2024-08-07T10:14:13.656" v="5811" actId="22"/>
          <ac:spMkLst>
            <pc:docMk/>
            <pc:sldMk cId="3227165205" sldId="2147470160"/>
            <ac:spMk id="9" creationId="{C8E4B094-50A1-3C7C-63DB-A167F42F329B}"/>
          </ac:spMkLst>
        </pc:spChg>
        <pc:graphicFrameChg chg="del">
          <ac:chgData name="Mathias Vercauteren" userId="fa5be325-c4b1-412f-aabb-20c14464bfb7" providerId="ADAL" clId="{89A49B43-7842-41B6-8088-6B54D7043AAB}" dt="2024-08-07T10:14:29.160" v="5813" actId="478"/>
          <ac:graphicFrameMkLst>
            <pc:docMk/>
            <pc:sldMk cId="3227165205" sldId="2147470160"/>
            <ac:graphicFrameMk id="13" creationId="{8EF57852-E976-EFBD-A08C-5188F9883069}"/>
          </ac:graphicFrameMkLst>
        </pc:graphicFrameChg>
        <pc:picChg chg="add mod">
          <ac:chgData name="Mathias Vercauteren" userId="fa5be325-c4b1-412f-aabb-20c14464bfb7" providerId="ADAL" clId="{89A49B43-7842-41B6-8088-6B54D7043AAB}" dt="2024-08-07T10:15:57.876" v="5931" actId="1037"/>
          <ac:picMkLst>
            <pc:docMk/>
            <pc:sldMk cId="3227165205" sldId="2147470160"/>
            <ac:picMk id="11" creationId="{D0915DC7-391B-8A02-654D-99364ED82FFD}"/>
          </ac:picMkLst>
        </pc:picChg>
      </pc:sldChg>
      <pc:sldChg chg="addSp delSp modSp add mod ord modTransition modNotesTx">
        <pc:chgData name="Mathias Vercauteren" userId="fa5be325-c4b1-412f-aabb-20c14464bfb7" providerId="ADAL" clId="{89A49B43-7842-41B6-8088-6B54D7043AAB}" dt="2024-08-07T14:55:35.539" v="8045"/>
        <pc:sldMkLst>
          <pc:docMk/>
          <pc:sldMk cId="4147490945" sldId="2147470161"/>
        </pc:sldMkLst>
        <pc:spChg chg="mod">
          <ac:chgData name="Mathias Vercauteren" userId="fa5be325-c4b1-412f-aabb-20c14464bfb7" providerId="ADAL" clId="{89A49B43-7842-41B6-8088-6B54D7043AAB}" dt="2024-08-07T10:16:56.336" v="5990" actId="404"/>
          <ac:spMkLst>
            <pc:docMk/>
            <pc:sldMk cId="4147490945" sldId="2147470161"/>
            <ac:spMk id="2" creationId="{709A0D60-6A54-054A-68EC-8442E7207400}"/>
          </ac:spMkLst>
        </pc:spChg>
        <pc:graphicFrameChg chg="del">
          <ac:chgData name="Mathias Vercauteren" userId="fa5be325-c4b1-412f-aabb-20c14464bfb7" providerId="ADAL" clId="{89A49B43-7842-41B6-8088-6B54D7043AAB}" dt="2024-08-07T10:16:41.742" v="5961" actId="478"/>
          <ac:graphicFrameMkLst>
            <pc:docMk/>
            <pc:sldMk cId="4147490945" sldId="2147470161"/>
            <ac:graphicFrameMk id="13" creationId="{8EF57852-E976-EFBD-A08C-5188F9883069}"/>
          </ac:graphicFrameMkLst>
        </pc:graphicFrameChg>
        <pc:picChg chg="add mod">
          <ac:chgData name="Mathias Vercauteren" userId="fa5be325-c4b1-412f-aabb-20c14464bfb7" providerId="ADAL" clId="{89A49B43-7842-41B6-8088-6B54D7043AAB}" dt="2024-08-07T10:17:10.961" v="5993" actId="1076"/>
          <ac:picMkLst>
            <pc:docMk/>
            <pc:sldMk cId="4147490945" sldId="2147470161"/>
            <ac:picMk id="9" creationId="{9FAD54AC-9ACD-D0D6-CE4A-078573FB77E2}"/>
          </ac:picMkLst>
        </pc:picChg>
      </pc:sldChg>
      <pc:sldChg chg="addSp add mod modTransition">
        <pc:chgData name="Mathias Vercauteren" userId="fa5be325-c4b1-412f-aabb-20c14464bfb7" providerId="ADAL" clId="{89A49B43-7842-41B6-8088-6B54D7043AAB}" dt="2024-08-07T14:55:35.539" v="8045"/>
        <pc:sldMkLst>
          <pc:docMk/>
          <pc:sldMk cId="373706420" sldId="2147470162"/>
        </pc:sldMkLst>
        <pc:picChg chg="add">
          <ac:chgData name="Mathias Vercauteren" userId="fa5be325-c4b1-412f-aabb-20c14464bfb7" providerId="ADAL" clId="{89A49B43-7842-41B6-8088-6B54D7043AAB}" dt="2024-08-07T10:17:19.240" v="5994" actId="22"/>
          <ac:picMkLst>
            <pc:docMk/>
            <pc:sldMk cId="373706420" sldId="2147470162"/>
            <ac:picMk id="9" creationId="{4043D8F1-5E4C-B857-F273-7C13FE0186F9}"/>
          </ac:picMkLst>
        </pc:picChg>
      </pc:sldChg>
      <pc:sldChg chg="addSp delSp modSp add mod modTransition">
        <pc:chgData name="Mathias Vercauteren" userId="fa5be325-c4b1-412f-aabb-20c14464bfb7" providerId="ADAL" clId="{89A49B43-7842-41B6-8088-6B54D7043AAB}" dt="2024-08-07T14:55:35.539" v="8045"/>
        <pc:sldMkLst>
          <pc:docMk/>
          <pc:sldMk cId="3223830297" sldId="2147470163"/>
        </pc:sldMkLst>
        <pc:spChg chg="mod">
          <ac:chgData name="Mathias Vercauteren" userId="fa5be325-c4b1-412f-aabb-20c14464bfb7" providerId="ADAL" clId="{89A49B43-7842-41B6-8088-6B54D7043AAB}" dt="2024-08-07T10:18:08.968" v="6011" actId="20577"/>
          <ac:spMkLst>
            <pc:docMk/>
            <pc:sldMk cId="3223830297" sldId="2147470163"/>
            <ac:spMk id="2" creationId="{709A0D60-6A54-054A-68EC-8442E7207400}"/>
          </ac:spMkLst>
        </pc:spChg>
        <pc:picChg chg="del">
          <ac:chgData name="Mathias Vercauteren" userId="fa5be325-c4b1-412f-aabb-20c14464bfb7" providerId="ADAL" clId="{89A49B43-7842-41B6-8088-6B54D7043AAB}" dt="2024-08-07T10:17:54.976" v="5996" actId="478"/>
          <ac:picMkLst>
            <pc:docMk/>
            <pc:sldMk cId="3223830297" sldId="2147470163"/>
            <ac:picMk id="9" creationId="{4043D8F1-5E4C-B857-F273-7C13FE0186F9}"/>
          </ac:picMkLst>
        </pc:picChg>
        <pc:picChg chg="add">
          <ac:chgData name="Mathias Vercauteren" userId="fa5be325-c4b1-412f-aabb-20c14464bfb7" providerId="ADAL" clId="{89A49B43-7842-41B6-8088-6B54D7043AAB}" dt="2024-08-07T10:19:13.487" v="6012" actId="22"/>
          <ac:picMkLst>
            <pc:docMk/>
            <pc:sldMk cId="3223830297" sldId="2147470163"/>
            <ac:picMk id="10" creationId="{E31D50CE-710E-6714-4AB1-FA2F65CF6E0A}"/>
          </ac:picMkLst>
        </pc:picChg>
      </pc:sldChg>
      <pc:sldChg chg="addSp delSp modSp add mod modTransition">
        <pc:chgData name="Mathias Vercauteren" userId="fa5be325-c4b1-412f-aabb-20c14464bfb7" providerId="ADAL" clId="{89A49B43-7842-41B6-8088-6B54D7043AAB}" dt="2024-08-07T14:55:35.539" v="8045"/>
        <pc:sldMkLst>
          <pc:docMk/>
          <pc:sldMk cId="1726231516" sldId="2147470164"/>
        </pc:sldMkLst>
        <pc:spChg chg="mod">
          <ac:chgData name="Mathias Vercauteren" userId="fa5be325-c4b1-412f-aabb-20c14464bfb7" providerId="ADAL" clId="{89A49B43-7842-41B6-8088-6B54D7043AAB}" dt="2024-08-07T10:20:04.576" v="6052" actId="404"/>
          <ac:spMkLst>
            <pc:docMk/>
            <pc:sldMk cId="1726231516" sldId="2147470164"/>
            <ac:spMk id="2" creationId="{709A0D60-6A54-054A-68EC-8442E7207400}"/>
          </ac:spMkLst>
        </pc:spChg>
        <pc:picChg chg="add mod">
          <ac:chgData name="Mathias Vercauteren" userId="fa5be325-c4b1-412f-aabb-20c14464bfb7" providerId="ADAL" clId="{89A49B43-7842-41B6-8088-6B54D7043AAB}" dt="2024-08-07T10:20:01.125" v="6046" actId="1076"/>
          <ac:picMkLst>
            <pc:docMk/>
            <pc:sldMk cId="1726231516" sldId="2147470164"/>
            <ac:picMk id="9" creationId="{BA36988B-D5A5-B0B1-F57A-DC6FD4457702}"/>
          </ac:picMkLst>
        </pc:picChg>
        <pc:picChg chg="del">
          <ac:chgData name="Mathias Vercauteren" userId="fa5be325-c4b1-412f-aabb-20c14464bfb7" providerId="ADAL" clId="{89A49B43-7842-41B6-8088-6B54D7043AAB}" dt="2024-08-07T10:19:19.682" v="6014" actId="478"/>
          <ac:picMkLst>
            <pc:docMk/>
            <pc:sldMk cId="1726231516" sldId="2147470164"/>
            <ac:picMk id="10" creationId="{E31D50CE-710E-6714-4AB1-FA2F65CF6E0A}"/>
          </ac:picMkLst>
        </pc:picChg>
      </pc:sldChg>
      <pc:sldChg chg="addSp delSp modSp add mod modTransition modNotesTx">
        <pc:chgData name="Mathias Vercauteren" userId="fa5be325-c4b1-412f-aabb-20c14464bfb7" providerId="ADAL" clId="{89A49B43-7842-41B6-8088-6B54D7043AAB}" dt="2024-08-07T14:55:35.539" v="8045"/>
        <pc:sldMkLst>
          <pc:docMk/>
          <pc:sldMk cId="1773707496" sldId="2147470165"/>
        </pc:sldMkLst>
        <pc:spChg chg="mod">
          <ac:chgData name="Mathias Vercauteren" userId="fa5be325-c4b1-412f-aabb-20c14464bfb7" providerId="ADAL" clId="{89A49B43-7842-41B6-8088-6B54D7043AAB}" dt="2024-08-07T10:23:06.840" v="6114" actId="20577"/>
          <ac:spMkLst>
            <pc:docMk/>
            <pc:sldMk cId="1773707496" sldId="2147470165"/>
            <ac:spMk id="3" creationId="{01EB1D7F-284F-6F46-99FA-EBB8ED69D7EA}"/>
          </ac:spMkLst>
        </pc:spChg>
        <pc:spChg chg="mod">
          <ac:chgData name="Mathias Vercauteren" userId="fa5be325-c4b1-412f-aabb-20c14464bfb7" providerId="ADAL" clId="{89A49B43-7842-41B6-8088-6B54D7043AAB}" dt="2024-08-07T10:22:46.989" v="6082"/>
          <ac:spMkLst>
            <pc:docMk/>
            <pc:sldMk cId="1773707496" sldId="2147470165"/>
            <ac:spMk id="5" creationId="{18C45CDD-9AE9-E817-3800-923E211E5615}"/>
          </ac:spMkLst>
        </pc:spChg>
        <pc:spChg chg="mod">
          <ac:chgData name="Mathias Vercauteren" userId="fa5be325-c4b1-412f-aabb-20c14464bfb7" providerId="ADAL" clId="{89A49B43-7842-41B6-8088-6B54D7043AAB}" dt="2024-08-07T10:22:46.989" v="6082"/>
          <ac:spMkLst>
            <pc:docMk/>
            <pc:sldMk cId="1773707496" sldId="2147470165"/>
            <ac:spMk id="7" creationId="{883525CF-BE95-CC8D-EFC0-F209725102D1}"/>
          </ac:spMkLst>
        </pc:spChg>
        <pc:spChg chg="del">
          <ac:chgData name="Mathias Vercauteren" userId="fa5be325-c4b1-412f-aabb-20c14464bfb7" providerId="ADAL" clId="{89A49B43-7842-41B6-8088-6B54D7043AAB}" dt="2024-08-07T10:23:27.320" v="6153" actId="478"/>
          <ac:spMkLst>
            <pc:docMk/>
            <pc:sldMk cId="1773707496" sldId="2147470165"/>
            <ac:spMk id="8" creationId="{AF43A531-88E8-744E-9BB5-FD05029B1D21}"/>
          </ac:spMkLst>
        </pc:spChg>
        <pc:spChg chg="mod">
          <ac:chgData name="Mathias Vercauteren" userId="fa5be325-c4b1-412f-aabb-20c14464bfb7" providerId="ADAL" clId="{89A49B43-7842-41B6-8088-6B54D7043AAB}" dt="2024-08-07T10:37:40.066" v="6584" actId="1076"/>
          <ac:spMkLst>
            <pc:docMk/>
            <pc:sldMk cId="1773707496" sldId="2147470165"/>
            <ac:spMk id="9" creationId="{D10884D9-533B-02F7-3FE7-4CF37F5533E3}"/>
          </ac:spMkLst>
        </pc:spChg>
        <pc:spChg chg="mod">
          <ac:chgData name="Mathias Vercauteren" userId="fa5be325-c4b1-412f-aabb-20c14464bfb7" providerId="ADAL" clId="{89A49B43-7842-41B6-8088-6B54D7043AAB}" dt="2024-08-07T10:22:46.989" v="6082"/>
          <ac:spMkLst>
            <pc:docMk/>
            <pc:sldMk cId="1773707496" sldId="2147470165"/>
            <ac:spMk id="10" creationId="{B5D7E7E2-3A8E-B291-48CC-FD5566BE7F6B}"/>
          </ac:spMkLst>
        </pc:spChg>
        <pc:spChg chg="mod">
          <ac:chgData name="Mathias Vercauteren" userId="fa5be325-c4b1-412f-aabb-20c14464bfb7" providerId="ADAL" clId="{89A49B43-7842-41B6-8088-6B54D7043AAB}" dt="2024-08-07T10:29:44.895" v="6514" actId="1076"/>
          <ac:spMkLst>
            <pc:docMk/>
            <pc:sldMk cId="1773707496" sldId="2147470165"/>
            <ac:spMk id="11" creationId="{C6734395-E9F9-C3F8-C817-A9A5DFCFC179}"/>
          </ac:spMkLst>
        </pc:spChg>
        <pc:spChg chg="add mod">
          <ac:chgData name="Mathias Vercauteren" userId="fa5be325-c4b1-412f-aabb-20c14464bfb7" providerId="ADAL" clId="{89A49B43-7842-41B6-8088-6B54D7043AAB}" dt="2024-08-07T10:29:49.810" v="6515" actId="120"/>
          <ac:spMkLst>
            <pc:docMk/>
            <pc:sldMk cId="1773707496" sldId="2147470165"/>
            <ac:spMk id="12" creationId="{A1F959B5-589A-BB2B-7F17-7D159E570AEF}"/>
          </ac:spMkLst>
        </pc:spChg>
        <pc:spChg chg="mod">
          <ac:chgData name="Mathias Vercauteren" userId="fa5be325-c4b1-412f-aabb-20c14464bfb7" providerId="ADAL" clId="{89A49B43-7842-41B6-8088-6B54D7043AAB}" dt="2024-08-07T10:37:46.220" v="6586" actId="1076"/>
          <ac:spMkLst>
            <pc:docMk/>
            <pc:sldMk cId="1773707496" sldId="2147470165"/>
            <ac:spMk id="13" creationId="{9E2CA6A0-D59C-74DB-ED37-7BF010170C86}"/>
          </ac:spMkLst>
        </pc:spChg>
        <pc:spChg chg="mod">
          <ac:chgData name="Mathias Vercauteren" userId="fa5be325-c4b1-412f-aabb-20c14464bfb7" providerId="ADAL" clId="{89A49B43-7842-41B6-8088-6B54D7043AAB}" dt="2024-08-07T10:29:44.895" v="6514" actId="1076"/>
          <ac:spMkLst>
            <pc:docMk/>
            <pc:sldMk cId="1773707496" sldId="2147470165"/>
            <ac:spMk id="14" creationId="{7F108DB6-3454-D6D1-78D2-3A331918F91F}"/>
          </ac:spMkLst>
        </pc:spChg>
        <pc:spChg chg="mod">
          <ac:chgData name="Mathias Vercauteren" userId="fa5be325-c4b1-412f-aabb-20c14464bfb7" providerId="ADAL" clId="{89A49B43-7842-41B6-8088-6B54D7043AAB}" dt="2024-08-07T10:37:48.818" v="6587" actId="1076"/>
          <ac:spMkLst>
            <pc:docMk/>
            <pc:sldMk cId="1773707496" sldId="2147470165"/>
            <ac:spMk id="15" creationId="{AC4BAA8D-F2C8-8491-9454-EC314F8A7354}"/>
          </ac:spMkLst>
        </pc:spChg>
        <pc:spChg chg="mod">
          <ac:chgData name="Mathias Vercauteren" userId="fa5be325-c4b1-412f-aabb-20c14464bfb7" providerId="ADAL" clId="{89A49B43-7842-41B6-8088-6B54D7043AAB}" dt="2024-08-07T10:29:44.895" v="6514" actId="1076"/>
          <ac:spMkLst>
            <pc:docMk/>
            <pc:sldMk cId="1773707496" sldId="2147470165"/>
            <ac:spMk id="16" creationId="{BB4CEE28-B8A6-AB54-1D4B-98844720EBA5}"/>
          </ac:spMkLst>
        </pc:spChg>
        <pc:spChg chg="add mod">
          <ac:chgData name="Mathias Vercauteren" userId="fa5be325-c4b1-412f-aabb-20c14464bfb7" providerId="ADAL" clId="{89A49B43-7842-41B6-8088-6B54D7043AAB}" dt="2024-08-07T10:29:49.810" v="6515" actId="120"/>
          <ac:spMkLst>
            <pc:docMk/>
            <pc:sldMk cId="1773707496" sldId="2147470165"/>
            <ac:spMk id="17" creationId="{98A47323-8484-2243-E4F7-6D3754AF9290}"/>
          </ac:spMkLst>
        </pc:spChg>
        <pc:spChg chg="add mod">
          <ac:chgData name="Mathias Vercauteren" userId="fa5be325-c4b1-412f-aabb-20c14464bfb7" providerId="ADAL" clId="{89A49B43-7842-41B6-8088-6B54D7043AAB}" dt="2024-08-07T10:29:49.810" v="6515" actId="120"/>
          <ac:spMkLst>
            <pc:docMk/>
            <pc:sldMk cId="1773707496" sldId="2147470165"/>
            <ac:spMk id="18" creationId="{9C4182FD-851D-BA06-2D46-26D2800B3494}"/>
          </ac:spMkLst>
        </pc:spChg>
        <pc:spChg chg="del">
          <ac:chgData name="Mathias Vercauteren" userId="fa5be325-c4b1-412f-aabb-20c14464bfb7" providerId="ADAL" clId="{89A49B43-7842-41B6-8088-6B54D7043AAB}" dt="2024-08-07T10:23:27.320" v="6153" actId="478"/>
          <ac:spMkLst>
            <pc:docMk/>
            <pc:sldMk cId="1773707496" sldId="2147470165"/>
            <ac:spMk id="23" creationId="{A79B9B10-9698-A8C5-90C9-EA8D6D80EC58}"/>
          </ac:spMkLst>
        </pc:spChg>
        <pc:spChg chg="del">
          <ac:chgData name="Mathias Vercauteren" userId="fa5be325-c4b1-412f-aabb-20c14464bfb7" providerId="ADAL" clId="{89A49B43-7842-41B6-8088-6B54D7043AAB}" dt="2024-08-07T10:23:27.320" v="6153" actId="478"/>
          <ac:spMkLst>
            <pc:docMk/>
            <pc:sldMk cId="1773707496" sldId="2147470165"/>
            <ac:spMk id="24" creationId="{0FBC4E79-CDE7-C9F2-2C7E-B5A0558DF732}"/>
          </ac:spMkLst>
        </pc:spChg>
        <pc:grpChg chg="add mod">
          <ac:chgData name="Mathias Vercauteren" userId="fa5be325-c4b1-412f-aabb-20c14464bfb7" providerId="ADAL" clId="{89A49B43-7842-41B6-8088-6B54D7043AAB}" dt="2024-08-07T10:22:46.989" v="6082"/>
          <ac:grpSpMkLst>
            <pc:docMk/>
            <pc:sldMk cId="1773707496" sldId="2147470165"/>
            <ac:grpSpMk id="4" creationId="{1A3801AB-929A-8CB3-6BF1-847E3C75777A}"/>
          </ac:grpSpMkLst>
        </pc:grpChg>
        <pc:grpChg chg="mod">
          <ac:chgData name="Mathias Vercauteren" userId="fa5be325-c4b1-412f-aabb-20c14464bfb7" providerId="ADAL" clId="{89A49B43-7842-41B6-8088-6B54D7043AAB}" dt="2024-08-07T10:22:46.989" v="6082"/>
          <ac:grpSpMkLst>
            <pc:docMk/>
            <pc:sldMk cId="1773707496" sldId="2147470165"/>
            <ac:grpSpMk id="6" creationId="{5428D2DF-E319-9287-754A-C3E18F80F4FB}"/>
          </ac:grpSpMkLst>
        </pc:grpChg>
        <pc:grpChg chg="del">
          <ac:chgData name="Mathias Vercauteren" userId="fa5be325-c4b1-412f-aabb-20c14464bfb7" providerId="ADAL" clId="{89A49B43-7842-41B6-8088-6B54D7043AAB}" dt="2024-08-07T10:22:46.847" v="6081" actId="478"/>
          <ac:grpSpMkLst>
            <pc:docMk/>
            <pc:sldMk cId="1773707496" sldId="2147470165"/>
            <ac:grpSpMk id="19" creationId="{BB6207DF-75D9-0613-3597-42EAED394ABC}"/>
          </ac:grpSpMkLst>
        </pc:grpChg>
        <pc:picChg chg="add mod">
          <ac:chgData name="Mathias Vercauteren" userId="fa5be325-c4b1-412f-aabb-20c14464bfb7" providerId="ADAL" clId="{89A49B43-7842-41B6-8088-6B54D7043AAB}" dt="2024-08-07T10:29:38.243" v="6513" actId="1076"/>
          <ac:picMkLst>
            <pc:docMk/>
            <pc:sldMk cId="1773707496" sldId="2147470165"/>
            <ac:picMk id="28" creationId="{214844B8-F6AB-16F3-1398-427D359E5558}"/>
          </ac:picMkLst>
        </pc:picChg>
        <pc:picChg chg="del mod">
          <ac:chgData name="Mathias Vercauteren" userId="fa5be325-c4b1-412f-aabb-20c14464bfb7" providerId="ADAL" clId="{89A49B43-7842-41B6-8088-6B54D7043AAB}" dt="2024-08-07T10:28:39.154" v="6507" actId="478"/>
          <ac:picMkLst>
            <pc:docMk/>
            <pc:sldMk cId="1773707496" sldId="2147470165"/>
            <ac:picMk id="29" creationId="{083C3118-4154-AF56-436B-9C685A7AE123}"/>
          </ac:picMkLst>
        </pc:picChg>
        <pc:picChg chg="add mod">
          <ac:chgData name="Mathias Vercauteren" userId="fa5be325-c4b1-412f-aabb-20c14464bfb7" providerId="ADAL" clId="{89A49B43-7842-41B6-8088-6B54D7043AAB}" dt="2024-08-07T10:29:35.601" v="6512" actId="1076"/>
          <ac:picMkLst>
            <pc:docMk/>
            <pc:sldMk cId="1773707496" sldId="2147470165"/>
            <ac:picMk id="31" creationId="{27366E90-8711-3A2B-4629-5B75E865F3AA}"/>
          </ac:picMkLst>
        </pc:picChg>
        <pc:picChg chg="add mod">
          <ac:chgData name="Mathias Vercauteren" userId="fa5be325-c4b1-412f-aabb-20c14464bfb7" providerId="ADAL" clId="{89A49B43-7842-41B6-8088-6B54D7043AAB}" dt="2024-08-07T10:29:31.792" v="6511" actId="1076"/>
          <ac:picMkLst>
            <pc:docMk/>
            <pc:sldMk cId="1773707496" sldId="2147470165"/>
            <ac:picMk id="33" creationId="{2F2969A2-8265-C9D7-AE95-7D6F1754EBEE}"/>
          </ac:picMkLst>
        </pc:picChg>
        <pc:picChg chg="del mod">
          <ac:chgData name="Mathias Vercauteren" userId="fa5be325-c4b1-412f-aabb-20c14464bfb7" providerId="ADAL" clId="{89A49B43-7842-41B6-8088-6B54D7043AAB}" dt="2024-08-07T10:28:38.217" v="6505" actId="478"/>
          <ac:picMkLst>
            <pc:docMk/>
            <pc:sldMk cId="1773707496" sldId="2147470165"/>
            <ac:picMk id="35" creationId="{5A5D4049-6C9B-EFCC-1D53-26485994E45F}"/>
          </ac:picMkLst>
        </pc:picChg>
        <pc:picChg chg="del mod">
          <ac:chgData name="Mathias Vercauteren" userId="fa5be325-c4b1-412f-aabb-20c14464bfb7" providerId="ADAL" clId="{89A49B43-7842-41B6-8088-6B54D7043AAB}" dt="2024-08-07T10:28:38.551" v="6506" actId="478"/>
          <ac:picMkLst>
            <pc:docMk/>
            <pc:sldMk cId="1773707496" sldId="2147470165"/>
            <ac:picMk id="40" creationId="{0C879ACC-EC38-A0F1-A509-8B8171A7D8C4}"/>
          </ac:picMkLst>
        </pc:picChg>
      </pc:sldChg>
      <pc:sldChg chg="addSp delSp modSp add mod modTransition">
        <pc:chgData name="Mathias Vercauteren" userId="fa5be325-c4b1-412f-aabb-20c14464bfb7" providerId="ADAL" clId="{89A49B43-7842-41B6-8088-6B54D7043AAB}" dt="2024-08-07T14:55:35.539" v="8045"/>
        <pc:sldMkLst>
          <pc:docMk/>
          <pc:sldMk cId="687790470" sldId="2147470166"/>
        </pc:sldMkLst>
        <pc:spChg chg="mod">
          <ac:chgData name="Mathias Vercauteren" userId="fa5be325-c4b1-412f-aabb-20c14464bfb7" providerId="ADAL" clId="{89A49B43-7842-41B6-8088-6B54D7043AAB}" dt="2024-08-07T10:31:18.903" v="6575" actId="404"/>
          <ac:spMkLst>
            <pc:docMk/>
            <pc:sldMk cId="687790470" sldId="2147470166"/>
            <ac:spMk id="3" creationId="{01EB1D7F-284F-6F46-99FA-EBB8ED69D7EA}"/>
          </ac:spMkLst>
        </pc:spChg>
        <pc:spChg chg="del">
          <ac:chgData name="Mathias Vercauteren" userId="fa5be325-c4b1-412f-aabb-20c14464bfb7" providerId="ADAL" clId="{89A49B43-7842-41B6-8088-6B54D7043AAB}" dt="2024-08-07T10:31:20.945" v="6576" actId="478"/>
          <ac:spMkLst>
            <pc:docMk/>
            <pc:sldMk cId="687790470" sldId="2147470166"/>
            <ac:spMk id="9" creationId="{D10884D9-533B-02F7-3FE7-4CF37F5533E3}"/>
          </ac:spMkLst>
        </pc:spChg>
        <pc:spChg chg="del">
          <ac:chgData name="Mathias Vercauteren" userId="fa5be325-c4b1-412f-aabb-20c14464bfb7" providerId="ADAL" clId="{89A49B43-7842-41B6-8088-6B54D7043AAB}" dt="2024-08-07T10:31:20.945" v="6576" actId="478"/>
          <ac:spMkLst>
            <pc:docMk/>
            <pc:sldMk cId="687790470" sldId="2147470166"/>
            <ac:spMk id="11" creationId="{C6734395-E9F9-C3F8-C817-A9A5DFCFC179}"/>
          </ac:spMkLst>
        </pc:spChg>
        <pc:spChg chg="del">
          <ac:chgData name="Mathias Vercauteren" userId="fa5be325-c4b1-412f-aabb-20c14464bfb7" providerId="ADAL" clId="{89A49B43-7842-41B6-8088-6B54D7043AAB}" dt="2024-08-07T10:31:20.945" v="6576" actId="478"/>
          <ac:spMkLst>
            <pc:docMk/>
            <pc:sldMk cId="687790470" sldId="2147470166"/>
            <ac:spMk id="12" creationId="{A1F959B5-589A-BB2B-7F17-7D159E570AEF}"/>
          </ac:spMkLst>
        </pc:spChg>
        <pc:spChg chg="del">
          <ac:chgData name="Mathias Vercauteren" userId="fa5be325-c4b1-412f-aabb-20c14464bfb7" providerId="ADAL" clId="{89A49B43-7842-41B6-8088-6B54D7043AAB}" dt="2024-08-07T10:31:20.945" v="6576" actId="478"/>
          <ac:spMkLst>
            <pc:docMk/>
            <pc:sldMk cId="687790470" sldId="2147470166"/>
            <ac:spMk id="13" creationId="{9E2CA6A0-D59C-74DB-ED37-7BF010170C86}"/>
          </ac:spMkLst>
        </pc:spChg>
        <pc:spChg chg="del">
          <ac:chgData name="Mathias Vercauteren" userId="fa5be325-c4b1-412f-aabb-20c14464bfb7" providerId="ADAL" clId="{89A49B43-7842-41B6-8088-6B54D7043AAB}" dt="2024-08-07T10:31:20.945" v="6576" actId="478"/>
          <ac:spMkLst>
            <pc:docMk/>
            <pc:sldMk cId="687790470" sldId="2147470166"/>
            <ac:spMk id="14" creationId="{7F108DB6-3454-D6D1-78D2-3A331918F91F}"/>
          </ac:spMkLst>
        </pc:spChg>
        <pc:spChg chg="del">
          <ac:chgData name="Mathias Vercauteren" userId="fa5be325-c4b1-412f-aabb-20c14464bfb7" providerId="ADAL" clId="{89A49B43-7842-41B6-8088-6B54D7043AAB}" dt="2024-08-07T10:31:20.945" v="6576" actId="478"/>
          <ac:spMkLst>
            <pc:docMk/>
            <pc:sldMk cId="687790470" sldId="2147470166"/>
            <ac:spMk id="15" creationId="{AC4BAA8D-F2C8-8491-9454-EC314F8A7354}"/>
          </ac:spMkLst>
        </pc:spChg>
        <pc:spChg chg="del">
          <ac:chgData name="Mathias Vercauteren" userId="fa5be325-c4b1-412f-aabb-20c14464bfb7" providerId="ADAL" clId="{89A49B43-7842-41B6-8088-6B54D7043AAB}" dt="2024-08-07T10:31:20.945" v="6576" actId="478"/>
          <ac:spMkLst>
            <pc:docMk/>
            <pc:sldMk cId="687790470" sldId="2147470166"/>
            <ac:spMk id="16" creationId="{BB4CEE28-B8A6-AB54-1D4B-98844720EBA5}"/>
          </ac:spMkLst>
        </pc:spChg>
        <pc:spChg chg="del">
          <ac:chgData name="Mathias Vercauteren" userId="fa5be325-c4b1-412f-aabb-20c14464bfb7" providerId="ADAL" clId="{89A49B43-7842-41B6-8088-6B54D7043AAB}" dt="2024-08-07T10:31:20.945" v="6576" actId="478"/>
          <ac:spMkLst>
            <pc:docMk/>
            <pc:sldMk cId="687790470" sldId="2147470166"/>
            <ac:spMk id="17" creationId="{98A47323-8484-2243-E4F7-6D3754AF9290}"/>
          </ac:spMkLst>
        </pc:spChg>
        <pc:spChg chg="del">
          <ac:chgData name="Mathias Vercauteren" userId="fa5be325-c4b1-412f-aabb-20c14464bfb7" providerId="ADAL" clId="{89A49B43-7842-41B6-8088-6B54D7043AAB}" dt="2024-08-07T10:31:20.945" v="6576" actId="478"/>
          <ac:spMkLst>
            <pc:docMk/>
            <pc:sldMk cId="687790470" sldId="2147470166"/>
            <ac:spMk id="18" creationId="{9C4182FD-851D-BA06-2D46-26D2800B3494}"/>
          </ac:spMkLst>
        </pc:spChg>
        <pc:picChg chg="add mod">
          <ac:chgData name="Mathias Vercauteren" userId="fa5be325-c4b1-412f-aabb-20c14464bfb7" providerId="ADAL" clId="{89A49B43-7842-41B6-8088-6B54D7043AAB}" dt="2024-08-07T10:31:38.297" v="6580" actId="1076"/>
          <ac:picMkLst>
            <pc:docMk/>
            <pc:sldMk cId="687790470" sldId="2147470166"/>
            <ac:picMk id="19" creationId="{03927E8E-061D-3E77-1D02-F90D91F31DDA}"/>
          </ac:picMkLst>
        </pc:picChg>
        <pc:picChg chg="del">
          <ac:chgData name="Mathias Vercauteren" userId="fa5be325-c4b1-412f-aabb-20c14464bfb7" providerId="ADAL" clId="{89A49B43-7842-41B6-8088-6B54D7043AAB}" dt="2024-08-07T10:31:20.945" v="6576" actId="478"/>
          <ac:picMkLst>
            <pc:docMk/>
            <pc:sldMk cId="687790470" sldId="2147470166"/>
            <ac:picMk id="28" creationId="{214844B8-F6AB-16F3-1398-427D359E5558}"/>
          </ac:picMkLst>
        </pc:picChg>
        <pc:picChg chg="del">
          <ac:chgData name="Mathias Vercauteren" userId="fa5be325-c4b1-412f-aabb-20c14464bfb7" providerId="ADAL" clId="{89A49B43-7842-41B6-8088-6B54D7043AAB}" dt="2024-08-07T10:31:20.945" v="6576" actId="478"/>
          <ac:picMkLst>
            <pc:docMk/>
            <pc:sldMk cId="687790470" sldId="2147470166"/>
            <ac:picMk id="31" creationId="{27366E90-8711-3A2B-4629-5B75E865F3AA}"/>
          </ac:picMkLst>
        </pc:picChg>
        <pc:picChg chg="del">
          <ac:chgData name="Mathias Vercauteren" userId="fa5be325-c4b1-412f-aabb-20c14464bfb7" providerId="ADAL" clId="{89A49B43-7842-41B6-8088-6B54D7043AAB}" dt="2024-08-07T10:31:20.945" v="6576" actId="478"/>
          <ac:picMkLst>
            <pc:docMk/>
            <pc:sldMk cId="687790470" sldId="2147470166"/>
            <ac:picMk id="33" creationId="{2F2969A2-8265-C9D7-AE95-7D6F1754EBEE}"/>
          </ac:picMkLst>
        </pc:picChg>
      </pc:sldChg>
      <pc:sldChg chg="modSp add mod modTransition">
        <pc:chgData name="Mathias Vercauteren" userId="fa5be325-c4b1-412f-aabb-20c14464bfb7" providerId="ADAL" clId="{89A49B43-7842-41B6-8088-6B54D7043AAB}" dt="2024-08-07T14:55:35.539" v="8045"/>
        <pc:sldMkLst>
          <pc:docMk/>
          <pc:sldMk cId="776694641" sldId="2147470167"/>
        </pc:sldMkLst>
        <pc:spChg chg="mod">
          <ac:chgData name="Mathias Vercauteren" userId="fa5be325-c4b1-412f-aabb-20c14464bfb7" providerId="ADAL" clId="{89A49B43-7842-41B6-8088-6B54D7043AAB}" dt="2024-08-07T10:45:52.248" v="6647" actId="207"/>
          <ac:spMkLst>
            <pc:docMk/>
            <pc:sldMk cId="776694641" sldId="2147470167"/>
            <ac:spMk id="7" creationId="{76C9E24E-D2B6-90A2-3E0C-F6A31024A666}"/>
          </ac:spMkLst>
        </pc:spChg>
        <pc:spChg chg="mod">
          <ac:chgData name="Mathias Vercauteren" userId="fa5be325-c4b1-412f-aabb-20c14464bfb7" providerId="ADAL" clId="{89A49B43-7842-41B6-8088-6B54D7043AAB}" dt="2024-08-07T10:45:43.599" v="6646" actId="1076"/>
          <ac:spMkLst>
            <pc:docMk/>
            <pc:sldMk cId="776694641" sldId="2147470167"/>
            <ac:spMk id="8" creationId="{ACC5DDD6-5124-F138-B334-2D00BECBC481}"/>
          </ac:spMkLst>
        </pc:spChg>
        <pc:spChg chg="mod">
          <ac:chgData name="Mathias Vercauteren" userId="fa5be325-c4b1-412f-aabb-20c14464bfb7" providerId="ADAL" clId="{89A49B43-7842-41B6-8088-6B54D7043AAB}" dt="2024-08-07T10:45:59.471" v="6662" actId="20577"/>
          <ac:spMkLst>
            <pc:docMk/>
            <pc:sldMk cId="776694641" sldId="2147470167"/>
            <ac:spMk id="13" creationId="{7BE897DA-4EFF-DB22-596E-78A9CEBD3074}"/>
          </ac:spMkLst>
        </pc:spChg>
        <pc:spChg chg="mod">
          <ac:chgData name="Mathias Vercauteren" userId="fa5be325-c4b1-412f-aabb-20c14464bfb7" providerId="ADAL" clId="{89A49B43-7842-41B6-8088-6B54D7043AAB}" dt="2024-08-07T10:46:03.830" v="6674" actId="20577"/>
          <ac:spMkLst>
            <pc:docMk/>
            <pc:sldMk cId="776694641" sldId="2147470167"/>
            <ac:spMk id="14" creationId="{B3EC105F-63F2-2E0C-1C6E-5124DDA339E4}"/>
          </ac:spMkLst>
        </pc:spChg>
        <pc:spChg chg="mod">
          <ac:chgData name="Mathias Vercauteren" userId="fa5be325-c4b1-412f-aabb-20c14464bfb7" providerId="ADAL" clId="{89A49B43-7842-41B6-8088-6B54D7043AAB}" dt="2024-08-07T10:46:07.645" v="6682" actId="20577"/>
          <ac:spMkLst>
            <pc:docMk/>
            <pc:sldMk cId="776694641" sldId="2147470167"/>
            <ac:spMk id="15" creationId="{049F5562-C66B-DE0E-F66C-D22C46E65E94}"/>
          </ac:spMkLst>
        </pc:spChg>
        <pc:spChg chg="mod">
          <ac:chgData name="Mathias Vercauteren" userId="fa5be325-c4b1-412f-aabb-20c14464bfb7" providerId="ADAL" clId="{89A49B43-7842-41B6-8088-6B54D7043AAB}" dt="2024-08-07T10:46:12.810" v="6691" actId="20577"/>
          <ac:spMkLst>
            <pc:docMk/>
            <pc:sldMk cId="776694641" sldId="2147470167"/>
            <ac:spMk id="16" creationId="{E29D43DB-A83F-FFEE-B249-3B47F70C1639}"/>
          </ac:spMkLst>
        </pc:spChg>
        <pc:spChg chg="mod">
          <ac:chgData name="Mathias Vercauteren" userId="fa5be325-c4b1-412f-aabb-20c14464bfb7" providerId="ADAL" clId="{89A49B43-7842-41B6-8088-6B54D7043AAB}" dt="2024-08-07T10:40:07.577" v="6599" actId="20577"/>
          <ac:spMkLst>
            <pc:docMk/>
            <pc:sldMk cId="776694641" sldId="2147470167"/>
            <ac:spMk id="23" creationId="{C1C56231-A8FA-FA00-D793-62A34C829B83}"/>
          </ac:spMkLst>
        </pc:spChg>
        <pc:spChg chg="mod">
          <ac:chgData name="Mathias Vercauteren" userId="fa5be325-c4b1-412f-aabb-20c14464bfb7" providerId="ADAL" clId="{89A49B43-7842-41B6-8088-6B54D7043AAB}" dt="2024-08-07T10:46:21.225" v="6696" actId="207"/>
          <ac:spMkLst>
            <pc:docMk/>
            <pc:sldMk cId="776694641" sldId="2147470167"/>
            <ac:spMk id="57" creationId="{343C97A7-13EF-EAF0-C3F5-C8F738AD16A0}"/>
          </ac:spMkLst>
        </pc:spChg>
      </pc:sldChg>
      <pc:sldChg chg="modSp add mod ord modTransition">
        <pc:chgData name="Mathias Vercauteren" userId="fa5be325-c4b1-412f-aabb-20c14464bfb7" providerId="ADAL" clId="{89A49B43-7842-41B6-8088-6B54D7043AAB}" dt="2024-08-07T14:55:35.539" v="8045"/>
        <pc:sldMkLst>
          <pc:docMk/>
          <pc:sldMk cId="580025653" sldId="2147470168"/>
        </pc:sldMkLst>
        <pc:spChg chg="mod">
          <ac:chgData name="Mathias Vercauteren" userId="fa5be325-c4b1-412f-aabb-20c14464bfb7" providerId="ADAL" clId="{89A49B43-7842-41B6-8088-6B54D7043AAB}" dt="2024-08-07T10:46:24.657" v="6697" actId="207"/>
          <ac:spMkLst>
            <pc:docMk/>
            <pc:sldMk cId="580025653" sldId="2147470168"/>
            <ac:spMk id="2" creationId="{8F0369CE-6978-6B79-4597-FFF0234F6EFB}"/>
          </ac:spMkLst>
        </pc:spChg>
      </pc:sldChg>
      <pc:sldChg chg="modSp add mod ord modTransition">
        <pc:chgData name="Mathias Vercauteren" userId="fa5be325-c4b1-412f-aabb-20c14464bfb7" providerId="ADAL" clId="{89A49B43-7842-41B6-8088-6B54D7043AAB}" dt="2024-08-07T14:55:35.539" v="8045"/>
        <pc:sldMkLst>
          <pc:docMk/>
          <pc:sldMk cId="3657876897" sldId="2147470169"/>
        </pc:sldMkLst>
        <pc:spChg chg="mod">
          <ac:chgData name="Mathias Vercauteren" userId="fa5be325-c4b1-412f-aabb-20c14464bfb7" providerId="ADAL" clId="{89A49B43-7842-41B6-8088-6B54D7043AAB}" dt="2024-08-07T10:46:27.301" v="6698" actId="207"/>
          <ac:spMkLst>
            <pc:docMk/>
            <pc:sldMk cId="3657876897" sldId="2147470169"/>
            <ac:spMk id="3" creationId="{597DC4A4-2B31-AC9E-03B5-5EFEC5A765E8}"/>
          </ac:spMkLst>
        </pc:spChg>
      </pc:sldChg>
      <pc:sldChg chg="modSp add mod ord modTransition">
        <pc:chgData name="Mathias Vercauteren" userId="fa5be325-c4b1-412f-aabb-20c14464bfb7" providerId="ADAL" clId="{89A49B43-7842-41B6-8088-6B54D7043AAB}" dt="2024-08-07T14:55:35.539" v="8045"/>
        <pc:sldMkLst>
          <pc:docMk/>
          <pc:sldMk cId="1802359004" sldId="2147470170"/>
        </pc:sldMkLst>
        <pc:spChg chg="mod">
          <ac:chgData name="Mathias Vercauteren" userId="fa5be325-c4b1-412f-aabb-20c14464bfb7" providerId="ADAL" clId="{89A49B43-7842-41B6-8088-6B54D7043AAB}" dt="2024-08-07T10:46:31.901" v="6701" actId="207"/>
          <ac:spMkLst>
            <pc:docMk/>
            <pc:sldMk cId="1802359004" sldId="2147470170"/>
            <ac:spMk id="6" creationId="{CF822DA4-CECD-B1A3-825F-9C800C1763A7}"/>
          </ac:spMkLst>
        </pc:spChg>
      </pc:sldChg>
      <pc:sldChg chg="modSp add mod ord modTransition">
        <pc:chgData name="Mathias Vercauteren" userId="fa5be325-c4b1-412f-aabb-20c14464bfb7" providerId="ADAL" clId="{89A49B43-7842-41B6-8088-6B54D7043AAB}" dt="2024-08-07T14:55:35.539" v="8045"/>
        <pc:sldMkLst>
          <pc:docMk/>
          <pc:sldMk cId="2499503684" sldId="2147470171"/>
        </pc:sldMkLst>
        <pc:spChg chg="mod">
          <ac:chgData name="Mathias Vercauteren" userId="fa5be325-c4b1-412f-aabb-20c14464bfb7" providerId="ADAL" clId="{89A49B43-7842-41B6-8088-6B54D7043AAB}" dt="2024-08-07T10:46:34.677" v="6702" actId="207"/>
          <ac:spMkLst>
            <pc:docMk/>
            <pc:sldMk cId="2499503684" sldId="2147470171"/>
            <ac:spMk id="7" creationId="{76C9E24E-D2B6-90A2-3E0C-F6A31024A666}"/>
          </ac:spMkLst>
        </pc:spChg>
      </pc:sldChg>
      <pc:sldChg chg="add del modNotesTx">
        <pc:chgData name="Mathias Vercauteren" userId="fa5be325-c4b1-412f-aabb-20c14464bfb7" providerId="ADAL" clId="{89A49B43-7842-41B6-8088-6B54D7043AAB}" dt="2024-08-07T12:44:31.890" v="6976" actId="47"/>
        <pc:sldMkLst>
          <pc:docMk/>
          <pc:sldMk cId="3768805722" sldId="2147470172"/>
        </pc:sldMkLst>
      </pc:sldChg>
      <pc:sldChg chg="addSp delSp modSp add mod modTransition modNotesTx">
        <pc:chgData name="Mathias Vercauteren" userId="fa5be325-c4b1-412f-aabb-20c14464bfb7" providerId="ADAL" clId="{89A49B43-7842-41B6-8088-6B54D7043AAB}" dt="2024-08-07T14:55:35.539" v="8045"/>
        <pc:sldMkLst>
          <pc:docMk/>
          <pc:sldMk cId="1955549792" sldId="2147470173"/>
        </pc:sldMkLst>
        <pc:spChg chg="mod">
          <ac:chgData name="Mathias Vercauteren" userId="fa5be325-c4b1-412f-aabb-20c14464bfb7" providerId="ADAL" clId="{89A49B43-7842-41B6-8088-6B54D7043AAB}" dt="2024-08-07T14:35:52.745" v="7815" actId="207"/>
          <ac:spMkLst>
            <pc:docMk/>
            <pc:sldMk cId="1955549792" sldId="2147470173"/>
            <ac:spMk id="2" creationId="{709A0D60-6A54-054A-68EC-8442E7207400}"/>
          </ac:spMkLst>
        </pc:spChg>
        <pc:spChg chg="del">
          <ac:chgData name="Mathias Vercauteren" userId="fa5be325-c4b1-412f-aabb-20c14464bfb7" providerId="ADAL" clId="{89A49B43-7842-41B6-8088-6B54D7043AAB}" dt="2024-08-07T12:46:00.654" v="6987" actId="478"/>
          <ac:spMkLst>
            <pc:docMk/>
            <pc:sldMk cId="1955549792" sldId="2147470173"/>
            <ac:spMk id="3" creationId="{91706AEB-D72C-DE90-516E-8E11D0C3F923}"/>
          </ac:spMkLst>
        </pc:spChg>
        <pc:spChg chg="del">
          <ac:chgData name="Mathias Vercauteren" userId="fa5be325-c4b1-412f-aabb-20c14464bfb7" providerId="ADAL" clId="{89A49B43-7842-41B6-8088-6B54D7043AAB}" dt="2024-08-07T12:46:00.654" v="6987" actId="478"/>
          <ac:spMkLst>
            <pc:docMk/>
            <pc:sldMk cId="1955549792" sldId="2147470173"/>
            <ac:spMk id="4" creationId="{E0015F6E-0DA3-559C-D1BA-CFABBE558DA5}"/>
          </ac:spMkLst>
        </pc:spChg>
        <pc:spChg chg="mod">
          <ac:chgData name="Mathias Vercauteren" userId="fa5be325-c4b1-412f-aabb-20c14464bfb7" providerId="ADAL" clId="{89A49B43-7842-41B6-8088-6B54D7043AAB}" dt="2024-08-07T12:44:40.228" v="6986" actId="20577"/>
          <ac:spMkLst>
            <pc:docMk/>
            <pc:sldMk cId="1955549792" sldId="2147470173"/>
            <ac:spMk id="6" creationId="{2741326B-9626-C5DB-E431-077BCCA82120}"/>
          </ac:spMkLst>
        </pc:spChg>
        <pc:spChg chg="del">
          <ac:chgData name="Mathias Vercauteren" userId="fa5be325-c4b1-412f-aabb-20c14464bfb7" providerId="ADAL" clId="{89A49B43-7842-41B6-8088-6B54D7043AAB}" dt="2024-08-07T12:46:00.654" v="6987" actId="478"/>
          <ac:spMkLst>
            <pc:docMk/>
            <pc:sldMk cId="1955549792" sldId="2147470173"/>
            <ac:spMk id="7" creationId="{C2A1DC3A-25C4-C4F6-90CA-18BEB318791C}"/>
          </ac:spMkLst>
        </pc:spChg>
        <pc:spChg chg="add del mod">
          <ac:chgData name="Mathias Vercauteren" userId="fa5be325-c4b1-412f-aabb-20c14464bfb7" providerId="ADAL" clId="{89A49B43-7842-41B6-8088-6B54D7043AAB}" dt="2024-08-07T12:46:04.212" v="6990" actId="478"/>
          <ac:spMkLst>
            <pc:docMk/>
            <pc:sldMk cId="1955549792" sldId="2147470173"/>
            <ac:spMk id="9" creationId="{8EB9BEBF-14E8-D5E1-6622-0E3DDA4DD163}"/>
          </ac:spMkLst>
        </pc:spChg>
        <pc:spChg chg="mod">
          <ac:chgData name="Mathias Vercauteren" userId="fa5be325-c4b1-412f-aabb-20c14464bfb7" providerId="ADAL" clId="{89A49B43-7842-41B6-8088-6B54D7043AAB}" dt="2024-08-07T14:35:33.942" v="7770" actId="20577"/>
          <ac:spMkLst>
            <pc:docMk/>
            <pc:sldMk cId="1955549792" sldId="2147470173"/>
            <ac:spMk id="20" creationId="{47CBDCFC-5EE5-299F-BEE9-85D50878B006}"/>
          </ac:spMkLst>
        </pc:spChg>
        <pc:picChg chg="add mod">
          <ac:chgData name="Mathias Vercauteren" userId="fa5be325-c4b1-412f-aabb-20c14464bfb7" providerId="ADAL" clId="{89A49B43-7842-41B6-8088-6B54D7043AAB}" dt="2024-08-07T14:35:56.053" v="7826" actId="1036"/>
          <ac:picMkLst>
            <pc:docMk/>
            <pc:sldMk cId="1955549792" sldId="2147470173"/>
            <ac:picMk id="11" creationId="{452887F5-D8E6-8607-AFD1-44E92C7924BE}"/>
          </ac:picMkLst>
        </pc:picChg>
      </pc:sldChg>
      <pc:sldChg chg="addSp delSp modSp add mod modTransition">
        <pc:chgData name="Mathias Vercauteren" userId="fa5be325-c4b1-412f-aabb-20c14464bfb7" providerId="ADAL" clId="{89A49B43-7842-41B6-8088-6B54D7043AAB}" dt="2024-08-07T14:55:35.539" v="8045"/>
        <pc:sldMkLst>
          <pc:docMk/>
          <pc:sldMk cId="1794474526" sldId="2147470174"/>
        </pc:sldMkLst>
        <pc:spChg chg="mod">
          <ac:chgData name="Mathias Vercauteren" userId="fa5be325-c4b1-412f-aabb-20c14464bfb7" providerId="ADAL" clId="{89A49B43-7842-41B6-8088-6B54D7043AAB}" dt="2024-08-07T12:59:29.577" v="7021"/>
          <ac:spMkLst>
            <pc:docMk/>
            <pc:sldMk cId="1794474526" sldId="2147470174"/>
            <ac:spMk id="3" creationId="{01EB1D7F-284F-6F46-99FA-EBB8ED69D7EA}"/>
          </ac:spMkLst>
        </pc:spChg>
        <pc:spChg chg="mod">
          <ac:chgData name="Mathias Vercauteren" userId="fa5be325-c4b1-412f-aabb-20c14464bfb7" providerId="ADAL" clId="{89A49B43-7842-41B6-8088-6B54D7043AAB}" dt="2024-08-07T13:57:19.006" v="7132" actId="20577"/>
          <ac:spMkLst>
            <pc:docMk/>
            <pc:sldMk cId="1794474526" sldId="2147470174"/>
            <ac:spMk id="4" creationId="{C8E73AE8-E240-A2B3-2907-39D6FC290AF7}"/>
          </ac:spMkLst>
        </pc:spChg>
        <pc:spChg chg="mod">
          <ac:chgData name="Mathias Vercauteren" userId="fa5be325-c4b1-412f-aabb-20c14464bfb7" providerId="ADAL" clId="{89A49B43-7842-41B6-8088-6B54D7043AAB}" dt="2024-08-07T13:56:30.690" v="7122" actId="1035"/>
          <ac:spMkLst>
            <pc:docMk/>
            <pc:sldMk cId="1794474526" sldId="2147470174"/>
            <ac:spMk id="5" creationId="{95E8B102-4191-8C52-E296-1F8F1448A696}"/>
          </ac:spMkLst>
        </pc:spChg>
        <pc:spChg chg="mod">
          <ac:chgData name="Mathias Vercauteren" userId="fa5be325-c4b1-412f-aabb-20c14464bfb7" providerId="ADAL" clId="{89A49B43-7842-41B6-8088-6B54D7043AAB}" dt="2024-08-07T13:56:30.690" v="7122" actId="1035"/>
          <ac:spMkLst>
            <pc:docMk/>
            <pc:sldMk cId="1794474526" sldId="2147470174"/>
            <ac:spMk id="6" creationId="{31A0C86A-C502-5F92-9150-1583509F022B}"/>
          </ac:spMkLst>
        </pc:spChg>
        <pc:spChg chg="mod">
          <ac:chgData name="Mathias Vercauteren" userId="fa5be325-c4b1-412f-aabb-20c14464bfb7" providerId="ADAL" clId="{89A49B43-7842-41B6-8088-6B54D7043AAB}" dt="2024-08-07T12:56:14.941" v="6994"/>
          <ac:spMkLst>
            <pc:docMk/>
            <pc:sldMk cId="1794474526" sldId="2147470174"/>
            <ac:spMk id="8" creationId="{96B8471E-AA2E-C289-5BAB-F089863AFD57}"/>
          </ac:spMkLst>
        </pc:spChg>
        <pc:spChg chg="mod">
          <ac:chgData name="Mathias Vercauteren" userId="fa5be325-c4b1-412f-aabb-20c14464bfb7" providerId="ADAL" clId="{89A49B43-7842-41B6-8088-6B54D7043AAB}" dt="2024-08-07T13:56:06.091" v="7097" actId="1035"/>
          <ac:spMkLst>
            <pc:docMk/>
            <pc:sldMk cId="1794474526" sldId="2147470174"/>
            <ac:spMk id="9" creationId="{D10884D9-533B-02F7-3FE7-4CF37F5533E3}"/>
          </ac:spMkLst>
        </pc:spChg>
        <pc:spChg chg="mod">
          <ac:chgData name="Mathias Vercauteren" userId="fa5be325-c4b1-412f-aabb-20c14464bfb7" providerId="ADAL" clId="{89A49B43-7842-41B6-8088-6B54D7043AAB}" dt="2024-08-07T13:56:06.091" v="7097" actId="1035"/>
          <ac:spMkLst>
            <pc:docMk/>
            <pc:sldMk cId="1794474526" sldId="2147470174"/>
            <ac:spMk id="11" creationId="{C6734395-E9F9-C3F8-C817-A9A5DFCFC179}"/>
          </ac:spMkLst>
        </pc:spChg>
        <pc:spChg chg="mod">
          <ac:chgData name="Mathias Vercauteren" userId="fa5be325-c4b1-412f-aabb-20c14464bfb7" providerId="ADAL" clId="{89A49B43-7842-41B6-8088-6B54D7043AAB}" dt="2024-08-07T12:56:14.941" v="6994"/>
          <ac:spMkLst>
            <pc:docMk/>
            <pc:sldMk cId="1794474526" sldId="2147470174"/>
            <ac:spMk id="12" creationId="{459BE7CC-168E-ABC1-494A-DCB74F6832ED}"/>
          </ac:spMkLst>
        </pc:spChg>
        <pc:spChg chg="mod">
          <ac:chgData name="Mathias Vercauteren" userId="fa5be325-c4b1-412f-aabb-20c14464bfb7" providerId="ADAL" clId="{89A49B43-7842-41B6-8088-6B54D7043AAB}" dt="2024-08-07T13:56:08.426" v="7101" actId="1036"/>
          <ac:spMkLst>
            <pc:docMk/>
            <pc:sldMk cId="1794474526" sldId="2147470174"/>
            <ac:spMk id="13" creationId="{9E2CA6A0-D59C-74DB-ED37-7BF010170C86}"/>
          </ac:spMkLst>
        </pc:spChg>
        <pc:spChg chg="mod">
          <ac:chgData name="Mathias Vercauteren" userId="fa5be325-c4b1-412f-aabb-20c14464bfb7" providerId="ADAL" clId="{89A49B43-7842-41B6-8088-6B54D7043AAB}" dt="2024-08-07T12:56:14.941" v="6994"/>
          <ac:spMkLst>
            <pc:docMk/>
            <pc:sldMk cId="1794474526" sldId="2147470174"/>
            <ac:spMk id="14" creationId="{2EB200CE-3812-42DD-6253-1C4506654709}"/>
          </ac:spMkLst>
        </pc:spChg>
        <pc:grpChg chg="add mod">
          <ac:chgData name="Mathias Vercauteren" userId="fa5be325-c4b1-412f-aabb-20c14464bfb7" providerId="ADAL" clId="{89A49B43-7842-41B6-8088-6B54D7043AAB}" dt="2024-08-07T12:56:14.941" v="6994"/>
          <ac:grpSpMkLst>
            <pc:docMk/>
            <pc:sldMk cId="1794474526" sldId="2147470174"/>
            <ac:grpSpMk id="7" creationId="{91B214B1-014F-844E-E000-730DA4F6BD9F}"/>
          </ac:grpSpMkLst>
        </pc:grpChg>
        <pc:grpChg chg="mod">
          <ac:chgData name="Mathias Vercauteren" userId="fa5be325-c4b1-412f-aabb-20c14464bfb7" providerId="ADAL" clId="{89A49B43-7842-41B6-8088-6B54D7043AAB}" dt="2024-08-07T12:56:14.941" v="6994"/>
          <ac:grpSpMkLst>
            <pc:docMk/>
            <pc:sldMk cId="1794474526" sldId="2147470174"/>
            <ac:grpSpMk id="10" creationId="{E06AD57A-2D06-A9C6-46D4-6B039C96C951}"/>
          </ac:grpSpMkLst>
        </pc:grpChg>
        <pc:grpChg chg="del">
          <ac:chgData name="Mathias Vercauteren" userId="fa5be325-c4b1-412f-aabb-20c14464bfb7" providerId="ADAL" clId="{89A49B43-7842-41B6-8088-6B54D7043AAB}" dt="2024-08-07T12:56:14.796" v="6993" actId="478"/>
          <ac:grpSpMkLst>
            <pc:docMk/>
            <pc:sldMk cId="1794474526" sldId="2147470174"/>
            <ac:grpSpMk id="19" creationId="{BB6207DF-75D9-0613-3597-42EAED394ABC}"/>
          </ac:grpSpMkLst>
        </pc:grpChg>
        <pc:picChg chg="del">
          <ac:chgData name="Mathias Vercauteren" userId="fa5be325-c4b1-412f-aabb-20c14464bfb7" providerId="ADAL" clId="{89A49B43-7842-41B6-8088-6B54D7043AAB}" dt="2024-08-07T12:56:16.797" v="6995" actId="478"/>
          <ac:picMkLst>
            <pc:docMk/>
            <pc:sldMk cId="1794474526" sldId="2147470174"/>
            <ac:picMk id="2050" creationId="{70E0B7EC-5C62-3EF2-1382-5C13AF6DC21E}"/>
          </ac:picMkLst>
        </pc:picChg>
      </pc:sldChg>
      <pc:sldChg chg="modSp add mod modTransition modNotesTx">
        <pc:chgData name="Mathias Vercauteren" userId="fa5be325-c4b1-412f-aabb-20c14464bfb7" providerId="ADAL" clId="{89A49B43-7842-41B6-8088-6B54D7043AAB}" dt="2024-08-07T14:55:35.539" v="8045"/>
        <pc:sldMkLst>
          <pc:docMk/>
          <pc:sldMk cId="2395970224" sldId="2147470175"/>
        </pc:sldMkLst>
        <pc:spChg chg="mod">
          <ac:chgData name="Mathias Vercauteren" userId="fa5be325-c4b1-412f-aabb-20c14464bfb7" providerId="ADAL" clId="{89A49B43-7842-41B6-8088-6B54D7043AAB}" dt="2024-08-07T13:58:19.834" v="7145" actId="20577"/>
          <ac:spMkLst>
            <pc:docMk/>
            <pc:sldMk cId="2395970224" sldId="2147470175"/>
            <ac:spMk id="3" creationId="{01EB1D7F-284F-6F46-99FA-EBB8ED69D7EA}"/>
          </ac:spMkLst>
        </pc:spChg>
        <pc:spChg chg="mod">
          <ac:chgData name="Mathias Vercauteren" userId="fa5be325-c4b1-412f-aabb-20c14464bfb7" providerId="ADAL" clId="{89A49B43-7842-41B6-8088-6B54D7043AAB}" dt="2024-08-07T14:07:31.719" v="7237" actId="14100"/>
          <ac:spMkLst>
            <pc:docMk/>
            <pc:sldMk cId="2395970224" sldId="2147470175"/>
            <ac:spMk id="4" creationId="{C8E73AE8-E240-A2B3-2907-39D6FC290AF7}"/>
          </ac:spMkLst>
        </pc:spChg>
        <pc:spChg chg="mod">
          <ac:chgData name="Mathias Vercauteren" userId="fa5be325-c4b1-412f-aabb-20c14464bfb7" providerId="ADAL" clId="{89A49B43-7842-41B6-8088-6B54D7043AAB}" dt="2024-08-07T14:06:55.697" v="7232" actId="1035"/>
          <ac:spMkLst>
            <pc:docMk/>
            <pc:sldMk cId="2395970224" sldId="2147470175"/>
            <ac:spMk id="5" creationId="{95E8B102-4191-8C52-E296-1F8F1448A696}"/>
          </ac:spMkLst>
        </pc:spChg>
        <pc:spChg chg="mod">
          <ac:chgData name="Mathias Vercauteren" userId="fa5be325-c4b1-412f-aabb-20c14464bfb7" providerId="ADAL" clId="{89A49B43-7842-41B6-8088-6B54D7043AAB}" dt="2024-08-07T14:14:32.764" v="7305" actId="15"/>
          <ac:spMkLst>
            <pc:docMk/>
            <pc:sldMk cId="2395970224" sldId="2147470175"/>
            <ac:spMk id="6" creationId="{31A0C86A-C502-5F92-9150-1583509F022B}"/>
          </ac:spMkLst>
        </pc:spChg>
        <pc:spChg chg="mod">
          <ac:chgData name="Mathias Vercauteren" userId="fa5be325-c4b1-412f-aabb-20c14464bfb7" providerId="ADAL" clId="{89A49B43-7842-41B6-8088-6B54D7043AAB}" dt="2024-08-07T13:58:31.546" v="7165" actId="20577"/>
          <ac:spMkLst>
            <pc:docMk/>
            <pc:sldMk cId="2395970224" sldId="2147470175"/>
            <ac:spMk id="11" creationId="{C6734395-E9F9-C3F8-C817-A9A5DFCFC179}"/>
          </ac:spMkLst>
        </pc:spChg>
        <pc:spChg chg="mod">
          <ac:chgData name="Mathias Vercauteren" userId="fa5be325-c4b1-412f-aabb-20c14464bfb7" providerId="ADAL" clId="{89A49B43-7842-41B6-8088-6B54D7043AAB}" dt="2024-08-07T14:07:00.229" v="7236" actId="1035"/>
          <ac:spMkLst>
            <pc:docMk/>
            <pc:sldMk cId="2395970224" sldId="2147470175"/>
            <ac:spMk id="13" creationId="{9E2CA6A0-D59C-74DB-ED37-7BF010170C86}"/>
          </ac:spMkLst>
        </pc:spChg>
      </pc:sldChg>
      <pc:sldChg chg="modSp add mod modTransition modNotesTx">
        <pc:chgData name="Mathias Vercauteren" userId="fa5be325-c4b1-412f-aabb-20c14464bfb7" providerId="ADAL" clId="{89A49B43-7842-41B6-8088-6B54D7043AAB}" dt="2024-08-07T14:55:35.539" v="8045"/>
        <pc:sldMkLst>
          <pc:docMk/>
          <pc:sldMk cId="2294465642" sldId="2147470176"/>
        </pc:sldMkLst>
        <pc:spChg chg="mod">
          <ac:chgData name="Mathias Vercauteren" userId="fa5be325-c4b1-412f-aabb-20c14464bfb7" providerId="ADAL" clId="{89A49B43-7842-41B6-8088-6B54D7043AAB}" dt="2024-08-07T14:07:45.919" v="7251" actId="20577"/>
          <ac:spMkLst>
            <pc:docMk/>
            <pc:sldMk cId="2294465642" sldId="2147470176"/>
            <ac:spMk id="3" creationId="{01EB1D7F-284F-6F46-99FA-EBB8ED69D7EA}"/>
          </ac:spMkLst>
        </pc:spChg>
        <pc:spChg chg="mod">
          <ac:chgData name="Mathias Vercauteren" userId="fa5be325-c4b1-412f-aabb-20c14464bfb7" providerId="ADAL" clId="{89A49B43-7842-41B6-8088-6B54D7043AAB}" dt="2024-08-07T14:11:14.905" v="7303" actId="20577"/>
          <ac:spMkLst>
            <pc:docMk/>
            <pc:sldMk cId="2294465642" sldId="2147470176"/>
            <ac:spMk id="4" creationId="{C8E73AE8-E240-A2B3-2907-39D6FC290AF7}"/>
          </ac:spMkLst>
        </pc:spChg>
        <pc:spChg chg="mod">
          <ac:chgData name="Mathias Vercauteren" userId="fa5be325-c4b1-412f-aabb-20c14464bfb7" providerId="ADAL" clId="{89A49B43-7842-41B6-8088-6B54D7043AAB}" dt="2024-08-07T14:10:45.227" v="7283" actId="1076"/>
          <ac:spMkLst>
            <pc:docMk/>
            <pc:sldMk cId="2294465642" sldId="2147470176"/>
            <ac:spMk id="5" creationId="{95E8B102-4191-8C52-E296-1F8F1448A696}"/>
          </ac:spMkLst>
        </pc:spChg>
        <pc:spChg chg="mod">
          <ac:chgData name="Mathias Vercauteren" userId="fa5be325-c4b1-412f-aabb-20c14464bfb7" providerId="ADAL" clId="{89A49B43-7842-41B6-8088-6B54D7043AAB}" dt="2024-08-07T14:14:30.132" v="7304" actId="15"/>
          <ac:spMkLst>
            <pc:docMk/>
            <pc:sldMk cId="2294465642" sldId="2147470176"/>
            <ac:spMk id="6" creationId="{31A0C86A-C502-5F92-9150-1583509F022B}"/>
          </ac:spMkLst>
        </pc:spChg>
        <pc:spChg chg="mod">
          <ac:chgData name="Mathias Vercauteren" userId="fa5be325-c4b1-412f-aabb-20c14464bfb7" providerId="ADAL" clId="{89A49B43-7842-41B6-8088-6B54D7043AAB}" dt="2024-08-07T14:08:56.799" v="7254" actId="20577"/>
          <ac:spMkLst>
            <pc:docMk/>
            <pc:sldMk cId="2294465642" sldId="2147470176"/>
            <ac:spMk id="11" creationId="{C6734395-E9F9-C3F8-C817-A9A5DFCFC179}"/>
          </ac:spMkLst>
        </pc:spChg>
      </pc:sldChg>
      <pc:sldChg chg="addSp modSp add mod modTransition modAnim modNotesTx">
        <pc:chgData name="Mathias Vercauteren" userId="fa5be325-c4b1-412f-aabb-20c14464bfb7" providerId="ADAL" clId="{89A49B43-7842-41B6-8088-6B54D7043AAB}" dt="2024-08-07T14:55:35.539" v="8045"/>
        <pc:sldMkLst>
          <pc:docMk/>
          <pc:sldMk cId="728301009" sldId="2147470177"/>
        </pc:sldMkLst>
        <pc:spChg chg="mod">
          <ac:chgData name="Mathias Vercauteren" userId="fa5be325-c4b1-412f-aabb-20c14464bfb7" providerId="ADAL" clId="{89A49B43-7842-41B6-8088-6B54D7043AAB}" dt="2024-08-07T14:20:03.826" v="7358" actId="113"/>
          <ac:spMkLst>
            <pc:docMk/>
            <pc:sldMk cId="728301009" sldId="2147470177"/>
            <ac:spMk id="2" creationId="{EE2687AE-86F1-3EC4-D19A-A4ED895D4492}"/>
          </ac:spMkLst>
        </pc:spChg>
        <pc:spChg chg="mod">
          <ac:chgData name="Mathias Vercauteren" userId="fa5be325-c4b1-412f-aabb-20c14464bfb7" providerId="ADAL" clId="{89A49B43-7842-41B6-8088-6B54D7043AAB}" dt="2024-08-07T14:20:03.826" v="7358" actId="113"/>
          <ac:spMkLst>
            <pc:docMk/>
            <pc:sldMk cId="728301009" sldId="2147470177"/>
            <ac:spMk id="3" creationId="{01EB1D7F-284F-6F46-99FA-EBB8ED69D7EA}"/>
          </ac:spMkLst>
        </pc:spChg>
        <pc:spChg chg="mod">
          <ac:chgData name="Mathias Vercauteren" userId="fa5be325-c4b1-412f-aabb-20c14464bfb7" providerId="ADAL" clId="{89A49B43-7842-41B6-8088-6B54D7043AAB}" dt="2024-08-07T14:22:19.263" v="7414" actId="20577"/>
          <ac:spMkLst>
            <pc:docMk/>
            <pc:sldMk cId="728301009" sldId="2147470177"/>
            <ac:spMk id="4" creationId="{C8E73AE8-E240-A2B3-2907-39D6FC290AF7}"/>
          </ac:spMkLst>
        </pc:spChg>
        <pc:spChg chg="mod">
          <ac:chgData name="Mathias Vercauteren" userId="fa5be325-c4b1-412f-aabb-20c14464bfb7" providerId="ADAL" clId="{89A49B43-7842-41B6-8088-6B54D7043AAB}" dt="2024-08-07T14:21:53.441" v="7394" actId="1035"/>
          <ac:spMkLst>
            <pc:docMk/>
            <pc:sldMk cId="728301009" sldId="2147470177"/>
            <ac:spMk id="5" creationId="{95E8B102-4191-8C52-E296-1F8F1448A696}"/>
          </ac:spMkLst>
        </pc:spChg>
        <pc:spChg chg="mod">
          <ac:chgData name="Mathias Vercauteren" userId="fa5be325-c4b1-412f-aabb-20c14464bfb7" providerId="ADAL" clId="{89A49B43-7842-41B6-8088-6B54D7043AAB}" dt="2024-08-07T14:21:53.441" v="7394" actId="1035"/>
          <ac:spMkLst>
            <pc:docMk/>
            <pc:sldMk cId="728301009" sldId="2147470177"/>
            <ac:spMk id="6" creationId="{31A0C86A-C502-5F92-9150-1583509F022B}"/>
          </ac:spMkLst>
        </pc:spChg>
        <pc:spChg chg="mod">
          <ac:chgData name="Mathias Vercauteren" userId="fa5be325-c4b1-412f-aabb-20c14464bfb7" providerId="ADAL" clId="{89A49B43-7842-41B6-8088-6B54D7043AAB}" dt="2024-08-07T14:20:03.826" v="7358" actId="113"/>
          <ac:spMkLst>
            <pc:docMk/>
            <pc:sldMk cId="728301009" sldId="2147470177"/>
            <ac:spMk id="9" creationId="{D10884D9-533B-02F7-3FE7-4CF37F5533E3}"/>
          </ac:spMkLst>
        </pc:spChg>
        <pc:spChg chg="mod">
          <ac:chgData name="Mathias Vercauteren" userId="fa5be325-c4b1-412f-aabb-20c14464bfb7" providerId="ADAL" clId="{89A49B43-7842-41B6-8088-6B54D7043AAB}" dt="2024-08-07T14:20:03.826" v="7358" actId="113"/>
          <ac:spMkLst>
            <pc:docMk/>
            <pc:sldMk cId="728301009" sldId="2147470177"/>
            <ac:spMk id="11" creationId="{C6734395-E9F9-C3F8-C817-A9A5DFCFC179}"/>
          </ac:spMkLst>
        </pc:spChg>
        <pc:spChg chg="mod">
          <ac:chgData name="Mathias Vercauteren" userId="fa5be325-c4b1-412f-aabb-20c14464bfb7" providerId="ADAL" clId="{89A49B43-7842-41B6-8088-6B54D7043AAB}" dt="2024-08-07T14:21:21.424" v="7385" actId="20577"/>
          <ac:spMkLst>
            <pc:docMk/>
            <pc:sldMk cId="728301009" sldId="2147470177"/>
            <ac:spMk id="13" creationId="{9E2CA6A0-D59C-74DB-ED37-7BF010170C86}"/>
          </ac:spMkLst>
        </pc:spChg>
        <pc:spChg chg="add mod">
          <ac:chgData name="Mathias Vercauteren" userId="fa5be325-c4b1-412f-aabb-20c14464bfb7" providerId="ADAL" clId="{89A49B43-7842-41B6-8088-6B54D7043AAB}" dt="2024-08-07T14:20:04.943" v="7359" actId="113"/>
          <ac:spMkLst>
            <pc:docMk/>
            <pc:sldMk cId="728301009" sldId="2147470177"/>
            <ac:spMk id="15" creationId="{B7392A0A-BDA2-68A4-15D5-D1D9E2969D0F}"/>
          </ac:spMkLst>
        </pc:spChg>
        <pc:spChg chg="mod">
          <ac:chgData name="Mathias Vercauteren" userId="fa5be325-c4b1-412f-aabb-20c14464bfb7" providerId="ADAL" clId="{89A49B43-7842-41B6-8088-6B54D7043AAB}" dt="2024-08-07T14:20:03.826" v="7358" actId="113"/>
          <ac:spMkLst>
            <pc:docMk/>
            <pc:sldMk cId="728301009" sldId="2147470177"/>
            <ac:spMk id="20" creationId="{DF1A7D11-31BE-2C35-2BEE-BEE51C091BD1}"/>
          </ac:spMkLst>
        </pc:spChg>
        <pc:grpChg chg="mod">
          <ac:chgData name="Mathias Vercauteren" userId="fa5be325-c4b1-412f-aabb-20c14464bfb7" providerId="ADAL" clId="{89A49B43-7842-41B6-8088-6B54D7043AAB}" dt="2024-08-07T14:20:03.826" v="7358" actId="113"/>
          <ac:grpSpMkLst>
            <pc:docMk/>
            <pc:sldMk cId="728301009" sldId="2147470177"/>
            <ac:grpSpMk id="7" creationId="{91B214B1-014F-844E-E000-730DA4F6BD9F}"/>
          </ac:grpSpMkLst>
        </pc:grpChg>
      </pc:sldChg>
      <pc:sldChg chg="addSp modSp add mod modTransition modAnim modNotesTx">
        <pc:chgData name="Mathias Vercauteren" userId="fa5be325-c4b1-412f-aabb-20c14464bfb7" providerId="ADAL" clId="{89A49B43-7842-41B6-8088-6B54D7043AAB}" dt="2024-08-07T14:55:35.539" v="8045"/>
        <pc:sldMkLst>
          <pc:docMk/>
          <pc:sldMk cId="4197306469" sldId="2147470178"/>
        </pc:sldMkLst>
        <pc:spChg chg="mod">
          <ac:chgData name="Mathias Vercauteren" userId="fa5be325-c4b1-412f-aabb-20c14464bfb7" providerId="ADAL" clId="{89A49B43-7842-41B6-8088-6B54D7043AAB}" dt="2024-08-07T14:23:46.238" v="7428" actId="113"/>
          <ac:spMkLst>
            <pc:docMk/>
            <pc:sldMk cId="4197306469" sldId="2147470178"/>
            <ac:spMk id="2" creationId="{EE2687AE-86F1-3EC4-D19A-A4ED895D4492}"/>
          </ac:spMkLst>
        </pc:spChg>
        <pc:spChg chg="mod">
          <ac:chgData name="Mathias Vercauteren" userId="fa5be325-c4b1-412f-aabb-20c14464bfb7" providerId="ADAL" clId="{89A49B43-7842-41B6-8088-6B54D7043AAB}" dt="2024-08-07T14:23:46.238" v="7428" actId="113"/>
          <ac:spMkLst>
            <pc:docMk/>
            <pc:sldMk cId="4197306469" sldId="2147470178"/>
            <ac:spMk id="3" creationId="{01EB1D7F-284F-6F46-99FA-EBB8ED69D7EA}"/>
          </ac:spMkLst>
        </pc:spChg>
        <pc:spChg chg="mod">
          <ac:chgData name="Mathias Vercauteren" userId="fa5be325-c4b1-412f-aabb-20c14464bfb7" providerId="ADAL" clId="{89A49B43-7842-41B6-8088-6B54D7043AAB}" dt="2024-08-07T14:29:10.679" v="7551" actId="20577"/>
          <ac:spMkLst>
            <pc:docMk/>
            <pc:sldMk cId="4197306469" sldId="2147470178"/>
            <ac:spMk id="4" creationId="{C8E73AE8-E240-A2B3-2907-39D6FC290AF7}"/>
          </ac:spMkLst>
        </pc:spChg>
        <pc:spChg chg="mod">
          <ac:chgData name="Mathias Vercauteren" userId="fa5be325-c4b1-412f-aabb-20c14464bfb7" providerId="ADAL" clId="{89A49B43-7842-41B6-8088-6B54D7043AAB}" dt="2024-08-07T14:23:46.238" v="7428" actId="113"/>
          <ac:spMkLst>
            <pc:docMk/>
            <pc:sldMk cId="4197306469" sldId="2147470178"/>
            <ac:spMk id="5" creationId="{95E8B102-4191-8C52-E296-1F8F1448A696}"/>
          </ac:spMkLst>
        </pc:spChg>
        <pc:spChg chg="mod">
          <ac:chgData name="Mathias Vercauteren" userId="fa5be325-c4b1-412f-aabb-20c14464bfb7" providerId="ADAL" clId="{89A49B43-7842-41B6-8088-6B54D7043AAB}" dt="2024-08-07T14:24:50.936" v="7458" actId="15"/>
          <ac:spMkLst>
            <pc:docMk/>
            <pc:sldMk cId="4197306469" sldId="2147470178"/>
            <ac:spMk id="6" creationId="{31A0C86A-C502-5F92-9150-1583509F022B}"/>
          </ac:spMkLst>
        </pc:spChg>
        <pc:spChg chg="mod">
          <ac:chgData name="Mathias Vercauteren" userId="fa5be325-c4b1-412f-aabb-20c14464bfb7" providerId="ADAL" clId="{89A49B43-7842-41B6-8088-6B54D7043AAB}" dt="2024-08-07T14:23:46.238" v="7428" actId="113"/>
          <ac:spMkLst>
            <pc:docMk/>
            <pc:sldMk cId="4197306469" sldId="2147470178"/>
            <ac:spMk id="9" creationId="{D10884D9-533B-02F7-3FE7-4CF37F5533E3}"/>
          </ac:spMkLst>
        </pc:spChg>
        <pc:spChg chg="mod">
          <ac:chgData name="Mathias Vercauteren" userId="fa5be325-c4b1-412f-aabb-20c14464bfb7" providerId="ADAL" clId="{89A49B43-7842-41B6-8088-6B54D7043AAB}" dt="2024-08-07T14:23:46.238" v="7428" actId="113"/>
          <ac:spMkLst>
            <pc:docMk/>
            <pc:sldMk cId="4197306469" sldId="2147470178"/>
            <ac:spMk id="11" creationId="{C6734395-E9F9-C3F8-C817-A9A5DFCFC179}"/>
          </ac:spMkLst>
        </pc:spChg>
        <pc:spChg chg="mod">
          <ac:chgData name="Mathias Vercauteren" userId="fa5be325-c4b1-412f-aabb-20c14464bfb7" providerId="ADAL" clId="{89A49B43-7842-41B6-8088-6B54D7043AAB}" dt="2024-08-07T14:23:46.238" v="7428" actId="113"/>
          <ac:spMkLst>
            <pc:docMk/>
            <pc:sldMk cId="4197306469" sldId="2147470178"/>
            <ac:spMk id="13" creationId="{9E2CA6A0-D59C-74DB-ED37-7BF010170C86}"/>
          </ac:spMkLst>
        </pc:spChg>
        <pc:spChg chg="add mod">
          <ac:chgData name="Mathias Vercauteren" userId="fa5be325-c4b1-412f-aabb-20c14464bfb7" providerId="ADAL" clId="{89A49B43-7842-41B6-8088-6B54D7043AAB}" dt="2024-08-07T14:23:47.368" v="7429" actId="113"/>
          <ac:spMkLst>
            <pc:docMk/>
            <pc:sldMk cId="4197306469" sldId="2147470178"/>
            <ac:spMk id="15" creationId="{CDBC3BDF-4FA3-CD74-A501-C7EEB7CD1E13}"/>
          </ac:spMkLst>
        </pc:spChg>
        <pc:spChg chg="mod">
          <ac:chgData name="Mathias Vercauteren" userId="fa5be325-c4b1-412f-aabb-20c14464bfb7" providerId="ADAL" clId="{89A49B43-7842-41B6-8088-6B54D7043AAB}" dt="2024-08-07T14:23:46.238" v="7428" actId="113"/>
          <ac:spMkLst>
            <pc:docMk/>
            <pc:sldMk cId="4197306469" sldId="2147470178"/>
            <ac:spMk id="20" creationId="{DF1A7D11-31BE-2C35-2BEE-BEE51C091BD1}"/>
          </ac:spMkLst>
        </pc:spChg>
        <pc:grpChg chg="mod">
          <ac:chgData name="Mathias Vercauteren" userId="fa5be325-c4b1-412f-aabb-20c14464bfb7" providerId="ADAL" clId="{89A49B43-7842-41B6-8088-6B54D7043AAB}" dt="2024-08-07T14:23:46.238" v="7428" actId="113"/>
          <ac:grpSpMkLst>
            <pc:docMk/>
            <pc:sldMk cId="4197306469" sldId="2147470178"/>
            <ac:grpSpMk id="7" creationId="{91B214B1-014F-844E-E000-730DA4F6BD9F}"/>
          </ac:grpSpMkLst>
        </pc:grpChg>
      </pc:sldChg>
      <pc:sldChg chg="modSp add mod modTransition modNotesTx">
        <pc:chgData name="Mathias Vercauteren" userId="fa5be325-c4b1-412f-aabb-20c14464bfb7" providerId="ADAL" clId="{89A49B43-7842-41B6-8088-6B54D7043AAB}" dt="2024-08-07T14:55:35.539" v="8045"/>
        <pc:sldMkLst>
          <pc:docMk/>
          <pc:sldMk cId="389903808" sldId="2147470179"/>
        </pc:sldMkLst>
        <pc:spChg chg="mod">
          <ac:chgData name="Mathias Vercauteren" userId="fa5be325-c4b1-412f-aabb-20c14464bfb7" providerId="ADAL" clId="{89A49B43-7842-41B6-8088-6B54D7043AAB}" dt="2024-08-07T14:25:30.897" v="7472" actId="20577"/>
          <ac:spMkLst>
            <pc:docMk/>
            <pc:sldMk cId="389903808" sldId="2147470179"/>
            <ac:spMk id="3" creationId="{01EB1D7F-284F-6F46-99FA-EBB8ED69D7EA}"/>
          </ac:spMkLst>
        </pc:spChg>
        <pc:spChg chg="mod">
          <ac:chgData name="Mathias Vercauteren" userId="fa5be325-c4b1-412f-aabb-20c14464bfb7" providerId="ADAL" clId="{89A49B43-7842-41B6-8088-6B54D7043AAB}" dt="2024-08-07T14:27:08.477" v="7512" actId="20577"/>
          <ac:spMkLst>
            <pc:docMk/>
            <pc:sldMk cId="389903808" sldId="2147470179"/>
            <ac:spMk id="4" creationId="{C8E73AE8-E240-A2B3-2907-39D6FC290AF7}"/>
          </ac:spMkLst>
        </pc:spChg>
        <pc:spChg chg="mod">
          <ac:chgData name="Mathias Vercauteren" userId="fa5be325-c4b1-412f-aabb-20c14464bfb7" providerId="ADAL" clId="{89A49B43-7842-41B6-8088-6B54D7043AAB}" dt="2024-08-07T14:27:46.473" v="7527" actId="20577"/>
          <ac:spMkLst>
            <pc:docMk/>
            <pc:sldMk cId="389903808" sldId="2147470179"/>
            <ac:spMk id="6" creationId="{31A0C86A-C502-5F92-9150-1583509F022B}"/>
          </ac:spMkLst>
        </pc:spChg>
        <pc:spChg chg="mod">
          <ac:chgData name="Mathias Vercauteren" userId="fa5be325-c4b1-412f-aabb-20c14464bfb7" providerId="ADAL" clId="{89A49B43-7842-41B6-8088-6B54D7043AAB}" dt="2024-08-07T14:25:42.801" v="7473"/>
          <ac:spMkLst>
            <pc:docMk/>
            <pc:sldMk cId="389903808" sldId="2147470179"/>
            <ac:spMk id="11" creationId="{C6734395-E9F9-C3F8-C817-A9A5DFCFC179}"/>
          </ac:spMkLst>
        </pc:spChg>
      </pc:sldChg>
      <pc:sldChg chg="modSp add mod modTransition modNotesTx">
        <pc:chgData name="Mathias Vercauteren" userId="fa5be325-c4b1-412f-aabb-20c14464bfb7" providerId="ADAL" clId="{89A49B43-7842-41B6-8088-6B54D7043AAB}" dt="2024-08-07T14:55:35.539" v="8045"/>
        <pc:sldMkLst>
          <pc:docMk/>
          <pc:sldMk cId="3051643457" sldId="2147470180"/>
        </pc:sldMkLst>
        <pc:spChg chg="mod">
          <ac:chgData name="Mathias Vercauteren" userId="fa5be325-c4b1-412f-aabb-20c14464bfb7" providerId="ADAL" clId="{89A49B43-7842-41B6-8088-6B54D7043AAB}" dt="2024-08-07T14:29:23.053" v="7566" actId="20577"/>
          <ac:spMkLst>
            <pc:docMk/>
            <pc:sldMk cId="3051643457" sldId="2147470180"/>
            <ac:spMk id="3" creationId="{01EB1D7F-284F-6F46-99FA-EBB8ED69D7EA}"/>
          </ac:spMkLst>
        </pc:spChg>
        <pc:spChg chg="mod">
          <ac:chgData name="Mathias Vercauteren" userId="fa5be325-c4b1-412f-aabb-20c14464bfb7" providerId="ADAL" clId="{89A49B43-7842-41B6-8088-6B54D7043AAB}" dt="2024-08-07T14:30:14.233" v="7599" actId="20577"/>
          <ac:spMkLst>
            <pc:docMk/>
            <pc:sldMk cId="3051643457" sldId="2147470180"/>
            <ac:spMk id="4" creationId="{C8E73AE8-E240-A2B3-2907-39D6FC290AF7}"/>
          </ac:spMkLst>
        </pc:spChg>
        <pc:spChg chg="mod">
          <ac:chgData name="Mathias Vercauteren" userId="fa5be325-c4b1-412f-aabb-20c14464bfb7" providerId="ADAL" clId="{89A49B43-7842-41B6-8088-6B54D7043AAB}" dt="2024-08-07T14:30:53.460" v="7628" actId="20577"/>
          <ac:spMkLst>
            <pc:docMk/>
            <pc:sldMk cId="3051643457" sldId="2147470180"/>
            <ac:spMk id="6" creationId="{31A0C86A-C502-5F92-9150-1583509F022B}"/>
          </ac:spMkLst>
        </pc:spChg>
        <pc:spChg chg="mod">
          <ac:chgData name="Mathias Vercauteren" userId="fa5be325-c4b1-412f-aabb-20c14464bfb7" providerId="ADAL" clId="{89A49B43-7842-41B6-8088-6B54D7043AAB}" dt="2024-08-07T14:29:27.967" v="7567"/>
          <ac:spMkLst>
            <pc:docMk/>
            <pc:sldMk cId="3051643457" sldId="2147470180"/>
            <ac:spMk id="11" creationId="{C6734395-E9F9-C3F8-C817-A9A5DFCFC179}"/>
          </ac:spMkLst>
        </pc:spChg>
      </pc:sldChg>
      <pc:sldChg chg="modSp add mod modTransition modNotesTx">
        <pc:chgData name="Mathias Vercauteren" userId="fa5be325-c4b1-412f-aabb-20c14464bfb7" providerId="ADAL" clId="{89A49B43-7842-41B6-8088-6B54D7043AAB}" dt="2024-08-07T14:55:35.539" v="8045"/>
        <pc:sldMkLst>
          <pc:docMk/>
          <pc:sldMk cId="3935079661" sldId="2147470181"/>
        </pc:sldMkLst>
        <pc:spChg chg="mod">
          <ac:chgData name="Mathias Vercauteren" userId="fa5be325-c4b1-412f-aabb-20c14464bfb7" providerId="ADAL" clId="{89A49B43-7842-41B6-8088-6B54D7043AAB}" dt="2024-08-07T14:31:28.858" v="7655" actId="20577"/>
          <ac:spMkLst>
            <pc:docMk/>
            <pc:sldMk cId="3935079661" sldId="2147470181"/>
            <ac:spMk id="3" creationId="{01EB1D7F-284F-6F46-99FA-EBB8ED69D7EA}"/>
          </ac:spMkLst>
        </pc:spChg>
        <pc:spChg chg="mod">
          <ac:chgData name="Mathias Vercauteren" userId="fa5be325-c4b1-412f-aabb-20c14464bfb7" providerId="ADAL" clId="{89A49B43-7842-41B6-8088-6B54D7043AAB}" dt="2024-08-07T14:32:27.064" v="7681" actId="20577"/>
          <ac:spMkLst>
            <pc:docMk/>
            <pc:sldMk cId="3935079661" sldId="2147470181"/>
            <ac:spMk id="4" creationId="{C8E73AE8-E240-A2B3-2907-39D6FC290AF7}"/>
          </ac:spMkLst>
        </pc:spChg>
        <pc:spChg chg="mod">
          <ac:chgData name="Mathias Vercauteren" userId="fa5be325-c4b1-412f-aabb-20c14464bfb7" providerId="ADAL" clId="{89A49B43-7842-41B6-8088-6B54D7043AAB}" dt="2024-08-07T14:32:51.088" v="7688" actId="15"/>
          <ac:spMkLst>
            <pc:docMk/>
            <pc:sldMk cId="3935079661" sldId="2147470181"/>
            <ac:spMk id="6" creationId="{31A0C86A-C502-5F92-9150-1583509F022B}"/>
          </ac:spMkLst>
        </pc:spChg>
        <pc:spChg chg="mod">
          <ac:chgData name="Mathias Vercauteren" userId="fa5be325-c4b1-412f-aabb-20c14464bfb7" providerId="ADAL" clId="{89A49B43-7842-41B6-8088-6B54D7043AAB}" dt="2024-08-07T14:31:43.805" v="7656"/>
          <ac:spMkLst>
            <pc:docMk/>
            <pc:sldMk cId="3935079661" sldId="2147470181"/>
            <ac:spMk id="11" creationId="{C6734395-E9F9-C3F8-C817-A9A5DFCFC179}"/>
          </ac:spMkLst>
        </pc:spChg>
      </pc:sldChg>
      <pc:sldChg chg="modSp add mod modTransition modNotesTx">
        <pc:chgData name="Mathias Vercauteren" userId="fa5be325-c4b1-412f-aabb-20c14464bfb7" providerId="ADAL" clId="{89A49B43-7842-41B6-8088-6B54D7043AAB}" dt="2024-08-07T14:55:35.539" v="8045"/>
        <pc:sldMkLst>
          <pc:docMk/>
          <pc:sldMk cId="3036720418" sldId="2147470182"/>
        </pc:sldMkLst>
        <pc:spChg chg="mod">
          <ac:chgData name="Mathias Vercauteren" userId="fa5be325-c4b1-412f-aabb-20c14464bfb7" providerId="ADAL" clId="{89A49B43-7842-41B6-8088-6B54D7043AAB}" dt="2024-08-07T14:33:26.793" v="7704" actId="6549"/>
          <ac:spMkLst>
            <pc:docMk/>
            <pc:sldMk cId="3036720418" sldId="2147470182"/>
            <ac:spMk id="3" creationId="{01EB1D7F-284F-6F46-99FA-EBB8ED69D7EA}"/>
          </ac:spMkLst>
        </pc:spChg>
        <pc:spChg chg="mod">
          <ac:chgData name="Mathias Vercauteren" userId="fa5be325-c4b1-412f-aabb-20c14464bfb7" providerId="ADAL" clId="{89A49B43-7842-41B6-8088-6B54D7043AAB}" dt="2024-08-07T14:34:27.619" v="7748" actId="20577"/>
          <ac:spMkLst>
            <pc:docMk/>
            <pc:sldMk cId="3036720418" sldId="2147470182"/>
            <ac:spMk id="4" creationId="{C8E73AE8-E240-A2B3-2907-39D6FC290AF7}"/>
          </ac:spMkLst>
        </pc:spChg>
        <pc:spChg chg="mod">
          <ac:chgData name="Mathias Vercauteren" userId="fa5be325-c4b1-412f-aabb-20c14464bfb7" providerId="ADAL" clId="{89A49B43-7842-41B6-8088-6B54D7043AAB}" dt="2024-08-07T14:34:45.549" v="7754" actId="15"/>
          <ac:spMkLst>
            <pc:docMk/>
            <pc:sldMk cId="3036720418" sldId="2147470182"/>
            <ac:spMk id="6" creationId="{31A0C86A-C502-5F92-9150-1583509F022B}"/>
          </ac:spMkLst>
        </pc:spChg>
        <pc:spChg chg="mod">
          <ac:chgData name="Mathias Vercauteren" userId="fa5be325-c4b1-412f-aabb-20c14464bfb7" providerId="ADAL" clId="{89A49B43-7842-41B6-8088-6B54D7043AAB}" dt="2024-08-07T14:33:43.569" v="7711" actId="20577"/>
          <ac:spMkLst>
            <pc:docMk/>
            <pc:sldMk cId="3036720418" sldId="2147470182"/>
            <ac:spMk id="11" creationId="{C6734395-E9F9-C3F8-C817-A9A5DFCFC179}"/>
          </ac:spMkLst>
        </pc:spChg>
      </pc:sldChg>
      <pc:sldChg chg="modSp add mod modTransition">
        <pc:chgData name="Mathias Vercauteren" userId="fa5be325-c4b1-412f-aabb-20c14464bfb7" providerId="ADAL" clId="{89A49B43-7842-41B6-8088-6B54D7043AAB}" dt="2024-08-07T15:17:57.425" v="8571" actId="1076"/>
        <pc:sldMkLst>
          <pc:docMk/>
          <pc:sldMk cId="3894412518" sldId="2147470183"/>
        </pc:sldMkLst>
        <pc:spChg chg="mod">
          <ac:chgData name="Mathias Vercauteren" userId="fa5be325-c4b1-412f-aabb-20c14464bfb7" providerId="ADAL" clId="{89A49B43-7842-41B6-8088-6B54D7043AAB}" dt="2024-08-07T14:54:44.749" v="8035" actId="207"/>
          <ac:spMkLst>
            <pc:docMk/>
            <pc:sldMk cId="3894412518" sldId="2147470183"/>
            <ac:spMk id="7" creationId="{76C9E24E-D2B6-90A2-3E0C-F6A31024A666}"/>
          </ac:spMkLst>
        </pc:spChg>
        <pc:spChg chg="mod">
          <ac:chgData name="Mathias Vercauteren" userId="fa5be325-c4b1-412f-aabb-20c14464bfb7" providerId="ADAL" clId="{89A49B43-7842-41B6-8088-6B54D7043AAB}" dt="2024-08-07T14:53:41.016" v="7945" actId="20577"/>
          <ac:spMkLst>
            <pc:docMk/>
            <pc:sldMk cId="3894412518" sldId="2147470183"/>
            <ac:spMk id="8" creationId="{ACC5DDD6-5124-F138-B334-2D00BECBC481}"/>
          </ac:spMkLst>
        </pc:spChg>
        <pc:spChg chg="mod">
          <ac:chgData name="Mathias Vercauteren" userId="fa5be325-c4b1-412f-aabb-20c14464bfb7" providerId="ADAL" clId="{89A49B43-7842-41B6-8088-6B54D7043AAB}" dt="2024-08-07T14:53:51.658" v="7959" actId="20577"/>
          <ac:spMkLst>
            <pc:docMk/>
            <pc:sldMk cId="3894412518" sldId="2147470183"/>
            <ac:spMk id="13" creationId="{7BE897DA-4EFF-DB22-596E-78A9CEBD3074}"/>
          </ac:spMkLst>
        </pc:spChg>
        <pc:spChg chg="mod">
          <ac:chgData name="Mathias Vercauteren" userId="fa5be325-c4b1-412f-aabb-20c14464bfb7" providerId="ADAL" clId="{89A49B43-7842-41B6-8088-6B54D7043AAB}" dt="2024-08-07T15:17:57.425" v="8571" actId="1076"/>
          <ac:spMkLst>
            <pc:docMk/>
            <pc:sldMk cId="3894412518" sldId="2147470183"/>
            <ac:spMk id="14" creationId="{B3EC105F-63F2-2E0C-1C6E-5124DDA339E4}"/>
          </ac:spMkLst>
        </pc:spChg>
        <pc:spChg chg="mod">
          <ac:chgData name="Mathias Vercauteren" userId="fa5be325-c4b1-412f-aabb-20c14464bfb7" providerId="ADAL" clId="{89A49B43-7842-41B6-8088-6B54D7043AAB}" dt="2024-08-07T15:17:46.984" v="8569" actId="1076"/>
          <ac:spMkLst>
            <pc:docMk/>
            <pc:sldMk cId="3894412518" sldId="2147470183"/>
            <ac:spMk id="15" creationId="{049F5562-C66B-DE0E-F66C-D22C46E65E94}"/>
          </ac:spMkLst>
        </pc:spChg>
        <pc:spChg chg="mod">
          <ac:chgData name="Mathias Vercauteren" userId="fa5be325-c4b1-412f-aabb-20c14464bfb7" providerId="ADAL" clId="{89A49B43-7842-41B6-8088-6B54D7043AAB}" dt="2024-08-07T14:54:42.352" v="8034" actId="20577"/>
          <ac:spMkLst>
            <pc:docMk/>
            <pc:sldMk cId="3894412518" sldId="2147470183"/>
            <ac:spMk id="16" creationId="{E29D43DB-A83F-FFEE-B249-3B47F70C1639}"/>
          </ac:spMkLst>
        </pc:spChg>
        <pc:spChg chg="mod">
          <ac:chgData name="Mathias Vercauteren" userId="fa5be325-c4b1-412f-aabb-20c14464bfb7" providerId="ADAL" clId="{89A49B43-7842-41B6-8088-6B54D7043AAB}" dt="2024-08-07T14:53:32.159" v="7936" actId="207"/>
          <ac:spMkLst>
            <pc:docMk/>
            <pc:sldMk cId="3894412518" sldId="2147470183"/>
            <ac:spMk id="23" creationId="{C1C56231-A8FA-FA00-D793-62A34C829B83}"/>
          </ac:spMkLst>
        </pc:spChg>
        <pc:spChg chg="mod">
          <ac:chgData name="Mathias Vercauteren" userId="fa5be325-c4b1-412f-aabb-20c14464bfb7" providerId="ADAL" clId="{89A49B43-7842-41B6-8088-6B54D7043AAB}" dt="2024-08-07T14:54:51.002" v="8040" actId="207"/>
          <ac:spMkLst>
            <pc:docMk/>
            <pc:sldMk cId="3894412518" sldId="2147470183"/>
            <ac:spMk id="57" creationId="{343C97A7-13EF-EAF0-C3F5-C8F738AD16A0}"/>
          </ac:spMkLst>
        </pc:spChg>
      </pc:sldChg>
      <pc:sldChg chg="modSp add mod ord modTransition">
        <pc:chgData name="Mathias Vercauteren" userId="fa5be325-c4b1-412f-aabb-20c14464bfb7" providerId="ADAL" clId="{89A49B43-7842-41B6-8088-6B54D7043AAB}" dt="2024-08-07T15:22:55.509" v="8877"/>
        <pc:sldMkLst>
          <pc:docMk/>
          <pc:sldMk cId="3287609953" sldId="2147470184"/>
        </pc:sldMkLst>
        <pc:spChg chg="mod">
          <ac:chgData name="Mathias Vercauteren" userId="fa5be325-c4b1-412f-aabb-20c14464bfb7" providerId="ADAL" clId="{89A49B43-7842-41B6-8088-6B54D7043AAB}" dt="2024-08-07T14:54:53.237" v="8041" actId="207"/>
          <ac:spMkLst>
            <pc:docMk/>
            <pc:sldMk cId="3287609953" sldId="2147470184"/>
            <ac:spMk id="2" creationId="{8F0369CE-6978-6B79-4597-FFF0234F6EFB}"/>
          </ac:spMkLst>
        </pc:spChg>
      </pc:sldChg>
      <pc:sldChg chg="modSp add mod ord modTransition">
        <pc:chgData name="Mathias Vercauteren" userId="fa5be325-c4b1-412f-aabb-20c14464bfb7" providerId="ADAL" clId="{89A49B43-7842-41B6-8088-6B54D7043AAB}" dt="2024-08-07T15:22:57.082" v="8879"/>
        <pc:sldMkLst>
          <pc:docMk/>
          <pc:sldMk cId="1750755911" sldId="2147470185"/>
        </pc:sldMkLst>
        <pc:spChg chg="mod">
          <ac:chgData name="Mathias Vercauteren" userId="fa5be325-c4b1-412f-aabb-20c14464bfb7" providerId="ADAL" clId="{89A49B43-7842-41B6-8088-6B54D7043AAB}" dt="2024-08-07T14:54:55.681" v="8042" actId="207"/>
          <ac:spMkLst>
            <pc:docMk/>
            <pc:sldMk cId="1750755911" sldId="2147470185"/>
            <ac:spMk id="3" creationId="{597DC4A4-2B31-AC9E-03B5-5EFEC5A765E8}"/>
          </ac:spMkLst>
        </pc:spChg>
      </pc:sldChg>
      <pc:sldChg chg="modSp add mod ord modTransition">
        <pc:chgData name="Mathias Vercauteren" userId="fa5be325-c4b1-412f-aabb-20c14464bfb7" providerId="ADAL" clId="{89A49B43-7842-41B6-8088-6B54D7043AAB}" dt="2024-08-07T15:22:58.577" v="8881"/>
        <pc:sldMkLst>
          <pc:docMk/>
          <pc:sldMk cId="2437905318" sldId="2147470186"/>
        </pc:sldMkLst>
        <pc:spChg chg="mod">
          <ac:chgData name="Mathias Vercauteren" userId="fa5be325-c4b1-412f-aabb-20c14464bfb7" providerId="ADAL" clId="{89A49B43-7842-41B6-8088-6B54D7043AAB}" dt="2024-08-07T14:54:58.248" v="8043" actId="207"/>
          <ac:spMkLst>
            <pc:docMk/>
            <pc:sldMk cId="2437905318" sldId="2147470186"/>
            <ac:spMk id="6" creationId="{CF822DA4-CECD-B1A3-825F-9C800C1763A7}"/>
          </ac:spMkLst>
        </pc:spChg>
      </pc:sldChg>
      <pc:sldChg chg="modSp add mod ord modTransition">
        <pc:chgData name="Mathias Vercauteren" userId="fa5be325-c4b1-412f-aabb-20c14464bfb7" providerId="ADAL" clId="{89A49B43-7842-41B6-8088-6B54D7043AAB}" dt="2024-08-07T15:22:59.693" v="8883"/>
        <pc:sldMkLst>
          <pc:docMk/>
          <pc:sldMk cId="1810607232" sldId="2147470187"/>
        </pc:sldMkLst>
        <pc:spChg chg="mod">
          <ac:chgData name="Mathias Vercauteren" userId="fa5be325-c4b1-412f-aabb-20c14464bfb7" providerId="ADAL" clId="{89A49B43-7842-41B6-8088-6B54D7043AAB}" dt="2024-08-07T14:55:00.735" v="8044" actId="207"/>
          <ac:spMkLst>
            <pc:docMk/>
            <pc:sldMk cId="1810607232" sldId="2147470187"/>
            <ac:spMk id="7" creationId="{76C9E24E-D2B6-90A2-3E0C-F6A31024A666}"/>
          </ac:spMkLst>
        </pc:spChg>
      </pc:sldChg>
      <pc:sldChg chg="addSp delSp modSp add mod modAnim modNotesTx">
        <pc:chgData name="Mathias Vercauteren" userId="fa5be325-c4b1-412f-aabb-20c14464bfb7" providerId="ADAL" clId="{89A49B43-7842-41B6-8088-6B54D7043AAB}" dt="2024-08-07T14:57:53.912" v="8180" actId="1036"/>
        <pc:sldMkLst>
          <pc:docMk/>
          <pc:sldMk cId="3146128532" sldId="2147470188"/>
        </pc:sldMkLst>
        <pc:spChg chg="mod">
          <ac:chgData name="Mathias Vercauteren" userId="fa5be325-c4b1-412f-aabb-20c14464bfb7" providerId="ADAL" clId="{89A49B43-7842-41B6-8088-6B54D7043AAB}" dt="2024-08-07T14:56:18.569" v="8104" actId="20577"/>
          <ac:spMkLst>
            <pc:docMk/>
            <pc:sldMk cId="3146128532" sldId="2147470188"/>
            <ac:spMk id="2" creationId="{709A0D60-6A54-054A-68EC-8442E7207400}"/>
          </ac:spMkLst>
        </pc:spChg>
        <pc:spChg chg="del">
          <ac:chgData name="Mathias Vercauteren" userId="fa5be325-c4b1-412f-aabb-20c14464bfb7" providerId="ADAL" clId="{89A49B43-7842-41B6-8088-6B54D7043AAB}" dt="2024-08-07T14:56:40.446" v="8105" actId="478"/>
          <ac:spMkLst>
            <pc:docMk/>
            <pc:sldMk cId="3146128532" sldId="2147470188"/>
            <ac:spMk id="3" creationId="{91706AEB-D72C-DE90-516E-8E11D0C3F923}"/>
          </ac:spMkLst>
        </pc:spChg>
        <pc:spChg chg="add del mod">
          <ac:chgData name="Mathias Vercauteren" userId="fa5be325-c4b1-412f-aabb-20c14464bfb7" providerId="ADAL" clId="{89A49B43-7842-41B6-8088-6B54D7043AAB}" dt="2024-08-07T14:56:41.745" v="8106" actId="478"/>
          <ac:spMkLst>
            <pc:docMk/>
            <pc:sldMk cId="3146128532" sldId="2147470188"/>
            <ac:spMk id="6" creationId="{7ACC1379-2D79-C9BF-075F-29BC63FC8F81}"/>
          </ac:spMkLst>
        </pc:spChg>
        <pc:spChg chg="add mod">
          <ac:chgData name="Mathias Vercauteren" userId="fa5be325-c4b1-412f-aabb-20c14464bfb7" providerId="ADAL" clId="{89A49B43-7842-41B6-8088-6B54D7043AAB}" dt="2024-08-07T14:56:45.711" v="8114" actId="20577"/>
          <ac:spMkLst>
            <pc:docMk/>
            <pc:sldMk cId="3146128532" sldId="2147470188"/>
            <ac:spMk id="7" creationId="{01AC3020-CDC4-A2A7-AA19-224CFD3AD0EA}"/>
          </ac:spMkLst>
        </pc:spChg>
        <pc:spChg chg="add mod">
          <ac:chgData name="Mathias Vercauteren" userId="fa5be325-c4b1-412f-aabb-20c14464bfb7" providerId="ADAL" clId="{89A49B43-7842-41B6-8088-6B54D7043AAB}" dt="2024-08-07T14:57:10.698" v="8143" actId="403"/>
          <ac:spMkLst>
            <pc:docMk/>
            <pc:sldMk cId="3146128532" sldId="2147470188"/>
            <ac:spMk id="8" creationId="{BD5508E5-68C5-614A-D25F-5A48BBB52BB2}"/>
          </ac:spMkLst>
        </pc:spChg>
        <pc:spChg chg="add mod">
          <ac:chgData name="Mathias Vercauteren" userId="fa5be325-c4b1-412f-aabb-20c14464bfb7" providerId="ADAL" clId="{89A49B43-7842-41B6-8088-6B54D7043AAB}" dt="2024-08-07T14:56:58.683" v="8138" actId="20577"/>
          <ac:spMkLst>
            <pc:docMk/>
            <pc:sldMk cId="3146128532" sldId="2147470188"/>
            <ac:spMk id="9" creationId="{4CFB408B-9A98-84E9-DCD9-3FB81A4F85C9}"/>
          </ac:spMkLst>
        </pc:spChg>
        <pc:spChg chg="add mod">
          <ac:chgData name="Mathias Vercauteren" userId="fa5be325-c4b1-412f-aabb-20c14464bfb7" providerId="ADAL" clId="{89A49B43-7842-41B6-8088-6B54D7043AAB}" dt="2024-08-07T14:57:49.475" v="8169" actId="2710"/>
          <ac:spMkLst>
            <pc:docMk/>
            <pc:sldMk cId="3146128532" sldId="2147470188"/>
            <ac:spMk id="10" creationId="{A096FB70-3BB3-3929-C825-8137531D8CEE}"/>
          </ac:spMkLst>
        </pc:spChg>
        <pc:spChg chg="add mod">
          <ac:chgData name="Mathias Vercauteren" userId="fa5be325-c4b1-412f-aabb-20c14464bfb7" providerId="ADAL" clId="{89A49B43-7842-41B6-8088-6B54D7043AAB}" dt="2024-08-07T14:57:53.912" v="8180" actId="1036"/>
          <ac:spMkLst>
            <pc:docMk/>
            <pc:sldMk cId="3146128532" sldId="2147470188"/>
            <ac:spMk id="11" creationId="{9A8F0D43-95C7-BD94-F1E5-75F37063D31C}"/>
          </ac:spMkLst>
        </pc:spChg>
        <pc:spChg chg="add mod">
          <ac:chgData name="Mathias Vercauteren" userId="fa5be325-c4b1-412f-aabb-20c14464bfb7" providerId="ADAL" clId="{89A49B43-7842-41B6-8088-6B54D7043AAB}" dt="2024-08-07T14:57:53.912" v="8180" actId="1036"/>
          <ac:spMkLst>
            <pc:docMk/>
            <pc:sldMk cId="3146128532" sldId="2147470188"/>
            <ac:spMk id="13" creationId="{04F67046-2756-504A-9F61-1367BEBAAAAF}"/>
          </ac:spMkLst>
        </pc:spChg>
        <pc:spChg chg="mod">
          <ac:chgData name="Mathias Vercauteren" userId="fa5be325-c4b1-412f-aabb-20c14464bfb7" providerId="ADAL" clId="{89A49B43-7842-41B6-8088-6B54D7043AAB}" dt="2024-08-07T14:55:57.718" v="8056" actId="20577"/>
          <ac:spMkLst>
            <pc:docMk/>
            <pc:sldMk cId="3146128532" sldId="2147470188"/>
            <ac:spMk id="22" creationId="{6AE0D954-4F86-5ADA-D37B-CCD8A420EF9C}"/>
          </ac:spMkLst>
        </pc:spChg>
      </pc:sldChg>
      <pc:sldChg chg="addSp delSp modSp add mod delAnim">
        <pc:chgData name="Mathias Vercauteren" userId="fa5be325-c4b1-412f-aabb-20c14464bfb7" providerId="ADAL" clId="{89A49B43-7842-41B6-8088-6B54D7043AAB}" dt="2024-08-07T15:04:26.396" v="8349" actId="20577"/>
        <pc:sldMkLst>
          <pc:docMk/>
          <pc:sldMk cId="1885821222" sldId="2147470189"/>
        </pc:sldMkLst>
        <pc:spChg chg="mod">
          <ac:chgData name="Mathias Vercauteren" userId="fa5be325-c4b1-412f-aabb-20c14464bfb7" providerId="ADAL" clId="{89A49B43-7842-41B6-8088-6B54D7043AAB}" dt="2024-08-07T14:58:53.305" v="8217" actId="20577"/>
          <ac:spMkLst>
            <pc:docMk/>
            <pc:sldMk cId="1885821222" sldId="2147470189"/>
            <ac:spMk id="2" creationId="{709A0D60-6A54-054A-68EC-8442E7207400}"/>
          </ac:spMkLst>
        </pc:spChg>
        <pc:spChg chg="add mod">
          <ac:chgData name="Mathias Vercauteren" userId="fa5be325-c4b1-412f-aabb-20c14464bfb7" providerId="ADAL" clId="{89A49B43-7842-41B6-8088-6B54D7043AAB}" dt="2024-08-07T15:00:33.167" v="8330" actId="20577"/>
          <ac:spMkLst>
            <pc:docMk/>
            <pc:sldMk cId="1885821222" sldId="2147470189"/>
            <ac:spMk id="3" creationId="{0183AE9E-440A-8E3E-6081-7661ACA19C7D}"/>
          </ac:spMkLst>
        </pc:spChg>
        <pc:spChg chg="del">
          <ac:chgData name="Mathias Vercauteren" userId="fa5be325-c4b1-412f-aabb-20c14464bfb7" providerId="ADAL" clId="{89A49B43-7842-41B6-8088-6B54D7043AAB}" dt="2024-08-07T14:59:05.094" v="8218" actId="478"/>
          <ac:spMkLst>
            <pc:docMk/>
            <pc:sldMk cId="1885821222" sldId="2147470189"/>
            <ac:spMk id="7" creationId="{01AC3020-CDC4-A2A7-AA19-224CFD3AD0EA}"/>
          </ac:spMkLst>
        </pc:spChg>
        <pc:spChg chg="del mod">
          <ac:chgData name="Mathias Vercauteren" userId="fa5be325-c4b1-412f-aabb-20c14464bfb7" providerId="ADAL" clId="{89A49B43-7842-41B6-8088-6B54D7043AAB}" dt="2024-08-07T14:59:37.225" v="8223" actId="478"/>
          <ac:spMkLst>
            <pc:docMk/>
            <pc:sldMk cId="1885821222" sldId="2147470189"/>
            <ac:spMk id="8" creationId="{BD5508E5-68C5-614A-D25F-5A48BBB52BB2}"/>
          </ac:spMkLst>
        </pc:spChg>
        <pc:spChg chg="del">
          <ac:chgData name="Mathias Vercauteren" userId="fa5be325-c4b1-412f-aabb-20c14464bfb7" providerId="ADAL" clId="{89A49B43-7842-41B6-8088-6B54D7043AAB}" dt="2024-08-07T14:59:06.701" v="8219" actId="478"/>
          <ac:spMkLst>
            <pc:docMk/>
            <pc:sldMk cId="1885821222" sldId="2147470189"/>
            <ac:spMk id="9" creationId="{4CFB408B-9A98-84E9-DCD9-3FB81A4F85C9}"/>
          </ac:spMkLst>
        </pc:spChg>
        <pc:spChg chg="del">
          <ac:chgData name="Mathias Vercauteren" userId="fa5be325-c4b1-412f-aabb-20c14464bfb7" providerId="ADAL" clId="{89A49B43-7842-41B6-8088-6B54D7043AAB}" dt="2024-08-07T14:59:41.043" v="8224" actId="478"/>
          <ac:spMkLst>
            <pc:docMk/>
            <pc:sldMk cId="1885821222" sldId="2147470189"/>
            <ac:spMk id="10" creationId="{A096FB70-3BB3-3929-C825-8137531D8CEE}"/>
          </ac:spMkLst>
        </pc:spChg>
        <pc:spChg chg="del">
          <ac:chgData name="Mathias Vercauteren" userId="fa5be325-c4b1-412f-aabb-20c14464bfb7" providerId="ADAL" clId="{89A49B43-7842-41B6-8088-6B54D7043AAB}" dt="2024-08-07T14:59:06.701" v="8219" actId="478"/>
          <ac:spMkLst>
            <pc:docMk/>
            <pc:sldMk cId="1885821222" sldId="2147470189"/>
            <ac:spMk id="11" creationId="{9A8F0D43-95C7-BD94-F1E5-75F37063D31C}"/>
          </ac:spMkLst>
        </pc:spChg>
        <pc:spChg chg="del">
          <ac:chgData name="Mathias Vercauteren" userId="fa5be325-c4b1-412f-aabb-20c14464bfb7" providerId="ADAL" clId="{89A49B43-7842-41B6-8088-6B54D7043AAB}" dt="2024-08-07T14:59:31.994" v="8220" actId="478"/>
          <ac:spMkLst>
            <pc:docMk/>
            <pc:sldMk cId="1885821222" sldId="2147470189"/>
            <ac:spMk id="13" creationId="{04F67046-2756-504A-9F61-1367BEBAAAAF}"/>
          </ac:spMkLst>
        </pc:spChg>
        <pc:spChg chg="mod">
          <ac:chgData name="Mathias Vercauteren" userId="fa5be325-c4b1-412f-aabb-20c14464bfb7" providerId="ADAL" clId="{89A49B43-7842-41B6-8088-6B54D7043AAB}" dt="2024-08-07T15:04:26.396" v="8349" actId="20577"/>
          <ac:spMkLst>
            <pc:docMk/>
            <pc:sldMk cId="1885821222" sldId="2147470189"/>
            <ac:spMk id="20" creationId="{5DE8378E-B62F-3671-1DD8-D8EFBC21711B}"/>
          </ac:spMkLst>
        </pc:spChg>
        <pc:spChg chg="mod">
          <ac:chgData name="Mathias Vercauteren" userId="fa5be325-c4b1-412f-aabb-20c14464bfb7" providerId="ADAL" clId="{89A49B43-7842-41B6-8088-6B54D7043AAB}" dt="2024-08-07T14:58:15.058" v="8191" actId="20577"/>
          <ac:spMkLst>
            <pc:docMk/>
            <pc:sldMk cId="1885821222" sldId="2147470189"/>
            <ac:spMk id="22" creationId="{6AE0D954-4F86-5ADA-D37B-CCD8A420EF9C}"/>
          </ac:spMkLst>
        </pc:spChg>
      </pc:sldChg>
      <pc:sldChg chg="addSp delSp modSp add mod modAnim">
        <pc:chgData name="Mathias Vercauteren" userId="fa5be325-c4b1-412f-aabb-20c14464bfb7" providerId="ADAL" clId="{89A49B43-7842-41B6-8088-6B54D7043AAB}" dt="2024-08-07T15:20:41.817" v="8796" actId="20577"/>
        <pc:sldMkLst>
          <pc:docMk/>
          <pc:sldMk cId="651955844" sldId="2147470190"/>
        </pc:sldMkLst>
        <pc:spChg chg="mod">
          <ac:chgData name="Mathias Vercauteren" userId="fa5be325-c4b1-412f-aabb-20c14464bfb7" providerId="ADAL" clId="{89A49B43-7842-41B6-8088-6B54D7043AAB}" dt="2024-08-07T15:04:45.946" v="8352" actId="14100"/>
          <ac:spMkLst>
            <pc:docMk/>
            <pc:sldMk cId="651955844" sldId="2147470190"/>
            <ac:spMk id="2" creationId="{709A0D60-6A54-054A-68EC-8442E7207400}"/>
          </ac:spMkLst>
        </pc:spChg>
        <pc:spChg chg="del mod">
          <ac:chgData name="Mathias Vercauteren" userId="fa5be325-c4b1-412f-aabb-20c14464bfb7" providerId="ADAL" clId="{89A49B43-7842-41B6-8088-6B54D7043AAB}" dt="2024-08-07T15:05:09.315" v="8353" actId="478"/>
          <ac:spMkLst>
            <pc:docMk/>
            <pc:sldMk cId="651955844" sldId="2147470190"/>
            <ac:spMk id="3" creationId="{0183AE9E-440A-8E3E-6081-7661ACA19C7D}"/>
          </ac:spMkLst>
        </pc:spChg>
        <pc:spChg chg="add del mod">
          <ac:chgData name="Mathias Vercauteren" userId="fa5be325-c4b1-412f-aabb-20c14464bfb7" providerId="ADAL" clId="{89A49B43-7842-41B6-8088-6B54D7043AAB}" dt="2024-08-07T15:05:11.917" v="8354" actId="478"/>
          <ac:spMkLst>
            <pc:docMk/>
            <pc:sldMk cId="651955844" sldId="2147470190"/>
            <ac:spMk id="6" creationId="{BCB27C0A-A139-2105-A79B-5E7A5CC72B67}"/>
          </ac:spMkLst>
        </pc:spChg>
        <pc:spChg chg="add mod">
          <ac:chgData name="Mathias Vercauteren" userId="fa5be325-c4b1-412f-aabb-20c14464bfb7" providerId="ADAL" clId="{89A49B43-7842-41B6-8088-6B54D7043AAB}" dt="2024-08-07T15:11:07.140" v="8411" actId="20577"/>
          <ac:spMkLst>
            <pc:docMk/>
            <pc:sldMk cId="651955844" sldId="2147470190"/>
            <ac:spMk id="7" creationId="{7F014513-9FCF-B8CF-408E-6670E54DC724}"/>
          </ac:spMkLst>
        </pc:spChg>
        <pc:spChg chg="add mod">
          <ac:chgData name="Mathias Vercauteren" userId="fa5be325-c4b1-412f-aabb-20c14464bfb7" providerId="ADAL" clId="{89A49B43-7842-41B6-8088-6B54D7043AAB}" dt="2024-08-07T15:16:42.051" v="8484" actId="115"/>
          <ac:spMkLst>
            <pc:docMk/>
            <pc:sldMk cId="651955844" sldId="2147470190"/>
            <ac:spMk id="8" creationId="{EBB23746-33AA-5095-4130-88C04B57A234}"/>
          </ac:spMkLst>
        </pc:spChg>
        <pc:spChg chg="add mod">
          <ac:chgData name="Mathias Vercauteren" userId="fa5be325-c4b1-412f-aabb-20c14464bfb7" providerId="ADAL" clId="{89A49B43-7842-41B6-8088-6B54D7043AAB}" dt="2024-08-07T15:16:24.998" v="8481" actId="1036"/>
          <ac:spMkLst>
            <pc:docMk/>
            <pc:sldMk cId="651955844" sldId="2147470190"/>
            <ac:spMk id="9" creationId="{B09F4781-8AA2-10E6-6394-A524369992D5}"/>
          </ac:spMkLst>
        </pc:spChg>
        <pc:spChg chg="add mod">
          <ac:chgData name="Mathias Vercauteren" userId="fa5be325-c4b1-412f-aabb-20c14464bfb7" providerId="ADAL" clId="{89A49B43-7842-41B6-8088-6B54D7043AAB}" dt="2024-08-07T15:16:24.998" v="8481" actId="1036"/>
          <ac:spMkLst>
            <pc:docMk/>
            <pc:sldMk cId="651955844" sldId="2147470190"/>
            <ac:spMk id="10" creationId="{07CAB5C8-3B7A-15FD-0677-702188FF2697}"/>
          </ac:spMkLst>
        </pc:spChg>
        <pc:spChg chg="add mod">
          <ac:chgData name="Mathias Vercauteren" userId="fa5be325-c4b1-412f-aabb-20c14464bfb7" providerId="ADAL" clId="{89A49B43-7842-41B6-8088-6B54D7043AAB}" dt="2024-08-07T15:16:22.329" v="8475" actId="1036"/>
          <ac:spMkLst>
            <pc:docMk/>
            <pc:sldMk cId="651955844" sldId="2147470190"/>
            <ac:spMk id="11" creationId="{94EBC90B-44E3-4CB7-9B39-E6C5C7D7D6C0}"/>
          </ac:spMkLst>
        </pc:spChg>
        <pc:spChg chg="add mod">
          <ac:chgData name="Mathias Vercauteren" userId="fa5be325-c4b1-412f-aabb-20c14464bfb7" providerId="ADAL" clId="{89A49B43-7842-41B6-8088-6B54D7043AAB}" dt="2024-08-07T15:16:22.329" v="8475" actId="1036"/>
          <ac:spMkLst>
            <pc:docMk/>
            <pc:sldMk cId="651955844" sldId="2147470190"/>
            <ac:spMk id="13" creationId="{C9BC0852-DCFE-8D29-0772-4190282F44EB}"/>
          </ac:spMkLst>
        </pc:spChg>
        <pc:spChg chg="add mod">
          <ac:chgData name="Mathias Vercauteren" userId="fa5be325-c4b1-412f-aabb-20c14464bfb7" providerId="ADAL" clId="{89A49B43-7842-41B6-8088-6B54D7043AAB}" dt="2024-08-07T15:16:01.140" v="8458" actId="115"/>
          <ac:spMkLst>
            <pc:docMk/>
            <pc:sldMk cId="651955844" sldId="2147470190"/>
            <ac:spMk id="15" creationId="{42FA1B28-1AF9-1309-F4E3-68C964B3089E}"/>
          </ac:spMkLst>
        </pc:spChg>
        <pc:spChg chg="add mod">
          <ac:chgData name="Mathias Vercauteren" userId="fa5be325-c4b1-412f-aabb-20c14464bfb7" providerId="ADAL" clId="{89A49B43-7842-41B6-8088-6B54D7043AAB}" dt="2024-08-07T15:15:28.789" v="8442"/>
          <ac:spMkLst>
            <pc:docMk/>
            <pc:sldMk cId="651955844" sldId="2147470190"/>
            <ac:spMk id="16" creationId="{930A6894-E9DC-0FAD-FE23-E777A1360045}"/>
          </ac:spMkLst>
        </pc:spChg>
        <pc:spChg chg="add mod">
          <ac:chgData name="Mathias Vercauteren" userId="fa5be325-c4b1-412f-aabb-20c14464bfb7" providerId="ADAL" clId="{89A49B43-7842-41B6-8088-6B54D7043AAB}" dt="2024-08-07T15:15:32.031" v="8443"/>
          <ac:spMkLst>
            <pc:docMk/>
            <pc:sldMk cId="651955844" sldId="2147470190"/>
            <ac:spMk id="18" creationId="{AAAD63D5-A5AD-9034-BC54-CB629E7ED8E5}"/>
          </ac:spMkLst>
        </pc:spChg>
        <pc:spChg chg="mod">
          <ac:chgData name="Mathias Vercauteren" userId="fa5be325-c4b1-412f-aabb-20c14464bfb7" providerId="ADAL" clId="{89A49B43-7842-41B6-8088-6B54D7043AAB}" dt="2024-08-07T15:04:22.326" v="8347" actId="20577"/>
          <ac:spMkLst>
            <pc:docMk/>
            <pc:sldMk cId="651955844" sldId="2147470190"/>
            <ac:spMk id="20" creationId="{5DE8378E-B62F-3671-1DD8-D8EFBC21711B}"/>
          </ac:spMkLst>
        </pc:spChg>
        <pc:spChg chg="mod">
          <ac:chgData name="Mathias Vercauteren" userId="fa5be325-c4b1-412f-aabb-20c14464bfb7" providerId="ADAL" clId="{89A49B43-7842-41B6-8088-6B54D7043AAB}" dt="2024-08-07T15:04:19.326" v="8345" actId="20577"/>
          <ac:spMkLst>
            <pc:docMk/>
            <pc:sldMk cId="651955844" sldId="2147470190"/>
            <ac:spMk id="22" creationId="{6AE0D954-4F86-5ADA-D37B-CCD8A420EF9C}"/>
          </ac:spMkLst>
        </pc:spChg>
        <pc:spChg chg="add mod">
          <ac:chgData name="Mathias Vercauteren" userId="fa5be325-c4b1-412f-aabb-20c14464bfb7" providerId="ADAL" clId="{89A49B43-7842-41B6-8088-6B54D7043AAB}" dt="2024-08-07T15:20:41.817" v="8796" actId="20577"/>
          <ac:spMkLst>
            <pc:docMk/>
            <pc:sldMk cId="651955844" sldId="2147470190"/>
            <ac:spMk id="24" creationId="{147AC528-44AA-FE20-435B-21A1DC022C54}"/>
          </ac:spMkLst>
        </pc:spChg>
      </pc:sldChg>
      <pc:sldChg chg="delSp modSp add mod">
        <pc:chgData name="Mathias Vercauteren" userId="fa5be325-c4b1-412f-aabb-20c14464bfb7" providerId="ADAL" clId="{89A49B43-7842-41B6-8088-6B54D7043AAB}" dt="2024-08-07T15:19:10.435" v="8676" actId="20577"/>
        <pc:sldMkLst>
          <pc:docMk/>
          <pc:sldMk cId="970832129" sldId="2147470191"/>
        </pc:sldMkLst>
        <pc:spChg chg="mod">
          <ac:chgData name="Mathias Vercauteren" userId="fa5be325-c4b1-412f-aabb-20c14464bfb7" providerId="ADAL" clId="{89A49B43-7842-41B6-8088-6B54D7043AAB}" dt="2024-08-07T15:17:37.557" v="8565" actId="313"/>
          <ac:spMkLst>
            <pc:docMk/>
            <pc:sldMk cId="970832129" sldId="2147470191"/>
            <ac:spMk id="2" creationId="{709A0D60-6A54-054A-68EC-8442E7207400}"/>
          </ac:spMkLst>
        </pc:spChg>
        <pc:spChg chg="mod">
          <ac:chgData name="Mathias Vercauteren" userId="fa5be325-c4b1-412f-aabb-20c14464bfb7" providerId="ADAL" clId="{89A49B43-7842-41B6-8088-6B54D7043AAB}" dt="2024-08-07T15:18:20.623" v="8574" actId="20577"/>
          <ac:spMkLst>
            <pc:docMk/>
            <pc:sldMk cId="970832129" sldId="2147470191"/>
            <ac:spMk id="8" creationId="{EBB23746-33AA-5095-4130-88C04B57A234}"/>
          </ac:spMkLst>
        </pc:spChg>
        <pc:spChg chg="mod">
          <ac:chgData name="Mathias Vercauteren" userId="fa5be325-c4b1-412f-aabb-20c14464bfb7" providerId="ADAL" clId="{89A49B43-7842-41B6-8088-6B54D7043AAB}" dt="2024-08-07T15:18:37.590" v="8610" actId="1035"/>
          <ac:spMkLst>
            <pc:docMk/>
            <pc:sldMk cId="970832129" sldId="2147470191"/>
            <ac:spMk id="9" creationId="{B09F4781-8AA2-10E6-6394-A524369992D5}"/>
          </ac:spMkLst>
        </pc:spChg>
        <pc:spChg chg="mod">
          <ac:chgData name="Mathias Vercauteren" userId="fa5be325-c4b1-412f-aabb-20c14464bfb7" providerId="ADAL" clId="{89A49B43-7842-41B6-8088-6B54D7043AAB}" dt="2024-08-07T15:18:37.590" v="8610" actId="1035"/>
          <ac:spMkLst>
            <pc:docMk/>
            <pc:sldMk cId="970832129" sldId="2147470191"/>
            <ac:spMk id="10" creationId="{07CAB5C8-3B7A-15FD-0677-702188FF2697}"/>
          </ac:spMkLst>
        </pc:spChg>
        <pc:spChg chg="mod">
          <ac:chgData name="Mathias Vercauteren" userId="fa5be325-c4b1-412f-aabb-20c14464bfb7" providerId="ADAL" clId="{89A49B43-7842-41B6-8088-6B54D7043AAB}" dt="2024-08-07T15:18:47.861" v="8634" actId="20577"/>
          <ac:spMkLst>
            <pc:docMk/>
            <pc:sldMk cId="970832129" sldId="2147470191"/>
            <ac:spMk id="11" creationId="{94EBC90B-44E3-4CB7-9B39-E6C5C7D7D6C0}"/>
          </ac:spMkLst>
        </pc:spChg>
        <pc:spChg chg="mod">
          <ac:chgData name="Mathias Vercauteren" userId="fa5be325-c4b1-412f-aabb-20c14464bfb7" providerId="ADAL" clId="{89A49B43-7842-41B6-8088-6B54D7043AAB}" dt="2024-08-07T15:19:10.435" v="8676" actId="20577"/>
          <ac:spMkLst>
            <pc:docMk/>
            <pc:sldMk cId="970832129" sldId="2147470191"/>
            <ac:spMk id="13" creationId="{C9BC0852-DCFE-8D29-0772-4190282F44EB}"/>
          </ac:spMkLst>
        </pc:spChg>
        <pc:spChg chg="del">
          <ac:chgData name="Mathias Vercauteren" userId="fa5be325-c4b1-412f-aabb-20c14464bfb7" providerId="ADAL" clId="{89A49B43-7842-41B6-8088-6B54D7043AAB}" dt="2024-08-07T15:18:13.311" v="8572" actId="478"/>
          <ac:spMkLst>
            <pc:docMk/>
            <pc:sldMk cId="970832129" sldId="2147470191"/>
            <ac:spMk id="15" creationId="{42FA1B28-1AF9-1309-F4E3-68C964B3089E}"/>
          </ac:spMkLst>
        </pc:spChg>
        <pc:spChg chg="mod">
          <ac:chgData name="Mathias Vercauteren" userId="fa5be325-c4b1-412f-aabb-20c14464bfb7" providerId="ADAL" clId="{89A49B43-7842-41B6-8088-6B54D7043AAB}" dt="2024-08-07T15:17:40.086" v="8567" actId="20577"/>
          <ac:spMkLst>
            <pc:docMk/>
            <pc:sldMk cId="970832129" sldId="2147470191"/>
            <ac:spMk id="20" creationId="{5DE8378E-B62F-3671-1DD8-D8EFBC21711B}"/>
          </ac:spMkLst>
        </pc:spChg>
        <pc:spChg chg="mod">
          <ac:chgData name="Mathias Vercauteren" userId="fa5be325-c4b1-412f-aabb-20c14464bfb7" providerId="ADAL" clId="{89A49B43-7842-41B6-8088-6B54D7043AAB}" dt="2024-08-07T15:17:35.204" v="8564" actId="20577"/>
          <ac:spMkLst>
            <pc:docMk/>
            <pc:sldMk cId="970832129" sldId="2147470191"/>
            <ac:spMk id="22" creationId="{6AE0D954-4F86-5ADA-D37B-CCD8A420EF9C}"/>
          </ac:spMkLst>
        </pc:spChg>
        <pc:spChg chg="del">
          <ac:chgData name="Mathias Vercauteren" userId="fa5be325-c4b1-412f-aabb-20c14464bfb7" providerId="ADAL" clId="{89A49B43-7842-41B6-8088-6B54D7043AAB}" dt="2024-08-07T15:18:13.311" v="8572" actId="478"/>
          <ac:spMkLst>
            <pc:docMk/>
            <pc:sldMk cId="970832129" sldId="2147470191"/>
            <ac:spMk id="24" creationId="{147AC528-44AA-FE20-435B-21A1DC022C54}"/>
          </ac:spMkLst>
        </pc:spChg>
      </pc:sldChg>
      <pc:sldChg chg="delSp modSp add mod delAnim">
        <pc:chgData name="Mathias Vercauteren" userId="fa5be325-c4b1-412f-aabb-20c14464bfb7" providerId="ADAL" clId="{89A49B43-7842-41B6-8088-6B54D7043AAB}" dt="2024-08-07T15:22:23.378" v="8875" actId="1076"/>
        <pc:sldMkLst>
          <pc:docMk/>
          <pc:sldMk cId="301433939" sldId="2147470192"/>
        </pc:sldMkLst>
        <pc:spChg chg="mod">
          <ac:chgData name="Mathias Vercauteren" userId="fa5be325-c4b1-412f-aabb-20c14464bfb7" providerId="ADAL" clId="{89A49B43-7842-41B6-8088-6B54D7043AAB}" dt="2024-08-07T15:21:26.667" v="8820" actId="20577"/>
          <ac:spMkLst>
            <pc:docMk/>
            <pc:sldMk cId="301433939" sldId="2147470192"/>
            <ac:spMk id="2" creationId="{709A0D60-6A54-054A-68EC-8442E7207400}"/>
          </ac:spMkLst>
        </pc:spChg>
        <pc:spChg chg="mod">
          <ac:chgData name="Mathias Vercauteren" userId="fa5be325-c4b1-412f-aabb-20c14464bfb7" providerId="ADAL" clId="{89A49B43-7842-41B6-8088-6B54D7043AAB}" dt="2024-08-07T15:22:23.378" v="8875" actId="1076"/>
          <ac:spMkLst>
            <pc:docMk/>
            <pc:sldMk cId="301433939" sldId="2147470192"/>
            <ac:spMk id="7" creationId="{7F014513-9FCF-B8CF-408E-6670E54DC724}"/>
          </ac:spMkLst>
        </pc:spChg>
        <pc:spChg chg="mod">
          <ac:chgData name="Mathias Vercauteren" userId="fa5be325-c4b1-412f-aabb-20c14464bfb7" providerId="ADAL" clId="{89A49B43-7842-41B6-8088-6B54D7043AAB}" dt="2024-08-07T15:22:23.378" v="8875" actId="1076"/>
          <ac:spMkLst>
            <pc:docMk/>
            <pc:sldMk cId="301433939" sldId="2147470192"/>
            <ac:spMk id="8" creationId="{EBB23746-33AA-5095-4130-88C04B57A234}"/>
          </ac:spMkLst>
        </pc:spChg>
        <pc:spChg chg="mod">
          <ac:chgData name="Mathias Vercauteren" userId="fa5be325-c4b1-412f-aabb-20c14464bfb7" providerId="ADAL" clId="{89A49B43-7842-41B6-8088-6B54D7043AAB}" dt="2024-08-07T15:22:23.378" v="8875" actId="1076"/>
          <ac:spMkLst>
            <pc:docMk/>
            <pc:sldMk cId="301433939" sldId="2147470192"/>
            <ac:spMk id="9" creationId="{B09F4781-8AA2-10E6-6394-A524369992D5}"/>
          </ac:spMkLst>
        </pc:spChg>
        <pc:spChg chg="mod">
          <ac:chgData name="Mathias Vercauteren" userId="fa5be325-c4b1-412f-aabb-20c14464bfb7" providerId="ADAL" clId="{89A49B43-7842-41B6-8088-6B54D7043AAB}" dt="2024-08-07T15:22:23.378" v="8875" actId="1076"/>
          <ac:spMkLst>
            <pc:docMk/>
            <pc:sldMk cId="301433939" sldId="2147470192"/>
            <ac:spMk id="10" creationId="{07CAB5C8-3B7A-15FD-0677-702188FF2697}"/>
          </ac:spMkLst>
        </pc:spChg>
        <pc:spChg chg="del">
          <ac:chgData name="Mathias Vercauteren" userId="fa5be325-c4b1-412f-aabb-20c14464bfb7" providerId="ADAL" clId="{89A49B43-7842-41B6-8088-6B54D7043AAB}" dt="2024-08-07T15:22:18.947" v="8873" actId="478"/>
          <ac:spMkLst>
            <pc:docMk/>
            <pc:sldMk cId="301433939" sldId="2147470192"/>
            <ac:spMk id="11" creationId="{94EBC90B-44E3-4CB7-9B39-E6C5C7D7D6C0}"/>
          </ac:spMkLst>
        </pc:spChg>
        <pc:spChg chg="del">
          <ac:chgData name="Mathias Vercauteren" userId="fa5be325-c4b1-412f-aabb-20c14464bfb7" providerId="ADAL" clId="{89A49B43-7842-41B6-8088-6B54D7043AAB}" dt="2024-08-07T15:22:20.476" v="8874" actId="478"/>
          <ac:spMkLst>
            <pc:docMk/>
            <pc:sldMk cId="301433939" sldId="2147470192"/>
            <ac:spMk id="13" creationId="{C9BC0852-DCFE-8D29-0772-4190282F44EB}"/>
          </ac:spMkLst>
        </pc:spChg>
        <pc:spChg chg="mod">
          <ac:chgData name="Mathias Vercauteren" userId="fa5be325-c4b1-412f-aabb-20c14464bfb7" providerId="ADAL" clId="{89A49B43-7842-41B6-8088-6B54D7043AAB}" dt="2024-08-07T15:21:31.813" v="8829" actId="20577"/>
          <ac:spMkLst>
            <pc:docMk/>
            <pc:sldMk cId="301433939" sldId="2147470192"/>
            <ac:spMk id="20" creationId="{5DE8378E-B62F-3671-1DD8-D8EFBC21711B}"/>
          </ac:spMkLst>
        </pc:spChg>
        <pc:spChg chg="mod">
          <ac:chgData name="Mathias Vercauteren" userId="fa5be325-c4b1-412f-aabb-20c14464bfb7" providerId="ADAL" clId="{89A49B43-7842-41B6-8088-6B54D7043AAB}" dt="2024-08-07T15:21:29.736" v="8828" actId="20577"/>
          <ac:spMkLst>
            <pc:docMk/>
            <pc:sldMk cId="301433939" sldId="2147470192"/>
            <ac:spMk id="22" creationId="{6AE0D954-4F86-5ADA-D37B-CCD8A420EF9C}"/>
          </ac:spMkLst>
        </pc:spChg>
      </pc:sldChg>
    </pc:docChg>
  </pc:docChgLst>
  <pc:docChgLst>
    <pc:chgData name="Mathias Vercauteren" userId="fa5be325-c4b1-412f-aabb-20c14464bfb7" providerId="ADAL" clId="{A9B91A0C-DE7E-47E9-9019-964FDEE48EC5}"/>
    <pc:docChg chg="undo redo custSel addSld delSld modSld sldOrd delMainMaster modMainMaster addSection delSection modSection">
      <pc:chgData name="Mathias Vercauteren" userId="fa5be325-c4b1-412f-aabb-20c14464bfb7" providerId="ADAL" clId="{A9B91A0C-DE7E-47E9-9019-964FDEE48EC5}" dt="2024-08-28T10:17:51.896" v="17629"/>
      <pc:docMkLst>
        <pc:docMk/>
      </pc:docMkLst>
      <pc:sldChg chg="addSp delSp modSp add del mod modClrScheme chgLayout">
        <pc:chgData name="Mathias Vercauteren" userId="fa5be325-c4b1-412f-aabb-20c14464bfb7" providerId="ADAL" clId="{A9B91A0C-DE7E-47E9-9019-964FDEE48EC5}" dt="2024-08-27T04:33:18.340" v="3051" actId="47"/>
        <pc:sldMkLst>
          <pc:docMk/>
          <pc:sldMk cId="0" sldId="265"/>
        </pc:sldMkLst>
        <pc:spChg chg="mod ord">
          <ac:chgData name="Mathias Vercauteren" userId="fa5be325-c4b1-412f-aabb-20c14464bfb7" providerId="ADAL" clId="{A9B91A0C-DE7E-47E9-9019-964FDEE48EC5}" dt="2024-08-27T04:32:14.732" v="3007" actId="700"/>
          <ac:spMkLst>
            <pc:docMk/>
            <pc:sldMk cId="0" sldId="265"/>
            <ac:spMk id="6" creationId="{00000000-0000-0000-0000-000000000000}"/>
          </ac:spMkLst>
        </pc:spChg>
        <pc:spChg chg="mod ord">
          <ac:chgData name="Mathias Vercauteren" userId="fa5be325-c4b1-412f-aabb-20c14464bfb7" providerId="ADAL" clId="{A9B91A0C-DE7E-47E9-9019-964FDEE48EC5}" dt="2024-08-27T04:32:14.732" v="3007" actId="700"/>
          <ac:spMkLst>
            <pc:docMk/>
            <pc:sldMk cId="0" sldId="265"/>
            <ac:spMk id="8" creationId="{00000000-0000-0000-0000-000000000000}"/>
          </ac:spMkLst>
        </pc:spChg>
        <pc:spChg chg="add del mod ord">
          <ac:chgData name="Mathias Vercauteren" userId="fa5be325-c4b1-412f-aabb-20c14464bfb7" providerId="ADAL" clId="{A9B91A0C-DE7E-47E9-9019-964FDEE48EC5}" dt="2024-08-27T04:32:14.732" v="3007" actId="700"/>
          <ac:spMkLst>
            <pc:docMk/>
            <pc:sldMk cId="0" sldId="265"/>
            <ac:spMk id="9" creationId="{F8CAD813-9E75-6927-664D-2EF415A649DE}"/>
          </ac:spMkLst>
        </pc:spChg>
      </pc:sldChg>
      <pc:sldChg chg="del modTransition">
        <pc:chgData name="Mathias Vercauteren" userId="fa5be325-c4b1-412f-aabb-20c14464bfb7" providerId="ADAL" clId="{A9B91A0C-DE7E-47E9-9019-964FDEE48EC5}" dt="2024-08-27T13:56:08.687" v="15173" actId="47"/>
        <pc:sldMkLst>
          <pc:docMk/>
          <pc:sldMk cId="0" sldId="266"/>
        </pc:sldMkLst>
      </pc:sldChg>
      <pc:sldChg chg="del modTransition">
        <pc:chgData name="Mathias Vercauteren" userId="fa5be325-c4b1-412f-aabb-20c14464bfb7" providerId="ADAL" clId="{A9B91A0C-DE7E-47E9-9019-964FDEE48EC5}" dt="2024-08-27T13:56:08.687" v="15173" actId="47"/>
        <pc:sldMkLst>
          <pc:docMk/>
          <pc:sldMk cId="0" sldId="268"/>
        </pc:sldMkLst>
      </pc:sldChg>
      <pc:sldChg chg="del modTransition">
        <pc:chgData name="Mathias Vercauteren" userId="fa5be325-c4b1-412f-aabb-20c14464bfb7" providerId="ADAL" clId="{A9B91A0C-DE7E-47E9-9019-964FDEE48EC5}" dt="2024-08-27T13:56:08.687" v="15173" actId="47"/>
        <pc:sldMkLst>
          <pc:docMk/>
          <pc:sldMk cId="0" sldId="269"/>
        </pc:sldMkLst>
      </pc:sldChg>
      <pc:sldChg chg="del modTransition">
        <pc:chgData name="Mathias Vercauteren" userId="fa5be325-c4b1-412f-aabb-20c14464bfb7" providerId="ADAL" clId="{A9B91A0C-DE7E-47E9-9019-964FDEE48EC5}" dt="2024-08-27T13:56:08.687" v="15173" actId="47"/>
        <pc:sldMkLst>
          <pc:docMk/>
          <pc:sldMk cId="0" sldId="270"/>
        </pc:sldMkLst>
      </pc:sldChg>
      <pc:sldChg chg="del modTransition">
        <pc:chgData name="Mathias Vercauteren" userId="fa5be325-c4b1-412f-aabb-20c14464bfb7" providerId="ADAL" clId="{A9B91A0C-DE7E-47E9-9019-964FDEE48EC5}" dt="2024-08-27T13:56:08.687" v="15173" actId="47"/>
        <pc:sldMkLst>
          <pc:docMk/>
          <pc:sldMk cId="0" sldId="271"/>
        </pc:sldMkLst>
      </pc:sldChg>
      <pc:sldChg chg="del modTransition">
        <pc:chgData name="Mathias Vercauteren" userId="fa5be325-c4b1-412f-aabb-20c14464bfb7" providerId="ADAL" clId="{A9B91A0C-DE7E-47E9-9019-964FDEE48EC5}" dt="2024-08-27T13:56:08.687" v="15173" actId="47"/>
        <pc:sldMkLst>
          <pc:docMk/>
          <pc:sldMk cId="0" sldId="273"/>
        </pc:sldMkLst>
      </pc:sldChg>
      <pc:sldChg chg="del modTransition">
        <pc:chgData name="Mathias Vercauteren" userId="fa5be325-c4b1-412f-aabb-20c14464bfb7" providerId="ADAL" clId="{A9B91A0C-DE7E-47E9-9019-964FDEE48EC5}" dt="2024-08-27T13:56:08.687" v="15173" actId="47"/>
        <pc:sldMkLst>
          <pc:docMk/>
          <pc:sldMk cId="0" sldId="274"/>
        </pc:sldMkLst>
      </pc:sldChg>
      <pc:sldChg chg="del modTransition">
        <pc:chgData name="Mathias Vercauteren" userId="fa5be325-c4b1-412f-aabb-20c14464bfb7" providerId="ADAL" clId="{A9B91A0C-DE7E-47E9-9019-964FDEE48EC5}" dt="2024-08-27T15:43:55.061" v="16868" actId="47"/>
        <pc:sldMkLst>
          <pc:docMk/>
          <pc:sldMk cId="0" sldId="275"/>
        </pc:sldMkLst>
      </pc:sldChg>
      <pc:sldChg chg="del modTransition">
        <pc:chgData name="Mathias Vercauteren" userId="fa5be325-c4b1-412f-aabb-20c14464bfb7" providerId="ADAL" clId="{A9B91A0C-DE7E-47E9-9019-964FDEE48EC5}" dt="2024-08-27T15:43:55.061" v="16868" actId="47"/>
        <pc:sldMkLst>
          <pc:docMk/>
          <pc:sldMk cId="0" sldId="276"/>
        </pc:sldMkLst>
      </pc:sldChg>
      <pc:sldChg chg="del modTransition">
        <pc:chgData name="Mathias Vercauteren" userId="fa5be325-c4b1-412f-aabb-20c14464bfb7" providerId="ADAL" clId="{A9B91A0C-DE7E-47E9-9019-964FDEE48EC5}" dt="2024-08-27T15:43:55.061" v="16868" actId="47"/>
        <pc:sldMkLst>
          <pc:docMk/>
          <pc:sldMk cId="0" sldId="277"/>
        </pc:sldMkLst>
      </pc:sldChg>
      <pc:sldChg chg="del modTransition">
        <pc:chgData name="Mathias Vercauteren" userId="fa5be325-c4b1-412f-aabb-20c14464bfb7" providerId="ADAL" clId="{A9B91A0C-DE7E-47E9-9019-964FDEE48EC5}" dt="2024-08-27T13:56:08.687" v="15173" actId="47"/>
        <pc:sldMkLst>
          <pc:docMk/>
          <pc:sldMk cId="0" sldId="278"/>
        </pc:sldMkLst>
      </pc:sldChg>
      <pc:sldChg chg="delSp del mod modTransition">
        <pc:chgData name="Mathias Vercauteren" userId="fa5be325-c4b1-412f-aabb-20c14464bfb7" providerId="ADAL" clId="{A9B91A0C-DE7E-47E9-9019-964FDEE48EC5}" dt="2024-08-27T14:26:43.671" v="15953" actId="47"/>
        <pc:sldMkLst>
          <pc:docMk/>
          <pc:sldMk cId="0" sldId="279"/>
        </pc:sldMkLst>
        <pc:spChg chg="del">
          <ac:chgData name="Mathias Vercauteren" userId="fa5be325-c4b1-412f-aabb-20c14464bfb7" providerId="ADAL" clId="{A9B91A0C-DE7E-47E9-9019-964FDEE48EC5}" dt="2024-08-27T14:26:07.725" v="15943" actId="21"/>
          <ac:spMkLst>
            <pc:docMk/>
            <pc:sldMk cId="0" sldId="279"/>
            <ac:spMk id="653"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55"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56"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58"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59"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60" creationId="{00000000-0000-0000-0000-000000000000}"/>
          </ac:spMkLst>
        </pc:spChg>
        <pc:spChg chg="del">
          <ac:chgData name="Mathias Vercauteren" userId="fa5be325-c4b1-412f-aabb-20c14464bfb7" providerId="ADAL" clId="{A9B91A0C-DE7E-47E9-9019-964FDEE48EC5}" dt="2024-08-27T14:26:07.725" v="15943" actId="21"/>
          <ac:spMkLst>
            <pc:docMk/>
            <pc:sldMk cId="0" sldId="279"/>
            <ac:spMk id="661" creationId="{00000000-0000-0000-0000-000000000000}"/>
          </ac:spMkLst>
        </pc:spChg>
        <pc:cxnChg chg="del">
          <ac:chgData name="Mathias Vercauteren" userId="fa5be325-c4b1-412f-aabb-20c14464bfb7" providerId="ADAL" clId="{A9B91A0C-DE7E-47E9-9019-964FDEE48EC5}" dt="2024-08-27T14:26:07.725" v="15943" actId="21"/>
          <ac:cxnSpMkLst>
            <pc:docMk/>
            <pc:sldMk cId="0" sldId="279"/>
            <ac:cxnSpMk id="654" creationId="{00000000-0000-0000-0000-000000000000}"/>
          </ac:cxnSpMkLst>
        </pc:cxnChg>
        <pc:cxnChg chg="del">
          <ac:chgData name="Mathias Vercauteren" userId="fa5be325-c4b1-412f-aabb-20c14464bfb7" providerId="ADAL" clId="{A9B91A0C-DE7E-47E9-9019-964FDEE48EC5}" dt="2024-08-27T14:26:07.725" v="15943" actId="21"/>
          <ac:cxnSpMkLst>
            <pc:docMk/>
            <pc:sldMk cId="0" sldId="279"/>
            <ac:cxnSpMk id="657" creationId="{00000000-0000-0000-0000-000000000000}"/>
          </ac:cxnSpMkLst>
        </pc:cxnChg>
      </pc:sldChg>
      <pc:sldChg chg="del modTransition">
        <pc:chgData name="Mathias Vercauteren" userId="fa5be325-c4b1-412f-aabb-20c14464bfb7" providerId="ADAL" clId="{A9B91A0C-DE7E-47E9-9019-964FDEE48EC5}" dt="2024-08-27T13:56:08.687" v="15173" actId="47"/>
        <pc:sldMkLst>
          <pc:docMk/>
          <pc:sldMk cId="0" sldId="280"/>
        </pc:sldMkLst>
      </pc:sldChg>
      <pc:sldChg chg="delSp add del mod modTransition">
        <pc:chgData name="Mathias Vercauteren" userId="fa5be325-c4b1-412f-aabb-20c14464bfb7" providerId="ADAL" clId="{A9B91A0C-DE7E-47E9-9019-964FDEE48EC5}" dt="2024-08-27T05:53:07.756" v="5994" actId="47"/>
        <pc:sldMkLst>
          <pc:docMk/>
          <pc:sldMk cId="0" sldId="292"/>
        </pc:sldMkLst>
        <pc:spChg chg="del">
          <ac:chgData name="Mathias Vercauteren" userId="fa5be325-c4b1-412f-aabb-20c14464bfb7" providerId="ADAL" clId="{A9B91A0C-DE7E-47E9-9019-964FDEE48EC5}" dt="2024-08-27T05:49:26.343" v="5941" actId="21"/>
          <ac:spMkLst>
            <pc:docMk/>
            <pc:sldMk cId="0" sldId="292"/>
            <ac:spMk id="9" creationId="{00000000-0000-0000-0000-000000000000}"/>
          </ac:spMkLst>
        </pc:spChg>
        <pc:spChg chg="del">
          <ac:chgData name="Mathias Vercauteren" userId="fa5be325-c4b1-412f-aabb-20c14464bfb7" providerId="ADAL" clId="{A9B91A0C-DE7E-47E9-9019-964FDEE48EC5}" dt="2024-08-27T05:49:26.343" v="5941" actId="21"/>
          <ac:spMkLst>
            <pc:docMk/>
            <pc:sldMk cId="0" sldId="292"/>
            <ac:spMk id="10" creationId="{00000000-0000-0000-0000-000000000000}"/>
          </ac:spMkLst>
        </pc:spChg>
        <pc:spChg chg="del">
          <ac:chgData name="Mathias Vercauteren" userId="fa5be325-c4b1-412f-aabb-20c14464bfb7" providerId="ADAL" clId="{A9B91A0C-DE7E-47E9-9019-964FDEE48EC5}" dt="2024-08-27T05:49:26.343" v="5941" actId="21"/>
          <ac:spMkLst>
            <pc:docMk/>
            <pc:sldMk cId="0" sldId="292"/>
            <ac:spMk id="11" creationId="{00000000-0000-0000-0000-000000000000}"/>
          </ac:spMkLst>
        </pc:spChg>
        <pc:spChg chg="del">
          <ac:chgData name="Mathias Vercauteren" userId="fa5be325-c4b1-412f-aabb-20c14464bfb7" providerId="ADAL" clId="{A9B91A0C-DE7E-47E9-9019-964FDEE48EC5}" dt="2024-08-27T05:49:26.343" v="5941" actId="21"/>
          <ac:spMkLst>
            <pc:docMk/>
            <pc:sldMk cId="0" sldId="292"/>
            <ac:spMk id="12" creationId="{00000000-0000-0000-0000-000000000000}"/>
          </ac:spMkLst>
        </pc:spChg>
        <pc:spChg chg="del">
          <ac:chgData name="Mathias Vercauteren" userId="fa5be325-c4b1-412f-aabb-20c14464bfb7" providerId="ADAL" clId="{A9B91A0C-DE7E-47E9-9019-964FDEE48EC5}" dt="2024-08-27T05:49:26.343" v="5941" actId="21"/>
          <ac:spMkLst>
            <pc:docMk/>
            <pc:sldMk cId="0" sldId="292"/>
            <ac:spMk id="13" creationId="{00000000-0000-0000-0000-000000000000}"/>
          </ac:spMkLst>
        </pc:spChg>
        <pc:grpChg chg="del">
          <ac:chgData name="Mathias Vercauteren" userId="fa5be325-c4b1-412f-aabb-20c14464bfb7" providerId="ADAL" clId="{A9B91A0C-DE7E-47E9-9019-964FDEE48EC5}" dt="2024-08-27T05:49:26.343" v="5941" actId="21"/>
          <ac:grpSpMkLst>
            <pc:docMk/>
            <pc:sldMk cId="0" sldId="292"/>
            <ac:grpSpMk id="5" creationId="{00000000-0000-0000-0000-000000000000}"/>
          </ac:grpSpMkLst>
        </pc:grpChg>
      </pc:sldChg>
      <pc:sldChg chg="delSp add del mod modTransition">
        <pc:chgData name="Mathias Vercauteren" userId="fa5be325-c4b1-412f-aabb-20c14464bfb7" providerId="ADAL" clId="{A9B91A0C-DE7E-47E9-9019-964FDEE48EC5}" dt="2024-08-27T05:53:07.756" v="5994" actId="47"/>
        <pc:sldMkLst>
          <pc:docMk/>
          <pc:sldMk cId="0" sldId="293"/>
        </pc:sldMkLst>
        <pc:spChg chg="del">
          <ac:chgData name="Mathias Vercauteren" userId="fa5be325-c4b1-412f-aabb-20c14464bfb7" providerId="ADAL" clId="{A9B91A0C-DE7E-47E9-9019-964FDEE48EC5}" dt="2024-08-27T05:51:09.222" v="5965" actId="21"/>
          <ac:spMkLst>
            <pc:docMk/>
            <pc:sldMk cId="0" sldId="293"/>
            <ac:spMk id="5"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6"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7"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8"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12"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16"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20"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24"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28"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32"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36"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40"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44"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48"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49"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0"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1"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2"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3"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4"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5" creationId="{00000000-0000-0000-0000-000000000000}"/>
          </ac:spMkLst>
        </pc:spChg>
        <pc:spChg chg="del">
          <ac:chgData name="Mathias Vercauteren" userId="fa5be325-c4b1-412f-aabb-20c14464bfb7" providerId="ADAL" clId="{A9B91A0C-DE7E-47E9-9019-964FDEE48EC5}" dt="2024-08-27T05:51:09.222" v="5965" actId="21"/>
          <ac:spMkLst>
            <pc:docMk/>
            <pc:sldMk cId="0" sldId="293"/>
            <ac:spMk id="56" creationId="{00000000-0000-0000-0000-000000000000}"/>
          </ac:spMkLst>
        </pc:spChg>
        <pc:grpChg chg="del">
          <ac:chgData name="Mathias Vercauteren" userId="fa5be325-c4b1-412f-aabb-20c14464bfb7" providerId="ADAL" clId="{A9B91A0C-DE7E-47E9-9019-964FDEE48EC5}" dt="2024-08-27T05:51:09.222" v="5965" actId="21"/>
          <ac:grpSpMkLst>
            <pc:docMk/>
            <pc:sldMk cId="0" sldId="293"/>
            <ac:grpSpMk id="9"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13"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17"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21"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25"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29"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33"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37"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41" creationId="{00000000-0000-0000-0000-000000000000}"/>
          </ac:grpSpMkLst>
        </pc:grpChg>
        <pc:grpChg chg="del">
          <ac:chgData name="Mathias Vercauteren" userId="fa5be325-c4b1-412f-aabb-20c14464bfb7" providerId="ADAL" clId="{A9B91A0C-DE7E-47E9-9019-964FDEE48EC5}" dt="2024-08-27T05:51:09.222" v="5965" actId="21"/>
          <ac:grpSpMkLst>
            <pc:docMk/>
            <pc:sldMk cId="0" sldId="293"/>
            <ac:grpSpMk id="45" creationId="{00000000-0000-0000-0000-000000000000}"/>
          </ac:grpSpMkLst>
        </pc:grpChg>
      </pc:sldChg>
      <pc:sldChg chg="add del modNotesTx">
        <pc:chgData name="Mathias Vercauteren" userId="fa5be325-c4b1-412f-aabb-20c14464bfb7" providerId="ADAL" clId="{A9B91A0C-DE7E-47E9-9019-964FDEE48EC5}" dt="2024-08-27T13:50:42.586" v="15072" actId="47"/>
        <pc:sldMkLst>
          <pc:docMk/>
          <pc:sldMk cId="0" sldId="295"/>
        </pc:sldMkLst>
      </pc:sldChg>
      <pc:sldChg chg="delSp add del mod">
        <pc:chgData name="Mathias Vercauteren" userId="fa5be325-c4b1-412f-aabb-20c14464bfb7" providerId="ADAL" clId="{A9B91A0C-DE7E-47E9-9019-964FDEE48EC5}" dt="2024-08-27T13:51:47.428" v="15122" actId="47"/>
        <pc:sldMkLst>
          <pc:docMk/>
          <pc:sldMk cId="0" sldId="296"/>
        </pc:sldMkLst>
        <pc:spChg chg="del">
          <ac:chgData name="Mathias Vercauteren" userId="fa5be325-c4b1-412f-aabb-20c14464bfb7" providerId="ADAL" clId="{A9B91A0C-DE7E-47E9-9019-964FDEE48EC5}" dt="2024-08-27T13:51:31.355" v="15117" actId="21"/>
          <ac:spMkLst>
            <pc:docMk/>
            <pc:sldMk cId="0" sldId="296"/>
            <ac:spMk id="3"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4"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5"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6"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7"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8"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9"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0"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4"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5"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6"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7"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8"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19"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0"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1"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2"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3"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4"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6"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28"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30"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32"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34" creationId="{00000000-0000-0000-0000-000000000000}"/>
          </ac:spMkLst>
        </pc:spChg>
        <pc:spChg chg="del">
          <ac:chgData name="Mathias Vercauteren" userId="fa5be325-c4b1-412f-aabb-20c14464bfb7" providerId="ADAL" clId="{A9B91A0C-DE7E-47E9-9019-964FDEE48EC5}" dt="2024-08-27T13:51:31.355" v="15117" actId="21"/>
          <ac:spMkLst>
            <pc:docMk/>
            <pc:sldMk cId="0" sldId="296"/>
            <ac:spMk id="36" creationId="{00000000-0000-0000-0000-000000000000}"/>
          </ac:spMkLst>
        </pc:spChg>
        <pc:grpChg chg="del">
          <ac:chgData name="Mathias Vercauteren" userId="fa5be325-c4b1-412f-aabb-20c14464bfb7" providerId="ADAL" clId="{A9B91A0C-DE7E-47E9-9019-964FDEE48EC5}" dt="2024-08-27T13:51:31.355" v="15117" actId="21"/>
          <ac:grpSpMkLst>
            <pc:docMk/>
            <pc:sldMk cId="0" sldId="296"/>
            <ac:grpSpMk id="11" creationId="{00000000-0000-0000-0000-000000000000}"/>
          </ac:grpSpMkLst>
        </pc:grpChg>
        <pc:picChg chg="del">
          <ac:chgData name="Mathias Vercauteren" userId="fa5be325-c4b1-412f-aabb-20c14464bfb7" providerId="ADAL" clId="{A9B91A0C-DE7E-47E9-9019-964FDEE48EC5}" dt="2024-08-27T13:51:31.355" v="15117" actId="21"/>
          <ac:picMkLst>
            <pc:docMk/>
            <pc:sldMk cId="0" sldId="296"/>
            <ac:picMk id="25" creationId="{00000000-0000-0000-0000-000000000000}"/>
          </ac:picMkLst>
        </pc:picChg>
        <pc:picChg chg="del">
          <ac:chgData name="Mathias Vercauteren" userId="fa5be325-c4b1-412f-aabb-20c14464bfb7" providerId="ADAL" clId="{A9B91A0C-DE7E-47E9-9019-964FDEE48EC5}" dt="2024-08-27T13:51:31.355" v="15117" actId="21"/>
          <ac:picMkLst>
            <pc:docMk/>
            <pc:sldMk cId="0" sldId="296"/>
            <ac:picMk id="27" creationId="{00000000-0000-0000-0000-000000000000}"/>
          </ac:picMkLst>
        </pc:picChg>
        <pc:picChg chg="del">
          <ac:chgData name="Mathias Vercauteren" userId="fa5be325-c4b1-412f-aabb-20c14464bfb7" providerId="ADAL" clId="{A9B91A0C-DE7E-47E9-9019-964FDEE48EC5}" dt="2024-08-27T13:51:31.355" v="15117" actId="21"/>
          <ac:picMkLst>
            <pc:docMk/>
            <pc:sldMk cId="0" sldId="296"/>
            <ac:picMk id="29" creationId="{00000000-0000-0000-0000-000000000000}"/>
          </ac:picMkLst>
        </pc:picChg>
        <pc:picChg chg="del">
          <ac:chgData name="Mathias Vercauteren" userId="fa5be325-c4b1-412f-aabb-20c14464bfb7" providerId="ADAL" clId="{A9B91A0C-DE7E-47E9-9019-964FDEE48EC5}" dt="2024-08-27T13:51:31.355" v="15117" actId="21"/>
          <ac:picMkLst>
            <pc:docMk/>
            <pc:sldMk cId="0" sldId="296"/>
            <ac:picMk id="31" creationId="{00000000-0000-0000-0000-000000000000}"/>
          </ac:picMkLst>
        </pc:picChg>
        <pc:picChg chg="del">
          <ac:chgData name="Mathias Vercauteren" userId="fa5be325-c4b1-412f-aabb-20c14464bfb7" providerId="ADAL" clId="{A9B91A0C-DE7E-47E9-9019-964FDEE48EC5}" dt="2024-08-27T13:51:31.355" v="15117" actId="21"/>
          <ac:picMkLst>
            <pc:docMk/>
            <pc:sldMk cId="0" sldId="296"/>
            <ac:picMk id="33" creationId="{00000000-0000-0000-0000-000000000000}"/>
          </ac:picMkLst>
        </pc:picChg>
        <pc:picChg chg="del">
          <ac:chgData name="Mathias Vercauteren" userId="fa5be325-c4b1-412f-aabb-20c14464bfb7" providerId="ADAL" clId="{A9B91A0C-DE7E-47E9-9019-964FDEE48EC5}" dt="2024-08-27T13:51:31.355" v="15117" actId="21"/>
          <ac:picMkLst>
            <pc:docMk/>
            <pc:sldMk cId="0" sldId="296"/>
            <ac:picMk id="35" creationId="{00000000-0000-0000-0000-000000000000}"/>
          </ac:picMkLst>
        </pc:picChg>
      </pc:sldChg>
      <pc:sldChg chg="addSp delSp modSp add del mod modTransition">
        <pc:chgData name="Mathias Vercauteren" userId="fa5be325-c4b1-412f-aabb-20c14464bfb7" providerId="ADAL" clId="{A9B91A0C-DE7E-47E9-9019-964FDEE48EC5}" dt="2024-08-27T13:54:36.778" v="15172" actId="47"/>
        <pc:sldMkLst>
          <pc:docMk/>
          <pc:sldMk cId="0" sldId="297"/>
        </pc:sldMkLst>
        <pc:graphicFrameChg chg="add del mod modGraphic">
          <ac:chgData name="Mathias Vercauteren" userId="fa5be325-c4b1-412f-aabb-20c14464bfb7" providerId="ADAL" clId="{A9B91A0C-DE7E-47E9-9019-964FDEE48EC5}" dt="2024-08-27T13:53:20.619" v="15141" actId="21"/>
          <ac:graphicFrameMkLst>
            <pc:docMk/>
            <pc:sldMk cId="0" sldId="297"/>
            <ac:graphicFrameMk id="2" creationId="{00000000-0000-0000-0000-000000000000}"/>
          </ac:graphicFrameMkLst>
        </pc:graphicFrameChg>
      </pc:sldChg>
      <pc:sldChg chg="add del">
        <pc:chgData name="Mathias Vercauteren" userId="fa5be325-c4b1-412f-aabb-20c14464bfb7" providerId="ADAL" clId="{A9B91A0C-DE7E-47E9-9019-964FDEE48EC5}" dt="2024-08-27T14:00:42.265" v="15258" actId="47"/>
        <pc:sldMkLst>
          <pc:docMk/>
          <pc:sldMk cId="0" sldId="300"/>
        </pc:sldMkLst>
      </pc:sldChg>
      <pc:sldChg chg="delSp add del mod ord">
        <pc:chgData name="Mathias Vercauteren" userId="fa5be325-c4b1-412f-aabb-20c14464bfb7" providerId="ADAL" clId="{A9B91A0C-DE7E-47E9-9019-964FDEE48EC5}" dt="2024-08-27T14:02:15.542" v="15342" actId="47"/>
        <pc:sldMkLst>
          <pc:docMk/>
          <pc:sldMk cId="0" sldId="301"/>
        </pc:sldMkLst>
        <pc:picChg chg="del">
          <ac:chgData name="Mathias Vercauteren" userId="fa5be325-c4b1-412f-aabb-20c14464bfb7" providerId="ADAL" clId="{A9B91A0C-DE7E-47E9-9019-964FDEE48EC5}" dt="2024-08-27T14:01:42.850" v="15325" actId="21"/>
          <ac:picMkLst>
            <pc:docMk/>
            <pc:sldMk cId="0" sldId="301"/>
            <ac:picMk id="6" creationId="{00000000-0000-0000-0000-000000000000}"/>
          </ac:picMkLst>
        </pc:picChg>
      </pc:sldChg>
      <pc:sldChg chg="addSp delSp modSp del mod modTransition">
        <pc:chgData name="Mathias Vercauteren" userId="fa5be325-c4b1-412f-aabb-20c14464bfb7" providerId="ADAL" clId="{A9B91A0C-DE7E-47E9-9019-964FDEE48EC5}" dt="2024-08-27T14:25:50.259" v="15912" actId="47"/>
        <pc:sldMkLst>
          <pc:docMk/>
          <pc:sldMk cId="0" sldId="302"/>
        </pc:sldMkLst>
        <pc:spChg chg="mod">
          <ac:chgData name="Mathias Vercauteren" userId="fa5be325-c4b1-412f-aabb-20c14464bfb7" providerId="ADAL" clId="{A9B91A0C-DE7E-47E9-9019-964FDEE48EC5}" dt="2024-08-27T14:25:20.726" v="15896" actId="21"/>
          <ac:spMkLst>
            <pc:docMk/>
            <pc:sldMk cId="0" sldId="302"/>
            <ac:spMk id="3" creationId="{00000000-0000-0000-0000-000000000000}"/>
          </ac:spMkLst>
        </pc:spChg>
        <pc:spChg chg="mod">
          <ac:chgData name="Mathias Vercauteren" userId="fa5be325-c4b1-412f-aabb-20c14464bfb7" providerId="ADAL" clId="{A9B91A0C-DE7E-47E9-9019-964FDEE48EC5}" dt="2024-08-27T14:25:29.047" v="15899" actId="21"/>
          <ac:spMkLst>
            <pc:docMk/>
            <pc:sldMk cId="0" sldId="302"/>
            <ac:spMk id="4" creationId="{00000000-0000-0000-0000-000000000000}"/>
          </ac:spMkLst>
        </pc:spChg>
        <pc:picChg chg="del">
          <ac:chgData name="Mathias Vercauteren" userId="fa5be325-c4b1-412f-aabb-20c14464bfb7" providerId="ADAL" clId="{A9B91A0C-DE7E-47E9-9019-964FDEE48EC5}" dt="2024-08-27T14:02:50.637" v="15344" actId="478"/>
          <ac:picMkLst>
            <pc:docMk/>
            <pc:sldMk cId="0" sldId="302"/>
            <ac:picMk id="8" creationId="{00000000-0000-0000-0000-000000000000}"/>
          </ac:picMkLst>
        </pc:picChg>
        <pc:picChg chg="add mod">
          <ac:chgData name="Mathias Vercauteren" userId="fa5be325-c4b1-412f-aabb-20c14464bfb7" providerId="ADAL" clId="{A9B91A0C-DE7E-47E9-9019-964FDEE48EC5}" dt="2024-08-27T14:04:56.803" v="15352" actId="1076"/>
          <ac:picMkLst>
            <pc:docMk/>
            <pc:sldMk cId="0" sldId="302"/>
            <ac:picMk id="27" creationId="{5AE10A9F-0FD5-C120-1416-F598458067FF}"/>
          </ac:picMkLst>
        </pc:picChg>
      </pc:sldChg>
      <pc:sldChg chg="del modTransition">
        <pc:chgData name="Mathias Vercauteren" userId="fa5be325-c4b1-412f-aabb-20c14464bfb7" providerId="ADAL" clId="{A9B91A0C-DE7E-47E9-9019-964FDEE48EC5}" dt="2024-08-27T14:08:42.002" v="15422" actId="47"/>
        <pc:sldMkLst>
          <pc:docMk/>
          <pc:sldMk cId="0" sldId="303"/>
        </pc:sldMkLst>
      </pc:sldChg>
      <pc:sldChg chg="addSp delSp modSp del mod modTransition">
        <pc:chgData name="Mathias Vercauteren" userId="fa5be325-c4b1-412f-aabb-20c14464bfb7" providerId="ADAL" clId="{A9B91A0C-DE7E-47E9-9019-964FDEE48EC5}" dt="2024-08-27T14:12:31.395" v="15542" actId="47"/>
        <pc:sldMkLst>
          <pc:docMk/>
          <pc:sldMk cId="0" sldId="304"/>
        </pc:sldMkLst>
        <pc:spChg chg="del mod">
          <ac:chgData name="Mathias Vercauteren" userId="fa5be325-c4b1-412f-aabb-20c14464bfb7" providerId="ADAL" clId="{A9B91A0C-DE7E-47E9-9019-964FDEE48EC5}" dt="2024-08-27T14:10:03.633" v="15437"/>
          <ac:spMkLst>
            <pc:docMk/>
            <pc:sldMk cId="0" sldId="304"/>
            <ac:spMk id="5" creationId="{00000000-0000-0000-0000-000000000000}"/>
          </ac:spMkLst>
        </pc:spChg>
        <pc:spChg chg="del mod">
          <ac:chgData name="Mathias Vercauteren" userId="fa5be325-c4b1-412f-aabb-20c14464bfb7" providerId="ADAL" clId="{A9B91A0C-DE7E-47E9-9019-964FDEE48EC5}" dt="2024-08-27T14:10:13.951" v="15443"/>
          <ac:spMkLst>
            <pc:docMk/>
            <pc:sldMk cId="0" sldId="304"/>
            <ac:spMk id="7" creationId="{00000000-0000-0000-0000-000000000000}"/>
          </ac:spMkLst>
        </pc:spChg>
        <pc:spChg chg="del mod">
          <ac:chgData name="Mathias Vercauteren" userId="fa5be325-c4b1-412f-aabb-20c14464bfb7" providerId="ADAL" clId="{A9B91A0C-DE7E-47E9-9019-964FDEE48EC5}" dt="2024-08-27T14:10:18.925" v="15447"/>
          <ac:spMkLst>
            <pc:docMk/>
            <pc:sldMk cId="0" sldId="304"/>
            <ac:spMk id="9" creationId="{00000000-0000-0000-0000-000000000000}"/>
          </ac:spMkLst>
        </pc:spChg>
        <pc:spChg chg="del mod">
          <ac:chgData name="Mathias Vercauteren" userId="fa5be325-c4b1-412f-aabb-20c14464bfb7" providerId="ADAL" clId="{A9B91A0C-DE7E-47E9-9019-964FDEE48EC5}" dt="2024-08-27T14:10:24.957" v="15451"/>
          <ac:spMkLst>
            <pc:docMk/>
            <pc:sldMk cId="0" sldId="304"/>
            <ac:spMk id="11" creationId="{00000000-0000-0000-0000-000000000000}"/>
          </ac:spMkLst>
        </pc:spChg>
        <pc:spChg chg="del mod">
          <ac:chgData name="Mathias Vercauteren" userId="fa5be325-c4b1-412f-aabb-20c14464bfb7" providerId="ADAL" clId="{A9B91A0C-DE7E-47E9-9019-964FDEE48EC5}" dt="2024-08-27T14:10:28.217" v="15455"/>
          <ac:spMkLst>
            <pc:docMk/>
            <pc:sldMk cId="0" sldId="304"/>
            <ac:spMk id="13" creationId="{00000000-0000-0000-0000-000000000000}"/>
          </ac:spMkLst>
        </pc:spChg>
        <pc:spChg chg="del mod">
          <ac:chgData name="Mathias Vercauteren" userId="fa5be325-c4b1-412f-aabb-20c14464bfb7" providerId="ADAL" clId="{A9B91A0C-DE7E-47E9-9019-964FDEE48EC5}" dt="2024-08-27T14:10:32.238" v="15459"/>
          <ac:spMkLst>
            <pc:docMk/>
            <pc:sldMk cId="0" sldId="304"/>
            <ac:spMk id="15" creationId="{00000000-0000-0000-0000-000000000000}"/>
          </ac:spMkLst>
        </pc:spChg>
        <pc:spChg chg="del mod">
          <ac:chgData name="Mathias Vercauteren" userId="fa5be325-c4b1-412f-aabb-20c14464bfb7" providerId="ADAL" clId="{A9B91A0C-DE7E-47E9-9019-964FDEE48EC5}" dt="2024-08-27T14:10:36.342" v="15463"/>
          <ac:spMkLst>
            <pc:docMk/>
            <pc:sldMk cId="0" sldId="304"/>
            <ac:spMk id="17" creationId="{00000000-0000-0000-0000-000000000000}"/>
          </ac:spMkLst>
        </pc:spChg>
        <pc:spChg chg="del mod">
          <ac:chgData name="Mathias Vercauteren" userId="fa5be325-c4b1-412f-aabb-20c14464bfb7" providerId="ADAL" clId="{A9B91A0C-DE7E-47E9-9019-964FDEE48EC5}" dt="2024-08-27T14:10:41.269" v="15467"/>
          <ac:spMkLst>
            <pc:docMk/>
            <pc:sldMk cId="0" sldId="304"/>
            <ac:spMk id="19" creationId="{00000000-0000-0000-0000-000000000000}"/>
          </ac:spMkLst>
        </pc:spChg>
        <pc:spChg chg="del mod">
          <ac:chgData name="Mathias Vercauteren" userId="fa5be325-c4b1-412f-aabb-20c14464bfb7" providerId="ADAL" clId="{A9B91A0C-DE7E-47E9-9019-964FDEE48EC5}" dt="2024-08-27T14:10:45.883" v="15471"/>
          <ac:spMkLst>
            <pc:docMk/>
            <pc:sldMk cId="0" sldId="304"/>
            <ac:spMk id="21" creationId="{00000000-0000-0000-0000-000000000000}"/>
          </ac:spMkLst>
        </pc:spChg>
        <pc:spChg chg="del mod">
          <ac:chgData name="Mathias Vercauteren" userId="fa5be325-c4b1-412f-aabb-20c14464bfb7" providerId="ADAL" clId="{A9B91A0C-DE7E-47E9-9019-964FDEE48EC5}" dt="2024-08-27T14:11:38.486" v="15505"/>
          <ac:spMkLst>
            <pc:docMk/>
            <pc:sldMk cId="0" sldId="304"/>
            <ac:spMk id="22" creationId="{00000000-0000-0000-0000-000000000000}"/>
          </ac:spMkLst>
        </pc:spChg>
        <pc:spChg chg="del mod">
          <ac:chgData name="Mathias Vercauteren" userId="fa5be325-c4b1-412f-aabb-20c14464bfb7" providerId="ADAL" clId="{A9B91A0C-DE7E-47E9-9019-964FDEE48EC5}" dt="2024-08-27T14:12:17.174" v="15522"/>
          <ac:spMkLst>
            <pc:docMk/>
            <pc:sldMk cId="0" sldId="304"/>
            <ac:spMk id="24" creationId="{00000000-0000-0000-0000-000000000000}"/>
          </ac:spMkLst>
        </pc:spChg>
        <pc:picChg chg="add del mod">
          <ac:chgData name="Mathias Vercauteren" userId="fa5be325-c4b1-412f-aabb-20c14464bfb7" providerId="ADAL" clId="{A9B91A0C-DE7E-47E9-9019-964FDEE48EC5}" dt="2024-08-27T14:04:47.945" v="15347" actId="21"/>
          <ac:picMkLst>
            <pc:docMk/>
            <pc:sldMk cId="0" sldId="304"/>
            <ac:picMk id="27" creationId="{5AE10A9F-0FD5-C120-1416-F598458067FF}"/>
          </ac:picMkLst>
        </pc:picChg>
      </pc:sldChg>
      <pc:sldChg chg="del modTransition">
        <pc:chgData name="Mathias Vercauteren" userId="fa5be325-c4b1-412f-aabb-20c14464bfb7" providerId="ADAL" clId="{A9B91A0C-DE7E-47E9-9019-964FDEE48EC5}" dt="2024-08-27T13:56:08.687" v="15173" actId="47"/>
        <pc:sldMkLst>
          <pc:docMk/>
          <pc:sldMk cId="0" sldId="305"/>
        </pc:sldMkLst>
      </pc:sldChg>
      <pc:sldChg chg="addSp delSp modSp del mod ord modTransition">
        <pc:chgData name="Mathias Vercauteren" userId="fa5be325-c4b1-412f-aabb-20c14464bfb7" providerId="ADAL" clId="{A9B91A0C-DE7E-47E9-9019-964FDEE48EC5}" dt="2024-08-27T14:16:37.002" v="15597" actId="47"/>
        <pc:sldMkLst>
          <pc:docMk/>
          <pc:sldMk cId="0" sldId="306"/>
        </pc:sldMkLst>
        <pc:spChg chg="add del mod">
          <ac:chgData name="Mathias Vercauteren" userId="fa5be325-c4b1-412f-aabb-20c14464bfb7" providerId="ADAL" clId="{A9B91A0C-DE7E-47E9-9019-964FDEE48EC5}" dt="2024-08-27T14:13:24.159" v="15560" actId="21"/>
          <ac:spMkLst>
            <pc:docMk/>
            <pc:sldMk cId="0" sldId="306"/>
            <ac:spMk id="5" creationId="{00000000-0000-0000-0000-000000000000}"/>
          </ac:spMkLst>
        </pc:spChg>
      </pc:sldChg>
      <pc:sldChg chg="delSp modSp del mod modTransition">
        <pc:chgData name="Mathias Vercauteren" userId="fa5be325-c4b1-412f-aabb-20c14464bfb7" providerId="ADAL" clId="{A9B91A0C-DE7E-47E9-9019-964FDEE48EC5}" dt="2024-08-27T14:23:50.444" v="15790" actId="47"/>
        <pc:sldMkLst>
          <pc:docMk/>
          <pc:sldMk cId="0" sldId="307"/>
        </pc:sldMkLst>
        <pc:spChg chg="mod">
          <ac:chgData name="Mathias Vercauteren" userId="fa5be325-c4b1-412f-aabb-20c14464bfb7" providerId="ADAL" clId="{A9B91A0C-DE7E-47E9-9019-964FDEE48EC5}" dt="2024-08-27T14:20:23.297" v="15675" actId="21"/>
          <ac:spMkLst>
            <pc:docMk/>
            <pc:sldMk cId="0" sldId="307"/>
            <ac:spMk id="3" creationId="{00000000-0000-0000-0000-000000000000}"/>
          </ac:spMkLst>
        </pc:spChg>
        <pc:spChg chg="del mod">
          <ac:chgData name="Mathias Vercauteren" userId="fa5be325-c4b1-412f-aabb-20c14464bfb7" providerId="ADAL" clId="{A9B91A0C-DE7E-47E9-9019-964FDEE48EC5}" dt="2024-08-27T14:20:28.277" v="15679"/>
          <ac:spMkLst>
            <pc:docMk/>
            <pc:sldMk cId="0" sldId="307"/>
            <ac:spMk id="5" creationId="{00000000-0000-0000-0000-000000000000}"/>
          </ac:spMkLst>
        </pc:spChg>
        <pc:spChg chg="del mod">
          <ac:chgData name="Mathias Vercauteren" userId="fa5be325-c4b1-412f-aabb-20c14464bfb7" providerId="ADAL" clId="{A9B91A0C-DE7E-47E9-9019-964FDEE48EC5}" dt="2024-08-27T14:20:33.301" v="15684"/>
          <ac:spMkLst>
            <pc:docMk/>
            <pc:sldMk cId="0" sldId="307"/>
            <ac:spMk id="7" creationId="{00000000-0000-0000-0000-000000000000}"/>
          </ac:spMkLst>
        </pc:spChg>
        <pc:spChg chg="del mod">
          <ac:chgData name="Mathias Vercauteren" userId="fa5be325-c4b1-412f-aabb-20c14464bfb7" providerId="ADAL" clId="{A9B91A0C-DE7E-47E9-9019-964FDEE48EC5}" dt="2024-08-27T14:20:36.960" v="15689"/>
          <ac:spMkLst>
            <pc:docMk/>
            <pc:sldMk cId="0" sldId="307"/>
            <ac:spMk id="9" creationId="{00000000-0000-0000-0000-000000000000}"/>
          </ac:spMkLst>
        </pc:spChg>
        <pc:spChg chg="del mod">
          <ac:chgData name="Mathias Vercauteren" userId="fa5be325-c4b1-412f-aabb-20c14464bfb7" providerId="ADAL" clId="{A9B91A0C-DE7E-47E9-9019-964FDEE48EC5}" dt="2024-08-27T14:20:41.414" v="15694"/>
          <ac:spMkLst>
            <pc:docMk/>
            <pc:sldMk cId="0" sldId="307"/>
            <ac:spMk id="11" creationId="{00000000-0000-0000-0000-000000000000}"/>
          </ac:spMkLst>
        </pc:spChg>
        <pc:spChg chg="del mod">
          <ac:chgData name="Mathias Vercauteren" userId="fa5be325-c4b1-412f-aabb-20c14464bfb7" providerId="ADAL" clId="{A9B91A0C-DE7E-47E9-9019-964FDEE48EC5}" dt="2024-08-27T14:20:45.281" v="15699"/>
          <ac:spMkLst>
            <pc:docMk/>
            <pc:sldMk cId="0" sldId="307"/>
            <ac:spMk id="13" creationId="{00000000-0000-0000-0000-000000000000}"/>
          </ac:spMkLst>
        </pc:spChg>
        <pc:spChg chg="del mod">
          <ac:chgData name="Mathias Vercauteren" userId="fa5be325-c4b1-412f-aabb-20c14464bfb7" providerId="ADAL" clId="{A9B91A0C-DE7E-47E9-9019-964FDEE48EC5}" dt="2024-08-27T14:20:51.079" v="15704"/>
          <ac:spMkLst>
            <pc:docMk/>
            <pc:sldMk cId="0" sldId="307"/>
            <ac:spMk id="15" creationId="{00000000-0000-0000-0000-000000000000}"/>
          </ac:spMkLst>
        </pc:spChg>
        <pc:spChg chg="del mod">
          <ac:chgData name="Mathias Vercauteren" userId="fa5be325-c4b1-412f-aabb-20c14464bfb7" providerId="ADAL" clId="{A9B91A0C-DE7E-47E9-9019-964FDEE48EC5}" dt="2024-08-27T14:20:55.168" v="15709"/>
          <ac:spMkLst>
            <pc:docMk/>
            <pc:sldMk cId="0" sldId="307"/>
            <ac:spMk id="17" creationId="{00000000-0000-0000-0000-000000000000}"/>
          </ac:spMkLst>
        </pc:spChg>
        <pc:spChg chg="del mod">
          <ac:chgData name="Mathias Vercauteren" userId="fa5be325-c4b1-412f-aabb-20c14464bfb7" providerId="ADAL" clId="{A9B91A0C-DE7E-47E9-9019-964FDEE48EC5}" dt="2024-08-27T14:20:58.269" v="15714"/>
          <ac:spMkLst>
            <pc:docMk/>
            <pc:sldMk cId="0" sldId="307"/>
            <ac:spMk id="19" creationId="{00000000-0000-0000-0000-000000000000}"/>
          </ac:spMkLst>
        </pc:spChg>
        <pc:spChg chg="del mod">
          <ac:chgData name="Mathias Vercauteren" userId="fa5be325-c4b1-412f-aabb-20c14464bfb7" providerId="ADAL" clId="{A9B91A0C-DE7E-47E9-9019-964FDEE48EC5}" dt="2024-08-27T14:21:02.702" v="15719"/>
          <ac:spMkLst>
            <pc:docMk/>
            <pc:sldMk cId="0" sldId="307"/>
            <ac:spMk id="21" creationId="{00000000-0000-0000-0000-000000000000}"/>
          </ac:spMkLst>
        </pc:spChg>
        <pc:spChg chg="del mod">
          <ac:chgData name="Mathias Vercauteren" userId="fa5be325-c4b1-412f-aabb-20c14464bfb7" providerId="ADAL" clId="{A9B91A0C-DE7E-47E9-9019-964FDEE48EC5}" dt="2024-08-27T14:21:06.722" v="15724"/>
          <ac:spMkLst>
            <pc:docMk/>
            <pc:sldMk cId="0" sldId="307"/>
            <ac:spMk id="23" creationId="{00000000-0000-0000-0000-000000000000}"/>
          </ac:spMkLst>
        </pc:spChg>
        <pc:spChg chg="mod">
          <ac:chgData name="Mathias Vercauteren" userId="fa5be325-c4b1-412f-aabb-20c14464bfb7" providerId="ADAL" clId="{A9B91A0C-DE7E-47E9-9019-964FDEE48EC5}" dt="2024-08-27T14:22:49.133" v="15758" actId="21"/>
          <ac:spMkLst>
            <pc:docMk/>
            <pc:sldMk cId="0" sldId="307"/>
            <ac:spMk id="24" creationId="{00000000-0000-0000-0000-000000000000}"/>
          </ac:spMkLst>
        </pc:spChg>
        <pc:spChg chg="mod">
          <ac:chgData name="Mathias Vercauteren" userId="fa5be325-c4b1-412f-aabb-20c14464bfb7" providerId="ADAL" clId="{A9B91A0C-DE7E-47E9-9019-964FDEE48EC5}" dt="2024-08-27T14:22:57.060" v="15760" actId="21"/>
          <ac:spMkLst>
            <pc:docMk/>
            <pc:sldMk cId="0" sldId="307"/>
            <ac:spMk id="27" creationId="{00000000-0000-0000-0000-000000000000}"/>
          </ac:spMkLst>
        </pc:spChg>
      </pc:sldChg>
      <pc:sldChg chg="del modTransition">
        <pc:chgData name="Mathias Vercauteren" userId="fa5be325-c4b1-412f-aabb-20c14464bfb7" providerId="ADAL" clId="{A9B91A0C-DE7E-47E9-9019-964FDEE48EC5}" dt="2024-08-27T14:18:38.274" v="15636" actId="47"/>
        <pc:sldMkLst>
          <pc:docMk/>
          <pc:sldMk cId="0" sldId="308"/>
        </pc:sldMkLst>
      </pc:sldChg>
      <pc:sldChg chg="del modTransition">
        <pc:chgData name="Mathias Vercauteren" userId="fa5be325-c4b1-412f-aabb-20c14464bfb7" providerId="ADAL" clId="{A9B91A0C-DE7E-47E9-9019-964FDEE48EC5}" dt="2024-08-27T13:56:08.687" v="15173" actId="47"/>
        <pc:sldMkLst>
          <pc:docMk/>
          <pc:sldMk cId="0" sldId="309"/>
        </pc:sldMkLst>
      </pc:sldChg>
      <pc:sldChg chg="del modTransition">
        <pc:chgData name="Mathias Vercauteren" userId="fa5be325-c4b1-412f-aabb-20c14464bfb7" providerId="ADAL" clId="{A9B91A0C-DE7E-47E9-9019-964FDEE48EC5}" dt="2024-08-27T13:56:08.687" v="15173" actId="47"/>
        <pc:sldMkLst>
          <pc:docMk/>
          <pc:sldMk cId="0" sldId="310"/>
        </pc:sldMkLst>
      </pc:sldChg>
      <pc:sldChg chg="del modTransition">
        <pc:chgData name="Mathias Vercauteren" userId="fa5be325-c4b1-412f-aabb-20c14464bfb7" providerId="ADAL" clId="{A9B91A0C-DE7E-47E9-9019-964FDEE48EC5}" dt="2024-08-27T13:56:08.687" v="15173" actId="47"/>
        <pc:sldMkLst>
          <pc:docMk/>
          <pc:sldMk cId="0" sldId="311"/>
        </pc:sldMkLst>
      </pc:sldChg>
      <pc:sldChg chg="del modTransition">
        <pc:chgData name="Mathias Vercauteren" userId="fa5be325-c4b1-412f-aabb-20c14464bfb7" providerId="ADAL" clId="{A9B91A0C-DE7E-47E9-9019-964FDEE48EC5}" dt="2024-08-27T13:56:08.687" v="15173" actId="47"/>
        <pc:sldMkLst>
          <pc:docMk/>
          <pc:sldMk cId="0" sldId="312"/>
        </pc:sldMkLst>
      </pc:sldChg>
      <pc:sldChg chg="del modTransition">
        <pc:chgData name="Mathias Vercauteren" userId="fa5be325-c4b1-412f-aabb-20c14464bfb7" providerId="ADAL" clId="{A9B91A0C-DE7E-47E9-9019-964FDEE48EC5}" dt="2024-08-27T13:56:08.687" v="15173" actId="47"/>
        <pc:sldMkLst>
          <pc:docMk/>
          <pc:sldMk cId="0" sldId="313"/>
        </pc:sldMkLst>
      </pc:sldChg>
      <pc:sldChg chg="del ord modTransition">
        <pc:chgData name="Mathias Vercauteren" userId="fa5be325-c4b1-412f-aabb-20c14464bfb7" providerId="ADAL" clId="{A9B91A0C-DE7E-47E9-9019-964FDEE48EC5}" dt="2024-08-27T15:06:08.161" v="16147" actId="47"/>
        <pc:sldMkLst>
          <pc:docMk/>
          <pc:sldMk cId="0" sldId="314"/>
        </pc:sldMkLst>
      </pc:sldChg>
      <pc:sldChg chg="del ord modTransition">
        <pc:chgData name="Mathias Vercauteren" userId="fa5be325-c4b1-412f-aabb-20c14464bfb7" providerId="ADAL" clId="{A9B91A0C-DE7E-47E9-9019-964FDEE48EC5}" dt="2024-08-27T15:08:12.849" v="16183" actId="47"/>
        <pc:sldMkLst>
          <pc:docMk/>
          <pc:sldMk cId="0" sldId="315"/>
        </pc:sldMkLst>
      </pc:sldChg>
      <pc:sldChg chg="del">
        <pc:chgData name="Mathias Vercauteren" userId="fa5be325-c4b1-412f-aabb-20c14464bfb7" providerId="ADAL" clId="{A9B91A0C-DE7E-47E9-9019-964FDEE48EC5}" dt="2024-08-26T12:46:30.752" v="77" actId="47"/>
        <pc:sldMkLst>
          <pc:docMk/>
          <pc:sldMk cId="2922073784" sldId="316"/>
        </pc:sldMkLst>
      </pc:sldChg>
      <pc:sldChg chg="del">
        <pc:chgData name="Mathias Vercauteren" userId="fa5be325-c4b1-412f-aabb-20c14464bfb7" providerId="ADAL" clId="{A9B91A0C-DE7E-47E9-9019-964FDEE48EC5}" dt="2024-08-26T12:46:30.752" v="77" actId="47"/>
        <pc:sldMkLst>
          <pc:docMk/>
          <pc:sldMk cId="947116250" sldId="317"/>
        </pc:sldMkLst>
      </pc:sldChg>
      <pc:sldChg chg="delSp del mod ord modTransition">
        <pc:chgData name="Mathias Vercauteren" userId="fa5be325-c4b1-412f-aabb-20c14464bfb7" providerId="ADAL" clId="{A9B91A0C-DE7E-47E9-9019-964FDEE48EC5}" dt="2024-08-27T15:31:08.146" v="16713" actId="47"/>
        <pc:sldMkLst>
          <pc:docMk/>
          <pc:sldMk cId="0" sldId="318"/>
        </pc:sldMkLst>
        <pc:spChg chg="del">
          <ac:chgData name="Mathias Vercauteren" userId="fa5be325-c4b1-412f-aabb-20c14464bfb7" providerId="ADAL" clId="{A9B91A0C-DE7E-47E9-9019-964FDEE48EC5}" dt="2024-08-27T15:13:29.443" v="16421" actId="21"/>
          <ac:spMkLst>
            <pc:docMk/>
            <pc:sldMk cId="0" sldId="318"/>
            <ac:spMk id="3"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4"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5"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6"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7"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8"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9"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0"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1"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2"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3"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4"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19"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20"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21" creationId="{00000000-0000-0000-0000-000000000000}"/>
          </ac:spMkLst>
        </pc:spChg>
        <pc:spChg chg="del">
          <ac:chgData name="Mathias Vercauteren" userId="fa5be325-c4b1-412f-aabb-20c14464bfb7" providerId="ADAL" clId="{A9B91A0C-DE7E-47E9-9019-964FDEE48EC5}" dt="2024-08-27T15:13:29.443" v="16421" actId="21"/>
          <ac:spMkLst>
            <pc:docMk/>
            <pc:sldMk cId="0" sldId="318"/>
            <ac:spMk id="22" creationId="{00000000-0000-0000-0000-000000000000}"/>
          </ac:spMkLst>
        </pc:spChg>
        <pc:grpChg chg="del">
          <ac:chgData name="Mathias Vercauteren" userId="fa5be325-c4b1-412f-aabb-20c14464bfb7" providerId="ADAL" clId="{A9B91A0C-DE7E-47E9-9019-964FDEE48EC5}" dt="2024-08-27T15:13:29.443" v="16421" actId="21"/>
          <ac:grpSpMkLst>
            <pc:docMk/>
            <pc:sldMk cId="0" sldId="318"/>
            <ac:grpSpMk id="15" creationId="{00000000-0000-0000-0000-000000000000}"/>
          </ac:grpSpMkLst>
        </pc:grpChg>
      </pc:sldChg>
      <pc:sldChg chg="del">
        <pc:chgData name="Mathias Vercauteren" userId="fa5be325-c4b1-412f-aabb-20c14464bfb7" providerId="ADAL" clId="{A9B91A0C-DE7E-47E9-9019-964FDEE48EC5}" dt="2024-08-26T12:46:30.752" v="77" actId="47"/>
        <pc:sldMkLst>
          <pc:docMk/>
          <pc:sldMk cId="3756898744" sldId="319"/>
        </pc:sldMkLst>
      </pc:sldChg>
      <pc:sldChg chg="del">
        <pc:chgData name="Mathias Vercauteren" userId="fa5be325-c4b1-412f-aabb-20c14464bfb7" providerId="ADAL" clId="{A9B91A0C-DE7E-47E9-9019-964FDEE48EC5}" dt="2024-08-26T12:46:30.752" v="77" actId="47"/>
        <pc:sldMkLst>
          <pc:docMk/>
          <pc:sldMk cId="488380772" sldId="320"/>
        </pc:sldMkLst>
      </pc:sldChg>
      <pc:sldChg chg="del">
        <pc:chgData name="Mathias Vercauteren" userId="fa5be325-c4b1-412f-aabb-20c14464bfb7" providerId="ADAL" clId="{A9B91A0C-DE7E-47E9-9019-964FDEE48EC5}" dt="2024-08-26T12:46:30.752" v="77" actId="47"/>
        <pc:sldMkLst>
          <pc:docMk/>
          <pc:sldMk cId="2751659789" sldId="321"/>
        </pc:sldMkLst>
      </pc:sldChg>
      <pc:sldChg chg="del">
        <pc:chgData name="Mathias Vercauteren" userId="fa5be325-c4b1-412f-aabb-20c14464bfb7" providerId="ADAL" clId="{A9B91A0C-DE7E-47E9-9019-964FDEE48EC5}" dt="2024-08-26T12:46:30.752" v="77" actId="47"/>
        <pc:sldMkLst>
          <pc:docMk/>
          <pc:sldMk cId="3686692395" sldId="322"/>
        </pc:sldMkLst>
      </pc:sldChg>
      <pc:sldChg chg="del">
        <pc:chgData name="Mathias Vercauteren" userId="fa5be325-c4b1-412f-aabb-20c14464bfb7" providerId="ADAL" clId="{A9B91A0C-DE7E-47E9-9019-964FDEE48EC5}" dt="2024-08-26T12:46:30.752" v="77" actId="47"/>
        <pc:sldMkLst>
          <pc:docMk/>
          <pc:sldMk cId="994310099" sldId="323"/>
        </pc:sldMkLst>
      </pc:sldChg>
      <pc:sldChg chg="del">
        <pc:chgData name="Mathias Vercauteren" userId="fa5be325-c4b1-412f-aabb-20c14464bfb7" providerId="ADAL" clId="{A9B91A0C-DE7E-47E9-9019-964FDEE48EC5}" dt="2024-08-26T12:46:30.752" v="77" actId="47"/>
        <pc:sldMkLst>
          <pc:docMk/>
          <pc:sldMk cId="2112161722" sldId="324"/>
        </pc:sldMkLst>
      </pc:sldChg>
      <pc:sldChg chg="del modTransition">
        <pc:chgData name="Mathias Vercauteren" userId="fa5be325-c4b1-412f-aabb-20c14464bfb7" providerId="ADAL" clId="{A9B91A0C-DE7E-47E9-9019-964FDEE48EC5}" dt="2024-08-27T13:56:08.687" v="15173" actId="47"/>
        <pc:sldMkLst>
          <pc:docMk/>
          <pc:sldMk cId="0" sldId="325"/>
        </pc:sldMkLst>
      </pc:sldChg>
      <pc:sldChg chg="del modTransition">
        <pc:chgData name="Mathias Vercauteren" userId="fa5be325-c4b1-412f-aabb-20c14464bfb7" providerId="ADAL" clId="{A9B91A0C-DE7E-47E9-9019-964FDEE48EC5}" dt="2024-08-27T13:56:08.687" v="15173" actId="47"/>
        <pc:sldMkLst>
          <pc:docMk/>
          <pc:sldMk cId="0" sldId="326"/>
        </pc:sldMkLst>
      </pc:sldChg>
      <pc:sldChg chg="del modTransition">
        <pc:chgData name="Mathias Vercauteren" userId="fa5be325-c4b1-412f-aabb-20c14464bfb7" providerId="ADAL" clId="{A9B91A0C-DE7E-47E9-9019-964FDEE48EC5}" dt="2024-08-27T13:56:08.687" v="15173" actId="47"/>
        <pc:sldMkLst>
          <pc:docMk/>
          <pc:sldMk cId="0" sldId="327"/>
        </pc:sldMkLst>
      </pc:sldChg>
      <pc:sldChg chg="del modTransition">
        <pc:chgData name="Mathias Vercauteren" userId="fa5be325-c4b1-412f-aabb-20c14464bfb7" providerId="ADAL" clId="{A9B91A0C-DE7E-47E9-9019-964FDEE48EC5}" dt="2024-08-27T13:56:08.687" v="15173" actId="47"/>
        <pc:sldMkLst>
          <pc:docMk/>
          <pc:sldMk cId="0" sldId="328"/>
        </pc:sldMkLst>
      </pc:sldChg>
      <pc:sldChg chg="del modTransition">
        <pc:chgData name="Mathias Vercauteren" userId="fa5be325-c4b1-412f-aabb-20c14464bfb7" providerId="ADAL" clId="{A9B91A0C-DE7E-47E9-9019-964FDEE48EC5}" dt="2024-08-27T13:56:08.687" v="15173" actId="47"/>
        <pc:sldMkLst>
          <pc:docMk/>
          <pc:sldMk cId="0" sldId="329"/>
        </pc:sldMkLst>
      </pc:sldChg>
      <pc:sldChg chg="del modTransition">
        <pc:chgData name="Mathias Vercauteren" userId="fa5be325-c4b1-412f-aabb-20c14464bfb7" providerId="ADAL" clId="{A9B91A0C-DE7E-47E9-9019-964FDEE48EC5}" dt="2024-08-27T13:56:08.687" v="15173" actId="47"/>
        <pc:sldMkLst>
          <pc:docMk/>
          <pc:sldMk cId="0" sldId="330"/>
        </pc:sldMkLst>
      </pc:sldChg>
      <pc:sldChg chg="del ord">
        <pc:chgData name="Mathias Vercauteren" userId="fa5be325-c4b1-412f-aabb-20c14464bfb7" providerId="ADAL" clId="{A9B91A0C-DE7E-47E9-9019-964FDEE48EC5}" dt="2024-08-27T04:34:45.257" v="3065" actId="47"/>
        <pc:sldMkLst>
          <pc:docMk/>
          <pc:sldMk cId="149782473" sldId="335"/>
        </pc:sldMkLst>
      </pc:sldChg>
      <pc:sldChg chg="addSp delSp modSp mod ord modTransition modClrScheme chgLayout">
        <pc:chgData name="Mathias Vercauteren" userId="fa5be325-c4b1-412f-aabb-20c14464bfb7" providerId="ADAL" clId="{A9B91A0C-DE7E-47E9-9019-964FDEE48EC5}" dt="2024-08-27T15:57:58.462" v="17062"/>
        <pc:sldMkLst>
          <pc:docMk/>
          <pc:sldMk cId="2668163680" sldId="346"/>
        </pc:sldMkLst>
        <pc:spChg chg="mod ord">
          <ac:chgData name="Mathias Vercauteren" userId="fa5be325-c4b1-412f-aabb-20c14464bfb7" providerId="ADAL" clId="{A9B91A0C-DE7E-47E9-9019-964FDEE48EC5}" dt="2024-08-27T15:40:16.827" v="16824" actId="113"/>
          <ac:spMkLst>
            <pc:docMk/>
            <pc:sldMk cId="2668163680" sldId="346"/>
            <ac:spMk id="2" creationId="{F2D1571E-3C40-0AF4-449A-A2187DED2E86}"/>
          </ac:spMkLst>
        </pc:spChg>
        <pc:spChg chg="add del mod ord">
          <ac:chgData name="Mathias Vercauteren" userId="fa5be325-c4b1-412f-aabb-20c14464bfb7" providerId="ADAL" clId="{A9B91A0C-DE7E-47E9-9019-964FDEE48EC5}" dt="2024-08-27T15:40:05.320" v="16821" actId="478"/>
          <ac:spMkLst>
            <pc:docMk/>
            <pc:sldMk cId="2668163680" sldId="346"/>
            <ac:spMk id="3" creationId="{5D77256B-A9CD-7F77-D9A8-D6F2152CB8BE}"/>
          </ac:spMkLst>
        </pc:spChg>
        <pc:spChg chg="mod ord">
          <ac:chgData name="Mathias Vercauteren" userId="fa5be325-c4b1-412f-aabb-20c14464bfb7" providerId="ADAL" clId="{A9B91A0C-DE7E-47E9-9019-964FDEE48EC5}" dt="2024-08-27T15:40:00.962" v="16820" actId="700"/>
          <ac:spMkLst>
            <pc:docMk/>
            <pc:sldMk cId="2668163680" sldId="346"/>
            <ac:spMk id="4" creationId="{327FEB3D-1EB8-D97D-5D21-A5A8C4E419FB}"/>
          </ac:spMkLst>
        </pc:spChg>
        <pc:spChg chg="mod ord">
          <ac:chgData name="Mathias Vercauteren" userId="fa5be325-c4b1-412f-aabb-20c14464bfb7" providerId="ADAL" clId="{A9B91A0C-DE7E-47E9-9019-964FDEE48EC5}" dt="2024-08-27T15:40:00.962" v="16820" actId="700"/>
          <ac:spMkLst>
            <pc:docMk/>
            <pc:sldMk cId="2668163680" sldId="346"/>
            <ac:spMk id="5" creationId="{EA4E47E1-0E60-75B1-2CEE-2509721A0ECA}"/>
          </ac:spMkLst>
        </pc:spChg>
        <pc:spChg chg="mod">
          <ac:chgData name="Mathias Vercauteren" userId="fa5be325-c4b1-412f-aabb-20c14464bfb7" providerId="ADAL" clId="{A9B91A0C-DE7E-47E9-9019-964FDEE48EC5}" dt="2024-08-27T15:39:24.599" v="16815" actId="2711"/>
          <ac:spMkLst>
            <pc:docMk/>
            <pc:sldMk cId="2668163680" sldId="346"/>
            <ac:spMk id="8" creationId="{F2E2D5B0-750E-81F5-AD4E-77C6D55F935A}"/>
          </ac:spMkLst>
        </pc:spChg>
        <pc:spChg chg="mod">
          <ac:chgData name="Mathias Vercauteren" userId="fa5be325-c4b1-412f-aabb-20c14464bfb7" providerId="ADAL" clId="{A9B91A0C-DE7E-47E9-9019-964FDEE48EC5}" dt="2024-08-27T15:39:24.599" v="16815" actId="2711"/>
          <ac:spMkLst>
            <pc:docMk/>
            <pc:sldMk cId="2668163680" sldId="346"/>
            <ac:spMk id="9" creationId="{28D8FA0E-B201-8981-5040-2DC295D20691}"/>
          </ac:spMkLst>
        </pc:spChg>
        <pc:spChg chg="mod">
          <ac:chgData name="Mathias Vercauteren" userId="fa5be325-c4b1-412f-aabb-20c14464bfb7" providerId="ADAL" clId="{A9B91A0C-DE7E-47E9-9019-964FDEE48EC5}" dt="2024-08-27T15:39:24.599" v="16815" actId="2711"/>
          <ac:spMkLst>
            <pc:docMk/>
            <pc:sldMk cId="2668163680" sldId="346"/>
            <ac:spMk id="10" creationId="{77C3FBE3-45E3-7F52-4CD1-C734EA71E6B9}"/>
          </ac:spMkLst>
        </pc:spChg>
        <pc:spChg chg="mod">
          <ac:chgData name="Mathias Vercauteren" userId="fa5be325-c4b1-412f-aabb-20c14464bfb7" providerId="ADAL" clId="{A9B91A0C-DE7E-47E9-9019-964FDEE48EC5}" dt="2024-08-27T15:39:24.599" v="16815" actId="2711"/>
          <ac:spMkLst>
            <pc:docMk/>
            <pc:sldMk cId="2668163680" sldId="346"/>
            <ac:spMk id="11" creationId="{D007E676-2CB1-C5B3-B342-7F79BEA33F9B}"/>
          </ac:spMkLst>
        </pc:spChg>
        <pc:spChg chg="mod">
          <ac:chgData name="Mathias Vercauteren" userId="fa5be325-c4b1-412f-aabb-20c14464bfb7" providerId="ADAL" clId="{A9B91A0C-DE7E-47E9-9019-964FDEE48EC5}" dt="2024-08-27T15:39:24.599" v="16815" actId="2711"/>
          <ac:spMkLst>
            <pc:docMk/>
            <pc:sldMk cId="2668163680" sldId="346"/>
            <ac:spMk id="13" creationId="{BEF55851-85A9-7EBD-FA04-1F8C23A744E4}"/>
          </ac:spMkLst>
        </pc:spChg>
        <pc:spChg chg="mod">
          <ac:chgData name="Mathias Vercauteren" userId="fa5be325-c4b1-412f-aabb-20c14464bfb7" providerId="ADAL" clId="{A9B91A0C-DE7E-47E9-9019-964FDEE48EC5}" dt="2024-08-27T15:39:24.599" v="16815" actId="2711"/>
          <ac:spMkLst>
            <pc:docMk/>
            <pc:sldMk cId="2668163680" sldId="346"/>
            <ac:spMk id="14" creationId="{464E45E4-3D83-D00E-DC5E-30EF6CAA63E0}"/>
          </ac:spMkLst>
        </pc:spChg>
        <pc:spChg chg="mod">
          <ac:chgData name="Mathias Vercauteren" userId="fa5be325-c4b1-412f-aabb-20c14464bfb7" providerId="ADAL" clId="{A9B91A0C-DE7E-47E9-9019-964FDEE48EC5}" dt="2024-08-27T15:39:24.599" v="16815" actId="2711"/>
          <ac:spMkLst>
            <pc:docMk/>
            <pc:sldMk cId="2668163680" sldId="346"/>
            <ac:spMk id="355"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56"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57"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58"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0"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1"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2"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4"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5"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66"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70"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73"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74" creationId="{00000000-0000-0000-0000-000000000000}"/>
          </ac:spMkLst>
        </pc:spChg>
        <pc:spChg chg="mod">
          <ac:chgData name="Mathias Vercauteren" userId="fa5be325-c4b1-412f-aabb-20c14464bfb7" providerId="ADAL" clId="{A9B91A0C-DE7E-47E9-9019-964FDEE48EC5}" dt="2024-08-27T15:41:05.208" v="16842" actId="113"/>
          <ac:spMkLst>
            <pc:docMk/>
            <pc:sldMk cId="2668163680" sldId="346"/>
            <ac:spMk id="375" creationId="{00000000-0000-0000-0000-000000000000}"/>
          </ac:spMkLst>
        </pc:spChg>
        <pc:spChg chg="mod">
          <ac:chgData name="Mathias Vercauteren" userId="fa5be325-c4b1-412f-aabb-20c14464bfb7" providerId="ADAL" clId="{A9B91A0C-DE7E-47E9-9019-964FDEE48EC5}" dt="2024-08-27T15:39:24.599" v="16815" actId="2711"/>
          <ac:spMkLst>
            <pc:docMk/>
            <pc:sldMk cId="2668163680" sldId="346"/>
            <ac:spMk id="376" creationId="{00000000-0000-0000-0000-000000000000}"/>
          </ac:spMkLst>
        </pc:spChg>
        <pc:spChg chg="mod">
          <ac:chgData name="Mathias Vercauteren" userId="fa5be325-c4b1-412f-aabb-20c14464bfb7" providerId="ADAL" clId="{A9B91A0C-DE7E-47E9-9019-964FDEE48EC5}" dt="2024-08-27T15:41:05.208" v="16842" actId="113"/>
          <ac:spMkLst>
            <pc:docMk/>
            <pc:sldMk cId="2668163680" sldId="346"/>
            <ac:spMk id="377" creationId="{00000000-0000-0000-0000-000000000000}"/>
          </ac:spMkLst>
        </pc:spChg>
        <pc:grpChg chg="del">
          <ac:chgData name="Mathias Vercauteren" userId="fa5be325-c4b1-412f-aabb-20c14464bfb7" providerId="ADAL" clId="{A9B91A0C-DE7E-47E9-9019-964FDEE48EC5}" dt="2024-08-27T15:39:26.797" v="16816" actId="478"/>
          <ac:grpSpMkLst>
            <pc:docMk/>
            <pc:sldMk cId="2668163680" sldId="346"/>
            <ac:grpSpMk id="6" creationId="{EFD7977F-F181-19F5-D2B0-0480367962E5}"/>
          </ac:grpSpMkLst>
        </pc:grpChg>
      </pc:sldChg>
      <pc:sldChg chg="addSp delSp modSp mod ord modTransition modClrScheme chgLayout">
        <pc:chgData name="Mathias Vercauteren" userId="fa5be325-c4b1-412f-aabb-20c14464bfb7" providerId="ADAL" clId="{A9B91A0C-DE7E-47E9-9019-964FDEE48EC5}" dt="2024-08-27T15:57:58.462" v="17062"/>
        <pc:sldMkLst>
          <pc:docMk/>
          <pc:sldMk cId="71991757" sldId="347"/>
        </pc:sldMkLst>
        <pc:spChg chg="mod ord">
          <ac:chgData name="Mathias Vercauteren" userId="fa5be325-c4b1-412f-aabb-20c14464bfb7" providerId="ADAL" clId="{A9B91A0C-DE7E-47E9-9019-964FDEE48EC5}" dt="2024-08-27T15:41:11.290" v="16844" actId="113"/>
          <ac:spMkLst>
            <pc:docMk/>
            <pc:sldMk cId="71991757" sldId="347"/>
            <ac:spMk id="2" creationId="{F2D1571E-3C40-0AF4-449A-A2187DED2E86}"/>
          </ac:spMkLst>
        </pc:spChg>
        <pc:spChg chg="mod">
          <ac:chgData name="Mathias Vercauteren" userId="fa5be325-c4b1-412f-aabb-20c14464bfb7" providerId="ADAL" clId="{A9B91A0C-DE7E-47E9-9019-964FDEE48EC5}" dt="2024-08-27T15:39:30.666" v="16817" actId="2711"/>
          <ac:spMkLst>
            <pc:docMk/>
            <pc:sldMk cId="71991757" sldId="347"/>
            <ac:spMk id="3" creationId="{4F54DDFE-E4F1-127A-84A3-395F0FC9349E}"/>
          </ac:spMkLst>
        </pc:spChg>
        <pc:spChg chg="mod">
          <ac:chgData name="Mathias Vercauteren" userId="fa5be325-c4b1-412f-aabb-20c14464bfb7" providerId="ADAL" clId="{A9B91A0C-DE7E-47E9-9019-964FDEE48EC5}" dt="2024-08-27T15:39:30.666" v="16817" actId="2711"/>
          <ac:spMkLst>
            <pc:docMk/>
            <pc:sldMk cId="71991757" sldId="347"/>
            <ac:spMk id="5" creationId="{B1E4D9AB-FEA6-584C-8171-0766B4D5C243}"/>
          </ac:spMkLst>
        </pc:spChg>
        <pc:spChg chg="mod">
          <ac:chgData name="Mathias Vercauteren" userId="fa5be325-c4b1-412f-aabb-20c14464bfb7" providerId="ADAL" clId="{A9B91A0C-DE7E-47E9-9019-964FDEE48EC5}" dt="2024-08-27T15:39:30.666" v="16817" actId="2711"/>
          <ac:spMkLst>
            <pc:docMk/>
            <pc:sldMk cId="71991757" sldId="347"/>
            <ac:spMk id="6" creationId="{927E9075-E69C-FE66-0658-7F02D05D809F}"/>
          </ac:spMkLst>
        </pc:spChg>
        <pc:spChg chg="mod">
          <ac:chgData name="Mathias Vercauteren" userId="fa5be325-c4b1-412f-aabb-20c14464bfb7" providerId="ADAL" clId="{A9B91A0C-DE7E-47E9-9019-964FDEE48EC5}" dt="2024-08-27T15:39:30.666" v="16817" actId="2711"/>
          <ac:spMkLst>
            <pc:docMk/>
            <pc:sldMk cId="71991757" sldId="347"/>
            <ac:spMk id="7" creationId="{2C2FC94F-5170-29C1-05A6-25EBB41114DD}"/>
          </ac:spMkLst>
        </pc:spChg>
        <pc:spChg chg="mod">
          <ac:chgData name="Mathias Vercauteren" userId="fa5be325-c4b1-412f-aabb-20c14464bfb7" providerId="ADAL" clId="{A9B91A0C-DE7E-47E9-9019-964FDEE48EC5}" dt="2024-08-27T15:39:30.666" v="16817" actId="2711"/>
          <ac:spMkLst>
            <pc:docMk/>
            <pc:sldMk cId="71991757" sldId="347"/>
            <ac:spMk id="8" creationId="{BD84A73C-687F-C0D9-C57B-429B22CA7B1A}"/>
          </ac:spMkLst>
        </pc:spChg>
        <pc:spChg chg="mod">
          <ac:chgData name="Mathias Vercauteren" userId="fa5be325-c4b1-412f-aabb-20c14464bfb7" providerId="ADAL" clId="{A9B91A0C-DE7E-47E9-9019-964FDEE48EC5}" dt="2024-08-27T15:39:30.666" v="16817" actId="2711"/>
          <ac:spMkLst>
            <pc:docMk/>
            <pc:sldMk cId="71991757" sldId="347"/>
            <ac:spMk id="9" creationId="{7EDF6B5F-69C8-5B61-9974-DE01E9290FFB}"/>
          </ac:spMkLst>
        </pc:spChg>
        <pc:spChg chg="add del mod ord">
          <ac:chgData name="Mathias Vercauteren" userId="fa5be325-c4b1-412f-aabb-20c14464bfb7" providerId="ADAL" clId="{A9B91A0C-DE7E-47E9-9019-964FDEE48EC5}" dt="2024-08-27T15:39:42.377" v="16819" actId="478"/>
          <ac:spMkLst>
            <pc:docMk/>
            <pc:sldMk cId="71991757" sldId="347"/>
            <ac:spMk id="11" creationId="{D88C0765-B644-2985-9718-053F724B08A8}"/>
          </ac:spMkLst>
        </pc:spChg>
        <pc:spChg chg="mod ord">
          <ac:chgData name="Mathias Vercauteren" userId="fa5be325-c4b1-412f-aabb-20c14464bfb7" providerId="ADAL" clId="{A9B91A0C-DE7E-47E9-9019-964FDEE48EC5}" dt="2024-08-27T15:40:00.962" v="16820" actId="700"/>
          <ac:spMkLst>
            <pc:docMk/>
            <pc:sldMk cId="71991757" sldId="347"/>
            <ac:spMk id="12" creationId="{063480C2-4B19-C03A-7171-151E0EBFA4F6}"/>
          </ac:spMkLst>
        </pc:spChg>
        <pc:spChg chg="mod ord">
          <ac:chgData name="Mathias Vercauteren" userId="fa5be325-c4b1-412f-aabb-20c14464bfb7" providerId="ADAL" clId="{A9B91A0C-DE7E-47E9-9019-964FDEE48EC5}" dt="2024-08-27T15:40:00.962" v="16820" actId="700"/>
          <ac:spMkLst>
            <pc:docMk/>
            <pc:sldMk cId="71991757" sldId="347"/>
            <ac:spMk id="13" creationId="{79935F57-1527-9E34-CE03-2A46906BE770}"/>
          </ac:spMkLst>
        </pc:spChg>
        <pc:spChg chg="mod">
          <ac:chgData name="Mathias Vercauteren" userId="fa5be325-c4b1-412f-aabb-20c14464bfb7" providerId="ADAL" clId="{A9B91A0C-DE7E-47E9-9019-964FDEE48EC5}" dt="2024-08-27T15:39:30.666" v="16817" actId="2711"/>
          <ac:spMkLst>
            <pc:docMk/>
            <pc:sldMk cId="71991757" sldId="347"/>
            <ac:spMk id="16" creationId="{16055A26-0808-8A8B-C723-C1B7113C54F9}"/>
          </ac:spMkLst>
        </pc:spChg>
        <pc:spChg chg="mod">
          <ac:chgData name="Mathias Vercauteren" userId="fa5be325-c4b1-412f-aabb-20c14464bfb7" providerId="ADAL" clId="{A9B91A0C-DE7E-47E9-9019-964FDEE48EC5}" dt="2024-08-27T15:39:30.666" v="16817" actId="2711"/>
          <ac:spMkLst>
            <pc:docMk/>
            <pc:sldMk cId="71991757" sldId="347"/>
            <ac:spMk id="17" creationId="{B3B1026D-F9D3-3C83-AEB1-88ED184FD0AC}"/>
          </ac:spMkLst>
        </pc:spChg>
        <pc:spChg chg="mod">
          <ac:chgData name="Mathias Vercauteren" userId="fa5be325-c4b1-412f-aabb-20c14464bfb7" providerId="ADAL" clId="{A9B91A0C-DE7E-47E9-9019-964FDEE48EC5}" dt="2024-08-27T15:39:30.666" v="16817" actId="2711"/>
          <ac:spMkLst>
            <pc:docMk/>
            <pc:sldMk cId="71991757" sldId="347"/>
            <ac:spMk id="18" creationId="{733CD3A2-DE27-69FF-794B-C044C9FCF119}"/>
          </ac:spMkLst>
        </pc:spChg>
        <pc:spChg chg="mod">
          <ac:chgData name="Mathias Vercauteren" userId="fa5be325-c4b1-412f-aabb-20c14464bfb7" providerId="ADAL" clId="{A9B91A0C-DE7E-47E9-9019-964FDEE48EC5}" dt="2024-08-27T15:39:30.666" v="16817" actId="2711"/>
          <ac:spMkLst>
            <pc:docMk/>
            <pc:sldMk cId="71991757" sldId="347"/>
            <ac:spMk id="19" creationId="{B4869CB2-108F-7FB6-4080-315CD660FCC3}"/>
          </ac:spMkLst>
        </pc:spChg>
        <pc:spChg chg="mod">
          <ac:chgData name="Mathias Vercauteren" userId="fa5be325-c4b1-412f-aabb-20c14464bfb7" providerId="ADAL" clId="{A9B91A0C-DE7E-47E9-9019-964FDEE48EC5}" dt="2024-08-27T15:39:30.666" v="16817" actId="2711"/>
          <ac:spMkLst>
            <pc:docMk/>
            <pc:sldMk cId="71991757" sldId="347"/>
            <ac:spMk id="21" creationId="{DE18DFDE-D15B-C99B-8FE7-141DFC4548C8}"/>
          </ac:spMkLst>
        </pc:spChg>
        <pc:spChg chg="mod">
          <ac:chgData name="Mathias Vercauteren" userId="fa5be325-c4b1-412f-aabb-20c14464bfb7" providerId="ADAL" clId="{A9B91A0C-DE7E-47E9-9019-964FDEE48EC5}" dt="2024-08-27T15:39:30.666" v="16817" actId="2711"/>
          <ac:spMkLst>
            <pc:docMk/>
            <pc:sldMk cId="71991757" sldId="347"/>
            <ac:spMk id="22" creationId="{5DACB9B9-6CCE-5FBD-467F-364FC9FA4036}"/>
          </ac:spMkLst>
        </pc:spChg>
        <pc:spChg chg="add del mod ord">
          <ac:chgData name="Mathias Vercauteren" userId="fa5be325-c4b1-412f-aabb-20c14464bfb7" providerId="ADAL" clId="{A9B91A0C-DE7E-47E9-9019-964FDEE48EC5}" dt="2024-08-27T15:40:25.859" v="16826" actId="478"/>
          <ac:spMkLst>
            <pc:docMk/>
            <pc:sldMk cId="71991757" sldId="347"/>
            <ac:spMk id="23" creationId="{1594A8FA-BE57-8FC1-76F6-6166591EC09E}"/>
          </ac:spMkLst>
        </pc:spChg>
        <pc:spChg chg="mod">
          <ac:chgData name="Mathias Vercauteren" userId="fa5be325-c4b1-412f-aabb-20c14464bfb7" providerId="ADAL" clId="{A9B91A0C-DE7E-47E9-9019-964FDEE48EC5}" dt="2024-08-27T15:39:30.666" v="16817" actId="2711"/>
          <ac:spMkLst>
            <pc:docMk/>
            <pc:sldMk cId="71991757" sldId="347"/>
            <ac:spMk id="374" creationId="{00000000-0000-0000-0000-000000000000}"/>
          </ac:spMkLst>
        </pc:spChg>
        <pc:spChg chg="mod">
          <ac:chgData name="Mathias Vercauteren" userId="fa5be325-c4b1-412f-aabb-20c14464bfb7" providerId="ADAL" clId="{A9B91A0C-DE7E-47E9-9019-964FDEE48EC5}" dt="2024-08-27T15:41:02.778" v="16841" actId="113"/>
          <ac:spMkLst>
            <pc:docMk/>
            <pc:sldMk cId="71991757" sldId="347"/>
            <ac:spMk id="375" creationId="{00000000-0000-0000-0000-000000000000}"/>
          </ac:spMkLst>
        </pc:spChg>
        <pc:spChg chg="mod">
          <ac:chgData name="Mathias Vercauteren" userId="fa5be325-c4b1-412f-aabb-20c14464bfb7" providerId="ADAL" clId="{A9B91A0C-DE7E-47E9-9019-964FDEE48EC5}" dt="2024-08-27T15:39:30.666" v="16817" actId="2711"/>
          <ac:spMkLst>
            <pc:docMk/>
            <pc:sldMk cId="71991757" sldId="347"/>
            <ac:spMk id="376" creationId="{00000000-0000-0000-0000-000000000000}"/>
          </ac:spMkLst>
        </pc:spChg>
        <pc:spChg chg="mod">
          <ac:chgData name="Mathias Vercauteren" userId="fa5be325-c4b1-412f-aabb-20c14464bfb7" providerId="ADAL" clId="{A9B91A0C-DE7E-47E9-9019-964FDEE48EC5}" dt="2024-08-27T15:41:02.778" v="16841" actId="113"/>
          <ac:spMkLst>
            <pc:docMk/>
            <pc:sldMk cId="71991757" sldId="347"/>
            <ac:spMk id="377" creationId="{00000000-0000-0000-0000-000000000000}"/>
          </ac:spMkLst>
        </pc:spChg>
        <pc:grpChg chg="del">
          <ac:chgData name="Mathias Vercauteren" userId="fa5be325-c4b1-412f-aabb-20c14464bfb7" providerId="ADAL" clId="{A9B91A0C-DE7E-47E9-9019-964FDEE48EC5}" dt="2024-08-27T15:41:10.109" v="16843" actId="478"/>
          <ac:grpSpMkLst>
            <pc:docMk/>
            <pc:sldMk cId="71991757" sldId="347"/>
            <ac:grpSpMk id="14" creationId="{30580EAA-AF49-F262-79AA-955FE80A5ED7}"/>
          </ac:grpSpMkLst>
        </pc:grpChg>
        <pc:cxnChg chg="add mod">
          <ac:chgData name="Mathias Vercauteren" userId="fa5be325-c4b1-412f-aabb-20c14464bfb7" providerId="ADAL" clId="{A9B91A0C-DE7E-47E9-9019-964FDEE48EC5}" dt="2024-08-27T15:40:32.430" v="16830"/>
          <ac:cxnSpMkLst>
            <pc:docMk/>
            <pc:sldMk cId="71991757" sldId="347"/>
            <ac:cxnSpMk id="24" creationId="{8D4639F2-4DEC-7289-36C5-2836D6843AFD}"/>
          </ac:cxnSpMkLst>
        </pc:cxnChg>
        <pc:cxnChg chg="del">
          <ac:chgData name="Mathias Vercauteren" userId="fa5be325-c4b1-412f-aabb-20c14464bfb7" providerId="ADAL" clId="{A9B91A0C-DE7E-47E9-9019-964FDEE48EC5}" dt="2024-08-27T15:40:32.244" v="16829" actId="478"/>
          <ac:cxnSpMkLst>
            <pc:docMk/>
            <pc:sldMk cId="71991757" sldId="347"/>
            <ac:cxnSpMk id="378" creationId="{00000000-0000-0000-0000-000000000000}"/>
          </ac:cxnSpMkLst>
        </pc:cxnChg>
      </pc:sldChg>
      <pc:sldChg chg="addSp delSp modSp mod ord modTransition modClrScheme chgLayout">
        <pc:chgData name="Mathias Vercauteren" userId="fa5be325-c4b1-412f-aabb-20c14464bfb7" providerId="ADAL" clId="{A9B91A0C-DE7E-47E9-9019-964FDEE48EC5}" dt="2024-08-27T15:57:58.462" v="17062"/>
        <pc:sldMkLst>
          <pc:docMk/>
          <pc:sldMk cId="1649575331" sldId="348"/>
        </pc:sldMkLst>
        <pc:spChg chg="mod ord">
          <ac:chgData name="Mathias Vercauteren" userId="fa5be325-c4b1-412f-aabb-20c14464bfb7" providerId="ADAL" clId="{A9B91A0C-DE7E-47E9-9019-964FDEE48EC5}" dt="2024-08-27T15:41:49.531" v="16856" actId="2711"/>
          <ac:spMkLst>
            <pc:docMk/>
            <pc:sldMk cId="1649575331" sldId="348"/>
            <ac:spMk id="2" creationId="{F2D1571E-3C40-0AF4-449A-A2187DED2E86}"/>
          </ac:spMkLst>
        </pc:spChg>
        <pc:spChg chg="add del mod ord">
          <ac:chgData name="Mathias Vercauteren" userId="fa5be325-c4b1-412f-aabb-20c14464bfb7" providerId="ADAL" clId="{A9B91A0C-DE7E-47E9-9019-964FDEE48EC5}" dt="2024-08-27T15:40:47.085" v="16834" actId="478"/>
          <ac:spMkLst>
            <pc:docMk/>
            <pc:sldMk cId="1649575331" sldId="348"/>
            <ac:spMk id="3" creationId="{D10E7048-3496-42FD-72CB-DC143BAD456D}"/>
          </ac:spMkLst>
        </pc:spChg>
        <pc:spChg chg="mod ord">
          <ac:chgData name="Mathias Vercauteren" userId="fa5be325-c4b1-412f-aabb-20c14464bfb7" providerId="ADAL" clId="{A9B91A0C-DE7E-47E9-9019-964FDEE48EC5}" dt="2024-08-27T15:41:49.531" v="16856" actId="2711"/>
          <ac:spMkLst>
            <pc:docMk/>
            <pc:sldMk cId="1649575331" sldId="348"/>
            <ac:spMk id="4" creationId="{18B05C7D-4D14-1666-87E7-74D799369AFC}"/>
          </ac:spMkLst>
        </pc:spChg>
        <pc:spChg chg="mod ord">
          <ac:chgData name="Mathias Vercauteren" userId="fa5be325-c4b1-412f-aabb-20c14464bfb7" providerId="ADAL" clId="{A9B91A0C-DE7E-47E9-9019-964FDEE48EC5}" dt="2024-08-27T15:41:49.531" v="16856" actId="2711"/>
          <ac:spMkLst>
            <pc:docMk/>
            <pc:sldMk cId="1649575331" sldId="348"/>
            <ac:spMk id="5" creationId="{52BF810E-5E2F-CB25-BDD3-C06DDA691CCC}"/>
          </ac:spMkLst>
        </pc:spChg>
        <pc:spChg chg="mod">
          <ac:chgData name="Mathias Vercauteren" userId="fa5be325-c4b1-412f-aabb-20c14464bfb7" providerId="ADAL" clId="{A9B91A0C-DE7E-47E9-9019-964FDEE48EC5}" dt="2024-08-27T15:41:49.531" v="16856" actId="2711"/>
          <ac:spMkLst>
            <pc:docMk/>
            <pc:sldMk cId="1649575331" sldId="348"/>
            <ac:spMk id="11" creationId="{556F13D6-3E79-57B2-1C6D-FA23945BCE25}"/>
          </ac:spMkLst>
        </pc:spChg>
        <pc:spChg chg="mod">
          <ac:chgData name="Mathias Vercauteren" userId="fa5be325-c4b1-412f-aabb-20c14464bfb7" providerId="ADAL" clId="{A9B91A0C-DE7E-47E9-9019-964FDEE48EC5}" dt="2024-08-27T15:41:49.531" v="16856" actId="2711"/>
          <ac:spMkLst>
            <pc:docMk/>
            <pc:sldMk cId="1649575331" sldId="348"/>
            <ac:spMk id="12" creationId="{E05BAD1B-66BD-353C-DB0C-3F198B0FD8D1}"/>
          </ac:spMkLst>
        </pc:spChg>
        <pc:spChg chg="mod">
          <ac:chgData name="Mathias Vercauteren" userId="fa5be325-c4b1-412f-aabb-20c14464bfb7" providerId="ADAL" clId="{A9B91A0C-DE7E-47E9-9019-964FDEE48EC5}" dt="2024-08-27T15:41:49.531" v="16856" actId="2711"/>
          <ac:spMkLst>
            <pc:docMk/>
            <pc:sldMk cId="1649575331" sldId="348"/>
            <ac:spMk id="16" creationId="{B19EDE02-CCF8-C49D-441F-37C4FBD87F49}"/>
          </ac:spMkLst>
        </pc:spChg>
        <pc:spChg chg="mod">
          <ac:chgData name="Mathias Vercauteren" userId="fa5be325-c4b1-412f-aabb-20c14464bfb7" providerId="ADAL" clId="{A9B91A0C-DE7E-47E9-9019-964FDEE48EC5}" dt="2024-08-27T15:41:49.531" v="16856" actId="2711"/>
          <ac:spMkLst>
            <pc:docMk/>
            <pc:sldMk cId="1649575331" sldId="348"/>
            <ac:spMk id="17" creationId="{6CFE6DFA-861A-E5EA-313B-66C8247B00D1}"/>
          </ac:spMkLst>
        </pc:spChg>
        <pc:spChg chg="mod">
          <ac:chgData name="Mathias Vercauteren" userId="fa5be325-c4b1-412f-aabb-20c14464bfb7" providerId="ADAL" clId="{A9B91A0C-DE7E-47E9-9019-964FDEE48EC5}" dt="2024-08-27T15:41:49.531" v="16856" actId="2711"/>
          <ac:spMkLst>
            <pc:docMk/>
            <pc:sldMk cId="1649575331" sldId="348"/>
            <ac:spMk id="18" creationId="{D175F1C7-D0B0-F56C-12FC-6DBE4A48FAD7}"/>
          </ac:spMkLst>
        </pc:spChg>
        <pc:spChg chg="mod">
          <ac:chgData name="Mathias Vercauteren" userId="fa5be325-c4b1-412f-aabb-20c14464bfb7" providerId="ADAL" clId="{A9B91A0C-DE7E-47E9-9019-964FDEE48EC5}" dt="2024-08-27T15:41:49.531" v="16856" actId="2711"/>
          <ac:spMkLst>
            <pc:docMk/>
            <pc:sldMk cId="1649575331" sldId="348"/>
            <ac:spMk id="19" creationId="{FC5AB657-1DA6-C9B4-DE60-16693D982CF1}"/>
          </ac:spMkLst>
        </pc:spChg>
        <pc:spChg chg="mod">
          <ac:chgData name="Mathias Vercauteren" userId="fa5be325-c4b1-412f-aabb-20c14464bfb7" providerId="ADAL" clId="{A9B91A0C-DE7E-47E9-9019-964FDEE48EC5}" dt="2024-08-27T15:41:49.531" v="16856" actId="2711"/>
          <ac:spMkLst>
            <pc:docMk/>
            <pc:sldMk cId="1649575331" sldId="348"/>
            <ac:spMk id="374" creationId="{00000000-0000-0000-0000-000000000000}"/>
          </ac:spMkLst>
        </pc:spChg>
        <pc:spChg chg="mod">
          <ac:chgData name="Mathias Vercauteren" userId="fa5be325-c4b1-412f-aabb-20c14464bfb7" providerId="ADAL" clId="{A9B91A0C-DE7E-47E9-9019-964FDEE48EC5}" dt="2024-08-27T15:41:49.531" v="16856" actId="2711"/>
          <ac:spMkLst>
            <pc:docMk/>
            <pc:sldMk cId="1649575331" sldId="348"/>
            <ac:spMk id="375" creationId="{00000000-0000-0000-0000-000000000000}"/>
          </ac:spMkLst>
        </pc:spChg>
        <pc:spChg chg="mod">
          <ac:chgData name="Mathias Vercauteren" userId="fa5be325-c4b1-412f-aabb-20c14464bfb7" providerId="ADAL" clId="{A9B91A0C-DE7E-47E9-9019-964FDEE48EC5}" dt="2024-08-27T15:41:49.531" v="16856" actId="2711"/>
          <ac:spMkLst>
            <pc:docMk/>
            <pc:sldMk cId="1649575331" sldId="348"/>
            <ac:spMk id="376" creationId="{00000000-0000-0000-0000-000000000000}"/>
          </ac:spMkLst>
        </pc:spChg>
        <pc:spChg chg="mod">
          <ac:chgData name="Mathias Vercauteren" userId="fa5be325-c4b1-412f-aabb-20c14464bfb7" providerId="ADAL" clId="{A9B91A0C-DE7E-47E9-9019-964FDEE48EC5}" dt="2024-08-27T15:41:49.531" v="16856" actId="2711"/>
          <ac:spMkLst>
            <pc:docMk/>
            <pc:sldMk cId="1649575331" sldId="348"/>
            <ac:spMk id="377" creationId="{00000000-0000-0000-0000-000000000000}"/>
          </ac:spMkLst>
        </pc:spChg>
        <pc:grpChg chg="del">
          <ac:chgData name="Mathias Vercauteren" userId="fa5be325-c4b1-412f-aabb-20c14464bfb7" providerId="ADAL" clId="{A9B91A0C-DE7E-47E9-9019-964FDEE48EC5}" dt="2024-08-27T15:41:15.619" v="16845" actId="478"/>
          <ac:grpSpMkLst>
            <pc:docMk/>
            <pc:sldMk cId="1649575331" sldId="348"/>
            <ac:grpSpMk id="6" creationId="{16E136B9-293D-1E70-8B1A-20F4D998A495}"/>
          </ac:grpSpMkLst>
        </pc:grpChg>
        <pc:cxnChg chg="add mod">
          <ac:chgData name="Mathias Vercauteren" userId="fa5be325-c4b1-412f-aabb-20c14464bfb7" providerId="ADAL" clId="{A9B91A0C-DE7E-47E9-9019-964FDEE48EC5}" dt="2024-08-27T15:41:56.437" v="16857" actId="1076"/>
          <ac:cxnSpMkLst>
            <pc:docMk/>
            <pc:sldMk cId="1649575331" sldId="348"/>
            <ac:cxnSpMk id="24" creationId="{552E314D-DB69-2584-1EBF-25890E5CAC23}"/>
          </ac:cxnSpMkLst>
        </pc:cxnChg>
        <pc:cxnChg chg="del">
          <ac:chgData name="Mathias Vercauteren" userId="fa5be325-c4b1-412f-aabb-20c14464bfb7" providerId="ADAL" clId="{A9B91A0C-DE7E-47E9-9019-964FDEE48EC5}" dt="2024-08-27T15:40:53.949" v="16838" actId="478"/>
          <ac:cxnSpMkLst>
            <pc:docMk/>
            <pc:sldMk cId="1649575331" sldId="348"/>
            <ac:cxnSpMk id="378" creationId="{00000000-0000-0000-0000-000000000000}"/>
          </ac:cxnSpMkLst>
        </pc:cxnChg>
      </pc:sldChg>
      <pc:sldChg chg="addSp delSp modSp mod ord modTransition modClrScheme chgLayout">
        <pc:chgData name="Mathias Vercauteren" userId="fa5be325-c4b1-412f-aabb-20c14464bfb7" providerId="ADAL" clId="{A9B91A0C-DE7E-47E9-9019-964FDEE48EC5}" dt="2024-08-27T15:57:58.462" v="17062"/>
        <pc:sldMkLst>
          <pc:docMk/>
          <pc:sldMk cId="2039155686" sldId="349"/>
        </pc:sldMkLst>
        <pc:spChg chg="mod ord">
          <ac:chgData name="Mathias Vercauteren" userId="fa5be325-c4b1-412f-aabb-20c14464bfb7" providerId="ADAL" clId="{A9B91A0C-DE7E-47E9-9019-964FDEE48EC5}" dt="2024-08-27T15:41:44.360" v="16855" actId="2711"/>
          <ac:spMkLst>
            <pc:docMk/>
            <pc:sldMk cId="2039155686" sldId="349"/>
            <ac:spMk id="2" creationId="{F2D1571E-3C40-0AF4-449A-A2187DED2E86}"/>
          </ac:spMkLst>
        </pc:spChg>
        <pc:spChg chg="add del mod ord">
          <ac:chgData name="Mathias Vercauteren" userId="fa5be325-c4b1-412f-aabb-20c14464bfb7" providerId="ADAL" clId="{A9B91A0C-DE7E-47E9-9019-964FDEE48EC5}" dt="2024-08-27T15:41:25.314" v="16849" actId="478"/>
          <ac:spMkLst>
            <pc:docMk/>
            <pc:sldMk cId="2039155686" sldId="349"/>
            <ac:spMk id="3" creationId="{0D50780B-A793-4C7A-7D12-449DDE06B896}"/>
          </ac:spMkLst>
        </pc:spChg>
        <pc:spChg chg="mod ord">
          <ac:chgData name="Mathias Vercauteren" userId="fa5be325-c4b1-412f-aabb-20c14464bfb7" providerId="ADAL" clId="{A9B91A0C-DE7E-47E9-9019-964FDEE48EC5}" dt="2024-08-27T15:41:44.360" v="16855" actId="2711"/>
          <ac:spMkLst>
            <pc:docMk/>
            <pc:sldMk cId="2039155686" sldId="349"/>
            <ac:spMk id="4" creationId="{7EC372AE-6183-60FA-34DE-36D62EF8AB4E}"/>
          </ac:spMkLst>
        </pc:spChg>
        <pc:spChg chg="mod ord">
          <ac:chgData name="Mathias Vercauteren" userId="fa5be325-c4b1-412f-aabb-20c14464bfb7" providerId="ADAL" clId="{A9B91A0C-DE7E-47E9-9019-964FDEE48EC5}" dt="2024-08-27T15:41:44.360" v="16855" actId="2711"/>
          <ac:spMkLst>
            <pc:docMk/>
            <pc:sldMk cId="2039155686" sldId="349"/>
            <ac:spMk id="5" creationId="{C5504B85-70DD-5815-09FC-86190C0CA6D7}"/>
          </ac:spMkLst>
        </pc:spChg>
        <pc:spChg chg="mod">
          <ac:chgData name="Mathias Vercauteren" userId="fa5be325-c4b1-412f-aabb-20c14464bfb7" providerId="ADAL" clId="{A9B91A0C-DE7E-47E9-9019-964FDEE48EC5}" dt="2024-08-27T15:41:44.360" v="16855" actId="2711"/>
          <ac:spMkLst>
            <pc:docMk/>
            <pc:sldMk cId="2039155686" sldId="349"/>
            <ac:spMk id="35" creationId="{2468A698-A723-7694-848E-0AD3A97BFFF8}"/>
          </ac:spMkLst>
        </pc:spChg>
        <pc:spChg chg="mod">
          <ac:chgData name="Mathias Vercauteren" userId="fa5be325-c4b1-412f-aabb-20c14464bfb7" providerId="ADAL" clId="{A9B91A0C-DE7E-47E9-9019-964FDEE48EC5}" dt="2024-08-27T15:41:44.360" v="16855" actId="2711"/>
          <ac:spMkLst>
            <pc:docMk/>
            <pc:sldMk cId="2039155686" sldId="349"/>
            <ac:spMk id="36" creationId="{5494F448-211A-52EA-80F8-B6814436771F}"/>
          </ac:spMkLst>
        </pc:spChg>
        <pc:spChg chg="mod">
          <ac:chgData name="Mathias Vercauteren" userId="fa5be325-c4b1-412f-aabb-20c14464bfb7" providerId="ADAL" clId="{A9B91A0C-DE7E-47E9-9019-964FDEE48EC5}" dt="2024-08-27T15:41:44.360" v="16855" actId="2711"/>
          <ac:spMkLst>
            <pc:docMk/>
            <pc:sldMk cId="2039155686" sldId="349"/>
            <ac:spMk id="37" creationId="{32B55C5D-BFD0-4D86-4524-C34FB3EDC17E}"/>
          </ac:spMkLst>
        </pc:spChg>
        <pc:spChg chg="mod">
          <ac:chgData name="Mathias Vercauteren" userId="fa5be325-c4b1-412f-aabb-20c14464bfb7" providerId="ADAL" clId="{A9B91A0C-DE7E-47E9-9019-964FDEE48EC5}" dt="2024-08-27T15:41:44.360" v="16855" actId="2711"/>
          <ac:spMkLst>
            <pc:docMk/>
            <pc:sldMk cId="2039155686" sldId="349"/>
            <ac:spMk id="38" creationId="{208DE9FC-44C0-91FF-C483-B5B6838E3D6B}"/>
          </ac:spMkLst>
        </pc:spChg>
        <pc:spChg chg="mod">
          <ac:chgData name="Mathias Vercauteren" userId="fa5be325-c4b1-412f-aabb-20c14464bfb7" providerId="ADAL" clId="{A9B91A0C-DE7E-47E9-9019-964FDEE48EC5}" dt="2024-08-27T15:41:44.360" v="16855" actId="2711"/>
          <ac:spMkLst>
            <pc:docMk/>
            <pc:sldMk cId="2039155686" sldId="349"/>
            <ac:spMk id="41" creationId="{1A4E4E77-C7D7-58BD-6959-E555726D6D38}"/>
          </ac:spMkLst>
        </pc:spChg>
        <pc:spChg chg="mod">
          <ac:chgData name="Mathias Vercauteren" userId="fa5be325-c4b1-412f-aabb-20c14464bfb7" providerId="ADAL" clId="{A9B91A0C-DE7E-47E9-9019-964FDEE48EC5}" dt="2024-08-27T15:41:44.360" v="16855" actId="2711"/>
          <ac:spMkLst>
            <pc:docMk/>
            <pc:sldMk cId="2039155686" sldId="349"/>
            <ac:spMk id="43" creationId="{B12C637F-159E-B314-C9E2-F4F676EF7FB6}"/>
          </ac:spMkLst>
        </pc:spChg>
        <pc:spChg chg="mod">
          <ac:chgData name="Mathias Vercauteren" userId="fa5be325-c4b1-412f-aabb-20c14464bfb7" providerId="ADAL" clId="{A9B91A0C-DE7E-47E9-9019-964FDEE48EC5}" dt="2024-08-27T15:41:44.360" v="16855" actId="2711"/>
          <ac:spMkLst>
            <pc:docMk/>
            <pc:sldMk cId="2039155686" sldId="349"/>
            <ac:spMk id="44" creationId="{CDA149E7-DCF7-0B96-41D4-6EAA5D01422C}"/>
          </ac:spMkLst>
        </pc:spChg>
        <pc:spChg chg="mod">
          <ac:chgData name="Mathias Vercauteren" userId="fa5be325-c4b1-412f-aabb-20c14464bfb7" providerId="ADAL" clId="{A9B91A0C-DE7E-47E9-9019-964FDEE48EC5}" dt="2024-08-27T15:41:44.360" v="16855" actId="2711"/>
          <ac:spMkLst>
            <pc:docMk/>
            <pc:sldMk cId="2039155686" sldId="349"/>
            <ac:spMk id="45" creationId="{E6734871-71F5-436E-487F-21C23C418C69}"/>
          </ac:spMkLst>
        </pc:spChg>
        <pc:spChg chg="mod">
          <ac:chgData name="Mathias Vercauteren" userId="fa5be325-c4b1-412f-aabb-20c14464bfb7" providerId="ADAL" clId="{A9B91A0C-DE7E-47E9-9019-964FDEE48EC5}" dt="2024-08-27T15:41:44.360" v="16855" actId="2711"/>
          <ac:spMkLst>
            <pc:docMk/>
            <pc:sldMk cId="2039155686" sldId="349"/>
            <ac:spMk id="46" creationId="{DA033EB5-63D4-9A09-072A-6B8015047BC4}"/>
          </ac:spMkLst>
        </pc:spChg>
        <pc:spChg chg="mod">
          <ac:chgData name="Mathias Vercauteren" userId="fa5be325-c4b1-412f-aabb-20c14464bfb7" providerId="ADAL" clId="{A9B91A0C-DE7E-47E9-9019-964FDEE48EC5}" dt="2024-08-27T15:41:44.360" v="16855" actId="2711"/>
          <ac:spMkLst>
            <pc:docMk/>
            <pc:sldMk cId="2039155686" sldId="349"/>
            <ac:spMk id="47" creationId="{8740ABFA-3DB1-1EDC-1775-1847A3263FAD}"/>
          </ac:spMkLst>
        </pc:spChg>
        <pc:spChg chg="mod">
          <ac:chgData name="Mathias Vercauteren" userId="fa5be325-c4b1-412f-aabb-20c14464bfb7" providerId="ADAL" clId="{A9B91A0C-DE7E-47E9-9019-964FDEE48EC5}" dt="2024-08-27T15:41:44.360" v="16855" actId="2711"/>
          <ac:spMkLst>
            <pc:docMk/>
            <pc:sldMk cId="2039155686" sldId="349"/>
            <ac:spMk id="48" creationId="{7E4FB2D6-4E22-2606-75D1-A1A29D37CF4A}"/>
          </ac:spMkLst>
        </pc:spChg>
        <pc:spChg chg="mod">
          <ac:chgData name="Mathias Vercauteren" userId="fa5be325-c4b1-412f-aabb-20c14464bfb7" providerId="ADAL" clId="{A9B91A0C-DE7E-47E9-9019-964FDEE48EC5}" dt="2024-08-27T15:41:44.360" v="16855" actId="2711"/>
          <ac:spMkLst>
            <pc:docMk/>
            <pc:sldMk cId="2039155686" sldId="349"/>
            <ac:spMk id="49" creationId="{01ECC6BF-60D2-CDD8-D45C-41FE0D773352}"/>
          </ac:spMkLst>
        </pc:spChg>
        <pc:spChg chg="mod">
          <ac:chgData name="Mathias Vercauteren" userId="fa5be325-c4b1-412f-aabb-20c14464bfb7" providerId="ADAL" clId="{A9B91A0C-DE7E-47E9-9019-964FDEE48EC5}" dt="2024-08-27T15:41:44.360" v="16855" actId="2711"/>
          <ac:spMkLst>
            <pc:docMk/>
            <pc:sldMk cId="2039155686" sldId="349"/>
            <ac:spMk id="51" creationId="{23DC5720-5C8F-2AF3-5DE5-664C0109D164}"/>
          </ac:spMkLst>
        </pc:spChg>
        <pc:spChg chg="mod">
          <ac:chgData name="Mathias Vercauteren" userId="fa5be325-c4b1-412f-aabb-20c14464bfb7" providerId="ADAL" clId="{A9B91A0C-DE7E-47E9-9019-964FDEE48EC5}" dt="2024-08-27T15:41:44.360" v="16855" actId="2711"/>
          <ac:spMkLst>
            <pc:docMk/>
            <pc:sldMk cId="2039155686" sldId="349"/>
            <ac:spMk id="52" creationId="{8A50C926-9323-F54F-F235-6A3B04C042FC}"/>
          </ac:spMkLst>
        </pc:spChg>
        <pc:spChg chg="mod">
          <ac:chgData name="Mathias Vercauteren" userId="fa5be325-c4b1-412f-aabb-20c14464bfb7" providerId="ADAL" clId="{A9B91A0C-DE7E-47E9-9019-964FDEE48EC5}" dt="2024-08-27T15:41:44.360" v="16855" actId="2711"/>
          <ac:spMkLst>
            <pc:docMk/>
            <pc:sldMk cId="2039155686" sldId="349"/>
            <ac:spMk id="53" creationId="{9732E54B-C8A8-D3E1-E482-4689D7AA6B60}"/>
          </ac:spMkLst>
        </pc:spChg>
        <pc:spChg chg="mod">
          <ac:chgData name="Mathias Vercauteren" userId="fa5be325-c4b1-412f-aabb-20c14464bfb7" providerId="ADAL" clId="{A9B91A0C-DE7E-47E9-9019-964FDEE48EC5}" dt="2024-08-27T15:41:44.360" v="16855" actId="2711"/>
          <ac:spMkLst>
            <pc:docMk/>
            <pc:sldMk cId="2039155686" sldId="349"/>
            <ac:spMk id="55" creationId="{121BF74B-F31B-EE54-7ACF-B4BB41AE436F}"/>
          </ac:spMkLst>
        </pc:spChg>
        <pc:spChg chg="mod">
          <ac:chgData name="Mathias Vercauteren" userId="fa5be325-c4b1-412f-aabb-20c14464bfb7" providerId="ADAL" clId="{A9B91A0C-DE7E-47E9-9019-964FDEE48EC5}" dt="2024-08-27T15:41:44.360" v="16855" actId="2711"/>
          <ac:spMkLst>
            <pc:docMk/>
            <pc:sldMk cId="2039155686" sldId="349"/>
            <ac:spMk id="56" creationId="{0A224E47-8C85-811A-0364-2172B72A477C}"/>
          </ac:spMkLst>
        </pc:spChg>
        <pc:spChg chg="mod">
          <ac:chgData name="Mathias Vercauteren" userId="fa5be325-c4b1-412f-aabb-20c14464bfb7" providerId="ADAL" clId="{A9B91A0C-DE7E-47E9-9019-964FDEE48EC5}" dt="2024-08-27T15:41:44.360" v="16855" actId="2711"/>
          <ac:spMkLst>
            <pc:docMk/>
            <pc:sldMk cId="2039155686" sldId="349"/>
            <ac:spMk id="57" creationId="{DDE37047-016F-06BB-A2D3-FEB87FC30720}"/>
          </ac:spMkLst>
        </pc:spChg>
        <pc:spChg chg="mod">
          <ac:chgData name="Mathias Vercauteren" userId="fa5be325-c4b1-412f-aabb-20c14464bfb7" providerId="ADAL" clId="{A9B91A0C-DE7E-47E9-9019-964FDEE48EC5}" dt="2024-08-27T15:41:44.360" v="16855" actId="2711"/>
          <ac:spMkLst>
            <pc:docMk/>
            <pc:sldMk cId="2039155686" sldId="349"/>
            <ac:spMk id="374" creationId="{00000000-0000-0000-0000-000000000000}"/>
          </ac:spMkLst>
        </pc:spChg>
        <pc:spChg chg="mod">
          <ac:chgData name="Mathias Vercauteren" userId="fa5be325-c4b1-412f-aabb-20c14464bfb7" providerId="ADAL" clId="{A9B91A0C-DE7E-47E9-9019-964FDEE48EC5}" dt="2024-08-27T15:41:44.360" v="16855" actId="2711"/>
          <ac:spMkLst>
            <pc:docMk/>
            <pc:sldMk cId="2039155686" sldId="349"/>
            <ac:spMk id="375" creationId="{00000000-0000-0000-0000-000000000000}"/>
          </ac:spMkLst>
        </pc:spChg>
        <pc:spChg chg="mod">
          <ac:chgData name="Mathias Vercauteren" userId="fa5be325-c4b1-412f-aabb-20c14464bfb7" providerId="ADAL" clId="{A9B91A0C-DE7E-47E9-9019-964FDEE48EC5}" dt="2024-08-27T15:41:44.360" v="16855" actId="2711"/>
          <ac:spMkLst>
            <pc:docMk/>
            <pc:sldMk cId="2039155686" sldId="349"/>
            <ac:spMk id="376" creationId="{00000000-0000-0000-0000-000000000000}"/>
          </ac:spMkLst>
        </pc:spChg>
        <pc:spChg chg="mod">
          <ac:chgData name="Mathias Vercauteren" userId="fa5be325-c4b1-412f-aabb-20c14464bfb7" providerId="ADAL" clId="{A9B91A0C-DE7E-47E9-9019-964FDEE48EC5}" dt="2024-08-27T15:41:44.360" v="16855" actId="2711"/>
          <ac:spMkLst>
            <pc:docMk/>
            <pc:sldMk cId="2039155686" sldId="349"/>
            <ac:spMk id="377" creationId="{00000000-0000-0000-0000-000000000000}"/>
          </ac:spMkLst>
        </pc:spChg>
        <pc:grpChg chg="del">
          <ac:chgData name="Mathias Vercauteren" userId="fa5be325-c4b1-412f-aabb-20c14464bfb7" providerId="ADAL" clId="{A9B91A0C-DE7E-47E9-9019-964FDEE48EC5}" dt="2024-08-27T15:41:22.948" v="16848" actId="478"/>
          <ac:grpSpMkLst>
            <pc:docMk/>
            <pc:sldMk cId="2039155686" sldId="349"/>
            <ac:grpSpMk id="6" creationId="{E7F1504C-B1EB-C87D-2D60-910788804DAF}"/>
          </ac:grpSpMkLst>
        </pc:grpChg>
        <pc:cxnChg chg="mod">
          <ac:chgData name="Mathias Vercauteren" userId="fa5be325-c4b1-412f-aabb-20c14464bfb7" providerId="ADAL" clId="{A9B91A0C-DE7E-47E9-9019-964FDEE48EC5}" dt="2024-08-27T15:42:00.406" v="16858" actId="1076"/>
          <ac:cxnSpMkLst>
            <pc:docMk/>
            <pc:sldMk cId="2039155686" sldId="349"/>
            <ac:cxnSpMk id="378" creationId="{00000000-0000-0000-0000-000000000000}"/>
          </ac:cxnSpMkLst>
        </pc:cxnChg>
      </pc:sldChg>
      <pc:sldChg chg="delSp modSp mod ord modTransition">
        <pc:chgData name="Mathias Vercauteren" userId="fa5be325-c4b1-412f-aabb-20c14464bfb7" providerId="ADAL" clId="{A9B91A0C-DE7E-47E9-9019-964FDEE48EC5}" dt="2024-08-27T16:12:29.810" v="17463"/>
        <pc:sldMkLst>
          <pc:docMk/>
          <pc:sldMk cId="3875839897" sldId="350"/>
        </pc:sldMkLst>
        <pc:spChg chg="mod">
          <ac:chgData name="Mathias Vercauteren" userId="fa5be325-c4b1-412f-aabb-20c14464bfb7" providerId="ADAL" clId="{A9B91A0C-DE7E-47E9-9019-964FDEE48EC5}" dt="2024-08-27T16:12:29.810" v="17463"/>
          <ac:spMkLst>
            <pc:docMk/>
            <pc:sldMk cId="3875839897" sldId="350"/>
            <ac:spMk id="2" creationId="{F2D1571E-3C40-0AF4-449A-A2187DED2E86}"/>
          </ac:spMkLst>
        </pc:spChg>
        <pc:spChg chg="mod">
          <ac:chgData name="Mathias Vercauteren" userId="fa5be325-c4b1-412f-aabb-20c14464bfb7" providerId="ADAL" clId="{A9B91A0C-DE7E-47E9-9019-964FDEE48EC5}" dt="2024-08-27T15:42:30.425" v="16865" actId="207"/>
          <ac:spMkLst>
            <pc:docMk/>
            <pc:sldMk cId="3875839897" sldId="350"/>
            <ac:spMk id="3" creationId="{088D1A88-670D-7422-F1F6-90D8C9F3618D}"/>
          </ac:spMkLst>
        </pc:spChg>
        <pc:spChg chg="mod">
          <ac:chgData name="Mathias Vercauteren" userId="fa5be325-c4b1-412f-aabb-20c14464bfb7" providerId="ADAL" clId="{A9B91A0C-DE7E-47E9-9019-964FDEE48EC5}" dt="2024-08-27T15:42:30.425" v="16865" actId="207"/>
          <ac:spMkLst>
            <pc:docMk/>
            <pc:sldMk cId="3875839897" sldId="350"/>
            <ac:spMk id="4" creationId="{D0A3AF43-A9FD-6BAC-95B8-7CC8DB132D11}"/>
          </ac:spMkLst>
        </pc:spChg>
        <pc:spChg chg="mod">
          <ac:chgData name="Mathias Vercauteren" userId="fa5be325-c4b1-412f-aabb-20c14464bfb7" providerId="ADAL" clId="{A9B91A0C-DE7E-47E9-9019-964FDEE48EC5}" dt="2024-08-27T15:42:30.425" v="16865" actId="207"/>
          <ac:spMkLst>
            <pc:docMk/>
            <pc:sldMk cId="3875839897" sldId="350"/>
            <ac:spMk id="5" creationId="{A974B90A-0ADA-F1FA-F269-D34921920CBD}"/>
          </ac:spMkLst>
        </pc:spChg>
        <pc:spChg chg="mod">
          <ac:chgData name="Mathias Vercauteren" userId="fa5be325-c4b1-412f-aabb-20c14464bfb7" providerId="ADAL" clId="{A9B91A0C-DE7E-47E9-9019-964FDEE48EC5}" dt="2024-08-27T15:42:30.425" v="16865" actId="207"/>
          <ac:spMkLst>
            <pc:docMk/>
            <pc:sldMk cId="3875839897" sldId="350"/>
            <ac:spMk id="6" creationId="{444CFACD-1E06-E699-1E13-ACB830A2846F}"/>
          </ac:spMkLst>
        </pc:spChg>
        <pc:spChg chg="mod">
          <ac:chgData name="Mathias Vercauteren" userId="fa5be325-c4b1-412f-aabb-20c14464bfb7" providerId="ADAL" clId="{A9B91A0C-DE7E-47E9-9019-964FDEE48EC5}" dt="2024-08-27T15:42:05.154" v="16859" actId="2711"/>
          <ac:spMkLst>
            <pc:docMk/>
            <pc:sldMk cId="3875839897" sldId="350"/>
            <ac:spMk id="7" creationId="{39361AD3-571F-853B-28A5-62883EC7AC64}"/>
          </ac:spMkLst>
        </pc:spChg>
        <pc:spChg chg="mod">
          <ac:chgData name="Mathias Vercauteren" userId="fa5be325-c4b1-412f-aabb-20c14464bfb7" providerId="ADAL" clId="{A9B91A0C-DE7E-47E9-9019-964FDEE48EC5}" dt="2024-08-27T15:42:05.154" v="16859" actId="2711"/>
          <ac:spMkLst>
            <pc:docMk/>
            <pc:sldMk cId="3875839897" sldId="350"/>
            <ac:spMk id="8" creationId="{3C324DD2-4130-B765-6CE0-92BA08D1A72B}"/>
          </ac:spMkLst>
        </pc:spChg>
        <pc:spChg chg="mod">
          <ac:chgData name="Mathias Vercauteren" userId="fa5be325-c4b1-412f-aabb-20c14464bfb7" providerId="ADAL" clId="{A9B91A0C-DE7E-47E9-9019-964FDEE48EC5}" dt="2024-08-27T15:42:05.154" v="16859" actId="2711"/>
          <ac:spMkLst>
            <pc:docMk/>
            <pc:sldMk cId="3875839897" sldId="350"/>
            <ac:spMk id="9" creationId="{8D23B93B-6A6B-4D24-E041-A84611ABA35C}"/>
          </ac:spMkLst>
        </pc:spChg>
        <pc:spChg chg="mod">
          <ac:chgData name="Mathias Vercauteren" userId="fa5be325-c4b1-412f-aabb-20c14464bfb7" providerId="ADAL" clId="{A9B91A0C-DE7E-47E9-9019-964FDEE48EC5}" dt="2024-08-27T15:42:05.154" v="16859" actId="2711"/>
          <ac:spMkLst>
            <pc:docMk/>
            <pc:sldMk cId="3875839897" sldId="350"/>
            <ac:spMk id="10" creationId="{3A3A6E15-F0CE-6C72-44A5-3507153F878E}"/>
          </ac:spMkLst>
        </pc:spChg>
        <pc:spChg chg="mod">
          <ac:chgData name="Mathias Vercauteren" userId="fa5be325-c4b1-412f-aabb-20c14464bfb7" providerId="ADAL" clId="{A9B91A0C-DE7E-47E9-9019-964FDEE48EC5}" dt="2024-08-27T15:42:05.154" v="16859" actId="2711"/>
          <ac:spMkLst>
            <pc:docMk/>
            <pc:sldMk cId="3875839897" sldId="350"/>
            <ac:spMk id="11" creationId="{09CCF47A-04EB-001C-1274-E99BAC8244DC}"/>
          </ac:spMkLst>
        </pc:spChg>
        <pc:spChg chg="mod">
          <ac:chgData name="Mathias Vercauteren" userId="fa5be325-c4b1-412f-aabb-20c14464bfb7" providerId="ADAL" clId="{A9B91A0C-DE7E-47E9-9019-964FDEE48EC5}" dt="2024-08-27T15:42:05.154" v="16859" actId="2711"/>
          <ac:spMkLst>
            <pc:docMk/>
            <pc:sldMk cId="3875839897" sldId="350"/>
            <ac:spMk id="12" creationId="{9E95113A-5E5F-E6AE-2351-6FAF1671CE06}"/>
          </ac:spMkLst>
        </pc:spChg>
        <pc:spChg chg="mod">
          <ac:chgData name="Mathias Vercauteren" userId="fa5be325-c4b1-412f-aabb-20c14464bfb7" providerId="ADAL" clId="{A9B91A0C-DE7E-47E9-9019-964FDEE48EC5}" dt="2024-08-27T15:42:30.425" v="16865" actId="207"/>
          <ac:spMkLst>
            <pc:docMk/>
            <pc:sldMk cId="3875839897" sldId="350"/>
            <ac:spMk id="13" creationId="{5A2D712C-854D-93C1-C700-678CFBB125E9}"/>
          </ac:spMkLst>
        </pc:spChg>
        <pc:spChg chg="mod">
          <ac:chgData name="Mathias Vercauteren" userId="fa5be325-c4b1-412f-aabb-20c14464bfb7" providerId="ADAL" clId="{A9B91A0C-DE7E-47E9-9019-964FDEE48EC5}" dt="2024-08-27T15:42:30.425" v="16865" actId="207"/>
          <ac:spMkLst>
            <pc:docMk/>
            <pc:sldMk cId="3875839897" sldId="350"/>
            <ac:spMk id="14" creationId="{57FA9680-48C6-9097-CAA5-7064E0D7F675}"/>
          </ac:spMkLst>
        </pc:spChg>
        <pc:spChg chg="mod">
          <ac:chgData name="Mathias Vercauteren" userId="fa5be325-c4b1-412f-aabb-20c14464bfb7" providerId="ADAL" clId="{A9B91A0C-DE7E-47E9-9019-964FDEE48EC5}" dt="2024-08-27T15:42:05.154" v="16859" actId="2711"/>
          <ac:spMkLst>
            <pc:docMk/>
            <pc:sldMk cId="3875839897" sldId="350"/>
            <ac:spMk id="15" creationId="{30A19655-C2BA-F609-77CB-9D7930EE96BA}"/>
          </ac:spMkLst>
        </pc:spChg>
        <pc:spChg chg="mod">
          <ac:chgData name="Mathias Vercauteren" userId="fa5be325-c4b1-412f-aabb-20c14464bfb7" providerId="ADAL" clId="{A9B91A0C-DE7E-47E9-9019-964FDEE48EC5}" dt="2024-08-27T15:42:05.154" v="16859" actId="2711"/>
          <ac:spMkLst>
            <pc:docMk/>
            <pc:sldMk cId="3875839897" sldId="350"/>
            <ac:spMk id="16" creationId="{846ADEA1-9B9D-3144-E790-9F899CE53531}"/>
          </ac:spMkLst>
        </pc:spChg>
        <pc:spChg chg="mod">
          <ac:chgData name="Mathias Vercauteren" userId="fa5be325-c4b1-412f-aabb-20c14464bfb7" providerId="ADAL" clId="{A9B91A0C-DE7E-47E9-9019-964FDEE48EC5}" dt="2024-08-27T15:42:05.154" v="16859" actId="2711"/>
          <ac:spMkLst>
            <pc:docMk/>
            <pc:sldMk cId="3875839897" sldId="350"/>
            <ac:spMk id="17" creationId="{ABEF0545-241B-B852-71A1-7D12D0B86D2A}"/>
          </ac:spMkLst>
        </pc:spChg>
        <pc:spChg chg="mod">
          <ac:chgData name="Mathias Vercauteren" userId="fa5be325-c4b1-412f-aabb-20c14464bfb7" providerId="ADAL" clId="{A9B91A0C-DE7E-47E9-9019-964FDEE48EC5}" dt="2024-08-27T15:42:05.154" v="16859" actId="2711"/>
          <ac:spMkLst>
            <pc:docMk/>
            <pc:sldMk cId="3875839897" sldId="350"/>
            <ac:spMk id="18" creationId="{EDC34404-85A8-6079-BFBA-EC5051C924FC}"/>
          </ac:spMkLst>
        </pc:spChg>
        <pc:spChg chg="mod">
          <ac:chgData name="Mathias Vercauteren" userId="fa5be325-c4b1-412f-aabb-20c14464bfb7" providerId="ADAL" clId="{A9B91A0C-DE7E-47E9-9019-964FDEE48EC5}" dt="2024-08-27T15:42:05.154" v="16859" actId="2711"/>
          <ac:spMkLst>
            <pc:docMk/>
            <pc:sldMk cId="3875839897" sldId="350"/>
            <ac:spMk id="19" creationId="{E9C501AC-1231-6F5F-5C3F-DB4E1A03FC44}"/>
          </ac:spMkLst>
        </pc:spChg>
        <pc:spChg chg="mod">
          <ac:chgData name="Mathias Vercauteren" userId="fa5be325-c4b1-412f-aabb-20c14464bfb7" providerId="ADAL" clId="{A9B91A0C-DE7E-47E9-9019-964FDEE48EC5}" dt="2024-08-27T16:12:29.810" v="17463"/>
          <ac:spMkLst>
            <pc:docMk/>
            <pc:sldMk cId="3875839897" sldId="350"/>
            <ac:spMk id="21" creationId="{E484EBFF-D48F-FA92-10A3-86A0B97BFDC7}"/>
          </ac:spMkLst>
        </pc:spChg>
        <pc:spChg chg="mod">
          <ac:chgData name="Mathias Vercauteren" userId="fa5be325-c4b1-412f-aabb-20c14464bfb7" providerId="ADAL" clId="{A9B91A0C-DE7E-47E9-9019-964FDEE48EC5}" dt="2024-08-27T16:12:29.810" v="17463"/>
          <ac:spMkLst>
            <pc:docMk/>
            <pc:sldMk cId="3875839897" sldId="350"/>
            <ac:spMk id="22" creationId="{CD71C5F2-2B56-5868-13A3-1E2B8BB0457A}"/>
          </ac:spMkLst>
        </pc:spChg>
        <pc:spChg chg="mod">
          <ac:chgData name="Mathias Vercauteren" userId="fa5be325-c4b1-412f-aabb-20c14464bfb7" providerId="ADAL" clId="{A9B91A0C-DE7E-47E9-9019-964FDEE48EC5}" dt="2024-08-27T15:42:05.154" v="16859" actId="2711"/>
          <ac:spMkLst>
            <pc:docMk/>
            <pc:sldMk cId="3875839897" sldId="350"/>
            <ac:spMk id="25" creationId="{1362A61E-D40A-84A5-525B-046869257AAB}"/>
          </ac:spMkLst>
        </pc:spChg>
        <pc:spChg chg="mod">
          <ac:chgData name="Mathias Vercauteren" userId="fa5be325-c4b1-412f-aabb-20c14464bfb7" providerId="ADAL" clId="{A9B91A0C-DE7E-47E9-9019-964FDEE48EC5}" dt="2024-08-27T15:42:05.154" v="16859" actId="2711"/>
          <ac:spMkLst>
            <pc:docMk/>
            <pc:sldMk cId="3875839897" sldId="350"/>
            <ac:spMk id="26" creationId="{12D2E297-90C7-8F12-3AD5-3BF3C4E26A33}"/>
          </ac:spMkLst>
        </pc:spChg>
        <pc:spChg chg="mod">
          <ac:chgData name="Mathias Vercauteren" userId="fa5be325-c4b1-412f-aabb-20c14464bfb7" providerId="ADAL" clId="{A9B91A0C-DE7E-47E9-9019-964FDEE48EC5}" dt="2024-08-27T15:42:05.154" v="16859" actId="2711"/>
          <ac:spMkLst>
            <pc:docMk/>
            <pc:sldMk cId="3875839897" sldId="350"/>
            <ac:spMk id="27" creationId="{D867077E-BF2F-CAB4-3CC0-63408B65C07A}"/>
          </ac:spMkLst>
        </pc:spChg>
        <pc:spChg chg="mod">
          <ac:chgData name="Mathias Vercauteren" userId="fa5be325-c4b1-412f-aabb-20c14464bfb7" providerId="ADAL" clId="{A9B91A0C-DE7E-47E9-9019-964FDEE48EC5}" dt="2024-08-27T15:42:05.154" v="16859" actId="2711"/>
          <ac:spMkLst>
            <pc:docMk/>
            <pc:sldMk cId="3875839897" sldId="350"/>
            <ac:spMk id="28" creationId="{9E43F539-1C39-2AE6-DDFC-C284058E0B7A}"/>
          </ac:spMkLst>
        </pc:spChg>
        <pc:spChg chg="mod">
          <ac:chgData name="Mathias Vercauteren" userId="fa5be325-c4b1-412f-aabb-20c14464bfb7" providerId="ADAL" clId="{A9B91A0C-DE7E-47E9-9019-964FDEE48EC5}" dt="2024-08-27T15:42:05.154" v="16859" actId="2711"/>
          <ac:spMkLst>
            <pc:docMk/>
            <pc:sldMk cId="3875839897" sldId="350"/>
            <ac:spMk id="30" creationId="{9530F15C-3EC3-FB26-E0DC-EE096A06E6DB}"/>
          </ac:spMkLst>
        </pc:spChg>
        <pc:spChg chg="mod">
          <ac:chgData name="Mathias Vercauteren" userId="fa5be325-c4b1-412f-aabb-20c14464bfb7" providerId="ADAL" clId="{A9B91A0C-DE7E-47E9-9019-964FDEE48EC5}" dt="2024-08-27T15:42:05.154" v="16859" actId="2711"/>
          <ac:spMkLst>
            <pc:docMk/>
            <pc:sldMk cId="3875839897" sldId="350"/>
            <ac:spMk id="31" creationId="{6EB7FFEF-90F1-11A2-2B9C-AF36DE027D6F}"/>
          </ac:spMkLst>
        </pc:spChg>
        <pc:spChg chg="mod">
          <ac:chgData name="Mathias Vercauteren" userId="fa5be325-c4b1-412f-aabb-20c14464bfb7" providerId="ADAL" clId="{A9B91A0C-DE7E-47E9-9019-964FDEE48EC5}" dt="2024-08-27T15:42:18.525" v="16863" actId="108"/>
          <ac:spMkLst>
            <pc:docMk/>
            <pc:sldMk cId="3875839897" sldId="350"/>
            <ac:spMk id="374" creationId="{00000000-0000-0000-0000-000000000000}"/>
          </ac:spMkLst>
        </pc:spChg>
        <pc:spChg chg="mod">
          <ac:chgData name="Mathias Vercauteren" userId="fa5be325-c4b1-412f-aabb-20c14464bfb7" providerId="ADAL" clId="{A9B91A0C-DE7E-47E9-9019-964FDEE48EC5}" dt="2024-08-27T15:42:12.421" v="16862" actId="207"/>
          <ac:spMkLst>
            <pc:docMk/>
            <pc:sldMk cId="3875839897" sldId="350"/>
            <ac:spMk id="375" creationId="{00000000-0000-0000-0000-000000000000}"/>
          </ac:spMkLst>
        </pc:spChg>
        <pc:spChg chg="mod">
          <ac:chgData name="Mathias Vercauteren" userId="fa5be325-c4b1-412f-aabb-20c14464bfb7" providerId="ADAL" clId="{A9B91A0C-DE7E-47E9-9019-964FDEE48EC5}" dt="2024-08-27T15:42:20.889" v="16864" actId="108"/>
          <ac:spMkLst>
            <pc:docMk/>
            <pc:sldMk cId="3875839897" sldId="350"/>
            <ac:spMk id="376" creationId="{00000000-0000-0000-0000-000000000000}"/>
          </ac:spMkLst>
        </pc:spChg>
        <pc:spChg chg="mod">
          <ac:chgData name="Mathias Vercauteren" userId="fa5be325-c4b1-412f-aabb-20c14464bfb7" providerId="ADAL" clId="{A9B91A0C-DE7E-47E9-9019-964FDEE48EC5}" dt="2024-08-27T15:42:12.421" v="16862" actId="207"/>
          <ac:spMkLst>
            <pc:docMk/>
            <pc:sldMk cId="3875839897" sldId="350"/>
            <ac:spMk id="377" creationId="{00000000-0000-0000-0000-000000000000}"/>
          </ac:spMkLst>
        </pc:spChg>
        <pc:grpChg chg="del">
          <ac:chgData name="Mathias Vercauteren" userId="fa5be325-c4b1-412f-aabb-20c14464bfb7" providerId="ADAL" clId="{A9B91A0C-DE7E-47E9-9019-964FDEE48EC5}" dt="2024-08-27T15:42:09.444" v="16861" actId="478"/>
          <ac:grpSpMkLst>
            <pc:docMk/>
            <pc:sldMk cId="3875839897" sldId="350"/>
            <ac:grpSpMk id="23" creationId="{CAE1E253-8926-6522-6BDF-95A6FAAFBE30}"/>
          </ac:grpSpMkLst>
        </pc:grpChg>
      </pc:sldChg>
      <pc:sldChg chg="del modTransition">
        <pc:chgData name="Mathias Vercauteren" userId="fa5be325-c4b1-412f-aabb-20c14464bfb7" providerId="ADAL" clId="{A9B91A0C-DE7E-47E9-9019-964FDEE48EC5}" dt="2024-08-27T15:43:59.398" v="16869" actId="47"/>
        <pc:sldMkLst>
          <pc:docMk/>
          <pc:sldMk cId="263530970" sldId="351"/>
        </pc:sldMkLst>
      </pc:sldChg>
      <pc:sldChg chg="del">
        <pc:chgData name="Mathias Vercauteren" userId="fa5be325-c4b1-412f-aabb-20c14464bfb7" providerId="ADAL" clId="{A9B91A0C-DE7E-47E9-9019-964FDEE48EC5}" dt="2024-08-26T12:46:30.752" v="77" actId="47"/>
        <pc:sldMkLst>
          <pc:docMk/>
          <pc:sldMk cId="1422734837" sldId="2147468032"/>
        </pc:sldMkLst>
      </pc:sldChg>
      <pc:sldChg chg="del">
        <pc:chgData name="Mathias Vercauteren" userId="fa5be325-c4b1-412f-aabb-20c14464bfb7" providerId="ADAL" clId="{A9B91A0C-DE7E-47E9-9019-964FDEE48EC5}" dt="2024-08-26T12:46:30.752" v="77" actId="47"/>
        <pc:sldMkLst>
          <pc:docMk/>
          <pc:sldMk cId="2398199405" sldId="2147468035"/>
        </pc:sldMkLst>
      </pc:sldChg>
      <pc:sldChg chg="del">
        <pc:chgData name="Mathias Vercauteren" userId="fa5be325-c4b1-412f-aabb-20c14464bfb7" providerId="ADAL" clId="{A9B91A0C-DE7E-47E9-9019-964FDEE48EC5}" dt="2024-08-27T04:30:21.113" v="3004" actId="47"/>
        <pc:sldMkLst>
          <pc:docMk/>
          <pc:sldMk cId="2634215567" sldId="2147468104"/>
        </pc:sldMkLst>
      </pc:sldChg>
      <pc:sldChg chg="modSp mod ord modTransition modAnim">
        <pc:chgData name="Mathias Vercauteren" userId="fa5be325-c4b1-412f-aabb-20c14464bfb7" providerId="ADAL" clId="{A9B91A0C-DE7E-47E9-9019-964FDEE48EC5}" dt="2024-08-27T16:12:29.810" v="17463"/>
        <pc:sldMkLst>
          <pc:docMk/>
          <pc:sldMk cId="171713789" sldId="2147468119"/>
        </pc:sldMkLst>
        <pc:spChg chg="mod">
          <ac:chgData name="Mathias Vercauteren" userId="fa5be325-c4b1-412f-aabb-20c14464bfb7" providerId="ADAL" clId="{A9B91A0C-DE7E-47E9-9019-964FDEE48EC5}" dt="2024-08-27T05:46:31.667" v="5857" actId="2711"/>
          <ac:spMkLst>
            <pc:docMk/>
            <pc:sldMk cId="171713789" sldId="2147468119"/>
            <ac:spMk id="3" creationId="{3065C4AA-3FCF-7627-EFB5-F470A0013532}"/>
          </ac:spMkLst>
        </pc:spChg>
        <pc:spChg chg="mod">
          <ac:chgData name="Mathias Vercauteren" userId="fa5be325-c4b1-412f-aabb-20c14464bfb7" providerId="ADAL" clId="{A9B91A0C-DE7E-47E9-9019-964FDEE48EC5}" dt="2024-08-27T05:46:31.667" v="5857" actId="2711"/>
          <ac:spMkLst>
            <pc:docMk/>
            <pc:sldMk cId="171713789" sldId="2147468119"/>
            <ac:spMk id="6" creationId="{72FBEC49-BF6B-291A-905F-FC7D6078CA88}"/>
          </ac:spMkLst>
        </pc:spChg>
        <pc:spChg chg="mod">
          <ac:chgData name="Mathias Vercauteren" userId="fa5be325-c4b1-412f-aabb-20c14464bfb7" providerId="ADAL" clId="{A9B91A0C-DE7E-47E9-9019-964FDEE48EC5}" dt="2024-08-27T05:46:31.667" v="5857" actId="2711"/>
          <ac:spMkLst>
            <pc:docMk/>
            <pc:sldMk cId="171713789" sldId="2147468119"/>
            <ac:spMk id="9" creationId="{3794C4C9-88D8-7670-C165-4295FAEA0AD4}"/>
          </ac:spMkLst>
        </pc:spChg>
        <pc:spChg chg="mod">
          <ac:chgData name="Mathias Vercauteren" userId="fa5be325-c4b1-412f-aabb-20c14464bfb7" providerId="ADAL" clId="{A9B91A0C-DE7E-47E9-9019-964FDEE48EC5}" dt="2024-08-27T05:46:31.667" v="5857" actId="2711"/>
          <ac:spMkLst>
            <pc:docMk/>
            <pc:sldMk cId="171713789" sldId="2147468119"/>
            <ac:spMk id="12" creationId="{C5EA71D8-6F8B-70FA-D30A-E55C1BE648BC}"/>
          </ac:spMkLst>
        </pc:spChg>
        <pc:spChg chg="mod">
          <ac:chgData name="Mathias Vercauteren" userId="fa5be325-c4b1-412f-aabb-20c14464bfb7" providerId="ADAL" clId="{A9B91A0C-DE7E-47E9-9019-964FDEE48EC5}" dt="2024-08-27T05:46:31.667" v="5857" actId="2711"/>
          <ac:spMkLst>
            <pc:docMk/>
            <pc:sldMk cId="171713789" sldId="2147468119"/>
            <ac:spMk id="15" creationId="{FB8B9C79-C971-AEE7-DFAB-71C788E0A42A}"/>
          </ac:spMkLst>
        </pc:spChg>
        <pc:spChg chg="mod">
          <ac:chgData name="Mathias Vercauteren" userId="fa5be325-c4b1-412f-aabb-20c14464bfb7" providerId="ADAL" clId="{A9B91A0C-DE7E-47E9-9019-964FDEE48EC5}" dt="2024-08-27T05:46:31.667" v="5857" actId="2711"/>
          <ac:spMkLst>
            <pc:docMk/>
            <pc:sldMk cId="171713789" sldId="2147468119"/>
            <ac:spMk id="18" creationId="{37FD3837-EA83-D80A-47DC-FE509F4C2258}"/>
          </ac:spMkLst>
        </pc:spChg>
        <pc:spChg chg="mod">
          <ac:chgData name="Mathias Vercauteren" userId="fa5be325-c4b1-412f-aabb-20c14464bfb7" providerId="ADAL" clId="{A9B91A0C-DE7E-47E9-9019-964FDEE48EC5}" dt="2024-08-27T05:46:31.667" v="5857" actId="2711"/>
          <ac:spMkLst>
            <pc:docMk/>
            <pc:sldMk cId="171713789" sldId="2147468119"/>
            <ac:spMk id="21" creationId="{057BD8E8-E2DE-BF4C-1983-AB4688780FD0}"/>
          </ac:spMkLst>
        </pc:spChg>
        <pc:spChg chg="mod">
          <ac:chgData name="Mathias Vercauteren" userId="fa5be325-c4b1-412f-aabb-20c14464bfb7" providerId="ADAL" clId="{A9B91A0C-DE7E-47E9-9019-964FDEE48EC5}" dt="2024-08-27T05:46:31.667" v="5857" actId="2711"/>
          <ac:spMkLst>
            <pc:docMk/>
            <pc:sldMk cId="171713789" sldId="2147468119"/>
            <ac:spMk id="23" creationId="{0B8342F4-3D4D-DF2C-FAEA-3C0AD9FA1AD1}"/>
          </ac:spMkLst>
        </pc:spChg>
        <pc:spChg chg="mod">
          <ac:chgData name="Mathias Vercauteren" userId="fa5be325-c4b1-412f-aabb-20c14464bfb7" providerId="ADAL" clId="{A9B91A0C-DE7E-47E9-9019-964FDEE48EC5}" dt="2024-08-27T16:12:29.810" v="17463"/>
          <ac:spMkLst>
            <pc:docMk/>
            <pc:sldMk cId="171713789" sldId="2147468119"/>
            <ac:spMk id="24" creationId="{2744D6AA-C015-061A-3A6A-229830B28C98}"/>
          </ac:spMkLst>
        </pc:spChg>
        <pc:spChg chg="mod">
          <ac:chgData name="Mathias Vercauteren" userId="fa5be325-c4b1-412f-aabb-20c14464bfb7" providerId="ADAL" clId="{A9B91A0C-DE7E-47E9-9019-964FDEE48EC5}" dt="2024-08-27T16:12:29.810" v="17463"/>
          <ac:spMkLst>
            <pc:docMk/>
            <pc:sldMk cId="171713789" sldId="2147468119"/>
            <ac:spMk id="25" creationId="{4E235E75-A1BC-0C13-3180-471BD5018847}"/>
          </ac:spMkLst>
        </pc:spChg>
        <pc:spChg chg="mod">
          <ac:chgData name="Mathias Vercauteren" userId="fa5be325-c4b1-412f-aabb-20c14464bfb7" providerId="ADAL" clId="{A9B91A0C-DE7E-47E9-9019-964FDEE48EC5}" dt="2024-08-27T05:46:33.791" v="5858" actId="113"/>
          <ac:spMkLst>
            <pc:docMk/>
            <pc:sldMk cId="171713789" sldId="2147468119"/>
            <ac:spMk id="426"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27"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29"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31"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2"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3"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4"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5"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6"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7"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8"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59"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0"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1"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2"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3"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4"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5"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6"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7"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8"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69"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70"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71" creationId="{00000000-0000-0000-0000-000000000000}"/>
          </ac:spMkLst>
        </pc:spChg>
        <pc:spChg chg="mod">
          <ac:chgData name="Mathias Vercauteren" userId="fa5be325-c4b1-412f-aabb-20c14464bfb7" providerId="ADAL" clId="{A9B91A0C-DE7E-47E9-9019-964FDEE48EC5}" dt="2024-08-27T05:46:31.667" v="5857" actId="2711"/>
          <ac:spMkLst>
            <pc:docMk/>
            <pc:sldMk cId="171713789" sldId="2147468119"/>
            <ac:spMk id="472" creationId="{00000000-0000-0000-0000-000000000000}"/>
          </ac:spMkLst>
        </pc:spChg>
      </pc:sldChg>
      <pc:sldChg chg="del">
        <pc:chgData name="Mathias Vercauteren" userId="fa5be325-c4b1-412f-aabb-20c14464bfb7" providerId="ADAL" clId="{A9B91A0C-DE7E-47E9-9019-964FDEE48EC5}" dt="2024-08-26T12:46:30.752" v="77" actId="47"/>
        <pc:sldMkLst>
          <pc:docMk/>
          <pc:sldMk cId="641615177" sldId="2147468120"/>
        </pc:sldMkLst>
      </pc:sldChg>
      <pc:sldChg chg="del ord">
        <pc:chgData name="Mathias Vercauteren" userId="fa5be325-c4b1-412f-aabb-20c14464bfb7" providerId="ADAL" clId="{A9B91A0C-DE7E-47E9-9019-964FDEE48EC5}" dt="2024-08-27T04:35:11.348" v="3067" actId="47"/>
        <pc:sldMkLst>
          <pc:docMk/>
          <pc:sldMk cId="222681903" sldId="2147468123"/>
        </pc:sldMkLst>
      </pc:sldChg>
      <pc:sldChg chg="del ord">
        <pc:chgData name="Mathias Vercauteren" userId="fa5be325-c4b1-412f-aabb-20c14464bfb7" providerId="ADAL" clId="{A9B91A0C-DE7E-47E9-9019-964FDEE48EC5}" dt="2024-08-27T04:35:12.136" v="3068" actId="47"/>
        <pc:sldMkLst>
          <pc:docMk/>
          <pc:sldMk cId="939980554" sldId="2147468125"/>
        </pc:sldMkLst>
      </pc:sldChg>
      <pc:sldChg chg="delSp modSp mod ord modTransition">
        <pc:chgData name="Mathias Vercauteren" userId="fa5be325-c4b1-412f-aabb-20c14464bfb7" providerId="ADAL" clId="{A9B91A0C-DE7E-47E9-9019-964FDEE48EC5}" dt="2024-08-27T16:12:29.810" v="17463"/>
        <pc:sldMkLst>
          <pc:docMk/>
          <pc:sldMk cId="153309684" sldId="2147468241"/>
        </pc:sldMkLst>
        <pc:spChg chg="mod">
          <ac:chgData name="Mathias Vercauteren" userId="fa5be325-c4b1-412f-aabb-20c14464bfb7" providerId="ADAL" clId="{A9B91A0C-DE7E-47E9-9019-964FDEE48EC5}" dt="2024-08-27T16:12:29.810" v="17463"/>
          <ac:spMkLst>
            <pc:docMk/>
            <pc:sldMk cId="153309684" sldId="2147468241"/>
            <ac:spMk id="2" creationId="{D946147D-888F-327F-86F7-DDFF79098005}"/>
          </ac:spMkLst>
        </pc:spChg>
        <pc:spChg chg="mod">
          <ac:chgData name="Mathias Vercauteren" userId="fa5be325-c4b1-412f-aabb-20c14464bfb7" providerId="ADAL" clId="{A9B91A0C-DE7E-47E9-9019-964FDEE48EC5}" dt="2024-08-27T05:25:55.778" v="4945" actId="1076"/>
          <ac:spMkLst>
            <pc:docMk/>
            <pc:sldMk cId="153309684" sldId="2147468241"/>
            <ac:spMk id="3" creationId="{34FE498F-6A14-D81E-6B17-41E0FE42349A}"/>
          </ac:spMkLst>
        </pc:spChg>
        <pc:spChg chg="mod">
          <ac:chgData name="Mathias Vercauteren" userId="fa5be325-c4b1-412f-aabb-20c14464bfb7" providerId="ADAL" clId="{A9B91A0C-DE7E-47E9-9019-964FDEE48EC5}" dt="2024-08-27T16:12:29.810" v="17463"/>
          <ac:spMkLst>
            <pc:docMk/>
            <pc:sldMk cId="153309684" sldId="2147468241"/>
            <ac:spMk id="4" creationId="{E1853DC7-CBF6-36EC-0A49-12F9EA7051A8}"/>
          </ac:spMkLst>
        </pc:spChg>
        <pc:spChg chg="del mod">
          <ac:chgData name="Mathias Vercauteren" userId="fa5be325-c4b1-412f-aabb-20c14464bfb7" providerId="ADAL" clId="{A9B91A0C-DE7E-47E9-9019-964FDEE48EC5}" dt="2024-08-27T05:25:38.941" v="4940" actId="478"/>
          <ac:spMkLst>
            <pc:docMk/>
            <pc:sldMk cId="153309684" sldId="2147468241"/>
            <ac:spMk id="6" creationId="{4234C79D-F54E-C873-D2CC-51DF444CCCF3}"/>
          </ac:spMkLst>
        </pc:spChg>
        <pc:spChg chg="del mod">
          <ac:chgData name="Mathias Vercauteren" userId="fa5be325-c4b1-412f-aabb-20c14464bfb7" providerId="ADAL" clId="{A9B91A0C-DE7E-47E9-9019-964FDEE48EC5}" dt="2024-08-27T05:25:38.941" v="4940" actId="478"/>
          <ac:spMkLst>
            <pc:docMk/>
            <pc:sldMk cId="153309684" sldId="2147468241"/>
            <ac:spMk id="7" creationId="{08F5250D-7784-CE4D-EB51-0638077FCDA6}"/>
          </ac:spMkLst>
        </pc:spChg>
        <pc:spChg chg="del mod">
          <ac:chgData name="Mathias Vercauteren" userId="fa5be325-c4b1-412f-aabb-20c14464bfb7" providerId="ADAL" clId="{A9B91A0C-DE7E-47E9-9019-964FDEE48EC5}" dt="2024-08-27T05:25:38.941" v="4940" actId="478"/>
          <ac:spMkLst>
            <pc:docMk/>
            <pc:sldMk cId="153309684" sldId="2147468241"/>
            <ac:spMk id="8" creationId="{A277C365-F7B7-B878-AC9B-562147FA23E4}"/>
          </ac:spMkLst>
        </pc:spChg>
        <pc:spChg chg="del mod">
          <ac:chgData name="Mathias Vercauteren" userId="fa5be325-c4b1-412f-aabb-20c14464bfb7" providerId="ADAL" clId="{A9B91A0C-DE7E-47E9-9019-964FDEE48EC5}" dt="2024-08-27T05:25:38.941" v="4940" actId="478"/>
          <ac:spMkLst>
            <pc:docMk/>
            <pc:sldMk cId="153309684" sldId="2147468241"/>
            <ac:spMk id="9" creationId="{285E840C-30E7-E6D3-C3E1-1F9DD05AB942}"/>
          </ac:spMkLst>
        </pc:spChg>
        <pc:spChg chg="mod">
          <ac:chgData name="Mathias Vercauteren" userId="fa5be325-c4b1-412f-aabb-20c14464bfb7" providerId="ADAL" clId="{A9B91A0C-DE7E-47E9-9019-964FDEE48EC5}" dt="2024-08-27T05:25:52.509" v="4944" actId="1076"/>
          <ac:spMkLst>
            <pc:docMk/>
            <pc:sldMk cId="153309684" sldId="2147468241"/>
            <ac:spMk id="168" creationId="{00000000-0000-0000-0000-000000000000}"/>
          </ac:spMkLst>
        </pc:spChg>
        <pc:spChg chg="mod">
          <ac:chgData name="Mathias Vercauteren" userId="fa5be325-c4b1-412f-aabb-20c14464bfb7" providerId="ADAL" clId="{A9B91A0C-DE7E-47E9-9019-964FDEE48EC5}" dt="2024-08-27T16:12:29.810" v="17463"/>
          <ac:spMkLst>
            <pc:docMk/>
            <pc:sldMk cId="153309684" sldId="2147468241"/>
            <ac:spMk id="169" creationId="{00000000-0000-0000-0000-000000000000}"/>
          </ac:spMkLst>
        </pc:spChg>
      </pc:sldChg>
      <pc:sldChg chg="del modTransition">
        <pc:chgData name="Mathias Vercauteren" userId="fa5be325-c4b1-412f-aabb-20c14464bfb7" providerId="ADAL" clId="{A9B91A0C-DE7E-47E9-9019-964FDEE48EC5}" dt="2024-08-27T15:43:27.633" v="16867" actId="47"/>
        <pc:sldMkLst>
          <pc:docMk/>
          <pc:sldMk cId="1617843796" sldId="2147468253"/>
        </pc:sldMkLst>
      </pc:sldChg>
      <pc:sldChg chg="add del ord">
        <pc:chgData name="Mathias Vercauteren" userId="fa5be325-c4b1-412f-aabb-20c14464bfb7" providerId="ADAL" clId="{A9B91A0C-DE7E-47E9-9019-964FDEE48EC5}" dt="2024-08-27T05:21:51.382" v="4919" actId="47"/>
        <pc:sldMkLst>
          <pc:docMk/>
          <pc:sldMk cId="2636459957" sldId="2147468262"/>
        </pc:sldMkLst>
      </pc:sldChg>
      <pc:sldChg chg="add del">
        <pc:chgData name="Mathias Vercauteren" userId="fa5be325-c4b1-412f-aabb-20c14464bfb7" providerId="ADAL" clId="{A9B91A0C-DE7E-47E9-9019-964FDEE48EC5}" dt="2024-08-27T05:04:48.418" v="3913" actId="47"/>
        <pc:sldMkLst>
          <pc:docMk/>
          <pc:sldMk cId="2146859165" sldId="2147468263"/>
        </pc:sldMkLst>
      </pc:sldChg>
      <pc:sldChg chg="add del ord">
        <pc:chgData name="Mathias Vercauteren" userId="fa5be325-c4b1-412f-aabb-20c14464bfb7" providerId="ADAL" clId="{A9B91A0C-DE7E-47E9-9019-964FDEE48EC5}" dt="2024-08-27T04:55:32.116" v="3722" actId="47"/>
        <pc:sldMkLst>
          <pc:docMk/>
          <pc:sldMk cId="1444934429" sldId="2147468264"/>
        </pc:sldMkLst>
      </pc:sldChg>
      <pc:sldChg chg="add del">
        <pc:chgData name="Mathias Vercauteren" userId="fa5be325-c4b1-412f-aabb-20c14464bfb7" providerId="ADAL" clId="{A9B91A0C-DE7E-47E9-9019-964FDEE48EC5}" dt="2024-08-27T05:04:49.283" v="3914" actId="47"/>
        <pc:sldMkLst>
          <pc:docMk/>
          <pc:sldMk cId="4010968045" sldId="2147468266"/>
        </pc:sldMkLst>
      </pc:sldChg>
      <pc:sldChg chg="addSp delSp modSp mod ord modTransition modClrScheme chgLayout">
        <pc:chgData name="Mathias Vercauteren" userId="fa5be325-c4b1-412f-aabb-20c14464bfb7" providerId="ADAL" clId="{A9B91A0C-DE7E-47E9-9019-964FDEE48EC5}" dt="2024-08-27T14:27:16.985" v="15954"/>
        <pc:sldMkLst>
          <pc:docMk/>
          <pc:sldMk cId="4075326890" sldId="2147468268"/>
        </pc:sldMkLst>
        <pc:spChg chg="mod ord">
          <ac:chgData name="Mathias Vercauteren" userId="fa5be325-c4b1-412f-aabb-20c14464bfb7" providerId="ADAL" clId="{A9B91A0C-DE7E-47E9-9019-964FDEE48EC5}" dt="2024-08-26T13:15:53.324" v="257" actId="700"/>
          <ac:spMkLst>
            <pc:docMk/>
            <pc:sldMk cId="4075326890" sldId="2147468268"/>
            <ac:spMk id="2" creationId="{E53AD94F-1F0D-FF2B-AA63-416FD479CBF0}"/>
          </ac:spMkLst>
        </pc:spChg>
        <pc:spChg chg="mod ord">
          <ac:chgData name="Mathias Vercauteren" userId="fa5be325-c4b1-412f-aabb-20c14464bfb7" providerId="ADAL" clId="{A9B91A0C-DE7E-47E9-9019-964FDEE48EC5}" dt="2024-08-26T13:15:53.324" v="257" actId="700"/>
          <ac:spMkLst>
            <pc:docMk/>
            <pc:sldMk cId="4075326890" sldId="2147468268"/>
            <ac:spMk id="3" creationId="{35325228-60AB-BC13-8D62-C6CDE31323C2}"/>
          </ac:spMkLst>
        </pc:spChg>
        <pc:spChg chg="add del mod ord">
          <ac:chgData name="Mathias Vercauteren" userId="fa5be325-c4b1-412f-aabb-20c14464bfb7" providerId="ADAL" clId="{A9B91A0C-DE7E-47E9-9019-964FDEE48EC5}" dt="2024-08-26T13:16:04.333" v="259" actId="478"/>
          <ac:spMkLst>
            <pc:docMk/>
            <pc:sldMk cId="4075326890" sldId="2147468268"/>
            <ac:spMk id="4" creationId="{EA768ACC-71C5-5CD5-8D65-F523B51B799F}"/>
          </ac:spMkLst>
        </pc:spChg>
        <pc:spChg chg="mod">
          <ac:chgData name="Mathias Vercauteren" userId="fa5be325-c4b1-412f-aabb-20c14464bfb7" providerId="ADAL" clId="{A9B91A0C-DE7E-47E9-9019-964FDEE48EC5}" dt="2024-08-26T13:05:37.860" v="185" actId="2711"/>
          <ac:spMkLst>
            <pc:docMk/>
            <pc:sldMk cId="4075326890" sldId="2147468268"/>
            <ac:spMk id="8" creationId="{1E0DAE3D-6D3B-AEF9-81C6-121DDF866000}"/>
          </ac:spMkLst>
        </pc:spChg>
        <pc:spChg chg="mod">
          <ac:chgData name="Mathias Vercauteren" userId="fa5be325-c4b1-412f-aabb-20c14464bfb7" providerId="ADAL" clId="{A9B91A0C-DE7E-47E9-9019-964FDEE48EC5}" dt="2024-08-26T13:05:37.860" v="185" actId="2711"/>
          <ac:spMkLst>
            <pc:docMk/>
            <pc:sldMk cId="4075326890" sldId="2147468268"/>
            <ac:spMk id="9" creationId="{A8D95C2B-8D26-6C02-A5F6-89A5B3BF73B4}"/>
          </ac:spMkLst>
        </pc:spChg>
        <pc:spChg chg="mod">
          <ac:chgData name="Mathias Vercauteren" userId="fa5be325-c4b1-412f-aabb-20c14464bfb7" providerId="ADAL" clId="{A9B91A0C-DE7E-47E9-9019-964FDEE48EC5}" dt="2024-08-26T13:05:37.860" v="185" actId="2711"/>
          <ac:spMkLst>
            <pc:docMk/>
            <pc:sldMk cId="4075326890" sldId="2147468268"/>
            <ac:spMk id="10" creationId="{E770BBD7-E222-4078-4112-0D11D43963FF}"/>
          </ac:spMkLst>
        </pc:spChg>
        <pc:spChg chg="mod">
          <ac:chgData name="Mathias Vercauteren" userId="fa5be325-c4b1-412f-aabb-20c14464bfb7" providerId="ADAL" clId="{A9B91A0C-DE7E-47E9-9019-964FDEE48EC5}" dt="2024-08-26T13:05:37.860" v="185" actId="2711"/>
          <ac:spMkLst>
            <pc:docMk/>
            <pc:sldMk cId="4075326890" sldId="2147468268"/>
            <ac:spMk id="11" creationId="{EC1FC60E-24FF-5C9E-2672-29DC29FC53F8}"/>
          </ac:spMkLst>
        </pc:spChg>
        <pc:spChg chg="mod">
          <ac:chgData name="Mathias Vercauteren" userId="fa5be325-c4b1-412f-aabb-20c14464bfb7" providerId="ADAL" clId="{A9B91A0C-DE7E-47E9-9019-964FDEE48EC5}" dt="2024-08-26T13:05:37.860" v="185" actId="2711"/>
          <ac:spMkLst>
            <pc:docMk/>
            <pc:sldMk cId="4075326890" sldId="2147468268"/>
            <ac:spMk id="12" creationId="{B2617D68-BC2D-A547-8177-D23CEB71DEAC}"/>
          </ac:spMkLst>
        </pc:spChg>
        <pc:spChg chg="mod">
          <ac:chgData name="Mathias Vercauteren" userId="fa5be325-c4b1-412f-aabb-20c14464bfb7" providerId="ADAL" clId="{A9B91A0C-DE7E-47E9-9019-964FDEE48EC5}" dt="2024-08-26T13:05:37.860" v="185" actId="2711"/>
          <ac:spMkLst>
            <pc:docMk/>
            <pc:sldMk cId="4075326890" sldId="2147468268"/>
            <ac:spMk id="13" creationId="{52316041-2A5C-B016-A01B-2DAE205B69C2}"/>
          </ac:spMkLst>
        </pc:spChg>
        <pc:spChg chg="mod">
          <ac:chgData name="Mathias Vercauteren" userId="fa5be325-c4b1-412f-aabb-20c14464bfb7" providerId="ADAL" clId="{A9B91A0C-DE7E-47E9-9019-964FDEE48EC5}" dt="2024-08-26T13:05:37.860" v="185" actId="2711"/>
          <ac:spMkLst>
            <pc:docMk/>
            <pc:sldMk cId="4075326890" sldId="2147468268"/>
            <ac:spMk id="14" creationId="{C2C54429-FBCC-A84B-12D1-D57CFC3134A3}"/>
          </ac:spMkLst>
        </pc:spChg>
        <pc:spChg chg="mod">
          <ac:chgData name="Mathias Vercauteren" userId="fa5be325-c4b1-412f-aabb-20c14464bfb7" providerId="ADAL" clId="{A9B91A0C-DE7E-47E9-9019-964FDEE48EC5}" dt="2024-08-26T13:09:24.131" v="212"/>
          <ac:spMkLst>
            <pc:docMk/>
            <pc:sldMk cId="4075326890" sldId="2147468268"/>
            <ac:spMk id="15" creationId="{587E41FE-B752-672A-EBF3-67168E40A53B}"/>
          </ac:spMkLst>
        </pc:spChg>
        <pc:spChg chg="mod">
          <ac:chgData name="Mathias Vercauteren" userId="fa5be325-c4b1-412f-aabb-20c14464bfb7" providerId="ADAL" clId="{A9B91A0C-DE7E-47E9-9019-964FDEE48EC5}" dt="2024-08-26T13:09:51.860" v="248" actId="20577"/>
          <ac:spMkLst>
            <pc:docMk/>
            <pc:sldMk cId="4075326890" sldId="2147468268"/>
            <ac:spMk id="16" creationId="{C238A028-08CF-14BF-1F51-24A863511086}"/>
          </ac:spMkLst>
        </pc:spChg>
        <pc:spChg chg="mod">
          <ac:chgData name="Mathias Vercauteren" userId="fa5be325-c4b1-412f-aabb-20c14464bfb7" providerId="ADAL" clId="{A9B91A0C-DE7E-47E9-9019-964FDEE48EC5}" dt="2024-08-26T13:05:37.860" v="185" actId="2711"/>
          <ac:spMkLst>
            <pc:docMk/>
            <pc:sldMk cId="4075326890" sldId="2147468268"/>
            <ac:spMk id="17" creationId="{3F556D80-CDCF-CE12-A8F6-E9B0402E3B00}"/>
          </ac:spMkLst>
        </pc:spChg>
        <pc:spChg chg="mod">
          <ac:chgData name="Mathias Vercauteren" userId="fa5be325-c4b1-412f-aabb-20c14464bfb7" providerId="ADAL" clId="{A9B91A0C-DE7E-47E9-9019-964FDEE48EC5}" dt="2024-08-26T13:05:37.860" v="185" actId="2711"/>
          <ac:spMkLst>
            <pc:docMk/>
            <pc:sldMk cId="4075326890" sldId="2147468268"/>
            <ac:spMk id="18" creationId="{86A356E6-BABF-C2EA-0763-8DAEA294FC25}"/>
          </ac:spMkLst>
        </pc:spChg>
        <pc:spChg chg="mod">
          <ac:chgData name="Mathias Vercauteren" userId="fa5be325-c4b1-412f-aabb-20c14464bfb7" providerId="ADAL" clId="{A9B91A0C-DE7E-47E9-9019-964FDEE48EC5}" dt="2024-08-26T13:05:37.860" v="185" actId="2711"/>
          <ac:spMkLst>
            <pc:docMk/>
            <pc:sldMk cId="4075326890" sldId="2147468268"/>
            <ac:spMk id="19" creationId="{77E203E0-833C-C0EB-5B9D-C41578BB1754}"/>
          </ac:spMkLst>
        </pc:spChg>
        <pc:spChg chg="mod">
          <ac:chgData name="Mathias Vercauteren" userId="fa5be325-c4b1-412f-aabb-20c14464bfb7" providerId="ADAL" clId="{A9B91A0C-DE7E-47E9-9019-964FDEE48EC5}" dt="2024-08-26T13:05:37.860" v="185" actId="2711"/>
          <ac:spMkLst>
            <pc:docMk/>
            <pc:sldMk cId="4075326890" sldId="2147468268"/>
            <ac:spMk id="20" creationId="{B143758C-B0AD-88BA-8759-2BD782E21B94}"/>
          </ac:spMkLst>
        </pc:spChg>
        <pc:spChg chg="mod">
          <ac:chgData name="Mathias Vercauteren" userId="fa5be325-c4b1-412f-aabb-20c14464bfb7" providerId="ADAL" clId="{A9B91A0C-DE7E-47E9-9019-964FDEE48EC5}" dt="2024-08-26T13:05:37.860" v="185" actId="2711"/>
          <ac:spMkLst>
            <pc:docMk/>
            <pc:sldMk cId="4075326890" sldId="2147468268"/>
            <ac:spMk id="23" creationId="{859BC580-2592-A74D-25D1-3B10D34EC548}"/>
          </ac:spMkLst>
        </pc:spChg>
        <pc:spChg chg="mod ord">
          <ac:chgData name="Mathias Vercauteren" userId="fa5be325-c4b1-412f-aabb-20c14464bfb7" providerId="ADAL" clId="{A9B91A0C-DE7E-47E9-9019-964FDEE48EC5}" dt="2024-08-27T04:39:17.642" v="3161" actId="20577"/>
          <ac:spMkLst>
            <pc:docMk/>
            <pc:sldMk cId="4075326890" sldId="2147468268"/>
            <ac:spMk id="169" creationId="{00000000-0000-0000-0000-000000000000}"/>
          </ac:spMkLst>
        </pc:spChg>
      </pc:sldChg>
      <pc:sldChg chg="del modTransition">
        <pc:chgData name="Mathias Vercauteren" userId="fa5be325-c4b1-412f-aabb-20c14464bfb7" providerId="ADAL" clId="{A9B91A0C-DE7E-47E9-9019-964FDEE48EC5}" dt="2024-08-27T13:56:08.687" v="15173" actId="47"/>
        <pc:sldMkLst>
          <pc:docMk/>
          <pc:sldMk cId="3912221472" sldId="2147468275"/>
        </pc:sldMkLst>
      </pc:sldChg>
      <pc:sldChg chg="del modTransition">
        <pc:chgData name="Mathias Vercauteren" userId="fa5be325-c4b1-412f-aabb-20c14464bfb7" providerId="ADAL" clId="{A9B91A0C-DE7E-47E9-9019-964FDEE48EC5}" dt="2024-08-27T13:56:08.687" v="15173" actId="47"/>
        <pc:sldMkLst>
          <pc:docMk/>
          <pc:sldMk cId="1929945011" sldId="2147468276"/>
        </pc:sldMkLst>
      </pc:sldChg>
      <pc:sldChg chg="del">
        <pc:chgData name="Mathias Vercauteren" userId="fa5be325-c4b1-412f-aabb-20c14464bfb7" providerId="ADAL" clId="{A9B91A0C-DE7E-47E9-9019-964FDEE48EC5}" dt="2024-08-26T12:46:30.752" v="77" actId="47"/>
        <pc:sldMkLst>
          <pc:docMk/>
          <pc:sldMk cId="1309926025" sldId="2147468279"/>
        </pc:sldMkLst>
      </pc:sldChg>
      <pc:sldChg chg="del ord modTransition">
        <pc:chgData name="Mathias Vercauteren" userId="fa5be325-c4b1-412f-aabb-20c14464bfb7" providerId="ADAL" clId="{A9B91A0C-DE7E-47E9-9019-964FDEE48EC5}" dt="2024-08-27T15:50:06.701" v="16934" actId="47"/>
        <pc:sldMkLst>
          <pc:docMk/>
          <pc:sldMk cId="2471653615" sldId="2147468281"/>
        </pc:sldMkLst>
      </pc:sldChg>
      <pc:sldChg chg="del ord modTransition">
        <pc:chgData name="Mathias Vercauteren" userId="fa5be325-c4b1-412f-aabb-20c14464bfb7" providerId="ADAL" clId="{A9B91A0C-DE7E-47E9-9019-964FDEE48EC5}" dt="2024-08-27T15:48:53.340" v="16927" actId="47"/>
        <pc:sldMkLst>
          <pc:docMk/>
          <pc:sldMk cId="1136982277" sldId="2147468289"/>
        </pc:sldMkLst>
      </pc:sldChg>
      <pc:sldChg chg="del ord modTransition">
        <pc:chgData name="Mathias Vercauteren" userId="fa5be325-c4b1-412f-aabb-20c14464bfb7" providerId="ADAL" clId="{A9B91A0C-DE7E-47E9-9019-964FDEE48EC5}" dt="2024-08-27T15:49:43.666" v="16933" actId="47"/>
        <pc:sldMkLst>
          <pc:docMk/>
          <pc:sldMk cId="972025561" sldId="2147468290"/>
        </pc:sldMkLst>
      </pc:sldChg>
      <pc:sldChg chg="modSp mod ord modTransition modAnim">
        <pc:chgData name="Mathias Vercauteren" userId="fa5be325-c4b1-412f-aabb-20c14464bfb7" providerId="ADAL" clId="{A9B91A0C-DE7E-47E9-9019-964FDEE48EC5}" dt="2024-08-27T16:12:29.810" v="17463"/>
        <pc:sldMkLst>
          <pc:docMk/>
          <pc:sldMk cId="54924041" sldId="2147469176"/>
        </pc:sldMkLst>
        <pc:spChg chg="mod">
          <ac:chgData name="Mathias Vercauteren" userId="fa5be325-c4b1-412f-aabb-20c14464bfb7" providerId="ADAL" clId="{A9B91A0C-DE7E-47E9-9019-964FDEE48EC5}" dt="2024-08-26T20:59:33.138" v="2962" actId="2711"/>
          <ac:spMkLst>
            <pc:docMk/>
            <pc:sldMk cId="54924041" sldId="2147469176"/>
            <ac:spMk id="2" creationId="{B336DDEC-59E5-9C22-57F6-0325812DFC97}"/>
          </ac:spMkLst>
        </pc:spChg>
        <pc:spChg chg="mod">
          <ac:chgData name="Mathias Vercauteren" userId="fa5be325-c4b1-412f-aabb-20c14464bfb7" providerId="ADAL" clId="{A9B91A0C-DE7E-47E9-9019-964FDEE48EC5}" dt="2024-08-26T20:59:33.138" v="2962" actId="2711"/>
          <ac:spMkLst>
            <pc:docMk/>
            <pc:sldMk cId="54924041" sldId="2147469176"/>
            <ac:spMk id="3" creationId="{3BD310EA-F768-6232-FE07-8FFD17952005}"/>
          </ac:spMkLst>
        </pc:spChg>
        <pc:spChg chg="mod">
          <ac:chgData name="Mathias Vercauteren" userId="fa5be325-c4b1-412f-aabb-20c14464bfb7" providerId="ADAL" clId="{A9B91A0C-DE7E-47E9-9019-964FDEE48EC5}" dt="2024-08-27T16:12:29.810" v="17463"/>
          <ac:spMkLst>
            <pc:docMk/>
            <pc:sldMk cId="54924041" sldId="2147469176"/>
            <ac:spMk id="4" creationId="{B4CE8CA2-0924-4E3A-B5D0-595453A7CD15}"/>
          </ac:spMkLst>
        </pc:spChg>
        <pc:spChg chg="mod">
          <ac:chgData name="Mathias Vercauteren" userId="fa5be325-c4b1-412f-aabb-20c14464bfb7" providerId="ADAL" clId="{A9B91A0C-DE7E-47E9-9019-964FDEE48EC5}" dt="2024-08-26T21:00:36.792" v="2977" actId="20578"/>
          <ac:spMkLst>
            <pc:docMk/>
            <pc:sldMk cId="54924041" sldId="2147469176"/>
            <ac:spMk id="5" creationId="{775A48BF-6CDB-3E38-67EA-CCF7DFA45344}"/>
          </ac:spMkLst>
        </pc:spChg>
        <pc:spChg chg="mod">
          <ac:chgData name="Mathias Vercauteren" userId="fa5be325-c4b1-412f-aabb-20c14464bfb7" providerId="ADAL" clId="{A9B91A0C-DE7E-47E9-9019-964FDEE48EC5}" dt="2024-08-27T16:12:29.810" v="17463"/>
          <ac:spMkLst>
            <pc:docMk/>
            <pc:sldMk cId="54924041" sldId="2147469176"/>
            <ac:spMk id="6" creationId="{ADC48BB2-31DB-A353-A4AB-1EED7B7D7F40}"/>
          </ac:spMkLst>
        </pc:spChg>
        <pc:spChg chg="mod">
          <ac:chgData name="Mathias Vercauteren" userId="fa5be325-c4b1-412f-aabb-20c14464bfb7" providerId="ADAL" clId="{A9B91A0C-DE7E-47E9-9019-964FDEE48EC5}" dt="2024-08-26T20:59:45.645" v="2965" actId="14100"/>
          <ac:spMkLst>
            <pc:docMk/>
            <pc:sldMk cId="54924041" sldId="2147469176"/>
            <ac:spMk id="168" creationId="{00000000-0000-0000-0000-000000000000}"/>
          </ac:spMkLst>
        </pc:spChg>
        <pc:spChg chg="mod">
          <ac:chgData name="Mathias Vercauteren" userId="fa5be325-c4b1-412f-aabb-20c14464bfb7" providerId="ADAL" clId="{A9B91A0C-DE7E-47E9-9019-964FDEE48EC5}" dt="2024-08-26T20:59:36.881" v="2964" actId="113"/>
          <ac:spMkLst>
            <pc:docMk/>
            <pc:sldMk cId="54924041" sldId="2147469176"/>
            <ac:spMk id="169" creationId="{00000000-0000-0000-0000-000000000000}"/>
          </ac:spMkLst>
        </pc:spChg>
      </pc:sldChg>
      <pc:sldChg chg="modSp del mod ord">
        <pc:chgData name="Mathias Vercauteren" userId="fa5be325-c4b1-412f-aabb-20c14464bfb7" providerId="ADAL" clId="{A9B91A0C-DE7E-47E9-9019-964FDEE48EC5}" dt="2024-08-27T04:38:16.117" v="3102" actId="47"/>
        <pc:sldMkLst>
          <pc:docMk/>
          <pc:sldMk cId="3261805443" sldId="2147469178"/>
        </pc:sldMkLst>
        <pc:spChg chg="mod">
          <ac:chgData name="Mathias Vercauteren" userId="fa5be325-c4b1-412f-aabb-20c14464bfb7" providerId="ADAL" clId="{A9B91A0C-DE7E-47E9-9019-964FDEE48EC5}" dt="2024-08-27T04:37:33.977" v="3098" actId="2711"/>
          <ac:spMkLst>
            <pc:docMk/>
            <pc:sldMk cId="3261805443" sldId="2147469178"/>
            <ac:spMk id="2" creationId="{1D309309-BE70-8C75-CA9B-1988DC7F896C}"/>
          </ac:spMkLst>
        </pc:spChg>
        <pc:spChg chg="mod">
          <ac:chgData name="Mathias Vercauteren" userId="fa5be325-c4b1-412f-aabb-20c14464bfb7" providerId="ADAL" clId="{A9B91A0C-DE7E-47E9-9019-964FDEE48EC5}" dt="2024-08-27T04:37:33.977" v="3098" actId="2711"/>
          <ac:spMkLst>
            <pc:docMk/>
            <pc:sldMk cId="3261805443" sldId="2147469178"/>
            <ac:spMk id="3" creationId="{125B8B09-DC47-13AE-04BF-4C7BA180A944}"/>
          </ac:spMkLst>
        </pc:spChg>
        <pc:spChg chg="mod">
          <ac:chgData name="Mathias Vercauteren" userId="fa5be325-c4b1-412f-aabb-20c14464bfb7" providerId="ADAL" clId="{A9B91A0C-DE7E-47E9-9019-964FDEE48EC5}" dt="2024-08-27T04:37:33.977" v="3098" actId="2711"/>
          <ac:spMkLst>
            <pc:docMk/>
            <pc:sldMk cId="3261805443" sldId="2147469178"/>
            <ac:spMk id="168" creationId="{00000000-0000-0000-0000-000000000000}"/>
          </ac:spMkLst>
        </pc:spChg>
        <pc:spChg chg="mod">
          <ac:chgData name="Mathias Vercauteren" userId="fa5be325-c4b1-412f-aabb-20c14464bfb7" providerId="ADAL" clId="{A9B91A0C-DE7E-47E9-9019-964FDEE48EC5}" dt="2024-08-27T04:37:35.992" v="3099" actId="113"/>
          <ac:spMkLst>
            <pc:docMk/>
            <pc:sldMk cId="3261805443" sldId="2147469178"/>
            <ac:spMk id="169" creationId="{00000000-0000-0000-0000-000000000000}"/>
          </ac:spMkLst>
        </pc:spChg>
      </pc:sldChg>
      <pc:sldChg chg="del modTransition">
        <pc:chgData name="Mathias Vercauteren" userId="fa5be325-c4b1-412f-aabb-20c14464bfb7" providerId="ADAL" clId="{A9B91A0C-DE7E-47E9-9019-964FDEE48EC5}" dt="2024-08-27T13:56:08.687" v="15173" actId="47"/>
        <pc:sldMkLst>
          <pc:docMk/>
          <pc:sldMk cId="1111819623" sldId="2147469181"/>
        </pc:sldMkLst>
      </pc:sldChg>
      <pc:sldChg chg="del modTransition">
        <pc:chgData name="Mathias Vercauteren" userId="fa5be325-c4b1-412f-aabb-20c14464bfb7" providerId="ADAL" clId="{A9B91A0C-DE7E-47E9-9019-964FDEE48EC5}" dt="2024-08-27T13:56:08.687" v="15173" actId="47"/>
        <pc:sldMkLst>
          <pc:docMk/>
          <pc:sldMk cId="381899159" sldId="2147469182"/>
        </pc:sldMkLst>
      </pc:sldChg>
      <pc:sldChg chg="del modTransition">
        <pc:chgData name="Mathias Vercauteren" userId="fa5be325-c4b1-412f-aabb-20c14464bfb7" providerId="ADAL" clId="{A9B91A0C-DE7E-47E9-9019-964FDEE48EC5}" dt="2024-08-27T14:00:32.530" v="15256" actId="47"/>
        <pc:sldMkLst>
          <pc:docMk/>
          <pc:sldMk cId="1970204040" sldId="2147469186"/>
        </pc:sldMkLst>
      </pc:sldChg>
      <pc:sldChg chg="delSp modSp ord modTransition modAnim">
        <pc:chgData name="Mathias Vercauteren" userId="fa5be325-c4b1-412f-aabb-20c14464bfb7" providerId="ADAL" clId="{A9B91A0C-DE7E-47E9-9019-964FDEE48EC5}" dt="2024-08-27T16:12:29.810" v="17463"/>
        <pc:sldMkLst>
          <pc:docMk/>
          <pc:sldMk cId="49144025" sldId="2147469187"/>
        </pc:sldMkLst>
        <pc:spChg chg="mod">
          <ac:chgData name="Mathias Vercauteren" userId="fa5be325-c4b1-412f-aabb-20c14464bfb7" providerId="ADAL" clId="{A9B91A0C-DE7E-47E9-9019-964FDEE48EC5}" dt="2024-08-27T16:12:29.810" v="17463"/>
          <ac:spMkLst>
            <pc:docMk/>
            <pc:sldMk cId="49144025" sldId="2147469187"/>
            <ac:spMk id="3" creationId="{F2B3D963-CC4B-3649-18E6-B5C85F2E0C9A}"/>
          </ac:spMkLst>
        </pc:spChg>
        <pc:spChg chg="mod">
          <ac:chgData name="Mathias Vercauteren" userId="fa5be325-c4b1-412f-aabb-20c14464bfb7" providerId="ADAL" clId="{A9B91A0C-DE7E-47E9-9019-964FDEE48EC5}" dt="2024-08-27T16:12:29.810" v="17463"/>
          <ac:spMkLst>
            <pc:docMk/>
            <pc:sldMk cId="49144025" sldId="2147469187"/>
            <ac:spMk id="4" creationId="{1D7EEBC4-B1E3-CD83-CEE7-CE40AF36940C}"/>
          </ac:spMkLst>
        </pc:spChg>
        <pc:spChg chg="mod">
          <ac:chgData name="Mathias Vercauteren" userId="fa5be325-c4b1-412f-aabb-20c14464bfb7" providerId="ADAL" clId="{A9B91A0C-DE7E-47E9-9019-964FDEE48EC5}" dt="2024-08-26T20:56:27.224" v="2910" actId="207"/>
          <ac:spMkLst>
            <pc:docMk/>
            <pc:sldMk cId="49144025" sldId="2147469187"/>
            <ac:spMk id="168" creationId="{00000000-0000-0000-0000-000000000000}"/>
          </ac:spMkLst>
        </pc:spChg>
        <pc:spChg chg="mod">
          <ac:chgData name="Mathias Vercauteren" userId="fa5be325-c4b1-412f-aabb-20c14464bfb7" providerId="ADAL" clId="{A9B91A0C-DE7E-47E9-9019-964FDEE48EC5}" dt="2024-08-27T16:12:29.810" v="17463"/>
          <ac:spMkLst>
            <pc:docMk/>
            <pc:sldMk cId="49144025" sldId="2147469187"/>
            <ac:spMk id="169" creationId="{00000000-0000-0000-0000-000000000000}"/>
          </ac:spMkLst>
        </pc:spChg>
        <pc:picChg chg="del mod">
          <ac:chgData name="Mathias Vercauteren" userId="fa5be325-c4b1-412f-aabb-20c14464bfb7" providerId="ADAL" clId="{A9B91A0C-DE7E-47E9-9019-964FDEE48EC5}" dt="2024-08-26T20:56:04.584" v="2906" actId="478"/>
          <ac:picMkLst>
            <pc:docMk/>
            <pc:sldMk cId="49144025" sldId="2147469187"/>
            <ac:picMk id="2" creationId="{D6A7950B-D58F-356E-3109-B2EC2EDB4445}"/>
          </ac:picMkLst>
        </pc:picChg>
        <pc:picChg chg="mod">
          <ac:chgData name="Mathias Vercauteren" userId="fa5be325-c4b1-412f-aabb-20c14464bfb7" providerId="ADAL" clId="{A9B91A0C-DE7E-47E9-9019-964FDEE48EC5}" dt="2024-08-26T20:56:31.227" v="2911" actId="1076"/>
          <ac:picMkLst>
            <pc:docMk/>
            <pc:sldMk cId="49144025" sldId="2147469187"/>
            <ac:picMk id="6" creationId="{9D3EF0DC-2640-F0F6-B006-2C18E8E177EC}"/>
          </ac:picMkLst>
        </pc:picChg>
        <pc:picChg chg="mod">
          <ac:chgData name="Mathias Vercauteren" userId="fa5be325-c4b1-412f-aabb-20c14464bfb7" providerId="ADAL" clId="{A9B91A0C-DE7E-47E9-9019-964FDEE48EC5}" dt="2024-08-26T20:56:05.912" v="2907" actId="1076"/>
          <ac:picMkLst>
            <pc:docMk/>
            <pc:sldMk cId="49144025" sldId="2147469187"/>
            <ac:picMk id="1026" creationId="{CA822DF1-D168-786F-FD29-F9A0D6BE05D3}"/>
          </ac:picMkLst>
        </pc:picChg>
        <pc:picChg chg="mod">
          <ac:chgData name="Mathias Vercauteren" userId="fa5be325-c4b1-412f-aabb-20c14464bfb7" providerId="ADAL" clId="{A9B91A0C-DE7E-47E9-9019-964FDEE48EC5}" dt="2024-08-26T20:56:00.288" v="2905" actId="2711"/>
          <ac:picMkLst>
            <pc:docMk/>
            <pc:sldMk cId="49144025" sldId="2147469187"/>
            <ac:picMk id="1028" creationId="{386F4068-8C25-F518-A6E5-30DB5A1F7436}"/>
          </ac:picMkLst>
        </pc:picChg>
      </pc:sldChg>
      <pc:sldChg chg="modSp mod ord modTransition">
        <pc:chgData name="Mathias Vercauteren" userId="fa5be325-c4b1-412f-aabb-20c14464bfb7" providerId="ADAL" clId="{A9B91A0C-DE7E-47E9-9019-964FDEE48EC5}" dt="2024-08-27T16:12:29.810" v="17463"/>
        <pc:sldMkLst>
          <pc:docMk/>
          <pc:sldMk cId="573582767" sldId="2147469188"/>
        </pc:sldMkLst>
        <pc:spChg chg="mod">
          <ac:chgData name="Mathias Vercauteren" userId="fa5be325-c4b1-412f-aabb-20c14464bfb7" providerId="ADAL" clId="{A9B91A0C-DE7E-47E9-9019-964FDEE48EC5}" dt="2024-08-27T04:34:11.253" v="3058" actId="2085"/>
          <ac:spMkLst>
            <pc:docMk/>
            <pc:sldMk cId="573582767" sldId="2147469188"/>
            <ac:spMk id="2" creationId="{B908CDA2-56FC-75E8-A003-66BFE2ACFD93}"/>
          </ac:spMkLst>
        </pc:spChg>
        <pc:spChg chg="mod">
          <ac:chgData name="Mathias Vercauteren" userId="fa5be325-c4b1-412f-aabb-20c14464bfb7" providerId="ADAL" clId="{A9B91A0C-DE7E-47E9-9019-964FDEE48EC5}" dt="2024-08-27T04:34:11.253" v="3058" actId="2085"/>
          <ac:spMkLst>
            <pc:docMk/>
            <pc:sldMk cId="573582767" sldId="2147469188"/>
            <ac:spMk id="3" creationId="{3228AAAE-A4B6-0821-1C6B-63CCB5EBA1F4}"/>
          </ac:spMkLst>
        </pc:spChg>
        <pc:spChg chg="mod">
          <ac:chgData name="Mathias Vercauteren" userId="fa5be325-c4b1-412f-aabb-20c14464bfb7" providerId="ADAL" clId="{A9B91A0C-DE7E-47E9-9019-964FDEE48EC5}" dt="2024-08-27T16:12:29.810" v="17463"/>
          <ac:spMkLst>
            <pc:docMk/>
            <pc:sldMk cId="573582767" sldId="2147469188"/>
            <ac:spMk id="5" creationId="{82DC1C9E-0098-D7E0-8EBC-28979743D965}"/>
          </ac:spMkLst>
        </pc:spChg>
        <pc:spChg chg="mod">
          <ac:chgData name="Mathias Vercauteren" userId="fa5be325-c4b1-412f-aabb-20c14464bfb7" providerId="ADAL" clId="{A9B91A0C-DE7E-47E9-9019-964FDEE48EC5}" dt="2024-08-27T16:12:29.810" v="17463"/>
          <ac:spMkLst>
            <pc:docMk/>
            <pc:sldMk cId="573582767" sldId="2147469188"/>
            <ac:spMk id="6" creationId="{9737967D-37CB-F2F9-3E33-E719A4EF4092}"/>
          </ac:spMkLst>
        </pc:spChg>
        <pc:spChg chg="mod">
          <ac:chgData name="Mathias Vercauteren" userId="fa5be325-c4b1-412f-aabb-20c14464bfb7" providerId="ADAL" clId="{A9B91A0C-DE7E-47E9-9019-964FDEE48EC5}" dt="2024-08-27T04:34:11.253" v="3058" actId="2085"/>
          <ac:spMkLst>
            <pc:docMk/>
            <pc:sldMk cId="573582767" sldId="2147469188"/>
            <ac:spMk id="8" creationId="{B3E10E1B-C5AA-DCBF-48A2-057404F5C102}"/>
          </ac:spMkLst>
        </pc:spChg>
        <pc:spChg chg="mod">
          <ac:chgData name="Mathias Vercauteren" userId="fa5be325-c4b1-412f-aabb-20c14464bfb7" providerId="ADAL" clId="{A9B91A0C-DE7E-47E9-9019-964FDEE48EC5}" dt="2024-08-27T04:34:20.284" v="3061" actId="20577"/>
          <ac:spMkLst>
            <pc:docMk/>
            <pc:sldMk cId="573582767" sldId="2147469188"/>
            <ac:spMk id="9" creationId="{8A1077A3-CCD1-20AC-9DFC-74DACF7B63E1}"/>
          </ac:spMkLst>
        </pc:spChg>
        <pc:spChg chg="mod">
          <ac:chgData name="Mathias Vercauteren" userId="fa5be325-c4b1-412f-aabb-20c14464bfb7" providerId="ADAL" clId="{A9B91A0C-DE7E-47E9-9019-964FDEE48EC5}" dt="2024-08-27T04:34:11.253" v="3058" actId="2085"/>
          <ac:spMkLst>
            <pc:docMk/>
            <pc:sldMk cId="573582767" sldId="2147469188"/>
            <ac:spMk id="14" creationId="{6892F565-B72C-BDCA-7B1F-44738B8AD89F}"/>
          </ac:spMkLst>
        </pc:spChg>
        <pc:spChg chg="mod">
          <ac:chgData name="Mathias Vercauteren" userId="fa5be325-c4b1-412f-aabb-20c14464bfb7" providerId="ADAL" clId="{A9B91A0C-DE7E-47E9-9019-964FDEE48EC5}" dt="2024-08-27T04:34:11.253" v="3058" actId="2085"/>
          <ac:spMkLst>
            <pc:docMk/>
            <pc:sldMk cId="573582767" sldId="2147469188"/>
            <ac:spMk id="15" creationId="{9A52054C-13ED-A9E3-0898-742341B9F723}"/>
          </ac:spMkLst>
        </pc:spChg>
        <pc:spChg chg="mod">
          <ac:chgData name="Mathias Vercauteren" userId="fa5be325-c4b1-412f-aabb-20c14464bfb7" providerId="ADAL" clId="{A9B91A0C-DE7E-47E9-9019-964FDEE48EC5}" dt="2024-08-27T04:34:11.253" v="3058" actId="2085"/>
          <ac:spMkLst>
            <pc:docMk/>
            <pc:sldMk cId="573582767" sldId="2147469188"/>
            <ac:spMk id="16" creationId="{A8FB9144-51A8-5466-A333-FDE2BF5B33A3}"/>
          </ac:spMkLst>
        </pc:spChg>
        <pc:spChg chg="mod">
          <ac:chgData name="Mathias Vercauteren" userId="fa5be325-c4b1-412f-aabb-20c14464bfb7" providerId="ADAL" clId="{A9B91A0C-DE7E-47E9-9019-964FDEE48EC5}" dt="2024-08-27T04:34:23.633" v="3064" actId="20577"/>
          <ac:spMkLst>
            <pc:docMk/>
            <pc:sldMk cId="573582767" sldId="2147469188"/>
            <ac:spMk id="17" creationId="{ECE0CDAE-E420-10B4-6E50-BA90C974E7EA}"/>
          </ac:spMkLst>
        </pc:spChg>
        <pc:spChg chg="mod">
          <ac:chgData name="Mathias Vercauteren" userId="fa5be325-c4b1-412f-aabb-20c14464bfb7" providerId="ADAL" clId="{A9B91A0C-DE7E-47E9-9019-964FDEE48EC5}" dt="2024-08-27T04:34:11.253" v="3058" actId="2085"/>
          <ac:spMkLst>
            <pc:docMk/>
            <pc:sldMk cId="573582767" sldId="2147469188"/>
            <ac:spMk id="21" creationId="{0F84CBBD-127F-F021-7C00-032F8D0BFF7D}"/>
          </ac:spMkLst>
        </pc:spChg>
        <pc:spChg chg="mod">
          <ac:chgData name="Mathias Vercauteren" userId="fa5be325-c4b1-412f-aabb-20c14464bfb7" providerId="ADAL" clId="{A9B91A0C-DE7E-47E9-9019-964FDEE48EC5}" dt="2024-08-27T04:34:11.253" v="3058" actId="2085"/>
          <ac:spMkLst>
            <pc:docMk/>
            <pc:sldMk cId="573582767" sldId="2147469188"/>
            <ac:spMk id="27" creationId="{71854297-2EFD-6C72-2652-893B8B44C4CF}"/>
          </ac:spMkLst>
        </pc:spChg>
        <pc:spChg chg="mod">
          <ac:chgData name="Mathias Vercauteren" userId="fa5be325-c4b1-412f-aabb-20c14464bfb7" providerId="ADAL" clId="{A9B91A0C-DE7E-47E9-9019-964FDEE48EC5}" dt="2024-08-27T04:34:11.253" v="3058" actId="2085"/>
          <ac:spMkLst>
            <pc:docMk/>
            <pc:sldMk cId="573582767" sldId="2147469188"/>
            <ac:spMk id="30" creationId="{4E9679AC-E53F-EBFA-2B00-CB0DC6259493}"/>
          </ac:spMkLst>
        </pc:spChg>
        <pc:spChg chg="mod">
          <ac:chgData name="Mathias Vercauteren" userId="fa5be325-c4b1-412f-aabb-20c14464bfb7" providerId="ADAL" clId="{A9B91A0C-DE7E-47E9-9019-964FDEE48EC5}" dt="2024-08-27T04:34:11.253" v="3058" actId="2085"/>
          <ac:spMkLst>
            <pc:docMk/>
            <pc:sldMk cId="573582767" sldId="2147469188"/>
            <ac:spMk id="31" creationId="{4593A538-6D77-C99D-BD1A-1007692D96FF}"/>
          </ac:spMkLst>
        </pc:spChg>
        <pc:spChg chg="mod">
          <ac:chgData name="Mathias Vercauteren" userId="fa5be325-c4b1-412f-aabb-20c14464bfb7" providerId="ADAL" clId="{A9B91A0C-DE7E-47E9-9019-964FDEE48EC5}" dt="2024-08-27T16:12:29.810" v="17463"/>
          <ac:spMkLst>
            <pc:docMk/>
            <pc:sldMk cId="573582767" sldId="2147469188"/>
            <ac:spMk id="169" creationId="{00000000-0000-0000-0000-000000000000}"/>
          </ac:spMkLst>
        </pc:spChg>
      </pc:sldChg>
      <pc:sldChg chg="modSp mod ord modTransition">
        <pc:chgData name="Mathias Vercauteren" userId="fa5be325-c4b1-412f-aabb-20c14464bfb7" providerId="ADAL" clId="{A9B91A0C-DE7E-47E9-9019-964FDEE48EC5}" dt="2024-08-27T16:12:29.810" v="17463"/>
        <pc:sldMkLst>
          <pc:docMk/>
          <pc:sldMk cId="3134294313" sldId="2147469190"/>
        </pc:sldMkLst>
        <pc:spChg chg="mod">
          <ac:chgData name="Mathias Vercauteren" userId="fa5be325-c4b1-412f-aabb-20c14464bfb7" providerId="ADAL" clId="{A9B91A0C-DE7E-47E9-9019-964FDEE48EC5}" dt="2024-08-27T16:12:29.810" v="17463"/>
          <ac:spMkLst>
            <pc:docMk/>
            <pc:sldMk cId="3134294313" sldId="2147469190"/>
            <ac:spMk id="2" creationId="{C606555A-1066-56B7-C8A7-F079A4EE8159}"/>
          </ac:spMkLst>
        </pc:spChg>
        <pc:spChg chg="mod">
          <ac:chgData name="Mathias Vercauteren" userId="fa5be325-c4b1-412f-aabb-20c14464bfb7" providerId="ADAL" clId="{A9B91A0C-DE7E-47E9-9019-964FDEE48EC5}" dt="2024-08-27T16:12:29.810" v="17463"/>
          <ac:spMkLst>
            <pc:docMk/>
            <pc:sldMk cId="3134294313" sldId="2147469190"/>
            <ac:spMk id="3" creationId="{BFC949CB-EDEB-2777-3E37-1DDA27C23733}"/>
          </ac:spMkLst>
        </pc:spChg>
        <pc:spChg chg="mod">
          <ac:chgData name="Mathias Vercauteren" userId="fa5be325-c4b1-412f-aabb-20c14464bfb7" providerId="ADAL" clId="{A9B91A0C-DE7E-47E9-9019-964FDEE48EC5}" dt="2024-08-27T04:35:53.009" v="3084" actId="20577"/>
          <ac:spMkLst>
            <pc:docMk/>
            <pc:sldMk cId="3134294313" sldId="2147469190"/>
            <ac:spMk id="5" creationId="{45D5EA34-B3CA-6CCF-AE41-83733B5B9540}"/>
          </ac:spMkLst>
        </pc:spChg>
        <pc:spChg chg="mod">
          <ac:chgData name="Mathias Vercauteren" userId="fa5be325-c4b1-412f-aabb-20c14464bfb7" providerId="ADAL" clId="{A9B91A0C-DE7E-47E9-9019-964FDEE48EC5}" dt="2024-08-27T04:35:37.854" v="3069" actId="2711"/>
          <ac:spMkLst>
            <pc:docMk/>
            <pc:sldMk cId="3134294313" sldId="2147469190"/>
            <ac:spMk id="6" creationId="{D6AA4448-0B8F-168A-ABD0-01F2DE2DE1FC}"/>
          </ac:spMkLst>
        </pc:spChg>
        <pc:spChg chg="mod">
          <ac:chgData name="Mathias Vercauteren" userId="fa5be325-c4b1-412f-aabb-20c14464bfb7" providerId="ADAL" clId="{A9B91A0C-DE7E-47E9-9019-964FDEE48EC5}" dt="2024-08-27T04:36:22.087" v="3095" actId="1036"/>
          <ac:spMkLst>
            <pc:docMk/>
            <pc:sldMk cId="3134294313" sldId="2147469190"/>
            <ac:spMk id="7" creationId="{4379A230-E576-EF4D-6E29-5871BBBB0EB4}"/>
          </ac:spMkLst>
        </pc:spChg>
        <pc:spChg chg="mod">
          <ac:chgData name="Mathias Vercauteren" userId="fa5be325-c4b1-412f-aabb-20c14464bfb7" providerId="ADAL" clId="{A9B91A0C-DE7E-47E9-9019-964FDEE48EC5}" dt="2024-08-27T04:35:37.854" v="3069" actId="2711"/>
          <ac:spMkLst>
            <pc:docMk/>
            <pc:sldMk cId="3134294313" sldId="2147469190"/>
            <ac:spMk id="8" creationId="{78822422-748B-CF5F-4C93-E5EB115F21EE}"/>
          </ac:spMkLst>
        </pc:spChg>
        <pc:spChg chg="mod">
          <ac:chgData name="Mathias Vercauteren" userId="fa5be325-c4b1-412f-aabb-20c14464bfb7" providerId="ADAL" clId="{A9B91A0C-DE7E-47E9-9019-964FDEE48EC5}" dt="2024-08-27T04:35:37.854" v="3069" actId="2711"/>
          <ac:spMkLst>
            <pc:docMk/>
            <pc:sldMk cId="3134294313" sldId="2147469190"/>
            <ac:spMk id="9" creationId="{C6061926-6B28-4E09-5C16-E7E6763919BF}"/>
          </ac:spMkLst>
        </pc:spChg>
        <pc:spChg chg="mod">
          <ac:chgData name="Mathias Vercauteren" userId="fa5be325-c4b1-412f-aabb-20c14464bfb7" providerId="ADAL" clId="{A9B91A0C-DE7E-47E9-9019-964FDEE48EC5}" dt="2024-08-27T04:36:11.121" v="3088" actId="207"/>
          <ac:spMkLst>
            <pc:docMk/>
            <pc:sldMk cId="3134294313" sldId="2147469190"/>
            <ac:spMk id="168" creationId="{00000000-0000-0000-0000-000000000000}"/>
          </ac:spMkLst>
        </pc:spChg>
        <pc:spChg chg="mod">
          <ac:chgData name="Mathias Vercauteren" userId="fa5be325-c4b1-412f-aabb-20c14464bfb7" providerId="ADAL" clId="{A9B91A0C-DE7E-47E9-9019-964FDEE48EC5}" dt="2024-08-27T16:12:29.810" v="17463"/>
          <ac:spMkLst>
            <pc:docMk/>
            <pc:sldMk cId="3134294313" sldId="2147469190"/>
            <ac:spMk id="169" creationId="{00000000-0000-0000-0000-000000000000}"/>
          </ac:spMkLst>
        </pc:spChg>
      </pc:sldChg>
      <pc:sldChg chg="modSp add del mod ord modClrScheme chgLayout">
        <pc:chgData name="Mathias Vercauteren" userId="fa5be325-c4b1-412f-aabb-20c14464bfb7" providerId="ADAL" clId="{A9B91A0C-DE7E-47E9-9019-964FDEE48EC5}" dt="2024-08-27T13:58:59.797" v="15181" actId="2696"/>
        <pc:sldMkLst>
          <pc:docMk/>
          <pc:sldMk cId="444496357" sldId="2147469199"/>
        </pc:sldMkLst>
        <pc:spChg chg="mod ord">
          <ac:chgData name="Mathias Vercauteren" userId="fa5be325-c4b1-412f-aabb-20c14464bfb7" providerId="ADAL" clId="{A9B91A0C-DE7E-47E9-9019-964FDEE48EC5}" dt="2024-08-27T13:58:52.911" v="15178" actId="14100"/>
          <ac:spMkLst>
            <pc:docMk/>
            <pc:sldMk cId="444496357" sldId="2147469199"/>
            <ac:spMk id="168" creationId="{00000000-0000-0000-0000-000000000000}"/>
          </ac:spMkLst>
        </pc:spChg>
        <pc:spChg chg="mod ord">
          <ac:chgData name="Mathias Vercauteren" userId="fa5be325-c4b1-412f-aabb-20c14464bfb7" providerId="ADAL" clId="{A9B91A0C-DE7E-47E9-9019-964FDEE48EC5}" dt="2024-08-27T13:58:48.838" v="15177" actId="700"/>
          <ac:spMkLst>
            <pc:docMk/>
            <pc:sldMk cId="444496357" sldId="2147469199"/>
            <ac:spMk id="169" creationId="{00000000-0000-0000-0000-000000000000}"/>
          </ac:spMkLst>
        </pc:spChg>
      </pc:sldChg>
      <pc:sldChg chg="add del">
        <pc:chgData name="Mathias Vercauteren" userId="fa5be325-c4b1-412f-aabb-20c14464bfb7" providerId="ADAL" clId="{A9B91A0C-DE7E-47E9-9019-964FDEE48EC5}" dt="2024-08-27T14:00:18.287" v="15254" actId="47"/>
        <pc:sldMkLst>
          <pc:docMk/>
          <pc:sldMk cId="1137421552" sldId="2147469199"/>
        </pc:sldMkLst>
      </pc:sldChg>
      <pc:sldChg chg="delSp add del ord">
        <pc:chgData name="Mathias Vercauteren" userId="fa5be325-c4b1-412f-aabb-20c14464bfb7" providerId="ADAL" clId="{A9B91A0C-DE7E-47E9-9019-964FDEE48EC5}" dt="2024-08-27T14:02:15.542" v="15342" actId="47"/>
        <pc:sldMkLst>
          <pc:docMk/>
          <pc:sldMk cId="3121328333" sldId="2147469201"/>
        </pc:sldMkLst>
        <pc:picChg chg="del">
          <ac:chgData name="Mathias Vercauteren" userId="fa5be325-c4b1-412f-aabb-20c14464bfb7" providerId="ADAL" clId="{A9B91A0C-DE7E-47E9-9019-964FDEE48EC5}" dt="2024-08-27T14:01:38.598" v="15322" actId="21"/>
          <ac:picMkLst>
            <pc:docMk/>
            <pc:sldMk cId="3121328333" sldId="2147469201"/>
            <ac:picMk id="1026" creationId="{1195D12B-44C0-81AC-6896-88282A1D9CD8}"/>
          </ac:picMkLst>
        </pc:picChg>
      </pc:sldChg>
      <pc:sldChg chg="del">
        <pc:chgData name="Mathias Vercauteren" userId="fa5be325-c4b1-412f-aabb-20c14464bfb7" providerId="ADAL" clId="{A9B91A0C-DE7E-47E9-9019-964FDEE48EC5}" dt="2024-08-27T04:27:51.877" v="2990" actId="47"/>
        <pc:sldMkLst>
          <pc:docMk/>
          <pc:sldMk cId="3557213814" sldId="2147469204"/>
        </pc:sldMkLst>
      </pc:sldChg>
      <pc:sldChg chg="del">
        <pc:chgData name="Mathias Vercauteren" userId="fa5be325-c4b1-412f-aabb-20c14464bfb7" providerId="ADAL" clId="{A9B91A0C-DE7E-47E9-9019-964FDEE48EC5}" dt="2024-08-27T04:27:52.679" v="2991" actId="47"/>
        <pc:sldMkLst>
          <pc:docMk/>
          <pc:sldMk cId="51699303" sldId="2147469205"/>
        </pc:sldMkLst>
      </pc:sldChg>
      <pc:sldChg chg="del">
        <pc:chgData name="Mathias Vercauteren" userId="fa5be325-c4b1-412f-aabb-20c14464bfb7" providerId="ADAL" clId="{A9B91A0C-DE7E-47E9-9019-964FDEE48EC5}" dt="2024-08-27T04:27:53.528" v="2992" actId="47"/>
        <pc:sldMkLst>
          <pc:docMk/>
          <pc:sldMk cId="3132866424" sldId="2147469206"/>
        </pc:sldMkLst>
      </pc:sldChg>
      <pc:sldChg chg="del">
        <pc:chgData name="Mathias Vercauteren" userId="fa5be325-c4b1-412f-aabb-20c14464bfb7" providerId="ADAL" clId="{A9B91A0C-DE7E-47E9-9019-964FDEE48EC5}" dt="2024-08-27T04:28:01.530" v="2993" actId="47"/>
        <pc:sldMkLst>
          <pc:docMk/>
          <pc:sldMk cId="3946014632" sldId="2147469207"/>
        </pc:sldMkLst>
      </pc:sldChg>
      <pc:sldChg chg="del">
        <pc:chgData name="Mathias Vercauteren" userId="fa5be325-c4b1-412f-aabb-20c14464bfb7" providerId="ADAL" clId="{A9B91A0C-DE7E-47E9-9019-964FDEE48EC5}" dt="2024-08-27T04:28:03.589" v="2994" actId="47"/>
        <pc:sldMkLst>
          <pc:docMk/>
          <pc:sldMk cId="3745631501" sldId="2147469208"/>
        </pc:sldMkLst>
      </pc:sldChg>
      <pc:sldChg chg="addSp delSp modSp mod ord modTransition modClrScheme delAnim modAnim chgLayout">
        <pc:chgData name="Mathias Vercauteren" userId="fa5be325-c4b1-412f-aabb-20c14464bfb7" providerId="ADAL" clId="{A9B91A0C-DE7E-47E9-9019-964FDEE48EC5}" dt="2024-08-27T14:27:16.985" v="15954"/>
        <pc:sldMkLst>
          <pc:docMk/>
          <pc:sldMk cId="3804275330" sldId="2147469255"/>
        </pc:sldMkLst>
        <pc:spChg chg="mod ord">
          <ac:chgData name="Mathias Vercauteren" userId="fa5be325-c4b1-412f-aabb-20c14464bfb7" providerId="ADAL" clId="{A9B91A0C-DE7E-47E9-9019-964FDEE48EC5}" dt="2024-08-26T13:15:53.324" v="257" actId="700"/>
          <ac:spMkLst>
            <pc:docMk/>
            <pc:sldMk cId="3804275330" sldId="2147469255"/>
            <ac:spMk id="4" creationId="{431C78B0-9F58-D662-E019-D7DB382286CB}"/>
          </ac:spMkLst>
        </pc:spChg>
        <pc:spChg chg="mod ord">
          <ac:chgData name="Mathias Vercauteren" userId="fa5be325-c4b1-412f-aabb-20c14464bfb7" providerId="ADAL" clId="{A9B91A0C-DE7E-47E9-9019-964FDEE48EC5}" dt="2024-08-26T13:15:53.324" v="257" actId="700"/>
          <ac:spMkLst>
            <pc:docMk/>
            <pc:sldMk cId="3804275330" sldId="2147469255"/>
            <ac:spMk id="5" creationId="{2CE24334-314B-97EC-1300-95EFBC5F495F}"/>
          </ac:spMkLst>
        </pc:spChg>
        <pc:spChg chg="add del mod ord">
          <ac:chgData name="Mathias Vercauteren" userId="fa5be325-c4b1-412f-aabb-20c14464bfb7" providerId="ADAL" clId="{A9B91A0C-DE7E-47E9-9019-964FDEE48EC5}" dt="2024-08-26T13:16:00.333" v="258" actId="478"/>
          <ac:spMkLst>
            <pc:docMk/>
            <pc:sldMk cId="3804275330" sldId="2147469255"/>
            <ac:spMk id="15" creationId="{113DA83B-DA8E-2963-AFA8-1C0E8851EDD4}"/>
          </ac:spMkLst>
        </pc:spChg>
        <pc:spChg chg="mod">
          <ac:chgData name="Mathias Vercauteren" userId="fa5be325-c4b1-412f-aabb-20c14464bfb7" providerId="ADAL" clId="{A9B91A0C-DE7E-47E9-9019-964FDEE48EC5}" dt="2024-08-26T13:13:59.233" v="252"/>
          <ac:spMkLst>
            <pc:docMk/>
            <pc:sldMk cId="3804275330" sldId="2147469255"/>
            <ac:spMk id="34" creationId="{8BFF8777-B8F0-CEA5-4742-FE6D124CA5D9}"/>
          </ac:spMkLst>
        </pc:spChg>
        <pc:spChg chg="mod">
          <ac:chgData name="Mathias Vercauteren" userId="fa5be325-c4b1-412f-aabb-20c14464bfb7" providerId="ADAL" clId="{A9B91A0C-DE7E-47E9-9019-964FDEE48EC5}" dt="2024-08-26T13:13:55.799" v="251"/>
          <ac:spMkLst>
            <pc:docMk/>
            <pc:sldMk cId="3804275330" sldId="2147469255"/>
            <ac:spMk id="35" creationId="{23E41E72-219E-6814-C2A1-5A2AC522B7C8}"/>
          </ac:spMkLst>
        </pc:spChg>
        <pc:spChg chg="mod">
          <ac:chgData name="Mathias Vercauteren" userId="fa5be325-c4b1-412f-aabb-20c14464bfb7" providerId="ADAL" clId="{A9B91A0C-DE7E-47E9-9019-964FDEE48EC5}" dt="2024-08-26T13:04:56.054" v="182" actId="2711"/>
          <ac:spMkLst>
            <pc:docMk/>
            <pc:sldMk cId="3804275330" sldId="2147469255"/>
            <ac:spMk id="36" creationId="{6F2A68EC-1DC6-6F84-0DD5-DAC8E7493EE1}"/>
          </ac:spMkLst>
        </pc:spChg>
        <pc:spChg chg="mod">
          <ac:chgData name="Mathias Vercauteren" userId="fa5be325-c4b1-412f-aabb-20c14464bfb7" providerId="ADAL" clId="{A9B91A0C-DE7E-47E9-9019-964FDEE48EC5}" dt="2024-08-26T13:04:56.054" v="182" actId="2711"/>
          <ac:spMkLst>
            <pc:docMk/>
            <pc:sldMk cId="3804275330" sldId="2147469255"/>
            <ac:spMk id="37" creationId="{A5A35534-9A6E-5909-274B-04DF1E1B05D8}"/>
          </ac:spMkLst>
        </pc:spChg>
        <pc:spChg chg="mod">
          <ac:chgData name="Mathias Vercauteren" userId="fa5be325-c4b1-412f-aabb-20c14464bfb7" providerId="ADAL" clId="{A9B91A0C-DE7E-47E9-9019-964FDEE48EC5}" dt="2024-08-26T13:04:56.054" v="182" actId="2711"/>
          <ac:spMkLst>
            <pc:docMk/>
            <pc:sldMk cId="3804275330" sldId="2147469255"/>
            <ac:spMk id="38" creationId="{E8773A49-3AEA-1BDD-73F8-9BC416A73950}"/>
          </ac:spMkLst>
        </pc:spChg>
        <pc:spChg chg="mod">
          <ac:chgData name="Mathias Vercauteren" userId="fa5be325-c4b1-412f-aabb-20c14464bfb7" providerId="ADAL" clId="{A9B91A0C-DE7E-47E9-9019-964FDEE48EC5}" dt="2024-08-26T13:04:56.054" v="182" actId="2711"/>
          <ac:spMkLst>
            <pc:docMk/>
            <pc:sldMk cId="3804275330" sldId="2147469255"/>
            <ac:spMk id="39" creationId="{2414E1A0-8542-665A-8EDE-EC10BB1E6910}"/>
          </ac:spMkLst>
        </pc:spChg>
        <pc:spChg chg="mod ord">
          <ac:chgData name="Mathias Vercauteren" userId="fa5be325-c4b1-412f-aabb-20c14464bfb7" providerId="ADAL" clId="{A9B91A0C-DE7E-47E9-9019-964FDEE48EC5}" dt="2024-08-26T13:15:53.324" v="257" actId="700"/>
          <ac:spMkLst>
            <pc:docMk/>
            <pc:sldMk cId="3804275330" sldId="2147469255"/>
            <ac:spMk id="169" creationId="{65287064-A847-85BC-43CB-842FDA1E0C23}"/>
          </ac:spMkLst>
        </pc:spChg>
        <pc:grpChg chg="mod">
          <ac:chgData name="Mathias Vercauteren" userId="fa5be325-c4b1-412f-aabb-20c14464bfb7" providerId="ADAL" clId="{A9B91A0C-DE7E-47E9-9019-964FDEE48EC5}" dt="2024-08-26T13:04:56.054" v="182" actId="2711"/>
          <ac:grpSpMkLst>
            <pc:docMk/>
            <pc:sldMk cId="3804275330" sldId="2147469255"/>
            <ac:grpSpMk id="53" creationId="{F01BF1D8-5F8F-49A9-7C71-E9A4F187E450}"/>
          </ac:grpSpMkLst>
        </pc:grpChg>
        <pc:picChg chg="add mod">
          <ac:chgData name="Mathias Vercauteren" userId="fa5be325-c4b1-412f-aabb-20c14464bfb7" providerId="ADAL" clId="{A9B91A0C-DE7E-47E9-9019-964FDEE48EC5}" dt="2024-08-26T13:04:56.054" v="182" actId="2711"/>
          <ac:picMkLst>
            <pc:docMk/>
            <pc:sldMk cId="3804275330" sldId="2147469255"/>
            <ac:picMk id="2" creationId="{C976724E-AAA4-B96E-0398-A772B60C02B5}"/>
          </ac:picMkLst>
        </pc:picChg>
        <pc:picChg chg="del">
          <ac:chgData name="Mathias Vercauteren" userId="fa5be325-c4b1-412f-aabb-20c14464bfb7" providerId="ADAL" clId="{A9B91A0C-DE7E-47E9-9019-964FDEE48EC5}" dt="2024-08-26T12:51:33.606" v="83" actId="478"/>
          <ac:picMkLst>
            <pc:docMk/>
            <pc:sldMk cId="3804275330" sldId="2147469255"/>
            <ac:picMk id="3" creationId="{B5BF4ACA-B8EB-E74F-7B16-4B4550C5189B}"/>
          </ac:picMkLst>
        </pc:picChg>
        <pc:picChg chg="add mod">
          <ac:chgData name="Mathias Vercauteren" userId="fa5be325-c4b1-412f-aabb-20c14464bfb7" providerId="ADAL" clId="{A9B91A0C-DE7E-47E9-9019-964FDEE48EC5}" dt="2024-08-26T13:04:56.054" v="182" actId="2711"/>
          <ac:picMkLst>
            <pc:docMk/>
            <pc:sldMk cId="3804275330" sldId="2147469255"/>
            <ac:picMk id="8" creationId="{86207EA6-55D8-7196-3DB8-63E6D8A8E561}"/>
          </ac:picMkLst>
        </pc:picChg>
        <pc:picChg chg="add mod">
          <ac:chgData name="Mathias Vercauteren" userId="fa5be325-c4b1-412f-aabb-20c14464bfb7" providerId="ADAL" clId="{A9B91A0C-DE7E-47E9-9019-964FDEE48EC5}" dt="2024-08-26T13:04:56.054" v="182" actId="2711"/>
          <ac:picMkLst>
            <pc:docMk/>
            <pc:sldMk cId="3804275330" sldId="2147469255"/>
            <ac:picMk id="9" creationId="{4C8DAF8C-CD36-DA24-F19A-800F516F2E53}"/>
          </ac:picMkLst>
        </pc:picChg>
        <pc:picChg chg="add mod">
          <ac:chgData name="Mathias Vercauteren" userId="fa5be325-c4b1-412f-aabb-20c14464bfb7" providerId="ADAL" clId="{A9B91A0C-DE7E-47E9-9019-964FDEE48EC5}" dt="2024-08-26T13:04:56.054" v="182" actId="2711"/>
          <ac:picMkLst>
            <pc:docMk/>
            <pc:sldMk cId="3804275330" sldId="2147469255"/>
            <ac:picMk id="10" creationId="{BC1A7DD9-8443-23B3-D520-A8D0756ACAD9}"/>
          </ac:picMkLst>
        </pc:picChg>
        <pc:picChg chg="add mod">
          <ac:chgData name="Mathias Vercauteren" userId="fa5be325-c4b1-412f-aabb-20c14464bfb7" providerId="ADAL" clId="{A9B91A0C-DE7E-47E9-9019-964FDEE48EC5}" dt="2024-08-26T13:04:56.054" v="182" actId="2711"/>
          <ac:picMkLst>
            <pc:docMk/>
            <pc:sldMk cId="3804275330" sldId="2147469255"/>
            <ac:picMk id="11" creationId="{CCC1F36E-8D52-CB10-6210-51DB756C560E}"/>
          </ac:picMkLst>
        </pc:picChg>
        <pc:picChg chg="add mod">
          <ac:chgData name="Mathias Vercauteren" userId="fa5be325-c4b1-412f-aabb-20c14464bfb7" providerId="ADAL" clId="{A9B91A0C-DE7E-47E9-9019-964FDEE48EC5}" dt="2024-08-26T13:04:56.054" v="182" actId="2711"/>
          <ac:picMkLst>
            <pc:docMk/>
            <pc:sldMk cId="3804275330" sldId="2147469255"/>
            <ac:picMk id="12" creationId="{C4ACC413-A947-2DAC-4A44-18C533962F33}"/>
          </ac:picMkLst>
        </pc:picChg>
        <pc:picChg chg="add mod">
          <ac:chgData name="Mathias Vercauteren" userId="fa5be325-c4b1-412f-aabb-20c14464bfb7" providerId="ADAL" clId="{A9B91A0C-DE7E-47E9-9019-964FDEE48EC5}" dt="2024-08-26T13:04:56.054" v="182" actId="2711"/>
          <ac:picMkLst>
            <pc:docMk/>
            <pc:sldMk cId="3804275330" sldId="2147469255"/>
            <ac:picMk id="14" creationId="{F7ECE0FD-7BF6-73A7-0FB3-A99BDD063374}"/>
          </ac:picMkLst>
        </pc:picChg>
        <pc:picChg chg="del">
          <ac:chgData name="Mathias Vercauteren" userId="fa5be325-c4b1-412f-aabb-20c14464bfb7" providerId="ADAL" clId="{A9B91A0C-DE7E-47E9-9019-964FDEE48EC5}" dt="2024-08-26T13:02:33.791" v="163" actId="478"/>
          <ac:picMkLst>
            <pc:docMk/>
            <pc:sldMk cId="3804275330" sldId="2147469255"/>
            <ac:picMk id="57" creationId="{DE7F1192-AB37-48B6-18F7-9FC69CD94F85}"/>
          </ac:picMkLst>
        </pc:picChg>
        <pc:picChg chg="add mod">
          <ac:chgData name="Mathias Vercauteren" userId="fa5be325-c4b1-412f-aabb-20c14464bfb7" providerId="ADAL" clId="{A9B91A0C-DE7E-47E9-9019-964FDEE48EC5}" dt="2024-08-26T13:04:56.054" v="182" actId="2711"/>
          <ac:picMkLst>
            <pc:docMk/>
            <pc:sldMk cId="3804275330" sldId="2147469255"/>
            <ac:picMk id="1026" creationId="{06E23674-9069-91F8-264B-23BB97136A0C}"/>
          </ac:picMkLst>
        </pc:picChg>
        <pc:picChg chg="del">
          <ac:chgData name="Mathias Vercauteren" userId="fa5be325-c4b1-412f-aabb-20c14464bfb7" providerId="ADAL" clId="{A9B91A0C-DE7E-47E9-9019-964FDEE48EC5}" dt="2024-08-26T12:58:10.070" v="114" actId="478"/>
          <ac:picMkLst>
            <pc:docMk/>
            <pc:sldMk cId="3804275330" sldId="2147469255"/>
            <ac:picMk id="1028" creationId="{CBE16D10-46AB-E3B0-994C-239BF6A3312C}"/>
          </ac:picMkLst>
        </pc:picChg>
        <pc:picChg chg="del">
          <ac:chgData name="Mathias Vercauteren" userId="fa5be325-c4b1-412f-aabb-20c14464bfb7" providerId="ADAL" clId="{A9B91A0C-DE7E-47E9-9019-964FDEE48EC5}" dt="2024-08-26T12:58:47.849" v="121" actId="478"/>
          <ac:picMkLst>
            <pc:docMk/>
            <pc:sldMk cId="3804275330" sldId="2147469255"/>
            <ac:picMk id="1030" creationId="{8A7D7D47-C5BA-A07F-BFB8-A7F332C42D32}"/>
          </ac:picMkLst>
        </pc:picChg>
        <pc:picChg chg="del">
          <ac:chgData name="Mathias Vercauteren" userId="fa5be325-c4b1-412f-aabb-20c14464bfb7" providerId="ADAL" clId="{A9B91A0C-DE7E-47E9-9019-964FDEE48EC5}" dt="2024-08-26T13:00:00.520" v="144" actId="478"/>
          <ac:picMkLst>
            <pc:docMk/>
            <pc:sldMk cId="3804275330" sldId="2147469255"/>
            <ac:picMk id="1032" creationId="{F9823FFD-9397-8973-045E-14D2F4C64D34}"/>
          </ac:picMkLst>
        </pc:picChg>
        <pc:picChg chg="mod">
          <ac:chgData name="Mathias Vercauteren" userId="fa5be325-c4b1-412f-aabb-20c14464bfb7" providerId="ADAL" clId="{A9B91A0C-DE7E-47E9-9019-964FDEE48EC5}" dt="2024-08-26T13:04:56.054" v="182" actId="2711"/>
          <ac:picMkLst>
            <pc:docMk/>
            <pc:sldMk cId="3804275330" sldId="2147469255"/>
            <ac:picMk id="1034" creationId="{00E284D4-2310-90E2-0146-75BD43A60F47}"/>
          </ac:picMkLst>
        </pc:picChg>
        <pc:picChg chg="del">
          <ac:chgData name="Mathias Vercauteren" userId="fa5be325-c4b1-412f-aabb-20c14464bfb7" providerId="ADAL" clId="{A9B91A0C-DE7E-47E9-9019-964FDEE48EC5}" dt="2024-08-26T13:01:16.294" v="157" actId="478"/>
          <ac:picMkLst>
            <pc:docMk/>
            <pc:sldMk cId="3804275330" sldId="2147469255"/>
            <ac:picMk id="1036" creationId="{E8404EE6-96EC-6B32-F19A-C50ED2275C6D}"/>
          </ac:picMkLst>
        </pc:picChg>
      </pc:sldChg>
      <pc:sldChg chg="addSp delSp modSp mod ord modTransition modClrScheme modAnim chgLayout">
        <pc:chgData name="Mathias Vercauteren" userId="fa5be325-c4b1-412f-aabb-20c14464bfb7" providerId="ADAL" clId="{A9B91A0C-DE7E-47E9-9019-964FDEE48EC5}" dt="2024-08-27T14:27:16.985" v="15954"/>
        <pc:sldMkLst>
          <pc:docMk/>
          <pc:sldMk cId="1198039694" sldId="2147469257"/>
        </pc:sldMkLst>
        <pc:spChg chg="mod ord">
          <ac:chgData name="Mathias Vercauteren" userId="fa5be325-c4b1-412f-aabb-20c14464bfb7" providerId="ADAL" clId="{A9B91A0C-DE7E-47E9-9019-964FDEE48EC5}" dt="2024-08-26T13:16:36.695" v="266" actId="1076"/>
          <ac:spMkLst>
            <pc:docMk/>
            <pc:sldMk cId="1198039694" sldId="2147469257"/>
            <ac:spMk id="2" creationId="{3E0CD4BB-E9E2-5393-BD50-0435B028C5E3}"/>
          </ac:spMkLst>
        </pc:spChg>
        <pc:spChg chg="mod ord">
          <ac:chgData name="Mathias Vercauteren" userId="fa5be325-c4b1-412f-aabb-20c14464bfb7" providerId="ADAL" clId="{A9B91A0C-DE7E-47E9-9019-964FDEE48EC5}" dt="2024-08-26T13:15:53.324" v="257" actId="700"/>
          <ac:spMkLst>
            <pc:docMk/>
            <pc:sldMk cId="1198039694" sldId="2147469257"/>
            <ac:spMk id="3" creationId="{64CE634B-3DA8-BACC-E117-81EBB407E28C}"/>
          </ac:spMkLst>
        </pc:spChg>
        <pc:spChg chg="mod">
          <ac:chgData name="Mathias Vercauteren" userId="fa5be325-c4b1-412f-aabb-20c14464bfb7" providerId="ADAL" clId="{A9B91A0C-DE7E-47E9-9019-964FDEE48EC5}" dt="2024-08-26T13:05:04.207" v="183" actId="2711"/>
          <ac:spMkLst>
            <pc:docMk/>
            <pc:sldMk cId="1198039694" sldId="2147469257"/>
            <ac:spMk id="4" creationId="{1F776040-0920-6490-6C73-B53E1D14EE84}"/>
          </ac:spMkLst>
        </pc:spChg>
        <pc:spChg chg="mod">
          <ac:chgData name="Mathias Vercauteren" userId="fa5be325-c4b1-412f-aabb-20c14464bfb7" providerId="ADAL" clId="{A9B91A0C-DE7E-47E9-9019-964FDEE48EC5}" dt="2024-08-26T13:05:04.207" v="183" actId="2711"/>
          <ac:spMkLst>
            <pc:docMk/>
            <pc:sldMk cId="1198039694" sldId="2147469257"/>
            <ac:spMk id="5" creationId="{D9DEAE9E-E906-E2DD-4E28-B5EE048521CE}"/>
          </ac:spMkLst>
        </pc:spChg>
        <pc:spChg chg="mod">
          <ac:chgData name="Mathias Vercauteren" userId="fa5be325-c4b1-412f-aabb-20c14464bfb7" providerId="ADAL" clId="{A9B91A0C-DE7E-47E9-9019-964FDEE48EC5}" dt="2024-08-26T13:05:04.207" v="183" actId="2711"/>
          <ac:spMkLst>
            <pc:docMk/>
            <pc:sldMk cId="1198039694" sldId="2147469257"/>
            <ac:spMk id="6" creationId="{BC29FB2C-A538-D895-B80E-BEDDAE71BA49}"/>
          </ac:spMkLst>
        </pc:spChg>
        <pc:spChg chg="mod">
          <ac:chgData name="Mathias Vercauteren" userId="fa5be325-c4b1-412f-aabb-20c14464bfb7" providerId="ADAL" clId="{A9B91A0C-DE7E-47E9-9019-964FDEE48EC5}" dt="2024-08-26T13:05:04.207" v="183" actId="2711"/>
          <ac:spMkLst>
            <pc:docMk/>
            <pc:sldMk cId="1198039694" sldId="2147469257"/>
            <ac:spMk id="8" creationId="{AEA94C6D-2A5C-D3B5-C552-3C60C10F549E}"/>
          </ac:spMkLst>
        </pc:spChg>
        <pc:spChg chg="mod">
          <ac:chgData name="Mathias Vercauteren" userId="fa5be325-c4b1-412f-aabb-20c14464bfb7" providerId="ADAL" clId="{A9B91A0C-DE7E-47E9-9019-964FDEE48EC5}" dt="2024-08-26T13:05:04.207" v="183" actId="2711"/>
          <ac:spMkLst>
            <pc:docMk/>
            <pc:sldMk cId="1198039694" sldId="2147469257"/>
            <ac:spMk id="9" creationId="{318F13B1-F900-DD65-1CA5-06A83D42AC8F}"/>
          </ac:spMkLst>
        </pc:spChg>
        <pc:spChg chg="mod">
          <ac:chgData name="Mathias Vercauteren" userId="fa5be325-c4b1-412f-aabb-20c14464bfb7" providerId="ADAL" clId="{A9B91A0C-DE7E-47E9-9019-964FDEE48EC5}" dt="2024-08-26T13:05:04.207" v="183" actId="2711"/>
          <ac:spMkLst>
            <pc:docMk/>
            <pc:sldMk cId="1198039694" sldId="2147469257"/>
            <ac:spMk id="10" creationId="{A1695809-480F-4D0D-84FD-07822416BC12}"/>
          </ac:spMkLst>
        </pc:spChg>
        <pc:spChg chg="mod ord">
          <ac:chgData name="Mathias Vercauteren" userId="fa5be325-c4b1-412f-aabb-20c14464bfb7" providerId="ADAL" clId="{A9B91A0C-DE7E-47E9-9019-964FDEE48EC5}" dt="2024-08-26T13:15:53.324" v="257" actId="700"/>
          <ac:spMkLst>
            <pc:docMk/>
            <pc:sldMk cId="1198039694" sldId="2147469257"/>
            <ac:spMk id="17" creationId="{24D95F01-84D6-165A-8EDD-1806423C7785}"/>
          </ac:spMkLst>
        </pc:spChg>
        <pc:spChg chg="mod">
          <ac:chgData name="Mathias Vercauteren" userId="fa5be325-c4b1-412f-aabb-20c14464bfb7" providerId="ADAL" clId="{A9B91A0C-DE7E-47E9-9019-964FDEE48EC5}" dt="2024-08-26T13:05:04.207" v="183" actId="2711"/>
          <ac:spMkLst>
            <pc:docMk/>
            <pc:sldMk cId="1198039694" sldId="2147469257"/>
            <ac:spMk id="18" creationId="{C767082C-87AE-9540-62B3-BD231B9AE71B}"/>
          </ac:spMkLst>
        </pc:spChg>
        <pc:spChg chg="mod">
          <ac:chgData name="Mathias Vercauteren" userId="fa5be325-c4b1-412f-aabb-20c14464bfb7" providerId="ADAL" clId="{A9B91A0C-DE7E-47E9-9019-964FDEE48EC5}" dt="2024-08-26T13:09:20.751" v="211" actId="20577"/>
          <ac:spMkLst>
            <pc:docMk/>
            <pc:sldMk cId="1198039694" sldId="2147469257"/>
            <ac:spMk id="34" creationId="{D4AE1F85-0B7A-F457-DFA1-F7D2963D7F39}"/>
          </ac:spMkLst>
        </pc:spChg>
        <pc:spChg chg="mod">
          <ac:chgData name="Mathias Vercauteren" userId="fa5be325-c4b1-412f-aabb-20c14464bfb7" providerId="ADAL" clId="{A9B91A0C-DE7E-47E9-9019-964FDEE48EC5}" dt="2024-08-26T13:09:54.330" v="249" actId="20577"/>
          <ac:spMkLst>
            <pc:docMk/>
            <pc:sldMk cId="1198039694" sldId="2147469257"/>
            <ac:spMk id="35" creationId="{5399CD55-5ECC-3D89-B0DB-1B9DC1AA62BD}"/>
          </ac:spMkLst>
        </pc:spChg>
        <pc:spChg chg="mod">
          <ac:chgData name="Mathias Vercauteren" userId="fa5be325-c4b1-412f-aabb-20c14464bfb7" providerId="ADAL" clId="{A9B91A0C-DE7E-47E9-9019-964FDEE48EC5}" dt="2024-08-26T13:05:04.207" v="183" actId="2711"/>
          <ac:spMkLst>
            <pc:docMk/>
            <pc:sldMk cId="1198039694" sldId="2147469257"/>
            <ac:spMk id="36" creationId="{B41AAB6A-0FF2-0E64-86AC-EB6BEEC25962}"/>
          </ac:spMkLst>
        </pc:spChg>
        <pc:spChg chg="mod">
          <ac:chgData name="Mathias Vercauteren" userId="fa5be325-c4b1-412f-aabb-20c14464bfb7" providerId="ADAL" clId="{A9B91A0C-DE7E-47E9-9019-964FDEE48EC5}" dt="2024-08-26T13:05:04.207" v="183" actId="2711"/>
          <ac:spMkLst>
            <pc:docMk/>
            <pc:sldMk cId="1198039694" sldId="2147469257"/>
            <ac:spMk id="37" creationId="{7EE1ECE6-F064-2D5D-53E1-3417B546993F}"/>
          </ac:spMkLst>
        </pc:spChg>
        <pc:spChg chg="mod">
          <ac:chgData name="Mathias Vercauteren" userId="fa5be325-c4b1-412f-aabb-20c14464bfb7" providerId="ADAL" clId="{A9B91A0C-DE7E-47E9-9019-964FDEE48EC5}" dt="2024-08-26T13:05:04.207" v="183" actId="2711"/>
          <ac:spMkLst>
            <pc:docMk/>
            <pc:sldMk cId="1198039694" sldId="2147469257"/>
            <ac:spMk id="38" creationId="{8A33EE5D-1361-18A9-C89D-168D265F6B4B}"/>
          </ac:spMkLst>
        </pc:spChg>
        <pc:spChg chg="mod">
          <ac:chgData name="Mathias Vercauteren" userId="fa5be325-c4b1-412f-aabb-20c14464bfb7" providerId="ADAL" clId="{A9B91A0C-DE7E-47E9-9019-964FDEE48EC5}" dt="2024-08-26T13:05:04.207" v="183" actId="2711"/>
          <ac:spMkLst>
            <pc:docMk/>
            <pc:sldMk cId="1198039694" sldId="2147469257"/>
            <ac:spMk id="39" creationId="{6A8FECFA-2F23-4246-B401-848BFEF831CE}"/>
          </ac:spMkLst>
        </pc:spChg>
        <pc:spChg chg="mod ord">
          <ac:chgData name="Mathias Vercauteren" userId="fa5be325-c4b1-412f-aabb-20c14464bfb7" providerId="ADAL" clId="{A9B91A0C-DE7E-47E9-9019-964FDEE48EC5}" dt="2024-08-26T13:15:53.324" v="257" actId="700"/>
          <ac:spMkLst>
            <pc:docMk/>
            <pc:sldMk cId="1198039694" sldId="2147469257"/>
            <ac:spMk id="169" creationId="{8DCF172F-4726-4E2D-3AC9-3F127AC7C9CA}"/>
          </ac:spMkLst>
        </pc:spChg>
        <pc:grpChg chg="mod">
          <ac:chgData name="Mathias Vercauteren" userId="fa5be325-c4b1-412f-aabb-20c14464bfb7" providerId="ADAL" clId="{A9B91A0C-DE7E-47E9-9019-964FDEE48EC5}" dt="2024-08-26T13:05:04.207" v="183" actId="2711"/>
          <ac:grpSpMkLst>
            <pc:docMk/>
            <pc:sldMk cId="1198039694" sldId="2147469257"/>
            <ac:grpSpMk id="53" creationId="{F6C7567E-5E88-5E27-5F3D-FDE3A4910481}"/>
          </ac:grpSpMkLst>
        </pc:grpChg>
        <pc:picChg chg="mod">
          <ac:chgData name="Mathias Vercauteren" userId="fa5be325-c4b1-412f-aabb-20c14464bfb7" providerId="ADAL" clId="{A9B91A0C-DE7E-47E9-9019-964FDEE48EC5}" dt="2024-08-26T13:05:04.207" v="183" actId="2711"/>
          <ac:picMkLst>
            <pc:docMk/>
            <pc:sldMk cId="1198039694" sldId="2147469257"/>
            <ac:picMk id="11" creationId="{24DAE274-CCC3-488D-E562-B6EB269FFBE4}"/>
          </ac:picMkLst>
        </pc:picChg>
        <pc:picChg chg="mod">
          <ac:chgData name="Mathias Vercauteren" userId="fa5be325-c4b1-412f-aabb-20c14464bfb7" providerId="ADAL" clId="{A9B91A0C-DE7E-47E9-9019-964FDEE48EC5}" dt="2024-08-26T13:05:04.207" v="183" actId="2711"/>
          <ac:picMkLst>
            <pc:docMk/>
            <pc:sldMk cId="1198039694" sldId="2147469257"/>
            <ac:picMk id="12" creationId="{11B384EA-84AB-E7BA-62D4-37C75B427210}"/>
          </ac:picMkLst>
        </pc:picChg>
        <pc:picChg chg="mod">
          <ac:chgData name="Mathias Vercauteren" userId="fa5be325-c4b1-412f-aabb-20c14464bfb7" providerId="ADAL" clId="{A9B91A0C-DE7E-47E9-9019-964FDEE48EC5}" dt="2024-08-26T13:05:04.207" v="183" actId="2711"/>
          <ac:picMkLst>
            <pc:docMk/>
            <pc:sldMk cId="1198039694" sldId="2147469257"/>
            <ac:picMk id="13" creationId="{E6211827-9687-7C4D-2EBE-CCE15F4C0E68}"/>
          </ac:picMkLst>
        </pc:picChg>
        <pc:picChg chg="mod">
          <ac:chgData name="Mathias Vercauteren" userId="fa5be325-c4b1-412f-aabb-20c14464bfb7" providerId="ADAL" clId="{A9B91A0C-DE7E-47E9-9019-964FDEE48EC5}" dt="2024-08-26T13:05:04.207" v="183" actId="2711"/>
          <ac:picMkLst>
            <pc:docMk/>
            <pc:sldMk cId="1198039694" sldId="2147469257"/>
            <ac:picMk id="14" creationId="{5E5D58D0-FF2B-C271-571A-165E3C724A4C}"/>
          </ac:picMkLst>
        </pc:picChg>
        <pc:picChg chg="mod">
          <ac:chgData name="Mathias Vercauteren" userId="fa5be325-c4b1-412f-aabb-20c14464bfb7" providerId="ADAL" clId="{A9B91A0C-DE7E-47E9-9019-964FDEE48EC5}" dt="2024-08-26T13:05:04.207" v="183" actId="2711"/>
          <ac:picMkLst>
            <pc:docMk/>
            <pc:sldMk cId="1198039694" sldId="2147469257"/>
            <ac:picMk id="15" creationId="{DE9B780B-C4FE-A3D3-0761-6B890B03430A}"/>
          </ac:picMkLst>
        </pc:picChg>
        <pc:picChg chg="mod">
          <ac:chgData name="Mathias Vercauteren" userId="fa5be325-c4b1-412f-aabb-20c14464bfb7" providerId="ADAL" clId="{A9B91A0C-DE7E-47E9-9019-964FDEE48EC5}" dt="2024-08-26T13:05:04.207" v="183" actId="2711"/>
          <ac:picMkLst>
            <pc:docMk/>
            <pc:sldMk cId="1198039694" sldId="2147469257"/>
            <ac:picMk id="16" creationId="{A80A32CB-709E-5E60-4B29-5355C145A0D3}"/>
          </ac:picMkLst>
        </pc:picChg>
        <pc:picChg chg="add mod">
          <ac:chgData name="Mathias Vercauteren" userId="fa5be325-c4b1-412f-aabb-20c14464bfb7" providerId="ADAL" clId="{A9B91A0C-DE7E-47E9-9019-964FDEE48EC5}" dt="2024-08-26T13:05:04.207" v="183" actId="2711"/>
          <ac:picMkLst>
            <pc:docMk/>
            <pc:sldMk cId="1198039694" sldId="2147469257"/>
            <ac:picMk id="19" creationId="{8FE781CC-8B61-9948-D766-1416E85A805F}"/>
          </ac:picMkLst>
        </pc:picChg>
        <pc:picChg chg="add mod">
          <ac:chgData name="Mathias Vercauteren" userId="fa5be325-c4b1-412f-aabb-20c14464bfb7" providerId="ADAL" clId="{A9B91A0C-DE7E-47E9-9019-964FDEE48EC5}" dt="2024-08-26T13:05:04.207" v="183" actId="2711"/>
          <ac:picMkLst>
            <pc:docMk/>
            <pc:sldMk cId="1198039694" sldId="2147469257"/>
            <ac:picMk id="20" creationId="{056BBE0D-BFBA-EBF4-E04A-4F6C841B385D}"/>
          </ac:picMkLst>
        </pc:picChg>
        <pc:picChg chg="add mod">
          <ac:chgData name="Mathias Vercauteren" userId="fa5be325-c4b1-412f-aabb-20c14464bfb7" providerId="ADAL" clId="{A9B91A0C-DE7E-47E9-9019-964FDEE48EC5}" dt="2024-08-26T13:05:04.207" v="183" actId="2711"/>
          <ac:picMkLst>
            <pc:docMk/>
            <pc:sldMk cId="1198039694" sldId="2147469257"/>
            <ac:picMk id="21" creationId="{B685A747-86B6-1A18-5138-7F384BC35B67}"/>
          </ac:picMkLst>
        </pc:picChg>
        <pc:picChg chg="add mod">
          <ac:chgData name="Mathias Vercauteren" userId="fa5be325-c4b1-412f-aabb-20c14464bfb7" providerId="ADAL" clId="{A9B91A0C-DE7E-47E9-9019-964FDEE48EC5}" dt="2024-08-26T13:05:04.207" v="183" actId="2711"/>
          <ac:picMkLst>
            <pc:docMk/>
            <pc:sldMk cId="1198039694" sldId="2147469257"/>
            <ac:picMk id="22" creationId="{69CC559F-C21A-6704-7650-0BB82D5908DB}"/>
          </ac:picMkLst>
        </pc:picChg>
        <pc:picChg chg="add mod">
          <ac:chgData name="Mathias Vercauteren" userId="fa5be325-c4b1-412f-aabb-20c14464bfb7" providerId="ADAL" clId="{A9B91A0C-DE7E-47E9-9019-964FDEE48EC5}" dt="2024-08-26T13:05:04.207" v="183" actId="2711"/>
          <ac:picMkLst>
            <pc:docMk/>
            <pc:sldMk cId="1198039694" sldId="2147469257"/>
            <ac:picMk id="23" creationId="{6351EC44-0658-87B5-3132-BA1BFA0DEB39}"/>
          </ac:picMkLst>
        </pc:picChg>
        <pc:picChg chg="add mod">
          <ac:chgData name="Mathias Vercauteren" userId="fa5be325-c4b1-412f-aabb-20c14464bfb7" providerId="ADAL" clId="{A9B91A0C-DE7E-47E9-9019-964FDEE48EC5}" dt="2024-08-26T13:05:04.207" v="183" actId="2711"/>
          <ac:picMkLst>
            <pc:docMk/>
            <pc:sldMk cId="1198039694" sldId="2147469257"/>
            <ac:picMk id="24" creationId="{BC955931-8812-366C-D885-BB73FD423A01}"/>
          </ac:picMkLst>
        </pc:picChg>
        <pc:picChg chg="del">
          <ac:chgData name="Mathias Vercauteren" userId="fa5be325-c4b1-412f-aabb-20c14464bfb7" providerId="ADAL" clId="{A9B91A0C-DE7E-47E9-9019-964FDEE48EC5}" dt="2024-08-26T13:03:47.035" v="178" actId="478"/>
          <ac:picMkLst>
            <pc:docMk/>
            <pc:sldMk cId="1198039694" sldId="2147469257"/>
            <ac:picMk id="57" creationId="{D8064615-8D77-4402-43EE-F0F13F7745F6}"/>
          </ac:picMkLst>
        </pc:picChg>
        <pc:picChg chg="del">
          <ac:chgData name="Mathias Vercauteren" userId="fa5be325-c4b1-412f-aabb-20c14464bfb7" providerId="ADAL" clId="{A9B91A0C-DE7E-47E9-9019-964FDEE48EC5}" dt="2024-08-26T13:03:47.035" v="178" actId="478"/>
          <ac:picMkLst>
            <pc:docMk/>
            <pc:sldMk cId="1198039694" sldId="2147469257"/>
            <ac:picMk id="1028" creationId="{0768EA11-0DBC-9B7A-FB0C-1D251C4691CB}"/>
          </ac:picMkLst>
        </pc:picChg>
        <pc:picChg chg="del">
          <ac:chgData name="Mathias Vercauteren" userId="fa5be325-c4b1-412f-aabb-20c14464bfb7" providerId="ADAL" clId="{A9B91A0C-DE7E-47E9-9019-964FDEE48EC5}" dt="2024-08-26T13:03:47.035" v="178" actId="478"/>
          <ac:picMkLst>
            <pc:docMk/>
            <pc:sldMk cId="1198039694" sldId="2147469257"/>
            <ac:picMk id="1030" creationId="{DAEB8D82-FA25-5A28-A2CF-7D87F735B34E}"/>
          </ac:picMkLst>
        </pc:picChg>
        <pc:picChg chg="del">
          <ac:chgData name="Mathias Vercauteren" userId="fa5be325-c4b1-412f-aabb-20c14464bfb7" providerId="ADAL" clId="{A9B91A0C-DE7E-47E9-9019-964FDEE48EC5}" dt="2024-08-26T13:03:47.035" v="178" actId="478"/>
          <ac:picMkLst>
            <pc:docMk/>
            <pc:sldMk cId="1198039694" sldId="2147469257"/>
            <ac:picMk id="1032" creationId="{E1B7ACEA-6ACD-E5FD-3B38-B09430602DF8}"/>
          </ac:picMkLst>
        </pc:picChg>
        <pc:picChg chg="del">
          <ac:chgData name="Mathias Vercauteren" userId="fa5be325-c4b1-412f-aabb-20c14464bfb7" providerId="ADAL" clId="{A9B91A0C-DE7E-47E9-9019-964FDEE48EC5}" dt="2024-08-26T13:03:47.035" v="178" actId="478"/>
          <ac:picMkLst>
            <pc:docMk/>
            <pc:sldMk cId="1198039694" sldId="2147469257"/>
            <ac:picMk id="1034" creationId="{735EF75A-8FEA-E24A-3376-329C07EE0741}"/>
          </ac:picMkLst>
        </pc:picChg>
        <pc:picChg chg="del">
          <ac:chgData name="Mathias Vercauteren" userId="fa5be325-c4b1-412f-aabb-20c14464bfb7" providerId="ADAL" clId="{A9B91A0C-DE7E-47E9-9019-964FDEE48EC5}" dt="2024-08-26T13:03:47.035" v="178" actId="478"/>
          <ac:picMkLst>
            <pc:docMk/>
            <pc:sldMk cId="1198039694" sldId="2147469257"/>
            <ac:picMk id="1036" creationId="{AF26C360-62E8-D4F9-6C6B-E0AE8D451758}"/>
          </ac:picMkLst>
        </pc:picChg>
      </pc:sldChg>
      <pc:sldChg chg="modSp mod ord modTransition modClrScheme chgLayout">
        <pc:chgData name="Mathias Vercauteren" userId="fa5be325-c4b1-412f-aabb-20c14464bfb7" providerId="ADAL" clId="{A9B91A0C-DE7E-47E9-9019-964FDEE48EC5}" dt="2024-08-27T14:27:16.985" v="15954"/>
        <pc:sldMkLst>
          <pc:docMk/>
          <pc:sldMk cId="577224422" sldId="2147469258"/>
        </pc:sldMkLst>
        <pc:spChg chg="mod ord">
          <ac:chgData name="Mathias Vercauteren" userId="fa5be325-c4b1-412f-aabb-20c14464bfb7" providerId="ADAL" clId="{A9B91A0C-DE7E-47E9-9019-964FDEE48EC5}" dt="2024-08-26T13:15:53.324" v="257" actId="700"/>
          <ac:spMkLst>
            <pc:docMk/>
            <pc:sldMk cId="577224422" sldId="2147469258"/>
            <ac:spMk id="2" creationId="{76CF8205-7425-C06F-A48B-365C823A4F3E}"/>
          </ac:spMkLst>
        </pc:spChg>
        <pc:spChg chg="mod ord">
          <ac:chgData name="Mathias Vercauteren" userId="fa5be325-c4b1-412f-aabb-20c14464bfb7" providerId="ADAL" clId="{A9B91A0C-DE7E-47E9-9019-964FDEE48EC5}" dt="2024-08-26T13:15:53.324" v="257" actId="700"/>
          <ac:spMkLst>
            <pc:docMk/>
            <pc:sldMk cId="577224422" sldId="2147469258"/>
            <ac:spMk id="4" creationId="{DC4E6E58-55AE-A92C-51F2-33E0AA0B52B0}"/>
          </ac:spMkLst>
        </pc:spChg>
        <pc:spChg chg="mod">
          <ac:chgData name="Mathias Vercauteren" userId="fa5be325-c4b1-412f-aabb-20c14464bfb7" providerId="ADAL" clId="{A9B91A0C-DE7E-47E9-9019-964FDEE48EC5}" dt="2024-08-26T13:06:03.057" v="188" actId="2711"/>
          <ac:spMkLst>
            <pc:docMk/>
            <pc:sldMk cId="577224422" sldId="2147469258"/>
            <ac:spMk id="8" creationId="{1E0DAE3D-6D3B-AEF9-81C6-121DDF866000}"/>
          </ac:spMkLst>
        </pc:spChg>
        <pc:spChg chg="mod">
          <ac:chgData name="Mathias Vercauteren" userId="fa5be325-c4b1-412f-aabb-20c14464bfb7" providerId="ADAL" clId="{A9B91A0C-DE7E-47E9-9019-964FDEE48EC5}" dt="2024-08-26T13:06:03.057" v="188" actId="2711"/>
          <ac:spMkLst>
            <pc:docMk/>
            <pc:sldMk cId="577224422" sldId="2147469258"/>
            <ac:spMk id="9" creationId="{A8D95C2B-8D26-6C02-A5F6-89A5B3BF73B4}"/>
          </ac:spMkLst>
        </pc:spChg>
        <pc:spChg chg="mod">
          <ac:chgData name="Mathias Vercauteren" userId="fa5be325-c4b1-412f-aabb-20c14464bfb7" providerId="ADAL" clId="{A9B91A0C-DE7E-47E9-9019-964FDEE48EC5}" dt="2024-08-26T13:06:03.057" v="188" actId="2711"/>
          <ac:spMkLst>
            <pc:docMk/>
            <pc:sldMk cId="577224422" sldId="2147469258"/>
            <ac:spMk id="10" creationId="{E770BBD7-E222-4078-4112-0D11D43963FF}"/>
          </ac:spMkLst>
        </pc:spChg>
        <pc:spChg chg="mod">
          <ac:chgData name="Mathias Vercauteren" userId="fa5be325-c4b1-412f-aabb-20c14464bfb7" providerId="ADAL" clId="{A9B91A0C-DE7E-47E9-9019-964FDEE48EC5}" dt="2024-08-26T13:06:03.057" v="188" actId="2711"/>
          <ac:spMkLst>
            <pc:docMk/>
            <pc:sldMk cId="577224422" sldId="2147469258"/>
            <ac:spMk id="11" creationId="{EC1FC60E-24FF-5C9E-2672-29DC29FC53F8}"/>
          </ac:spMkLst>
        </pc:spChg>
        <pc:spChg chg="mod">
          <ac:chgData name="Mathias Vercauteren" userId="fa5be325-c4b1-412f-aabb-20c14464bfb7" providerId="ADAL" clId="{A9B91A0C-DE7E-47E9-9019-964FDEE48EC5}" dt="2024-08-26T13:06:03.057" v="188" actId="2711"/>
          <ac:spMkLst>
            <pc:docMk/>
            <pc:sldMk cId="577224422" sldId="2147469258"/>
            <ac:spMk id="12" creationId="{B2617D68-BC2D-A547-8177-D23CEB71DEAC}"/>
          </ac:spMkLst>
        </pc:spChg>
        <pc:spChg chg="mod">
          <ac:chgData name="Mathias Vercauteren" userId="fa5be325-c4b1-412f-aabb-20c14464bfb7" providerId="ADAL" clId="{A9B91A0C-DE7E-47E9-9019-964FDEE48EC5}" dt="2024-08-26T13:06:03.057" v="188" actId="2711"/>
          <ac:spMkLst>
            <pc:docMk/>
            <pc:sldMk cId="577224422" sldId="2147469258"/>
            <ac:spMk id="13" creationId="{52316041-2A5C-B016-A01B-2DAE205B69C2}"/>
          </ac:spMkLst>
        </pc:spChg>
        <pc:spChg chg="mod">
          <ac:chgData name="Mathias Vercauteren" userId="fa5be325-c4b1-412f-aabb-20c14464bfb7" providerId="ADAL" clId="{A9B91A0C-DE7E-47E9-9019-964FDEE48EC5}" dt="2024-08-26T13:06:03.057" v="188" actId="2711"/>
          <ac:spMkLst>
            <pc:docMk/>
            <pc:sldMk cId="577224422" sldId="2147469258"/>
            <ac:spMk id="14" creationId="{C2C54429-FBCC-A84B-12D1-D57CFC3134A3}"/>
          </ac:spMkLst>
        </pc:spChg>
        <pc:spChg chg="mod">
          <ac:chgData name="Mathias Vercauteren" userId="fa5be325-c4b1-412f-aabb-20c14464bfb7" providerId="ADAL" clId="{A9B91A0C-DE7E-47E9-9019-964FDEE48EC5}" dt="2024-08-26T13:09:26.112" v="213"/>
          <ac:spMkLst>
            <pc:docMk/>
            <pc:sldMk cId="577224422" sldId="2147469258"/>
            <ac:spMk id="15" creationId="{587E41FE-B752-672A-EBF3-67168E40A53B}"/>
          </ac:spMkLst>
        </pc:spChg>
        <pc:spChg chg="mod">
          <ac:chgData name="Mathias Vercauteren" userId="fa5be325-c4b1-412f-aabb-20c14464bfb7" providerId="ADAL" clId="{A9B91A0C-DE7E-47E9-9019-964FDEE48EC5}" dt="2024-08-26T13:09:48.445" v="247" actId="20577"/>
          <ac:spMkLst>
            <pc:docMk/>
            <pc:sldMk cId="577224422" sldId="2147469258"/>
            <ac:spMk id="16" creationId="{C238A028-08CF-14BF-1F51-24A863511086}"/>
          </ac:spMkLst>
        </pc:spChg>
        <pc:spChg chg="mod">
          <ac:chgData name="Mathias Vercauteren" userId="fa5be325-c4b1-412f-aabb-20c14464bfb7" providerId="ADAL" clId="{A9B91A0C-DE7E-47E9-9019-964FDEE48EC5}" dt="2024-08-26T13:06:03.057" v="188" actId="2711"/>
          <ac:spMkLst>
            <pc:docMk/>
            <pc:sldMk cId="577224422" sldId="2147469258"/>
            <ac:spMk id="17" creationId="{3F556D80-CDCF-CE12-A8F6-E9B0402E3B00}"/>
          </ac:spMkLst>
        </pc:spChg>
        <pc:spChg chg="mod">
          <ac:chgData name="Mathias Vercauteren" userId="fa5be325-c4b1-412f-aabb-20c14464bfb7" providerId="ADAL" clId="{A9B91A0C-DE7E-47E9-9019-964FDEE48EC5}" dt="2024-08-26T13:06:03.057" v="188" actId="2711"/>
          <ac:spMkLst>
            <pc:docMk/>
            <pc:sldMk cId="577224422" sldId="2147469258"/>
            <ac:spMk id="18" creationId="{86A356E6-BABF-C2EA-0763-8DAEA294FC25}"/>
          </ac:spMkLst>
        </pc:spChg>
        <pc:spChg chg="mod">
          <ac:chgData name="Mathias Vercauteren" userId="fa5be325-c4b1-412f-aabb-20c14464bfb7" providerId="ADAL" clId="{A9B91A0C-DE7E-47E9-9019-964FDEE48EC5}" dt="2024-08-26T13:06:03.057" v="188" actId="2711"/>
          <ac:spMkLst>
            <pc:docMk/>
            <pc:sldMk cId="577224422" sldId="2147469258"/>
            <ac:spMk id="19" creationId="{77E203E0-833C-C0EB-5B9D-C41578BB1754}"/>
          </ac:spMkLst>
        </pc:spChg>
        <pc:spChg chg="mod">
          <ac:chgData name="Mathias Vercauteren" userId="fa5be325-c4b1-412f-aabb-20c14464bfb7" providerId="ADAL" clId="{A9B91A0C-DE7E-47E9-9019-964FDEE48EC5}" dt="2024-08-26T13:06:03.057" v="188" actId="2711"/>
          <ac:spMkLst>
            <pc:docMk/>
            <pc:sldMk cId="577224422" sldId="2147469258"/>
            <ac:spMk id="20" creationId="{B143758C-B0AD-88BA-8759-2BD782E21B94}"/>
          </ac:spMkLst>
        </pc:spChg>
        <pc:spChg chg="mod">
          <ac:chgData name="Mathias Vercauteren" userId="fa5be325-c4b1-412f-aabb-20c14464bfb7" providerId="ADAL" clId="{A9B91A0C-DE7E-47E9-9019-964FDEE48EC5}" dt="2024-08-26T13:06:03.057" v="188" actId="2711"/>
          <ac:spMkLst>
            <pc:docMk/>
            <pc:sldMk cId="577224422" sldId="2147469258"/>
            <ac:spMk id="45" creationId="{AF09CBDA-23E6-F653-C875-CDD868B2205D}"/>
          </ac:spMkLst>
        </pc:spChg>
        <pc:spChg chg="mod">
          <ac:chgData name="Mathias Vercauteren" userId="fa5be325-c4b1-412f-aabb-20c14464bfb7" providerId="ADAL" clId="{A9B91A0C-DE7E-47E9-9019-964FDEE48EC5}" dt="2024-08-26T13:13:36.368" v="250" actId="207"/>
          <ac:spMkLst>
            <pc:docMk/>
            <pc:sldMk cId="577224422" sldId="2147469258"/>
            <ac:spMk id="46" creationId="{AC028544-F61A-C818-4B7F-09AC12CE6B34}"/>
          </ac:spMkLst>
        </pc:spChg>
        <pc:spChg chg="mod">
          <ac:chgData name="Mathias Vercauteren" userId="fa5be325-c4b1-412f-aabb-20c14464bfb7" providerId="ADAL" clId="{A9B91A0C-DE7E-47E9-9019-964FDEE48EC5}" dt="2024-08-26T13:13:36.368" v="250" actId="207"/>
          <ac:spMkLst>
            <pc:docMk/>
            <pc:sldMk cId="577224422" sldId="2147469258"/>
            <ac:spMk id="47" creationId="{51C390A8-E2F6-CF48-01E7-AAEC119291B8}"/>
          </ac:spMkLst>
        </pc:spChg>
        <pc:spChg chg="mod">
          <ac:chgData name="Mathias Vercauteren" userId="fa5be325-c4b1-412f-aabb-20c14464bfb7" providerId="ADAL" clId="{A9B91A0C-DE7E-47E9-9019-964FDEE48EC5}" dt="2024-08-26T13:13:36.368" v="250" actId="207"/>
          <ac:spMkLst>
            <pc:docMk/>
            <pc:sldMk cId="577224422" sldId="2147469258"/>
            <ac:spMk id="48" creationId="{DFBDDBD5-26A6-0BB2-39FC-BDEEF5FD14F7}"/>
          </ac:spMkLst>
        </pc:spChg>
        <pc:spChg chg="mod">
          <ac:chgData name="Mathias Vercauteren" userId="fa5be325-c4b1-412f-aabb-20c14464bfb7" providerId="ADAL" clId="{A9B91A0C-DE7E-47E9-9019-964FDEE48EC5}" dt="2024-08-26T13:13:36.368" v="250" actId="207"/>
          <ac:spMkLst>
            <pc:docMk/>
            <pc:sldMk cId="577224422" sldId="2147469258"/>
            <ac:spMk id="49" creationId="{B461C469-3851-9B9A-9529-E39F26D786DB}"/>
          </ac:spMkLst>
        </pc:spChg>
        <pc:spChg chg="mod">
          <ac:chgData name="Mathias Vercauteren" userId="fa5be325-c4b1-412f-aabb-20c14464bfb7" providerId="ADAL" clId="{A9B91A0C-DE7E-47E9-9019-964FDEE48EC5}" dt="2024-08-26T13:13:36.368" v="250" actId="207"/>
          <ac:spMkLst>
            <pc:docMk/>
            <pc:sldMk cId="577224422" sldId="2147469258"/>
            <ac:spMk id="50" creationId="{B56FA930-3C35-5E81-35D0-9EFDC59BF792}"/>
          </ac:spMkLst>
        </pc:spChg>
        <pc:spChg chg="mod">
          <ac:chgData name="Mathias Vercauteren" userId="fa5be325-c4b1-412f-aabb-20c14464bfb7" providerId="ADAL" clId="{A9B91A0C-DE7E-47E9-9019-964FDEE48EC5}" dt="2024-08-26T13:13:36.368" v="250" actId="207"/>
          <ac:spMkLst>
            <pc:docMk/>
            <pc:sldMk cId="577224422" sldId="2147469258"/>
            <ac:spMk id="51" creationId="{96BB6335-0253-6FDB-E29B-525B5C36DF88}"/>
          </ac:spMkLst>
        </pc:spChg>
        <pc:spChg chg="mod">
          <ac:chgData name="Mathias Vercauteren" userId="fa5be325-c4b1-412f-aabb-20c14464bfb7" providerId="ADAL" clId="{A9B91A0C-DE7E-47E9-9019-964FDEE48EC5}" dt="2024-08-26T13:06:10.337" v="189" actId="208"/>
          <ac:spMkLst>
            <pc:docMk/>
            <pc:sldMk cId="577224422" sldId="2147469258"/>
            <ac:spMk id="52" creationId="{C5E58DA3-CC9B-2CD6-1430-8679C6FD0CE9}"/>
          </ac:spMkLst>
        </pc:spChg>
        <pc:spChg chg="mod ord">
          <ac:chgData name="Mathias Vercauteren" userId="fa5be325-c4b1-412f-aabb-20c14464bfb7" providerId="ADAL" clId="{A9B91A0C-DE7E-47E9-9019-964FDEE48EC5}" dt="2024-08-26T13:16:23.164" v="263" actId="1076"/>
          <ac:spMkLst>
            <pc:docMk/>
            <pc:sldMk cId="577224422" sldId="2147469258"/>
            <ac:spMk id="168" creationId="{00000000-0000-0000-0000-000000000000}"/>
          </ac:spMkLst>
        </pc:spChg>
        <pc:spChg chg="mod ord">
          <ac:chgData name="Mathias Vercauteren" userId="fa5be325-c4b1-412f-aabb-20c14464bfb7" providerId="ADAL" clId="{A9B91A0C-DE7E-47E9-9019-964FDEE48EC5}" dt="2024-08-26T13:16:11.796" v="261" actId="14100"/>
          <ac:spMkLst>
            <pc:docMk/>
            <pc:sldMk cId="577224422" sldId="2147469258"/>
            <ac:spMk id="169" creationId="{00000000-0000-0000-0000-000000000000}"/>
          </ac:spMkLst>
        </pc:spChg>
      </pc:sldChg>
      <pc:sldChg chg="del modTransition">
        <pc:chgData name="Mathias Vercauteren" userId="fa5be325-c4b1-412f-aabb-20c14464bfb7" providerId="ADAL" clId="{A9B91A0C-DE7E-47E9-9019-964FDEE48EC5}" dt="2024-08-27T13:56:08.687" v="15173" actId="47"/>
        <pc:sldMkLst>
          <pc:docMk/>
          <pc:sldMk cId="1853514999" sldId="2147469262"/>
        </pc:sldMkLst>
      </pc:sldChg>
      <pc:sldChg chg="del modTransition">
        <pc:chgData name="Mathias Vercauteren" userId="fa5be325-c4b1-412f-aabb-20c14464bfb7" providerId="ADAL" clId="{A9B91A0C-DE7E-47E9-9019-964FDEE48EC5}" dt="2024-08-27T16:10:32.990" v="17429" actId="47"/>
        <pc:sldMkLst>
          <pc:docMk/>
          <pc:sldMk cId="4237928967" sldId="2147469423"/>
        </pc:sldMkLst>
      </pc:sldChg>
      <pc:sldChg chg="del ord modTransition">
        <pc:chgData name="Mathias Vercauteren" userId="fa5be325-c4b1-412f-aabb-20c14464bfb7" providerId="ADAL" clId="{A9B91A0C-DE7E-47E9-9019-964FDEE48EC5}" dt="2024-08-27T16:12:11.745" v="17459" actId="47"/>
        <pc:sldMkLst>
          <pc:docMk/>
          <pc:sldMk cId="1926018106" sldId="2147469602"/>
        </pc:sldMkLst>
      </pc:sldChg>
      <pc:sldChg chg="del modTransition">
        <pc:chgData name="Mathias Vercauteren" userId="fa5be325-c4b1-412f-aabb-20c14464bfb7" providerId="ADAL" clId="{A9B91A0C-DE7E-47E9-9019-964FDEE48EC5}" dt="2024-08-27T16:10:32.990" v="17429" actId="47"/>
        <pc:sldMkLst>
          <pc:docMk/>
          <pc:sldMk cId="4229674436" sldId="2147469676"/>
        </pc:sldMkLst>
      </pc:sldChg>
      <pc:sldChg chg="del modTransition">
        <pc:chgData name="Mathias Vercauteren" userId="fa5be325-c4b1-412f-aabb-20c14464bfb7" providerId="ADAL" clId="{A9B91A0C-DE7E-47E9-9019-964FDEE48EC5}" dt="2024-08-27T16:10:32.990" v="17429" actId="47"/>
        <pc:sldMkLst>
          <pc:docMk/>
          <pc:sldMk cId="854735991" sldId="2147469680"/>
        </pc:sldMkLst>
      </pc:sldChg>
      <pc:sldChg chg="del modTransition">
        <pc:chgData name="Mathias Vercauteren" userId="fa5be325-c4b1-412f-aabb-20c14464bfb7" providerId="ADAL" clId="{A9B91A0C-DE7E-47E9-9019-964FDEE48EC5}" dt="2024-08-27T16:10:32.990" v="17429" actId="47"/>
        <pc:sldMkLst>
          <pc:docMk/>
          <pc:sldMk cId="2143511999" sldId="2147469681"/>
        </pc:sldMkLst>
      </pc:sldChg>
      <pc:sldChg chg="addSp delSp add del mod ord">
        <pc:chgData name="Mathias Vercauteren" userId="fa5be325-c4b1-412f-aabb-20c14464bfb7" providerId="ADAL" clId="{A9B91A0C-DE7E-47E9-9019-964FDEE48EC5}" dt="2024-08-27T16:10:12.530" v="17428" actId="47"/>
        <pc:sldMkLst>
          <pc:docMk/>
          <pc:sldMk cId="2959368346" sldId="2147469729"/>
        </pc:sldMkLst>
        <pc:spChg chg="add del">
          <ac:chgData name="Mathias Vercauteren" userId="fa5be325-c4b1-412f-aabb-20c14464bfb7" providerId="ADAL" clId="{A9B91A0C-DE7E-47E9-9019-964FDEE48EC5}" dt="2024-08-27T16:09:55.650" v="17425" actId="21"/>
          <ac:spMkLst>
            <pc:docMk/>
            <pc:sldMk cId="2959368346" sldId="2147469729"/>
            <ac:spMk id="13" creationId="{3D210EEF-A29E-E5AA-0559-571502F2785A}"/>
          </ac:spMkLst>
        </pc:spChg>
        <pc:spChg chg="add del">
          <ac:chgData name="Mathias Vercauteren" userId="fa5be325-c4b1-412f-aabb-20c14464bfb7" providerId="ADAL" clId="{A9B91A0C-DE7E-47E9-9019-964FDEE48EC5}" dt="2024-08-27T16:09:55.650" v="17425" actId="21"/>
          <ac:spMkLst>
            <pc:docMk/>
            <pc:sldMk cId="2959368346" sldId="2147469729"/>
            <ac:spMk id="14" creationId="{2724726D-9763-56DD-232E-907C5F488318}"/>
          </ac:spMkLst>
        </pc:spChg>
        <pc:picChg chg="add del">
          <ac:chgData name="Mathias Vercauteren" userId="fa5be325-c4b1-412f-aabb-20c14464bfb7" providerId="ADAL" clId="{A9B91A0C-DE7E-47E9-9019-964FDEE48EC5}" dt="2024-08-27T16:10:05.839" v="17426" actId="21"/>
          <ac:picMkLst>
            <pc:docMk/>
            <pc:sldMk cId="2959368346" sldId="2147469729"/>
            <ac:picMk id="3" creationId="{E0524898-D3E0-1E3F-D106-FEF586872490}"/>
          </ac:picMkLst>
        </pc:picChg>
        <pc:picChg chg="add del">
          <ac:chgData name="Mathias Vercauteren" userId="fa5be325-c4b1-412f-aabb-20c14464bfb7" providerId="ADAL" clId="{A9B91A0C-DE7E-47E9-9019-964FDEE48EC5}" dt="2024-08-27T16:10:05.839" v="17426" actId="21"/>
          <ac:picMkLst>
            <pc:docMk/>
            <pc:sldMk cId="2959368346" sldId="2147469729"/>
            <ac:picMk id="4" creationId="{23CB90AF-F70F-E00A-2BDF-0FCACC26EDB8}"/>
          </ac:picMkLst>
        </pc:picChg>
        <pc:picChg chg="add del">
          <ac:chgData name="Mathias Vercauteren" userId="fa5be325-c4b1-412f-aabb-20c14464bfb7" providerId="ADAL" clId="{A9B91A0C-DE7E-47E9-9019-964FDEE48EC5}" dt="2024-08-27T16:10:05.839" v="17426" actId="21"/>
          <ac:picMkLst>
            <pc:docMk/>
            <pc:sldMk cId="2959368346" sldId="2147469729"/>
            <ac:picMk id="6" creationId="{A55B54B4-AFC1-8CA9-DCD3-8AA134DDE912}"/>
          </ac:picMkLst>
        </pc:picChg>
        <pc:picChg chg="add del">
          <ac:chgData name="Mathias Vercauteren" userId="fa5be325-c4b1-412f-aabb-20c14464bfb7" providerId="ADAL" clId="{A9B91A0C-DE7E-47E9-9019-964FDEE48EC5}" dt="2024-08-27T16:10:05.839" v="17426" actId="21"/>
          <ac:picMkLst>
            <pc:docMk/>
            <pc:sldMk cId="2959368346" sldId="2147469729"/>
            <ac:picMk id="7" creationId="{99444C98-5FB4-DD89-85D0-A23D222B9DDC}"/>
          </ac:picMkLst>
        </pc:picChg>
        <pc:picChg chg="add del">
          <ac:chgData name="Mathias Vercauteren" userId="fa5be325-c4b1-412f-aabb-20c14464bfb7" providerId="ADAL" clId="{A9B91A0C-DE7E-47E9-9019-964FDEE48EC5}" dt="2024-08-27T16:10:05.839" v="17426" actId="21"/>
          <ac:picMkLst>
            <pc:docMk/>
            <pc:sldMk cId="2959368346" sldId="2147469729"/>
            <ac:picMk id="8" creationId="{BE5A0A7B-470B-2869-46F2-AB48AE8E4C9D}"/>
          </ac:picMkLst>
        </pc:picChg>
        <pc:picChg chg="add del">
          <ac:chgData name="Mathias Vercauteren" userId="fa5be325-c4b1-412f-aabb-20c14464bfb7" providerId="ADAL" clId="{A9B91A0C-DE7E-47E9-9019-964FDEE48EC5}" dt="2024-08-27T16:10:05.839" v="17426" actId="21"/>
          <ac:picMkLst>
            <pc:docMk/>
            <pc:sldMk cId="2959368346" sldId="2147469729"/>
            <ac:picMk id="10" creationId="{7390A061-E240-9BBB-DA3A-4B12896320DE}"/>
          </ac:picMkLst>
        </pc:picChg>
        <pc:picChg chg="add del">
          <ac:chgData name="Mathias Vercauteren" userId="fa5be325-c4b1-412f-aabb-20c14464bfb7" providerId="ADAL" clId="{A9B91A0C-DE7E-47E9-9019-964FDEE48EC5}" dt="2024-08-27T16:10:05.839" v="17426" actId="21"/>
          <ac:picMkLst>
            <pc:docMk/>
            <pc:sldMk cId="2959368346" sldId="2147469729"/>
            <ac:picMk id="11" creationId="{E1152CE9-0E14-7A85-4B7D-37A1BA9D84D5}"/>
          </ac:picMkLst>
        </pc:picChg>
        <pc:picChg chg="add del">
          <ac:chgData name="Mathias Vercauteren" userId="fa5be325-c4b1-412f-aabb-20c14464bfb7" providerId="ADAL" clId="{A9B91A0C-DE7E-47E9-9019-964FDEE48EC5}" dt="2024-08-27T16:10:05.839" v="17426" actId="21"/>
          <ac:picMkLst>
            <pc:docMk/>
            <pc:sldMk cId="2959368346" sldId="2147469729"/>
            <ac:picMk id="12" creationId="{B5367DF7-CFBA-C09B-8549-BCA32524B69C}"/>
          </ac:picMkLst>
        </pc:picChg>
        <pc:picChg chg="add del">
          <ac:chgData name="Mathias Vercauteren" userId="fa5be325-c4b1-412f-aabb-20c14464bfb7" providerId="ADAL" clId="{A9B91A0C-DE7E-47E9-9019-964FDEE48EC5}" dt="2024-08-27T16:10:05.839" v="17426" actId="21"/>
          <ac:picMkLst>
            <pc:docMk/>
            <pc:sldMk cId="2959368346" sldId="2147469729"/>
            <ac:picMk id="17" creationId="{8F94195D-9350-432D-E728-2187C55B6461}"/>
          </ac:picMkLst>
        </pc:picChg>
        <pc:picChg chg="add del">
          <ac:chgData name="Mathias Vercauteren" userId="fa5be325-c4b1-412f-aabb-20c14464bfb7" providerId="ADAL" clId="{A9B91A0C-DE7E-47E9-9019-964FDEE48EC5}" dt="2024-08-27T16:10:05.839" v="17426" actId="21"/>
          <ac:picMkLst>
            <pc:docMk/>
            <pc:sldMk cId="2959368346" sldId="2147469729"/>
            <ac:picMk id="18" creationId="{98B2073C-75E4-98A3-1ABD-2553A2DB9425}"/>
          </ac:picMkLst>
        </pc:picChg>
        <pc:picChg chg="add del">
          <ac:chgData name="Mathias Vercauteren" userId="fa5be325-c4b1-412f-aabb-20c14464bfb7" providerId="ADAL" clId="{A9B91A0C-DE7E-47E9-9019-964FDEE48EC5}" dt="2024-08-27T16:10:05.839" v="17426" actId="21"/>
          <ac:picMkLst>
            <pc:docMk/>
            <pc:sldMk cId="2959368346" sldId="2147469729"/>
            <ac:picMk id="20" creationId="{913CD849-FA25-E2A6-0E76-4AD19FC35AF0}"/>
          </ac:picMkLst>
        </pc:picChg>
        <pc:picChg chg="add del">
          <ac:chgData name="Mathias Vercauteren" userId="fa5be325-c4b1-412f-aabb-20c14464bfb7" providerId="ADAL" clId="{A9B91A0C-DE7E-47E9-9019-964FDEE48EC5}" dt="2024-08-27T16:10:05.839" v="17426" actId="21"/>
          <ac:picMkLst>
            <pc:docMk/>
            <pc:sldMk cId="2959368346" sldId="2147469729"/>
            <ac:picMk id="22" creationId="{64D49427-7C0A-D458-12F8-BB3674239BE1}"/>
          </ac:picMkLst>
        </pc:picChg>
      </pc:sldChg>
      <pc:sldChg chg="delSp add del mod ord">
        <pc:chgData name="Mathias Vercauteren" userId="fa5be325-c4b1-412f-aabb-20c14464bfb7" providerId="ADAL" clId="{A9B91A0C-DE7E-47E9-9019-964FDEE48EC5}" dt="2024-08-27T16:08:04.718" v="17373" actId="47"/>
        <pc:sldMkLst>
          <pc:docMk/>
          <pc:sldMk cId="4183414129" sldId="2147469740"/>
        </pc:sldMkLst>
        <pc:spChg chg="del">
          <ac:chgData name="Mathias Vercauteren" userId="fa5be325-c4b1-412f-aabb-20c14464bfb7" providerId="ADAL" clId="{A9B91A0C-DE7E-47E9-9019-964FDEE48EC5}" dt="2024-08-27T16:07:56.470" v="17369" actId="21"/>
          <ac:spMkLst>
            <pc:docMk/>
            <pc:sldMk cId="4183414129" sldId="2147469740"/>
            <ac:spMk id="40" creationId="{3463FC6F-82BD-1D15-ACF3-54D70AAB0AE4}"/>
          </ac:spMkLst>
        </pc:spChg>
        <pc:spChg chg="del">
          <ac:chgData name="Mathias Vercauteren" userId="fa5be325-c4b1-412f-aabb-20c14464bfb7" providerId="ADAL" clId="{A9B91A0C-DE7E-47E9-9019-964FDEE48EC5}" dt="2024-08-27T16:07:56.470" v="17369" actId="21"/>
          <ac:spMkLst>
            <pc:docMk/>
            <pc:sldMk cId="4183414129" sldId="2147469740"/>
            <ac:spMk id="41" creationId="{EDF2DDCA-7151-DEEC-1AF1-0930B3DC7790}"/>
          </ac:spMkLst>
        </pc:spChg>
        <pc:spChg chg="del">
          <ac:chgData name="Mathias Vercauteren" userId="fa5be325-c4b1-412f-aabb-20c14464bfb7" providerId="ADAL" clId="{A9B91A0C-DE7E-47E9-9019-964FDEE48EC5}" dt="2024-08-27T16:07:56.470" v="17369" actId="21"/>
          <ac:spMkLst>
            <pc:docMk/>
            <pc:sldMk cId="4183414129" sldId="2147469740"/>
            <ac:spMk id="45" creationId="{0DE7017E-2CC8-91EE-407A-2A1062286B8B}"/>
          </ac:spMkLst>
        </pc:spChg>
        <pc:spChg chg="del">
          <ac:chgData name="Mathias Vercauteren" userId="fa5be325-c4b1-412f-aabb-20c14464bfb7" providerId="ADAL" clId="{A9B91A0C-DE7E-47E9-9019-964FDEE48EC5}" dt="2024-08-27T16:07:56.470" v="17369" actId="21"/>
          <ac:spMkLst>
            <pc:docMk/>
            <pc:sldMk cId="4183414129" sldId="2147469740"/>
            <ac:spMk id="77" creationId="{E598B6EA-7A03-9AFD-6BA9-16FB5D6E5A45}"/>
          </ac:spMkLst>
        </pc:spChg>
        <pc:spChg chg="del">
          <ac:chgData name="Mathias Vercauteren" userId="fa5be325-c4b1-412f-aabb-20c14464bfb7" providerId="ADAL" clId="{A9B91A0C-DE7E-47E9-9019-964FDEE48EC5}" dt="2024-08-27T16:07:56.470" v="17369" actId="21"/>
          <ac:spMkLst>
            <pc:docMk/>
            <pc:sldMk cId="4183414129" sldId="2147469740"/>
            <ac:spMk id="129" creationId="{BFFD02DC-3075-AD30-CFEB-308F81B4ADB0}"/>
          </ac:spMkLst>
        </pc:spChg>
        <pc:spChg chg="del">
          <ac:chgData name="Mathias Vercauteren" userId="fa5be325-c4b1-412f-aabb-20c14464bfb7" providerId="ADAL" clId="{A9B91A0C-DE7E-47E9-9019-964FDEE48EC5}" dt="2024-08-27T16:07:56.470" v="17369" actId="21"/>
          <ac:spMkLst>
            <pc:docMk/>
            <pc:sldMk cId="4183414129" sldId="2147469740"/>
            <ac:spMk id="130" creationId="{8C30BA08-15F8-DE3D-FCD9-BF2D3ED5355C}"/>
          </ac:spMkLst>
        </pc:spChg>
        <pc:picChg chg="del">
          <ac:chgData name="Mathias Vercauteren" userId="fa5be325-c4b1-412f-aabb-20c14464bfb7" providerId="ADAL" clId="{A9B91A0C-DE7E-47E9-9019-964FDEE48EC5}" dt="2024-08-27T16:07:56.470" v="17369" actId="21"/>
          <ac:picMkLst>
            <pc:docMk/>
            <pc:sldMk cId="4183414129" sldId="2147469740"/>
            <ac:picMk id="10" creationId="{4EE0B05F-6F88-9B32-0D87-04595C3A8087}"/>
          </ac:picMkLst>
        </pc:picChg>
        <pc:picChg chg="del">
          <ac:chgData name="Mathias Vercauteren" userId="fa5be325-c4b1-412f-aabb-20c14464bfb7" providerId="ADAL" clId="{A9B91A0C-DE7E-47E9-9019-964FDEE48EC5}" dt="2024-08-27T16:07:56.470" v="17369" actId="21"/>
          <ac:picMkLst>
            <pc:docMk/>
            <pc:sldMk cId="4183414129" sldId="2147469740"/>
            <ac:picMk id="26" creationId="{0F0997F5-DC77-C0C4-1C83-C227806A21BB}"/>
          </ac:picMkLst>
        </pc:picChg>
        <pc:picChg chg="del">
          <ac:chgData name="Mathias Vercauteren" userId="fa5be325-c4b1-412f-aabb-20c14464bfb7" providerId="ADAL" clId="{A9B91A0C-DE7E-47E9-9019-964FDEE48EC5}" dt="2024-08-27T16:07:56.470" v="17369" actId="21"/>
          <ac:picMkLst>
            <pc:docMk/>
            <pc:sldMk cId="4183414129" sldId="2147469740"/>
            <ac:picMk id="28" creationId="{9D97FA14-2D20-4BC3-5D5F-9DAB8CA8DC20}"/>
          </ac:picMkLst>
        </pc:picChg>
        <pc:picChg chg="del">
          <ac:chgData name="Mathias Vercauteren" userId="fa5be325-c4b1-412f-aabb-20c14464bfb7" providerId="ADAL" clId="{A9B91A0C-DE7E-47E9-9019-964FDEE48EC5}" dt="2024-08-27T16:07:56.470" v="17369" actId="21"/>
          <ac:picMkLst>
            <pc:docMk/>
            <pc:sldMk cId="4183414129" sldId="2147469740"/>
            <ac:picMk id="29" creationId="{9A0F4D00-DB6B-2F39-55C0-B51914A0CE88}"/>
          </ac:picMkLst>
        </pc:picChg>
        <pc:picChg chg="del">
          <ac:chgData name="Mathias Vercauteren" userId="fa5be325-c4b1-412f-aabb-20c14464bfb7" providerId="ADAL" clId="{A9B91A0C-DE7E-47E9-9019-964FDEE48EC5}" dt="2024-08-27T16:07:56.470" v="17369" actId="21"/>
          <ac:picMkLst>
            <pc:docMk/>
            <pc:sldMk cId="4183414129" sldId="2147469740"/>
            <ac:picMk id="30" creationId="{43B5AF1F-FC26-909D-155A-0D7CF443B9EB}"/>
          </ac:picMkLst>
        </pc:picChg>
        <pc:picChg chg="del">
          <ac:chgData name="Mathias Vercauteren" userId="fa5be325-c4b1-412f-aabb-20c14464bfb7" providerId="ADAL" clId="{A9B91A0C-DE7E-47E9-9019-964FDEE48EC5}" dt="2024-08-27T16:07:56.470" v="17369" actId="21"/>
          <ac:picMkLst>
            <pc:docMk/>
            <pc:sldMk cId="4183414129" sldId="2147469740"/>
            <ac:picMk id="31" creationId="{9416D282-B08B-6699-AE5C-D1FBDC815025}"/>
          </ac:picMkLst>
        </pc:picChg>
        <pc:picChg chg="del">
          <ac:chgData name="Mathias Vercauteren" userId="fa5be325-c4b1-412f-aabb-20c14464bfb7" providerId="ADAL" clId="{A9B91A0C-DE7E-47E9-9019-964FDEE48EC5}" dt="2024-08-27T16:07:56.470" v="17369" actId="21"/>
          <ac:picMkLst>
            <pc:docMk/>
            <pc:sldMk cId="4183414129" sldId="2147469740"/>
            <ac:picMk id="43" creationId="{94AB83AC-0807-859E-0EF3-6461C25FDF0D}"/>
          </ac:picMkLst>
        </pc:picChg>
        <pc:picChg chg="del">
          <ac:chgData name="Mathias Vercauteren" userId="fa5be325-c4b1-412f-aabb-20c14464bfb7" providerId="ADAL" clId="{A9B91A0C-DE7E-47E9-9019-964FDEE48EC5}" dt="2024-08-27T16:07:56.470" v="17369" actId="21"/>
          <ac:picMkLst>
            <pc:docMk/>
            <pc:sldMk cId="4183414129" sldId="2147469740"/>
            <ac:picMk id="70" creationId="{6090819F-E2BA-254B-BF4E-7BBE9D969A70}"/>
          </ac:picMkLst>
        </pc:picChg>
        <pc:picChg chg="del">
          <ac:chgData name="Mathias Vercauteren" userId="fa5be325-c4b1-412f-aabb-20c14464bfb7" providerId="ADAL" clId="{A9B91A0C-DE7E-47E9-9019-964FDEE48EC5}" dt="2024-08-27T16:07:56.470" v="17369" actId="21"/>
          <ac:picMkLst>
            <pc:docMk/>
            <pc:sldMk cId="4183414129" sldId="2147469740"/>
            <ac:picMk id="71" creationId="{A5634018-243E-B5B9-1BEB-47752AE04398}"/>
          </ac:picMkLst>
        </pc:picChg>
        <pc:picChg chg="del">
          <ac:chgData name="Mathias Vercauteren" userId="fa5be325-c4b1-412f-aabb-20c14464bfb7" providerId="ADAL" clId="{A9B91A0C-DE7E-47E9-9019-964FDEE48EC5}" dt="2024-08-27T16:07:56.470" v="17369" actId="21"/>
          <ac:picMkLst>
            <pc:docMk/>
            <pc:sldMk cId="4183414129" sldId="2147469740"/>
            <ac:picMk id="72" creationId="{DC491199-78EF-EF35-D27C-C60FAEA72149}"/>
          </ac:picMkLst>
        </pc:picChg>
        <pc:picChg chg="del">
          <ac:chgData name="Mathias Vercauteren" userId="fa5be325-c4b1-412f-aabb-20c14464bfb7" providerId="ADAL" clId="{A9B91A0C-DE7E-47E9-9019-964FDEE48EC5}" dt="2024-08-27T16:07:56.470" v="17369" actId="21"/>
          <ac:picMkLst>
            <pc:docMk/>
            <pc:sldMk cId="4183414129" sldId="2147469740"/>
            <ac:picMk id="73" creationId="{E2001ADC-5AAA-51FD-647D-F6B94B3B8CBC}"/>
          </ac:picMkLst>
        </pc:picChg>
        <pc:picChg chg="del">
          <ac:chgData name="Mathias Vercauteren" userId="fa5be325-c4b1-412f-aabb-20c14464bfb7" providerId="ADAL" clId="{A9B91A0C-DE7E-47E9-9019-964FDEE48EC5}" dt="2024-08-27T16:07:56.470" v="17369" actId="21"/>
          <ac:picMkLst>
            <pc:docMk/>
            <pc:sldMk cId="4183414129" sldId="2147469740"/>
            <ac:picMk id="74" creationId="{6C3C8682-72A5-0D94-88F6-661304BCB33D}"/>
          </ac:picMkLst>
        </pc:picChg>
        <pc:picChg chg="del">
          <ac:chgData name="Mathias Vercauteren" userId="fa5be325-c4b1-412f-aabb-20c14464bfb7" providerId="ADAL" clId="{A9B91A0C-DE7E-47E9-9019-964FDEE48EC5}" dt="2024-08-27T16:07:56.470" v="17369" actId="21"/>
          <ac:picMkLst>
            <pc:docMk/>
            <pc:sldMk cId="4183414129" sldId="2147469740"/>
            <ac:picMk id="75" creationId="{ED33CEBD-453A-6036-A78D-9AB915E0338B}"/>
          </ac:picMkLst>
        </pc:picChg>
        <pc:picChg chg="del">
          <ac:chgData name="Mathias Vercauteren" userId="fa5be325-c4b1-412f-aabb-20c14464bfb7" providerId="ADAL" clId="{A9B91A0C-DE7E-47E9-9019-964FDEE48EC5}" dt="2024-08-27T16:07:56.470" v="17369" actId="21"/>
          <ac:picMkLst>
            <pc:docMk/>
            <pc:sldMk cId="4183414129" sldId="2147469740"/>
            <ac:picMk id="125" creationId="{0252EDAD-F13C-AF32-F1D0-BAE1D19B34CB}"/>
          </ac:picMkLst>
        </pc:picChg>
        <pc:picChg chg="del">
          <ac:chgData name="Mathias Vercauteren" userId="fa5be325-c4b1-412f-aabb-20c14464bfb7" providerId="ADAL" clId="{A9B91A0C-DE7E-47E9-9019-964FDEE48EC5}" dt="2024-08-27T16:07:56.470" v="17369" actId="21"/>
          <ac:picMkLst>
            <pc:docMk/>
            <pc:sldMk cId="4183414129" sldId="2147469740"/>
            <ac:picMk id="127" creationId="{235C13BD-B93E-F8E8-07CE-1740D0B1A35D}"/>
          </ac:picMkLst>
        </pc:picChg>
        <pc:picChg chg="del">
          <ac:chgData name="Mathias Vercauteren" userId="fa5be325-c4b1-412f-aabb-20c14464bfb7" providerId="ADAL" clId="{A9B91A0C-DE7E-47E9-9019-964FDEE48EC5}" dt="2024-08-27T16:07:56.470" v="17369" actId="21"/>
          <ac:picMkLst>
            <pc:docMk/>
            <pc:sldMk cId="4183414129" sldId="2147469740"/>
            <ac:picMk id="132" creationId="{0E99D831-58E4-6E52-9ACF-5405DA84784C}"/>
          </ac:picMkLst>
        </pc:picChg>
        <pc:picChg chg="del">
          <ac:chgData name="Mathias Vercauteren" userId="fa5be325-c4b1-412f-aabb-20c14464bfb7" providerId="ADAL" clId="{A9B91A0C-DE7E-47E9-9019-964FDEE48EC5}" dt="2024-08-27T16:07:56.470" v="17369" actId="21"/>
          <ac:picMkLst>
            <pc:docMk/>
            <pc:sldMk cId="4183414129" sldId="2147469740"/>
            <ac:picMk id="133" creationId="{61719DF0-ECCF-4699-27BE-7F7496F1A138}"/>
          </ac:picMkLst>
        </pc:picChg>
        <pc:picChg chg="del">
          <ac:chgData name="Mathias Vercauteren" userId="fa5be325-c4b1-412f-aabb-20c14464bfb7" providerId="ADAL" clId="{A9B91A0C-DE7E-47E9-9019-964FDEE48EC5}" dt="2024-08-27T16:07:56.470" v="17369" actId="21"/>
          <ac:picMkLst>
            <pc:docMk/>
            <pc:sldMk cId="4183414129" sldId="2147469740"/>
            <ac:picMk id="138" creationId="{4AF76307-2734-F475-5204-5613607AA0A9}"/>
          </ac:picMkLst>
        </pc:picChg>
      </pc:sldChg>
      <pc:sldChg chg="delSp add del mod ord">
        <pc:chgData name="Mathias Vercauteren" userId="fa5be325-c4b1-412f-aabb-20c14464bfb7" providerId="ADAL" clId="{A9B91A0C-DE7E-47E9-9019-964FDEE48EC5}" dt="2024-08-27T16:08:28.871" v="17381" actId="47"/>
        <pc:sldMkLst>
          <pc:docMk/>
          <pc:sldMk cId="3435294325" sldId="2147469741"/>
        </pc:sldMkLst>
        <pc:spChg chg="del">
          <ac:chgData name="Mathias Vercauteren" userId="fa5be325-c4b1-412f-aabb-20c14464bfb7" providerId="ADAL" clId="{A9B91A0C-DE7E-47E9-9019-964FDEE48EC5}" dt="2024-08-27T16:08:11.560" v="17374" actId="21"/>
          <ac:spMkLst>
            <pc:docMk/>
            <pc:sldMk cId="3435294325" sldId="2147469741"/>
            <ac:spMk id="40" creationId="{3463FC6F-82BD-1D15-ACF3-54D70AAB0AE4}"/>
          </ac:spMkLst>
        </pc:spChg>
        <pc:spChg chg="del">
          <ac:chgData name="Mathias Vercauteren" userId="fa5be325-c4b1-412f-aabb-20c14464bfb7" providerId="ADAL" clId="{A9B91A0C-DE7E-47E9-9019-964FDEE48EC5}" dt="2024-08-27T16:08:11.560" v="17374" actId="21"/>
          <ac:spMkLst>
            <pc:docMk/>
            <pc:sldMk cId="3435294325" sldId="2147469741"/>
            <ac:spMk id="41" creationId="{EDF2DDCA-7151-DEEC-1AF1-0930B3DC7790}"/>
          </ac:spMkLst>
        </pc:spChg>
        <pc:spChg chg="del">
          <ac:chgData name="Mathias Vercauteren" userId="fa5be325-c4b1-412f-aabb-20c14464bfb7" providerId="ADAL" clId="{A9B91A0C-DE7E-47E9-9019-964FDEE48EC5}" dt="2024-08-27T16:08:11.560" v="17374" actId="21"/>
          <ac:spMkLst>
            <pc:docMk/>
            <pc:sldMk cId="3435294325" sldId="2147469741"/>
            <ac:spMk id="45" creationId="{0DE7017E-2CC8-91EE-407A-2A1062286B8B}"/>
          </ac:spMkLst>
        </pc:spChg>
        <pc:spChg chg="del">
          <ac:chgData name="Mathias Vercauteren" userId="fa5be325-c4b1-412f-aabb-20c14464bfb7" providerId="ADAL" clId="{A9B91A0C-DE7E-47E9-9019-964FDEE48EC5}" dt="2024-08-27T16:08:11.560" v="17374" actId="21"/>
          <ac:spMkLst>
            <pc:docMk/>
            <pc:sldMk cId="3435294325" sldId="2147469741"/>
            <ac:spMk id="77" creationId="{E598B6EA-7A03-9AFD-6BA9-16FB5D6E5A45}"/>
          </ac:spMkLst>
        </pc:spChg>
        <pc:spChg chg="del">
          <ac:chgData name="Mathias Vercauteren" userId="fa5be325-c4b1-412f-aabb-20c14464bfb7" providerId="ADAL" clId="{A9B91A0C-DE7E-47E9-9019-964FDEE48EC5}" dt="2024-08-27T16:08:11.560" v="17374" actId="21"/>
          <ac:spMkLst>
            <pc:docMk/>
            <pc:sldMk cId="3435294325" sldId="2147469741"/>
            <ac:spMk id="129" creationId="{BFFD02DC-3075-AD30-CFEB-308F81B4ADB0}"/>
          </ac:spMkLst>
        </pc:spChg>
        <pc:spChg chg="del">
          <ac:chgData name="Mathias Vercauteren" userId="fa5be325-c4b1-412f-aabb-20c14464bfb7" providerId="ADAL" clId="{A9B91A0C-DE7E-47E9-9019-964FDEE48EC5}" dt="2024-08-27T16:08:11.560" v="17374" actId="21"/>
          <ac:spMkLst>
            <pc:docMk/>
            <pc:sldMk cId="3435294325" sldId="2147469741"/>
            <ac:spMk id="130" creationId="{8C30BA08-15F8-DE3D-FCD9-BF2D3ED5355C}"/>
          </ac:spMkLst>
        </pc:spChg>
        <pc:picChg chg="del">
          <ac:chgData name="Mathias Vercauteren" userId="fa5be325-c4b1-412f-aabb-20c14464bfb7" providerId="ADAL" clId="{A9B91A0C-DE7E-47E9-9019-964FDEE48EC5}" dt="2024-08-27T16:08:11.560" v="17374" actId="21"/>
          <ac:picMkLst>
            <pc:docMk/>
            <pc:sldMk cId="3435294325" sldId="2147469741"/>
            <ac:picMk id="3" creationId="{EB95403F-7211-B78A-A5C7-53024505A210}"/>
          </ac:picMkLst>
        </pc:picChg>
        <pc:picChg chg="del">
          <ac:chgData name="Mathias Vercauteren" userId="fa5be325-c4b1-412f-aabb-20c14464bfb7" providerId="ADAL" clId="{A9B91A0C-DE7E-47E9-9019-964FDEE48EC5}" dt="2024-08-27T16:08:11.560" v="17374" actId="21"/>
          <ac:picMkLst>
            <pc:docMk/>
            <pc:sldMk cId="3435294325" sldId="2147469741"/>
            <ac:picMk id="4" creationId="{24415F3C-5A34-77D7-7F4C-9974529C47CC}"/>
          </ac:picMkLst>
        </pc:picChg>
        <pc:picChg chg="del">
          <ac:chgData name="Mathias Vercauteren" userId="fa5be325-c4b1-412f-aabb-20c14464bfb7" providerId="ADAL" clId="{A9B91A0C-DE7E-47E9-9019-964FDEE48EC5}" dt="2024-08-27T16:08:11.560" v="17374" actId="21"/>
          <ac:picMkLst>
            <pc:docMk/>
            <pc:sldMk cId="3435294325" sldId="2147469741"/>
            <ac:picMk id="5" creationId="{F930F521-3628-02EA-57B0-CE68F735484F}"/>
          </ac:picMkLst>
        </pc:picChg>
        <pc:picChg chg="del">
          <ac:chgData name="Mathias Vercauteren" userId="fa5be325-c4b1-412f-aabb-20c14464bfb7" providerId="ADAL" clId="{A9B91A0C-DE7E-47E9-9019-964FDEE48EC5}" dt="2024-08-27T16:08:11.560" v="17374" actId="21"/>
          <ac:picMkLst>
            <pc:docMk/>
            <pc:sldMk cId="3435294325" sldId="2147469741"/>
            <ac:picMk id="6" creationId="{E7D8833A-006F-7AAA-C8EF-6B2DA141FD13}"/>
          </ac:picMkLst>
        </pc:picChg>
        <pc:picChg chg="del">
          <ac:chgData name="Mathias Vercauteren" userId="fa5be325-c4b1-412f-aabb-20c14464bfb7" providerId="ADAL" clId="{A9B91A0C-DE7E-47E9-9019-964FDEE48EC5}" dt="2024-08-27T16:08:11.560" v="17374" actId="21"/>
          <ac:picMkLst>
            <pc:docMk/>
            <pc:sldMk cId="3435294325" sldId="2147469741"/>
            <ac:picMk id="8" creationId="{BB172D41-22C5-0D39-D7FD-39C8E3338C1A}"/>
          </ac:picMkLst>
        </pc:picChg>
        <pc:picChg chg="del">
          <ac:chgData name="Mathias Vercauteren" userId="fa5be325-c4b1-412f-aabb-20c14464bfb7" providerId="ADAL" clId="{A9B91A0C-DE7E-47E9-9019-964FDEE48EC5}" dt="2024-08-27T16:08:11.560" v="17374" actId="21"/>
          <ac:picMkLst>
            <pc:docMk/>
            <pc:sldMk cId="3435294325" sldId="2147469741"/>
            <ac:picMk id="10" creationId="{400D6C52-A9BF-56F1-1782-978C68B2DC27}"/>
          </ac:picMkLst>
        </pc:picChg>
        <pc:picChg chg="del">
          <ac:chgData name="Mathias Vercauteren" userId="fa5be325-c4b1-412f-aabb-20c14464bfb7" providerId="ADAL" clId="{A9B91A0C-DE7E-47E9-9019-964FDEE48EC5}" dt="2024-08-27T16:08:11.560" v="17374" actId="21"/>
          <ac:picMkLst>
            <pc:docMk/>
            <pc:sldMk cId="3435294325" sldId="2147469741"/>
            <ac:picMk id="23" creationId="{24CCDF47-CCD2-5123-0BF4-617DB13A4534}"/>
          </ac:picMkLst>
        </pc:picChg>
        <pc:picChg chg="del">
          <ac:chgData name="Mathias Vercauteren" userId="fa5be325-c4b1-412f-aabb-20c14464bfb7" providerId="ADAL" clId="{A9B91A0C-DE7E-47E9-9019-964FDEE48EC5}" dt="2024-08-27T16:08:11.560" v="17374" actId="21"/>
          <ac:picMkLst>
            <pc:docMk/>
            <pc:sldMk cId="3435294325" sldId="2147469741"/>
            <ac:picMk id="25" creationId="{6CDEE7D2-B8CD-8DB8-75B4-A50CDE8404E8}"/>
          </ac:picMkLst>
        </pc:picChg>
        <pc:picChg chg="del">
          <ac:chgData name="Mathias Vercauteren" userId="fa5be325-c4b1-412f-aabb-20c14464bfb7" providerId="ADAL" clId="{A9B91A0C-DE7E-47E9-9019-964FDEE48EC5}" dt="2024-08-27T16:08:11.560" v="17374" actId="21"/>
          <ac:picMkLst>
            <pc:docMk/>
            <pc:sldMk cId="3435294325" sldId="2147469741"/>
            <ac:picMk id="28" creationId="{14F9DA9D-4072-6858-17DB-522FDCEAF5E9}"/>
          </ac:picMkLst>
        </pc:picChg>
        <pc:picChg chg="del">
          <ac:chgData name="Mathias Vercauteren" userId="fa5be325-c4b1-412f-aabb-20c14464bfb7" providerId="ADAL" clId="{A9B91A0C-DE7E-47E9-9019-964FDEE48EC5}" dt="2024-08-27T16:08:11.560" v="17374" actId="21"/>
          <ac:picMkLst>
            <pc:docMk/>
            <pc:sldMk cId="3435294325" sldId="2147469741"/>
            <ac:picMk id="29" creationId="{8D512ED0-FD06-F6B8-FBF1-D5D292AF65AA}"/>
          </ac:picMkLst>
        </pc:picChg>
        <pc:picChg chg="del">
          <ac:chgData name="Mathias Vercauteren" userId="fa5be325-c4b1-412f-aabb-20c14464bfb7" providerId="ADAL" clId="{A9B91A0C-DE7E-47E9-9019-964FDEE48EC5}" dt="2024-08-27T16:08:11.560" v="17374" actId="21"/>
          <ac:picMkLst>
            <pc:docMk/>
            <pc:sldMk cId="3435294325" sldId="2147469741"/>
            <ac:picMk id="30" creationId="{5C7550C2-3E6A-3DFC-7408-6F6C0611033C}"/>
          </ac:picMkLst>
        </pc:picChg>
        <pc:picChg chg="del">
          <ac:chgData name="Mathias Vercauteren" userId="fa5be325-c4b1-412f-aabb-20c14464bfb7" providerId="ADAL" clId="{A9B91A0C-DE7E-47E9-9019-964FDEE48EC5}" dt="2024-08-27T16:08:11.560" v="17374" actId="21"/>
          <ac:picMkLst>
            <pc:docMk/>
            <pc:sldMk cId="3435294325" sldId="2147469741"/>
            <ac:picMk id="31" creationId="{B0D63018-8036-9115-FCB1-7BEE8D226109}"/>
          </ac:picMkLst>
        </pc:picChg>
        <pc:picChg chg="del">
          <ac:chgData name="Mathias Vercauteren" userId="fa5be325-c4b1-412f-aabb-20c14464bfb7" providerId="ADAL" clId="{A9B91A0C-DE7E-47E9-9019-964FDEE48EC5}" dt="2024-08-27T16:08:11.560" v="17374" actId="21"/>
          <ac:picMkLst>
            <pc:docMk/>
            <pc:sldMk cId="3435294325" sldId="2147469741"/>
            <ac:picMk id="32" creationId="{439FB123-4A6F-EF78-7173-2E3FDE116E00}"/>
          </ac:picMkLst>
        </pc:picChg>
        <pc:picChg chg="del">
          <ac:chgData name="Mathias Vercauteren" userId="fa5be325-c4b1-412f-aabb-20c14464bfb7" providerId="ADAL" clId="{A9B91A0C-DE7E-47E9-9019-964FDEE48EC5}" dt="2024-08-27T16:08:11.560" v="17374" actId="21"/>
          <ac:picMkLst>
            <pc:docMk/>
            <pc:sldMk cId="3435294325" sldId="2147469741"/>
            <ac:picMk id="34" creationId="{E4C3BC90-56A9-C8DB-FF99-54EAF83EB9AF}"/>
          </ac:picMkLst>
        </pc:picChg>
        <pc:picChg chg="del">
          <ac:chgData name="Mathias Vercauteren" userId="fa5be325-c4b1-412f-aabb-20c14464bfb7" providerId="ADAL" clId="{A9B91A0C-DE7E-47E9-9019-964FDEE48EC5}" dt="2024-08-27T16:08:11.560" v="17374" actId="21"/>
          <ac:picMkLst>
            <pc:docMk/>
            <pc:sldMk cId="3435294325" sldId="2147469741"/>
            <ac:picMk id="70" creationId="{6090819F-E2BA-254B-BF4E-7BBE9D969A70}"/>
          </ac:picMkLst>
        </pc:picChg>
        <pc:picChg chg="del">
          <ac:chgData name="Mathias Vercauteren" userId="fa5be325-c4b1-412f-aabb-20c14464bfb7" providerId="ADAL" clId="{A9B91A0C-DE7E-47E9-9019-964FDEE48EC5}" dt="2024-08-27T16:08:11.560" v="17374" actId="21"/>
          <ac:picMkLst>
            <pc:docMk/>
            <pc:sldMk cId="3435294325" sldId="2147469741"/>
            <ac:picMk id="71" creationId="{A5634018-243E-B5B9-1BEB-47752AE04398}"/>
          </ac:picMkLst>
        </pc:picChg>
        <pc:picChg chg="del">
          <ac:chgData name="Mathias Vercauteren" userId="fa5be325-c4b1-412f-aabb-20c14464bfb7" providerId="ADAL" clId="{A9B91A0C-DE7E-47E9-9019-964FDEE48EC5}" dt="2024-08-27T16:08:11.560" v="17374" actId="21"/>
          <ac:picMkLst>
            <pc:docMk/>
            <pc:sldMk cId="3435294325" sldId="2147469741"/>
            <ac:picMk id="72" creationId="{DC491199-78EF-EF35-D27C-C60FAEA72149}"/>
          </ac:picMkLst>
        </pc:picChg>
        <pc:picChg chg="del">
          <ac:chgData name="Mathias Vercauteren" userId="fa5be325-c4b1-412f-aabb-20c14464bfb7" providerId="ADAL" clId="{A9B91A0C-DE7E-47E9-9019-964FDEE48EC5}" dt="2024-08-27T16:08:11.560" v="17374" actId="21"/>
          <ac:picMkLst>
            <pc:docMk/>
            <pc:sldMk cId="3435294325" sldId="2147469741"/>
            <ac:picMk id="73" creationId="{E2001ADC-5AAA-51FD-647D-F6B94B3B8CBC}"/>
          </ac:picMkLst>
        </pc:picChg>
        <pc:picChg chg="del">
          <ac:chgData name="Mathias Vercauteren" userId="fa5be325-c4b1-412f-aabb-20c14464bfb7" providerId="ADAL" clId="{A9B91A0C-DE7E-47E9-9019-964FDEE48EC5}" dt="2024-08-27T16:08:11.560" v="17374" actId="21"/>
          <ac:picMkLst>
            <pc:docMk/>
            <pc:sldMk cId="3435294325" sldId="2147469741"/>
            <ac:picMk id="74" creationId="{6C3C8682-72A5-0D94-88F6-661304BCB33D}"/>
          </ac:picMkLst>
        </pc:picChg>
        <pc:picChg chg="del">
          <ac:chgData name="Mathias Vercauteren" userId="fa5be325-c4b1-412f-aabb-20c14464bfb7" providerId="ADAL" clId="{A9B91A0C-DE7E-47E9-9019-964FDEE48EC5}" dt="2024-08-27T16:08:11.560" v="17374" actId="21"/>
          <ac:picMkLst>
            <pc:docMk/>
            <pc:sldMk cId="3435294325" sldId="2147469741"/>
            <ac:picMk id="125" creationId="{0252EDAD-F13C-AF32-F1D0-BAE1D19B34CB}"/>
          </ac:picMkLst>
        </pc:picChg>
      </pc:sldChg>
      <pc:sldChg chg="del modTransition">
        <pc:chgData name="Mathias Vercauteren" userId="fa5be325-c4b1-412f-aabb-20c14464bfb7" providerId="ADAL" clId="{A9B91A0C-DE7E-47E9-9019-964FDEE48EC5}" dt="2024-08-27T16:10:32.990" v="17429" actId="47"/>
        <pc:sldMkLst>
          <pc:docMk/>
          <pc:sldMk cId="2288513719" sldId="2147469757"/>
        </pc:sldMkLst>
      </pc:sldChg>
      <pc:sldChg chg="del">
        <pc:chgData name="Mathias Vercauteren" userId="fa5be325-c4b1-412f-aabb-20c14464bfb7" providerId="ADAL" clId="{A9B91A0C-DE7E-47E9-9019-964FDEE48EC5}" dt="2024-08-26T12:46:30.752" v="77" actId="47"/>
        <pc:sldMkLst>
          <pc:docMk/>
          <pc:sldMk cId="3173979047" sldId="2147469804"/>
        </pc:sldMkLst>
      </pc:sldChg>
      <pc:sldChg chg="del">
        <pc:chgData name="Mathias Vercauteren" userId="fa5be325-c4b1-412f-aabb-20c14464bfb7" providerId="ADAL" clId="{A9B91A0C-DE7E-47E9-9019-964FDEE48EC5}" dt="2024-08-26T12:46:30.752" v="77" actId="47"/>
        <pc:sldMkLst>
          <pc:docMk/>
          <pc:sldMk cId="651989793" sldId="2147469805"/>
        </pc:sldMkLst>
      </pc:sldChg>
      <pc:sldChg chg="del">
        <pc:chgData name="Mathias Vercauteren" userId="fa5be325-c4b1-412f-aabb-20c14464bfb7" providerId="ADAL" clId="{A9B91A0C-DE7E-47E9-9019-964FDEE48EC5}" dt="2024-08-26T12:46:30.752" v="77" actId="47"/>
        <pc:sldMkLst>
          <pc:docMk/>
          <pc:sldMk cId="2124560846" sldId="2147469809"/>
        </pc:sldMkLst>
      </pc:sldChg>
      <pc:sldChg chg="del">
        <pc:chgData name="Mathias Vercauteren" userId="fa5be325-c4b1-412f-aabb-20c14464bfb7" providerId="ADAL" clId="{A9B91A0C-DE7E-47E9-9019-964FDEE48EC5}" dt="2024-08-26T12:46:30.752" v="77" actId="47"/>
        <pc:sldMkLst>
          <pc:docMk/>
          <pc:sldMk cId="3571983782" sldId="2147469810"/>
        </pc:sldMkLst>
      </pc:sldChg>
      <pc:sldChg chg="del">
        <pc:chgData name="Mathias Vercauteren" userId="fa5be325-c4b1-412f-aabb-20c14464bfb7" providerId="ADAL" clId="{A9B91A0C-DE7E-47E9-9019-964FDEE48EC5}" dt="2024-08-26T12:46:30.752" v="77" actId="47"/>
        <pc:sldMkLst>
          <pc:docMk/>
          <pc:sldMk cId="3189425728" sldId="2147469811"/>
        </pc:sldMkLst>
      </pc:sldChg>
      <pc:sldChg chg="del">
        <pc:chgData name="Mathias Vercauteren" userId="fa5be325-c4b1-412f-aabb-20c14464bfb7" providerId="ADAL" clId="{A9B91A0C-DE7E-47E9-9019-964FDEE48EC5}" dt="2024-08-26T12:46:30.752" v="77" actId="47"/>
        <pc:sldMkLst>
          <pc:docMk/>
          <pc:sldMk cId="1546076763" sldId="2147469830"/>
        </pc:sldMkLst>
      </pc:sldChg>
      <pc:sldChg chg="del">
        <pc:chgData name="Mathias Vercauteren" userId="fa5be325-c4b1-412f-aabb-20c14464bfb7" providerId="ADAL" clId="{A9B91A0C-DE7E-47E9-9019-964FDEE48EC5}" dt="2024-08-26T12:46:30.752" v="77" actId="47"/>
        <pc:sldMkLst>
          <pc:docMk/>
          <pc:sldMk cId="596435669" sldId="2147469831"/>
        </pc:sldMkLst>
      </pc:sldChg>
      <pc:sldChg chg="del">
        <pc:chgData name="Mathias Vercauteren" userId="fa5be325-c4b1-412f-aabb-20c14464bfb7" providerId="ADAL" clId="{A9B91A0C-DE7E-47E9-9019-964FDEE48EC5}" dt="2024-08-26T12:46:30.752" v="77" actId="47"/>
        <pc:sldMkLst>
          <pc:docMk/>
          <pc:sldMk cId="3850593965" sldId="2147469843"/>
        </pc:sldMkLst>
      </pc:sldChg>
      <pc:sldChg chg="del">
        <pc:chgData name="Mathias Vercauteren" userId="fa5be325-c4b1-412f-aabb-20c14464bfb7" providerId="ADAL" clId="{A9B91A0C-DE7E-47E9-9019-964FDEE48EC5}" dt="2024-08-26T12:46:30.752" v="77" actId="47"/>
        <pc:sldMkLst>
          <pc:docMk/>
          <pc:sldMk cId="2279802028" sldId="2147469847"/>
        </pc:sldMkLst>
      </pc:sldChg>
      <pc:sldChg chg="del">
        <pc:chgData name="Mathias Vercauteren" userId="fa5be325-c4b1-412f-aabb-20c14464bfb7" providerId="ADAL" clId="{A9B91A0C-DE7E-47E9-9019-964FDEE48EC5}" dt="2024-08-26T12:46:30.752" v="77" actId="47"/>
        <pc:sldMkLst>
          <pc:docMk/>
          <pc:sldMk cId="1068436457" sldId="2147469848"/>
        </pc:sldMkLst>
      </pc:sldChg>
      <pc:sldChg chg="del">
        <pc:chgData name="Mathias Vercauteren" userId="fa5be325-c4b1-412f-aabb-20c14464bfb7" providerId="ADAL" clId="{A9B91A0C-DE7E-47E9-9019-964FDEE48EC5}" dt="2024-08-26T12:46:30.752" v="77" actId="47"/>
        <pc:sldMkLst>
          <pc:docMk/>
          <pc:sldMk cId="3050431143" sldId="2147469850"/>
        </pc:sldMkLst>
      </pc:sldChg>
      <pc:sldChg chg="del ord">
        <pc:chgData name="Mathias Vercauteren" userId="fa5be325-c4b1-412f-aabb-20c14464bfb7" providerId="ADAL" clId="{A9B91A0C-DE7E-47E9-9019-964FDEE48EC5}" dt="2024-08-26T20:59:28.609" v="2961" actId="47"/>
        <pc:sldMkLst>
          <pc:docMk/>
          <pc:sldMk cId="3527684987" sldId="2147469935"/>
        </pc:sldMkLst>
      </pc:sldChg>
      <pc:sldChg chg="addSp delSp modSp mod ord modTransition modAnim">
        <pc:chgData name="Mathias Vercauteren" userId="fa5be325-c4b1-412f-aabb-20c14464bfb7" providerId="ADAL" clId="{A9B91A0C-DE7E-47E9-9019-964FDEE48EC5}" dt="2024-08-27T16:12:29.810" v="17463"/>
        <pc:sldMkLst>
          <pc:docMk/>
          <pc:sldMk cId="1745142572" sldId="2147469936"/>
        </pc:sldMkLst>
        <pc:spChg chg="mod">
          <ac:chgData name="Mathias Vercauteren" userId="fa5be325-c4b1-412f-aabb-20c14464bfb7" providerId="ADAL" clId="{A9B91A0C-DE7E-47E9-9019-964FDEE48EC5}" dt="2024-08-26T20:58:00.271" v="2948" actId="14100"/>
          <ac:spMkLst>
            <pc:docMk/>
            <pc:sldMk cId="1745142572" sldId="2147469936"/>
            <ac:spMk id="3" creationId="{C9FA34B3-EB26-21C0-0738-13DF26FA1281}"/>
          </ac:spMkLst>
        </pc:spChg>
        <pc:spChg chg="del mod">
          <ac:chgData name="Mathias Vercauteren" userId="fa5be325-c4b1-412f-aabb-20c14464bfb7" providerId="ADAL" clId="{A9B91A0C-DE7E-47E9-9019-964FDEE48EC5}" dt="2024-08-26T20:57:34.735" v="2938" actId="478"/>
          <ac:spMkLst>
            <pc:docMk/>
            <pc:sldMk cId="1745142572" sldId="2147469936"/>
            <ac:spMk id="4" creationId="{C82FDB52-C061-27DC-18DB-0F060821E01B}"/>
          </ac:spMkLst>
        </pc:spChg>
        <pc:spChg chg="add del mod">
          <ac:chgData name="Mathias Vercauteren" userId="fa5be325-c4b1-412f-aabb-20c14464bfb7" providerId="ADAL" clId="{A9B91A0C-DE7E-47E9-9019-964FDEE48EC5}" dt="2024-08-26T20:57:36.141" v="2939" actId="478"/>
          <ac:spMkLst>
            <pc:docMk/>
            <pc:sldMk cId="1745142572" sldId="2147469936"/>
            <ac:spMk id="5" creationId="{568EF26A-755D-F71D-8A7D-879567047356}"/>
          </ac:spMkLst>
        </pc:spChg>
        <pc:spChg chg="mod">
          <ac:chgData name="Mathias Vercauteren" userId="fa5be325-c4b1-412f-aabb-20c14464bfb7" providerId="ADAL" clId="{A9B91A0C-DE7E-47E9-9019-964FDEE48EC5}" dt="2024-08-27T16:12:29.810" v="17463"/>
          <ac:spMkLst>
            <pc:docMk/>
            <pc:sldMk cId="1745142572" sldId="2147469936"/>
            <ac:spMk id="7" creationId="{7AFDD122-8C6B-1472-04BC-0F0602220358}"/>
          </ac:spMkLst>
        </pc:spChg>
        <pc:spChg chg="add mod">
          <ac:chgData name="Mathias Vercauteren" userId="fa5be325-c4b1-412f-aabb-20c14464bfb7" providerId="ADAL" clId="{A9B91A0C-DE7E-47E9-9019-964FDEE48EC5}" dt="2024-08-26T20:59:02.868" v="2960" actId="207"/>
          <ac:spMkLst>
            <pc:docMk/>
            <pc:sldMk cId="1745142572" sldId="2147469936"/>
            <ac:spMk id="8" creationId="{A54B7AF7-7F4A-94B8-7CB6-40876C5DFB9D}"/>
          </ac:spMkLst>
        </pc:spChg>
        <pc:spChg chg="add mod">
          <ac:chgData name="Mathias Vercauteren" userId="fa5be325-c4b1-412f-aabb-20c14464bfb7" providerId="ADAL" clId="{A9B91A0C-DE7E-47E9-9019-964FDEE48EC5}" dt="2024-08-26T20:59:02.868" v="2960" actId="207"/>
          <ac:spMkLst>
            <pc:docMk/>
            <pc:sldMk cId="1745142572" sldId="2147469936"/>
            <ac:spMk id="9" creationId="{4F941D21-BF7A-1775-CB4E-B870E9BD2944}"/>
          </ac:spMkLst>
        </pc:spChg>
        <pc:spChg chg="mod">
          <ac:chgData name="Mathias Vercauteren" userId="fa5be325-c4b1-412f-aabb-20c14464bfb7" providerId="ADAL" clId="{A9B91A0C-DE7E-47E9-9019-964FDEE48EC5}" dt="2024-08-27T16:12:29.810" v="17463"/>
          <ac:spMkLst>
            <pc:docMk/>
            <pc:sldMk cId="1745142572" sldId="2147469936"/>
            <ac:spMk id="14" creationId="{0289A843-2C21-113F-53DF-47C853ED4BE8}"/>
          </ac:spMkLst>
        </pc:spChg>
        <pc:picChg chg="add mod">
          <ac:chgData name="Mathias Vercauteren" userId="fa5be325-c4b1-412f-aabb-20c14464bfb7" providerId="ADAL" clId="{A9B91A0C-DE7E-47E9-9019-964FDEE48EC5}" dt="2024-08-26T20:58:04.274" v="2949" actId="1076"/>
          <ac:picMkLst>
            <pc:docMk/>
            <pc:sldMk cId="1745142572" sldId="2147469936"/>
            <ac:picMk id="6" creationId="{29CF9D39-6A16-6264-6B8E-2B3C7046D889}"/>
          </ac:picMkLst>
        </pc:picChg>
        <pc:picChg chg="mod">
          <ac:chgData name="Mathias Vercauteren" userId="fa5be325-c4b1-412f-aabb-20c14464bfb7" providerId="ADAL" clId="{A9B91A0C-DE7E-47E9-9019-964FDEE48EC5}" dt="2024-08-26T20:58:06.437" v="2950" actId="14100"/>
          <ac:picMkLst>
            <pc:docMk/>
            <pc:sldMk cId="1745142572" sldId="2147469936"/>
            <ac:picMk id="11" creationId="{02F13C3B-0424-E64E-EE18-3D4CA7FB31F8}"/>
          </ac:picMkLst>
        </pc:picChg>
      </pc:sldChg>
      <pc:sldChg chg="addSp delSp modSp del mod ord modTransition modClrScheme chgLayout">
        <pc:chgData name="Mathias Vercauteren" userId="fa5be325-c4b1-412f-aabb-20c14464bfb7" providerId="ADAL" clId="{A9B91A0C-DE7E-47E9-9019-964FDEE48EC5}" dt="2024-08-27T15:59:55.336" v="17102" actId="47"/>
        <pc:sldMkLst>
          <pc:docMk/>
          <pc:sldMk cId="1142849830" sldId="2147469950"/>
        </pc:sldMkLst>
        <pc:spChg chg="del mod ord">
          <ac:chgData name="Mathias Vercauteren" userId="fa5be325-c4b1-412f-aabb-20c14464bfb7" providerId="ADAL" clId="{A9B91A0C-DE7E-47E9-9019-964FDEE48EC5}" dt="2024-08-26T13:17:26.165" v="279" actId="478"/>
          <ac:spMkLst>
            <pc:docMk/>
            <pc:sldMk cId="1142849830" sldId="2147469950"/>
            <ac:spMk id="4" creationId="{0CB053CB-5F4E-C0DF-3BC8-D12063164B4C}"/>
          </ac:spMkLst>
        </pc:spChg>
        <pc:spChg chg="mod ord">
          <ac:chgData name="Mathias Vercauteren" userId="fa5be325-c4b1-412f-aabb-20c14464bfb7" providerId="ADAL" clId="{A9B91A0C-DE7E-47E9-9019-964FDEE48EC5}" dt="2024-08-26T13:17:04.835" v="272" actId="700"/>
          <ac:spMkLst>
            <pc:docMk/>
            <pc:sldMk cId="1142849830" sldId="2147469950"/>
            <ac:spMk id="5" creationId="{19C606B2-FDE6-7672-0074-72EDCC866970}"/>
          </ac:spMkLst>
        </pc:spChg>
        <pc:spChg chg="mod">
          <ac:chgData name="Mathias Vercauteren" userId="fa5be325-c4b1-412f-aabb-20c14464bfb7" providerId="ADAL" clId="{A9B91A0C-DE7E-47E9-9019-964FDEE48EC5}" dt="2024-08-26T12:46:49.869" v="78" actId="207"/>
          <ac:spMkLst>
            <pc:docMk/>
            <pc:sldMk cId="1142849830" sldId="2147469950"/>
            <ac:spMk id="17" creationId="{9304CB41-7B4C-6BE8-A480-1D6DAFE72313}"/>
          </ac:spMkLst>
        </pc:spChg>
        <pc:spChg chg="add mod ord">
          <ac:chgData name="Mathias Vercauteren" userId="fa5be325-c4b1-412f-aabb-20c14464bfb7" providerId="ADAL" clId="{A9B91A0C-DE7E-47E9-9019-964FDEE48EC5}" dt="2024-08-26T13:17:04.835" v="272" actId="700"/>
          <ac:spMkLst>
            <pc:docMk/>
            <pc:sldMk cId="1142849830" sldId="2147469950"/>
            <ac:spMk id="18" creationId="{7C24D006-1BF5-3660-0D02-BB66CBDEFD12}"/>
          </ac:spMkLst>
        </pc:spChg>
        <pc:spChg chg="add del mod ord">
          <ac:chgData name="Mathias Vercauteren" userId="fa5be325-c4b1-412f-aabb-20c14464bfb7" providerId="ADAL" clId="{A9B91A0C-DE7E-47E9-9019-964FDEE48EC5}" dt="2024-08-26T13:17:30.032" v="281" actId="478"/>
          <ac:spMkLst>
            <pc:docMk/>
            <pc:sldMk cId="1142849830" sldId="2147469950"/>
            <ac:spMk id="19" creationId="{B0CDC325-CB59-AA2A-48CF-9F6F1A971C29}"/>
          </ac:spMkLst>
        </pc:spChg>
      </pc:sldChg>
      <pc:sldChg chg="del">
        <pc:chgData name="Mathias Vercauteren" userId="fa5be325-c4b1-412f-aabb-20c14464bfb7" providerId="ADAL" clId="{A9B91A0C-DE7E-47E9-9019-964FDEE48EC5}" dt="2024-08-26T12:49:27.596" v="82" actId="47"/>
        <pc:sldMkLst>
          <pc:docMk/>
          <pc:sldMk cId="492038416" sldId="2147469951"/>
        </pc:sldMkLst>
      </pc:sldChg>
      <pc:sldChg chg="del modTransition">
        <pc:chgData name="Mathias Vercauteren" userId="fa5be325-c4b1-412f-aabb-20c14464bfb7" providerId="ADAL" clId="{A9B91A0C-DE7E-47E9-9019-964FDEE48EC5}" dt="2024-08-27T13:56:08.687" v="15173" actId="47"/>
        <pc:sldMkLst>
          <pc:docMk/>
          <pc:sldMk cId="4086311659" sldId="2147469952"/>
        </pc:sldMkLst>
      </pc:sldChg>
      <pc:sldChg chg="del modTransition">
        <pc:chgData name="Mathias Vercauteren" userId="fa5be325-c4b1-412f-aabb-20c14464bfb7" providerId="ADAL" clId="{A9B91A0C-DE7E-47E9-9019-964FDEE48EC5}" dt="2024-08-27T13:56:08.687" v="15173" actId="47"/>
        <pc:sldMkLst>
          <pc:docMk/>
          <pc:sldMk cId="2399310008" sldId="2147469953"/>
        </pc:sldMkLst>
      </pc:sldChg>
      <pc:sldChg chg="del modTransition">
        <pc:chgData name="Mathias Vercauteren" userId="fa5be325-c4b1-412f-aabb-20c14464bfb7" providerId="ADAL" clId="{A9B91A0C-DE7E-47E9-9019-964FDEE48EC5}" dt="2024-08-27T13:56:08.687" v="15173" actId="47"/>
        <pc:sldMkLst>
          <pc:docMk/>
          <pc:sldMk cId="1705766990" sldId="2147469954"/>
        </pc:sldMkLst>
      </pc:sldChg>
      <pc:sldChg chg="modSp mod ord modTransition">
        <pc:chgData name="Mathias Vercauteren" userId="fa5be325-c4b1-412f-aabb-20c14464bfb7" providerId="ADAL" clId="{A9B91A0C-DE7E-47E9-9019-964FDEE48EC5}" dt="2024-08-27T16:12:29.810" v="17463"/>
        <pc:sldMkLst>
          <pc:docMk/>
          <pc:sldMk cId="1210736327" sldId="2147469955"/>
        </pc:sldMkLst>
        <pc:spChg chg="mod">
          <ac:chgData name="Mathias Vercauteren" userId="fa5be325-c4b1-412f-aabb-20c14464bfb7" providerId="ADAL" clId="{A9B91A0C-DE7E-47E9-9019-964FDEE48EC5}" dt="2024-08-27T16:12:29.810" v="17463"/>
          <ac:spMkLst>
            <pc:docMk/>
            <pc:sldMk cId="1210736327" sldId="2147469955"/>
            <ac:spMk id="4" creationId="{41D2A215-0C04-027E-2D06-039048C9148B}"/>
          </ac:spMkLst>
        </pc:spChg>
        <pc:spChg chg="mod">
          <ac:chgData name="Mathias Vercauteren" userId="fa5be325-c4b1-412f-aabb-20c14464bfb7" providerId="ADAL" clId="{A9B91A0C-DE7E-47E9-9019-964FDEE48EC5}" dt="2024-08-27T16:12:29.810" v="17463"/>
          <ac:spMkLst>
            <pc:docMk/>
            <pc:sldMk cId="1210736327" sldId="2147469955"/>
            <ac:spMk id="5" creationId="{E39187CA-FA47-1CC5-C436-1DD172A097A9}"/>
          </ac:spMkLst>
        </pc:spChg>
        <pc:spChg chg="mod">
          <ac:chgData name="Mathias Vercauteren" userId="fa5be325-c4b1-412f-aabb-20c14464bfb7" providerId="ADAL" clId="{A9B91A0C-DE7E-47E9-9019-964FDEE48EC5}" dt="2024-08-27T05:39:07.978" v="5662" actId="2711"/>
          <ac:spMkLst>
            <pc:docMk/>
            <pc:sldMk cId="1210736327" sldId="2147469955"/>
            <ac:spMk id="29" creationId="{1B3A0D32-531D-C028-7F69-B6EAA8DFDEFB}"/>
          </ac:spMkLst>
        </pc:spChg>
        <pc:spChg chg="mod">
          <ac:chgData name="Mathias Vercauteren" userId="fa5be325-c4b1-412f-aabb-20c14464bfb7" providerId="ADAL" clId="{A9B91A0C-DE7E-47E9-9019-964FDEE48EC5}" dt="2024-08-27T05:39:07.978" v="5662" actId="2711"/>
          <ac:spMkLst>
            <pc:docMk/>
            <pc:sldMk cId="1210736327" sldId="2147469955"/>
            <ac:spMk id="31" creationId="{AD536069-7798-8F42-346B-621C440AE283}"/>
          </ac:spMkLst>
        </pc:spChg>
        <pc:grpChg chg="mod">
          <ac:chgData name="Mathias Vercauteren" userId="fa5be325-c4b1-412f-aabb-20c14464bfb7" providerId="ADAL" clId="{A9B91A0C-DE7E-47E9-9019-964FDEE48EC5}" dt="2024-08-27T05:36:56.354" v="5654" actId="14100"/>
          <ac:grpSpMkLst>
            <pc:docMk/>
            <pc:sldMk cId="1210736327" sldId="2147469955"/>
            <ac:grpSpMk id="30" creationId="{4715EC77-39E4-EBEA-F7E5-D44D38E082DB}"/>
          </ac:grpSpMkLst>
        </pc:grpChg>
      </pc:sldChg>
      <pc:sldChg chg="modSp mod ord modTransition">
        <pc:chgData name="Mathias Vercauteren" userId="fa5be325-c4b1-412f-aabb-20c14464bfb7" providerId="ADAL" clId="{A9B91A0C-DE7E-47E9-9019-964FDEE48EC5}" dt="2024-08-27T16:12:29.810" v="17463"/>
        <pc:sldMkLst>
          <pc:docMk/>
          <pc:sldMk cId="1527557715" sldId="2147469956"/>
        </pc:sldMkLst>
        <pc:spChg chg="mod">
          <ac:chgData name="Mathias Vercauteren" userId="fa5be325-c4b1-412f-aabb-20c14464bfb7" providerId="ADAL" clId="{A9B91A0C-DE7E-47E9-9019-964FDEE48EC5}" dt="2024-08-27T16:12:29.810" v="17463"/>
          <ac:spMkLst>
            <pc:docMk/>
            <pc:sldMk cId="1527557715" sldId="2147469956"/>
            <ac:spMk id="4" creationId="{DD8E65EE-DD03-DCF6-1004-41FB7EEA52BE}"/>
          </ac:spMkLst>
        </pc:spChg>
        <pc:spChg chg="mod">
          <ac:chgData name="Mathias Vercauteren" userId="fa5be325-c4b1-412f-aabb-20c14464bfb7" providerId="ADAL" clId="{A9B91A0C-DE7E-47E9-9019-964FDEE48EC5}" dt="2024-08-27T16:12:29.810" v="17463"/>
          <ac:spMkLst>
            <pc:docMk/>
            <pc:sldMk cId="1527557715" sldId="2147469956"/>
            <ac:spMk id="5" creationId="{D8C96C48-8C8B-0B54-59E1-3AC0D180912B}"/>
          </ac:spMkLst>
        </pc:spChg>
        <pc:spChg chg="mod">
          <ac:chgData name="Mathias Vercauteren" userId="fa5be325-c4b1-412f-aabb-20c14464bfb7" providerId="ADAL" clId="{A9B91A0C-DE7E-47E9-9019-964FDEE48EC5}" dt="2024-08-27T16:12:29.810" v="17463"/>
          <ac:spMkLst>
            <pc:docMk/>
            <pc:sldMk cId="1527557715" sldId="2147469956"/>
            <ac:spMk id="6" creationId="{0350B743-63FC-F765-18B5-AD9F19393006}"/>
          </ac:spMkLst>
        </pc:spChg>
        <pc:spChg chg="mod">
          <ac:chgData name="Mathias Vercauteren" userId="fa5be325-c4b1-412f-aabb-20c14464bfb7" providerId="ADAL" clId="{A9B91A0C-DE7E-47E9-9019-964FDEE48EC5}" dt="2024-08-27T05:39:19.423" v="5665" actId="2711"/>
          <ac:spMkLst>
            <pc:docMk/>
            <pc:sldMk cId="1527557715" sldId="2147469956"/>
            <ac:spMk id="23" creationId="{A9F94DB0-D7E3-6214-9ADC-3FE5AE71C069}"/>
          </ac:spMkLst>
        </pc:spChg>
        <pc:picChg chg="mod">
          <ac:chgData name="Mathias Vercauteren" userId="fa5be325-c4b1-412f-aabb-20c14464bfb7" providerId="ADAL" clId="{A9B91A0C-DE7E-47E9-9019-964FDEE48EC5}" dt="2024-08-27T05:39:19.423" v="5665" actId="2711"/>
          <ac:picMkLst>
            <pc:docMk/>
            <pc:sldMk cId="1527557715" sldId="2147469956"/>
            <ac:picMk id="1026" creationId="{1BEA3AAC-8F58-07D0-C092-1C31F6649B03}"/>
          </ac:picMkLst>
        </pc:picChg>
      </pc:sldChg>
      <pc:sldChg chg="modSp mod ord modTransition">
        <pc:chgData name="Mathias Vercauteren" userId="fa5be325-c4b1-412f-aabb-20c14464bfb7" providerId="ADAL" clId="{A9B91A0C-DE7E-47E9-9019-964FDEE48EC5}" dt="2024-08-27T16:12:29.810" v="17463"/>
        <pc:sldMkLst>
          <pc:docMk/>
          <pc:sldMk cId="1274715920" sldId="2147469957"/>
        </pc:sldMkLst>
        <pc:spChg chg="mod">
          <ac:chgData name="Mathias Vercauteren" userId="fa5be325-c4b1-412f-aabb-20c14464bfb7" providerId="ADAL" clId="{A9B91A0C-DE7E-47E9-9019-964FDEE48EC5}" dt="2024-08-27T16:12:29.810" v="17463"/>
          <ac:spMkLst>
            <pc:docMk/>
            <pc:sldMk cId="1274715920" sldId="2147469957"/>
            <ac:spMk id="4" creationId="{9B1F3D15-5372-440C-F701-7C0D8C26039D}"/>
          </ac:spMkLst>
        </pc:spChg>
        <pc:spChg chg="mod">
          <ac:chgData name="Mathias Vercauteren" userId="fa5be325-c4b1-412f-aabb-20c14464bfb7" providerId="ADAL" clId="{A9B91A0C-DE7E-47E9-9019-964FDEE48EC5}" dt="2024-08-27T16:12:29.810" v="17463"/>
          <ac:spMkLst>
            <pc:docMk/>
            <pc:sldMk cId="1274715920" sldId="2147469957"/>
            <ac:spMk id="5" creationId="{AD6DD151-5D0C-8CA8-B5FC-92775DA55F76}"/>
          </ac:spMkLst>
        </pc:spChg>
        <pc:spChg chg="mod">
          <ac:chgData name="Mathias Vercauteren" userId="fa5be325-c4b1-412f-aabb-20c14464bfb7" providerId="ADAL" clId="{A9B91A0C-DE7E-47E9-9019-964FDEE48EC5}" dt="2024-08-27T16:12:29.810" v="17463"/>
          <ac:spMkLst>
            <pc:docMk/>
            <pc:sldMk cId="1274715920" sldId="2147469957"/>
            <ac:spMk id="6" creationId="{E3C66463-E94F-7662-756E-98C6F6EDC0CB}"/>
          </ac:spMkLst>
        </pc:spChg>
        <pc:spChg chg="mod">
          <ac:chgData name="Mathias Vercauteren" userId="fa5be325-c4b1-412f-aabb-20c14464bfb7" providerId="ADAL" clId="{A9B91A0C-DE7E-47E9-9019-964FDEE48EC5}" dt="2024-08-27T05:39:26.267" v="5667" actId="2711"/>
          <ac:spMkLst>
            <pc:docMk/>
            <pc:sldMk cId="1274715920" sldId="2147469957"/>
            <ac:spMk id="24" creationId="{785B434C-7B06-3AD7-DEBC-4CD337D89DF6}"/>
          </ac:spMkLst>
        </pc:spChg>
        <pc:picChg chg="mod">
          <ac:chgData name="Mathias Vercauteren" userId="fa5be325-c4b1-412f-aabb-20c14464bfb7" providerId="ADAL" clId="{A9B91A0C-DE7E-47E9-9019-964FDEE48EC5}" dt="2024-08-27T05:39:26.267" v="5667" actId="2711"/>
          <ac:picMkLst>
            <pc:docMk/>
            <pc:sldMk cId="1274715920" sldId="2147469957"/>
            <ac:picMk id="2050" creationId="{0ED9AAA7-5AC3-6102-5214-E4FD2249D42F}"/>
          </ac:picMkLst>
        </pc:picChg>
      </pc:sldChg>
      <pc:sldChg chg="del modTransition">
        <pc:chgData name="Mathias Vercauteren" userId="fa5be325-c4b1-412f-aabb-20c14464bfb7" providerId="ADAL" clId="{A9B91A0C-DE7E-47E9-9019-964FDEE48EC5}" dt="2024-08-27T14:56:55.398" v="16051" actId="47"/>
        <pc:sldMkLst>
          <pc:docMk/>
          <pc:sldMk cId="3451450998" sldId="2147469960"/>
        </pc:sldMkLst>
      </pc:sldChg>
      <pc:sldChg chg="del modTransition">
        <pc:chgData name="Mathias Vercauteren" userId="fa5be325-c4b1-412f-aabb-20c14464bfb7" providerId="ADAL" clId="{A9B91A0C-DE7E-47E9-9019-964FDEE48EC5}" dt="2024-08-27T14:56:55.398" v="16051" actId="47"/>
        <pc:sldMkLst>
          <pc:docMk/>
          <pc:sldMk cId="787190464" sldId="2147469961"/>
        </pc:sldMkLst>
      </pc:sldChg>
      <pc:sldChg chg="del modTransition">
        <pc:chgData name="Mathias Vercauteren" userId="fa5be325-c4b1-412f-aabb-20c14464bfb7" providerId="ADAL" clId="{A9B91A0C-DE7E-47E9-9019-964FDEE48EC5}" dt="2024-08-27T14:56:55.398" v="16051" actId="47"/>
        <pc:sldMkLst>
          <pc:docMk/>
          <pc:sldMk cId="1643813388" sldId="2147469962"/>
        </pc:sldMkLst>
      </pc:sldChg>
      <pc:sldChg chg="del modTransition">
        <pc:chgData name="Mathias Vercauteren" userId="fa5be325-c4b1-412f-aabb-20c14464bfb7" providerId="ADAL" clId="{A9B91A0C-DE7E-47E9-9019-964FDEE48EC5}" dt="2024-08-27T14:56:55.398" v="16051" actId="47"/>
        <pc:sldMkLst>
          <pc:docMk/>
          <pc:sldMk cId="2373233297" sldId="2147469963"/>
        </pc:sldMkLst>
      </pc:sldChg>
      <pc:sldChg chg="del modTransition">
        <pc:chgData name="Mathias Vercauteren" userId="fa5be325-c4b1-412f-aabb-20c14464bfb7" providerId="ADAL" clId="{A9B91A0C-DE7E-47E9-9019-964FDEE48EC5}" dt="2024-08-27T14:56:55.398" v="16051" actId="47"/>
        <pc:sldMkLst>
          <pc:docMk/>
          <pc:sldMk cId="3794967406" sldId="2147469964"/>
        </pc:sldMkLst>
      </pc:sldChg>
      <pc:sldChg chg="del modTransition">
        <pc:chgData name="Mathias Vercauteren" userId="fa5be325-c4b1-412f-aabb-20c14464bfb7" providerId="ADAL" clId="{A9B91A0C-DE7E-47E9-9019-964FDEE48EC5}" dt="2024-08-27T14:56:55.398" v="16051" actId="47"/>
        <pc:sldMkLst>
          <pc:docMk/>
          <pc:sldMk cId="1678216219" sldId="2147469965"/>
        </pc:sldMkLst>
      </pc:sldChg>
      <pc:sldChg chg="del modTransition">
        <pc:chgData name="Mathias Vercauteren" userId="fa5be325-c4b1-412f-aabb-20c14464bfb7" providerId="ADAL" clId="{A9B91A0C-DE7E-47E9-9019-964FDEE48EC5}" dt="2024-08-27T14:56:55.398" v="16051" actId="47"/>
        <pc:sldMkLst>
          <pc:docMk/>
          <pc:sldMk cId="2301050041" sldId="2147469966"/>
        </pc:sldMkLst>
      </pc:sldChg>
      <pc:sldChg chg="del modTransition">
        <pc:chgData name="Mathias Vercauteren" userId="fa5be325-c4b1-412f-aabb-20c14464bfb7" providerId="ADAL" clId="{A9B91A0C-DE7E-47E9-9019-964FDEE48EC5}" dt="2024-08-27T14:56:55.398" v="16051" actId="47"/>
        <pc:sldMkLst>
          <pc:docMk/>
          <pc:sldMk cId="3533772399" sldId="2147469967"/>
        </pc:sldMkLst>
      </pc:sldChg>
      <pc:sldChg chg="del modTransition">
        <pc:chgData name="Mathias Vercauteren" userId="fa5be325-c4b1-412f-aabb-20c14464bfb7" providerId="ADAL" clId="{A9B91A0C-DE7E-47E9-9019-964FDEE48EC5}" dt="2024-08-27T14:56:55.398" v="16051" actId="47"/>
        <pc:sldMkLst>
          <pc:docMk/>
          <pc:sldMk cId="692821648" sldId="2147469968"/>
        </pc:sldMkLst>
      </pc:sldChg>
      <pc:sldChg chg="del modTransition">
        <pc:chgData name="Mathias Vercauteren" userId="fa5be325-c4b1-412f-aabb-20c14464bfb7" providerId="ADAL" clId="{A9B91A0C-DE7E-47E9-9019-964FDEE48EC5}" dt="2024-08-27T14:56:55.398" v="16051" actId="47"/>
        <pc:sldMkLst>
          <pc:docMk/>
          <pc:sldMk cId="1021348289" sldId="2147469969"/>
        </pc:sldMkLst>
      </pc:sldChg>
      <pc:sldChg chg="del modTransition">
        <pc:chgData name="Mathias Vercauteren" userId="fa5be325-c4b1-412f-aabb-20c14464bfb7" providerId="ADAL" clId="{A9B91A0C-DE7E-47E9-9019-964FDEE48EC5}" dt="2024-08-27T14:56:55.398" v="16051" actId="47"/>
        <pc:sldMkLst>
          <pc:docMk/>
          <pc:sldMk cId="1201066713" sldId="2147469970"/>
        </pc:sldMkLst>
      </pc:sldChg>
      <pc:sldChg chg="del modTransition">
        <pc:chgData name="Mathias Vercauteren" userId="fa5be325-c4b1-412f-aabb-20c14464bfb7" providerId="ADAL" clId="{A9B91A0C-DE7E-47E9-9019-964FDEE48EC5}" dt="2024-08-27T14:56:55.398" v="16051" actId="47"/>
        <pc:sldMkLst>
          <pc:docMk/>
          <pc:sldMk cId="973178731" sldId="2147469971"/>
        </pc:sldMkLst>
      </pc:sldChg>
      <pc:sldChg chg="del modTransition">
        <pc:chgData name="Mathias Vercauteren" userId="fa5be325-c4b1-412f-aabb-20c14464bfb7" providerId="ADAL" clId="{A9B91A0C-DE7E-47E9-9019-964FDEE48EC5}" dt="2024-08-27T14:56:55.398" v="16051" actId="47"/>
        <pc:sldMkLst>
          <pc:docMk/>
          <pc:sldMk cId="3329888463" sldId="2147469975"/>
        </pc:sldMkLst>
      </pc:sldChg>
      <pc:sldChg chg="del modTransition">
        <pc:chgData name="Mathias Vercauteren" userId="fa5be325-c4b1-412f-aabb-20c14464bfb7" providerId="ADAL" clId="{A9B91A0C-DE7E-47E9-9019-964FDEE48EC5}" dt="2024-08-27T14:56:55.398" v="16051" actId="47"/>
        <pc:sldMkLst>
          <pc:docMk/>
          <pc:sldMk cId="2475098402" sldId="2147469976"/>
        </pc:sldMkLst>
      </pc:sldChg>
      <pc:sldChg chg="del modTransition">
        <pc:chgData name="Mathias Vercauteren" userId="fa5be325-c4b1-412f-aabb-20c14464bfb7" providerId="ADAL" clId="{A9B91A0C-DE7E-47E9-9019-964FDEE48EC5}" dt="2024-08-27T14:56:55.398" v="16051" actId="47"/>
        <pc:sldMkLst>
          <pc:docMk/>
          <pc:sldMk cId="297602726" sldId="2147469977"/>
        </pc:sldMkLst>
      </pc:sldChg>
      <pc:sldChg chg="del modTransition">
        <pc:chgData name="Mathias Vercauteren" userId="fa5be325-c4b1-412f-aabb-20c14464bfb7" providerId="ADAL" clId="{A9B91A0C-DE7E-47E9-9019-964FDEE48EC5}" dt="2024-08-27T14:56:55.398" v="16051" actId="47"/>
        <pc:sldMkLst>
          <pc:docMk/>
          <pc:sldMk cId="642532478" sldId="2147469978"/>
        </pc:sldMkLst>
      </pc:sldChg>
      <pc:sldChg chg="del modTransition">
        <pc:chgData name="Mathias Vercauteren" userId="fa5be325-c4b1-412f-aabb-20c14464bfb7" providerId="ADAL" clId="{A9B91A0C-DE7E-47E9-9019-964FDEE48EC5}" dt="2024-08-27T14:56:55.398" v="16051" actId="47"/>
        <pc:sldMkLst>
          <pc:docMk/>
          <pc:sldMk cId="2529186886" sldId="2147469979"/>
        </pc:sldMkLst>
      </pc:sldChg>
      <pc:sldChg chg="del modTransition">
        <pc:chgData name="Mathias Vercauteren" userId="fa5be325-c4b1-412f-aabb-20c14464bfb7" providerId="ADAL" clId="{A9B91A0C-DE7E-47E9-9019-964FDEE48EC5}" dt="2024-08-27T14:56:55.398" v="16051" actId="47"/>
        <pc:sldMkLst>
          <pc:docMk/>
          <pc:sldMk cId="3597721753" sldId="2147469980"/>
        </pc:sldMkLst>
      </pc:sldChg>
      <pc:sldChg chg="del modTransition">
        <pc:chgData name="Mathias Vercauteren" userId="fa5be325-c4b1-412f-aabb-20c14464bfb7" providerId="ADAL" clId="{A9B91A0C-DE7E-47E9-9019-964FDEE48EC5}" dt="2024-08-27T14:56:55.398" v="16051" actId="47"/>
        <pc:sldMkLst>
          <pc:docMk/>
          <pc:sldMk cId="942100854" sldId="2147469981"/>
        </pc:sldMkLst>
      </pc:sldChg>
      <pc:sldChg chg="del modTransition">
        <pc:chgData name="Mathias Vercauteren" userId="fa5be325-c4b1-412f-aabb-20c14464bfb7" providerId="ADAL" clId="{A9B91A0C-DE7E-47E9-9019-964FDEE48EC5}" dt="2024-08-27T14:56:55.398" v="16051" actId="47"/>
        <pc:sldMkLst>
          <pc:docMk/>
          <pc:sldMk cId="770101179" sldId="2147469982"/>
        </pc:sldMkLst>
      </pc:sldChg>
      <pc:sldChg chg="del modTransition">
        <pc:chgData name="Mathias Vercauteren" userId="fa5be325-c4b1-412f-aabb-20c14464bfb7" providerId="ADAL" clId="{A9B91A0C-DE7E-47E9-9019-964FDEE48EC5}" dt="2024-08-27T14:56:55.398" v="16051" actId="47"/>
        <pc:sldMkLst>
          <pc:docMk/>
          <pc:sldMk cId="3011105115" sldId="2147469983"/>
        </pc:sldMkLst>
      </pc:sldChg>
      <pc:sldChg chg="del modTransition">
        <pc:chgData name="Mathias Vercauteren" userId="fa5be325-c4b1-412f-aabb-20c14464bfb7" providerId="ADAL" clId="{A9B91A0C-DE7E-47E9-9019-964FDEE48EC5}" dt="2024-08-27T14:56:55.398" v="16051" actId="47"/>
        <pc:sldMkLst>
          <pc:docMk/>
          <pc:sldMk cId="1567067505" sldId="2147469984"/>
        </pc:sldMkLst>
      </pc:sldChg>
      <pc:sldChg chg="del modTransition">
        <pc:chgData name="Mathias Vercauteren" userId="fa5be325-c4b1-412f-aabb-20c14464bfb7" providerId="ADAL" clId="{A9B91A0C-DE7E-47E9-9019-964FDEE48EC5}" dt="2024-08-27T14:56:55.398" v="16051" actId="47"/>
        <pc:sldMkLst>
          <pc:docMk/>
          <pc:sldMk cId="1460520179" sldId="2147469985"/>
        </pc:sldMkLst>
      </pc:sldChg>
      <pc:sldChg chg="del modTransition">
        <pc:chgData name="Mathias Vercauteren" userId="fa5be325-c4b1-412f-aabb-20c14464bfb7" providerId="ADAL" clId="{A9B91A0C-DE7E-47E9-9019-964FDEE48EC5}" dt="2024-08-27T14:56:55.398" v="16051" actId="47"/>
        <pc:sldMkLst>
          <pc:docMk/>
          <pc:sldMk cId="2048791217" sldId="2147469986"/>
        </pc:sldMkLst>
      </pc:sldChg>
      <pc:sldChg chg="del modTransition">
        <pc:chgData name="Mathias Vercauteren" userId="fa5be325-c4b1-412f-aabb-20c14464bfb7" providerId="ADAL" clId="{A9B91A0C-DE7E-47E9-9019-964FDEE48EC5}" dt="2024-08-27T14:56:55.398" v="16051" actId="47"/>
        <pc:sldMkLst>
          <pc:docMk/>
          <pc:sldMk cId="1558047828" sldId="2147469987"/>
        </pc:sldMkLst>
      </pc:sldChg>
      <pc:sldChg chg="del modTransition">
        <pc:chgData name="Mathias Vercauteren" userId="fa5be325-c4b1-412f-aabb-20c14464bfb7" providerId="ADAL" clId="{A9B91A0C-DE7E-47E9-9019-964FDEE48EC5}" dt="2024-08-27T14:56:55.398" v="16051" actId="47"/>
        <pc:sldMkLst>
          <pc:docMk/>
          <pc:sldMk cId="2755145499" sldId="2147469988"/>
        </pc:sldMkLst>
      </pc:sldChg>
      <pc:sldChg chg="del modTransition">
        <pc:chgData name="Mathias Vercauteren" userId="fa5be325-c4b1-412f-aabb-20c14464bfb7" providerId="ADAL" clId="{A9B91A0C-DE7E-47E9-9019-964FDEE48EC5}" dt="2024-08-27T14:56:55.398" v="16051" actId="47"/>
        <pc:sldMkLst>
          <pc:docMk/>
          <pc:sldMk cId="4000973114" sldId="2147469989"/>
        </pc:sldMkLst>
      </pc:sldChg>
      <pc:sldChg chg="del modTransition">
        <pc:chgData name="Mathias Vercauteren" userId="fa5be325-c4b1-412f-aabb-20c14464bfb7" providerId="ADAL" clId="{A9B91A0C-DE7E-47E9-9019-964FDEE48EC5}" dt="2024-08-27T14:56:55.398" v="16051" actId="47"/>
        <pc:sldMkLst>
          <pc:docMk/>
          <pc:sldMk cId="2016140459" sldId="2147469990"/>
        </pc:sldMkLst>
      </pc:sldChg>
      <pc:sldChg chg="del modTransition">
        <pc:chgData name="Mathias Vercauteren" userId="fa5be325-c4b1-412f-aabb-20c14464bfb7" providerId="ADAL" clId="{A9B91A0C-DE7E-47E9-9019-964FDEE48EC5}" dt="2024-08-27T14:56:55.398" v="16051" actId="47"/>
        <pc:sldMkLst>
          <pc:docMk/>
          <pc:sldMk cId="49348582" sldId="2147469991"/>
        </pc:sldMkLst>
      </pc:sldChg>
      <pc:sldChg chg="del modTransition">
        <pc:chgData name="Mathias Vercauteren" userId="fa5be325-c4b1-412f-aabb-20c14464bfb7" providerId="ADAL" clId="{A9B91A0C-DE7E-47E9-9019-964FDEE48EC5}" dt="2024-08-27T14:56:55.398" v="16051" actId="47"/>
        <pc:sldMkLst>
          <pc:docMk/>
          <pc:sldMk cId="2075303906" sldId="2147469992"/>
        </pc:sldMkLst>
      </pc:sldChg>
      <pc:sldChg chg="del modTransition">
        <pc:chgData name="Mathias Vercauteren" userId="fa5be325-c4b1-412f-aabb-20c14464bfb7" providerId="ADAL" clId="{A9B91A0C-DE7E-47E9-9019-964FDEE48EC5}" dt="2024-08-27T14:56:55.398" v="16051" actId="47"/>
        <pc:sldMkLst>
          <pc:docMk/>
          <pc:sldMk cId="2331478408" sldId="2147469993"/>
        </pc:sldMkLst>
      </pc:sldChg>
      <pc:sldChg chg="del modTransition">
        <pc:chgData name="Mathias Vercauteren" userId="fa5be325-c4b1-412f-aabb-20c14464bfb7" providerId="ADAL" clId="{A9B91A0C-DE7E-47E9-9019-964FDEE48EC5}" dt="2024-08-27T14:56:55.398" v="16051" actId="47"/>
        <pc:sldMkLst>
          <pc:docMk/>
          <pc:sldMk cId="3612890997" sldId="2147469994"/>
        </pc:sldMkLst>
      </pc:sldChg>
      <pc:sldChg chg="del modTransition">
        <pc:chgData name="Mathias Vercauteren" userId="fa5be325-c4b1-412f-aabb-20c14464bfb7" providerId="ADAL" clId="{A9B91A0C-DE7E-47E9-9019-964FDEE48EC5}" dt="2024-08-27T14:56:55.398" v="16051" actId="47"/>
        <pc:sldMkLst>
          <pc:docMk/>
          <pc:sldMk cId="445905946" sldId="2147469995"/>
        </pc:sldMkLst>
      </pc:sldChg>
      <pc:sldChg chg="del modTransition">
        <pc:chgData name="Mathias Vercauteren" userId="fa5be325-c4b1-412f-aabb-20c14464bfb7" providerId="ADAL" clId="{A9B91A0C-DE7E-47E9-9019-964FDEE48EC5}" dt="2024-08-27T14:56:55.398" v="16051" actId="47"/>
        <pc:sldMkLst>
          <pc:docMk/>
          <pc:sldMk cId="297817184" sldId="2147469996"/>
        </pc:sldMkLst>
      </pc:sldChg>
      <pc:sldChg chg="del modTransition">
        <pc:chgData name="Mathias Vercauteren" userId="fa5be325-c4b1-412f-aabb-20c14464bfb7" providerId="ADAL" clId="{A9B91A0C-DE7E-47E9-9019-964FDEE48EC5}" dt="2024-08-27T14:56:55.398" v="16051" actId="47"/>
        <pc:sldMkLst>
          <pc:docMk/>
          <pc:sldMk cId="970706243" sldId="2147469997"/>
        </pc:sldMkLst>
      </pc:sldChg>
      <pc:sldChg chg="del modTransition">
        <pc:chgData name="Mathias Vercauteren" userId="fa5be325-c4b1-412f-aabb-20c14464bfb7" providerId="ADAL" clId="{A9B91A0C-DE7E-47E9-9019-964FDEE48EC5}" dt="2024-08-27T14:56:55.398" v="16051" actId="47"/>
        <pc:sldMkLst>
          <pc:docMk/>
          <pc:sldMk cId="2755040557" sldId="2147469998"/>
        </pc:sldMkLst>
      </pc:sldChg>
      <pc:sldChg chg="del modTransition">
        <pc:chgData name="Mathias Vercauteren" userId="fa5be325-c4b1-412f-aabb-20c14464bfb7" providerId="ADAL" clId="{A9B91A0C-DE7E-47E9-9019-964FDEE48EC5}" dt="2024-08-27T14:56:55.398" v="16051" actId="47"/>
        <pc:sldMkLst>
          <pc:docMk/>
          <pc:sldMk cId="2277359379" sldId="2147469999"/>
        </pc:sldMkLst>
      </pc:sldChg>
      <pc:sldChg chg="del modTransition">
        <pc:chgData name="Mathias Vercauteren" userId="fa5be325-c4b1-412f-aabb-20c14464bfb7" providerId="ADAL" clId="{A9B91A0C-DE7E-47E9-9019-964FDEE48EC5}" dt="2024-08-27T14:56:55.398" v="16051" actId="47"/>
        <pc:sldMkLst>
          <pc:docMk/>
          <pc:sldMk cId="3654359802" sldId="2147470000"/>
        </pc:sldMkLst>
      </pc:sldChg>
      <pc:sldChg chg="del modTransition">
        <pc:chgData name="Mathias Vercauteren" userId="fa5be325-c4b1-412f-aabb-20c14464bfb7" providerId="ADAL" clId="{A9B91A0C-DE7E-47E9-9019-964FDEE48EC5}" dt="2024-08-27T14:56:55.398" v="16051" actId="47"/>
        <pc:sldMkLst>
          <pc:docMk/>
          <pc:sldMk cId="2446762316" sldId="2147470001"/>
        </pc:sldMkLst>
      </pc:sldChg>
      <pc:sldChg chg="del modTransition">
        <pc:chgData name="Mathias Vercauteren" userId="fa5be325-c4b1-412f-aabb-20c14464bfb7" providerId="ADAL" clId="{A9B91A0C-DE7E-47E9-9019-964FDEE48EC5}" dt="2024-08-27T14:56:55.398" v="16051" actId="47"/>
        <pc:sldMkLst>
          <pc:docMk/>
          <pc:sldMk cId="3944119109" sldId="2147470002"/>
        </pc:sldMkLst>
      </pc:sldChg>
      <pc:sldChg chg="del modTransition">
        <pc:chgData name="Mathias Vercauteren" userId="fa5be325-c4b1-412f-aabb-20c14464bfb7" providerId="ADAL" clId="{A9B91A0C-DE7E-47E9-9019-964FDEE48EC5}" dt="2024-08-27T14:56:55.398" v="16051" actId="47"/>
        <pc:sldMkLst>
          <pc:docMk/>
          <pc:sldMk cId="504615955" sldId="2147470003"/>
        </pc:sldMkLst>
      </pc:sldChg>
      <pc:sldChg chg="del modTransition">
        <pc:chgData name="Mathias Vercauteren" userId="fa5be325-c4b1-412f-aabb-20c14464bfb7" providerId="ADAL" clId="{A9B91A0C-DE7E-47E9-9019-964FDEE48EC5}" dt="2024-08-27T14:56:55.398" v="16051" actId="47"/>
        <pc:sldMkLst>
          <pc:docMk/>
          <pc:sldMk cId="0" sldId="2147470004"/>
        </pc:sldMkLst>
      </pc:sldChg>
      <pc:sldChg chg="del modTransition">
        <pc:chgData name="Mathias Vercauteren" userId="fa5be325-c4b1-412f-aabb-20c14464bfb7" providerId="ADAL" clId="{A9B91A0C-DE7E-47E9-9019-964FDEE48EC5}" dt="2024-08-27T14:56:55.398" v="16051" actId="47"/>
        <pc:sldMkLst>
          <pc:docMk/>
          <pc:sldMk cId="0" sldId="2147470005"/>
        </pc:sldMkLst>
      </pc:sldChg>
      <pc:sldChg chg="del modTransition">
        <pc:chgData name="Mathias Vercauteren" userId="fa5be325-c4b1-412f-aabb-20c14464bfb7" providerId="ADAL" clId="{A9B91A0C-DE7E-47E9-9019-964FDEE48EC5}" dt="2024-08-27T14:56:55.398" v="16051" actId="47"/>
        <pc:sldMkLst>
          <pc:docMk/>
          <pc:sldMk cId="547816333" sldId="2147470006"/>
        </pc:sldMkLst>
      </pc:sldChg>
      <pc:sldChg chg="del modTransition">
        <pc:chgData name="Mathias Vercauteren" userId="fa5be325-c4b1-412f-aabb-20c14464bfb7" providerId="ADAL" clId="{A9B91A0C-DE7E-47E9-9019-964FDEE48EC5}" dt="2024-08-27T16:15:04.176" v="17464" actId="47"/>
        <pc:sldMkLst>
          <pc:docMk/>
          <pc:sldMk cId="613643407" sldId="2147470007"/>
        </pc:sldMkLst>
      </pc:sldChg>
      <pc:sldChg chg="addSp delSp modSp mod ord modTransition modClrScheme chgLayout">
        <pc:chgData name="Mathias Vercauteren" userId="fa5be325-c4b1-412f-aabb-20c14464bfb7" providerId="ADAL" clId="{A9B91A0C-DE7E-47E9-9019-964FDEE48EC5}" dt="2024-08-27T15:57:58.462" v="17062"/>
        <pc:sldMkLst>
          <pc:docMk/>
          <pc:sldMk cId="0" sldId="2147470009"/>
        </pc:sldMkLst>
        <pc:spChg chg="mod ord">
          <ac:chgData name="Mathias Vercauteren" userId="fa5be325-c4b1-412f-aabb-20c14464bfb7" providerId="ADAL" clId="{A9B91A0C-DE7E-47E9-9019-964FDEE48EC5}" dt="2024-08-27T15:40:09.218" v="16823" actId="113"/>
          <ac:spMkLst>
            <pc:docMk/>
            <pc:sldMk cId="0" sldId="2147470009"/>
            <ac:spMk id="2" creationId="{C7D43132-B430-E11D-3A7A-ED4A32D487FC}"/>
          </ac:spMkLst>
        </pc:spChg>
        <pc:spChg chg="add del mod ord">
          <ac:chgData name="Mathias Vercauteren" userId="fa5be325-c4b1-412f-aabb-20c14464bfb7" providerId="ADAL" clId="{A9B91A0C-DE7E-47E9-9019-964FDEE48EC5}" dt="2024-08-27T15:40:08.047" v="16822" actId="478"/>
          <ac:spMkLst>
            <pc:docMk/>
            <pc:sldMk cId="0" sldId="2147470009"/>
            <ac:spMk id="3" creationId="{52175098-2B76-6B0E-2D15-8B2C0C3C6A86}"/>
          </ac:spMkLst>
        </pc:spChg>
        <pc:spChg chg="mod ord">
          <ac:chgData name="Mathias Vercauteren" userId="fa5be325-c4b1-412f-aabb-20c14464bfb7" providerId="ADAL" clId="{A9B91A0C-DE7E-47E9-9019-964FDEE48EC5}" dt="2024-08-27T15:40:00.962" v="16820" actId="700"/>
          <ac:spMkLst>
            <pc:docMk/>
            <pc:sldMk cId="0" sldId="2147470009"/>
            <ac:spMk id="4" creationId="{758E3DFE-EE9B-CED9-E798-BE1D63E61789}"/>
          </ac:spMkLst>
        </pc:spChg>
        <pc:spChg chg="mod ord">
          <ac:chgData name="Mathias Vercauteren" userId="fa5be325-c4b1-412f-aabb-20c14464bfb7" providerId="ADAL" clId="{A9B91A0C-DE7E-47E9-9019-964FDEE48EC5}" dt="2024-08-27T15:40:00.962" v="16820" actId="700"/>
          <ac:spMkLst>
            <pc:docMk/>
            <pc:sldMk cId="0" sldId="2147470009"/>
            <ac:spMk id="5" creationId="{8E3FE3CF-05A4-653B-70AC-61344DE11423}"/>
          </ac:spMkLst>
        </pc:spChg>
        <pc:spChg chg="mod">
          <ac:chgData name="Mathias Vercauteren" userId="fa5be325-c4b1-412f-aabb-20c14464bfb7" providerId="ADAL" clId="{A9B91A0C-DE7E-47E9-9019-964FDEE48EC5}" dt="2024-08-27T15:39:09.288" v="16812" actId="2711"/>
          <ac:spMkLst>
            <pc:docMk/>
            <pc:sldMk cId="0" sldId="2147470009"/>
            <ac:spMk id="9" creationId="{4C9C2213-F074-AFE1-863C-5435927ED780}"/>
          </ac:spMkLst>
        </pc:spChg>
        <pc:spChg chg="mod">
          <ac:chgData name="Mathias Vercauteren" userId="fa5be325-c4b1-412f-aabb-20c14464bfb7" providerId="ADAL" clId="{A9B91A0C-DE7E-47E9-9019-964FDEE48EC5}" dt="2024-08-27T15:39:09.288" v="16812" actId="2711"/>
          <ac:spMkLst>
            <pc:docMk/>
            <pc:sldMk cId="0" sldId="2147470009"/>
            <ac:spMk id="10" creationId="{B6A3DABE-3405-85F2-0057-7FB3EA2CC9A5}"/>
          </ac:spMkLst>
        </pc:spChg>
        <pc:spChg chg="mod">
          <ac:chgData name="Mathias Vercauteren" userId="fa5be325-c4b1-412f-aabb-20c14464bfb7" providerId="ADAL" clId="{A9B91A0C-DE7E-47E9-9019-964FDEE48EC5}" dt="2024-08-27T15:39:09.288" v="16812" actId="2711"/>
          <ac:spMkLst>
            <pc:docMk/>
            <pc:sldMk cId="0" sldId="2147470009"/>
            <ac:spMk id="11" creationId="{50A7BE95-7C2E-4189-DDD1-B03CF8087377}"/>
          </ac:spMkLst>
        </pc:spChg>
        <pc:spChg chg="mod">
          <ac:chgData name="Mathias Vercauteren" userId="fa5be325-c4b1-412f-aabb-20c14464bfb7" providerId="ADAL" clId="{A9B91A0C-DE7E-47E9-9019-964FDEE48EC5}" dt="2024-08-27T15:39:09.288" v="16812" actId="2711"/>
          <ac:spMkLst>
            <pc:docMk/>
            <pc:sldMk cId="0" sldId="2147470009"/>
            <ac:spMk id="19" creationId="{2C7C9C08-A8B2-12C8-6F97-1F0908D16862}"/>
          </ac:spMkLst>
        </pc:spChg>
        <pc:spChg chg="mod">
          <ac:chgData name="Mathias Vercauteren" userId="fa5be325-c4b1-412f-aabb-20c14464bfb7" providerId="ADAL" clId="{A9B91A0C-DE7E-47E9-9019-964FDEE48EC5}" dt="2024-08-27T15:39:09.288" v="16812" actId="2711"/>
          <ac:spMkLst>
            <pc:docMk/>
            <pc:sldMk cId="0" sldId="2147470009"/>
            <ac:spMk id="21" creationId="{CFF32E99-A8AC-B058-BC9D-05FE78551DE5}"/>
          </ac:spMkLst>
        </pc:spChg>
        <pc:spChg chg="mod">
          <ac:chgData name="Mathias Vercauteren" userId="fa5be325-c4b1-412f-aabb-20c14464bfb7" providerId="ADAL" clId="{A9B91A0C-DE7E-47E9-9019-964FDEE48EC5}" dt="2024-08-27T15:39:09.288" v="16812" actId="2711"/>
          <ac:spMkLst>
            <pc:docMk/>
            <pc:sldMk cId="0" sldId="2147470009"/>
            <ac:spMk id="22" creationId="{8C4A2B53-3DAE-9056-7615-54FA7CD028D2}"/>
          </ac:spMkLst>
        </pc:spChg>
        <pc:spChg chg="del mod">
          <ac:chgData name="Mathias Vercauteren" userId="fa5be325-c4b1-412f-aabb-20c14464bfb7" providerId="ADAL" clId="{A9B91A0C-DE7E-47E9-9019-964FDEE48EC5}" dt="2024-08-27T15:39:18.112" v="16814" actId="478"/>
          <ac:spMkLst>
            <pc:docMk/>
            <pc:sldMk cId="0" sldId="2147470009"/>
            <ac:spMk id="24" creationId="{0437C43D-3723-715B-27EB-5D0FD1273D30}"/>
          </ac:spMkLst>
        </pc:spChg>
        <pc:spChg chg="mod">
          <ac:chgData name="Mathias Vercauteren" userId="fa5be325-c4b1-412f-aabb-20c14464bfb7" providerId="ADAL" clId="{A9B91A0C-DE7E-47E9-9019-964FDEE48EC5}" dt="2024-08-27T15:39:09.288" v="16812" actId="2711"/>
          <ac:spMkLst>
            <pc:docMk/>
            <pc:sldMk cId="0" sldId="2147470009"/>
            <ac:spMk id="332"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33"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34"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35"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36"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37"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43" creationId="{00000000-0000-0000-0000-000000000000}"/>
          </ac:spMkLst>
        </pc:spChg>
        <pc:spChg chg="mod">
          <ac:chgData name="Mathias Vercauteren" userId="fa5be325-c4b1-412f-aabb-20c14464bfb7" providerId="ADAL" clId="{A9B91A0C-DE7E-47E9-9019-964FDEE48EC5}" dt="2024-08-27T15:39:09.288" v="16812" actId="2711"/>
          <ac:spMkLst>
            <pc:docMk/>
            <pc:sldMk cId="0" sldId="2147470009"/>
            <ac:spMk id="344" creationId="{00000000-0000-0000-0000-000000000000}"/>
          </ac:spMkLst>
        </pc:spChg>
        <pc:grpChg chg="del">
          <ac:chgData name="Mathias Vercauteren" userId="fa5be325-c4b1-412f-aabb-20c14464bfb7" providerId="ADAL" clId="{A9B91A0C-DE7E-47E9-9019-964FDEE48EC5}" dt="2024-08-27T15:39:11.572" v="16813" actId="478"/>
          <ac:grpSpMkLst>
            <pc:docMk/>
            <pc:sldMk cId="0" sldId="2147470009"/>
            <ac:grpSpMk id="23" creationId="{C901273C-7182-9A3F-6CF3-12368A7072CD}"/>
          </ac:grpSpMkLst>
        </pc:grpChg>
      </pc:sldChg>
      <pc:sldChg chg="del modTransition">
        <pc:chgData name="Mathias Vercauteren" userId="fa5be325-c4b1-412f-aabb-20c14464bfb7" providerId="ADAL" clId="{A9B91A0C-DE7E-47E9-9019-964FDEE48EC5}" dt="2024-08-27T15:43:25.332" v="16866" actId="47"/>
        <pc:sldMkLst>
          <pc:docMk/>
          <pc:sldMk cId="0" sldId="2147470010"/>
        </pc:sldMkLst>
      </pc:sldChg>
      <pc:sldChg chg="delSp modSp del mod ord modTransition">
        <pc:chgData name="Mathias Vercauteren" userId="fa5be325-c4b1-412f-aabb-20c14464bfb7" providerId="ADAL" clId="{A9B91A0C-DE7E-47E9-9019-964FDEE48EC5}" dt="2024-08-27T15:47:14.596" v="16883" actId="47"/>
        <pc:sldMkLst>
          <pc:docMk/>
          <pc:sldMk cId="717289190" sldId="2147470012"/>
        </pc:sldMkLst>
        <pc:spChg chg="del">
          <ac:chgData name="Mathias Vercauteren" userId="fa5be325-c4b1-412f-aabb-20c14464bfb7" providerId="ADAL" clId="{A9B91A0C-DE7E-47E9-9019-964FDEE48EC5}" dt="2024-08-27T15:45:32.501" v="16875" actId="21"/>
          <ac:spMkLst>
            <pc:docMk/>
            <pc:sldMk cId="717289190" sldId="2147470012"/>
            <ac:spMk id="3" creationId="{D5C9C95E-867A-133A-479C-FDE726DCB5C8}"/>
          </ac:spMkLst>
        </pc:spChg>
        <pc:spChg chg="del">
          <ac:chgData name="Mathias Vercauteren" userId="fa5be325-c4b1-412f-aabb-20c14464bfb7" providerId="ADAL" clId="{A9B91A0C-DE7E-47E9-9019-964FDEE48EC5}" dt="2024-08-27T15:45:32.501" v="16875" actId="21"/>
          <ac:spMkLst>
            <pc:docMk/>
            <pc:sldMk cId="717289190" sldId="2147470012"/>
            <ac:spMk id="6" creationId="{6E65B037-5BEB-427E-B7D3-260285F27374}"/>
          </ac:spMkLst>
        </pc:spChg>
        <pc:spChg chg="del">
          <ac:chgData name="Mathias Vercauteren" userId="fa5be325-c4b1-412f-aabb-20c14464bfb7" providerId="ADAL" clId="{A9B91A0C-DE7E-47E9-9019-964FDEE48EC5}" dt="2024-08-27T15:45:32.501" v="16875" actId="21"/>
          <ac:spMkLst>
            <pc:docMk/>
            <pc:sldMk cId="717289190" sldId="2147470012"/>
            <ac:spMk id="8" creationId="{FB314AEE-0C64-4873-3C63-AF9591D72360}"/>
          </ac:spMkLst>
        </pc:spChg>
        <pc:spChg chg="del">
          <ac:chgData name="Mathias Vercauteren" userId="fa5be325-c4b1-412f-aabb-20c14464bfb7" providerId="ADAL" clId="{A9B91A0C-DE7E-47E9-9019-964FDEE48EC5}" dt="2024-08-27T15:45:32.501" v="16875" actId="21"/>
          <ac:spMkLst>
            <pc:docMk/>
            <pc:sldMk cId="717289190" sldId="2147470012"/>
            <ac:spMk id="9" creationId="{D5F286FE-7BD1-C8CC-21E5-E298F36CE16C}"/>
          </ac:spMkLst>
        </pc:spChg>
        <pc:spChg chg="del">
          <ac:chgData name="Mathias Vercauteren" userId="fa5be325-c4b1-412f-aabb-20c14464bfb7" providerId="ADAL" clId="{A9B91A0C-DE7E-47E9-9019-964FDEE48EC5}" dt="2024-08-27T15:45:32.501" v="16875" actId="21"/>
          <ac:spMkLst>
            <pc:docMk/>
            <pc:sldMk cId="717289190" sldId="2147470012"/>
            <ac:spMk id="10" creationId="{CCA69A5A-9592-A7BC-F947-7452FF475F11}"/>
          </ac:spMkLst>
        </pc:spChg>
        <pc:spChg chg="del">
          <ac:chgData name="Mathias Vercauteren" userId="fa5be325-c4b1-412f-aabb-20c14464bfb7" providerId="ADAL" clId="{A9B91A0C-DE7E-47E9-9019-964FDEE48EC5}" dt="2024-08-27T15:45:32.501" v="16875" actId="21"/>
          <ac:spMkLst>
            <pc:docMk/>
            <pc:sldMk cId="717289190" sldId="2147470012"/>
            <ac:spMk id="12" creationId="{E5894F9D-4D5D-FD86-CDC3-6939C2F639B2}"/>
          </ac:spMkLst>
        </pc:spChg>
        <pc:spChg chg="del">
          <ac:chgData name="Mathias Vercauteren" userId="fa5be325-c4b1-412f-aabb-20c14464bfb7" providerId="ADAL" clId="{A9B91A0C-DE7E-47E9-9019-964FDEE48EC5}" dt="2024-08-27T15:45:32.501" v="16875" actId="21"/>
          <ac:spMkLst>
            <pc:docMk/>
            <pc:sldMk cId="717289190" sldId="2147470012"/>
            <ac:spMk id="13" creationId="{0247F6FB-8390-15B5-6713-73853FB2671C}"/>
          </ac:spMkLst>
        </pc:spChg>
        <pc:spChg chg="del">
          <ac:chgData name="Mathias Vercauteren" userId="fa5be325-c4b1-412f-aabb-20c14464bfb7" providerId="ADAL" clId="{A9B91A0C-DE7E-47E9-9019-964FDEE48EC5}" dt="2024-08-27T15:45:32.501" v="16875" actId="21"/>
          <ac:spMkLst>
            <pc:docMk/>
            <pc:sldMk cId="717289190" sldId="2147470012"/>
            <ac:spMk id="14" creationId="{E8355B3B-B805-0B86-47CB-BE590C837F8E}"/>
          </ac:spMkLst>
        </pc:spChg>
        <pc:spChg chg="del">
          <ac:chgData name="Mathias Vercauteren" userId="fa5be325-c4b1-412f-aabb-20c14464bfb7" providerId="ADAL" clId="{A9B91A0C-DE7E-47E9-9019-964FDEE48EC5}" dt="2024-08-27T15:45:32.501" v="16875" actId="21"/>
          <ac:spMkLst>
            <pc:docMk/>
            <pc:sldMk cId="717289190" sldId="2147470012"/>
            <ac:spMk id="19" creationId="{BB8DC39D-C406-FBAC-9685-20E20F0BB637}"/>
          </ac:spMkLst>
        </pc:spChg>
        <pc:spChg chg="del">
          <ac:chgData name="Mathias Vercauteren" userId="fa5be325-c4b1-412f-aabb-20c14464bfb7" providerId="ADAL" clId="{A9B91A0C-DE7E-47E9-9019-964FDEE48EC5}" dt="2024-08-27T15:45:32.501" v="16875" actId="21"/>
          <ac:spMkLst>
            <pc:docMk/>
            <pc:sldMk cId="717289190" sldId="2147470012"/>
            <ac:spMk id="20" creationId="{3255983C-2524-6F4A-FFC9-58E0D89A9C05}"/>
          </ac:spMkLst>
        </pc:spChg>
        <pc:spChg chg="del">
          <ac:chgData name="Mathias Vercauteren" userId="fa5be325-c4b1-412f-aabb-20c14464bfb7" providerId="ADAL" clId="{A9B91A0C-DE7E-47E9-9019-964FDEE48EC5}" dt="2024-08-27T15:45:32.501" v="16875" actId="21"/>
          <ac:spMkLst>
            <pc:docMk/>
            <pc:sldMk cId="717289190" sldId="2147470012"/>
            <ac:spMk id="21" creationId="{306CFF64-9310-7B74-B51E-6C88EFCD63C9}"/>
          </ac:spMkLst>
        </pc:spChg>
        <pc:spChg chg="del">
          <ac:chgData name="Mathias Vercauteren" userId="fa5be325-c4b1-412f-aabb-20c14464bfb7" providerId="ADAL" clId="{A9B91A0C-DE7E-47E9-9019-964FDEE48EC5}" dt="2024-08-27T15:45:32.501" v="16875" actId="21"/>
          <ac:spMkLst>
            <pc:docMk/>
            <pc:sldMk cId="717289190" sldId="2147470012"/>
            <ac:spMk id="23" creationId="{5E64598C-94BE-43D4-6E03-24B857E9868A}"/>
          </ac:spMkLst>
        </pc:spChg>
        <pc:spChg chg="del">
          <ac:chgData name="Mathias Vercauteren" userId="fa5be325-c4b1-412f-aabb-20c14464bfb7" providerId="ADAL" clId="{A9B91A0C-DE7E-47E9-9019-964FDEE48EC5}" dt="2024-08-27T15:45:32.501" v="16875" actId="21"/>
          <ac:spMkLst>
            <pc:docMk/>
            <pc:sldMk cId="717289190" sldId="2147470012"/>
            <ac:spMk id="24" creationId="{6FB69C83-B70A-BD7E-74EE-C26545970FD4}"/>
          </ac:spMkLst>
        </pc:spChg>
        <pc:spChg chg="del">
          <ac:chgData name="Mathias Vercauteren" userId="fa5be325-c4b1-412f-aabb-20c14464bfb7" providerId="ADAL" clId="{A9B91A0C-DE7E-47E9-9019-964FDEE48EC5}" dt="2024-08-27T15:45:32.501" v="16875" actId="21"/>
          <ac:spMkLst>
            <pc:docMk/>
            <pc:sldMk cId="717289190" sldId="2147470012"/>
            <ac:spMk id="25" creationId="{7043D99E-EF37-5CE8-7863-8F0D04287CAF}"/>
          </ac:spMkLst>
        </pc:spChg>
        <pc:spChg chg="del">
          <ac:chgData name="Mathias Vercauteren" userId="fa5be325-c4b1-412f-aabb-20c14464bfb7" providerId="ADAL" clId="{A9B91A0C-DE7E-47E9-9019-964FDEE48EC5}" dt="2024-08-27T15:45:32.501" v="16875" actId="21"/>
          <ac:spMkLst>
            <pc:docMk/>
            <pc:sldMk cId="717289190" sldId="2147470012"/>
            <ac:spMk id="26" creationId="{526DD062-3D96-8071-1B16-A877EFE5EF70}"/>
          </ac:spMkLst>
        </pc:spChg>
        <pc:spChg chg="del">
          <ac:chgData name="Mathias Vercauteren" userId="fa5be325-c4b1-412f-aabb-20c14464bfb7" providerId="ADAL" clId="{A9B91A0C-DE7E-47E9-9019-964FDEE48EC5}" dt="2024-08-27T15:45:32.501" v="16875" actId="21"/>
          <ac:spMkLst>
            <pc:docMk/>
            <pc:sldMk cId="717289190" sldId="2147470012"/>
            <ac:spMk id="27" creationId="{33550454-3483-4BF4-E300-0D610FA407F8}"/>
          </ac:spMkLst>
        </pc:spChg>
        <pc:spChg chg="del">
          <ac:chgData name="Mathias Vercauteren" userId="fa5be325-c4b1-412f-aabb-20c14464bfb7" providerId="ADAL" clId="{A9B91A0C-DE7E-47E9-9019-964FDEE48EC5}" dt="2024-08-27T15:45:32.501" v="16875" actId="21"/>
          <ac:spMkLst>
            <pc:docMk/>
            <pc:sldMk cId="717289190" sldId="2147470012"/>
            <ac:spMk id="29" creationId="{CB80F23D-9660-05A7-0D50-A697858F8A9F}"/>
          </ac:spMkLst>
        </pc:spChg>
        <pc:spChg chg="del">
          <ac:chgData name="Mathias Vercauteren" userId="fa5be325-c4b1-412f-aabb-20c14464bfb7" providerId="ADAL" clId="{A9B91A0C-DE7E-47E9-9019-964FDEE48EC5}" dt="2024-08-27T15:45:32.501" v="16875" actId="21"/>
          <ac:spMkLst>
            <pc:docMk/>
            <pc:sldMk cId="717289190" sldId="2147470012"/>
            <ac:spMk id="30" creationId="{50106CF1-9A48-7220-889D-6A95C0A86BD7}"/>
          </ac:spMkLst>
        </pc:spChg>
        <pc:spChg chg="del">
          <ac:chgData name="Mathias Vercauteren" userId="fa5be325-c4b1-412f-aabb-20c14464bfb7" providerId="ADAL" clId="{A9B91A0C-DE7E-47E9-9019-964FDEE48EC5}" dt="2024-08-27T15:45:32.501" v="16875" actId="21"/>
          <ac:spMkLst>
            <pc:docMk/>
            <pc:sldMk cId="717289190" sldId="2147470012"/>
            <ac:spMk id="35" creationId="{948CA50F-3F81-868C-970B-522FFC0B2E7D}"/>
          </ac:spMkLst>
        </pc:spChg>
        <pc:spChg chg="del">
          <ac:chgData name="Mathias Vercauteren" userId="fa5be325-c4b1-412f-aabb-20c14464bfb7" providerId="ADAL" clId="{A9B91A0C-DE7E-47E9-9019-964FDEE48EC5}" dt="2024-08-27T15:45:32.501" v="16875" actId="21"/>
          <ac:spMkLst>
            <pc:docMk/>
            <pc:sldMk cId="717289190" sldId="2147470012"/>
            <ac:spMk id="36" creationId="{DD6A2C61-CE2C-4FC0-0D94-C79B1A3265E1}"/>
          </ac:spMkLst>
        </pc:spChg>
        <pc:spChg chg="del">
          <ac:chgData name="Mathias Vercauteren" userId="fa5be325-c4b1-412f-aabb-20c14464bfb7" providerId="ADAL" clId="{A9B91A0C-DE7E-47E9-9019-964FDEE48EC5}" dt="2024-08-27T15:45:32.501" v="16875" actId="21"/>
          <ac:spMkLst>
            <pc:docMk/>
            <pc:sldMk cId="717289190" sldId="2147470012"/>
            <ac:spMk id="42" creationId="{0E87E418-4A31-82E5-C40C-D37C59455C23}"/>
          </ac:spMkLst>
        </pc:spChg>
        <pc:spChg chg="del">
          <ac:chgData name="Mathias Vercauteren" userId="fa5be325-c4b1-412f-aabb-20c14464bfb7" providerId="ADAL" clId="{A9B91A0C-DE7E-47E9-9019-964FDEE48EC5}" dt="2024-08-27T15:45:32.501" v="16875" actId="21"/>
          <ac:spMkLst>
            <pc:docMk/>
            <pc:sldMk cId="717289190" sldId="2147470012"/>
            <ac:spMk id="44" creationId="{10F82037-A531-6BA4-5899-2080323AC6F2}"/>
          </ac:spMkLst>
        </pc:spChg>
        <pc:spChg chg="del">
          <ac:chgData name="Mathias Vercauteren" userId="fa5be325-c4b1-412f-aabb-20c14464bfb7" providerId="ADAL" clId="{A9B91A0C-DE7E-47E9-9019-964FDEE48EC5}" dt="2024-08-27T15:45:32.501" v="16875" actId="21"/>
          <ac:spMkLst>
            <pc:docMk/>
            <pc:sldMk cId="717289190" sldId="2147470012"/>
            <ac:spMk id="45" creationId="{83B831C3-CC25-2141-B2BF-90FC9A23BE46}"/>
          </ac:spMkLst>
        </pc:spChg>
        <pc:spChg chg="del">
          <ac:chgData name="Mathias Vercauteren" userId="fa5be325-c4b1-412f-aabb-20c14464bfb7" providerId="ADAL" clId="{A9B91A0C-DE7E-47E9-9019-964FDEE48EC5}" dt="2024-08-27T15:45:32.501" v="16875" actId="21"/>
          <ac:spMkLst>
            <pc:docMk/>
            <pc:sldMk cId="717289190" sldId="2147470012"/>
            <ac:spMk id="48" creationId="{427FB89B-B87E-1569-7186-829C63DB92A1}"/>
          </ac:spMkLst>
        </pc:spChg>
        <pc:spChg chg="del">
          <ac:chgData name="Mathias Vercauteren" userId="fa5be325-c4b1-412f-aabb-20c14464bfb7" providerId="ADAL" clId="{A9B91A0C-DE7E-47E9-9019-964FDEE48EC5}" dt="2024-08-27T15:45:32.501" v="16875" actId="21"/>
          <ac:spMkLst>
            <pc:docMk/>
            <pc:sldMk cId="717289190" sldId="2147470012"/>
            <ac:spMk id="50" creationId="{940332AD-E722-6172-F865-01CF47377957}"/>
          </ac:spMkLst>
        </pc:spChg>
        <pc:spChg chg="del">
          <ac:chgData name="Mathias Vercauteren" userId="fa5be325-c4b1-412f-aabb-20c14464bfb7" providerId="ADAL" clId="{A9B91A0C-DE7E-47E9-9019-964FDEE48EC5}" dt="2024-08-27T15:45:32.501" v="16875" actId="21"/>
          <ac:spMkLst>
            <pc:docMk/>
            <pc:sldMk cId="717289190" sldId="2147470012"/>
            <ac:spMk id="51" creationId="{3DFAF4F2-4FB6-F554-6BD0-13B7A17E97AA}"/>
          </ac:spMkLst>
        </pc:spChg>
        <pc:spChg chg="del">
          <ac:chgData name="Mathias Vercauteren" userId="fa5be325-c4b1-412f-aabb-20c14464bfb7" providerId="ADAL" clId="{A9B91A0C-DE7E-47E9-9019-964FDEE48EC5}" dt="2024-08-27T15:45:32.501" v="16875" actId="21"/>
          <ac:spMkLst>
            <pc:docMk/>
            <pc:sldMk cId="717289190" sldId="2147470012"/>
            <ac:spMk id="52" creationId="{30C70D5C-7E45-27A0-1242-DA0182772C00}"/>
          </ac:spMkLst>
        </pc:spChg>
        <pc:spChg chg="del">
          <ac:chgData name="Mathias Vercauteren" userId="fa5be325-c4b1-412f-aabb-20c14464bfb7" providerId="ADAL" clId="{A9B91A0C-DE7E-47E9-9019-964FDEE48EC5}" dt="2024-08-27T15:45:32.501" v="16875" actId="21"/>
          <ac:spMkLst>
            <pc:docMk/>
            <pc:sldMk cId="717289190" sldId="2147470012"/>
            <ac:spMk id="54" creationId="{4B876D15-3D56-8175-AA9A-CAFE016BB49B}"/>
          </ac:spMkLst>
        </pc:spChg>
        <pc:spChg chg="del">
          <ac:chgData name="Mathias Vercauteren" userId="fa5be325-c4b1-412f-aabb-20c14464bfb7" providerId="ADAL" clId="{A9B91A0C-DE7E-47E9-9019-964FDEE48EC5}" dt="2024-08-27T15:45:32.501" v="16875" actId="21"/>
          <ac:spMkLst>
            <pc:docMk/>
            <pc:sldMk cId="717289190" sldId="2147470012"/>
            <ac:spMk id="57" creationId="{91594DB8-D8F4-D19B-BA12-22CCFE1A6241}"/>
          </ac:spMkLst>
        </pc:spChg>
        <pc:cxnChg chg="del mod">
          <ac:chgData name="Mathias Vercauteren" userId="fa5be325-c4b1-412f-aabb-20c14464bfb7" providerId="ADAL" clId="{A9B91A0C-DE7E-47E9-9019-964FDEE48EC5}" dt="2024-08-27T15:45:32.501" v="16875" actId="21"/>
          <ac:cxnSpMkLst>
            <pc:docMk/>
            <pc:sldMk cId="717289190" sldId="2147470012"/>
            <ac:cxnSpMk id="16" creationId="{80375DC4-605F-1518-3BA3-4950F2FE3910}"/>
          </ac:cxnSpMkLst>
        </pc:cxnChg>
        <pc:cxnChg chg="del mod">
          <ac:chgData name="Mathias Vercauteren" userId="fa5be325-c4b1-412f-aabb-20c14464bfb7" providerId="ADAL" clId="{A9B91A0C-DE7E-47E9-9019-964FDEE48EC5}" dt="2024-08-27T15:45:32.501" v="16875" actId="21"/>
          <ac:cxnSpMkLst>
            <pc:docMk/>
            <pc:sldMk cId="717289190" sldId="2147470012"/>
            <ac:cxnSpMk id="18" creationId="{4CADDD56-9E3D-5A2E-59D4-C22FB4DB3996}"/>
          </ac:cxnSpMkLst>
        </pc:cxnChg>
        <pc:cxnChg chg="del">
          <ac:chgData name="Mathias Vercauteren" userId="fa5be325-c4b1-412f-aabb-20c14464bfb7" providerId="ADAL" clId="{A9B91A0C-DE7E-47E9-9019-964FDEE48EC5}" dt="2024-08-27T15:45:32.501" v="16875" actId="21"/>
          <ac:cxnSpMkLst>
            <pc:docMk/>
            <pc:sldMk cId="717289190" sldId="2147470012"/>
            <ac:cxnSpMk id="22" creationId="{B2DAB9B1-E590-8E68-5F50-964A91DB01E5}"/>
          </ac:cxnSpMkLst>
        </pc:cxnChg>
        <pc:cxnChg chg="del">
          <ac:chgData name="Mathias Vercauteren" userId="fa5be325-c4b1-412f-aabb-20c14464bfb7" providerId="ADAL" clId="{A9B91A0C-DE7E-47E9-9019-964FDEE48EC5}" dt="2024-08-27T15:45:32.501" v="16875" actId="21"/>
          <ac:cxnSpMkLst>
            <pc:docMk/>
            <pc:sldMk cId="717289190" sldId="2147470012"/>
            <ac:cxnSpMk id="28" creationId="{181C0AAB-E315-A346-FC61-8962B43CEF06}"/>
          </ac:cxnSpMkLst>
        </pc:cxnChg>
        <pc:cxnChg chg="del">
          <ac:chgData name="Mathias Vercauteren" userId="fa5be325-c4b1-412f-aabb-20c14464bfb7" providerId="ADAL" clId="{A9B91A0C-DE7E-47E9-9019-964FDEE48EC5}" dt="2024-08-27T15:45:32.501" v="16875" actId="21"/>
          <ac:cxnSpMkLst>
            <pc:docMk/>
            <pc:sldMk cId="717289190" sldId="2147470012"/>
            <ac:cxnSpMk id="49" creationId="{9CB82D3A-F714-BDA2-4700-A14746A93171}"/>
          </ac:cxnSpMkLst>
        </pc:cxnChg>
      </pc:sldChg>
      <pc:sldChg chg="del ord modTransition">
        <pc:chgData name="Mathias Vercauteren" userId="fa5be325-c4b1-412f-aabb-20c14464bfb7" providerId="ADAL" clId="{A9B91A0C-DE7E-47E9-9019-964FDEE48EC5}" dt="2024-08-27T15:47:15.573" v="16884" actId="47"/>
        <pc:sldMkLst>
          <pc:docMk/>
          <pc:sldMk cId="3387567621" sldId="2147470013"/>
        </pc:sldMkLst>
      </pc:sldChg>
      <pc:sldChg chg="del ord modTransition">
        <pc:chgData name="Mathias Vercauteren" userId="fa5be325-c4b1-412f-aabb-20c14464bfb7" providerId="ADAL" clId="{A9B91A0C-DE7E-47E9-9019-964FDEE48EC5}" dt="2024-08-27T15:47:16.517" v="16885" actId="47"/>
        <pc:sldMkLst>
          <pc:docMk/>
          <pc:sldMk cId="1067932117" sldId="2147470014"/>
        </pc:sldMkLst>
      </pc:sldChg>
      <pc:sldChg chg="del ord modTransition">
        <pc:chgData name="Mathias Vercauteren" userId="fa5be325-c4b1-412f-aabb-20c14464bfb7" providerId="ADAL" clId="{A9B91A0C-DE7E-47E9-9019-964FDEE48EC5}" dt="2024-08-27T15:47:24.831" v="16886" actId="47"/>
        <pc:sldMkLst>
          <pc:docMk/>
          <pc:sldMk cId="2320610238" sldId="2147470015"/>
        </pc:sldMkLst>
      </pc:sldChg>
      <pc:sldChg chg="del">
        <pc:chgData name="Mathias Vercauteren" userId="fa5be325-c4b1-412f-aabb-20c14464bfb7" providerId="ADAL" clId="{A9B91A0C-DE7E-47E9-9019-964FDEE48EC5}" dt="2024-08-27T04:30:15.478" v="3001" actId="47"/>
        <pc:sldMkLst>
          <pc:docMk/>
          <pc:sldMk cId="1655772155" sldId="2147470023"/>
        </pc:sldMkLst>
      </pc:sldChg>
      <pc:sldChg chg="del">
        <pc:chgData name="Mathias Vercauteren" userId="fa5be325-c4b1-412f-aabb-20c14464bfb7" providerId="ADAL" clId="{A9B91A0C-DE7E-47E9-9019-964FDEE48EC5}" dt="2024-08-27T04:30:18.078" v="3002" actId="47"/>
        <pc:sldMkLst>
          <pc:docMk/>
          <pc:sldMk cId="1419137666" sldId="2147470028"/>
        </pc:sldMkLst>
      </pc:sldChg>
      <pc:sldChg chg="del">
        <pc:chgData name="Mathias Vercauteren" userId="fa5be325-c4b1-412f-aabb-20c14464bfb7" providerId="ADAL" clId="{A9B91A0C-DE7E-47E9-9019-964FDEE48EC5}" dt="2024-08-27T04:30:18.911" v="3003" actId="47"/>
        <pc:sldMkLst>
          <pc:docMk/>
          <pc:sldMk cId="2075494082" sldId="2147470029"/>
        </pc:sldMkLst>
      </pc:sldChg>
      <pc:sldChg chg="delSp modSp add mod ord modTransition modAnim">
        <pc:chgData name="Mathias Vercauteren" userId="fa5be325-c4b1-412f-aabb-20c14464bfb7" providerId="ADAL" clId="{A9B91A0C-DE7E-47E9-9019-964FDEE48EC5}" dt="2024-08-28T10:16:05.420" v="17627"/>
        <pc:sldMkLst>
          <pc:docMk/>
          <pc:sldMk cId="1236789559" sldId="2147470030"/>
        </pc:sldMkLst>
        <pc:spChg chg="mod">
          <ac:chgData name="Mathias Vercauteren" userId="fa5be325-c4b1-412f-aabb-20c14464bfb7" providerId="ADAL" clId="{A9B91A0C-DE7E-47E9-9019-964FDEE48EC5}" dt="2024-08-27T16:12:29.810" v="17463"/>
          <ac:spMkLst>
            <pc:docMk/>
            <pc:sldMk cId="1236789559" sldId="2147470030"/>
            <ac:spMk id="3" creationId="{6C0A8272-049A-2FCE-FFE0-7B15A6F65D53}"/>
          </ac:spMkLst>
        </pc:spChg>
        <pc:spChg chg="mod">
          <ac:chgData name="Mathias Vercauteren" userId="fa5be325-c4b1-412f-aabb-20c14464bfb7" providerId="ADAL" clId="{A9B91A0C-DE7E-47E9-9019-964FDEE48EC5}" dt="2024-08-27T16:12:29.810" v="17463"/>
          <ac:spMkLst>
            <pc:docMk/>
            <pc:sldMk cId="1236789559" sldId="2147470030"/>
            <ac:spMk id="4" creationId="{FA607AA0-6B4D-D5A7-A415-C1CBDC863B11}"/>
          </ac:spMkLst>
        </pc:spChg>
        <pc:spChg chg="mod">
          <ac:chgData name="Mathias Vercauteren" userId="fa5be325-c4b1-412f-aabb-20c14464bfb7" providerId="ADAL" clId="{A9B91A0C-DE7E-47E9-9019-964FDEE48EC5}" dt="2024-08-27T16:12:29.810" v="17463"/>
          <ac:spMkLst>
            <pc:docMk/>
            <pc:sldMk cId="1236789559" sldId="2147470030"/>
            <ac:spMk id="6" creationId="{D50DCDC0-E53A-489C-6763-F57750DCC66E}"/>
          </ac:spMkLst>
        </pc:spChg>
        <pc:spChg chg="mod">
          <ac:chgData name="Mathias Vercauteren" userId="fa5be325-c4b1-412f-aabb-20c14464bfb7" providerId="ADAL" clId="{A9B91A0C-DE7E-47E9-9019-964FDEE48EC5}" dt="2024-08-27T04:56:11.512" v="3725" actId="2711"/>
          <ac:spMkLst>
            <pc:docMk/>
            <pc:sldMk cId="1236789559" sldId="2147470030"/>
            <ac:spMk id="9" creationId="{22F1CC15-8C50-504F-830C-9F8CC01ED3EA}"/>
          </ac:spMkLst>
        </pc:spChg>
        <pc:spChg chg="mod">
          <ac:chgData name="Mathias Vercauteren" userId="fa5be325-c4b1-412f-aabb-20c14464bfb7" providerId="ADAL" clId="{A9B91A0C-DE7E-47E9-9019-964FDEE48EC5}" dt="2024-08-27T04:56:24.627" v="3728" actId="14100"/>
          <ac:spMkLst>
            <pc:docMk/>
            <pc:sldMk cId="1236789559" sldId="2147470030"/>
            <ac:spMk id="11" creationId="{B9A80BA5-5E96-AED9-AB07-D8511532A704}"/>
          </ac:spMkLst>
        </pc:spChg>
        <pc:spChg chg="mod">
          <ac:chgData name="Mathias Vercauteren" userId="fa5be325-c4b1-412f-aabb-20c14464bfb7" providerId="ADAL" clId="{A9B91A0C-DE7E-47E9-9019-964FDEE48EC5}" dt="2024-08-27T04:56:11.512" v="3725" actId="2711"/>
          <ac:spMkLst>
            <pc:docMk/>
            <pc:sldMk cId="1236789559" sldId="2147470030"/>
            <ac:spMk id="29" creationId="{B24521D1-7867-124C-31C9-59A8E331DD48}"/>
          </ac:spMkLst>
        </pc:spChg>
        <pc:spChg chg="mod">
          <ac:chgData name="Mathias Vercauteren" userId="fa5be325-c4b1-412f-aabb-20c14464bfb7" providerId="ADAL" clId="{A9B91A0C-DE7E-47E9-9019-964FDEE48EC5}" dt="2024-08-27T04:56:11.512" v="3725" actId="2711"/>
          <ac:spMkLst>
            <pc:docMk/>
            <pc:sldMk cId="1236789559" sldId="2147470030"/>
            <ac:spMk id="38" creationId="{F2734223-0E87-EB16-1217-BBB87E953E1A}"/>
          </ac:spMkLst>
        </pc:spChg>
        <pc:grpChg chg="mod">
          <ac:chgData name="Mathias Vercauteren" userId="fa5be325-c4b1-412f-aabb-20c14464bfb7" providerId="ADAL" clId="{A9B91A0C-DE7E-47E9-9019-964FDEE48EC5}" dt="2024-08-27T04:56:11.512" v="3725" actId="2711"/>
          <ac:grpSpMkLst>
            <pc:docMk/>
            <pc:sldMk cId="1236789559" sldId="2147470030"/>
            <ac:grpSpMk id="8" creationId="{1C5F5884-B16B-C122-DB5C-C30A02A5CC74}"/>
          </ac:grpSpMkLst>
        </pc:grpChg>
        <pc:grpChg chg="del mod">
          <ac:chgData name="Mathias Vercauteren" userId="fa5be325-c4b1-412f-aabb-20c14464bfb7" providerId="ADAL" clId="{A9B91A0C-DE7E-47E9-9019-964FDEE48EC5}" dt="2024-08-27T04:56:15.051" v="3727" actId="478"/>
          <ac:grpSpMkLst>
            <pc:docMk/>
            <pc:sldMk cId="1236789559" sldId="2147470030"/>
            <ac:grpSpMk id="10" creationId="{269B7D5A-5DFB-232D-A398-6EBB9BDE1210}"/>
          </ac:grpSpMkLst>
        </pc:grpChg>
        <pc:graphicFrameChg chg="mod">
          <ac:chgData name="Mathias Vercauteren" userId="fa5be325-c4b1-412f-aabb-20c14464bfb7" providerId="ADAL" clId="{A9B91A0C-DE7E-47E9-9019-964FDEE48EC5}" dt="2024-08-27T04:56:11.512" v="3725" actId="2711"/>
          <ac:graphicFrameMkLst>
            <pc:docMk/>
            <pc:sldMk cId="1236789559" sldId="2147470030"/>
            <ac:graphicFrameMk id="17" creationId="{D559D26B-2478-4348-2EF6-67380E2FA06F}"/>
          </ac:graphicFrameMkLst>
        </pc:graphicFrameChg>
        <pc:cxnChg chg="mod">
          <ac:chgData name="Mathias Vercauteren" userId="fa5be325-c4b1-412f-aabb-20c14464bfb7" providerId="ADAL" clId="{A9B91A0C-DE7E-47E9-9019-964FDEE48EC5}" dt="2024-08-27T04:56:11.512" v="3725" actId="2711"/>
          <ac:cxnSpMkLst>
            <pc:docMk/>
            <pc:sldMk cId="1236789559" sldId="2147470030"/>
            <ac:cxnSpMk id="28" creationId="{7F1B039B-977B-38DD-316D-3668B172C04C}"/>
          </ac:cxnSpMkLst>
        </pc:cxnChg>
        <pc:cxnChg chg="mod">
          <ac:chgData name="Mathias Vercauteren" userId="fa5be325-c4b1-412f-aabb-20c14464bfb7" providerId="ADAL" clId="{A9B91A0C-DE7E-47E9-9019-964FDEE48EC5}" dt="2024-08-27T04:56:11.512" v="3725" actId="2711"/>
          <ac:cxnSpMkLst>
            <pc:docMk/>
            <pc:sldMk cId="1236789559" sldId="2147470030"/>
            <ac:cxnSpMk id="30" creationId="{CE9330BD-ED9F-0C4F-B9FC-FB07E1C2C3DB}"/>
          </ac:cxnSpMkLst>
        </pc:cxnChg>
      </pc:sldChg>
      <pc:sldChg chg="add del">
        <pc:chgData name="Mathias Vercauteren" userId="fa5be325-c4b1-412f-aabb-20c14464bfb7" providerId="ADAL" clId="{A9B91A0C-DE7E-47E9-9019-964FDEE48EC5}" dt="2024-08-27T04:52:24.718" v="3678" actId="47"/>
        <pc:sldMkLst>
          <pc:docMk/>
          <pc:sldMk cId="1286534215" sldId="2147470031"/>
        </pc:sldMkLst>
      </pc:sldChg>
      <pc:sldChg chg="delSp modSp add mod ord modTransition">
        <pc:chgData name="Mathias Vercauteren" userId="fa5be325-c4b1-412f-aabb-20c14464bfb7" providerId="ADAL" clId="{A9B91A0C-DE7E-47E9-9019-964FDEE48EC5}" dt="2024-08-27T16:12:29.810" v="17463"/>
        <pc:sldMkLst>
          <pc:docMk/>
          <pc:sldMk cId="3591429341" sldId="2147470032"/>
        </pc:sldMkLst>
        <pc:spChg chg="mod">
          <ac:chgData name="Mathias Vercauteren" userId="fa5be325-c4b1-412f-aabb-20c14464bfb7" providerId="ADAL" clId="{A9B91A0C-DE7E-47E9-9019-964FDEE48EC5}" dt="2024-08-26T20:30:37.397" v="2610" actId="2711"/>
          <ac:spMkLst>
            <pc:docMk/>
            <pc:sldMk cId="3591429341" sldId="2147470032"/>
            <ac:spMk id="3" creationId="{28FAD1DC-2931-3842-796F-547512FB8913}"/>
          </ac:spMkLst>
        </pc:spChg>
        <pc:spChg chg="mod">
          <ac:chgData name="Mathias Vercauteren" userId="fa5be325-c4b1-412f-aabb-20c14464bfb7" providerId="ADAL" clId="{A9B91A0C-DE7E-47E9-9019-964FDEE48EC5}" dt="2024-08-26T20:30:37.397" v="2610" actId="2711"/>
          <ac:spMkLst>
            <pc:docMk/>
            <pc:sldMk cId="3591429341" sldId="2147470032"/>
            <ac:spMk id="4" creationId="{E4F8F24C-18D9-6502-1E4B-9D32FCB8BD3F}"/>
          </ac:spMkLst>
        </pc:spChg>
        <pc:spChg chg="mod">
          <ac:chgData name="Mathias Vercauteren" userId="fa5be325-c4b1-412f-aabb-20c14464bfb7" providerId="ADAL" clId="{A9B91A0C-DE7E-47E9-9019-964FDEE48EC5}" dt="2024-08-26T20:30:37.397" v="2610" actId="2711"/>
          <ac:spMkLst>
            <pc:docMk/>
            <pc:sldMk cId="3591429341" sldId="2147470032"/>
            <ac:spMk id="5" creationId="{B34EC82D-0E87-020E-DE17-A1A2295F8E90}"/>
          </ac:spMkLst>
        </pc:spChg>
        <pc:spChg chg="mod">
          <ac:chgData name="Mathias Vercauteren" userId="fa5be325-c4b1-412f-aabb-20c14464bfb7" providerId="ADAL" clId="{A9B91A0C-DE7E-47E9-9019-964FDEE48EC5}" dt="2024-08-26T20:30:37.397" v="2610" actId="2711"/>
          <ac:spMkLst>
            <pc:docMk/>
            <pc:sldMk cId="3591429341" sldId="2147470032"/>
            <ac:spMk id="7" creationId="{CC9E9D56-9C1A-D44C-AFE1-CCBB9E78BEB1}"/>
          </ac:spMkLst>
        </pc:spChg>
        <pc:spChg chg="mod">
          <ac:chgData name="Mathias Vercauteren" userId="fa5be325-c4b1-412f-aabb-20c14464bfb7" providerId="ADAL" clId="{A9B91A0C-DE7E-47E9-9019-964FDEE48EC5}" dt="2024-08-26T20:30:37.397" v="2610" actId="2711"/>
          <ac:spMkLst>
            <pc:docMk/>
            <pc:sldMk cId="3591429341" sldId="2147470032"/>
            <ac:spMk id="9" creationId="{6A523BFD-530D-84C6-50C9-6C9C7513C0EA}"/>
          </ac:spMkLst>
        </pc:spChg>
        <pc:spChg chg="mod">
          <ac:chgData name="Mathias Vercauteren" userId="fa5be325-c4b1-412f-aabb-20c14464bfb7" providerId="ADAL" clId="{A9B91A0C-DE7E-47E9-9019-964FDEE48EC5}" dt="2024-08-26T20:30:37.397" v="2610" actId="2711"/>
          <ac:spMkLst>
            <pc:docMk/>
            <pc:sldMk cId="3591429341" sldId="2147470032"/>
            <ac:spMk id="11" creationId="{F29AD13D-03F9-6047-8F18-215CC32FD1E6}"/>
          </ac:spMkLst>
        </pc:spChg>
        <pc:spChg chg="mod">
          <ac:chgData name="Mathias Vercauteren" userId="fa5be325-c4b1-412f-aabb-20c14464bfb7" providerId="ADAL" clId="{A9B91A0C-DE7E-47E9-9019-964FDEE48EC5}" dt="2024-08-26T20:30:37.397" v="2610" actId="2711"/>
          <ac:spMkLst>
            <pc:docMk/>
            <pc:sldMk cId="3591429341" sldId="2147470032"/>
            <ac:spMk id="13" creationId="{6D34F0EA-2FA6-4308-6E95-6CC8F37EDB21}"/>
          </ac:spMkLst>
        </pc:spChg>
        <pc:spChg chg="mod">
          <ac:chgData name="Mathias Vercauteren" userId="fa5be325-c4b1-412f-aabb-20c14464bfb7" providerId="ADAL" clId="{A9B91A0C-DE7E-47E9-9019-964FDEE48EC5}" dt="2024-08-26T20:30:37.397" v="2610" actId="2711"/>
          <ac:spMkLst>
            <pc:docMk/>
            <pc:sldMk cId="3591429341" sldId="2147470032"/>
            <ac:spMk id="15" creationId="{2D9C04B2-077A-4CB1-0948-C19F6E56DA65}"/>
          </ac:spMkLst>
        </pc:spChg>
        <pc:spChg chg="mod">
          <ac:chgData name="Mathias Vercauteren" userId="fa5be325-c4b1-412f-aabb-20c14464bfb7" providerId="ADAL" clId="{A9B91A0C-DE7E-47E9-9019-964FDEE48EC5}" dt="2024-08-26T20:33:30.284" v="2636" actId="207"/>
          <ac:spMkLst>
            <pc:docMk/>
            <pc:sldMk cId="3591429341" sldId="2147470032"/>
            <ac:spMk id="17" creationId="{3CA52D10-C818-CED7-D9AF-1A091DE66D97}"/>
          </ac:spMkLst>
        </pc:spChg>
        <pc:spChg chg="mod">
          <ac:chgData name="Mathias Vercauteren" userId="fa5be325-c4b1-412f-aabb-20c14464bfb7" providerId="ADAL" clId="{A9B91A0C-DE7E-47E9-9019-964FDEE48EC5}" dt="2024-08-26T20:30:37.397" v="2610" actId="2711"/>
          <ac:spMkLst>
            <pc:docMk/>
            <pc:sldMk cId="3591429341" sldId="2147470032"/>
            <ac:spMk id="18" creationId="{0B2859A0-D5C5-C4D4-0993-42181C4B4A95}"/>
          </ac:spMkLst>
        </pc:spChg>
        <pc:spChg chg="mod">
          <ac:chgData name="Mathias Vercauteren" userId="fa5be325-c4b1-412f-aabb-20c14464bfb7" providerId="ADAL" clId="{A9B91A0C-DE7E-47E9-9019-964FDEE48EC5}" dt="2024-08-26T20:30:37.397" v="2610" actId="2711"/>
          <ac:spMkLst>
            <pc:docMk/>
            <pc:sldMk cId="3591429341" sldId="2147470032"/>
            <ac:spMk id="19" creationId="{A1503510-B415-B65F-86D7-1D2EB1CF5BD5}"/>
          </ac:spMkLst>
        </pc:spChg>
        <pc:spChg chg="mod">
          <ac:chgData name="Mathias Vercauteren" userId="fa5be325-c4b1-412f-aabb-20c14464bfb7" providerId="ADAL" clId="{A9B91A0C-DE7E-47E9-9019-964FDEE48EC5}" dt="2024-08-26T20:30:37.397" v="2610" actId="2711"/>
          <ac:spMkLst>
            <pc:docMk/>
            <pc:sldMk cId="3591429341" sldId="2147470032"/>
            <ac:spMk id="20" creationId="{245A653E-D8C9-F78C-1EDB-28813B3A6A82}"/>
          </ac:spMkLst>
        </pc:spChg>
        <pc:spChg chg="mod">
          <ac:chgData name="Mathias Vercauteren" userId="fa5be325-c4b1-412f-aabb-20c14464bfb7" providerId="ADAL" clId="{A9B91A0C-DE7E-47E9-9019-964FDEE48EC5}" dt="2024-08-26T20:30:37.397" v="2610" actId="2711"/>
          <ac:spMkLst>
            <pc:docMk/>
            <pc:sldMk cId="3591429341" sldId="2147470032"/>
            <ac:spMk id="21" creationId="{A0F05D4A-0B1A-67CB-2D77-5F58EFA59C49}"/>
          </ac:spMkLst>
        </pc:spChg>
        <pc:spChg chg="mod">
          <ac:chgData name="Mathias Vercauteren" userId="fa5be325-c4b1-412f-aabb-20c14464bfb7" providerId="ADAL" clId="{A9B91A0C-DE7E-47E9-9019-964FDEE48EC5}" dt="2024-08-27T16:12:29.810" v="17463"/>
          <ac:spMkLst>
            <pc:docMk/>
            <pc:sldMk cId="3591429341" sldId="2147470032"/>
            <ac:spMk id="27" creationId="{1BD70592-C713-BE69-5BD4-034498CC946E}"/>
          </ac:spMkLst>
        </pc:spChg>
        <pc:spChg chg="mod">
          <ac:chgData name="Mathias Vercauteren" userId="fa5be325-c4b1-412f-aabb-20c14464bfb7" providerId="ADAL" clId="{A9B91A0C-DE7E-47E9-9019-964FDEE48EC5}" dt="2024-08-26T20:30:37.397" v="2610" actId="2711"/>
          <ac:spMkLst>
            <pc:docMk/>
            <pc:sldMk cId="3591429341" sldId="2147470032"/>
            <ac:spMk id="28" creationId="{7C25569D-CF31-8075-BF4F-4ACE89849CF8}"/>
          </ac:spMkLst>
        </pc:spChg>
        <pc:spChg chg="mod">
          <ac:chgData name="Mathias Vercauteren" userId="fa5be325-c4b1-412f-aabb-20c14464bfb7" providerId="ADAL" clId="{A9B91A0C-DE7E-47E9-9019-964FDEE48EC5}" dt="2024-08-27T16:12:29.810" v="17463"/>
          <ac:spMkLst>
            <pc:docMk/>
            <pc:sldMk cId="3591429341" sldId="2147470032"/>
            <ac:spMk id="30" creationId="{71E00BD4-9D85-2597-27AF-759580495E8C}"/>
          </ac:spMkLst>
        </pc:spChg>
        <pc:spChg chg="mod">
          <ac:chgData name="Mathias Vercauteren" userId="fa5be325-c4b1-412f-aabb-20c14464bfb7" providerId="ADAL" clId="{A9B91A0C-DE7E-47E9-9019-964FDEE48EC5}" dt="2024-08-26T20:30:37.397" v="2610" actId="2711"/>
          <ac:spMkLst>
            <pc:docMk/>
            <pc:sldMk cId="3591429341" sldId="2147470032"/>
            <ac:spMk id="32" creationId="{68817196-1204-DA81-78AB-E59C6317B5A7}"/>
          </ac:spMkLst>
        </pc:spChg>
        <pc:spChg chg="mod">
          <ac:chgData name="Mathias Vercauteren" userId="fa5be325-c4b1-412f-aabb-20c14464bfb7" providerId="ADAL" clId="{A9B91A0C-DE7E-47E9-9019-964FDEE48EC5}" dt="2024-08-26T20:30:37.397" v="2610" actId="2711"/>
          <ac:spMkLst>
            <pc:docMk/>
            <pc:sldMk cId="3591429341" sldId="2147470032"/>
            <ac:spMk id="37" creationId="{86CB91BA-CAAE-4759-D687-749904FE4D17}"/>
          </ac:spMkLst>
        </pc:spChg>
        <pc:spChg chg="mod">
          <ac:chgData name="Mathias Vercauteren" userId="fa5be325-c4b1-412f-aabb-20c14464bfb7" providerId="ADAL" clId="{A9B91A0C-DE7E-47E9-9019-964FDEE48EC5}" dt="2024-08-26T20:30:37.397" v="2610" actId="2711"/>
          <ac:spMkLst>
            <pc:docMk/>
            <pc:sldMk cId="3591429341" sldId="2147470032"/>
            <ac:spMk id="39" creationId="{B8594E8D-09ED-5984-4904-6C1DD0010C4E}"/>
          </ac:spMkLst>
        </pc:spChg>
        <pc:spChg chg="mod">
          <ac:chgData name="Mathias Vercauteren" userId="fa5be325-c4b1-412f-aabb-20c14464bfb7" providerId="ADAL" clId="{A9B91A0C-DE7E-47E9-9019-964FDEE48EC5}" dt="2024-08-26T20:30:37.397" v="2610" actId="2711"/>
          <ac:spMkLst>
            <pc:docMk/>
            <pc:sldMk cId="3591429341" sldId="2147470032"/>
            <ac:spMk id="40" creationId="{979CAFCD-278D-F40D-B7EB-42B672D769E5}"/>
          </ac:spMkLst>
        </pc:spChg>
        <pc:spChg chg="mod">
          <ac:chgData name="Mathias Vercauteren" userId="fa5be325-c4b1-412f-aabb-20c14464bfb7" providerId="ADAL" clId="{A9B91A0C-DE7E-47E9-9019-964FDEE48EC5}" dt="2024-08-26T20:30:37.397" v="2610" actId="2711"/>
          <ac:spMkLst>
            <pc:docMk/>
            <pc:sldMk cId="3591429341" sldId="2147470032"/>
            <ac:spMk id="41" creationId="{6A4116DC-EDAF-F7B7-543C-AAA63F206D5C}"/>
          </ac:spMkLst>
        </pc:spChg>
        <pc:spChg chg="mod">
          <ac:chgData name="Mathias Vercauteren" userId="fa5be325-c4b1-412f-aabb-20c14464bfb7" providerId="ADAL" clId="{A9B91A0C-DE7E-47E9-9019-964FDEE48EC5}" dt="2024-08-26T20:30:37.397" v="2610" actId="2711"/>
          <ac:spMkLst>
            <pc:docMk/>
            <pc:sldMk cId="3591429341" sldId="2147470032"/>
            <ac:spMk id="42" creationId="{CC5D7A4C-3400-FA91-6DFE-FCCB11F8B9A5}"/>
          </ac:spMkLst>
        </pc:spChg>
        <pc:spChg chg="mod">
          <ac:chgData name="Mathias Vercauteren" userId="fa5be325-c4b1-412f-aabb-20c14464bfb7" providerId="ADAL" clId="{A9B91A0C-DE7E-47E9-9019-964FDEE48EC5}" dt="2024-08-26T20:30:37.397" v="2610" actId="2711"/>
          <ac:spMkLst>
            <pc:docMk/>
            <pc:sldMk cId="3591429341" sldId="2147470032"/>
            <ac:spMk id="43" creationId="{19E89E5F-CEE6-FC20-B75D-713B12CC1A58}"/>
          </ac:spMkLst>
        </pc:spChg>
        <pc:spChg chg="mod">
          <ac:chgData name="Mathias Vercauteren" userId="fa5be325-c4b1-412f-aabb-20c14464bfb7" providerId="ADAL" clId="{A9B91A0C-DE7E-47E9-9019-964FDEE48EC5}" dt="2024-08-26T20:30:37.397" v="2610" actId="2711"/>
          <ac:spMkLst>
            <pc:docMk/>
            <pc:sldMk cId="3591429341" sldId="2147470032"/>
            <ac:spMk id="65" creationId="{C81DC2EB-8B50-013C-3253-F585001C3E63}"/>
          </ac:spMkLst>
        </pc:spChg>
        <pc:spChg chg="mod">
          <ac:chgData name="Mathias Vercauteren" userId="fa5be325-c4b1-412f-aabb-20c14464bfb7" providerId="ADAL" clId="{A9B91A0C-DE7E-47E9-9019-964FDEE48EC5}" dt="2024-08-26T20:30:37.397" v="2610" actId="2711"/>
          <ac:spMkLst>
            <pc:docMk/>
            <pc:sldMk cId="3591429341" sldId="2147470032"/>
            <ac:spMk id="72" creationId="{31C97C26-1D22-6683-64E2-DDE74E9DF9E5}"/>
          </ac:spMkLst>
        </pc:spChg>
        <pc:spChg chg="mod">
          <ac:chgData name="Mathias Vercauteren" userId="fa5be325-c4b1-412f-aabb-20c14464bfb7" providerId="ADAL" clId="{A9B91A0C-DE7E-47E9-9019-964FDEE48EC5}" dt="2024-08-26T20:30:37.397" v="2610" actId="2711"/>
          <ac:spMkLst>
            <pc:docMk/>
            <pc:sldMk cId="3591429341" sldId="2147470032"/>
            <ac:spMk id="79" creationId="{4056A9D1-39A0-4FE9-FF29-CB2219AF99DA}"/>
          </ac:spMkLst>
        </pc:spChg>
        <pc:spChg chg="mod">
          <ac:chgData name="Mathias Vercauteren" userId="fa5be325-c4b1-412f-aabb-20c14464bfb7" providerId="ADAL" clId="{A9B91A0C-DE7E-47E9-9019-964FDEE48EC5}" dt="2024-08-26T20:30:37.397" v="2610" actId="2711"/>
          <ac:spMkLst>
            <pc:docMk/>
            <pc:sldMk cId="3591429341" sldId="2147470032"/>
            <ac:spMk id="88" creationId="{01894CAF-EA1A-3D0E-439A-D1AD07A70291}"/>
          </ac:spMkLst>
        </pc:spChg>
        <pc:spChg chg="mod">
          <ac:chgData name="Mathias Vercauteren" userId="fa5be325-c4b1-412f-aabb-20c14464bfb7" providerId="ADAL" clId="{A9B91A0C-DE7E-47E9-9019-964FDEE48EC5}" dt="2024-08-26T20:30:37.397" v="2610" actId="2711"/>
          <ac:spMkLst>
            <pc:docMk/>
            <pc:sldMk cId="3591429341" sldId="2147470032"/>
            <ac:spMk id="97" creationId="{B067B9EA-8A7E-8315-B7F0-5990EFDF7792}"/>
          </ac:spMkLst>
        </pc:spChg>
        <pc:spChg chg="mod">
          <ac:chgData name="Mathias Vercauteren" userId="fa5be325-c4b1-412f-aabb-20c14464bfb7" providerId="ADAL" clId="{A9B91A0C-DE7E-47E9-9019-964FDEE48EC5}" dt="2024-08-26T20:30:37.397" v="2610" actId="2711"/>
          <ac:spMkLst>
            <pc:docMk/>
            <pc:sldMk cId="3591429341" sldId="2147470032"/>
            <ac:spMk id="104" creationId="{7E11E543-12F9-48EC-0F0C-A1A19D387890}"/>
          </ac:spMkLst>
        </pc:spChg>
        <pc:grpChg chg="del">
          <ac:chgData name="Mathias Vercauteren" userId="fa5be325-c4b1-412f-aabb-20c14464bfb7" providerId="ADAL" clId="{A9B91A0C-DE7E-47E9-9019-964FDEE48EC5}" dt="2024-08-26T20:29:21.278" v="2599" actId="478"/>
          <ac:grpSpMkLst>
            <pc:docMk/>
            <pc:sldMk cId="3591429341" sldId="2147470032"/>
            <ac:grpSpMk id="34" creationId="{D01CAC79-70AD-F5A2-E630-568A2623D88C}"/>
          </ac:grpSpMkLst>
        </pc:grpChg>
      </pc:sldChg>
      <pc:sldChg chg="del">
        <pc:chgData name="Mathias Vercauteren" userId="fa5be325-c4b1-412f-aabb-20c14464bfb7" providerId="ADAL" clId="{A9B91A0C-DE7E-47E9-9019-964FDEE48EC5}" dt="2024-08-27T05:26:15.192" v="4946" actId="47"/>
        <pc:sldMkLst>
          <pc:docMk/>
          <pc:sldMk cId="3457296206" sldId="2147470034"/>
        </pc:sldMkLst>
      </pc:sldChg>
      <pc:sldChg chg="del">
        <pc:chgData name="Mathias Vercauteren" userId="fa5be325-c4b1-412f-aabb-20c14464bfb7" providerId="ADAL" clId="{A9B91A0C-DE7E-47E9-9019-964FDEE48EC5}" dt="2024-08-27T05:26:15.192" v="4946" actId="47"/>
        <pc:sldMkLst>
          <pc:docMk/>
          <pc:sldMk cId="4261831428" sldId="2147470035"/>
        </pc:sldMkLst>
      </pc:sldChg>
      <pc:sldChg chg="del">
        <pc:chgData name="Mathias Vercauteren" userId="fa5be325-c4b1-412f-aabb-20c14464bfb7" providerId="ADAL" clId="{A9B91A0C-DE7E-47E9-9019-964FDEE48EC5}" dt="2024-08-27T05:26:15.192" v="4946" actId="47"/>
        <pc:sldMkLst>
          <pc:docMk/>
          <pc:sldMk cId="2223795590" sldId="2147470036"/>
        </pc:sldMkLst>
      </pc:sldChg>
      <pc:sldChg chg="del">
        <pc:chgData name="Mathias Vercauteren" userId="fa5be325-c4b1-412f-aabb-20c14464bfb7" providerId="ADAL" clId="{A9B91A0C-DE7E-47E9-9019-964FDEE48EC5}" dt="2024-08-27T04:30:38.821" v="3005" actId="47"/>
        <pc:sldMkLst>
          <pc:docMk/>
          <pc:sldMk cId="1609958309" sldId="2147470037"/>
        </pc:sldMkLst>
      </pc:sldChg>
      <pc:sldChg chg="del">
        <pc:chgData name="Mathias Vercauteren" userId="fa5be325-c4b1-412f-aabb-20c14464bfb7" providerId="ADAL" clId="{A9B91A0C-DE7E-47E9-9019-964FDEE48EC5}" dt="2024-08-27T04:30:38.821" v="3005" actId="47"/>
        <pc:sldMkLst>
          <pc:docMk/>
          <pc:sldMk cId="3466051168" sldId="2147470038"/>
        </pc:sldMkLst>
      </pc:sldChg>
      <pc:sldChg chg="del">
        <pc:chgData name="Mathias Vercauteren" userId="fa5be325-c4b1-412f-aabb-20c14464bfb7" providerId="ADAL" clId="{A9B91A0C-DE7E-47E9-9019-964FDEE48EC5}" dt="2024-08-27T05:26:15.192" v="4946" actId="47"/>
        <pc:sldMkLst>
          <pc:docMk/>
          <pc:sldMk cId="2359244886" sldId="2147470039"/>
        </pc:sldMkLst>
      </pc:sldChg>
      <pc:sldChg chg="del">
        <pc:chgData name="Mathias Vercauteren" userId="fa5be325-c4b1-412f-aabb-20c14464bfb7" providerId="ADAL" clId="{A9B91A0C-DE7E-47E9-9019-964FDEE48EC5}" dt="2024-08-27T05:26:15.192" v="4946" actId="47"/>
        <pc:sldMkLst>
          <pc:docMk/>
          <pc:sldMk cId="695435528" sldId="2147470040"/>
        </pc:sldMkLst>
      </pc:sldChg>
      <pc:sldChg chg="del">
        <pc:chgData name="Mathias Vercauteren" userId="fa5be325-c4b1-412f-aabb-20c14464bfb7" providerId="ADAL" clId="{A9B91A0C-DE7E-47E9-9019-964FDEE48EC5}" dt="2024-08-27T05:26:15.192" v="4946" actId="47"/>
        <pc:sldMkLst>
          <pc:docMk/>
          <pc:sldMk cId="778498648" sldId="2147470041"/>
        </pc:sldMkLst>
      </pc:sldChg>
      <pc:sldChg chg="modSp mod ord modTransition">
        <pc:chgData name="Mathias Vercauteren" userId="fa5be325-c4b1-412f-aabb-20c14464bfb7" providerId="ADAL" clId="{A9B91A0C-DE7E-47E9-9019-964FDEE48EC5}" dt="2024-08-27T16:12:29.810" v="17463"/>
        <pc:sldMkLst>
          <pc:docMk/>
          <pc:sldMk cId="2089828896" sldId="2147470052"/>
        </pc:sldMkLst>
        <pc:spChg chg="mod">
          <ac:chgData name="Mathias Vercauteren" userId="fa5be325-c4b1-412f-aabb-20c14464bfb7" providerId="ADAL" clId="{A9B91A0C-DE7E-47E9-9019-964FDEE48EC5}" dt="2024-08-27T05:39:40.418" v="5672" actId="113"/>
          <ac:spMkLst>
            <pc:docMk/>
            <pc:sldMk cId="2089828896" sldId="2147470052"/>
            <ac:spMk id="2" creationId="{E842EC2C-AD27-1B28-4FA9-E364628CEDB0}"/>
          </ac:spMkLst>
        </pc:spChg>
        <pc:spChg chg="mod">
          <ac:chgData name="Mathias Vercauteren" userId="fa5be325-c4b1-412f-aabb-20c14464bfb7" providerId="ADAL" clId="{A9B91A0C-DE7E-47E9-9019-964FDEE48EC5}" dt="2024-08-27T16:12:29.810" v="17463"/>
          <ac:spMkLst>
            <pc:docMk/>
            <pc:sldMk cId="2089828896" sldId="2147470052"/>
            <ac:spMk id="5" creationId="{D622BD9A-88DC-3919-AB9E-F4E80FC615F3}"/>
          </ac:spMkLst>
        </pc:spChg>
        <pc:spChg chg="mod">
          <ac:chgData name="Mathias Vercauteren" userId="fa5be325-c4b1-412f-aabb-20c14464bfb7" providerId="ADAL" clId="{A9B91A0C-DE7E-47E9-9019-964FDEE48EC5}" dt="2024-08-27T16:12:29.810" v="17463"/>
          <ac:spMkLst>
            <pc:docMk/>
            <pc:sldMk cId="2089828896" sldId="2147470052"/>
            <ac:spMk id="10" creationId="{C3F9A949-A8B3-2EAD-3E33-4FB5586F9551}"/>
          </ac:spMkLst>
        </pc:spChg>
        <pc:spChg chg="mod">
          <ac:chgData name="Mathias Vercauteren" userId="fa5be325-c4b1-412f-aabb-20c14464bfb7" providerId="ADAL" clId="{A9B91A0C-DE7E-47E9-9019-964FDEE48EC5}" dt="2024-08-27T05:39:38.075" v="5671" actId="2711"/>
          <ac:spMkLst>
            <pc:docMk/>
            <pc:sldMk cId="2089828896" sldId="2147470052"/>
            <ac:spMk id="297"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298"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299"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0"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1"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3"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4"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6"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7"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8"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09"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0"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1"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2"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3" creationId="{00000000-0000-0000-0000-000000000000}"/>
          </ac:spMkLst>
        </pc:spChg>
        <pc:spChg chg="mod">
          <ac:chgData name="Mathias Vercauteren" userId="fa5be325-c4b1-412f-aabb-20c14464bfb7" providerId="ADAL" clId="{A9B91A0C-DE7E-47E9-9019-964FDEE48EC5}" dt="2024-08-27T05:39:43.389" v="5673" actId="14100"/>
          <ac:spMkLst>
            <pc:docMk/>
            <pc:sldMk cId="2089828896" sldId="2147470052"/>
            <ac:spMk id="314"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6"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19"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22"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25"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28" creationId="{00000000-0000-0000-0000-000000000000}"/>
          </ac:spMkLst>
        </pc:spChg>
        <pc:spChg chg="mod">
          <ac:chgData name="Mathias Vercauteren" userId="fa5be325-c4b1-412f-aabb-20c14464bfb7" providerId="ADAL" clId="{A9B91A0C-DE7E-47E9-9019-964FDEE48EC5}" dt="2024-08-27T05:39:38.075" v="5671" actId="2711"/>
          <ac:spMkLst>
            <pc:docMk/>
            <pc:sldMk cId="2089828896" sldId="2147470052"/>
            <ac:spMk id="331" creationId="{00000000-0000-0000-0000-000000000000}"/>
          </ac:spMkLst>
        </pc:spChg>
      </pc:sldChg>
      <pc:sldChg chg="del ord">
        <pc:chgData name="Mathias Vercauteren" userId="fa5be325-c4b1-412f-aabb-20c14464bfb7" providerId="ADAL" clId="{A9B91A0C-DE7E-47E9-9019-964FDEE48EC5}" dt="2024-08-27T05:40:01.998" v="5674" actId="47"/>
        <pc:sldMkLst>
          <pc:docMk/>
          <pc:sldMk cId="573252411" sldId="2147470053"/>
        </pc:sldMkLst>
      </pc:sldChg>
      <pc:sldChg chg="modSp mod ord modTransition">
        <pc:chgData name="Mathias Vercauteren" userId="fa5be325-c4b1-412f-aabb-20c14464bfb7" providerId="ADAL" clId="{A9B91A0C-DE7E-47E9-9019-964FDEE48EC5}" dt="2024-08-27T16:12:29.810" v="17463"/>
        <pc:sldMkLst>
          <pc:docMk/>
          <pc:sldMk cId="17828132" sldId="2147470054"/>
        </pc:sldMkLst>
        <pc:spChg chg="mod">
          <ac:chgData name="Mathias Vercauteren" userId="fa5be325-c4b1-412f-aabb-20c14464bfb7" providerId="ADAL" clId="{A9B91A0C-DE7E-47E9-9019-964FDEE48EC5}" dt="2024-08-27T16:12:29.810" v="17463"/>
          <ac:spMkLst>
            <pc:docMk/>
            <pc:sldMk cId="17828132" sldId="2147470054"/>
            <ac:spMk id="3" creationId="{0F48A20A-A1D5-C79E-5B24-D2B5182C3846}"/>
          </ac:spMkLst>
        </pc:spChg>
        <pc:spChg chg="mod">
          <ac:chgData name="Mathias Vercauteren" userId="fa5be325-c4b1-412f-aabb-20c14464bfb7" providerId="ADAL" clId="{A9B91A0C-DE7E-47E9-9019-964FDEE48EC5}" dt="2024-08-27T16:12:29.810" v="17463"/>
          <ac:spMkLst>
            <pc:docMk/>
            <pc:sldMk cId="17828132" sldId="2147470054"/>
            <ac:spMk id="4" creationId="{B284997D-F2A2-6E14-7A50-0C1AF49EB1BD}"/>
          </ac:spMkLst>
        </pc:spChg>
        <pc:spChg chg="mod">
          <ac:chgData name="Mathias Vercauteren" userId="fa5be325-c4b1-412f-aabb-20c14464bfb7" providerId="ADAL" clId="{A9B91A0C-DE7E-47E9-9019-964FDEE48EC5}" dt="2024-08-27T16:12:29.810" v="17463"/>
          <ac:spMkLst>
            <pc:docMk/>
            <pc:sldMk cId="17828132" sldId="2147470054"/>
            <ac:spMk id="23" creationId="{FBC7C15B-CA6A-4A7F-5943-C085D2D8CB21}"/>
          </ac:spMkLst>
        </pc:spChg>
        <pc:spChg chg="mod">
          <ac:chgData name="Mathias Vercauteren" userId="fa5be325-c4b1-412f-aabb-20c14464bfb7" providerId="ADAL" clId="{A9B91A0C-DE7E-47E9-9019-964FDEE48EC5}" dt="2024-08-27T05:39:13.654" v="5663" actId="2711"/>
          <ac:spMkLst>
            <pc:docMk/>
            <pc:sldMk cId="17828132" sldId="2147470054"/>
            <ac:spMk id="25" creationId="{C6627BC9-23A5-E235-6DD8-B9B91FC672D3}"/>
          </ac:spMkLst>
        </pc:spChg>
      </pc:sldChg>
      <pc:sldChg chg="modSp mod ord modTransition modAnim">
        <pc:chgData name="Mathias Vercauteren" userId="fa5be325-c4b1-412f-aabb-20c14464bfb7" providerId="ADAL" clId="{A9B91A0C-DE7E-47E9-9019-964FDEE48EC5}" dt="2024-08-27T16:12:29.810" v="17463"/>
        <pc:sldMkLst>
          <pc:docMk/>
          <pc:sldMk cId="984604018" sldId="2147470055"/>
        </pc:sldMkLst>
        <pc:spChg chg="mod">
          <ac:chgData name="Mathias Vercauteren" userId="fa5be325-c4b1-412f-aabb-20c14464bfb7" providerId="ADAL" clId="{A9B91A0C-DE7E-47E9-9019-964FDEE48EC5}" dt="2024-08-27T05:40:10.612" v="5676" actId="113"/>
          <ac:spMkLst>
            <pc:docMk/>
            <pc:sldMk cId="984604018" sldId="2147470055"/>
            <ac:spMk id="3" creationId="{271A6BB2-1F04-9DD1-630F-76BC27A1FB0E}"/>
          </ac:spMkLst>
        </pc:spChg>
        <pc:spChg chg="mod">
          <ac:chgData name="Mathias Vercauteren" userId="fa5be325-c4b1-412f-aabb-20c14464bfb7" providerId="ADAL" clId="{A9B91A0C-DE7E-47E9-9019-964FDEE48EC5}" dt="2024-08-27T05:40:08.581" v="5675" actId="2711"/>
          <ac:spMkLst>
            <pc:docMk/>
            <pc:sldMk cId="984604018" sldId="2147470055"/>
            <ac:spMk id="6" creationId="{EB3763E1-3391-41A4-14B9-AB0EA2C1A01C}"/>
          </ac:spMkLst>
        </pc:spChg>
        <pc:spChg chg="mod">
          <ac:chgData name="Mathias Vercauteren" userId="fa5be325-c4b1-412f-aabb-20c14464bfb7" providerId="ADAL" clId="{A9B91A0C-DE7E-47E9-9019-964FDEE48EC5}" dt="2024-08-27T05:40:08.581" v="5675" actId="2711"/>
          <ac:spMkLst>
            <pc:docMk/>
            <pc:sldMk cId="984604018" sldId="2147470055"/>
            <ac:spMk id="7" creationId="{31EE4F7D-0E8D-C105-55F5-09985EE5B84F}"/>
          </ac:spMkLst>
        </pc:spChg>
        <pc:spChg chg="mod">
          <ac:chgData name="Mathias Vercauteren" userId="fa5be325-c4b1-412f-aabb-20c14464bfb7" providerId="ADAL" clId="{A9B91A0C-DE7E-47E9-9019-964FDEE48EC5}" dt="2024-08-27T05:40:08.581" v="5675" actId="2711"/>
          <ac:spMkLst>
            <pc:docMk/>
            <pc:sldMk cId="984604018" sldId="2147470055"/>
            <ac:spMk id="8" creationId="{04AF3926-7392-12E8-819B-856E9C001C0D}"/>
          </ac:spMkLst>
        </pc:spChg>
        <pc:spChg chg="mod">
          <ac:chgData name="Mathias Vercauteren" userId="fa5be325-c4b1-412f-aabb-20c14464bfb7" providerId="ADAL" clId="{A9B91A0C-DE7E-47E9-9019-964FDEE48EC5}" dt="2024-08-27T05:40:08.581" v="5675" actId="2711"/>
          <ac:spMkLst>
            <pc:docMk/>
            <pc:sldMk cId="984604018" sldId="2147470055"/>
            <ac:spMk id="9" creationId="{9F0F5B09-5DE6-853E-85B2-67D52BE6D68A}"/>
          </ac:spMkLst>
        </pc:spChg>
        <pc:spChg chg="mod">
          <ac:chgData name="Mathias Vercauteren" userId="fa5be325-c4b1-412f-aabb-20c14464bfb7" providerId="ADAL" clId="{A9B91A0C-DE7E-47E9-9019-964FDEE48EC5}" dt="2024-08-27T16:12:29.810" v="17463"/>
          <ac:spMkLst>
            <pc:docMk/>
            <pc:sldMk cId="984604018" sldId="2147470055"/>
            <ac:spMk id="13" creationId="{87C76141-48B5-617C-B6CF-F6FF0F09AD96}"/>
          </ac:spMkLst>
        </pc:spChg>
        <pc:spChg chg="mod">
          <ac:chgData name="Mathias Vercauteren" userId="fa5be325-c4b1-412f-aabb-20c14464bfb7" providerId="ADAL" clId="{A9B91A0C-DE7E-47E9-9019-964FDEE48EC5}" dt="2024-08-27T05:40:08.581" v="5675" actId="2711"/>
          <ac:spMkLst>
            <pc:docMk/>
            <pc:sldMk cId="984604018" sldId="2147470055"/>
            <ac:spMk id="14" creationId="{615EC1B9-8C8E-920B-DCE2-2890C7BB6439}"/>
          </ac:spMkLst>
        </pc:spChg>
        <pc:spChg chg="mod">
          <ac:chgData name="Mathias Vercauteren" userId="fa5be325-c4b1-412f-aabb-20c14464bfb7" providerId="ADAL" clId="{A9B91A0C-DE7E-47E9-9019-964FDEE48EC5}" dt="2024-08-27T05:40:08.581" v="5675" actId="2711"/>
          <ac:spMkLst>
            <pc:docMk/>
            <pc:sldMk cId="984604018" sldId="2147470055"/>
            <ac:spMk id="15" creationId="{1BF89CB6-C594-19B4-7CC0-45B8EE027F69}"/>
          </ac:spMkLst>
        </pc:spChg>
        <pc:spChg chg="mod">
          <ac:chgData name="Mathias Vercauteren" userId="fa5be325-c4b1-412f-aabb-20c14464bfb7" providerId="ADAL" clId="{A9B91A0C-DE7E-47E9-9019-964FDEE48EC5}" dt="2024-08-27T05:40:08.581" v="5675" actId="2711"/>
          <ac:spMkLst>
            <pc:docMk/>
            <pc:sldMk cId="984604018" sldId="2147470055"/>
            <ac:spMk id="16" creationId="{3D4B4F30-24E7-A0E1-60CC-B11FD440DC41}"/>
          </ac:spMkLst>
        </pc:spChg>
        <pc:spChg chg="mod">
          <ac:chgData name="Mathias Vercauteren" userId="fa5be325-c4b1-412f-aabb-20c14464bfb7" providerId="ADAL" clId="{A9B91A0C-DE7E-47E9-9019-964FDEE48EC5}" dt="2024-08-27T16:12:29.810" v="17463"/>
          <ac:spMkLst>
            <pc:docMk/>
            <pc:sldMk cId="984604018" sldId="2147470055"/>
            <ac:spMk id="17" creationId="{8B87FF25-9AD9-1C27-48DC-8A38B4829D71}"/>
          </ac:spMkLst>
        </pc:spChg>
        <pc:spChg chg="mod">
          <ac:chgData name="Mathias Vercauteren" userId="fa5be325-c4b1-412f-aabb-20c14464bfb7" providerId="ADAL" clId="{A9B91A0C-DE7E-47E9-9019-964FDEE48EC5}" dt="2024-08-27T05:40:08.581" v="5675" actId="2711"/>
          <ac:spMkLst>
            <pc:docMk/>
            <pc:sldMk cId="984604018" sldId="2147470055"/>
            <ac:spMk id="18" creationId="{C7C5A730-F819-A1A7-94A2-CD87A8D617EC}"/>
          </ac:spMkLst>
        </pc:spChg>
        <pc:spChg chg="mod">
          <ac:chgData name="Mathias Vercauteren" userId="fa5be325-c4b1-412f-aabb-20c14464bfb7" providerId="ADAL" clId="{A9B91A0C-DE7E-47E9-9019-964FDEE48EC5}" dt="2024-08-27T05:40:08.581" v="5675" actId="2711"/>
          <ac:spMkLst>
            <pc:docMk/>
            <pc:sldMk cId="984604018" sldId="2147470055"/>
            <ac:spMk id="20" creationId="{B149A1D2-B075-5AA0-AF99-0B1B9B076F2A}"/>
          </ac:spMkLst>
        </pc:spChg>
        <pc:spChg chg="mod">
          <ac:chgData name="Mathias Vercauteren" userId="fa5be325-c4b1-412f-aabb-20c14464bfb7" providerId="ADAL" clId="{A9B91A0C-DE7E-47E9-9019-964FDEE48EC5}" dt="2024-08-27T05:40:08.581" v="5675" actId="2711"/>
          <ac:spMkLst>
            <pc:docMk/>
            <pc:sldMk cId="984604018" sldId="2147470055"/>
            <ac:spMk id="23" creationId="{029F759A-D815-C116-882F-EB4E18E05D91}"/>
          </ac:spMkLst>
        </pc:spChg>
        <pc:spChg chg="mod">
          <ac:chgData name="Mathias Vercauteren" userId="fa5be325-c4b1-412f-aabb-20c14464bfb7" providerId="ADAL" clId="{A9B91A0C-DE7E-47E9-9019-964FDEE48EC5}" dt="2024-08-27T05:40:08.581" v="5675" actId="2711"/>
          <ac:spMkLst>
            <pc:docMk/>
            <pc:sldMk cId="984604018" sldId="2147470055"/>
            <ac:spMk id="26" creationId="{AA91DB55-E3A9-1EEB-FA45-EC9DCB94750C}"/>
          </ac:spMkLst>
        </pc:spChg>
        <pc:spChg chg="mod">
          <ac:chgData name="Mathias Vercauteren" userId="fa5be325-c4b1-412f-aabb-20c14464bfb7" providerId="ADAL" clId="{A9B91A0C-DE7E-47E9-9019-964FDEE48EC5}" dt="2024-08-27T05:41:34.033" v="5703" actId="207"/>
          <ac:spMkLst>
            <pc:docMk/>
            <pc:sldMk cId="984604018" sldId="2147470055"/>
            <ac:spMk id="27" creationId="{6CAEEC87-08DD-87D5-DD23-895E600144D0}"/>
          </ac:spMkLst>
        </pc:spChg>
        <pc:spChg chg="mod">
          <ac:chgData name="Mathias Vercauteren" userId="fa5be325-c4b1-412f-aabb-20c14464bfb7" providerId="ADAL" clId="{A9B91A0C-DE7E-47E9-9019-964FDEE48EC5}" dt="2024-08-27T05:40:08.581" v="5675" actId="2711"/>
          <ac:spMkLst>
            <pc:docMk/>
            <pc:sldMk cId="984604018" sldId="2147470055"/>
            <ac:spMk id="35" creationId="{E0DFC704-25E9-C744-8BD9-BD790A66E7F1}"/>
          </ac:spMkLst>
        </pc:spChg>
        <pc:spChg chg="mod">
          <ac:chgData name="Mathias Vercauteren" userId="fa5be325-c4b1-412f-aabb-20c14464bfb7" providerId="ADAL" clId="{A9B91A0C-DE7E-47E9-9019-964FDEE48EC5}" dt="2024-08-27T05:40:08.581" v="5675" actId="2711"/>
          <ac:spMkLst>
            <pc:docMk/>
            <pc:sldMk cId="984604018" sldId="2147470055"/>
            <ac:spMk id="37" creationId="{D8BD8F03-53F5-D1C6-F50D-83F65DE4E435}"/>
          </ac:spMkLst>
        </pc:spChg>
        <pc:spChg chg="mod">
          <ac:chgData name="Mathias Vercauteren" userId="fa5be325-c4b1-412f-aabb-20c14464bfb7" providerId="ADAL" clId="{A9B91A0C-DE7E-47E9-9019-964FDEE48EC5}" dt="2024-08-27T05:40:08.581" v="5675" actId="2711"/>
          <ac:spMkLst>
            <pc:docMk/>
            <pc:sldMk cId="984604018" sldId="2147470055"/>
            <ac:spMk id="39" creationId="{EC5114A5-DC84-5BC7-AC7F-B2070EB48692}"/>
          </ac:spMkLst>
        </pc:spChg>
        <pc:spChg chg="mod">
          <ac:chgData name="Mathias Vercauteren" userId="fa5be325-c4b1-412f-aabb-20c14464bfb7" providerId="ADAL" clId="{A9B91A0C-DE7E-47E9-9019-964FDEE48EC5}" dt="2024-08-27T05:40:08.581" v="5675" actId="2711"/>
          <ac:spMkLst>
            <pc:docMk/>
            <pc:sldMk cId="984604018" sldId="2147470055"/>
            <ac:spMk id="41" creationId="{EF7CF923-2870-B9B0-B01D-91146DD05392}"/>
          </ac:spMkLst>
        </pc:spChg>
        <pc:spChg chg="mod">
          <ac:chgData name="Mathias Vercauteren" userId="fa5be325-c4b1-412f-aabb-20c14464bfb7" providerId="ADAL" clId="{A9B91A0C-DE7E-47E9-9019-964FDEE48EC5}" dt="2024-08-27T05:40:08.581" v="5675" actId="2711"/>
          <ac:spMkLst>
            <pc:docMk/>
            <pc:sldMk cId="984604018" sldId="2147470055"/>
            <ac:spMk id="43" creationId="{764D375D-8DB1-C8AB-B40F-076D3C161613}"/>
          </ac:spMkLst>
        </pc:spChg>
        <pc:spChg chg="mod">
          <ac:chgData name="Mathias Vercauteren" userId="fa5be325-c4b1-412f-aabb-20c14464bfb7" providerId="ADAL" clId="{A9B91A0C-DE7E-47E9-9019-964FDEE48EC5}" dt="2024-08-27T05:40:08.581" v="5675" actId="2711"/>
          <ac:spMkLst>
            <pc:docMk/>
            <pc:sldMk cId="984604018" sldId="2147470055"/>
            <ac:spMk id="45" creationId="{5547BF69-C9D8-494C-8A56-FE62EDE17E51}"/>
          </ac:spMkLst>
        </pc:spChg>
        <pc:spChg chg="mod">
          <ac:chgData name="Mathias Vercauteren" userId="fa5be325-c4b1-412f-aabb-20c14464bfb7" providerId="ADAL" clId="{A9B91A0C-DE7E-47E9-9019-964FDEE48EC5}" dt="2024-08-27T05:40:08.581" v="5675" actId="2711"/>
          <ac:spMkLst>
            <pc:docMk/>
            <pc:sldMk cId="984604018" sldId="2147470055"/>
            <ac:spMk id="47" creationId="{1857EDB6-6EC8-B587-9F66-7ACC923F5B14}"/>
          </ac:spMkLst>
        </pc:spChg>
        <pc:spChg chg="mod">
          <ac:chgData name="Mathias Vercauteren" userId="fa5be325-c4b1-412f-aabb-20c14464bfb7" providerId="ADAL" clId="{A9B91A0C-DE7E-47E9-9019-964FDEE48EC5}" dt="2024-08-27T05:40:08.581" v="5675" actId="2711"/>
          <ac:spMkLst>
            <pc:docMk/>
            <pc:sldMk cId="984604018" sldId="2147470055"/>
            <ac:spMk id="81" creationId="{B50FD00D-098E-1DA3-A109-88C1B7DFBCFE}"/>
          </ac:spMkLst>
        </pc:spChg>
        <pc:spChg chg="mod">
          <ac:chgData name="Mathias Vercauteren" userId="fa5be325-c4b1-412f-aabb-20c14464bfb7" providerId="ADAL" clId="{A9B91A0C-DE7E-47E9-9019-964FDEE48EC5}" dt="2024-08-27T05:40:08.581" v="5675" actId="2711"/>
          <ac:spMkLst>
            <pc:docMk/>
            <pc:sldMk cId="984604018" sldId="2147470055"/>
            <ac:spMk id="84" creationId="{72EB3DDC-15A9-F456-1355-7F5B5502B172}"/>
          </ac:spMkLst>
        </pc:spChg>
        <pc:spChg chg="mod">
          <ac:chgData name="Mathias Vercauteren" userId="fa5be325-c4b1-412f-aabb-20c14464bfb7" providerId="ADAL" clId="{A9B91A0C-DE7E-47E9-9019-964FDEE48EC5}" dt="2024-08-27T05:41:40.424" v="5714" actId="207"/>
          <ac:spMkLst>
            <pc:docMk/>
            <pc:sldMk cId="984604018" sldId="2147470055"/>
            <ac:spMk id="86" creationId="{5632D0ED-F86C-1F4B-BDC1-0012D217E395}"/>
          </ac:spMkLst>
        </pc:spChg>
        <pc:spChg chg="mod">
          <ac:chgData name="Mathias Vercauteren" userId="fa5be325-c4b1-412f-aabb-20c14464bfb7" providerId="ADAL" clId="{A9B91A0C-DE7E-47E9-9019-964FDEE48EC5}" dt="2024-08-27T05:40:08.581" v="5675" actId="2711"/>
          <ac:spMkLst>
            <pc:docMk/>
            <pc:sldMk cId="984604018" sldId="2147470055"/>
            <ac:spMk id="87" creationId="{ED1AD94D-27A6-0A78-BBB4-772552C57642}"/>
          </ac:spMkLst>
        </pc:spChg>
        <pc:spChg chg="mod">
          <ac:chgData name="Mathias Vercauteren" userId="fa5be325-c4b1-412f-aabb-20c14464bfb7" providerId="ADAL" clId="{A9B91A0C-DE7E-47E9-9019-964FDEE48EC5}" dt="2024-08-27T05:40:08.581" v="5675" actId="2711"/>
          <ac:spMkLst>
            <pc:docMk/>
            <pc:sldMk cId="984604018" sldId="2147470055"/>
            <ac:spMk id="88" creationId="{AAB30B56-93BC-B1E6-2366-CC58F14D0EA6}"/>
          </ac:spMkLst>
        </pc:spChg>
        <pc:spChg chg="mod">
          <ac:chgData name="Mathias Vercauteren" userId="fa5be325-c4b1-412f-aabb-20c14464bfb7" providerId="ADAL" clId="{A9B91A0C-DE7E-47E9-9019-964FDEE48EC5}" dt="2024-08-27T05:40:08.581" v="5675" actId="2711"/>
          <ac:spMkLst>
            <pc:docMk/>
            <pc:sldMk cId="984604018" sldId="2147470055"/>
            <ac:spMk id="89" creationId="{DB5B4A58-0F75-5E70-5043-9F65C1A3901E}"/>
          </ac:spMkLst>
        </pc:spChg>
        <pc:spChg chg="mod">
          <ac:chgData name="Mathias Vercauteren" userId="fa5be325-c4b1-412f-aabb-20c14464bfb7" providerId="ADAL" clId="{A9B91A0C-DE7E-47E9-9019-964FDEE48EC5}" dt="2024-08-27T05:40:08.581" v="5675" actId="2711"/>
          <ac:spMkLst>
            <pc:docMk/>
            <pc:sldMk cId="984604018" sldId="2147470055"/>
            <ac:spMk id="90" creationId="{A7934595-F399-4D2C-5FB9-4B30420C0B2C}"/>
          </ac:spMkLst>
        </pc:spChg>
        <pc:spChg chg="mod">
          <ac:chgData name="Mathias Vercauteren" userId="fa5be325-c4b1-412f-aabb-20c14464bfb7" providerId="ADAL" clId="{A9B91A0C-DE7E-47E9-9019-964FDEE48EC5}" dt="2024-08-27T05:40:08.581" v="5675" actId="2711"/>
          <ac:spMkLst>
            <pc:docMk/>
            <pc:sldMk cId="984604018" sldId="2147470055"/>
            <ac:spMk id="91" creationId="{46F31798-BEE4-C7B1-69E6-EEF7C1DE602C}"/>
          </ac:spMkLst>
        </pc:spChg>
        <pc:spChg chg="mod">
          <ac:chgData name="Mathias Vercauteren" userId="fa5be325-c4b1-412f-aabb-20c14464bfb7" providerId="ADAL" clId="{A9B91A0C-DE7E-47E9-9019-964FDEE48EC5}" dt="2024-08-27T05:40:08.581" v="5675" actId="2711"/>
          <ac:spMkLst>
            <pc:docMk/>
            <pc:sldMk cId="984604018" sldId="2147470055"/>
            <ac:spMk id="92" creationId="{B204CE04-285E-DA46-B34B-E9DB7C17480A}"/>
          </ac:spMkLst>
        </pc:spChg>
        <pc:spChg chg="mod">
          <ac:chgData name="Mathias Vercauteren" userId="fa5be325-c4b1-412f-aabb-20c14464bfb7" providerId="ADAL" clId="{A9B91A0C-DE7E-47E9-9019-964FDEE48EC5}" dt="2024-08-27T05:40:08.581" v="5675" actId="2711"/>
          <ac:spMkLst>
            <pc:docMk/>
            <pc:sldMk cId="984604018" sldId="2147470055"/>
            <ac:spMk id="93" creationId="{8FE3C1FA-5877-EB21-2212-1F1C4AC8CE69}"/>
          </ac:spMkLst>
        </pc:spChg>
        <pc:spChg chg="mod">
          <ac:chgData name="Mathias Vercauteren" userId="fa5be325-c4b1-412f-aabb-20c14464bfb7" providerId="ADAL" clId="{A9B91A0C-DE7E-47E9-9019-964FDEE48EC5}" dt="2024-08-27T05:40:08.581" v="5675" actId="2711"/>
          <ac:spMkLst>
            <pc:docMk/>
            <pc:sldMk cId="984604018" sldId="2147470055"/>
            <ac:spMk id="94" creationId="{451820D3-51F2-25AE-6A20-CB0E4F9A992B}"/>
          </ac:spMkLst>
        </pc:spChg>
        <pc:spChg chg="mod">
          <ac:chgData name="Mathias Vercauteren" userId="fa5be325-c4b1-412f-aabb-20c14464bfb7" providerId="ADAL" clId="{A9B91A0C-DE7E-47E9-9019-964FDEE48EC5}" dt="2024-08-27T05:40:08.581" v="5675" actId="2711"/>
          <ac:spMkLst>
            <pc:docMk/>
            <pc:sldMk cId="984604018" sldId="2147470055"/>
            <ac:spMk id="95" creationId="{51878931-9112-8C25-7629-0A32F0A6C93D}"/>
          </ac:spMkLst>
        </pc:spChg>
        <pc:spChg chg="mod">
          <ac:chgData name="Mathias Vercauteren" userId="fa5be325-c4b1-412f-aabb-20c14464bfb7" providerId="ADAL" clId="{A9B91A0C-DE7E-47E9-9019-964FDEE48EC5}" dt="2024-08-27T05:40:08.581" v="5675" actId="2711"/>
          <ac:spMkLst>
            <pc:docMk/>
            <pc:sldMk cId="984604018" sldId="2147470055"/>
            <ac:spMk id="96" creationId="{B775EFEC-A547-90DC-71BF-82FB51317427}"/>
          </ac:spMkLst>
        </pc:spChg>
        <pc:spChg chg="mod">
          <ac:chgData name="Mathias Vercauteren" userId="fa5be325-c4b1-412f-aabb-20c14464bfb7" providerId="ADAL" clId="{A9B91A0C-DE7E-47E9-9019-964FDEE48EC5}" dt="2024-08-27T05:40:08.581" v="5675" actId="2711"/>
          <ac:spMkLst>
            <pc:docMk/>
            <pc:sldMk cId="984604018" sldId="2147470055"/>
            <ac:spMk id="97" creationId="{9FFCF4ED-06C9-1D6A-B39C-D0322E6F4B8D}"/>
          </ac:spMkLst>
        </pc:spChg>
        <pc:spChg chg="mod">
          <ac:chgData name="Mathias Vercauteren" userId="fa5be325-c4b1-412f-aabb-20c14464bfb7" providerId="ADAL" clId="{A9B91A0C-DE7E-47E9-9019-964FDEE48EC5}" dt="2024-08-27T05:40:08.581" v="5675" actId="2711"/>
          <ac:spMkLst>
            <pc:docMk/>
            <pc:sldMk cId="984604018" sldId="2147470055"/>
            <ac:spMk id="98" creationId="{318C8C6C-856F-6393-4718-8FE7436778FD}"/>
          </ac:spMkLst>
        </pc:spChg>
        <pc:spChg chg="mod">
          <ac:chgData name="Mathias Vercauteren" userId="fa5be325-c4b1-412f-aabb-20c14464bfb7" providerId="ADAL" clId="{A9B91A0C-DE7E-47E9-9019-964FDEE48EC5}" dt="2024-08-27T05:40:08.581" v="5675" actId="2711"/>
          <ac:spMkLst>
            <pc:docMk/>
            <pc:sldMk cId="984604018" sldId="2147470055"/>
            <ac:spMk id="99" creationId="{09A202A2-2FED-C64E-3ECF-B3FD2B2AB5F2}"/>
          </ac:spMkLst>
        </pc:spChg>
        <pc:spChg chg="mod">
          <ac:chgData name="Mathias Vercauteren" userId="fa5be325-c4b1-412f-aabb-20c14464bfb7" providerId="ADAL" clId="{A9B91A0C-DE7E-47E9-9019-964FDEE48EC5}" dt="2024-08-27T05:40:08.581" v="5675" actId="2711"/>
          <ac:spMkLst>
            <pc:docMk/>
            <pc:sldMk cId="984604018" sldId="2147470055"/>
            <ac:spMk id="100" creationId="{0262440B-AAFB-D576-BE68-A282ED84DBFE}"/>
          </ac:spMkLst>
        </pc:spChg>
        <pc:spChg chg="mod">
          <ac:chgData name="Mathias Vercauteren" userId="fa5be325-c4b1-412f-aabb-20c14464bfb7" providerId="ADAL" clId="{A9B91A0C-DE7E-47E9-9019-964FDEE48EC5}" dt="2024-08-27T05:40:08.581" v="5675" actId="2711"/>
          <ac:spMkLst>
            <pc:docMk/>
            <pc:sldMk cId="984604018" sldId="2147470055"/>
            <ac:spMk id="101" creationId="{47672FEA-833B-10DE-776F-C77EC7266ED4}"/>
          </ac:spMkLst>
        </pc:spChg>
        <pc:spChg chg="mod">
          <ac:chgData name="Mathias Vercauteren" userId="fa5be325-c4b1-412f-aabb-20c14464bfb7" providerId="ADAL" clId="{A9B91A0C-DE7E-47E9-9019-964FDEE48EC5}" dt="2024-08-27T05:40:08.581" v="5675" actId="2711"/>
          <ac:spMkLst>
            <pc:docMk/>
            <pc:sldMk cId="984604018" sldId="2147470055"/>
            <ac:spMk id="102" creationId="{3B185C64-D07F-4C76-842E-B1808203FDCE}"/>
          </ac:spMkLst>
        </pc:spChg>
        <pc:spChg chg="mod">
          <ac:chgData name="Mathias Vercauteren" userId="fa5be325-c4b1-412f-aabb-20c14464bfb7" providerId="ADAL" clId="{A9B91A0C-DE7E-47E9-9019-964FDEE48EC5}" dt="2024-08-27T05:40:08.581" v="5675" actId="2711"/>
          <ac:spMkLst>
            <pc:docMk/>
            <pc:sldMk cId="984604018" sldId="2147470055"/>
            <ac:spMk id="103" creationId="{ED096E5A-0B5A-66AF-E82C-F2FDA961690A}"/>
          </ac:spMkLst>
        </pc:spChg>
        <pc:spChg chg="mod">
          <ac:chgData name="Mathias Vercauteren" userId="fa5be325-c4b1-412f-aabb-20c14464bfb7" providerId="ADAL" clId="{A9B91A0C-DE7E-47E9-9019-964FDEE48EC5}" dt="2024-08-27T05:40:08.581" v="5675" actId="2711"/>
          <ac:spMkLst>
            <pc:docMk/>
            <pc:sldMk cId="984604018" sldId="2147470055"/>
            <ac:spMk id="104" creationId="{F6FF87A9-3B71-4263-0EDD-2B7E61792292}"/>
          </ac:spMkLst>
        </pc:spChg>
        <pc:spChg chg="mod">
          <ac:chgData name="Mathias Vercauteren" userId="fa5be325-c4b1-412f-aabb-20c14464bfb7" providerId="ADAL" clId="{A9B91A0C-DE7E-47E9-9019-964FDEE48EC5}" dt="2024-08-27T05:40:08.581" v="5675" actId="2711"/>
          <ac:spMkLst>
            <pc:docMk/>
            <pc:sldMk cId="984604018" sldId="2147470055"/>
            <ac:spMk id="105" creationId="{4FA04E67-167B-0E4B-338B-B7E9CFE66205}"/>
          </ac:spMkLst>
        </pc:spChg>
        <pc:spChg chg="mod">
          <ac:chgData name="Mathias Vercauteren" userId="fa5be325-c4b1-412f-aabb-20c14464bfb7" providerId="ADAL" clId="{A9B91A0C-DE7E-47E9-9019-964FDEE48EC5}" dt="2024-08-27T05:40:08.581" v="5675" actId="2711"/>
          <ac:spMkLst>
            <pc:docMk/>
            <pc:sldMk cId="984604018" sldId="2147470055"/>
            <ac:spMk id="106" creationId="{1202EABF-DC1D-1A91-9CF5-C85723FFA801}"/>
          </ac:spMkLst>
        </pc:spChg>
        <pc:spChg chg="mod">
          <ac:chgData name="Mathias Vercauteren" userId="fa5be325-c4b1-412f-aabb-20c14464bfb7" providerId="ADAL" clId="{A9B91A0C-DE7E-47E9-9019-964FDEE48EC5}" dt="2024-08-27T05:40:08.581" v="5675" actId="2711"/>
          <ac:spMkLst>
            <pc:docMk/>
            <pc:sldMk cId="984604018" sldId="2147470055"/>
            <ac:spMk id="107" creationId="{AF97C4B6-526E-D9AA-381F-9FE698283405}"/>
          </ac:spMkLst>
        </pc:spChg>
        <pc:spChg chg="mod">
          <ac:chgData name="Mathias Vercauteren" userId="fa5be325-c4b1-412f-aabb-20c14464bfb7" providerId="ADAL" clId="{A9B91A0C-DE7E-47E9-9019-964FDEE48EC5}" dt="2024-08-27T05:40:08.581" v="5675" actId="2711"/>
          <ac:spMkLst>
            <pc:docMk/>
            <pc:sldMk cId="984604018" sldId="2147470055"/>
            <ac:spMk id="108" creationId="{D98DC665-4B0B-C0FE-DC34-58AC5B445FD6}"/>
          </ac:spMkLst>
        </pc:spChg>
        <pc:spChg chg="mod">
          <ac:chgData name="Mathias Vercauteren" userId="fa5be325-c4b1-412f-aabb-20c14464bfb7" providerId="ADAL" clId="{A9B91A0C-DE7E-47E9-9019-964FDEE48EC5}" dt="2024-08-27T05:40:08.581" v="5675" actId="2711"/>
          <ac:spMkLst>
            <pc:docMk/>
            <pc:sldMk cId="984604018" sldId="2147470055"/>
            <ac:spMk id="110" creationId="{F49E8714-ADC9-BC40-3143-1D52B6D16D1A}"/>
          </ac:spMkLst>
        </pc:spChg>
        <pc:spChg chg="mod">
          <ac:chgData name="Mathias Vercauteren" userId="fa5be325-c4b1-412f-aabb-20c14464bfb7" providerId="ADAL" clId="{A9B91A0C-DE7E-47E9-9019-964FDEE48EC5}" dt="2024-08-27T05:41:04.422" v="5687" actId="20577"/>
          <ac:spMkLst>
            <pc:docMk/>
            <pc:sldMk cId="984604018" sldId="2147470055"/>
            <ac:spMk id="112" creationId="{3D9F41F7-7D22-C45A-C67E-04B5A4D1EBD2}"/>
          </ac:spMkLst>
        </pc:spChg>
      </pc:sldChg>
      <pc:sldChg chg="del">
        <pc:chgData name="Mathias Vercauteren" userId="fa5be325-c4b1-412f-aabb-20c14464bfb7" providerId="ADAL" clId="{A9B91A0C-DE7E-47E9-9019-964FDEE48EC5}" dt="2024-08-27T05:34:50.526" v="5650" actId="47"/>
        <pc:sldMkLst>
          <pc:docMk/>
          <pc:sldMk cId="2630678742" sldId="2147470057"/>
        </pc:sldMkLst>
      </pc:sldChg>
      <pc:sldChg chg="del">
        <pc:chgData name="Mathias Vercauteren" userId="fa5be325-c4b1-412f-aabb-20c14464bfb7" providerId="ADAL" clId="{A9B91A0C-DE7E-47E9-9019-964FDEE48EC5}" dt="2024-08-27T05:34:51.438" v="5651" actId="47"/>
        <pc:sldMkLst>
          <pc:docMk/>
          <pc:sldMk cId="92706408" sldId="2147470058"/>
        </pc:sldMkLst>
      </pc:sldChg>
      <pc:sldChg chg="del modTransition">
        <pc:chgData name="Mathias Vercauteren" userId="fa5be325-c4b1-412f-aabb-20c14464bfb7" providerId="ADAL" clId="{A9B91A0C-DE7E-47E9-9019-964FDEE48EC5}" dt="2024-08-27T13:56:08.687" v="15173" actId="47"/>
        <pc:sldMkLst>
          <pc:docMk/>
          <pc:sldMk cId="343484323" sldId="2147470068"/>
        </pc:sldMkLst>
      </pc:sldChg>
      <pc:sldChg chg="del modTransition">
        <pc:chgData name="Mathias Vercauteren" userId="fa5be325-c4b1-412f-aabb-20c14464bfb7" providerId="ADAL" clId="{A9B91A0C-DE7E-47E9-9019-964FDEE48EC5}" dt="2024-08-27T13:56:08.687" v="15173" actId="47"/>
        <pc:sldMkLst>
          <pc:docMk/>
          <pc:sldMk cId="120576442" sldId="2147470069"/>
        </pc:sldMkLst>
      </pc:sldChg>
      <pc:sldChg chg="del modTransition">
        <pc:chgData name="Mathias Vercauteren" userId="fa5be325-c4b1-412f-aabb-20c14464bfb7" providerId="ADAL" clId="{A9B91A0C-DE7E-47E9-9019-964FDEE48EC5}" dt="2024-08-27T13:56:08.687" v="15173" actId="47"/>
        <pc:sldMkLst>
          <pc:docMk/>
          <pc:sldMk cId="3349918024" sldId="2147470070"/>
        </pc:sldMkLst>
      </pc:sldChg>
      <pc:sldChg chg="del modTransition">
        <pc:chgData name="Mathias Vercauteren" userId="fa5be325-c4b1-412f-aabb-20c14464bfb7" providerId="ADAL" clId="{A9B91A0C-DE7E-47E9-9019-964FDEE48EC5}" dt="2024-08-27T13:56:08.687" v="15173" actId="47"/>
        <pc:sldMkLst>
          <pc:docMk/>
          <pc:sldMk cId="2719759699" sldId="2147470071"/>
        </pc:sldMkLst>
      </pc:sldChg>
      <pc:sldChg chg="del modTransition">
        <pc:chgData name="Mathias Vercauteren" userId="fa5be325-c4b1-412f-aabb-20c14464bfb7" providerId="ADAL" clId="{A9B91A0C-DE7E-47E9-9019-964FDEE48EC5}" dt="2024-08-27T13:56:08.687" v="15173" actId="47"/>
        <pc:sldMkLst>
          <pc:docMk/>
          <pc:sldMk cId="741543937" sldId="2147470072"/>
        </pc:sldMkLst>
      </pc:sldChg>
      <pc:sldChg chg="del modTransition">
        <pc:chgData name="Mathias Vercauteren" userId="fa5be325-c4b1-412f-aabb-20c14464bfb7" providerId="ADAL" clId="{A9B91A0C-DE7E-47E9-9019-964FDEE48EC5}" dt="2024-08-27T16:10:32.990" v="17429" actId="47"/>
        <pc:sldMkLst>
          <pc:docMk/>
          <pc:sldMk cId="2029810332" sldId="2147470077"/>
        </pc:sldMkLst>
      </pc:sldChg>
      <pc:sldChg chg="del modTransition">
        <pc:chgData name="Mathias Vercauteren" userId="fa5be325-c4b1-412f-aabb-20c14464bfb7" providerId="ADAL" clId="{A9B91A0C-DE7E-47E9-9019-964FDEE48EC5}" dt="2024-08-27T16:10:32.990" v="17429" actId="47"/>
        <pc:sldMkLst>
          <pc:docMk/>
          <pc:sldMk cId="2294241862" sldId="2147470078"/>
        </pc:sldMkLst>
      </pc:sldChg>
      <pc:sldChg chg="del modTransition">
        <pc:chgData name="Mathias Vercauteren" userId="fa5be325-c4b1-412f-aabb-20c14464bfb7" providerId="ADAL" clId="{A9B91A0C-DE7E-47E9-9019-964FDEE48EC5}" dt="2024-08-27T16:10:32.990" v="17429" actId="47"/>
        <pc:sldMkLst>
          <pc:docMk/>
          <pc:sldMk cId="4016907975" sldId="2147470079"/>
        </pc:sldMkLst>
      </pc:sldChg>
      <pc:sldChg chg="del modTransition">
        <pc:chgData name="Mathias Vercauteren" userId="fa5be325-c4b1-412f-aabb-20c14464bfb7" providerId="ADAL" clId="{A9B91A0C-DE7E-47E9-9019-964FDEE48EC5}" dt="2024-08-27T13:56:16.475" v="15174" actId="47"/>
        <pc:sldMkLst>
          <pc:docMk/>
          <pc:sldMk cId="4170326736" sldId="2147470080"/>
        </pc:sldMkLst>
      </pc:sldChg>
      <pc:sldChg chg="del modTransition">
        <pc:chgData name="Mathias Vercauteren" userId="fa5be325-c4b1-412f-aabb-20c14464bfb7" providerId="ADAL" clId="{A9B91A0C-DE7E-47E9-9019-964FDEE48EC5}" dt="2024-08-27T13:56:16.475" v="15174" actId="47"/>
        <pc:sldMkLst>
          <pc:docMk/>
          <pc:sldMk cId="1470010820" sldId="2147470081"/>
        </pc:sldMkLst>
      </pc:sldChg>
      <pc:sldChg chg="del modTransition">
        <pc:chgData name="Mathias Vercauteren" userId="fa5be325-c4b1-412f-aabb-20c14464bfb7" providerId="ADAL" clId="{A9B91A0C-DE7E-47E9-9019-964FDEE48EC5}" dt="2024-08-27T13:56:16.475" v="15174" actId="47"/>
        <pc:sldMkLst>
          <pc:docMk/>
          <pc:sldMk cId="3400367421" sldId="2147470082"/>
        </pc:sldMkLst>
      </pc:sldChg>
      <pc:sldChg chg="del modTransition">
        <pc:chgData name="Mathias Vercauteren" userId="fa5be325-c4b1-412f-aabb-20c14464bfb7" providerId="ADAL" clId="{A9B91A0C-DE7E-47E9-9019-964FDEE48EC5}" dt="2024-08-27T13:56:16.475" v="15174" actId="47"/>
        <pc:sldMkLst>
          <pc:docMk/>
          <pc:sldMk cId="2649151528" sldId="2147470083"/>
        </pc:sldMkLst>
      </pc:sldChg>
      <pc:sldChg chg="del modTransition">
        <pc:chgData name="Mathias Vercauteren" userId="fa5be325-c4b1-412f-aabb-20c14464bfb7" providerId="ADAL" clId="{A9B91A0C-DE7E-47E9-9019-964FDEE48EC5}" dt="2024-08-27T13:56:16.475" v="15174" actId="47"/>
        <pc:sldMkLst>
          <pc:docMk/>
          <pc:sldMk cId="943325212" sldId="2147470084"/>
        </pc:sldMkLst>
      </pc:sldChg>
      <pc:sldChg chg="del modTransition">
        <pc:chgData name="Mathias Vercauteren" userId="fa5be325-c4b1-412f-aabb-20c14464bfb7" providerId="ADAL" clId="{A9B91A0C-DE7E-47E9-9019-964FDEE48EC5}" dt="2024-08-27T13:56:16.475" v="15174" actId="47"/>
        <pc:sldMkLst>
          <pc:docMk/>
          <pc:sldMk cId="270570617" sldId="2147470085"/>
        </pc:sldMkLst>
      </pc:sldChg>
      <pc:sldChg chg="del modTransition">
        <pc:chgData name="Mathias Vercauteren" userId="fa5be325-c4b1-412f-aabb-20c14464bfb7" providerId="ADAL" clId="{A9B91A0C-DE7E-47E9-9019-964FDEE48EC5}" dt="2024-08-27T13:56:08.687" v="15173" actId="47"/>
        <pc:sldMkLst>
          <pc:docMk/>
          <pc:sldMk cId="623231872" sldId="2147470086"/>
        </pc:sldMkLst>
      </pc:sldChg>
      <pc:sldChg chg="del modTransition">
        <pc:chgData name="Mathias Vercauteren" userId="fa5be325-c4b1-412f-aabb-20c14464bfb7" providerId="ADAL" clId="{A9B91A0C-DE7E-47E9-9019-964FDEE48EC5}" dt="2024-08-27T13:56:08.687" v="15173" actId="47"/>
        <pc:sldMkLst>
          <pc:docMk/>
          <pc:sldMk cId="104687517" sldId="2147470107"/>
        </pc:sldMkLst>
      </pc:sldChg>
      <pc:sldChg chg="del ord">
        <pc:chgData name="Mathias Vercauteren" userId="fa5be325-c4b1-412f-aabb-20c14464bfb7" providerId="ADAL" clId="{A9B91A0C-DE7E-47E9-9019-964FDEE48EC5}" dt="2024-08-27T05:28:08.357" v="4949" actId="47"/>
        <pc:sldMkLst>
          <pc:docMk/>
          <pc:sldMk cId="2910722020" sldId="2147470112"/>
        </pc:sldMkLst>
      </pc:sldChg>
      <pc:sldChg chg="del modTransition">
        <pc:chgData name="Mathias Vercauteren" userId="fa5be325-c4b1-412f-aabb-20c14464bfb7" providerId="ADAL" clId="{A9B91A0C-DE7E-47E9-9019-964FDEE48EC5}" dt="2024-08-27T14:00:29.840" v="15255" actId="47"/>
        <pc:sldMkLst>
          <pc:docMk/>
          <pc:sldMk cId="745827293" sldId="2147470113"/>
        </pc:sldMkLst>
      </pc:sldChg>
      <pc:sldChg chg="modSp mod ord modTransition modAnim">
        <pc:chgData name="Mathias Vercauteren" userId="fa5be325-c4b1-412f-aabb-20c14464bfb7" providerId="ADAL" clId="{A9B91A0C-DE7E-47E9-9019-964FDEE48EC5}" dt="2024-08-27T16:12:29.810" v="17463"/>
        <pc:sldMkLst>
          <pc:docMk/>
          <pc:sldMk cId="1786403443" sldId="2147470114"/>
        </pc:sldMkLst>
        <pc:spChg chg="mod">
          <ac:chgData name="Mathias Vercauteren" userId="fa5be325-c4b1-412f-aabb-20c14464bfb7" providerId="ADAL" clId="{A9B91A0C-DE7E-47E9-9019-964FDEE48EC5}" dt="2024-08-27T05:41:51.995" v="5717" actId="2711"/>
          <ac:spMkLst>
            <pc:docMk/>
            <pc:sldMk cId="1786403443" sldId="2147470114"/>
            <ac:spMk id="2" creationId="{229B0581-6DAC-65E0-6AFA-687F4753BDD2}"/>
          </ac:spMkLst>
        </pc:spChg>
        <pc:spChg chg="mod">
          <ac:chgData name="Mathias Vercauteren" userId="fa5be325-c4b1-412f-aabb-20c14464bfb7" providerId="ADAL" clId="{A9B91A0C-DE7E-47E9-9019-964FDEE48EC5}" dt="2024-08-27T05:41:54.838" v="5718" actId="113"/>
          <ac:spMkLst>
            <pc:docMk/>
            <pc:sldMk cId="1786403443" sldId="2147470114"/>
            <ac:spMk id="3" creationId="{271A6BB2-1F04-9DD1-630F-76BC27A1FB0E}"/>
          </ac:spMkLst>
        </pc:spChg>
        <pc:spChg chg="mod">
          <ac:chgData name="Mathias Vercauteren" userId="fa5be325-c4b1-412f-aabb-20c14464bfb7" providerId="ADAL" clId="{A9B91A0C-DE7E-47E9-9019-964FDEE48EC5}" dt="2024-08-27T05:41:51.995" v="5717" actId="2711"/>
          <ac:spMkLst>
            <pc:docMk/>
            <pc:sldMk cId="1786403443" sldId="2147470114"/>
            <ac:spMk id="6" creationId="{EB3763E1-3391-41A4-14B9-AB0EA2C1A01C}"/>
          </ac:spMkLst>
        </pc:spChg>
        <pc:spChg chg="mod">
          <ac:chgData name="Mathias Vercauteren" userId="fa5be325-c4b1-412f-aabb-20c14464bfb7" providerId="ADAL" clId="{A9B91A0C-DE7E-47E9-9019-964FDEE48EC5}" dt="2024-08-27T05:41:51.995" v="5717" actId="2711"/>
          <ac:spMkLst>
            <pc:docMk/>
            <pc:sldMk cId="1786403443" sldId="2147470114"/>
            <ac:spMk id="7" creationId="{31EE4F7D-0E8D-C105-55F5-09985EE5B84F}"/>
          </ac:spMkLst>
        </pc:spChg>
        <pc:spChg chg="mod">
          <ac:chgData name="Mathias Vercauteren" userId="fa5be325-c4b1-412f-aabb-20c14464bfb7" providerId="ADAL" clId="{A9B91A0C-DE7E-47E9-9019-964FDEE48EC5}" dt="2024-08-27T05:41:51.995" v="5717" actId="2711"/>
          <ac:spMkLst>
            <pc:docMk/>
            <pc:sldMk cId="1786403443" sldId="2147470114"/>
            <ac:spMk id="8" creationId="{04AF3926-7392-12E8-819B-856E9C001C0D}"/>
          </ac:spMkLst>
        </pc:spChg>
        <pc:spChg chg="mod">
          <ac:chgData name="Mathias Vercauteren" userId="fa5be325-c4b1-412f-aabb-20c14464bfb7" providerId="ADAL" clId="{A9B91A0C-DE7E-47E9-9019-964FDEE48EC5}" dt="2024-08-27T05:41:51.995" v="5717" actId="2711"/>
          <ac:spMkLst>
            <pc:docMk/>
            <pc:sldMk cId="1786403443" sldId="2147470114"/>
            <ac:spMk id="9" creationId="{9F0F5B09-5DE6-853E-85B2-67D52BE6D68A}"/>
          </ac:spMkLst>
        </pc:spChg>
        <pc:spChg chg="mod">
          <ac:chgData name="Mathias Vercauteren" userId="fa5be325-c4b1-412f-aabb-20c14464bfb7" providerId="ADAL" clId="{A9B91A0C-DE7E-47E9-9019-964FDEE48EC5}" dt="2024-08-27T16:12:29.810" v="17463"/>
          <ac:spMkLst>
            <pc:docMk/>
            <pc:sldMk cId="1786403443" sldId="2147470114"/>
            <ac:spMk id="13" creationId="{87C76141-48B5-617C-B6CF-F6FF0F09AD96}"/>
          </ac:spMkLst>
        </pc:spChg>
        <pc:spChg chg="mod">
          <ac:chgData name="Mathias Vercauteren" userId="fa5be325-c4b1-412f-aabb-20c14464bfb7" providerId="ADAL" clId="{A9B91A0C-DE7E-47E9-9019-964FDEE48EC5}" dt="2024-08-27T05:41:51.995" v="5717" actId="2711"/>
          <ac:spMkLst>
            <pc:docMk/>
            <pc:sldMk cId="1786403443" sldId="2147470114"/>
            <ac:spMk id="14" creationId="{615EC1B9-8C8E-920B-DCE2-2890C7BB6439}"/>
          </ac:spMkLst>
        </pc:spChg>
        <pc:spChg chg="mod">
          <ac:chgData name="Mathias Vercauteren" userId="fa5be325-c4b1-412f-aabb-20c14464bfb7" providerId="ADAL" clId="{A9B91A0C-DE7E-47E9-9019-964FDEE48EC5}" dt="2024-08-27T05:41:51.995" v="5717" actId="2711"/>
          <ac:spMkLst>
            <pc:docMk/>
            <pc:sldMk cId="1786403443" sldId="2147470114"/>
            <ac:spMk id="15" creationId="{1BF89CB6-C594-19B4-7CC0-45B8EE027F69}"/>
          </ac:spMkLst>
        </pc:spChg>
        <pc:spChg chg="mod">
          <ac:chgData name="Mathias Vercauteren" userId="fa5be325-c4b1-412f-aabb-20c14464bfb7" providerId="ADAL" clId="{A9B91A0C-DE7E-47E9-9019-964FDEE48EC5}" dt="2024-08-27T05:41:51.995" v="5717" actId="2711"/>
          <ac:spMkLst>
            <pc:docMk/>
            <pc:sldMk cId="1786403443" sldId="2147470114"/>
            <ac:spMk id="16" creationId="{3D4B4F30-24E7-A0E1-60CC-B11FD440DC41}"/>
          </ac:spMkLst>
        </pc:spChg>
        <pc:spChg chg="mod">
          <ac:chgData name="Mathias Vercauteren" userId="fa5be325-c4b1-412f-aabb-20c14464bfb7" providerId="ADAL" clId="{A9B91A0C-DE7E-47E9-9019-964FDEE48EC5}" dt="2024-08-27T16:12:29.810" v="17463"/>
          <ac:spMkLst>
            <pc:docMk/>
            <pc:sldMk cId="1786403443" sldId="2147470114"/>
            <ac:spMk id="17" creationId="{8B87FF25-9AD9-1C27-48DC-8A38B4829D71}"/>
          </ac:spMkLst>
        </pc:spChg>
        <pc:spChg chg="mod">
          <ac:chgData name="Mathias Vercauteren" userId="fa5be325-c4b1-412f-aabb-20c14464bfb7" providerId="ADAL" clId="{A9B91A0C-DE7E-47E9-9019-964FDEE48EC5}" dt="2024-08-27T05:41:51.995" v="5717" actId="2711"/>
          <ac:spMkLst>
            <pc:docMk/>
            <pc:sldMk cId="1786403443" sldId="2147470114"/>
            <ac:spMk id="18" creationId="{C7C5A730-F819-A1A7-94A2-CD87A8D617EC}"/>
          </ac:spMkLst>
        </pc:spChg>
        <pc:spChg chg="mod">
          <ac:chgData name="Mathias Vercauteren" userId="fa5be325-c4b1-412f-aabb-20c14464bfb7" providerId="ADAL" clId="{A9B91A0C-DE7E-47E9-9019-964FDEE48EC5}" dt="2024-08-27T05:41:51.995" v="5717" actId="2711"/>
          <ac:spMkLst>
            <pc:docMk/>
            <pc:sldMk cId="1786403443" sldId="2147470114"/>
            <ac:spMk id="20" creationId="{B149A1D2-B075-5AA0-AF99-0B1B9B076F2A}"/>
          </ac:spMkLst>
        </pc:spChg>
        <pc:spChg chg="mod">
          <ac:chgData name="Mathias Vercauteren" userId="fa5be325-c4b1-412f-aabb-20c14464bfb7" providerId="ADAL" clId="{A9B91A0C-DE7E-47E9-9019-964FDEE48EC5}" dt="2024-08-27T05:45:04.445" v="5855" actId="20577"/>
          <ac:spMkLst>
            <pc:docMk/>
            <pc:sldMk cId="1786403443" sldId="2147470114"/>
            <ac:spMk id="22" creationId="{F9174C2C-D4C6-8E7E-DC62-7FE8703AB2C6}"/>
          </ac:spMkLst>
        </pc:spChg>
        <pc:spChg chg="mod">
          <ac:chgData name="Mathias Vercauteren" userId="fa5be325-c4b1-412f-aabb-20c14464bfb7" providerId="ADAL" clId="{A9B91A0C-DE7E-47E9-9019-964FDEE48EC5}" dt="2024-08-27T05:41:51.995" v="5717" actId="2711"/>
          <ac:spMkLst>
            <pc:docMk/>
            <pc:sldMk cId="1786403443" sldId="2147470114"/>
            <ac:spMk id="23" creationId="{029F759A-D815-C116-882F-EB4E18E05D91}"/>
          </ac:spMkLst>
        </pc:spChg>
        <pc:spChg chg="mod">
          <ac:chgData name="Mathias Vercauteren" userId="fa5be325-c4b1-412f-aabb-20c14464bfb7" providerId="ADAL" clId="{A9B91A0C-DE7E-47E9-9019-964FDEE48EC5}" dt="2024-08-27T05:41:51.995" v="5717" actId="2711"/>
          <ac:spMkLst>
            <pc:docMk/>
            <pc:sldMk cId="1786403443" sldId="2147470114"/>
            <ac:spMk id="26" creationId="{AA91DB55-E3A9-1EEB-FA45-EC9DCB94750C}"/>
          </ac:spMkLst>
        </pc:spChg>
        <pc:spChg chg="mod">
          <ac:chgData name="Mathias Vercauteren" userId="fa5be325-c4b1-412f-aabb-20c14464bfb7" providerId="ADAL" clId="{A9B91A0C-DE7E-47E9-9019-964FDEE48EC5}" dt="2024-08-27T15:56:48.143" v="17049"/>
          <ac:spMkLst>
            <pc:docMk/>
            <pc:sldMk cId="1786403443" sldId="2147470114"/>
            <ac:spMk id="27" creationId="{6CAEEC87-08DD-87D5-DD23-895E600144D0}"/>
          </ac:spMkLst>
        </pc:spChg>
        <pc:spChg chg="mod">
          <ac:chgData name="Mathias Vercauteren" userId="fa5be325-c4b1-412f-aabb-20c14464bfb7" providerId="ADAL" clId="{A9B91A0C-DE7E-47E9-9019-964FDEE48EC5}" dt="2024-08-27T05:41:51.995" v="5717" actId="2711"/>
          <ac:spMkLst>
            <pc:docMk/>
            <pc:sldMk cId="1786403443" sldId="2147470114"/>
            <ac:spMk id="81" creationId="{B50FD00D-098E-1DA3-A109-88C1B7DFBCFE}"/>
          </ac:spMkLst>
        </pc:spChg>
        <pc:spChg chg="mod">
          <ac:chgData name="Mathias Vercauteren" userId="fa5be325-c4b1-412f-aabb-20c14464bfb7" providerId="ADAL" clId="{A9B91A0C-DE7E-47E9-9019-964FDEE48EC5}" dt="2024-08-27T05:41:51.995" v="5717" actId="2711"/>
          <ac:spMkLst>
            <pc:docMk/>
            <pc:sldMk cId="1786403443" sldId="2147470114"/>
            <ac:spMk id="84" creationId="{72EB3DDC-15A9-F456-1355-7F5B5502B172}"/>
          </ac:spMkLst>
        </pc:spChg>
        <pc:spChg chg="mod">
          <ac:chgData name="Mathias Vercauteren" userId="fa5be325-c4b1-412f-aabb-20c14464bfb7" providerId="ADAL" clId="{A9B91A0C-DE7E-47E9-9019-964FDEE48EC5}" dt="2024-08-27T15:56:51.811" v="17050"/>
          <ac:spMkLst>
            <pc:docMk/>
            <pc:sldMk cId="1786403443" sldId="2147470114"/>
            <ac:spMk id="86" creationId="{5632D0ED-F86C-1F4B-BDC1-0012D217E395}"/>
          </ac:spMkLst>
        </pc:spChg>
        <pc:spChg chg="mod">
          <ac:chgData name="Mathias Vercauteren" userId="fa5be325-c4b1-412f-aabb-20c14464bfb7" providerId="ADAL" clId="{A9B91A0C-DE7E-47E9-9019-964FDEE48EC5}" dt="2024-08-27T05:41:51.995" v="5717" actId="2711"/>
          <ac:spMkLst>
            <pc:docMk/>
            <pc:sldMk cId="1786403443" sldId="2147470114"/>
            <ac:spMk id="87" creationId="{ED1AD94D-27A6-0A78-BBB4-772552C57642}"/>
          </ac:spMkLst>
        </pc:spChg>
        <pc:spChg chg="mod">
          <ac:chgData name="Mathias Vercauteren" userId="fa5be325-c4b1-412f-aabb-20c14464bfb7" providerId="ADAL" clId="{A9B91A0C-DE7E-47E9-9019-964FDEE48EC5}" dt="2024-08-27T05:41:51.995" v="5717" actId="2711"/>
          <ac:spMkLst>
            <pc:docMk/>
            <pc:sldMk cId="1786403443" sldId="2147470114"/>
            <ac:spMk id="88" creationId="{AAB30B56-93BC-B1E6-2366-CC58F14D0EA6}"/>
          </ac:spMkLst>
        </pc:spChg>
        <pc:spChg chg="mod">
          <ac:chgData name="Mathias Vercauteren" userId="fa5be325-c4b1-412f-aabb-20c14464bfb7" providerId="ADAL" clId="{A9B91A0C-DE7E-47E9-9019-964FDEE48EC5}" dt="2024-08-27T05:41:51.995" v="5717" actId="2711"/>
          <ac:spMkLst>
            <pc:docMk/>
            <pc:sldMk cId="1786403443" sldId="2147470114"/>
            <ac:spMk id="89" creationId="{DB5B4A58-0F75-5E70-5043-9F65C1A3901E}"/>
          </ac:spMkLst>
        </pc:spChg>
        <pc:spChg chg="mod">
          <ac:chgData name="Mathias Vercauteren" userId="fa5be325-c4b1-412f-aabb-20c14464bfb7" providerId="ADAL" clId="{A9B91A0C-DE7E-47E9-9019-964FDEE48EC5}" dt="2024-08-27T05:41:51.995" v="5717" actId="2711"/>
          <ac:spMkLst>
            <pc:docMk/>
            <pc:sldMk cId="1786403443" sldId="2147470114"/>
            <ac:spMk id="90" creationId="{A7934595-F399-4D2C-5FB9-4B30420C0B2C}"/>
          </ac:spMkLst>
        </pc:spChg>
        <pc:spChg chg="mod">
          <ac:chgData name="Mathias Vercauteren" userId="fa5be325-c4b1-412f-aabb-20c14464bfb7" providerId="ADAL" clId="{A9B91A0C-DE7E-47E9-9019-964FDEE48EC5}" dt="2024-08-27T05:41:51.995" v="5717" actId="2711"/>
          <ac:spMkLst>
            <pc:docMk/>
            <pc:sldMk cId="1786403443" sldId="2147470114"/>
            <ac:spMk id="91" creationId="{46F31798-BEE4-C7B1-69E6-EEF7C1DE602C}"/>
          </ac:spMkLst>
        </pc:spChg>
        <pc:spChg chg="mod">
          <ac:chgData name="Mathias Vercauteren" userId="fa5be325-c4b1-412f-aabb-20c14464bfb7" providerId="ADAL" clId="{A9B91A0C-DE7E-47E9-9019-964FDEE48EC5}" dt="2024-08-27T05:41:51.995" v="5717" actId="2711"/>
          <ac:spMkLst>
            <pc:docMk/>
            <pc:sldMk cId="1786403443" sldId="2147470114"/>
            <ac:spMk id="92" creationId="{B204CE04-285E-DA46-B34B-E9DB7C17480A}"/>
          </ac:spMkLst>
        </pc:spChg>
        <pc:spChg chg="mod">
          <ac:chgData name="Mathias Vercauteren" userId="fa5be325-c4b1-412f-aabb-20c14464bfb7" providerId="ADAL" clId="{A9B91A0C-DE7E-47E9-9019-964FDEE48EC5}" dt="2024-08-27T05:41:51.995" v="5717" actId="2711"/>
          <ac:spMkLst>
            <pc:docMk/>
            <pc:sldMk cId="1786403443" sldId="2147470114"/>
            <ac:spMk id="93" creationId="{8FE3C1FA-5877-EB21-2212-1F1C4AC8CE69}"/>
          </ac:spMkLst>
        </pc:spChg>
        <pc:spChg chg="mod">
          <ac:chgData name="Mathias Vercauteren" userId="fa5be325-c4b1-412f-aabb-20c14464bfb7" providerId="ADAL" clId="{A9B91A0C-DE7E-47E9-9019-964FDEE48EC5}" dt="2024-08-27T05:41:51.995" v="5717" actId="2711"/>
          <ac:spMkLst>
            <pc:docMk/>
            <pc:sldMk cId="1786403443" sldId="2147470114"/>
            <ac:spMk id="94" creationId="{451820D3-51F2-25AE-6A20-CB0E4F9A992B}"/>
          </ac:spMkLst>
        </pc:spChg>
        <pc:spChg chg="mod">
          <ac:chgData name="Mathias Vercauteren" userId="fa5be325-c4b1-412f-aabb-20c14464bfb7" providerId="ADAL" clId="{A9B91A0C-DE7E-47E9-9019-964FDEE48EC5}" dt="2024-08-27T05:41:51.995" v="5717" actId="2711"/>
          <ac:spMkLst>
            <pc:docMk/>
            <pc:sldMk cId="1786403443" sldId="2147470114"/>
            <ac:spMk id="95" creationId="{51878931-9112-8C25-7629-0A32F0A6C93D}"/>
          </ac:spMkLst>
        </pc:spChg>
        <pc:spChg chg="mod">
          <ac:chgData name="Mathias Vercauteren" userId="fa5be325-c4b1-412f-aabb-20c14464bfb7" providerId="ADAL" clId="{A9B91A0C-DE7E-47E9-9019-964FDEE48EC5}" dt="2024-08-27T05:41:51.995" v="5717" actId="2711"/>
          <ac:spMkLst>
            <pc:docMk/>
            <pc:sldMk cId="1786403443" sldId="2147470114"/>
            <ac:spMk id="96" creationId="{B775EFEC-A547-90DC-71BF-82FB51317427}"/>
          </ac:spMkLst>
        </pc:spChg>
        <pc:spChg chg="mod">
          <ac:chgData name="Mathias Vercauteren" userId="fa5be325-c4b1-412f-aabb-20c14464bfb7" providerId="ADAL" clId="{A9B91A0C-DE7E-47E9-9019-964FDEE48EC5}" dt="2024-08-27T05:41:51.995" v="5717" actId="2711"/>
          <ac:spMkLst>
            <pc:docMk/>
            <pc:sldMk cId="1786403443" sldId="2147470114"/>
            <ac:spMk id="97" creationId="{9FFCF4ED-06C9-1D6A-B39C-D0322E6F4B8D}"/>
          </ac:spMkLst>
        </pc:spChg>
        <pc:spChg chg="mod">
          <ac:chgData name="Mathias Vercauteren" userId="fa5be325-c4b1-412f-aabb-20c14464bfb7" providerId="ADAL" clId="{A9B91A0C-DE7E-47E9-9019-964FDEE48EC5}" dt="2024-08-27T05:41:51.995" v="5717" actId="2711"/>
          <ac:spMkLst>
            <pc:docMk/>
            <pc:sldMk cId="1786403443" sldId="2147470114"/>
            <ac:spMk id="98" creationId="{318C8C6C-856F-6393-4718-8FE7436778FD}"/>
          </ac:spMkLst>
        </pc:spChg>
        <pc:spChg chg="mod">
          <ac:chgData name="Mathias Vercauteren" userId="fa5be325-c4b1-412f-aabb-20c14464bfb7" providerId="ADAL" clId="{A9B91A0C-DE7E-47E9-9019-964FDEE48EC5}" dt="2024-08-27T05:41:51.995" v="5717" actId="2711"/>
          <ac:spMkLst>
            <pc:docMk/>
            <pc:sldMk cId="1786403443" sldId="2147470114"/>
            <ac:spMk id="99" creationId="{09A202A2-2FED-C64E-3ECF-B3FD2B2AB5F2}"/>
          </ac:spMkLst>
        </pc:spChg>
        <pc:spChg chg="mod">
          <ac:chgData name="Mathias Vercauteren" userId="fa5be325-c4b1-412f-aabb-20c14464bfb7" providerId="ADAL" clId="{A9B91A0C-DE7E-47E9-9019-964FDEE48EC5}" dt="2024-08-27T05:41:51.995" v="5717" actId="2711"/>
          <ac:spMkLst>
            <pc:docMk/>
            <pc:sldMk cId="1786403443" sldId="2147470114"/>
            <ac:spMk id="100" creationId="{0262440B-AAFB-D576-BE68-A282ED84DBFE}"/>
          </ac:spMkLst>
        </pc:spChg>
        <pc:spChg chg="mod">
          <ac:chgData name="Mathias Vercauteren" userId="fa5be325-c4b1-412f-aabb-20c14464bfb7" providerId="ADAL" clId="{A9B91A0C-DE7E-47E9-9019-964FDEE48EC5}" dt="2024-08-27T05:41:51.995" v="5717" actId="2711"/>
          <ac:spMkLst>
            <pc:docMk/>
            <pc:sldMk cId="1786403443" sldId="2147470114"/>
            <ac:spMk id="101" creationId="{47672FEA-833B-10DE-776F-C77EC7266ED4}"/>
          </ac:spMkLst>
        </pc:spChg>
        <pc:spChg chg="mod">
          <ac:chgData name="Mathias Vercauteren" userId="fa5be325-c4b1-412f-aabb-20c14464bfb7" providerId="ADAL" clId="{A9B91A0C-DE7E-47E9-9019-964FDEE48EC5}" dt="2024-08-27T05:41:51.995" v="5717" actId="2711"/>
          <ac:spMkLst>
            <pc:docMk/>
            <pc:sldMk cId="1786403443" sldId="2147470114"/>
            <ac:spMk id="102" creationId="{3B185C64-D07F-4C76-842E-B1808203FDCE}"/>
          </ac:spMkLst>
        </pc:spChg>
        <pc:spChg chg="mod">
          <ac:chgData name="Mathias Vercauteren" userId="fa5be325-c4b1-412f-aabb-20c14464bfb7" providerId="ADAL" clId="{A9B91A0C-DE7E-47E9-9019-964FDEE48EC5}" dt="2024-08-27T05:41:51.995" v="5717" actId="2711"/>
          <ac:spMkLst>
            <pc:docMk/>
            <pc:sldMk cId="1786403443" sldId="2147470114"/>
            <ac:spMk id="103" creationId="{ED096E5A-0B5A-66AF-E82C-F2FDA961690A}"/>
          </ac:spMkLst>
        </pc:spChg>
        <pc:spChg chg="mod">
          <ac:chgData name="Mathias Vercauteren" userId="fa5be325-c4b1-412f-aabb-20c14464bfb7" providerId="ADAL" clId="{A9B91A0C-DE7E-47E9-9019-964FDEE48EC5}" dt="2024-08-27T05:41:51.995" v="5717" actId="2711"/>
          <ac:spMkLst>
            <pc:docMk/>
            <pc:sldMk cId="1786403443" sldId="2147470114"/>
            <ac:spMk id="104" creationId="{F6FF87A9-3B71-4263-0EDD-2B7E61792292}"/>
          </ac:spMkLst>
        </pc:spChg>
        <pc:spChg chg="mod">
          <ac:chgData name="Mathias Vercauteren" userId="fa5be325-c4b1-412f-aabb-20c14464bfb7" providerId="ADAL" clId="{A9B91A0C-DE7E-47E9-9019-964FDEE48EC5}" dt="2024-08-27T05:41:51.995" v="5717" actId="2711"/>
          <ac:spMkLst>
            <pc:docMk/>
            <pc:sldMk cId="1786403443" sldId="2147470114"/>
            <ac:spMk id="105" creationId="{4FA04E67-167B-0E4B-338B-B7E9CFE66205}"/>
          </ac:spMkLst>
        </pc:spChg>
        <pc:spChg chg="mod">
          <ac:chgData name="Mathias Vercauteren" userId="fa5be325-c4b1-412f-aabb-20c14464bfb7" providerId="ADAL" clId="{A9B91A0C-DE7E-47E9-9019-964FDEE48EC5}" dt="2024-08-27T05:41:51.995" v="5717" actId="2711"/>
          <ac:spMkLst>
            <pc:docMk/>
            <pc:sldMk cId="1786403443" sldId="2147470114"/>
            <ac:spMk id="106" creationId="{1202EABF-DC1D-1A91-9CF5-C85723FFA801}"/>
          </ac:spMkLst>
        </pc:spChg>
        <pc:spChg chg="mod">
          <ac:chgData name="Mathias Vercauteren" userId="fa5be325-c4b1-412f-aabb-20c14464bfb7" providerId="ADAL" clId="{A9B91A0C-DE7E-47E9-9019-964FDEE48EC5}" dt="2024-08-27T05:41:51.995" v="5717" actId="2711"/>
          <ac:spMkLst>
            <pc:docMk/>
            <pc:sldMk cId="1786403443" sldId="2147470114"/>
            <ac:spMk id="107" creationId="{AF97C4B6-526E-D9AA-381F-9FE698283405}"/>
          </ac:spMkLst>
        </pc:spChg>
        <pc:spChg chg="mod">
          <ac:chgData name="Mathias Vercauteren" userId="fa5be325-c4b1-412f-aabb-20c14464bfb7" providerId="ADAL" clId="{A9B91A0C-DE7E-47E9-9019-964FDEE48EC5}" dt="2024-08-27T05:41:51.995" v="5717" actId="2711"/>
          <ac:spMkLst>
            <pc:docMk/>
            <pc:sldMk cId="1786403443" sldId="2147470114"/>
            <ac:spMk id="108" creationId="{D98DC665-4B0B-C0FE-DC34-58AC5B445FD6}"/>
          </ac:spMkLst>
        </pc:spChg>
        <pc:grpChg chg="mod">
          <ac:chgData name="Mathias Vercauteren" userId="fa5be325-c4b1-412f-aabb-20c14464bfb7" providerId="ADAL" clId="{A9B91A0C-DE7E-47E9-9019-964FDEE48EC5}" dt="2024-08-27T05:41:51.995" v="5717" actId="2711"/>
          <ac:grpSpMkLst>
            <pc:docMk/>
            <pc:sldMk cId="1786403443" sldId="2147470114"/>
            <ac:grpSpMk id="28" creationId="{A4EFC564-5E6E-420E-7D5D-CE05A31D9A52}"/>
          </ac:grpSpMkLst>
        </pc:grpChg>
        <pc:grpChg chg="mod">
          <ac:chgData name="Mathias Vercauteren" userId="fa5be325-c4b1-412f-aabb-20c14464bfb7" providerId="ADAL" clId="{A9B91A0C-DE7E-47E9-9019-964FDEE48EC5}" dt="2024-08-27T05:41:51.995" v="5717" actId="2711"/>
          <ac:grpSpMkLst>
            <pc:docMk/>
            <pc:sldMk cId="1786403443" sldId="2147470114"/>
            <ac:grpSpMk id="29" creationId="{D306589D-6D24-A8EC-079B-DDA4782E2D2B}"/>
          </ac:grpSpMkLst>
        </pc:grpChg>
        <pc:grpChg chg="mod">
          <ac:chgData name="Mathias Vercauteren" userId="fa5be325-c4b1-412f-aabb-20c14464bfb7" providerId="ADAL" clId="{A9B91A0C-DE7E-47E9-9019-964FDEE48EC5}" dt="2024-08-27T05:41:51.995" v="5717" actId="2711"/>
          <ac:grpSpMkLst>
            <pc:docMk/>
            <pc:sldMk cId="1786403443" sldId="2147470114"/>
            <ac:grpSpMk id="30" creationId="{BAB40F0B-E928-1955-01F3-3A3051793821}"/>
          </ac:grpSpMkLst>
        </pc:grpChg>
        <pc:grpChg chg="mod">
          <ac:chgData name="Mathias Vercauteren" userId="fa5be325-c4b1-412f-aabb-20c14464bfb7" providerId="ADAL" clId="{A9B91A0C-DE7E-47E9-9019-964FDEE48EC5}" dt="2024-08-27T05:41:51.995" v="5717" actId="2711"/>
          <ac:grpSpMkLst>
            <pc:docMk/>
            <pc:sldMk cId="1786403443" sldId="2147470114"/>
            <ac:grpSpMk id="31" creationId="{F23F2D79-A211-AE97-4B70-AFEB32A754D0}"/>
          </ac:grpSpMkLst>
        </pc:grpChg>
        <pc:grpChg chg="mod">
          <ac:chgData name="Mathias Vercauteren" userId="fa5be325-c4b1-412f-aabb-20c14464bfb7" providerId="ADAL" clId="{A9B91A0C-DE7E-47E9-9019-964FDEE48EC5}" dt="2024-08-27T05:41:51.995" v="5717" actId="2711"/>
          <ac:grpSpMkLst>
            <pc:docMk/>
            <pc:sldMk cId="1786403443" sldId="2147470114"/>
            <ac:grpSpMk id="32" creationId="{B3BB5DE1-00C9-0EEE-D6A8-EDFFB1CF7667}"/>
          </ac:grpSpMkLst>
        </pc:grpChg>
        <pc:grpChg chg="mod">
          <ac:chgData name="Mathias Vercauteren" userId="fa5be325-c4b1-412f-aabb-20c14464bfb7" providerId="ADAL" clId="{A9B91A0C-DE7E-47E9-9019-964FDEE48EC5}" dt="2024-08-27T05:41:51.995" v="5717" actId="2711"/>
          <ac:grpSpMkLst>
            <pc:docMk/>
            <pc:sldMk cId="1786403443" sldId="2147470114"/>
            <ac:grpSpMk id="33" creationId="{4F6A0AB8-2D44-AAF9-28AB-2CBD54EC52F1}"/>
          </ac:grpSpMkLst>
        </pc:grpChg>
        <pc:grpChg chg="mod">
          <ac:chgData name="Mathias Vercauteren" userId="fa5be325-c4b1-412f-aabb-20c14464bfb7" providerId="ADAL" clId="{A9B91A0C-DE7E-47E9-9019-964FDEE48EC5}" dt="2024-08-27T05:41:51.995" v="5717" actId="2711"/>
          <ac:grpSpMkLst>
            <pc:docMk/>
            <pc:sldMk cId="1786403443" sldId="2147470114"/>
            <ac:grpSpMk id="34" creationId="{B448E38D-8EA6-E176-226C-3C4CA10DAF6F}"/>
          </ac:grpSpMkLst>
        </pc:grpChg>
        <pc:grpChg chg="mod">
          <ac:chgData name="Mathias Vercauteren" userId="fa5be325-c4b1-412f-aabb-20c14464bfb7" providerId="ADAL" clId="{A9B91A0C-DE7E-47E9-9019-964FDEE48EC5}" dt="2024-08-27T05:41:51.995" v="5717" actId="2711"/>
          <ac:grpSpMkLst>
            <pc:docMk/>
            <pc:sldMk cId="1786403443" sldId="2147470114"/>
            <ac:grpSpMk id="50" creationId="{8B932330-35F8-D1A8-3B1B-6A388C07261B}"/>
          </ac:grpSpMkLst>
        </pc:grpChg>
        <pc:cxnChg chg="mod">
          <ac:chgData name="Mathias Vercauteren" userId="fa5be325-c4b1-412f-aabb-20c14464bfb7" providerId="ADAL" clId="{A9B91A0C-DE7E-47E9-9019-964FDEE48EC5}" dt="2024-08-27T05:41:51.995" v="5717" actId="2711"/>
          <ac:cxnSpMkLst>
            <pc:docMk/>
            <pc:sldMk cId="1786403443" sldId="2147470114"/>
            <ac:cxnSpMk id="19" creationId="{DCFD8030-9183-DEF1-C27A-DCBCA21ACA46}"/>
          </ac:cxnSpMkLst>
        </pc:cxnChg>
        <pc:cxnChg chg="mod">
          <ac:chgData name="Mathias Vercauteren" userId="fa5be325-c4b1-412f-aabb-20c14464bfb7" providerId="ADAL" clId="{A9B91A0C-DE7E-47E9-9019-964FDEE48EC5}" dt="2024-08-27T05:41:51.995" v="5717" actId="2711"/>
          <ac:cxnSpMkLst>
            <pc:docMk/>
            <pc:sldMk cId="1786403443" sldId="2147470114"/>
            <ac:cxnSpMk id="21" creationId="{40A3D576-969A-55CD-E207-182440F66227}"/>
          </ac:cxnSpMkLst>
        </pc:cxnChg>
        <pc:cxnChg chg="mod">
          <ac:chgData name="Mathias Vercauteren" userId="fa5be325-c4b1-412f-aabb-20c14464bfb7" providerId="ADAL" clId="{A9B91A0C-DE7E-47E9-9019-964FDEE48EC5}" dt="2024-08-27T05:41:51.995" v="5717" actId="2711"/>
          <ac:cxnSpMkLst>
            <pc:docMk/>
            <pc:sldMk cId="1786403443" sldId="2147470114"/>
            <ac:cxnSpMk id="51" creationId="{DEB481FF-C44D-212F-9328-594FDB36532C}"/>
          </ac:cxnSpMkLst>
        </pc:cxnChg>
      </pc:sldChg>
      <pc:sldChg chg="modSp del modTransition">
        <pc:chgData name="Mathias Vercauteren" userId="fa5be325-c4b1-412f-aabb-20c14464bfb7" providerId="ADAL" clId="{A9B91A0C-DE7E-47E9-9019-964FDEE48EC5}" dt="2024-08-27T16:15:04.176" v="17464" actId="47"/>
        <pc:sldMkLst>
          <pc:docMk/>
          <pc:sldMk cId="1809637949" sldId="2147470115"/>
        </pc:sldMkLst>
        <pc:spChg chg="mod">
          <ac:chgData name="Mathias Vercauteren" userId="fa5be325-c4b1-412f-aabb-20c14464bfb7" providerId="ADAL" clId="{A9B91A0C-DE7E-47E9-9019-964FDEE48EC5}" dt="2024-08-27T16:12:29.810" v="17463"/>
          <ac:spMkLst>
            <pc:docMk/>
            <pc:sldMk cId="1809637949" sldId="2147470115"/>
            <ac:spMk id="4" creationId="{0CB053CB-5F4E-C0DF-3BC8-D12063164B4C}"/>
          </ac:spMkLst>
        </pc:spChg>
        <pc:spChg chg="mod">
          <ac:chgData name="Mathias Vercauteren" userId="fa5be325-c4b1-412f-aabb-20c14464bfb7" providerId="ADAL" clId="{A9B91A0C-DE7E-47E9-9019-964FDEE48EC5}" dt="2024-08-27T16:12:29.810" v="17463"/>
          <ac:spMkLst>
            <pc:docMk/>
            <pc:sldMk cId="1809637949" sldId="2147470115"/>
            <ac:spMk id="5" creationId="{19C606B2-FDE6-7672-0074-72EDCC866970}"/>
          </ac:spMkLst>
        </pc:spChg>
      </pc:sldChg>
      <pc:sldChg chg="del modTransition">
        <pc:chgData name="Mathias Vercauteren" userId="fa5be325-c4b1-412f-aabb-20c14464bfb7" providerId="ADAL" clId="{A9B91A0C-DE7E-47E9-9019-964FDEE48EC5}" dt="2024-08-27T14:56:55.398" v="16051" actId="47"/>
        <pc:sldMkLst>
          <pc:docMk/>
          <pc:sldMk cId="1889391896" sldId="2147470116"/>
        </pc:sldMkLst>
      </pc:sldChg>
      <pc:sldChg chg="del modTransition">
        <pc:chgData name="Mathias Vercauteren" userId="fa5be325-c4b1-412f-aabb-20c14464bfb7" providerId="ADAL" clId="{A9B91A0C-DE7E-47E9-9019-964FDEE48EC5}" dt="2024-08-27T13:56:08.687" v="15173" actId="47"/>
        <pc:sldMkLst>
          <pc:docMk/>
          <pc:sldMk cId="1474135816" sldId="2147470117"/>
        </pc:sldMkLst>
      </pc:sldChg>
      <pc:sldChg chg="del modTransition">
        <pc:chgData name="Mathias Vercauteren" userId="fa5be325-c4b1-412f-aabb-20c14464bfb7" providerId="ADAL" clId="{A9B91A0C-DE7E-47E9-9019-964FDEE48EC5}" dt="2024-08-27T13:56:08.687" v="15173" actId="47"/>
        <pc:sldMkLst>
          <pc:docMk/>
          <pc:sldMk cId="1747463247" sldId="2147470118"/>
        </pc:sldMkLst>
      </pc:sldChg>
      <pc:sldChg chg="del modTransition">
        <pc:chgData name="Mathias Vercauteren" userId="fa5be325-c4b1-412f-aabb-20c14464bfb7" providerId="ADAL" clId="{A9B91A0C-DE7E-47E9-9019-964FDEE48EC5}" dt="2024-08-27T15:50:19.110" v="16935" actId="47"/>
        <pc:sldMkLst>
          <pc:docMk/>
          <pc:sldMk cId="585248967" sldId="2147470119"/>
        </pc:sldMkLst>
      </pc:sldChg>
      <pc:sldChg chg="del modTransition">
        <pc:chgData name="Mathias Vercauteren" userId="fa5be325-c4b1-412f-aabb-20c14464bfb7" providerId="ADAL" clId="{A9B91A0C-DE7E-47E9-9019-964FDEE48EC5}" dt="2024-08-27T16:03:21.656" v="17241" actId="47"/>
        <pc:sldMkLst>
          <pc:docMk/>
          <pc:sldMk cId="1591005828" sldId="2147470120"/>
        </pc:sldMkLst>
      </pc:sldChg>
      <pc:sldChg chg="modSp mod modTransition modClrScheme chgLayout">
        <pc:chgData name="Mathias Vercauteren" userId="fa5be325-c4b1-412f-aabb-20c14464bfb7" providerId="ADAL" clId="{A9B91A0C-DE7E-47E9-9019-964FDEE48EC5}" dt="2024-08-27T16:00:22.182" v="17131" actId="20577"/>
        <pc:sldMkLst>
          <pc:docMk/>
          <pc:sldMk cId="1603364220" sldId="2147470132"/>
        </pc:sldMkLst>
        <pc:spChg chg="mod ord">
          <ac:chgData name="Mathias Vercauteren" userId="fa5be325-c4b1-412f-aabb-20c14464bfb7" providerId="ADAL" clId="{A9B91A0C-DE7E-47E9-9019-964FDEE48EC5}" dt="2024-08-26T13:15:37.129" v="255" actId="14100"/>
          <ac:spMkLst>
            <pc:docMk/>
            <pc:sldMk cId="1603364220" sldId="2147470132"/>
            <ac:spMk id="2" creationId="{CEC13C30-1379-9EF3-8F57-65136D1B57E1}"/>
          </ac:spMkLst>
        </pc:spChg>
        <pc:spChg chg="mod ord">
          <ac:chgData name="Mathias Vercauteren" userId="fa5be325-c4b1-412f-aabb-20c14464bfb7" providerId="ADAL" clId="{A9B91A0C-DE7E-47E9-9019-964FDEE48EC5}" dt="2024-08-27T16:00:22.182" v="17131" actId="20577"/>
          <ac:spMkLst>
            <pc:docMk/>
            <pc:sldMk cId="1603364220" sldId="2147470132"/>
            <ac:spMk id="3" creationId="{F9FB6FDC-E3E1-430C-C9E5-5851BB4A1E14}"/>
          </ac:spMkLst>
        </pc:spChg>
      </pc:sldChg>
      <pc:sldChg chg="del">
        <pc:chgData name="Mathias Vercauteren" userId="fa5be325-c4b1-412f-aabb-20c14464bfb7" providerId="ADAL" clId="{A9B91A0C-DE7E-47E9-9019-964FDEE48EC5}" dt="2024-08-26T12:46:30.752" v="77" actId="47"/>
        <pc:sldMkLst>
          <pc:docMk/>
          <pc:sldMk cId="1857907638" sldId="2147470191"/>
        </pc:sldMkLst>
      </pc:sldChg>
      <pc:sldChg chg="del">
        <pc:chgData name="Mathias Vercauteren" userId="fa5be325-c4b1-412f-aabb-20c14464bfb7" providerId="ADAL" clId="{A9B91A0C-DE7E-47E9-9019-964FDEE48EC5}" dt="2024-08-26T12:46:30.752" v="77" actId="47"/>
        <pc:sldMkLst>
          <pc:docMk/>
          <pc:sldMk cId="115379743" sldId="2147470192"/>
        </pc:sldMkLst>
      </pc:sldChg>
      <pc:sldChg chg="del">
        <pc:chgData name="Mathias Vercauteren" userId="fa5be325-c4b1-412f-aabb-20c14464bfb7" providerId="ADAL" clId="{A9B91A0C-DE7E-47E9-9019-964FDEE48EC5}" dt="2024-08-26T12:46:30.752" v="77" actId="47"/>
        <pc:sldMkLst>
          <pc:docMk/>
          <pc:sldMk cId="1006321582" sldId="2147470193"/>
        </pc:sldMkLst>
      </pc:sldChg>
      <pc:sldChg chg="del">
        <pc:chgData name="Mathias Vercauteren" userId="fa5be325-c4b1-412f-aabb-20c14464bfb7" providerId="ADAL" clId="{A9B91A0C-DE7E-47E9-9019-964FDEE48EC5}" dt="2024-08-26T12:46:30.752" v="77" actId="47"/>
        <pc:sldMkLst>
          <pc:docMk/>
          <pc:sldMk cId="480252361" sldId="2147470194"/>
        </pc:sldMkLst>
      </pc:sldChg>
      <pc:sldChg chg="del">
        <pc:chgData name="Mathias Vercauteren" userId="fa5be325-c4b1-412f-aabb-20c14464bfb7" providerId="ADAL" clId="{A9B91A0C-DE7E-47E9-9019-964FDEE48EC5}" dt="2024-08-26T12:46:30.752" v="77" actId="47"/>
        <pc:sldMkLst>
          <pc:docMk/>
          <pc:sldMk cId="416509191" sldId="2147470198"/>
        </pc:sldMkLst>
      </pc:sldChg>
      <pc:sldChg chg="del">
        <pc:chgData name="Mathias Vercauteren" userId="fa5be325-c4b1-412f-aabb-20c14464bfb7" providerId="ADAL" clId="{A9B91A0C-DE7E-47E9-9019-964FDEE48EC5}" dt="2024-08-26T12:46:30.752" v="77" actId="47"/>
        <pc:sldMkLst>
          <pc:docMk/>
          <pc:sldMk cId="3112401893" sldId="2147470207"/>
        </pc:sldMkLst>
      </pc:sldChg>
      <pc:sldChg chg="del">
        <pc:chgData name="Mathias Vercauteren" userId="fa5be325-c4b1-412f-aabb-20c14464bfb7" providerId="ADAL" clId="{A9B91A0C-DE7E-47E9-9019-964FDEE48EC5}" dt="2024-08-26T12:46:30.752" v="77" actId="47"/>
        <pc:sldMkLst>
          <pc:docMk/>
          <pc:sldMk cId="2439823841" sldId="2147470208"/>
        </pc:sldMkLst>
      </pc:sldChg>
      <pc:sldChg chg="addSp delSp modSp del mod ord modNotesTx">
        <pc:chgData name="Mathias Vercauteren" userId="fa5be325-c4b1-412f-aabb-20c14464bfb7" providerId="ADAL" clId="{A9B91A0C-DE7E-47E9-9019-964FDEE48EC5}" dt="2024-08-27T05:33:44" v="5645" actId="47"/>
        <pc:sldMkLst>
          <pc:docMk/>
          <pc:sldMk cId="0" sldId="2147470214"/>
        </pc:sldMkLst>
        <pc:spChg chg="del">
          <ac:chgData name="Mathias Vercauteren" userId="fa5be325-c4b1-412f-aabb-20c14464bfb7" providerId="ADAL" clId="{A9B91A0C-DE7E-47E9-9019-964FDEE48EC5}" dt="2024-08-27T05:31:39.525" v="5291" actId="478"/>
          <ac:spMkLst>
            <pc:docMk/>
            <pc:sldMk cId="0" sldId="2147470214"/>
            <ac:spMk id="3" creationId="{00000000-0000-0000-0000-000000000000}"/>
          </ac:spMkLst>
        </pc:spChg>
        <pc:spChg chg="del">
          <ac:chgData name="Mathias Vercauteren" userId="fa5be325-c4b1-412f-aabb-20c14464bfb7" providerId="ADAL" clId="{A9B91A0C-DE7E-47E9-9019-964FDEE48EC5}" dt="2024-08-27T05:31:39.525" v="5291" actId="478"/>
          <ac:spMkLst>
            <pc:docMk/>
            <pc:sldMk cId="0" sldId="2147470214"/>
            <ac:spMk id="6"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7"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8"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9"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10"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11"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12" creationId="{00000000-0000-0000-0000-000000000000}"/>
          </ac:spMkLst>
        </pc:spChg>
        <pc:spChg chg="del">
          <ac:chgData name="Mathias Vercauteren" userId="fa5be325-c4b1-412f-aabb-20c14464bfb7" providerId="ADAL" clId="{A9B91A0C-DE7E-47E9-9019-964FDEE48EC5}" dt="2024-08-27T05:30:37.256" v="5155" actId="21"/>
          <ac:spMkLst>
            <pc:docMk/>
            <pc:sldMk cId="0" sldId="2147470214"/>
            <ac:spMk id="13" creationId="{00000000-0000-0000-0000-000000000000}"/>
          </ac:spMkLst>
        </pc:spChg>
        <pc:spChg chg="del">
          <ac:chgData name="Mathias Vercauteren" userId="fa5be325-c4b1-412f-aabb-20c14464bfb7" providerId="ADAL" clId="{A9B91A0C-DE7E-47E9-9019-964FDEE48EC5}" dt="2024-08-27T05:31:39.525" v="5291" actId="478"/>
          <ac:spMkLst>
            <pc:docMk/>
            <pc:sldMk cId="0" sldId="2147470214"/>
            <ac:spMk id="21" creationId="{00000000-0000-0000-0000-000000000000}"/>
          </ac:spMkLst>
        </pc:spChg>
        <pc:spChg chg="del">
          <ac:chgData name="Mathias Vercauteren" userId="fa5be325-c4b1-412f-aabb-20c14464bfb7" providerId="ADAL" clId="{A9B91A0C-DE7E-47E9-9019-964FDEE48EC5}" dt="2024-08-27T05:31:39.525" v="5291" actId="478"/>
          <ac:spMkLst>
            <pc:docMk/>
            <pc:sldMk cId="0" sldId="2147470214"/>
            <ac:spMk id="22" creationId="{00000000-0000-0000-0000-000000000000}"/>
          </ac:spMkLst>
        </pc:spChg>
        <pc:spChg chg="add mod">
          <ac:chgData name="Mathias Vercauteren" userId="fa5be325-c4b1-412f-aabb-20c14464bfb7" providerId="ADAL" clId="{A9B91A0C-DE7E-47E9-9019-964FDEE48EC5}" dt="2024-08-27T05:30:37.256" v="5155" actId="21"/>
          <ac:spMkLst>
            <pc:docMk/>
            <pc:sldMk cId="0" sldId="2147470214"/>
            <ac:spMk id="31" creationId="{0360ED83-8EFF-0483-C3DB-A250D2985F08}"/>
          </ac:spMkLst>
        </pc:spChg>
        <pc:picChg chg="add del">
          <ac:chgData name="Mathias Vercauteren" userId="fa5be325-c4b1-412f-aabb-20c14464bfb7" providerId="ADAL" clId="{A9B91A0C-DE7E-47E9-9019-964FDEE48EC5}" dt="2024-08-27T05:30:32.449" v="5154" actId="478"/>
          <ac:picMkLst>
            <pc:docMk/>
            <pc:sldMk cId="0" sldId="2147470214"/>
            <ac:picMk id="2" creationId="{00000000-0000-0000-0000-000000000000}"/>
          </ac:picMkLst>
        </pc:picChg>
      </pc:sldChg>
      <pc:sldChg chg="del modTransition">
        <pc:chgData name="Mathias Vercauteren" userId="fa5be325-c4b1-412f-aabb-20c14464bfb7" providerId="ADAL" clId="{A9B91A0C-DE7E-47E9-9019-964FDEE48EC5}" dt="2024-08-27T13:56:08.687" v="15173" actId="47"/>
        <pc:sldMkLst>
          <pc:docMk/>
          <pc:sldMk cId="0" sldId="2147470216"/>
        </pc:sldMkLst>
      </pc:sldChg>
      <pc:sldChg chg="del modTransition">
        <pc:chgData name="Mathias Vercauteren" userId="fa5be325-c4b1-412f-aabb-20c14464bfb7" providerId="ADAL" clId="{A9B91A0C-DE7E-47E9-9019-964FDEE48EC5}" dt="2024-08-27T13:56:08.687" v="15173" actId="47"/>
        <pc:sldMkLst>
          <pc:docMk/>
          <pc:sldMk cId="0" sldId="2147470217"/>
        </pc:sldMkLst>
      </pc:sldChg>
      <pc:sldChg chg="del modTransition">
        <pc:chgData name="Mathias Vercauteren" userId="fa5be325-c4b1-412f-aabb-20c14464bfb7" providerId="ADAL" clId="{A9B91A0C-DE7E-47E9-9019-964FDEE48EC5}" dt="2024-08-27T13:56:08.687" v="15173" actId="47"/>
        <pc:sldMkLst>
          <pc:docMk/>
          <pc:sldMk cId="0" sldId="2147470218"/>
        </pc:sldMkLst>
      </pc:sldChg>
      <pc:sldChg chg="del modTransition">
        <pc:chgData name="Mathias Vercauteren" userId="fa5be325-c4b1-412f-aabb-20c14464bfb7" providerId="ADAL" clId="{A9B91A0C-DE7E-47E9-9019-964FDEE48EC5}" dt="2024-08-27T13:56:08.687" v="15173" actId="47"/>
        <pc:sldMkLst>
          <pc:docMk/>
          <pc:sldMk cId="0" sldId="2147470219"/>
        </pc:sldMkLst>
      </pc:sldChg>
      <pc:sldChg chg="del modTransition">
        <pc:chgData name="Mathias Vercauteren" userId="fa5be325-c4b1-412f-aabb-20c14464bfb7" providerId="ADAL" clId="{A9B91A0C-DE7E-47E9-9019-964FDEE48EC5}" dt="2024-08-27T13:56:08.687" v="15173" actId="47"/>
        <pc:sldMkLst>
          <pc:docMk/>
          <pc:sldMk cId="0" sldId="2147470220"/>
        </pc:sldMkLst>
      </pc:sldChg>
      <pc:sldChg chg="del modTransition">
        <pc:chgData name="Mathias Vercauteren" userId="fa5be325-c4b1-412f-aabb-20c14464bfb7" providerId="ADAL" clId="{A9B91A0C-DE7E-47E9-9019-964FDEE48EC5}" dt="2024-08-27T13:56:08.687" v="15173" actId="47"/>
        <pc:sldMkLst>
          <pc:docMk/>
          <pc:sldMk cId="0" sldId="2147470221"/>
        </pc:sldMkLst>
      </pc:sldChg>
      <pc:sldChg chg="del modTransition">
        <pc:chgData name="Mathias Vercauteren" userId="fa5be325-c4b1-412f-aabb-20c14464bfb7" providerId="ADAL" clId="{A9B91A0C-DE7E-47E9-9019-964FDEE48EC5}" dt="2024-08-27T13:56:08.687" v="15173" actId="47"/>
        <pc:sldMkLst>
          <pc:docMk/>
          <pc:sldMk cId="0" sldId="2147470222"/>
        </pc:sldMkLst>
      </pc:sldChg>
      <pc:sldChg chg="del modTransition">
        <pc:chgData name="Mathias Vercauteren" userId="fa5be325-c4b1-412f-aabb-20c14464bfb7" providerId="ADAL" clId="{A9B91A0C-DE7E-47E9-9019-964FDEE48EC5}" dt="2024-08-27T13:56:08.687" v="15173" actId="47"/>
        <pc:sldMkLst>
          <pc:docMk/>
          <pc:sldMk cId="0" sldId="2147470223"/>
        </pc:sldMkLst>
      </pc:sldChg>
      <pc:sldChg chg="del modTransition">
        <pc:chgData name="Mathias Vercauteren" userId="fa5be325-c4b1-412f-aabb-20c14464bfb7" providerId="ADAL" clId="{A9B91A0C-DE7E-47E9-9019-964FDEE48EC5}" dt="2024-08-27T13:56:08.687" v="15173" actId="47"/>
        <pc:sldMkLst>
          <pc:docMk/>
          <pc:sldMk cId="0" sldId="2147470224"/>
        </pc:sldMkLst>
      </pc:sldChg>
      <pc:sldChg chg="del modTransition">
        <pc:chgData name="Mathias Vercauteren" userId="fa5be325-c4b1-412f-aabb-20c14464bfb7" providerId="ADAL" clId="{A9B91A0C-DE7E-47E9-9019-964FDEE48EC5}" dt="2024-08-27T13:56:08.687" v="15173" actId="47"/>
        <pc:sldMkLst>
          <pc:docMk/>
          <pc:sldMk cId="0" sldId="2147470225"/>
        </pc:sldMkLst>
      </pc:sldChg>
      <pc:sldChg chg="del modTransition">
        <pc:chgData name="Mathias Vercauteren" userId="fa5be325-c4b1-412f-aabb-20c14464bfb7" providerId="ADAL" clId="{A9B91A0C-DE7E-47E9-9019-964FDEE48EC5}" dt="2024-08-27T13:56:08.687" v="15173" actId="47"/>
        <pc:sldMkLst>
          <pc:docMk/>
          <pc:sldMk cId="0" sldId="2147470226"/>
        </pc:sldMkLst>
      </pc:sldChg>
      <pc:sldChg chg="del modTransition">
        <pc:chgData name="Mathias Vercauteren" userId="fa5be325-c4b1-412f-aabb-20c14464bfb7" providerId="ADAL" clId="{A9B91A0C-DE7E-47E9-9019-964FDEE48EC5}" dt="2024-08-27T13:56:08.687" v="15173" actId="47"/>
        <pc:sldMkLst>
          <pc:docMk/>
          <pc:sldMk cId="0" sldId="2147470227"/>
        </pc:sldMkLst>
      </pc:sldChg>
      <pc:sldChg chg="del modTransition">
        <pc:chgData name="Mathias Vercauteren" userId="fa5be325-c4b1-412f-aabb-20c14464bfb7" providerId="ADAL" clId="{A9B91A0C-DE7E-47E9-9019-964FDEE48EC5}" dt="2024-08-27T13:56:08.687" v="15173" actId="47"/>
        <pc:sldMkLst>
          <pc:docMk/>
          <pc:sldMk cId="0" sldId="2147470228"/>
        </pc:sldMkLst>
      </pc:sldChg>
      <pc:sldChg chg="del modTransition">
        <pc:chgData name="Mathias Vercauteren" userId="fa5be325-c4b1-412f-aabb-20c14464bfb7" providerId="ADAL" clId="{A9B91A0C-DE7E-47E9-9019-964FDEE48EC5}" dt="2024-08-27T13:56:08.687" v="15173" actId="47"/>
        <pc:sldMkLst>
          <pc:docMk/>
          <pc:sldMk cId="0" sldId="2147470229"/>
        </pc:sldMkLst>
      </pc:sldChg>
      <pc:sldChg chg="del modTransition">
        <pc:chgData name="Mathias Vercauteren" userId="fa5be325-c4b1-412f-aabb-20c14464bfb7" providerId="ADAL" clId="{A9B91A0C-DE7E-47E9-9019-964FDEE48EC5}" dt="2024-08-27T13:56:08.687" v="15173" actId="47"/>
        <pc:sldMkLst>
          <pc:docMk/>
          <pc:sldMk cId="0" sldId="2147470230"/>
        </pc:sldMkLst>
      </pc:sldChg>
      <pc:sldChg chg="del modTransition">
        <pc:chgData name="Mathias Vercauteren" userId="fa5be325-c4b1-412f-aabb-20c14464bfb7" providerId="ADAL" clId="{A9B91A0C-DE7E-47E9-9019-964FDEE48EC5}" dt="2024-08-27T13:56:08.687" v="15173" actId="47"/>
        <pc:sldMkLst>
          <pc:docMk/>
          <pc:sldMk cId="0" sldId="2147470231"/>
        </pc:sldMkLst>
      </pc:sldChg>
      <pc:sldChg chg="del ord modTransition">
        <pc:chgData name="Mathias Vercauteren" userId="fa5be325-c4b1-412f-aabb-20c14464bfb7" providerId="ADAL" clId="{A9B91A0C-DE7E-47E9-9019-964FDEE48EC5}" dt="2024-08-27T14:17:36.349" v="15630" actId="47"/>
        <pc:sldMkLst>
          <pc:docMk/>
          <pc:sldMk cId="0" sldId="2147470232"/>
        </pc:sldMkLst>
      </pc:sldChg>
      <pc:sldChg chg="del modTransition">
        <pc:chgData name="Mathias Vercauteren" userId="fa5be325-c4b1-412f-aabb-20c14464bfb7" providerId="ADAL" clId="{A9B91A0C-DE7E-47E9-9019-964FDEE48EC5}" dt="2024-08-27T14:28:48.194" v="15964" actId="47"/>
        <pc:sldMkLst>
          <pc:docMk/>
          <pc:sldMk cId="0" sldId="2147470233"/>
        </pc:sldMkLst>
      </pc:sldChg>
      <pc:sldChg chg="del ord modTransition">
        <pc:chgData name="Mathias Vercauteren" userId="fa5be325-c4b1-412f-aabb-20c14464bfb7" providerId="ADAL" clId="{A9B91A0C-DE7E-47E9-9019-964FDEE48EC5}" dt="2024-08-27T14:19:34.766" v="15662" actId="47"/>
        <pc:sldMkLst>
          <pc:docMk/>
          <pc:sldMk cId="0" sldId="2147470234"/>
        </pc:sldMkLst>
      </pc:sldChg>
      <pc:sldChg chg="del modTransition">
        <pc:chgData name="Mathias Vercauteren" userId="fa5be325-c4b1-412f-aabb-20c14464bfb7" providerId="ADAL" clId="{A9B91A0C-DE7E-47E9-9019-964FDEE48EC5}" dt="2024-08-27T14:29:52.672" v="16012" actId="47"/>
        <pc:sldMkLst>
          <pc:docMk/>
          <pc:sldMk cId="0" sldId="2147470235"/>
        </pc:sldMkLst>
      </pc:sldChg>
      <pc:sldChg chg="delSp modSp del mod modTransition">
        <pc:chgData name="Mathias Vercauteren" userId="fa5be325-c4b1-412f-aabb-20c14464bfb7" providerId="ADAL" clId="{A9B91A0C-DE7E-47E9-9019-964FDEE48EC5}" dt="2024-08-27T14:30:35.757" v="16029" actId="47"/>
        <pc:sldMkLst>
          <pc:docMk/>
          <pc:sldMk cId="0" sldId="2147470236"/>
        </pc:sldMkLst>
        <pc:spChg chg="del mod">
          <ac:chgData name="Mathias Vercauteren" userId="fa5be325-c4b1-412f-aabb-20c14464bfb7" providerId="ADAL" clId="{A9B91A0C-DE7E-47E9-9019-964FDEE48EC5}" dt="2024-08-27T14:30:08.188" v="16020"/>
          <ac:spMkLst>
            <pc:docMk/>
            <pc:sldMk cId="0" sldId="2147470236"/>
            <ac:spMk id="4" creationId="{00000000-0000-0000-0000-000000000000}"/>
          </ac:spMkLst>
        </pc:spChg>
        <pc:spChg chg="del mod">
          <ac:chgData name="Mathias Vercauteren" userId="fa5be325-c4b1-412f-aabb-20c14464bfb7" providerId="ADAL" clId="{A9B91A0C-DE7E-47E9-9019-964FDEE48EC5}" dt="2024-08-27T14:30:12.247" v="16024"/>
          <ac:spMkLst>
            <pc:docMk/>
            <pc:sldMk cId="0" sldId="2147470236"/>
            <ac:spMk id="5" creationId="{00000000-0000-0000-0000-000000000000}"/>
          </ac:spMkLst>
        </pc:spChg>
        <pc:spChg chg="del mod">
          <ac:chgData name="Mathias Vercauteren" userId="fa5be325-c4b1-412f-aabb-20c14464bfb7" providerId="ADAL" clId="{A9B91A0C-DE7E-47E9-9019-964FDEE48EC5}" dt="2024-08-27T14:30:03.402" v="16016"/>
          <ac:spMkLst>
            <pc:docMk/>
            <pc:sldMk cId="0" sldId="2147470236"/>
            <ac:spMk id="6" creationId="{00000000-0000-0000-0000-000000000000}"/>
          </ac:spMkLst>
        </pc:spChg>
      </pc:sldChg>
      <pc:sldChg chg="delSp modSp del mod modTransition">
        <pc:chgData name="Mathias Vercauteren" userId="fa5be325-c4b1-412f-aabb-20c14464bfb7" providerId="ADAL" clId="{A9B91A0C-DE7E-47E9-9019-964FDEE48EC5}" dt="2024-08-27T14:30:50.539" v="16046" actId="47"/>
        <pc:sldMkLst>
          <pc:docMk/>
          <pc:sldMk cId="0" sldId="2147470237"/>
        </pc:sldMkLst>
        <pc:spChg chg="del mod">
          <ac:chgData name="Mathias Vercauteren" userId="fa5be325-c4b1-412f-aabb-20c14464bfb7" providerId="ADAL" clId="{A9B91A0C-DE7E-47E9-9019-964FDEE48EC5}" dt="2024-08-27T14:30:41.828" v="16039"/>
          <ac:spMkLst>
            <pc:docMk/>
            <pc:sldMk cId="0" sldId="2147470237"/>
            <ac:spMk id="4" creationId="{00000000-0000-0000-0000-000000000000}"/>
          </ac:spMkLst>
        </pc:spChg>
        <pc:spChg chg="del mod">
          <ac:chgData name="Mathias Vercauteren" userId="fa5be325-c4b1-412f-aabb-20c14464bfb7" providerId="ADAL" clId="{A9B91A0C-DE7E-47E9-9019-964FDEE48EC5}" dt="2024-08-27T14:30:46.206" v="16043"/>
          <ac:spMkLst>
            <pc:docMk/>
            <pc:sldMk cId="0" sldId="2147470237"/>
            <ac:spMk id="5" creationId="{00000000-0000-0000-0000-000000000000}"/>
          </ac:spMkLst>
        </pc:spChg>
      </pc:sldChg>
      <pc:sldChg chg="delSp modSp del mod modTransition">
        <pc:chgData name="Mathias Vercauteren" userId="fa5be325-c4b1-412f-aabb-20c14464bfb7" providerId="ADAL" clId="{A9B91A0C-DE7E-47E9-9019-964FDEE48EC5}" dt="2024-08-27T15:08:56.098" v="16198" actId="47"/>
        <pc:sldMkLst>
          <pc:docMk/>
          <pc:sldMk cId="0" sldId="2147470238"/>
        </pc:sldMkLst>
        <pc:spChg chg="del mod">
          <ac:chgData name="Mathias Vercauteren" userId="fa5be325-c4b1-412f-aabb-20c14464bfb7" providerId="ADAL" clId="{A9B91A0C-DE7E-47E9-9019-964FDEE48EC5}" dt="2024-08-27T15:08:27.906" v="16186"/>
          <ac:spMkLst>
            <pc:docMk/>
            <pc:sldMk cId="0" sldId="2147470238"/>
            <ac:spMk id="3" creationId="{00000000-0000-0000-0000-000000000000}"/>
          </ac:spMkLst>
        </pc:spChg>
        <pc:spChg chg="del mod">
          <ac:chgData name="Mathias Vercauteren" userId="fa5be325-c4b1-412f-aabb-20c14464bfb7" providerId="ADAL" clId="{A9B91A0C-DE7E-47E9-9019-964FDEE48EC5}" dt="2024-08-27T15:08:42.716" v="16192"/>
          <ac:spMkLst>
            <pc:docMk/>
            <pc:sldMk cId="0" sldId="2147470238"/>
            <ac:spMk id="4" creationId="{00000000-0000-0000-0000-000000000000}"/>
          </ac:spMkLst>
        </pc:spChg>
      </pc:sldChg>
      <pc:sldChg chg="modSp del mod ord modTransition">
        <pc:chgData name="Mathias Vercauteren" userId="fa5be325-c4b1-412f-aabb-20c14464bfb7" providerId="ADAL" clId="{A9B91A0C-DE7E-47E9-9019-964FDEE48EC5}" dt="2024-08-27T15:12:26.514" v="16353" actId="47"/>
        <pc:sldMkLst>
          <pc:docMk/>
          <pc:sldMk cId="0" sldId="2147470239"/>
        </pc:sldMkLst>
        <pc:spChg chg="mod">
          <ac:chgData name="Mathias Vercauteren" userId="fa5be325-c4b1-412f-aabb-20c14464bfb7" providerId="ADAL" clId="{A9B91A0C-DE7E-47E9-9019-964FDEE48EC5}" dt="2024-08-27T15:10:05.613" v="16272" actId="21"/>
          <ac:spMkLst>
            <pc:docMk/>
            <pc:sldMk cId="0" sldId="2147470239"/>
            <ac:spMk id="3" creationId="{00000000-0000-0000-0000-000000000000}"/>
          </ac:spMkLst>
        </pc:spChg>
        <pc:spChg chg="mod">
          <ac:chgData name="Mathias Vercauteren" userId="fa5be325-c4b1-412f-aabb-20c14464bfb7" providerId="ADAL" clId="{A9B91A0C-DE7E-47E9-9019-964FDEE48EC5}" dt="2024-08-27T15:12:18.879" v="16334" actId="21"/>
          <ac:spMkLst>
            <pc:docMk/>
            <pc:sldMk cId="0" sldId="2147470239"/>
            <ac:spMk id="4" creationId="{00000000-0000-0000-0000-000000000000}"/>
          </ac:spMkLst>
        </pc:spChg>
      </pc:sldChg>
      <pc:sldChg chg="del modTransition">
        <pc:chgData name="Mathias Vercauteren" userId="fa5be325-c4b1-412f-aabb-20c14464bfb7" providerId="ADAL" clId="{A9B91A0C-DE7E-47E9-9019-964FDEE48EC5}" dt="2024-08-27T14:04:33.052" v="15345" actId="47"/>
        <pc:sldMkLst>
          <pc:docMk/>
          <pc:sldMk cId="0" sldId="2147470240"/>
        </pc:sldMkLst>
      </pc:sldChg>
      <pc:sldChg chg="delSp del mod ord modTransition">
        <pc:chgData name="Mathias Vercauteren" userId="fa5be325-c4b1-412f-aabb-20c14464bfb7" providerId="ADAL" clId="{A9B91A0C-DE7E-47E9-9019-964FDEE48EC5}" dt="2024-08-27T15:31:08.146" v="16713" actId="47"/>
        <pc:sldMkLst>
          <pc:docMk/>
          <pc:sldMk cId="0" sldId="2147470241"/>
        </pc:sldMkLst>
        <pc:spChg chg="del">
          <ac:chgData name="Mathias Vercauteren" userId="fa5be325-c4b1-412f-aabb-20c14464bfb7" providerId="ADAL" clId="{A9B91A0C-DE7E-47E9-9019-964FDEE48EC5}" dt="2024-08-27T15:30:10.159" v="16703" actId="478"/>
          <ac:spMkLst>
            <pc:docMk/>
            <pc:sldMk cId="0" sldId="2147470241"/>
            <ac:spMk id="2"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1"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3"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4"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5"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36"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37"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41"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65"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66"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67"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68"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2"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4"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5"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6"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7"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8"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79"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87" creationId="{00000000-0000-0000-0000-000000000000}"/>
          </ac:spMkLst>
        </pc:spChg>
        <pc:spChg chg="del">
          <ac:chgData name="Mathias Vercauteren" userId="fa5be325-c4b1-412f-aabb-20c14464bfb7" providerId="ADAL" clId="{A9B91A0C-DE7E-47E9-9019-964FDEE48EC5}" dt="2024-08-27T15:30:13.712" v="16704" actId="478"/>
          <ac:spMkLst>
            <pc:docMk/>
            <pc:sldMk cId="0" sldId="2147470241"/>
            <ac:spMk id="91"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26"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27"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28"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29" creationId="{00000000-0000-0000-0000-000000000000}"/>
          </ac:spMkLst>
        </pc:spChg>
        <pc:spChg chg="del">
          <ac:chgData name="Mathias Vercauteren" userId="fa5be325-c4b1-412f-aabb-20c14464bfb7" providerId="ADAL" clId="{A9B91A0C-DE7E-47E9-9019-964FDEE48EC5}" dt="2024-08-27T15:30:18.452" v="16705" actId="21"/>
          <ac:spMkLst>
            <pc:docMk/>
            <pc:sldMk cId="0" sldId="2147470241"/>
            <ac:spMk id="130" creationId="{00000000-0000-0000-0000-000000000000}"/>
          </ac:spMkLst>
        </pc:spChg>
        <pc:grpChg chg="del">
          <ac:chgData name="Mathias Vercauteren" userId="fa5be325-c4b1-412f-aabb-20c14464bfb7" providerId="ADAL" clId="{A9B91A0C-DE7E-47E9-9019-964FDEE48EC5}" dt="2024-08-27T15:30:18.452" v="16705" actId="21"/>
          <ac:grpSpMkLst>
            <pc:docMk/>
            <pc:sldMk cId="0" sldId="2147470241"/>
            <ac:grpSpMk id="3"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6"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16"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38"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42"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62"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69"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80"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83"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88"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92"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95"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99"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108" creationId="{00000000-0000-0000-0000-000000000000}"/>
          </ac:grpSpMkLst>
        </pc:grpChg>
        <pc:grpChg chg="del">
          <ac:chgData name="Mathias Vercauteren" userId="fa5be325-c4b1-412f-aabb-20c14464bfb7" providerId="ADAL" clId="{A9B91A0C-DE7E-47E9-9019-964FDEE48EC5}" dt="2024-08-27T15:30:18.452" v="16705" actId="21"/>
          <ac:grpSpMkLst>
            <pc:docMk/>
            <pc:sldMk cId="0" sldId="2147470241"/>
            <ac:grpSpMk id="117" creationId="{00000000-0000-0000-0000-000000000000}"/>
          </ac:grpSpMkLst>
        </pc:grpChg>
        <pc:picChg chg="del">
          <ac:chgData name="Mathias Vercauteren" userId="fa5be325-c4b1-412f-aabb-20c14464bfb7" providerId="ADAL" clId="{A9B91A0C-DE7E-47E9-9019-964FDEE48EC5}" dt="2024-08-27T15:30:18.452" v="16705" actId="21"/>
          <ac:picMkLst>
            <pc:docMk/>
            <pc:sldMk cId="0" sldId="2147470241"/>
            <ac:picMk id="9" creationId="{00000000-0000-0000-0000-000000000000}"/>
          </ac:picMkLst>
        </pc:picChg>
        <pc:picChg chg="del">
          <ac:chgData name="Mathias Vercauteren" userId="fa5be325-c4b1-412f-aabb-20c14464bfb7" providerId="ADAL" clId="{A9B91A0C-DE7E-47E9-9019-964FDEE48EC5}" dt="2024-08-27T15:30:18.452" v="16705" actId="21"/>
          <ac:picMkLst>
            <pc:docMk/>
            <pc:sldMk cId="0" sldId="2147470241"/>
            <ac:picMk id="12" creationId="{00000000-0000-0000-0000-000000000000}"/>
          </ac:picMkLst>
        </pc:picChg>
        <pc:picChg chg="del">
          <ac:chgData name="Mathias Vercauteren" userId="fa5be325-c4b1-412f-aabb-20c14464bfb7" providerId="ADAL" clId="{A9B91A0C-DE7E-47E9-9019-964FDEE48EC5}" dt="2024-08-27T15:30:18.452" v="16705" actId="21"/>
          <ac:picMkLst>
            <pc:docMk/>
            <pc:sldMk cId="0" sldId="2147470241"/>
            <ac:picMk id="73" creationId="{00000000-0000-0000-0000-000000000000}"/>
          </ac:picMkLst>
        </pc:picChg>
      </pc:sldChg>
      <pc:sldChg chg="addSp delSp modSp del mod ord modTransition">
        <pc:chgData name="Mathias Vercauteren" userId="fa5be325-c4b1-412f-aabb-20c14464bfb7" providerId="ADAL" clId="{A9B91A0C-DE7E-47E9-9019-964FDEE48EC5}" dt="2024-08-27T15:36:00.199" v="16778" actId="47"/>
        <pc:sldMkLst>
          <pc:docMk/>
          <pc:sldMk cId="0" sldId="2147470242"/>
        </pc:sldMkLst>
        <pc:spChg chg="del mod">
          <ac:chgData name="Mathias Vercauteren" userId="fa5be325-c4b1-412f-aabb-20c14464bfb7" providerId="ADAL" clId="{A9B91A0C-DE7E-47E9-9019-964FDEE48EC5}" dt="2024-08-27T15:34:10.264" v="16735" actId="478"/>
          <ac:spMkLst>
            <pc:docMk/>
            <pc:sldMk cId="0" sldId="2147470242"/>
            <ac:spMk id="2"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3"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2"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3"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4"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5"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6"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7"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8"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19"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0"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5"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6"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7"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8"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29"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33"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34"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38"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42"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47"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1"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2"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3"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4"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5"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6"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7" creationId="{00000000-0000-0000-0000-000000000000}"/>
          </ac:spMkLst>
        </pc:spChg>
        <pc:spChg chg="add del">
          <ac:chgData name="Mathias Vercauteren" userId="fa5be325-c4b1-412f-aabb-20c14464bfb7" providerId="ADAL" clId="{A9B91A0C-DE7E-47E9-9019-964FDEE48EC5}" dt="2024-08-27T15:34:12.253" v="16736" actId="21"/>
          <ac:spMkLst>
            <pc:docMk/>
            <pc:sldMk cId="0" sldId="2147470242"/>
            <ac:spMk id="58" creationId="{00000000-0000-0000-0000-000000000000}"/>
          </ac:spMkLst>
        </pc:spChg>
        <pc:spChg chg="del">
          <ac:chgData name="Mathias Vercauteren" userId="fa5be325-c4b1-412f-aabb-20c14464bfb7" providerId="ADAL" clId="{A9B91A0C-DE7E-47E9-9019-964FDEE48EC5}" dt="2024-08-27T15:34:09.635" v="16733" actId="478"/>
          <ac:spMkLst>
            <pc:docMk/>
            <pc:sldMk cId="0" sldId="2147470242"/>
            <ac:spMk id="104" creationId="{00000000-0000-0000-0000-000000000000}"/>
          </ac:spMkLst>
        </pc:spChg>
        <pc:spChg chg="del">
          <ac:chgData name="Mathias Vercauteren" userId="fa5be325-c4b1-412f-aabb-20c14464bfb7" providerId="ADAL" clId="{A9B91A0C-DE7E-47E9-9019-964FDEE48EC5}" dt="2024-08-27T15:34:09.635" v="16733" actId="478"/>
          <ac:spMkLst>
            <pc:docMk/>
            <pc:sldMk cId="0" sldId="2147470242"/>
            <ac:spMk id="105" creationId="{00000000-0000-0000-0000-000000000000}"/>
          </ac:spMkLst>
        </pc:spChg>
        <pc:grpChg chg="add del">
          <ac:chgData name="Mathias Vercauteren" userId="fa5be325-c4b1-412f-aabb-20c14464bfb7" providerId="ADAL" clId="{A9B91A0C-DE7E-47E9-9019-964FDEE48EC5}" dt="2024-08-27T15:34:12.253" v="16736" actId="21"/>
          <ac:grpSpMkLst>
            <pc:docMk/>
            <pc:sldMk cId="0" sldId="2147470242"/>
            <ac:grpSpMk id="4"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7"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21"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30"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35"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39"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43"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48" creationId="{00000000-0000-0000-0000-000000000000}"/>
          </ac:grpSpMkLst>
        </pc:grpChg>
        <pc:grpChg chg="add del">
          <ac:chgData name="Mathias Vercauteren" userId="fa5be325-c4b1-412f-aabb-20c14464bfb7" providerId="ADAL" clId="{A9B91A0C-DE7E-47E9-9019-964FDEE48EC5}" dt="2024-08-27T15:34:12.253" v="16736" actId="21"/>
          <ac:grpSpMkLst>
            <pc:docMk/>
            <pc:sldMk cId="0" sldId="2147470242"/>
            <ac:grpSpMk id="60" creationId="{00000000-0000-0000-0000-000000000000}"/>
          </ac:grpSpMkLst>
        </pc:grpChg>
        <pc:grpChg chg="del">
          <ac:chgData name="Mathias Vercauteren" userId="fa5be325-c4b1-412f-aabb-20c14464bfb7" providerId="ADAL" clId="{A9B91A0C-DE7E-47E9-9019-964FDEE48EC5}" dt="2024-08-27T15:34:12.253" v="16736" actId="21"/>
          <ac:grpSpMkLst>
            <pc:docMk/>
            <pc:sldMk cId="0" sldId="2147470242"/>
            <ac:grpSpMk id="63" creationId="{00000000-0000-0000-0000-000000000000}"/>
          </ac:grpSpMkLst>
        </pc:grpChg>
        <pc:picChg chg="add del">
          <ac:chgData name="Mathias Vercauteren" userId="fa5be325-c4b1-412f-aabb-20c14464bfb7" providerId="ADAL" clId="{A9B91A0C-DE7E-47E9-9019-964FDEE48EC5}" dt="2024-08-27T15:34:12.253" v="16736" actId="21"/>
          <ac:picMkLst>
            <pc:docMk/>
            <pc:sldMk cId="0" sldId="2147470242"/>
            <ac:picMk id="10" creationId="{00000000-0000-0000-0000-000000000000}"/>
          </ac:picMkLst>
        </pc:picChg>
        <pc:picChg chg="add del">
          <ac:chgData name="Mathias Vercauteren" userId="fa5be325-c4b1-412f-aabb-20c14464bfb7" providerId="ADAL" clId="{A9B91A0C-DE7E-47E9-9019-964FDEE48EC5}" dt="2024-08-27T15:34:12.253" v="16736" actId="21"/>
          <ac:picMkLst>
            <pc:docMk/>
            <pc:sldMk cId="0" sldId="2147470242"/>
            <ac:picMk id="59" creationId="{00000000-0000-0000-0000-000000000000}"/>
          </ac:picMkLst>
        </pc:picChg>
      </pc:sldChg>
      <pc:sldChg chg="delSp del mod modTransition">
        <pc:chgData name="Mathias Vercauteren" userId="fa5be325-c4b1-412f-aabb-20c14464bfb7" providerId="ADAL" clId="{A9B91A0C-DE7E-47E9-9019-964FDEE48EC5}" dt="2024-08-27T15:38:03.706" v="16809" actId="47"/>
        <pc:sldMkLst>
          <pc:docMk/>
          <pc:sldMk cId="0" sldId="2147470243"/>
        </pc:sldMkLst>
        <pc:picChg chg="del">
          <ac:chgData name="Mathias Vercauteren" userId="fa5be325-c4b1-412f-aabb-20c14464bfb7" providerId="ADAL" clId="{A9B91A0C-DE7E-47E9-9019-964FDEE48EC5}" dt="2024-08-27T15:37:45.382" v="16782" actId="21"/>
          <ac:picMkLst>
            <pc:docMk/>
            <pc:sldMk cId="0" sldId="2147470243"/>
            <ac:picMk id="4" creationId="{00000000-0000-0000-0000-000000000000}"/>
          </ac:picMkLst>
        </pc:picChg>
      </pc:sldChg>
      <pc:sldChg chg="add del">
        <pc:chgData name="Mathias Vercauteren" userId="fa5be325-c4b1-412f-aabb-20c14464bfb7" providerId="ADAL" clId="{A9B91A0C-DE7E-47E9-9019-964FDEE48EC5}" dt="2024-08-26T13:17:44.519" v="282" actId="47"/>
        <pc:sldMkLst>
          <pc:docMk/>
          <pc:sldMk cId="111616213" sldId="2147470244"/>
        </pc:sldMkLst>
      </pc:sldChg>
      <pc:sldChg chg="add del">
        <pc:chgData name="Mathias Vercauteren" userId="fa5be325-c4b1-412f-aabb-20c14464bfb7" providerId="ADAL" clId="{A9B91A0C-DE7E-47E9-9019-964FDEE48EC5}" dt="2024-08-26T12:49:27.596" v="82" actId="47"/>
        <pc:sldMkLst>
          <pc:docMk/>
          <pc:sldMk cId="2193804206" sldId="2147470244"/>
        </pc:sldMkLst>
      </pc:sldChg>
      <pc:sldChg chg="addSp delSp modSp new mod ord modTransition modAnim">
        <pc:chgData name="Mathias Vercauteren" userId="fa5be325-c4b1-412f-aabb-20c14464bfb7" providerId="ADAL" clId="{A9B91A0C-DE7E-47E9-9019-964FDEE48EC5}" dt="2024-08-27T14:27:16.985" v="15954"/>
        <pc:sldMkLst>
          <pc:docMk/>
          <pc:sldMk cId="3670535072" sldId="2147470244"/>
        </pc:sldMkLst>
        <pc:spChg chg="mod">
          <ac:chgData name="Mathias Vercauteren" userId="fa5be325-c4b1-412f-aabb-20c14464bfb7" providerId="ADAL" clId="{A9B91A0C-DE7E-47E9-9019-964FDEE48EC5}" dt="2024-08-26T14:12:45.120" v="1827" actId="2711"/>
          <ac:spMkLst>
            <pc:docMk/>
            <pc:sldMk cId="3670535072" sldId="2147470244"/>
            <ac:spMk id="2" creationId="{7F225735-C0B2-FF87-4D06-2F4053B282FF}"/>
          </ac:spMkLst>
        </pc:spChg>
        <pc:spChg chg="del mod">
          <ac:chgData name="Mathias Vercauteren" userId="fa5be325-c4b1-412f-aabb-20c14464bfb7" providerId="ADAL" clId="{A9B91A0C-DE7E-47E9-9019-964FDEE48EC5}" dt="2024-08-26T13:55:18.324" v="1472" actId="478"/>
          <ac:spMkLst>
            <pc:docMk/>
            <pc:sldMk cId="3670535072" sldId="2147470244"/>
            <ac:spMk id="3" creationId="{95FDB1EC-8ED6-3EA1-DBCB-770CED25C0EF}"/>
          </ac:spMkLst>
        </pc:spChg>
        <pc:spChg chg="mod">
          <ac:chgData name="Mathias Vercauteren" userId="fa5be325-c4b1-412f-aabb-20c14464bfb7" providerId="ADAL" clId="{A9B91A0C-DE7E-47E9-9019-964FDEE48EC5}" dt="2024-08-26T14:12:45.120" v="1827" actId="2711"/>
          <ac:spMkLst>
            <pc:docMk/>
            <pc:sldMk cId="3670535072" sldId="2147470244"/>
            <ac:spMk id="4" creationId="{67D8CF16-E44B-82B9-F077-45B8FB656E37}"/>
          </ac:spMkLst>
        </pc:spChg>
        <pc:spChg chg="mod">
          <ac:chgData name="Mathias Vercauteren" userId="fa5be325-c4b1-412f-aabb-20c14464bfb7" providerId="ADAL" clId="{A9B91A0C-DE7E-47E9-9019-964FDEE48EC5}" dt="2024-08-26T14:12:45.120" v="1827" actId="2711"/>
          <ac:spMkLst>
            <pc:docMk/>
            <pc:sldMk cId="3670535072" sldId="2147470244"/>
            <ac:spMk id="5" creationId="{714D224B-573D-8F8C-77CC-35FBE28148BF}"/>
          </ac:spMkLst>
        </pc:spChg>
        <pc:spChg chg="add mod">
          <ac:chgData name="Mathias Vercauteren" userId="fa5be325-c4b1-412f-aabb-20c14464bfb7" providerId="ADAL" clId="{A9B91A0C-DE7E-47E9-9019-964FDEE48EC5}" dt="2024-08-26T14:12:45.120" v="1827" actId="2711"/>
          <ac:spMkLst>
            <pc:docMk/>
            <pc:sldMk cId="3670535072" sldId="2147470244"/>
            <ac:spMk id="6" creationId="{BA186E12-CA6D-B397-40F6-6AEF88D8CBCE}"/>
          </ac:spMkLst>
        </pc:spChg>
        <pc:spChg chg="add mod">
          <ac:chgData name="Mathias Vercauteren" userId="fa5be325-c4b1-412f-aabb-20c14464bfb7" providerId="ADAL" clId="{A9B91A0C-DE7E-47E9-9019-964FDEE48EC5}" dt="2024-08-26T14:12:45.120" v="1827" actId="2711"/>
          <ac:spMkLst>
            <pc:docMk/>
            <pc:sldMk cId="3670535072" sldId="2147470244"/>
            <ac:spMk id="7" creationId="{F33BA790-C5A7-6C07-3B01-8409975B482A}"/>
          </ac:spMkLst>
        </pc:spChg>
        <pc:spChg chg="add mod">
          <ac:chgData name="Mathias Vercauteren" userId="fa5be325-c4b1-412f-aabb-20c14464bfb7" providerId="ADAL" clId="{A9B91A0C-DE7E-47E9-9019-964FDEE48EC5}" dt="2024-08-26T14:12:45.120" v="1827" actId="2711"/>
          <ac:spMkLst>
            <pc:docMk/>
            <pc:sldMk cId="3670535072" sldId="2147470244"/>
            <ac:spMk id="9" creationId="{456DCAC3-5DF7-E2F8-6897-C1722772ABC0}"/>
          </ac:spMkLst>
        </pc:spChg>
        <pc:spChg chg="add mod">
          <ac:chgData name="Mathias Vercauteren" userId="fa5be325-c4b1-412f-aabb-20c14464bfb7" providerId="ADAL" clId="{A9B91A0C-DE7E-47E9-9019-964FDEE48EC5}" dt="2024-08-26T14:12:45.120" v="1827" actId="2711"/>
          <ac:spMkLst>
            <pc:docMk/>
            <pc:sldMk cId="3670535072" sldId="2147470244"/>
            <ac:spMk id="10" creationId="{12ABD57B-107F-479A-423F-563FDE63B269}"/>
          </ac:spMkLst>
        </pc:spChg>
        <pc:spChg chg="add mod">
          <ac:chgData name="Mathias Vercauteren" userId="fa5be325-c4b1-412f-aabb-20c14464bfb7" providerId="ADAL" clId="{A9B91A0C-DE7E-47E9-9019-964FDEE48EC5}" dt="2024-08-26T14:12:45.120" v="1827" actId="2711"/>
          <ac:spMkLst>
            <pc:docMk/>
            <pc:sldMk cId="3670535072" sldId="2147470244"/>
            <ac:spMk id="13" creationId="{97E6185C-39E9-E681-F791-98DF79E6499F}"/>
          </ac:spMkLst>
        </pc:spChg>
        <pc:spChg chg="add mod">
          <ac:chgData name="Mathias Vercauteren" userId="fa5be325-c4b1-412f-aabb-20c14464bfb7" providerId="ADAL" clId="{A9B91A0C-DE7E-47E9-9019-964FDEE48EC5}" dt="2024-08-26T14:12:45.120" v="1827" actId="2711"/>
          <ac:spMkLst>
            <pc:docMk/>
            <pc:sldMk cId="3670535072" sldId="2147470244"/>
            <ac:spMk id="14" creationId="{11BE198F-7F96-0A09-50D3-771DB2F3E313}"/>
          </ac:spMkLst>
        </pc:spChg>
        <pc:spChg chg="add mod">
          <ac:chgData name="Mathias Vercauteren" userId="fa5be325-c4b1-412f-aabb-20c14464bfb7" providerId="ADAL" clId="{A9B91A0C-DE7E-47E9-9019-964FDEE48EC5}" dt="2024-08-26T14:12:45.120" v="1827" actId="2711"/>
          <ac:spMkLst>
            <pc:docMk/>
            <pc:sldMk cId="3670535072" sldId="2147470244"/>
            <ac:spMk id="16" creationId="{1FA4350E-590D-91EE-21EC-4318FA494286}"/>
          </ac:spMkLst>
        </pc:spChg>
        <pc:picChg chg="add mod">
          <ac:chgData name="Mathias Vercauteren" userId="fa5be325-c4b1-412f-aabb-20c14464bfb7" providerId="ADAL" clId="{A9B91A0C-DE7E-47E9-9019-964FDEE48EC5}" dt="2024-08-26T14:12:45.120" v="1827" actId="2711"/>
          <ac:picMkLst>
            <pc:docMk/>
            <pc:sldMk cId="3670535072" sldId="2147470244"/>
            <ac:picMk id="12" creationId="{AF685F24-880B-BF1D-72EB-C66BD6505440}"/>
          </ac:picMkLst>
        </pc:picChg>
        <pc:cxnChg chg="add mod">
          <ac:chgData name="Mathias Vercauteren" userId="fa5be325-c4b1-412f-aabb-20c14464bfb7" providerId="ADAL" clId="{A9B91A0C-DE7E-47E9-9019-964FDEE48EC5}" dt="2024-08-26T14:12:45.120" v="1827" actId="2711"/>
          <ac:cxnSpMkLst>
            <pc:docMk/>
            <pc:sldMk cId="3670535072" sldId="2147470244"/>
            <ac:cxnSpMk id="8" creationId="{8597CBA4-9827-8430-DFA5-89B70F2DA3E7}"/>
          </ac:cxnSpMkLst>
        </pc:cxnChg>
      </pc:sldChg>
      <pc:sldChg chg="add del">
        <pc:chgData name="Mathias Vercauteren" userId="fa5be325-c4b1-412f-aabb-20c14464bfb7" providerId="ADAL" clId="{A9B91A0C-DE7E-47E9-9019-964FDEE48EC5}" dt="2024-08-26T13:16:55.842" v="269" actId="47"/>
        <pc:sldMkLst>
          <pc:docMk/>
          <pc:sldMk cId="1610231070" sldId="2147470245"/>
        </pc:sldMkLst>
      </pc:sldChg>
      <pc:sldChg chg="addSp modSp new mod ord modTransition modAnim modNotesTx">
        <pc:chgData name="Mathias Vercauteren" userId="fa5be325-c4b1-412f-aabb-20c14464bfb7" providerId="ADAL" clId="{A9B91A0C-DE7E-47E9-9019-964FDEE48EC5}" dt="2024-08-28T09:56:03.548" v="17573"/>
        <pc:sldMkLst>
          <pc:docMk/>
          <pc:sldMk cId="2552373246" sldId="2147470245"/>
        </pc:sldMkLst>
        <pc:spChg chg="mod">
          <ac:chgData name="Mathias Vercauteren" userId="fa5be325-c4b1-412f-aabb-20c14464bfb7" providerId="ADAL" clId="{A9B91A0C-DE7E-47E9-9019-964FDEE48EC5}" dt="2024-08-26T19:45:18.747" v="1981" actId="404"/>
          <ac:spMkLst>
            <pc:docMk/>
            <pc:sldMk cId="2552373246" sldId="2147470245"/>
            <ac:spMk id="2" creationId="{89CE8827-D833-61B4-2DF1-28BF83169F26}"/>
          </ac:spMkLst>
        </pc:spChg>
        <pc:spChg chg="mod">
          <ac:chgData name="Mathias Vercauteren" userId="fa5be325-c4b1-412f-aabb-20c14464bfb7" providerId="ADAL" clId="{A9B91A0C-DE7E-47E9-9019-964FDEE48EC5}" dt="2024-08-26T19:49:48.495" v="2024" actId="207"/>
          <ac:spMkLst>
            <pc:docMk/>
            <pc:sldMk cId="2552373246" sldId="2147470245"/>
            <ac:spMk id="3" creationId="{E90C5AC6-B44A-D100-9687-C333C3CCF44D}"/>
          </ac:spMkLst>
        </pc:spChg>
        <pc:spChg chg="add mod">
          <ac:chgData name="Mathias Vercauteren" userId="fa5be325-c4b1-412f-aabb-20c14464bfb7" providerId="ADAL" clId="{A9B91A0C-DE7E-47E9-9019-964FDEE48EC5}" dt="2024-08-26T20:04:49.341" v="2124" actId="12"/>
          <ac:spMkLst>
            <pc:docMk/>
            <pc:sldMk cId="2552373246" sldId="2147470245"/>
            <ac:spMk id="6" creationId="{998BA8B3-9E12-919B-F6E2-0E6D4154443B}"/>
          </ac:spMkLst>
        </pc:spChg>
        <pc:picChg chg="add mod">
          <ac:chgData name="Mathias Vercauteren" userId="fa5be325-c4b1-412f-aabb-20c14464bfb7" providerId="ADAL" clId="{A9B91A0C-DE7E-47E9-9019-964FDEE48EC5}" dt="2024-08-26T19:48:25.381" v="1992" actId="1076"/>
          <ac:picMkLst>
            <pc:docMk/>
            <pc:sldMk cId="2552373246" sldId="2147470245"/>
            <ac:picMk id="7" creationId="{394E3BC8-A9B6-1EC8-DDEA-BF1898D1EAF0}"/>
          </ac:picMkLst>
        </pc:picChg>
      </pc:sldChg>
      <pc:sldChg chg="addSp delSp modSp add del mod ord">
        <pc:chgData name="Mathias Vercauteren" userId="fa5be325-c4b1-412f-aabb-20c14464bfb7" providerId="ADAL" clId="{A9B91A0C-DE7E-47E9-9019-964FDEE48EC5}" dt="2024-08-26T20:29:16.982" v="2598" actId="47"/>
        <pc:sldMkLst>
          <pc:docMk/>
          <pc:sldMk cId="698234230" sldId="2147470246"/>
        </pc:sldMkLst>
        <pc:spChg chg="mod">
          <ac:chgData name="Mathias Vercauteren" userId="fa5be325-c4b1-412f-aabb-20c14464bfb7" providerId="ADAL" clId="{A9B91A0C-DE7E-47E9-9019-964FDEE48EC5}" dt="2024-08-26T14:17:16.932" v="1839" actId="14100"/>
          <ac:spMkLst>
            <pc:docMk/>
            <pc:sldMk cId="698234230" sldId="2147470246"/>
            <ac:spMk id="2" creationId="{89CE8827-D833-61B4-2DF1-28BF83169F26}"/>
          </ac:spMkLst>
        </pc:spChg>
        <pc:spChg chg="mod">
          <ac:chgData name="Mathias Vercauteren" userId="fa5be325-c4b1-412f-aabb-20c14464bfb7" providerId="ADAL" clId="{A9B91A0C-DE7E-47E9-9019-964FDEE48EC5}" dt="2024-08-26T14:17:22.318" v="1840"/>
          <ac:spMkLst>
            <pc:docMk/>
            <pc:sldMk cId="698234230" sldId="2147470246"/>
            <ac:spMk id="3" creationId="{E90C5AC6-B44A-D100-9687-C333C3CCF44D}"/>
          </ac:spMkLst>
        </pc:spChg>
        <pc:picChg chg="add del mod">
          <ac:chgData name="Mathias Vercauteren" userId="fa5be325-c4b1-412f-aabb-20c14464bfb7" providerId="ADAL" clId="{A9B91A0C-DE7E-47E9-9019-964FDEE48EC5}" dt="2024-08-26T19:46:58.541" v="1987" actId="21"/>
          <ac:picMkLst>
            <pc:docMk/>
            <pc:sldMk cId="698234230" sldId="2147470246"/>
            <ac:picMk id="7" creationId="{394E3BC8-A9B6-1EC8-DDEA-BF1898D1EAF0}"/>
          </ac:picMkLst>
        </pc:picChg>
      </pc:sldChg>
      <pc:sldChg chg="addSp delSp modSp add mod ord modTransition modNotesTx">
        <pc:chgData name="Mathias Vercauteren" userId="fa5be325-c4b1-412f-aabb-20c14464bfb7" providerId="ADAL" clId="{A9B91A0C-DE7E-47E9-9019-964FDEE48EC5}" dt="2024-08-27T14:27:16.985" v="15954"/>
        <pc:sldMkLst>
          <pc:docMk/>
          <pc:sldMk cId="687698423" sldId="2147470247"/>
        </pc:sldMkLst>
        <pc:spChg chg="mod">
          <ac:chgData name="Mathias Vercauteren" userId="fa5be325-c4b1-412f-aabb-20c14464bfb7" providerId="ADAL" clId="{A9B91A0C-DE7E-47E9-9019-964FDEE48EC5}" dt="2024-08-26T20:45:46.561" v="2717" actId="404"/>
          <ac:spMkLst>
            <pc:docMk/>
            <pc:sldMk cId="687698423" sldId="2147470247"/>
            <ac:spMk id="2" creationId="{89CE8827-D833-61B4-2DF1-28BF83169F26}"/>
          </ac:spMkLst>
        </pc:spChg>
        <pc:spChg chg="mod">
          <ac:chgData name="Mathias Vercauteren" userId="fa5be325-c4b1-412f-aabb-20c14464bfb7" providerId="ADAL" clId="{A9B91A0C-DE7E-47E9-9019-964FDEE48EC5}" dt="2024-08-26T20:40:30.067" v="2683" actId="113"/>
          <ac:spMkLst>
            <pc:docMk/>
            <pc:sldMk cId="687698423" sldId="2147470247"/>
            <ac:spMk id="3" creationId="{E90C5AC6-B44A-D100-9687-C333C3CCF44D}"/>
          </ac:spMkLst>
        </pc:spChg>
        <pc:spChg chg="add del">
          <ac:chgData name="Mathias Vercauteren" userId="fa5be325-c4b1-412f-aabb-20c14464bfb7" providerId="ADAL" clId="{A9B91A0C-DE7E-47E9-9019-964FDEE48EC5}" dt="2024-08-26T20:38:25.499" v="2656" actId="478"/>
          <ac:spMkLst>
            <pc:docMk/>
            <pc:sldMk cId="687698423" sldId="2147470247"/>
            <ac:spMk id="6" creationId="{1FF02989-4FEA-88B8-EE2F-305E7032F704}"/>
          </ac:spMkLst>
        </pc:spChg>
        <pc:spChg chg="add mod">
          <ac:chgData name="Mathias Vercauteren" userId="fa5be325-c4b1-412f-aabb-20c14464bfb7" providerId="ADAL" clId="{A9B91A0C-DE7E-47E9-9019-964FDEE48EC5}" dt="2024-08-27T13:30:24.638" v="14399" actId="1076"/>
          <ac:spMkLst>
            <pc:docMk/>
            <pc:sldMk cId="687698423" sldId="2147470247"/>
            <ac:spMk id="6" creationId="{B6C49EAF-2BEE-2350-8B24-1A4D07EB2C25}"/>
          </ac:spMkLst>
        </pc:spChg>
        <pc:spChg chg="add mod">
          <ac:chgData name="Mathias Vercauteren" userId="fa5be325-c4b1-412f-aabb-20c14464bfb7" providerId="ADAL" clId="{A9B91A0C-DE7E-47E9-9019-964FDEE48EC5}" dt="2024-08-26T20:47:27.023" v="2770" actId="1076"/>
          <ac:spMkLst>
            <pc:docMk/>
            <pc:sldMk cId="687698423" sldId="2147470247"/>
            <ac:spMk id="13" creationId="{08693ABB-2B83-89A1-287D-B7ABA3708EFD}"/>
          </ac:spMkLst>
        </pc:spChg>
        <pc:spChg chg="add del mod">
          <ac:chgData name="Mathias Vercauteren" userId="fa5be325-c4b1-412f-aabb-20c14464bfb7" providerId="ADAL" clId="{A9B91A0C-DE7E-47E9-9019-964FDEE48EC5}" dt="2024-08-26T20:46:23.868" v="2720" actId="478"/>
          <ac:spMkLst>
            <pc:docMk/>
            <pc:sldMk cId="687698423" sldId="2147470247"/>
            <ac:spMk id="14" creationId="{F3999BD6-8698-2CEB-AA92-2B84DEB665AB}"/>
          </ac:spMkLst>
        </pc:spChg>
        <pc:spChg chg="add mod">
          <ac:chgData name="Mathias Vercauteren" userId="fa5be325-c4b1-412f-aabb-20c14464bfb7" providerId="ADAL" clId="{A9B91A0C-DE7E-47E9-9019-964FDEE48EC5}" dt="2024-08-26T20:46:35.582" v="2722"/>
          <ac:spMkLst>
            <pc:docMk/>
            <pc:sldMk cId="687698423" sldId="2147470247"/>
            <ac:spMk id="15" creationId="{5F9D431A-11EB-C0E8-9DF7-A2CA2EF78B18}"/>
          </ac:spMkLst>
        </pc:spChg>
        <pc:picChg chg="add">
          <ac:chgData name="Mathias Vercauteren" userId="fa5be325-c4b1-412f-aabb-20c14464bfb7" providerId="ADAL" clId="{A9B91A0C-DE7E-47E9-9019-964FDEE48EC5}" dt="2024-08-26T14:20:13.369" v="1873"/>
          <ac:picMkLst>
            <pc:docMk/>
            <pc:sldMk cId="687698423" sldId="2147470247"/>
            <ac:picMk id="6" creationId="{522FD25C-2612-0452-4A42-322EB23C3E44}"/>
          </ac:picMkLst>
        </pc:picChg>
        <pc:picChg chg="add mod">
          <ac:chgData name="Mathias Vercauteren" userId="fa5be325-c4b1-412f-aabb-20c14464bfb7" providerId="ADAL" clId="{A9B91A0C-DE7E-47E9-9019-964FDEE48EC5}" dt="2024-08-26T20:45:23.952" v="2701" actId="1076"/>
          <ac:picMkLst>
            <pc:docMk/>
            <pc:sldMk cId="687698423" sldId="2147470247"/>
            <ac:picMk id="8" creationId="{68284948-9439-D45B-1C3A-366B636B7F21}"/>
          </ac:picMkLst>
        </pc:picChg>
        <pc:picChg chg="add mod">
          <ac:chgData name="Mathias Vercauteren" userId="fa5be325-c4b1-412f-aabb-20c14464bfb7" providerId="ADAL" clId="{A9B91A0C-DE7E-47E9-9019-964FDEE48EC5}" dt="2024-08-26T20:45:26.749" v="2702" actId="1076"/>
          <ac:picMkLst>
            <pc:docMk/>
            <pc:sldMk cId="687698423" sldId="2147470247"/>
            <ac:picMk id="10" creationId="{DD7D26C4-D6F7-6130-34C8-F7A31F675E04}"/>
          </ac:picMkLst>
        </pc:picChg>
        <pc:picChg chg="add mod">
          <ac:chgData name="Mathias Vercauteren" userId="fa5be325-c4b1-412f-aabb-20c14464bfb7" providerId="ADAL" clId="{A9B91A0C-DE7E-47E9-9019-964FDEE48EC5}" dt="2024-08-26T20:45:17.705" v="2698" actId="14100"/>
          <ac:picMkLst>
            <pc:docMk/>
            <pc:sldMk cId="687698423" sldId="2147470247"/>
            <ac:picMk id="12" creationId="{8EA6A6B1-C4F9-AE39-31B3-6A8859F25197}"/>
          </ac:picMkLst>
        </pc:picChg>
        <pc:picChg chg="add del mod">
          <ac:chgData name="Mathias Vercauteren" userId="fa5be325-c4b1-412f-aabb-20c14464bfb7" providerId="ADAL" clId="{A9B91A0C-DE7E-47E9-9019-964FDEE48EC5}" dt="2024-08-26T20:38:25.499" v="2656" actId="478"/>
          <ac:picMkLst>
            <pc:docMk/>
            <pc:sldMk cId="687698423" sldId="2147470247"/>
            <ac:picMk id="2050" creationId="{17C2794E-426D-0254-C263-07D1701A018C}"/>
          </ac:picMkLst>
        </pc:picChg>
        <pc:picChg chg="add mod">
          <ac:chgData name="Mathias Vercauteren" userId="fa5be325-c4b1-412f-aabb-20c14464bfb7" providerId="ADAL" clId="{A9B91A0C-DE7E-47E9-9019-964FDEE48EC5}" dt="2024-08-26T20:45:28.974" v="2703" actId="1076"/>
          <ac:picMkLst>
            <pc:docMk/>
            <pc:sldMk cId="687698423" sldId="2147470247"/>
            <ac:picMk id="2054" creationId="{E55B14E3-0A3A-BA4B-592F-82B775B8592A}"/>
          </ac:picMkLst>
        </pc:picChg>
      </pc:sldChg>
      <pc:sldChg chg="add del">
        <pc:chgData name="Mathias Vercauteren" userId="fa5be325-c4b1-412f-aabb-20c14464bfb7" providerId="ADAL" clId="{A9B91A0C-DE7E-47E9-9019-964FDEE48EC5}" dt="2024-08-26T14:20:18.394" v="1875"/>
        <pc:sldMkLst>
          <pc:docMk/>
          <pc:sldMk cId="2012940445" sldId="2147470248"/>
        </pc:sldMkLst>
      </pc:sldChg>
      <pc:sldChg chg="add del modTransition">
        <pc:chgData name="Mathias Vercauteren" userId="fa5be325-c4b1-412f-aabb-20c14464bfb7" providerId="ADAL" clId="{A9B91A0C-DE7E-47E9-9019-964FDEE48EC5}" dt="2024-08-27T05:53:19.202" v="5995" actId="47"/>
        <pc:sldMkLst>
          <pc:docMk/>
          <pc:sldMk cId="2981799889" sldId="2147470248"/>
        </pc:sldMkLst>
      </pc:sldChg>
      <pc:sldChg chg="add del">
        <pc:chgData name="Mathias Vercauteren" userId="fa5be325-c4b1-412f-aabb-20c14464bfb7" providerId="ADAL" clId="{A9B91A0C-DE7E-47E9-9019-964FDEE48EC5}" dt="2024-08-27T05:04:41.001" v="3912" actId="47"/>
        <pc:sldMkLst>
          <pc:docMk/>
          <pc:sldMk cId="2520314950" sldId="2147470249"/>
        </pc:sldMkLst>
      </pc:sldChg>
      <pc:sldChg chg="add del">
        <pc:chgData name="Mathias Vercauteren" userId="fa5be325-c4b1-412f-aabb-20c14464bfb7" providerId="ADAL" clId="{A9B91A0C-DE7E-47E9-9019-964FDEE48EC5}" dt="2024-08-27T05:04:41.001" v="3912" actId="47"/>
        <pc:sldMkLst>
          <pc:docMk/>
          <pc:sldMk cId="1120535550" sldId="2147470250"/>
        </pc:sldMkLst>
      </pc:sldChg>
      <pc:sldChg chg="delSp modSp add mod ord modTransition modAnim">
        <pc:chgData name="Mathias Vercauteren" userId="fa5be325-c4b1-412f-aabb-20c14464bfb7" providerId="ADAL" clId="{A9B91A0C-DE7E-47E9-9019-964FDEE48EC5}" dt="2024-08-27T16:12:29.810" v="17463"/>
        <pc:sldMkLst>
          <pc:docMk/>
          <pc:sldMk cId="2411895994" sldId="2147470251"/>
        </pc:sldMkLst>
        <pc:spChg chg="mod">
          <ac:chgData name="Mathias Vercauteren" userId="fa5be325-c4b1-412f-aabb-20c14464bfb7" providerId="ADAL" clId="{A9B91A0C-DE7E-47E9-9019-964FDEE48EC5}" dt="2024-08-26T20:35:20.780" v="2641" actId="2711"/>
          <ac:spMkLst>
            <pc:docMk/>
            <pc:sldMk cId="2411895994" sldId="2147470251"/>
            <ac:spMk id="2" creationId="{B336DDEC-59E5-9C22-57F6-0325812DFC97}"/>
          </ac:spMkLst>
        </pc:spChg>
        <pc:spChg chg="mod">
          <ac:chgData name="Mathias Vercauteren" userId="fa5be325-c4b1-412f-aabb-20c14464bfb7" providerId="ADAL" clId="{A9B91A0C-DE7E-47E9-9019-964FDEE48EC5}" dt="2024-08-26T20:35:20.780" v="2641" actId="2711"/>
          <ac:spMkLst>
            <pc:docMk/>
            <pc:sldMk cId="2411895994" sldId="2147470251"/>
            <ac:spMk id="3" creationId="{3BD310EA-F768-6232-FE07-8FFD17952005}"/>
          </ac:spMkLst>
        </pc:spChg>
        <pc:spChg chg="mod">
          <ac:chgData name="Mathias Vercauteren" userId="fa5be325-c4b1-412f-aabb-20c14464bfb7" providerId="ADAL" clId="{A9B91A0C-DE7E-47E9-9019-964FDEE48EC5}" dt="2024-08-26T20:35:20.780" v="2641" actId="2711"/>
          <ac:spMkLst>
            <pc:docMk/>
            <pc:sldMk cId="2411895994" sldId="2147470251"/>
            <ac:spMk id="4" creationId="{23268D51-98A6-77D4-3D55-A8D3519F5187}"/>
          </ac:spMkLst>
        </pc:spChg>
        <pc:spChg chg="mod">
          <ac:chgData name="Mathias Vercauteren" userId="fa5be325-c4b1-412f-aabb-20c14464bfb7" providerId="ADAL" clId="{A9B91A0C-DE7E-47E9-9019-964FDEE48EC5}" dt="2024-08-26T20:35:20.780" v="2641" actId="2711"/>
          <ac:spMkLst>
            <pc:docMk/>
            <pc:sldMk cId="2411895994" sldId="2147470251"/>
            <ac:spMk id="5" creationId="{775A48BF-6CDB-3E38-67EA-CCF7DFA45344}"/>
          </ac:spMkLst>
        </pc:spChg>
        <pc:spChg chg="mod">
          <ac:chgData name="Mathias Vercauteren" userId="fa5be325-c4b1-412f-aabb-20c14464bfb7" providerId="ADAL" clId="{A9B91A0C-DE7E-47E9-9019-964FDEE48EC5}" dt="2024-08-26T20:35:20.780" v="2641" actId="2711"/>
          <ac:spMkLst>
            <pc:docMk/>
            <pc:sldMk cId="2411895994" sldId="2147470251"/>
            <ac:spMk id="6" creationId="{C8066850-476E-24AD-047C-A84983A8A8B8}"/>
          </ac:spMkLst>
        </pc:spChg>
        <pc:spChg chg="mod">
          <ac:chgData name="Mathias Vercauteren" userId="fa5be325-c4b1-412f-aabb-20c14464bfb7" providerId="ADAL" clId="{A9B91A0C-DE7E-47E9-9019-964FDEE48EC5}" dt="2024-08-27T16:12:29.810" v="17463"/>
          <ac:spMkLst>
            <pc:docMk/>
            <pc:sldMk cId="2411895994" sldId="2147470251"/>
            <ac:spMk id="8" creationId="{452EB46C-C4B5-994E-E03D-4F9ACFDE2AC8}"/>
          </ac:spMkLst>
        </pc:spChg>
        <pc:spChg chg="mod">
          <ac:chgData name="Mathias Vercauteren" userId="fa5be325-c4b1-412f-aabb-20c14464bfb7" providerId="ADAL" clId="{A9B91A0C-DE7E-47E9-9019-964FDEE48EC5}" dt="2024-08-26T20:35:20.780" v="2641" actId="2711"/>
          <ac:spMkLst>
            <pc:docMk/>
            <pc:sldMk cId="2411895994" sldId="2147470251"/>
            <ac:spMk id="9" creationId="{CE6E2709-5909-89EB-DDAE-F219994D375B}"/>
          </ac:spMkLst>
        </pc:spChg>
        <pc:spChg chg="mod">
          <ac:chgData name="Mathias Vercauteren" userId="fa5be325-c4b1-412f-aabb-20c14464bfb7" providerId="ADAL" clId="{A9B91A0C-DE7E-47E9-9019-964FDEE48EC5}" dt="2024-08-27T16:12:29.810" v="17463"/>
          <ac:spMkLst>
            <pc:docMk/>
            <pc:sldMk cId="2411895994" sldId="2147470251"/>
            <ac:spMk id="10" creationId="{43FDCF76-5F92-DEC4-32A2-EECB658F323A}"/>
          </ac:spMkLst>
        </pc:spChg>
        <pc:spChg chg="mod">
          <ac:chgData name="Mathias Vercauteren" userId="fa5be325-c4b1-412f-aabb-20c14464bfb7" providerId="ADAL" clId="{A9B91A0C-DE7E-47E9-9019-964FDEE48EC5}" dt="2024-08-26T20:35:20.780" v="2641" actId="2711"/>
          <ac:spMkLst>
            <pc:docMk/>
            <pc:sldMk cId="2411895994" sldId="2147470251"/>
            <ac:spMk id="11" creationId="{ECBCFCE6-7B4E-E7B6-00EE-628EDBC7ABDC}"/>
          </ac:spMkLst>
        </pc:spChg>
        <pc:spChg chg="mod">
          <ac:chgData name="Mathias Vercauteren" userId="fa5be325-c4b1-412f-aabb-20c14464bfb7" providerId="ADAL" clId="{A9B91A0C-DE7E-47E9-9019-964FDEE48EC5}" dt="2024-08-26T20:35:20.780" v="2641" actId="2711"/>
          <ac:spMkLst>
            <pc:docMk/>
            <pc:sldMk cId="2411895994" sldId="2147470251"/>
            <ac:spMk id="14" creationId="{591A71FE-A5B9-9F68-55DA-08896A0B1881}"/>
          </ac:spMkLst>
        </pc:spChg>
        <pc:spChg chg="mod">
          <ac:chgData name="Mathias Vercauteren" userId="fa5be325-c4b1-412f-aabb-20c14464bfb7" providerId="ADAL" clId="{A9B91A0C-DE7E-47E9-9019-964FDEE48EC5}" dt="2024-08-26T20:35:20.780" v="2641" actId="2711"/>
          <ac:spMkLst>
            <pc:docMk/>
            <pc:sldMk cId="2411895994" sldId="2147470251"/>
            <ac:spMk id="15" creationId="{3254CD7E-ECB7-18BD-1672-A21F61F63B3B}"/>
          </ac:spMkLst>
        </pc:spChg>
        <pc:spChg chg="mod">
          <ac:chgData name="Mathias Vercauteren" userId="fa5be325-c4b1-412f-aabb-20c14464bfb7" providerId="ADAL" clId="{A9B91A0C-DE7E-47E9-9019-964FDEE48EC5}" dt="2024-08-26T20:35:20.780" v="2641" actId="2711"/>
          <ac:spMkLst>
            <pc:docMk/>
            <pc:sldMk cId="2411895994" sldId="2147470251"/>
            <ac:spMk id="16" creationId="{AD8E9A57-DD55-A140-C6A8-7995D97CF739}"/>
          </ac:spMkLst>
        </pc:spChg>
        <pc:spChg chg="mod">
          <ac:chgData name="Mathias Vercauteren" userId="fa5be325-c4b1-412f-aabb-20c14464bfb7" providerId="ADAL" clId="{A9B91A0C-DE7E-47E9-9019-964FDEE48EC5}" dt="2024-08-26T20:35:20.780" v="2641" actId="2711"/>
          <ac:spMkLst>
            <pc:docMk/>
            <pc:sldMk cId="2411895994" sldId="2147470251"/>
            <ac:spMk id="168" creationId="{00000000-0000-0000-0000-000000000000}"/>
          </ac:spMkLst>
        </pc:spChg>
        <pc:grpChg chg="del">
          <ac:chgData name="Mathias Vercauteren" userId="fa5be325-c4b1-412f-aabb-20c14464bfb7" providerId="ADAL" clId="{A9B91A0C-DE7E-47E9-9019-964FDEE48EC5}" dt="2024-08-26T20:35:14.983" v="2640" actId="478"/>
          <ac:grpSpMkLst>
            <pc:docMk/>
            <pc:sldMk cId="2411895994" sldId="2147470251"/>
            <ac:grpSpMk id="12" creationId="{7A1D5AC7-AFF6-2A96-0648-93D8C251B2DF}"/>
          </ac:grpSpMkLst>
        </pc:grpChg>
      </pc:sldChg>
      <pc:sldChg chg="delSp modSp add mod ord modTransition">
        <pc:chgData name="Mathias Vercauteren" userId="fa5be325-c4b1-412f-aabb-20c14464bfb7" providerId="ADAL" clId="{A9B91A0C-DE7E-47E9-9019-964FDEE48EC5}" dt="2024-08-27T16:12:29.810" v="17463"/>
        <pc:sldMkLst>
          <pc:docMk/>
          <pc:sldMk cId="3207393125" sldId="2147470252"/>
        </pc:sldMkLst>
        <pc:spChg chg="mod">
          <ac:chgData name="Mathias Vercauteren" userId="fa5be325-c4b1-412f-aabb-20c14464bfb7" providerId="ADAL" clId="{A9B91A0C-DE7E-47E9-9019-964FDEE48EC5}" dt="2024-08-27T16:12:29.810" v="17463"/>
          <ac:spMkLst>
            <pc:docMk/>
            <pc:sldMk cId="3207393125" sldId="2147470252"/>
            <ac:spMk id="2" creationId="{7B080EC4-A282-46C6-BD53-0A06FBEF541A}"/>
          </ac:spMkLst>
        </pc:spChg>
        <pc:spChg chg="mod">
          <ac:chgData name="Mathias Vercauteren" userId="fa5be325-c4b1-412f-aabb-20c14464bfb7" providerId="ADAL" clId="{A9B91A0C-DE7E-47E9-9019-964FDEE48EC5}" dt="2024-08-27T16:12:29.810" v="17463"/>
          <ac:spMkLst>
            <pc:docMk/>
            <pc:sldMk cId="3207393125" sldId="2147470252"/>
            <ac:spMk id="9" creationId="{2D432F87-A9E8-0EBC-8FFE-BA9B90B9012E}"/>
          </ac:spMkLst>
        </pc:spChg>
        <pc:spChg chg="mod">
          <ac:chgData name="Mathias Vercauteren" userId="fa5be325-c4b1-412f-aabb-20c14464bfb7" providerId="ADAL" clId="{A9B91A0C-DE7E-47E9-9019-964FDEE48EC5}" dt="2024-08-26T20:33:52.170" v="2638" actId="2711"/>
          <ac:spMkLst>
            <pc:docMk/>
            <pc:sldMk cId="3207393125" sldId="2147470252"/>
            <ac:spMk id="10" creationId="{280EA508-988B-EA25-7D1C-7764F2F31ED6}"/>
          </ac:spMkLst>
        </pc:spChg>
        <pc:spChg chg="mod">
          <ac:chgData name="Mathias Vercauteren" userId="fa5be325-c4b1-412f-aabb-20c14464bfb7" providerId="ADAL" clId="{A9B91A0C-DE7E-47E9-9019-964FDEE48EC5}" dt="2024-08-26T20:33:52.170" v="2638" actId="2711"/>
          <ac:spMkLst>
            <pc:docMk/>
            <pc:sldMk cId="3207393125" sldId="2147470252"/>
            <ac:spMk id="28" creationId="{DF008C5F-C176-9C24-7776-3B411384FFB5}"/>
          </ac:spMkLst>
        </pc:spChg>
        <pc:spChg chg="mod">
          <ac:chgData name="Mathias Vercauteren" userId="fa5be325-c4b1-412f-aabb-20c14464bfb7" providerId="ADAL" clId="{A9B91A0C-DE7E-47E9-9019-964FDEE48EC5}" dt="2024-08-26T20:33:52.170" v="2638" actId="2711"/>
          <ac:spMkLst>
            <pc:docMk/>
            <pc:sldMk cId="3207393125" sldId="2147470252"/>
            <ac:spMk id="29" creationId="{3467E944-28F5-F971-1426-465BC0ADE889}"/>
          </ac:spMkLst>
        </pc:spChg>
        <pc:spChg chg="mod">
          <ac:chgData name="Mathias Vercauteren" userId="fa5be325-c4b1-412f-aabb-20c14464bfb7" providerId="ADAL" clId="{A9B91A0C-DE7E-47E9-9019-964FDEE48EC5}" dt="2024-08-26T20:33:52.170" v="2638" actId="2711"/>
          <ac:spMkLst>
            <pc:docMk/>
            <pc:sldMk cId="3207393125" sldId="2147470252"/>
            <ac:spMk id="30" creationId="{42217CCB-5BCF-D446-9797-FE9D974D5783}"/>
          </ac:spMkLst>
        </pc:spChg>
        <pc:spChg chg="mod">
          <ac:chgData name="Mathias Vercauteren" userId="fa5be325-c4b1-412f-aabb-20c14464bfb7" providerId="ADAL" clId="{A9B91A0C-DE7E-47E9-9019-964FDEE48EC5}" dt="2024-08-26T20:33:52.170" v="2638" actId="2711"/>
          <ac:spMkLst>
            <pc:docMk/>
            <pc:sldMk cId="3207393125" sldId="2147470252"/>
            <ac:spMk id="31" creationId="{EDE0C909-D562-37FB-FA7E-9CE820FBEDD6}"/>
          </ac:spMkLst>
        </pc:spChg>
        <pc:spChg chg="mod">
          <ac:chgData name="Mathias Vercauteren" userId="fa5be325-c4b1-412f-aabb-20c14464bfb7" providerId="ADAL" clId="{A9B91A0C-DE7E-47E9-9019-964FDEE48EC5}" dt="2024-08-26T20:33:52.170" v="2638" actId="2711"/>
          <ac:spMkLst>
            <pc:docMk/>
            <pc:sldMk cId="3207393125" sldId="2147470252"/>
            <ac:spMk id="32" creationId="{42E261C9-690D-3A70-0976-4EBCB334F16D}"/>
          </ac:spMkLst>
        </pc:spChg>
        <pc:spChg chg="mod">
          <ac:chgData name="Mathias Vercauteren" userId="fa5be325-c4b1-412f-aabb-20c14464bfb7" providerId="ADAL" clId="{A9B91A0C-DE7E-47E9-9019-964FDEE48EC5}" dt="2024-08-26T20:33:52.170" v="2638" actId="2711"/>
          <ac:spMkLst>
            <pc:docMk/>
            <pc:sldMk cId="3207393125" sldId="2147470252"/>
            <ac:spMk id="33" creationId="{0984D51B-11FC-4952-C6CC-23CB575B1617}"/>
          </ac:spMkLst>
        </pc:spChg>
        <pc:spChg chg="mod">
          <ac:chgData name="Mathias Vercauteren" userId="fa5be325-c4b1-412f-aabb-20c14464bfb7" providerId="ADAL" clId="{A9B91A0C-DE7E-47E9-9019-964FDEE48EC5}" dt="2024-08-26T20:33:52.170" v="2638" actId="2711"/>
          <ac:spMkLst>
            <pc:docMk/>
            <pc:sldMk cId="3207393125" sldId="2147470252"/>
            <ac:spMk id="65" creationId="{5804CDF1-08F8-286F-8498-BD6B8FC6DBF7}"/>
          </ac:spMkLst>
        </pc:spChg>
        <pc:spChg chg="mod">
          <ac:chgData name="Mathias Vercauteren" userId="fa5be325-c4b1-412f-aabb-20c14464bfb7" providerId="ADAL" clId="{A9B91A0C-DE7E-47E9-9019-964FDEE48EC5}" dt="2024-08-26T20:33:52.170" v="2638" actId="2711"/>
          <ac:spMkLst>
            <pc:docMk/>
            <pc:sldMk cId="3207393125" sldId="2147470252"/>
            <ac:spMk id="66" creationId="{7B1822CF-E14E-6A33-5008-857EF9F75EAA}"/>
          </ac:spMkLst>
        </pc:spChg>
        <pc:spChg chg="mod">
          <ac:chgData name="Mathias Vercauteren" userId="fa5be325-c4b1-412f-aabb-20c14464bfb7" providerId="ADAL" clId="{A9B91A0C-DE7E-47E9-9019-964FDEE48EC5}" dt="2024-08-26T20:33:52.170" v="2638" actId="2711"/>
          <ac:spMkLst>
            <pc:docMk/>
            <pc:sldMk cId="3207393125" sldId="2147470252"/>
            <ac:spMk id="67" creationId="{D12A7239-2B5A-FC09-65E6-752D37552B99}"/>
          </ac:spMkLst>
        </pc:spChg>
        <pc:spChg chg="mod">
          <ac:chgData name="Mathias Vercauteren" userId="fa5be325-c4b1-412f-aabb-20c14464bfb7" providerId="ADAL" clId="{A9B91A0C-DE7E-47E9-9019-964FDEE48EC5}" dt="2024-08-26T20:33:52.170" v="2638" actId="2711"/>
          <ac:spMkLst>
            <pc:docMk/>
            <pc:sldMk cId="3207393125" sldId="2147470252"/>
            <ac:spMk id="68" creationId="{FC9FCCA5-F2B8-4530-0D37-1F56C2CA2393}"/>
          </ac:spMkLst>
        </pc:spChg>
        <pc:spChg chg="mod">
          <ac:chgData name="Mathias Vercauteren" userId="fa5be325-c4b1-412f-aabb-20c14464bfb7" providerId="ADAL" clId="{A9B91A0C-DE7E-47E9-9019-964FDEE48EC5}" dt="2024-08-26T20:33:52.170" v="2638" actId="2711"/>
          <ac:spMkLst>
            <pc:docMk/>
            <pc:sldMk cId="3207393125" sldId="2147470252"/>
            <ac:spMk id="69" creationId="{676AFA29-D32C-5802-C372-D6DA04B811F6}"/>
          </ac:spMkLst>
        </pc:spChg>
        <pc:spChg chg="mod">
          <ac:chgData name="Mathias Vercauteren" userId="fa5be325-c4b1-412f-aabb-20c14464bfb7" providerId="ADAL" clId="{A9B91A0C-DE7E-47E9-9019-964FDEE48EC5}" dt="2024-08-26T20:33:52.170" v="2638" actId="2711"/>
          <ac:spMkLst>
            <pc:docMk/>
            <pc:sldMk cId="3207393125" sldId="2147470252"/>
            <ac:spMk id="70" creationId="{38B1459C-6CFB-86A6-7FDB-F79232A2D11B}"/>
          </ac:spMkLst>
        </pc:spChg>
        <pc:spChg chg="mod">
          <ac:chgData name="Mathias Vercauteren" userId="fa5be325-c4b1-412f-aabb-20c14464bfb7" providerId="ADAL" clId="{A9B91A0C-DE7E-47E9-9019-964FDEE48EC5}" dt="2024-08-26T20:33:52.170" v="2638" actId="2711"/>
          <ac:spMkLst>
            <pc:docMk/>
            <pc:sldMk cId="3207393125" sldId="2147470252"/>
            <ac:spMk id="71" creationId="{FC3C0293-053E-588D-A6A6-3399EAC0374B}"/>
          </ac:spMkLst>
        </pc:spChg>
        <pc:spChg chg="mod">
          <ac:chgData name="Mathias Vercauteren" userId="fa5be325-c4b1-412f-aabb-20c14464bfb7" providerId="ADAL" clId="{A9B91A0C-DE7E-47E9-9019-964FDEE48EC5}" dt="2024-08-26T20:33:52.170" v="2638" actId="2711"/>
          <ac:spMkLst>
            <pc:docMk/>
            <pc:sldMk cId="3207393125" sldId="2147470252"/>
            <ac:spMk id="72" creationId="{9EDD3B4C-7CD7-93C4-E9F0-F01832360E7F}"/>
          </ac:spMkLst>
        </pc:spChg>
        <pc:spChg chg="mod">
          <ac:chgData name="Mathias Vercauteren" userId="fa5be325-c4b1-412f-aabb-20c14464bfb7" providerId="ADAL" clId="{A9B91A0C-DE7E-47E9-9019-964FDEE48EC5}" dt="2024-08-26T20:33:52.170" v="2638" actId="2711"/>
          <ac:spMkLst>
            <pc:docMk/>
            <pc:sldMk cId="3207393125" sldId="2147470252"/>
            <ac:spMk id="73" creationId="{C45821B8-9554-9948-620C-0319C1B0EF3B}"/>
          </ac:spMkLst>
        </pc:spChg>
        <pc:spChg chg="mod">
          <ac:chgData name="Mathias Vercauteren" userId="fa5be325-c4b1-412f-aabb-20c14464bfb7" providerId="ADAL" clId="{A9B91A0C-DE7E-47E9-9019-964FDEE48EC5}" dt="2024-08-26T20:33:52.170" v="2638" actId="2711"/>
          <ac:spMkLst>
            <pc:docMk/>
            <pc:sldMk cId="3207393125" sldId="2147470252"/>
            <ac:spMk id="74" creationId="{767A3CFE-B716-ACAE-8791-F1C9A22C4F90}"/>
          </ac:spMkLst>
        </pc:spChg>
        <pc:spChg chg="mod">
          <ac:chgData name="Mathias Vercauteren" userId="fa5be325-c4b1-412f-aabb-20c14464bfb7" providerId="ADAL" clId="{A9B91A0C-DE7E-47E9-9019-964FDEE48EC5}" dt="2024-08-26T20:33:52.170" v="2638" actId="2711"/>
          <ac:spMkLst>
            <pc:docMk/>
            <pc:sldMk cId="3207393125" sldId="2147470252"/>
            <ac:spMk id="75" creationId="{C1C39DC6-D4A6-359B-750A-EC627C9F3BD6}"/>
          </ac:spMkLst>
        </pc:spChg>
        <pc:grpChg chg="del">
          <ac:chgData name="Mathias Vercauteren" userId="fa5be325-c4b1-412f-aabb-20c14464bfb7" providerId="ADAL" clId="{A9B91A0C-DE7E-47E9-9019-964FDEE48EC5}" dt="2024-08-26T20:33:48.992" v="2637" actId="478"/>
          <ac:grpSpMkLst>
            <pc:docMk/>
            <pc:sldMk cId="3207393125" sldId="2147470252"/>
            <ac:grpSpMk id="22" creationId="{9528BC15-746F-7A42-8811-F8DF630C0F47}"/>
          </ac:grpSpMkLst>
        </pc:grpChg>
      </pc:sldChg>
      <pc:sldChg chg="delSp modSp add mod ord modTransition">
        <pc:chgData name="Mathias Vercauteren" userId="fa5be325-c4b1-412f-aabb-20c14464bfb7" providerId="ADAL" clId="{A9B91A0C-DE7E-47E9-9019-964FDEE48EC5}" dt="2024-08-27T16:12:29.810" v="17463"/>
        <pc:sldMkLst>
          <pc:docMk/>
          <pc:sldMk cId="2868258633" sldId="2147470253"/>
        </pc:sldMkLst>
        <pc:spChg chg="mod">
          <ac:chgData name="Mathias Vercauteren" userId="fa5be325-c4b1-412f-aabb-20c14464bfb7" providerId="ADAL" clId="{A9B91A0C-DE7E-47E9-9019-964FDEE48EC5}" dt="2024-08-27T16:12:29.810" v="17463"/>
          <ac:spMkLst>
            <pc:docMk/>
            <pc:sldMk cId="2868258633" sldId="2147470253"/>
            <ac:spMk id="5" creationId="{BCC561A6-60E8-2D17-3FD8-06660DA4FC14}"/>
          </ac:spMkLst>
        </pc:spChg>
        <pc:spChg chg="mod">
          <ac:chgData name="Mathias Vercauteren" userId="fa5be325-c4b1-412f-aabb-20c14464bfb7" providerId="ADAL" clId="{A9B91A0C-DE7E-47E9-9019-964FDEE48EC5}" dt="2024-08-27T05:03:46.356" v="3909" actId="2711"/>
          <ac:spMkLst>
            <pc:docMk/>
            <pc:sldMk cId="2868258633" sldId="2147470253"/>
            <ac:spMk id="6" creationId="{13C609C8-0617-BC28-7236-8567973CBA2C}"/>
          </ac:spMkLst>
        </pc:spChg>
        <pc:spChg chg="mod">
          <ac:chgData name="Mathias Vercauteren" userId="fa5be325-c4b1-412f-aabb-20c14464bfb7" providerId="ADAL" clId="{A9B91A0C-DE7E-47E9-9019-964FDEE48EC5}" dt="2024-08-27T05:03:53.366" v="3911" actId="14100"/>
          <ac:spMkLst>
            <pc:docMk/>
            <pc:sldMk cId="2868258633" sldId="2147470253"/>
            <ac:spMk id="168" creationId="{00000000-0000-0000-0000-000000000000}"/>
          </ac:spMkLst>
        </pc:spChg>
        <pc:spChg chg="mod">
          <ac:chgData name="Mathias Vercauteren" userId="fa5be325-c4b1-412f-aabb-20c14464bfb7" providerId="ADAL" clId="{A9B91A0C-DE7E-47E9-9019-964FDEE48EC5}" dt="2024-08-27T16:12:29.810" v="17463"/>
          <ac:spMkLst>
            <pc:docMk/>
            <pc:sldMk cId="2868258633" sldId="2147470253"/>
            <ac:spMk id="169" creationId="{00000000-0000-0000-0000-000000000000}"/>
          </ac:spMkLst>
        </pc:spChg>
        <pc:grpChg chg="del">
          <ac:chgData name="Mathias Vercauteren" userId="fa5be325-c4b1-412f-aabb-20c14464bfb7" providerId="ADAL" clId="{A9B91A0C-DE7E-47E9-9019-964FDEE48EC5}" dt="2024-08-27T05:03:41.881" v="3908" actId="478"/>
          <ac:grpSpMkLst>
            <pc:docMk/>
            <pc:sldMk cId="2868258633" sldId="2147470253"/>
            <ac:grpSpMk id="8" creationId="{EDC6A30B-6D93-6ADE-9531-6DAABE6240E8}"/>
          </ac:grpSpMkLst>
        </pc:grpChg>
        <pc:graphicFrameChg chg="mod">
          <ac:chgData name="Mathias Vercauteren" userId="fa5be325-c4b1-412f-aabb-20c14464bfb7" providerId="ADAL" clId="{A9B91A0C-DE7E-47E9-9019-964FDEE48EC5}" dt="2024-08-27T05:03:46.356" v="3909" actId="2711"/>
          <ac:graphicFrameMkLst>
            <pc:docMk/>
            <pc:sldMk cId="2868258633" sldId="2147470253"/>
            <ac:graphicFrameMk id="7" creationId="{784BAFAE-A2C5-129F-B240-B2917A4E04BC}"/>
          </ac:graphicFrameMkLst>
        </pc:graphicFrameChg>
      </pc:sldChg>
      <pc:sldChg chg="delSp modSp add mod ord modTransition modAnim modNotesTx">
        <pc:chgData name="Mathias Vercauteren" userId="fa5be325-c4b1-412f-aabb-20c14464bfb7" providerId="ADAL" clId="{A9B91A0C-DE7E-47E9-9019-964FDEE48EC5}" dt="2024-08-27T16:12:29.810" v="17463"/>
        <pc:sldMkLst>
          <pc:docMk/>
          <pc:sldMk cId="2287807565" sldId="2147470254"/>
        </pc:sldMkLst>
        <pc:spChg chg="mod">
          <ac:chgData name="Mathias Vercauteren" userId="fa5be325-c4b1-412f-aabb-20c14464bfb7" providerId="ADAL" clId="{A9B91A0C-DE7E-47E9-9019-964FDEE48EC5}" dt="2024-08-27T04:57:42.100" v="3748" actId="2711"/>
          <ac:spMkLst>
            <pc:docMk/>
            <pc:sldMk cId="2287807565" sldId="2147470254"/>
            <ac:spMk id="2" creationId="{24F707D6-1EFD-1902-38EA-861ACFCA3ECD}"/>
          </ac:spMkLst>
        </pc:spChg>
        <pc:spChg chg="mod">
          <ac:chgData name="Mathias Vercauteren" userId="fa5be325-c4b1-412f-aabb-20c14464bfb7" providerId="ADAL" clId="{A9B91A0C-DE7E-47E9-9019-964FDEE48EC5}" dt="2024-08-27T04:57:42.100" v="3748" actId="2711"/>
          <ac:spMkLst>
            <pc:docMk/>
            <pc:sldMk cId="2287807565" sldId="2147470254"/>
            <ac:spMk id="4" creationId="{849768A1-0F24-92BF-9700-9193B68F7F6F}"/>
          </ac:spMkLst>
        </pc:spChg>
        <pc:spChg chg="mod">
          <ac:chgData name="Mathias Vercauteren" userId="fa5be325-c4b1-412f-aabb-20c14464bfb7" providerId="ADAL" clId="{A9B91A0C-DE7E-47E9-9019-964FDEE48EC5}" dt="2024-08-27T16:12:29.810" v="17463"/>
          <ac:spMkLst>
            <pc:docMk/>
            <pc:sldMk cId="2287807565" sldId="2147470254"/>
            <ac:spMk id="5" creationId="{71FD7F69-4833-DD19-E90D-60181B0B27A1}"/>
          </ac:spMkLst>
        </pc:spChg>
        <pc:spChg chg="mod">
          <ac:chgData name="Mathias Vercauteren" userId="fa5be325-c4b1-412f-aabb-20c14464bfb7" providerId="ADAL" clId="{A9B91A0C-DE7E-47E9-9019-964FDEE48EC5}" dt="2024-08-27T04:57:42.100" v="3748" actId="2711"/>
          <ac:spMkLst>
            <pc:docMk/>
            <pc:sldMk cId="2287807565" sldId="2147470254"/>
            <ac:spMk id="6" creationId="{66405B33-7C14-C7CD-CF83-60491EF92290}"/>
          </ac:spMkLst>
        </pc:spChg>
        <pc:spChg chg="mod">
          <ac:chgData name="Mathias Vercauteren" userId="fa5be325-c4b1-412f-aabb-20c14464bfb7" providerId="ADAL" clId="{A9B91A0C-DE7E-47E9-9019-964FDEE48EC5}" dt="2024-08-27T04:57:42.100" v="3748" actId="2711"/>
          <ac:spMkLst>
            <pc:docMk/>
            <pc:sldMk cId="2287807565" sldId="2147470254"/>
            <ac:spMk id="9" creationId="{E6055F4A-4268-59FF-1BDF-7C258110BDFD}"/>
          </ac:spMkLst>
        </pc:spChg>
        <pc:spChg chg="mod">
          <ac:chgData name="Mathias Vercauteren" userId="fa5be325-c4b1-412f-aabb-20c14464bfb7" providerId="ADAL" clId="{A9B91A0C-DE7E-47E9-9019-964FDEE48EC5}" dt="2024-08-27T04:57:42.100" v="3748" actId="2711"/>
          <ac:spMkLst>
            <pc:docMk/>
            <pc:sldMk cId="2287807565" sldId="2147470254"/>
            <ac:spMk id="10" creationId="{80BEEBFD-7A41-34AE-18D9-74266D28DB8C}"/>
          </ac:spMkLst>
        </pc:spChg>
        <pc:spChg chg="mod">
          <ac:chgData name="Mathias Vercauteren" userId="fa5be325-c4b1-412f-aabb-20c14464bfb7" providerId="ADAL" clId="{A9B91A0C-DE7E-47E9-9019-964FDEE48EC5}" dt="2024-08-27T04:57:42.100" v="3748" actId="2711"/>
          <ac:spMkLst>
            <pc:docMk/>
            <pc:sldMk cId="2287807565" sldId="2147470254"/>
            <ac:spMk id="11" creationId="{54F5B321-A0B0-F43E-2BED-7D5C88553BEE}"/>
          </ac:spMkLst>
        </pc:spChg>
        <pc:spChg chg="mod">
          <ac:chgData name="Mathias Vercauteren" userId="fa5be325-c4b1-412f-aabb-20c14464bfb7" providerId="ADAL" clId="{A9B91A0C-DE7E-47E9-9019-964FDEE48EC5}" dt="2024-08-27T04:57:42.100" v="3748" actId="2711"/>
          <ac:spMkLst>
            <pc:docMk/>
            <pc:sldMk cId="2287807565" sldId="2147470254"/>
            <ac:spMk id="12" creationId="{3FA8AC51-C891-FB24-3AF6-3EA646F7EA89}"/>
          </ac:spMkLst>
        </pc:spChg>
        <pc:spChg chg="mod">
          <ac:chgData name="Mathias Vercauteren" userId="fa5be325-c4b1-412f-aabb-20c14464bfb7" providerId="ADAL" clId="{A9B91A0C-DE7E-47E9-9019-964FDEE48EC5}" dt="2024-08-27T04:57:42.100" v="3748" actId="2711"/>
          <ac:spMkLst>
            <pc:docMk/>
            <pc:sldMk cId="2287807565" sldId="2147470254"/>
            <ac:spMk id="13" creationId="{3A772D11-C772-9CF3-20EF-41838E1BB75E}"/>
          </ac:spMkLst>
        </pc:spChg>
        <pc:spChg chg="mod">
          <ac:chgData name="Mathias Vercauteren" userId="fa5be325-c4b1-412f-aabb-20c14464bfb7" providerId="ADAL" clId="{A9B91A0C-DE7E-47E9-9019-964FDEE48EC5}" dt="2024-08-27T04:57:42.100" v="3748" actId="2711"/>
          <ac:spMkLst>
            <pc:docMk/>
            <pc:sldMk cId="2287807565" sldId="2147470254"/>
            <ac:spMk id="14" creationId="{102B74C8-91CB-801F-BB04-F23DF96D1C36}"/>
          </ac:spMkLst>
        </pc:spChg>
        <pc:spChg chg="mod">
          <ac:chgData name="Mathias Vercauteren" userId="fa5be325-c4b1-412f-aabb-20c14464bfb7" providerId="ADAL" clId="{A9B91A0C-DE7E-47E9-9019-964FDEE48EC5}" dt="2024-08-27T04:57:42.100" v="3748" actId="2711"/>
          <ac:spMkLst>
            <pc:docMk/>
            <pc:sldMk cId="2287807565" sldId="2147470254"/>
            <ac:spMk id="15" creationId="{51E31698-B200-59C3-4247-87358B3D79BF}"/>
          </ac:spMkLst>
        </pc:spChg>
        <pc:spChg chg="mod">
          <ac:chgData name="Mathias Vercauteren" userId="fa5be325-c4b1-412f-aabb-20c14464bfb7" providerId="ADAL" clId="{A9B91A0C-DE7E-47E9-9019-964FDEE48EC5}" dt="2024-08-27T04:57:42.100" v="3748" actId="2711"/>
          <ac:spMkLst>
            <pc:docMk/>
            <pc:sldMk cId="2287807565" sldId="2147470254"/>
            <ac:spMk id="16" creationId="{F7DBF33A-F263-3543-E92D-8DB868ED1CE8}"/>
          </ac:spMkLst>
        </pc:spChg>
        <pc:spChg chg="mod">
          <ac:chgData name="Mathias Vercauteren" userId="fa5be325-c4b1-412f-aabb-20c14464bfb7" providerId="ADAL" clId="{A9B91A0C-DE7E-47E9-9019-964FDEE48EC5}" dt="2024-08-27T04:57:42.100" v="3748" actId="2711"/>
          <ac:spMkLst>
            <pc:docMk/>
            <pc:sldMk cId="2287807565" sldId="2147470254"/>
            <ac:spMk id="17" creationId="{C16A2080-BCC5-0588-B31C-710BB3C284D3}"/>
          </ac:spMkLst>
        </pc:spChg>
        <pc:spChg chg="mod">
          <ac:chgData name="Mathias Vercauteren" userId="fa5be325-c4b1-412f-aabb-20c14464bfb7" providerId="ADAL" clId="{A9B91A0C-DE7E-47E9-9019-964FDEE48EC5}" dt="2024-08-27T05:01:29.599" v="3774" actId="20577"/>
          <ac:spMkLst>
            <pc:docMk/>
            <pc:sldMk cId="2287807565" sldId="2147470254"/>
            <ac:spMk id="18" creationId="{761E4206-BD1C-49ED-F011-574302948FE9}"/>
          </ac:spMkLst>
        </pc:spChg>
        <pc:spChg chg="mod">
          <ac:chgData name="Mathias Vercauteren" userId="fa5be325-c4b1-412f-aabb-20c14464bfb7" providerId="ADAL" clId="{A9B91A0C-DE7E-47E9-9019-964FDEE48EC5}" dt="2024-08-27T05:17:41.445" v="4824" actId="20577"/>
          <ac:spMkLst>
            <pc:docMk/>
            <pc:sldMk cId="2287807565" sldId="2147470254"/>
            <ac:spMk id="19" creationId="{6359985F-C518-E0C7-0897-CD2C10B5C7FC}"/>
          </ac:spMkLst>
        </pc:spChg>
        <pc:spChg chg="mod">
          <ac:chgData name="Mathias Vercauteren" userId="fa5be325-c4b1-412f-aabb-20c14464bfb7" providerId="ADAL" clId="{A9B91A0C-DE7E-47E9-9019-964FDEE48EC5}" dt="2024-08-27T04:57:42.100" v="3748" actId="2711"/>
          <ac:spMkLst>
            <pc:docMk/>
            <pc:sldMk cId="2287807565" sldId="2147470254"/>
            <ac:spMk id="20" creationId="{FC4011FD-3166-1A66-644D-40587582B0A8}"/>
          </ac:spMkLst>
        </pc:spChg>
        <pc:spChg chg="mod">
          <ac:chgData name="Mathias Vercauteren" userId="fa5be325-c4b1-412f-aabb-20c14464bfb7" providerId="ADAL" clId="{A9B91A0C-DE7E-47E9-9019-964FDEE48EC5}" dt="2024-08-27T04:57:42.100" v="3748" actId="2711"/>
          <ac:spMkLst>
            <pc:docMk/>
            <pc:sldMk cId="2287807565" sldId="2147470254"/>
            <ac:spMk id="23" creationId="{C4759F24-49B3-4870-5ACB-B468B97BB0AA}"/>
          </ac:spMkLst>
        </pc:spChg>
        <pc:spChg chg="mod">
          <ac:chgData name="Mathias Vercauteren" userId="fa5be325-c4b1-412f-aabb-20c14464bfb7" providerId="ADAL" clId="{A9B91A0C-DE7E-47E9-9019-964FDEE48EC5}" dt="2024-08-27T05:02:03.072" v="3813" actId="20577"/>
          <ac:spMkLst>
            <pc:docMk/>
            <pc:sldMk cId="2287807565" sldId="2147470254"/>
            <ac:spMk id="24" creationId="{9E20860B-8CCD-7AD4-E310-E59F4D1785C3}"/>
          </ac:spMkLst>
        </pc:spChg>
        <pc:spChg chg="mod">
          <ac:chgData name="Mathias Vercauteren" userId="fa5be325-c4b1-412f-aabb-20c14464bfb7" providerId="ADAL" clId="{A9B91A0C-DE7E-47E9-9019-964FDEE48EC5}" dt="2024-08-27T05:02:37.341" v="3904" actId="20577"/>
          <ac:spMkLst>
            <pc:docMk/>
            <pc:sldMk cId="2287807565" sldId="2147470254"/>
            <ac:spMk id="25" creationId="{CB9E445B-A6A5-A22F-34CD-3DA64B733BF1}"/>
          </ac:spMkLst>
        </pc:spChg>
        <pc:spChg chg="mod">
          <ac:chgData name="Mathias Vercauteren" userId="fa5be325-c4b1-412f-aabb-20c14464bfb7" providerId="ADAL" clId="{A9B91A0C-DE7E-47E9-9019-964FDEE48EC5}" dt="2024-08-27T04:57:42.100" v="3748" actId="2711"/>
          <ac:spMkLst>
            <pc:docMk/>
            <pc:sldMk cId="2287807565" sldId="2147470254"/>
            <ac:spMk id="26" creationId="{97B0436E-6B3B-8466-DF86-30B07EE7C861}"/>
          </ac:spMkLst>
        </pc:spChg>
        <pc:spChg chg="mod">
          <ac:chgData name="Mathias Vercauteren" userId="fa5be325-c4b1-412f-aabb-20c14464bfb7" providerId="ADAL" clId="{A9B91A0C-DE7E-47E9-9019-964FDEE48EC5}" dt="2024-08-27T04:57:42.100" v="3748" actId="2711"/>
          <ac:spMkLst>
            <pc:docMk/>
            <pc:sldMk cId="2287807565" sldId="2147470254"/>
            <ac:spMk id="27" creationId="{3B877552-F9FE-74E4-E9B3-7A3E19716104}"/>
          </ac:spMkLst>
        </pc:spChg>
        <pc:spChg chg="mod">
          <ac:chgData name="Mathias Vercauteren" userId="fa5be325-c4b1-412f-aabb-20c14464bfb7" providerId="ADAL" clId="{A9B91A0C-DE7E-47E9-9019-964FDEE48EC5}" dt="2024-08-27T04:59:34.374" v="3764" actId="6549"/>
          <ac:spMkLst>
            <pc:docMk/>
            <pc:sldMk cId="2287807565" sldId="2147470254"/>
            <ac:spMk id="168" creationId="{00000000-0000-0000-0000-000000000000}"/>
          </ac:spMkLst>
        </pc:spChg>
        <pc:spChg chg="mod">
          <ac:chgData name="Mathias Vercauteren" userId="fa5be325-c4b1-412f-aabb-20c14464bfb7" providerId="ADAL" clId="{A9B91A0C-DE7E-47E9-9019-964FDEE48EC5}" dt="2024-08-27T16:12:29.810" v="17463"/>
          <ac:spMkLst>
            <pc:docMk/>
            <pc:sldMk cId="2287807565" sldId="2147470254"/>
            <ac:spMk id="169" creationId="{00000000-0000-0000-0000-000000000000}"/>
          </ac:spMkLst>
        </pc:spChg>
        <pc:grpChg chg="del">
          <ac:chgData name="Mathias Vercauteren" userId="fa5be325-c4b1-412f-aabb-20c14464bfb7" providerId="ADAL" clId="{A9B91A0C-DE7E-47E9-9019-964FDEE48EC5}" dt="2024-08-27T04:57:44.740" v="3749" actId="478"/>
          <ac:grpSpMkLst>
            <pc:docMk/>
            <pc:sldMk cId="2287807565" sldId="2147470254"/>
            <ac:grpSpMk id="7" creationId="{5DCF1F59-5B32-40E9-7B3C-4198767C1DD8}"/>
          </ac:grpSpMkLst>
        </pc:grpChg>
        <pc:picChg chg="mod">
          <ac:chgData name="Mathias Vercauteren" userId="fa5be325-c4b1-412f-aabb-20c14464bfb7" providerId="ADAL" clId="{A9B91A0C-DE7E-47E9-9019-964FDEE48EC5}" dt="2024-08-27T16:12:19.865" v="17460"/>
          <ac:picMkLst>
            <pc:docMk/>
            <pc:sldMk cId="2287807565" sldId="2147470254"/>
            <ac:picMk id="3" creationId="{95B684B3-3E77-7E5A-4978-A53685EDBE0C}"/>
          </ac:picMkLst>
        </pc:picChg>
      </pc:sldChg>
      <pc:sldChg chg="delSp modSp add mod ord modTransition">
        <pc:chgData name="Mathias Vercauteren" userId="fa5be325-c4b1-412f-aabb-20c14464bfb7" providerId="ADAL" clId="{A9B91A0C-DE7E-47E9-9019-964FDEE48EC5}" dt="2024-08-27T16:12:29.810" v="17463"/>
        <pc:sldMkLst>
          <pc:docMk/>
          <pc:sldMk cId="3694266778" sldId="2147470255"/>
        </pc:sldMkLst>
        <pc:spChg chg="mod">
          <ac:chgData name="Mathias Vercauteren" userId="fa5be325-c4b1-412f-aabb-20c14464bfb7" providerId="ADAL" clId="{A9B91A0C-DE7E-47E9-9019-964FDEE48EC5}" dt="2024-08-27T16:12:29.810" v="17463"/>
          <ac:spMkLst>
            <pc:docMk/>
            <pc:sldMk cId="3694266778" sldId="2147470255"/>
            <ac:spMk id="6" creationId="{C71A1F23-5D81-8260-D48D-018B5FDD33AE}"/>
          </ac:spMkLst>
        </pc:spChg>
        <pc:grpChg chg="del">
          <ac:chgData name="Mathias Vercauteren" userId="fa5be325-c4b1-412f-aabb-20c14464bfb7" providerId="ADAL" clId="{A9B91A0C-DE7E-47E9-9019-964FDEE48EC5}" dt="2024-08-27T05:24:39.281" v="4937" actId="478"/>
          <ac:grpSpMkLst>
            <pc:docMk/>
            <pc:sldMk cId="3694266778" sldId="2147470255"/>
            <ac:grpSpMk id="8" creationId="{D219B3B1-1346-2BA1-CFE4-7D4190341105}"/>
          </ac:grpSpMkLst>
        </pc:grpChg>
      </pc:sldChg>
      <pc:sldChg chg="addSp delSp modSp add mod modTransition modAnim">
        <pc:chgData name="Mathias Vercauteren" userId="fa5be325-c4b1-412f-aabb-20c14464bfb7" providerId="ADAL" clId="{A9B91A0C-DE7E-47E9-9019-964FDEE48EC5}" dt="2024-08-27T14:27:16.985" v="15954"/>
        <pc:sldMkLst>
          <pc:docMk/>
          <pc:sldMk cId="3131485787" sldId="2147470256"/>
        </pc:sldMkLst>
        <pc:spChg chg="mod">
          <ac:chgData name="Mathias Vercauteren" userId="fa5be325-c4b1-412f-aabb-20c14464bfb7" providerId="ADAL" clId="{A9B91A0C-DE7E-47E9-9019-964FDEE48EC5}" dt="2024-08-27T04:48:07.589" v="3426"/>
          <ac:spMkLst>
            <pc:docMk/>
            <pc:sldMk cId="3131485787" sldId="2147470256"/>
            <ac:spMk id="2" creationId="{89CE8827-D833-61B4-2DF1-28BF83169F26}"/>
          </ac:spMkLst>
        </pc:spChg>
        <pc:spChg chg="mod">
          <ac:chgData name="Mathias Vercauteren" userId="fa5be325-c4b1-412f-aabb-20c14464bfb7" providerId="ADAL" clId="{A9B91A0C-DE7E-47E9-9019-964FDEE48EC5}" dt="2024-08-27T04:48:13.610" v="3428" actId="1076"/>
          <ac:spMkLst>
            <pc:docMk/>
            <pc:sldMk cId="3131485787" sldId="2147470256"/>
            <ac:spMk id="3" creationId="{E90C5AC6-B44A-D100-9687-C333C3CCF44D}"/>
          </ac:spMkLst>
        </pc:spChg>
        <pc:spChg chg="add mod">
          <ac:chgData name="Mathias Vercauteren" userId="fa5be325-c4b1-412f-aabb-20c14464bfb7" providerId="ADAL" clId="{A9B91A0C-DE7E-47E9-9019-964FDEE48EC5}" dt="2024-08-27T04:50:37.832" v="3524" actId="1037"/>
          <ac:spMkLst>
            <pc:docMk/>
            <pc:sldMk cId="3131485787" sldId="2147470256"/>
            <ac:spMk id="20" creationId="{2E5DB424-8B7A-D741-5905-ABA11CAFBC54}"/>
          </ac:spMkLst>
        </pc:spChg>
        <pc:spChg chg="add mod">
          <ac:chgData name="Mathias Vercauteren" userId="fa5be325-c4b1-412f-aabb-20c14464bfb7" providerId="ADAL" clId="{A9B91A0C-DE7E-47E9-9019-964FDEE48EC5}" dt="2024-08-27T04:50:37.832" v="3524" actId="1037"/>
          <ac:spMkLst>
            <pc:docMk/>
            <pc:sldMk cId="3131485787" sldId="2147470256"/>
            <ac:spMk id="24" creationId="{3DADBCE0-9A5E-98B4-5D49-CF9239633BE7}"/>
          </ac:spMkLst>
        </pc:spChg>
        <pc:spChg chg="add mod">
          <ac:chgData name="Mathias Vercauteren" userId="fa5be325-c4b1-412f-aabb-20c14464bfb7" providerId="ADAL" clId="{A9B91A0C-DE7E-47E9-9019-964FDEE48EC5}" dt="2024-08-27T04:50:37.832" v="3524" actId="1037"/>
          <ac:spMkLst>
            <pc:docMk/>
            <pc:sldMk cId="3131485787" sldId="2147470256"/>
            <ac:spMk id="25" creationId="{F8A14E5B-E0A4-5771-AC32-A663469584D2}"/>
          </ac:spMkLst>
        </pc:spChg>
        <pc:spChg chg="add mod">
          <ac:chgData name="Mathias Vercauteren" userId="fa5be325-c4b1-412f-aabb-20c14464bfb7" providerId="ADAL" clId="{A9B91A0C-DE7E-47E9-9019-964FDEE48EC5}" dt="2024-08-27T04:51:06.186" v="3570"/>
          <ac:spMkLst>
            <pc:docMk/>
            <pc:sldMk cId="3131485787" sldId="2147470256"/>
            <ac:spMk id="26" creationId="{21DF6D15-99BA-BEF1-3403-03ED861186B2}"/>
          </ac:spMkLst>
        </pc:spChg>
        <pc:spChg chg="add mod">
          <ac:chgData name="Mathias Vercauteren" userId="fa5be325-c4b1-412f-aabb-20c14464bfb7" providerId="ADAL" clId="{A9B91A0C-DE7E-47E9-9019-964FDEE48EC5}" dt="2024-08-27T04:51:20.326" v="3645"/>
          <ac:spMkLst>
            <pc:docMk/>
            <pc:sldMk cId="3131485787" sldId="2147470256"/>
            <ac:spMk id="27" creationId="{935F9BD4-7E2D-1404-F74E-7D0169E7D6B4}"/>
          </ac:spMkLst>
        </pc:spChg>
        <pc:spChg chg="add mod">
          <ac:chgData name="Mathias Vercauteren" userId="fa5be325-c4b1-412f-aabb-20c14464bfb7" providerId="ADAL" clId="{A9B91A0C-DE7E-47E9-9019-964FDEE48EC5}" dt="2024-08-27T04:51:28.659" v="3670"/>
          <ac:spMkLst>
            <pc:docMk/>
            <pc:sldMk cId="3131485787" sldId="2147470256"/>
            <ac:spMk id="28" creationId="{042F6543-E2F3-1701-FC70-E1F742F9E421}"/>
          </ac:spMkLst>
        </pc:spChg>
        <pc:picChg chg="add mod">
          <ac:chgData name="Mathias Vercauteren" userId="fa5be325-c4b1-412f-aabb-20c14464bfb7" providerId="ADAL" clId="{A9B91A0C-DE7E-47E9-9019-964FDEE48EC5}" dt="2024-08-27T04:48:18.150" v="3429" actId="1076"/>
          <ac:picMkLst>
            <pc:docMk/>
            <pc:sldMk cId="3131485787" sldId="2147470256"/>
            <ac:picMk id="7" creationId="{515E39B6-7B56-7B7F-B527-14F7B6F6AF61}"/>
          </ac:picMkLst>
        </pc:picChg>
        <pc:picChg chg="add del mod">
          <ac:chgData name="Mathias Vercauteren" userId="fa5be325-c4b1-412f-aabb-20c14464bfb7" providerId="ADAL" clId="{A9B91A0C-DE7E-47E9-9019-964FDEE48EC5}" dt="2024-08-27T04:42:53.812" v="3276" actId="478"/>
          <ac:picMkLst>
            <pc:docMk/>
            <pc:sldMk cId="3131485787" sldId="2147470256"/>
            <ac:picMk id="9" creationId="{83B732AE-8104-66E5-5476-AA938B2A3ACA}"/>
          </ac:picMkLst>
        </pc:picChg>
        <pc:picChg chg="add mod">
          <ac:chgData name="Mathias Vercauteren" userId="fa5be325-c4b1-412f-aabb-20c14464bfb7" providerId="ADAL" clId="{A9B91A0C-DE7E-47E9-9019-964FDEE48EC5}" dt="2024-08-27T04:50:48.974" v="3538" actId="1037"/>
          <ac:picMkLst>
            <pc:docMk/>
            <pc:sldMk cId="3131485787" sldId="2147470256"/>
            <ac:picMk id="11" creationId="{63B247EF-1B27-F969-48BF-E41DEDA41CA3}"/>
          </ac:picMkLst>
        </pc:picChg>
        <pc:picChg chg="add mod">
          <ac:chgData name="Mathias Vercauteren" userId="fa5be325-c4b1-412f-aabb-20c14464bfb7" providerId="ADAL" clId="{A9B91A0C-DE7E-47E9-9019-964FDEE48EC5}" dt="2024-08-27T04:50:48.974" v="3538" actId="1037"/>
          <ac:picMkLst>
            <pc:docMk/>
            <pc:sldMk cId="3131485787" sldId="2147470256"/>
            <ac:picMk id="13" creationId="{811F9218-FA18-24B1-43C9-02225BF62834}"/>
          </ac:picMkLst>
        </pc:picChg>
        <pc:picChg chg="add mod">
          <ac:chgData name="Mathias Vercauteren" userId="fa5be325-c4b1-412f-aabb-20c14464bfb7" providerId="ADAL" clId="{A9B91A0C-DE7E-47E9-9019-964FDEE48EC5}" dt="2024-08-27T04:50:48.974" v="3538" actId="1037"/>
          <ac:picMkLst>
            <pc:docMk/>
            <pc:sldMk cId="3131485787" sldId="2147470256"/>
            <ac:picMk id="15" creationId="{3BF1F672-E77B-16E4-3CC0-A09F1C6DFACE}"/>
          </ac:picMkLst>
        </pc:picChg>
        <pc:picChg chg="add mod">
          <ac:chgData name="Mathias Vercauteren" userId="fa5be325-c4b1-412f-aabb-20c14464bfb7" providerId="ADAL" clId="{A9B91A0C-DE7E-47E9-9019-964FDEE48EC5}" dt="2024-08-27T04:48:18.150" v="3429" actId="1076"/>
          <ac:picMkLst>
            <pc:docMk/>
            <pc:sldMk cId="3131485787" sldId="2147470256"/>
            <ac:picMk id="17" creationId="{1D96F5CD-0D4A-E68B-D4CC-4EE083C1E458}"/>
          </ac:picMkLst>
        </pc:picChg>
        <pc:picChg chg="add mod">
          <ac:chgData name="Mathias Vercauteren" userId="fa5be325-c4b1-412f-aabb-20c14464bfb7" providerId="ADAL" clId="{A9B91A0C-DE7E-47E9-9019-964FDEE48EC5}" dt="2024-08-27T04:49:19.250" v="3444" actId="1076"/>
          <ac:picMkLst>
            <pc:docMk/>
            <pc:sldMk cId="3131485787" sldId="2147470256"/>
            <ac:picMk id="19" creationId="{1F49D0C1-A2E2-FFF3-C6DE-3301CBECF1DA}"/>
          </ac:picMkLst>
        </pc:picChg>
        <pc:cxnChg chg="add del mod">
          <ac:chgData name="Mathias Vercauteren" userId="fa5be325-c4b1-412f-aabb-20c14464bfb7" providerId="ADAL" clId="{A9B91A0C-DE7E-47E9-9019-964FDEE48EC5}" dt="2024-08-27T04:49:02.104" v="3440" actId="11529"/>
          <ac:cxnSpMkLst>
            <pc:docMk/>
            <pc:sldMk cId="3131485787" sldId="2147470256"/>
            <ac:cxnSpMk id="22" creationId="{2FC316CA-635F-9F97-CD43-345D96ACC2F1}"/>
          </ac:cxnSpMkLst>
        </pc:cxnChg>
      </pc:sldChg>
      <pc:sldChg chg="addSp modSp add del mod modTransition">
        <pc:chgData name="Mathias Vercauteren" userId="fa5be325-c4b1-412f-aabb-20c14464bfb7" providerId="ADAL" clId="{A9B91A0C-DE7E-47E9-9019-964FDEE48EC5}" dt="2024-08-27T13:47:18.075" v="15016" actId="47"/>
        <pc:sldMkLst>
          <pc:docMk/>
          <pc:sldMk cId="1680165008" sldId="2147470257"/>
        </pc:sldMkLst>
        <pc:spChg chg="mod">
          <ac:chgData name="Mathias Vercauteren" userId="fa5be325-c4b1-412f-aabb-20c14464bfb7" providerId="ADAL" clId="{A9B91A0C-DE7E-47E9-9019-964FDEE48EC5}" dt="2024-08-26T14:25:21.573" v="1917"/>
          <ac:spMkLst>
            <pc:docMk/>
            <pc:sldMk cId="1680165008" sldId="2147470257"/>
            <ac:spMk id="2" creationId="{89CE8827-D833-61B4-2DF1-28BF83169F26}"/>
          </ac:spMkLst>
        </pc:spChg>
        <pc:spChg chg="mod">
          <ac:chgData name="Mathias Vercauteren" userId="fa5be325-c4b1-412f-aabb-20c14464bfb7" providerId="ADAL" clId="{A9B91A0C-DE7E-47E9-9019-964FDEE48EC5}" dt="2024-08-26T14:25:26.250" v="1918"/>
          <ac:spMkLst>
            <pc:docMk/>
            <pc:sldMk cId="1680165008" sldId="2147470257"/>
            <ac:spMk id="3" creationId="{E90C5AC6-B44A-D100-9687-C333C3CCF44D}"/>
          </ac:spMkLst>
        </pc:spChg>
        <pc:spChg chg="add mod">
          <ac:chgData name="Mathias Vercauteren" userId="fa5be325-c4b1-412f-aabb-20c14464bfb7" providerId="ADAL" clId="{A9B91A0C-DE7E-47E9-9019-964FDEE48EC5}" dt="2024-08-27T05:29:27.547" v="4989"/>
          <ac:spMkLst>
            <pc:docMk/>
            <pc:sldMk cId="1680165008" sldId="2147470257"/>
            <ac:spMk id="6" creationId="{6ABE141B-411A-4BE4-73C2-BD1900EB2402}"/>
          </ac:spMkLst>
        </pc:spChg>
        <pc:spChg chg="add mod">
          <ac:chgData name="Mathias Vercauteren" userId="fa5be325-c4b1-412f-aabb-20c14464bfb7" providerId="ADAL" clId="{A9B91A0C-DE7E-47E9-9019-964FDEE48EC5}" dt="2024-08-27T05:29:27.547" v="4989"/>
          <ac:spMkLst>
            <pc:docMk/>
            <pc:sldMk cId="1680165008" sldId="2147470257"/>
            <ac:spMk id="7" creationId="{09E12C8E-5586-9AB1-C4F6-E5349FE14393}"/>
          </ac:spMkLst>
        </pc:spChg>
        <pc:spChg chg="add mod">
          <ac:chgData name="Mathias Vercauteren" userId="fa5be325-c4b1-412f-aabb-20c14464bfb7" providerId="ADAL" clId="{A9B91A0C-DE7E-47E9-9019-964FDEE48EC5}" dt="2024-08-27T05:29:27.547" v="4989"/>
          <ac:spMkLst>
            <pc:docMk/>
            <pc:sldMk cId="1680165008" sldId="2147470257"/>
            <ac:spMk id="8" creationId="{82BC13B4-4593-7CB0-39F8-5DDA27ADB1BF}"/>
          </ac:spMkLst>
        </pc:spChg>
        <pc:spChg chg="add mod">
          <ac:chgData name="Mathias Vercauteren" userId="fa5be325-c4b1-412f-aabb-20c14464bfb7" providerId="ADAL" clId="{A9B91A0C-DE7E-47E9-9019-964FDEE48EC5}" dt="2024-08-27T05:29:27.547" v="4989"/>
          <ac:spMkLst>
            <pc:docMk/>
            <pc:sldMk cId="1680165008" sldId="2147470257"/>
            <ac:spMk id="9" creationId="{A99BE0A8-D0D2-1980-E597-DC1D68F39E72}"/>
          </ac:spMkLst>
        </pc:spChg>
        <pc:spChg chg="add mod">
          <ac:chgData name="Mathias Vercauteren" userId="fa5be325-c4b1-412f-aabb-20c14464bfb7" providerId="ADAL" clId="{A9B91A0C-DE7E-47E9-9019-964FDEE48EC5}" dt="2024-08-27T05:29:27.547" v="4989"/>
          <ac:spMkLst>
            <pc:docMk/>
            <pc:sldMk cId="1680165008" sldId="2147470257"/>
            <ac:spMk id="10" creationId="{3050FDCC-9D81-C27F-3E87-9AFF9C2CDD6E}"/>
          </ac:spMkLst>
        </pc:spChg>
        <pc:spChg chg="add mod">
          <ac:chgData name="Mathias Vercauteren" userId="fa5be325-c4b1-412f-aabb-20c14464bfb7" providerId="ADAL" clId="{A9B91A0C-DE7E-47E9-9019-964FDEE48EC5}" dt="2024-08-27T05:29:27.547" v="4989"/>
          <ac:spMkLst>
            <pc:docMk/>
            <pc:sldMk cId="1680165008" sldId="2147470257"/>
            <ac:spMk id="11" creationId="{F434744F-AAEB-532F-24A1-B838CA03643D}"/>
          </ac:spMkLst>
        </pc:spChg>
      </pc:sldChg>
      <pc:sldChg chg="addSp new del mod ord modNotesTx">
        <pc:chgData name="Mathias Vercauteren" userId="fa5be325-c4b1-412f-aabb-20c14464bfb7" providerId="ADAL" clId="{A9B91A0C-DE7E-47E9-9019-964FDEE48EC5}" dt="2024-08-27T04:51:32.289" v="3671" actId="47"/>
        <pc:sldMkLst>
          <pc:docMk/>
          <pc:sldMk cId="3633237341" sldId="2147470258"/>
        </pc:sldMkLst>
        <pc:picChg chg="add">
          <ac:chgData name="Mathias Vercauteren" userId="fa5be325-c4b1-412f-aabb-20c14464bfb7" providerId="ADAL" clId="{A9B91A0C-DE7E-47E9-9019-964FDEE48EC5}" dt="2024-08-26T14:27:44.513" v="1924" actId="22"/>
          <ac:picMkLst>
            <pc:docMk/>
            <pc:sldMk cId="3633237341" sldId="2147470258"/>
            <ac:picMk id="7" creationId="{242371CD-4C23-67CE-A2ED-C758D3A833C5}"/>
          </ac:picMkLst>
        </pc:picChg>
      </pc:sldChg>
      <pc:sldChg chg="addSp new del mod ord modNotesTx">
        <pc:chgData name="Mathias Vercauteren" userId="fa5be325-c4b1-412f-aabb-20c14464bfb7" providerId="ADAL" clId="{A9B91A0C-DE7E-47E9-9019-964FDEE48EC5}" dt="2024-08-27T05:17:54.994" v="4825" actId="47"/>
        <pc:sldMkLst>
          <pc:docMk/>
          <pc:sldMk cId="3283523882" sldId="2147470259"/>
        </pc:sldMkLst>
        <pc:picChg chg="add">
          <ac:chgData name="Mathias Vercauteren" userId="fa5be325-c4b1-412f-aabb-20c14464bfb7" providerId="ADAL" clId="{A9B91A0C-DE7E-47E9-9019-964FDEE48EC5}" dt="2024-08-26T14:32:10.186" v="1935" actId="22"/>
          <ac:picMkLst>
            <pc:docMk/>
            <pc:sldMk cId="3283523882" sldId="2147470259"/>
            <ac:picMk id="7" creationId="{2324DF6D-A30D-7D59-B295-D24F4F28ED99}"/>
          </ac:picMkLst>
        </pc:picChg>
      </pc:sldChg>
      <pc:sldChg chg="addSp delSp modSp add del mod modTransition modNotesTx">
        <pc:chgData name="Mathias Vercauteren" userId="fa5be325-c4b1-412f-aabb-20c14464bfb7" providerId="ADAL" clId="{A9B91A0C-DE7E-47E9-9019-964FDEE48EC5}" dt="2024-08-27T05:59:59.763" v="7456" actId="47"/>
        <pc:sldMkLst>
          <pc:docMk/>
          <pc:sldMk cId="2375628375" sldId="2147470260"/>
        </pc:sldMkLst>
        <pc:picChg chg="del">
          <ac:chgData name="Mathias Vercauteren" userId="fa5be325-c4b1-412f-aabb-20c14464bfb7" providerId="ADAL" clId="{A9B91A0C-DE7E-47E9-9019-964FDEE48EC5}" dt="2024-08-26T14:32:50.389" v="1937" actId="478"/>
          <ac:picMkLst>
            <pc:docMk/>
            <pc:sldMk cId="2375628375" sldId="2147470260"/>
            <ac:picMk id="7" creationId="{2324DF6D-A30D-7D59-B295-D24F4F28ED99}"/>
          </ac:picMkLst>
        </pc:picChg>
        <pc:picChg chg="add mod">
          <ac:chgData name="Mathias Vercauteren" userId="fa5be325-c4b1-412f-aabb-20c14464bfb7" providerId="ADAL" clId="{A9B91A0C-DE7E-47E9-9019-964FDEE48EC5}" dt="2024-08-27T05:57:34.964" v="6746" actId="1076"/>
          <ac:picMkLst>
            <pc:docMk/>
            <pc:sldMk cId="2375628375" sldId="2147470260"/>
            <ac:picMk id="8" creationId="{5ABD53AC-4005-59A7-8FC4-55B4F7718A17}"/>
          </ac:picMkLst>
        </pc:picChg>
      </pc:sldChg>
      <pc:sldChg chg="addSp delSp modSp new mod modTransition modNotesTx">
        <pc:chgData name="Mathias Vercauteren" userId="fa5be325-c4b1-412f-aabb-20c14464bfb7" providerId="ADAL" clId="{A9B91A0C-DE7E-47E9-9019-964FDEE48EC5}" dt="2024-08-27T14:27:16.985" v="15954"/>
        <pc:sldMkLst>
          <pc:docMk/>
          <pc:sldMk cId="2802457658" sldId="2147470261"/>
        </pc:sldMkLst>
        <pc:spChg chg="mod">
          <ac:chgData name="Mathias Vercauteren" userId="fa5be325-c4b1-412f-aabb-20c14464bfb7" providerId="ADAL" clId="{A9B91A0C-DE7E-47E9-9019-964FDEE48EC5}" dt="2024-08-27T08:24:04.312" v="7646" actId="404"/>
          <ac:spMkLst>
            <pc:docMk/>
            <pc:sldMk cId="2802457658" sldId="2147470261"/>
            <ac:spMk id="2" creationId="{80B53A67-F518-C36E-82AD-28FAA0806C59}"/>
          </ac:spMkLst>
        </pc:spChg>
        <pc:spChg chg="add mod">
          <ac:chgData name="Mathias Vercauteren" userId="fa5be325-c4b1-412f-aabb-20c14464bfb7" providerId="ADAL" clId="{A9B91A0C-DE7E-47E9-9019-964FDEE48EC5}" dt="2024-08-27T13:30:34.683" v="14402"/>
          <ac:spMkLst>
            <pc:docMk/>
            <pc:sldMk cId="2802457658" sldId="2147470261"/>
            <ac:spMk id="3" creationId="{46718F37-38AC-55B0-7332-47C94EC9F511}"/>
          </ac:spMkLst>
        </pc:spChg>
        <pc:spChg chg="del">
          <ac:chgData name="Mathias Vercauteren" userId="fa5be325-c4b1-412f-aabb-20c14464bfb7" providerId="ADAL" clId="{A9B91A0C-DE7E-47E9-9019-964FDEE48EC5}" dt="2024-08-27T08:24:34.735" v="7648" actId="478"/>
          <ac:spMkLst>
            <pc:docMk/>
            <pc:sldMk cId="2802457658" sldId="2147470261"/>
            <ac:spMk id="3" creationId="{9340121A-75BE-8D9A-832B-13599477BA54}"/>
          </ac:spMkLst>
        </pc:spChg>
        <pc:picChg chg="add del">
          <ac:chgData name="Mathias Vercauteren" userId="fa5be325-c4b1-412f-aabb-20c14464bfb7" providerId="ADAL" clId="{A9B91A0C-DE7E-47E9-9019-964FDEE48EC5}" dt="2024-08-26T14:45:14.623" v="1943" actId="22"/>
          <ac:picMkLst>
            <pc:docMk/>
            <pc:sldMk cId="2802457658" sldId="2147470261"/>
            <ac:picMk id="7" creationId="{2D2D0677-3BF1-0ED3-5E69-8245FB1B791E}"/>
          </ac:picMkLst>
        </pc:picChg>
        <pc:picChg chg="add mod">
          <ac:chgData name="Mathias Vercauteren" userId="fa5be325-c4b1-412f-aabb-20c14464bfb7" providerId="ADAL" clId="{A9B91A0C-DE7E-47E9-9019-964FDEE48EC5}" dt="2024-08-27T08:24:39.950" v="7651" actId="1076"/>
          <ac:picMkLst>
            <pc:docMk/>
            <pc:sldMk cId="2802457658" sldId="2147470261"/>
            <ac:picMk id="7" creationId="{B72A29F5-D579-67F7-082E-D89529C1E2F7}"/>
          </ac:picMkLst>
        </pc:picChg>
        <pc:picChg chg="add mod">
          <ac:chgData name="Mathias Vercauteren" userId="fa5be325-c4b1-412f-aabb-20c14464bfb7" providerId="ADAL" clId="{A9B91A0C-DE7E-47E9-9019-964FDEE48EC5}" dt="2024-08-27T08:24:52.580" v="7652"/>
          <ac:picMkLst>
            <pc:docMk/>
            <pc:sldMk cId="2802457658" sldId="2147470261"/>
            <ac:picMk id="8" creationId="{9A1BEC0E-0AC6-485B-881A-89876D7D996C}"/>
          </ac:picMkLst>
        </pc:picChg>
      </pc:sldChg>
      <pc:sldChg chg="addSp delSp modSp new mod modTransition modAnim modNotesTx">
        <pc:chgData name="Mathias Vercauteren" userId="fa5be325-c4b1-412f-aabb-20c14464bfb7" providerId="ADAL" clId="{A9B91A0C-DE7E-47E9-9019-964FDEE48EC5}" dt="2024-08-27T14:27:16.985" v="15954"/>
        <pc:sldMkLst>
          <pc:docMk/>
          <pc:sldMk cId="3663760418" sldId="2147470262"/>
        </pc:sldMkLst>
        <pc:spChg chg="mod">
          <ac:chgData name="Mathias Vercauteren" userId="fa5be325-c4b1-412f-aabb-20c14464bfb7" providerId="ADAL" clId="{A9B91A0C-DE7E-47E9-9019-964FDEE48EC5}" dt="2024-08-26T20:01:11.016" v="2066" actId="207"/>
          <ac:spMkLst>
            <pc:docMk/>
            <pc:sldMk cId="3663760418" sldId="2147470262"/>
            <ac:spMk id="2" creationId="{7763F4F5-A686-A49A-A514-1CED7283E84C}"/>
          </ac:spMkLst>
        </pc:spChg>
        <pc:spChg chg="mod">
          <ac:chgData name="Mathias Vercauteren" userId="fa5be325-c4b1-412f-aabb-20c14464bfb7" providerId="ADAL" clId="{A9B91A0C-DE7E-47E9-9019-964FDEE48EC5}" dt="2024-08-26T20:05:54.512" v="2196" actId="14100"/>
          <ac:spMkLst>
            <pc:docMk/>
            <pc:sldMk cId="3663760418" sldId="2147470262"/>
            <ac:spMk id="3" creationId="{EC9D2373-C617-7FBF-1059-7591E936510D}"/>
          </ac:spMkLst>
        </pc:spChg>
        <pc:spChg chg="add del mod">
          <ac:chgData name="Mathias Vercauteren" userId="fa5be325-c4b1-412f-aabb-20c14464bfb7" providerId="ADAL" clId="{A9B91A0C-DE7E-47E9-9019-964FDEE48EC5}" dt="2024-08-26T20:10:41.304" v="2213"/>
          <ac:spMkLst>
            <pc:docMk/>
            <pc:sldMk cId="3663760418" sldId="2147470262"/>
            <ac:spMk id="9" creationId="{3E75E314-1DC3-3E0E-427D-6EDD09358791}"/>
          </ac:spMkLst>
        </pc:spChg>
        <pc:picChg chg="add mod">
          <ac:chgData name="Mathias Vercauteren" userId="fa5be325-c4b1-412f-aabb-20c14464bfb7" providerId="ADAL" clId="{A9B91A0C-DE7E-47E9-9019-964FDEE48EC5}" dt="2024-08-26T20:03:23.699" v="2078" actId="1076"/>
          <ac:picMkLst>
            <pc:docMk/>
            <pc:sldMk cId="3663760418" sldId="2147470262"/>
            <ac:picMk id="7" creationId="{1E7C0C0A-DA1D-4EB6-4E25-0C17708BDDBF}"/>
          </ac:picMkLst>
        </pc:picChg>
      </pc:sldChg>
      <pc:sldChg chg="addSp delSp modSp add mod modTransition modAnim modNotesTx">
        <pc:chgData name="Mathias Vercauteren" userId="fa5be325-c4b1-412f-aabb-20c14464bfb7" providerId="ADAL" clId="{A9B91A0C-DE7E-47E9-9019-964FDEE48EC5}" dt="2024-08-28T09:59:20.623" v="17605"/>
        <pc:sldMkLst>
          <pc:docMk/>
          <pc:sldMk cId="2832779313" sldId="2147470263"/>
        </pc:sldMkLst>
        <pc:spChg chg="mod">
          <ac:chgData name="Mathias Vercauteren" userId="fa5be325-c4b1-412f-aabb-20c14464bfb7" providerId="ADAL" clId="{A9B91A0C-DE7E-47E9-9019-964FDEE48EC5}" dt="2024-08-26T20:15:54.451" v="2305" actId="207"/>
          <ac:spMkLst>
            <pc:docMk/>
            <pc:sldMk cId="2832779313" sldId="2147470263"/>
            <ac:spMk id="2" creationId="{89CE8827-D833-61B4-2DF1-28BF83169F26}"/>
          </ac:spMkLst>
        </pc:spChg>
        <pc:spChg chg="del">
          <ac:chgData name="Mathias Vercauteren" userId="fa5be325-c4b1-412f-aabb-20c14464bfb7" providerId="ADAL" clId="{A9B91A0C-DE7E-47E9-9019-964FDEE48EC5}" dt="2024-08-26T20:24:09.276" v="2552" actId="478"/>
          <ac:spMkLst>
            <pc:docMk/>
            <pc:sldMk cId="2832779313" sldId="2147470263"/>
            <ac:spMk id="3" creationId="{E90C5AC6-B44A-D100-9687-C333C3CCF44D}"/>
          </ac:spMkLst>
        </pc:spChg>
        <pc:spChg chg="mod">
          <ac:chgData name="Mathias Vercauteren" userId="fa5be325-c4b1-412f-aabb-20c14464bfb7" providerId="ADAL" clId="{A9B91A0C-DE7E-47E9-9019-964FDEE48EC5}" dt="2024-08-26T20:25:12.554" v="2591" actId="1076"/>
          <ac:spMkLst>
            <pc:docMk/>
            <pc:sldMk cId="2832779313" sldId="2147470263"/>
            <ac:spMk id="6" creationId="{998BA8B3-9E12-919B-F6E2-0E6D4154443B}"/>
          </ac:spMkLst>
        </pc:spChg>
        <pc:spChg chg="add">
          <ac:chgData name="Mathias Vercauteren" userId="fa5be325-c4b1-412f-aabb-20c14464bfb7" providerId="ADAL" clId="{A9B91A0C-DE7E-47E9-9019-964FDEE48EC5}" dt="2024-08-26T20:21:10.814" v="2544"/>
          <ac:spMkLst>
            <pc:docMk/>
            <pc:sldMk cId="2832779313" sldId="2147470263"/>
            <ac:spMk id="10" creationId="{DFB06F5B-DE38-122F-CA04-8179E6DCB5E3}"/>
          </ac:spMkLst>
        </pc:spChg>
        <pc:spChg chg="add mod">
          <ac:chgData name="Mathias Vercauteren" userId="fa5be325-c4b1-412f-aabb-20c14464bfb7" providerId="ADAL" clId="{A9B91A0C-DE7E-47E9-9019-964FDEE48EC5}" dt="2024-08-26T20:25:12.554" v="2591" actId="1076"/>
          <ac:spMkLst>
            <pc:docMk/>
            <pc:sldMk cId="2832779313" sldId="2147470263"/>
            <ac:spMk id="11" creationId="{9515AF90-BD93-4840-1A7F-346EA8F3651E}"/>
          </ac:spMkLst>
        </pc:spChg>
        <pc:spChg chg="add del mod">
          <ac:chgData name="Mathias Vercauteren" userId="fa5be325-c4b1-412f-aabb-20c14464bfb7" providerId="ADAL" clId="{A9B91A0C-DE7E-47E9-9019-964FDEE48EC5}" dt="2024-08-26T20:24:10.989" v="2553" actId="478"/>
          <ac:spMkLst>
            <pc:docMk/>
            <pc:sldMk cId="2832779313" sldId="2147470263"/>
            <ac:spMk id="13" creationId="{7CE63B04-1982-884F-5EAE-C25EA1680180}"/>
          </ac:spMkLst>
        </pc:spChg>
        <pc:spChg chg="add del">
          <ac:chgData name="Mathias Vercauteren" userId="fa5be325-c4b1-412f-aabb-20c14464bfb7" providerId="ADAL" clId="{A9B91A0C-DE7E-47E9-9019-964FDEE48EC5}" dt="2024-08-26T20:28:27.966" v="2594" actId="478"/>
          <ac:spMkLst>
            <pc:docMk/>
            <pc:sldMk cId="2832779313" sldId="2147470263"/>
            <ac:spMk id="14" creationId="{06E7C648-20F3-ECD4-7530-E77EB0BDC2D1}"/>
          </ac:spMkLst>
        </pc:spChg>
        <pc:picChg chg="del">
          <ac:chgData name="Mathias Vercauteren" userId="fa5be325-c4b1-412f-aabb-20c14464bfb7" providerId="ADAL" clId="{A9B91A0C-DE7E-47E9-9019-964FDEE48EC5}" dt="2024-08-26T20:19:13.963" v="2503" actId="478"/>
          <ac:picMkLst>
            <pc:docMk/>
            <pc:sldMk cId="2832779313" sldId="2147470263"/>
            <ac:picMk id="7" creationId="{394E3BC8-A9B6-1EC8-DDEA-BF1898D1EAF0}"/>
          </ac:picMkLst>
        </pc:picChg>
        <pc:picChg chg="add mod">
          <ac:chgData name="Mathias Vercauteren" userId="fa5be325-c4b1-412f-aabb-20c14464bfb7" providerId="ADAL" clId="{A9B91A0C-DE7E-47E9-9019-964FDEE48EC5}" dt="2024-08-26T20:28:57.521" v="2597" actId="1076"/>
          <ac:picMkLst>
            <pc:docMk/>
            <pc:sldMk cId="2832779313" sldId="2147470263"/>
            <ac:picMk id="9" creationId="{E755EF09-4FCD-1490-8990-8BCB09679819}"/>
          </ac:picMkLst>
        </pc:picChg>
        <pc:picChg chg="add mod">
          <ac:chgData name="Mathias Vercauteren" userId="fa5be325-c4b1-412f-aabb-20c14464bfb7" providerId="ADAL" clId="{A9B91A0C-DE7E-47E9-9019-964FDEE48EC5}" dt="2024-08-26T20:28:57.521" v="2597" actId="1076"/>
          <ac:picMkLst>
            <pc:docMk/>
            <pc:sldMk cId="2832779313" sldId="2147470263"/>
            <ac:picMk id="16" creationId="{F88C3C4D-3876-2392-A3E9-4FB4AFBB2AF8}"/>
          </ac:picMkLst>
        </pc:picChg>
        <pc:picChg chg="add mod">
          <ac:chgData name="Mathias Vercauteren" userId="fa5be325-c4b1-412f-aabb-20c14464bfb7" providerId="ADAL" clId="{A9B91A0C-DE7E-47E9-9019-964FDEE48EC5}" dt="2024-08-26T20:28:57.521" v="2597" actId="1076"/>
          <ac:picMkLst>
            <pc:docMk/>
            <pc:sldMk cId="2832779313" sldId="2147470263"/>
            <ac:picMk id="1026" creationId="{347B2450-D1F5-BE82-9EF3-9E78907F71E8}"/>
          </ac:picMkLst>
        </pc:picChg>
        <pc:picChg chg="add mod">
          <ac:chgData name="Mathias Vercauteren" userId="fa5be325-c4b1-412f-aabb-20c14464bfb7" providerId="ADAL" clId="{A9B91A0C-DE7E-47E9-9019-964FDEE48EC5}" dt="2024-08-26T20:28:57.521" v="2597" actId="1076"/>
          <ac:picMkLst>
            <pc:docMk/>
            <pc:sldMk cId="2832779313" sldId="2147470263"/>
            <ac:picMk id="1030" creationId="{74B4C0D8-BA77-919D-99C7-5EDB471AEB93}"/>
          </ac:picMkLst>
        </pc:picChg>
      </pc:sldChg>
      <pc:sldChg chg="addSp delSp modSp add mod ord modTransition modNotesTx">
        <pc:chgData name="Mathias Vercauteren" userId="fa5be325-c4b1-412f-aabb-20c14464bfb7" providerId="ADAL" clId="{A9B91A0C-DE7E-47E9-9019-964FDEE48EC5}" dt="2024-08-27T14:27:16.985" v="15954"/>
        <pc:sldMkLst>
          <pc:docMk/>
          <pc:sldMk cId="1109548007" sldId="2147470264"/>
        </pc:sldMkLst>
        <pc:spChg chg="mod">
          <ac:chgData name="Mathias Vercauteren" userId="fa5be325-c4b1-412f-aabb-20c14464bfb7" providerId="ADAL" clId="{A9B91A0C-DE7E-47E9-9019-964FDEE48EC5}" dt="2024-08-26T20:48:27.095" v="2827" actId="404"/>
          <ac:spMkLst>
            <pc:docMk/>
            <pc:sldMk cId="1109548007" sldId="2147470264"/>
            <ac:spMk id="2" creationId="{89CE8827-D833-61B4-2DF1-28BF83169F26}"/>
          </ac:spMkLst>
        </pc:spChg>
        <pc:spChg chg="mod">
          <ac:chgData name="Mathias Vercauteren" userId="fa5be325-c4b1-412f-aabb-20c14464bfb7" providerId="ADAL" clId="{A9B91A0C-DE7E-47E9-9019-964FDEE48EC5}" dt="2024-08-26T20:50:50.147" v="2855" actId="14100"/>
          <ac:spMkLst>
            <pc:docMk/>
            <pc:sldMk cId="1109548007" sldId="2147470264"/>
            <ac:spMk id="3" creationId="{E90C5AC6-B44A-D100-9687-C333C3CCF44D}"/>
          </ac:spMkLst>
        </pc:spChg>
        <pc:spChg chg="add mod">
          <ac:chgData name="Mathias Vercauteren" userId="fa5be325-c4b1-412f-aabb-20c14464bfb7" providerId="ADAL" clId="{A9B91A0C-DE7E-47E9-9019-964FDEE48EC5}" dt="2024-08-26T20:48:33.977" v="2829"/>
          <ac:spMkLst>
            <pc:docMk/>
            <pc:sldMk cId="1109548007" sldId="2147470264"/>
            <ac:spMk id="6" creationId="{4CD987EE-1CF3-0A36-CF00-AC4CE17AF91E}"/>
          </ac:spMkLst>
        </pc:spChg>
        <pc:spChg chg="add mod">
          <ac:chgData name="Mathias Vercauteren" userId="fa5be325-c4b1-412f-aabb-20c14464bfb7" providerId="ADAL" clId="{A9B91A0C-DE7E-47E9-9019-964FDEE48EC5}" dt="2024-08-27T13:30:32.303" v="14400"/>
          <ac:spMkLst>
            <pc:docMk/>
            <pc:sldMk cId="1109548007" sldId="2147470264"/>
            <ac:spMk id="6" creationId="{8FAB0C33-5599-4CC9-180E-1B41212E6C4E}"/>
          </ac:spMkLst>
        </pc:spChg>
        <pc:spChg chg="add mod">
          <ac:chgData name="Mathias Vercauteren" userId="fa5be325-c4b1-412f-aabb-20c14464bfb7" providerId="ADAL" clId="{A9B91A0C-DE7E-47E9-9019-964FDEE48EC5}" dt="2024-08-26T20:51:56.877" v="2861" actId="12"/>
          <ac:spMkLst>
            <pc:docMk/>
            <pc:sldMk cId="1109548007" sldId="2147470264"/>
            <ac:spMk id="11" creationId="{DB6C90FA-049D-5B3F-8B73-198CEFDA6D62}"/>
          </ac:spMkLst>
        </pc:spChg>
        <pc:spChg chg="del mod">
          <ac:chgData name="Mathias Vercauteren" userId="fa5be325-c4b1-412f-aabb-20c14464bfb7" providerId="ADAL" clId="{A9B91A0C-DE7E-47E9-9019-964FDEE48EC5}" dt="2024-08-26T20:50:18.658" v="2848" actId="478"/>
          <ac:spMkLst>
            <pc:docMk/>
            <pc:sldMk cId="1109548007" sldId="2147470264"/>
            <ac:spMk id="13" creationId="{08693ABB-2B83-89A1-287D-B7ABA3708EFD}"/>
          </ac:spMkLst>
        </pc:spChg>
        <pc:picChg chg="del">
          <ac:chgData name="Mathias Vercauteren" userId="fa5be325-c4b1-412f-aabb-20c14464bfb7" providerId="ADAL" clId="{A9B91A0C-DE7E-47E9-9019-964FDEE48EC5}" dt="2024-08-26T20:47:49.299" v="2776" actId="478"/>
          <ac:picMkLst>
            <pc:docMk/>
            <pc:sldMk cId="1109548007" sldId="2147470264"/>
            <ac:picMk id="8" creationId="{68284948-9439-D45B-1C3A-366B636B7F21}"/>
          </ac:picMkLst>
        </pc:picChg>
        <pc:picChg chg="add mod">
          <ac:chgData name="Mathias Vercauteren" userId="fa5be325-c4b1-412f-aabb-20c14464bfb7" providerId="ADAL" clId="{A9B91A0C-DE7E-47E9-9019-964FDEE48EC5}" dt="2024-08-26T20:51:04.853" v="2857" actId="1076"/>
          <ac:picMkLst>
            <pc:docMk/>
            <pc:sldMk cId="1109548007" sldId="2147470264"/>
            <ac:picMk id="9" creationId="{CBD1476F-C74C-8CB5-E466-B8866B03424E}"/>
          </ac:picMkLst>
        </pc:picChg>
        <pc:picChg chg="del">
          <ac:chgData name="Mathias Vercauteren" userId="fa5be325-c4b1-412f-aabb-20c14464bfb7" providerId="ADAL" clId="{A9B91A0C-DE7E-47E9-9019-964FDEE48EC5}" dt="2024-08-26T20:47:47.072" v="2773" actId="478"/>
          <ac:picMkLst>
            <pc:docMk/>
            <pc:sldMk cId="1109548007" sldId="2147470264"/>
            <ac:picMk id="10" creationId="{DD7D26C4-D6F7-6130-34C8-F7A31F675E04}"/>
          </ac:picMkLst>
        </pc:picChg>
        <pc:picChg chg="del">
          <ac:chgData name="Mathias Vercauteren" userId="fa5be325-c4b1-412f-aabb-20c14464bfb7" providerId="ADAL" clId="{A9B91A0C-DE7E-47E9-9019-964FDEE48EC5}" dt="2024-08-26T20:47:48.412" v="2775" actId="478"/>
          <ac:picMkLst>
            <pc:docMk/>
            <pc:sldMk cId="1109548007" sldId="2147470264"/>
            <ac:picMk id="12" creationId="{8EA6A6B1-C4F9-AE39-31B3-6A8859F25197}"/>
          </ac:picMkLst>
        </pc:picChg>
        <pc:picChg chg="del">
          <ac:chgData name="Mathias Vercauteren" userId="fa5be325-c4b1-412f-aabb-20c14464bfb7" providerId="ADAL" clId="{A9B91A0C-DE7E-47E9-9019-964FDEE48EC5}" dt="2024-08-26T20:47:47.719" v="2774" actId="478"/>
          <ac:picMkLst>
            <pc:docMk/>
            <pc:sldMk cId="1109548007" sldId="2147470264"/>
            <ac:picMk id="2054" creationId="{E55B14E3-0A3A-BA4B-592F-82B775B8592A}"/>
          </ac:picMkLst>
        </pc:picChg>
      </pc:sldChg>
      <pc:sldChg chg="new del">
        <pc:chgData name="Mathias Vercauteren" userId="fa5be325-c4b1-412f-aabb-20c14464bfb7" providerId="ADAL" clId="{A9B91A0C-DE7E-47E9-9019-964FDEE48EC5}" dt="2024-08-26T20:16:38.984" v="2307" actId="680"/>
        <pc:sldMkLst>
          <pc:docMk/>
          <pc:sldMk cId="3040704314" sldId="2147470264"/>
        </pc:sldMkLst>
      </pc:sldChg>
      <pc:sldChg chg="add del">
        <pc:chgData name="Mathias Vercauteren" userId="fa5be325-c4b1-412f-aabb-20c14464bfb7" providerId="ADAL" clId="{A9B91A0C-DE7E-47E9-9019-964FDEE48EC5}" dt="2024-08-27T04:34:51.216" v="3066" actId="47"/>
        <pc:sldMkLst>
          <pc:docMk/>
          <pc:sldMk cId="0" sldId="2147470265"/>
        </pc:sldMkLst>
      </pc:sldChg>
      <pc:sldChg chg="addSp delSp modSp new mod modTransition">
        <pc:chgData name="Mathias Vercauteren" userId="fa5be325-c4b1-412f-aabb-20c14464bfb7" providerId="ADAL" clId="{A9B91A0C-DE7E-47E9-9019-964FDEE48EC5}" dt="2024-08-27T14:27:16.985" v="15954"/>
        <pc:sldMkLst>
          <pc:docMk/>
          <pc:sldMk cId="2140575893" sldId="2147470266"/>
        </pc:sldMkLst>
        <pc:spChg chg="mod">
          <ac:chgData name="Mathias Vercauteren" userId="fa5be325-c4b1-412f-aabb-20c14464bfb7" providerId="ADAL" clId="{A9B91A0C-DE7E-47E9-9019-964FDEE48EC5}" dt="2024-08-27T04:39:24.736" v="3165" actId="6549"/>
          <ac:spMkLst>
            <pc:docMk/>
            <pc:sldMk cId="2140575893" sldId="2147470266"/>
            <ac:spMk id="2" creationId="{D3289EB5-84C0-7E92-E34B-184ABFDB06D4}"/>
          </ac:spMkLst>
        </pc:spChg>
        <pc:spChg chg="del">
          <ac:chgData name="Mathias Vercauteren" userId="fa5be325-c4b1-412f-aabb-20c14464bfb7" providerId="ADAL" clId="{A9B91A0C-DE7E-47E9-9019-964FDEE48EC5}" dt="2024-08-27T04:32:41.184" v="3042" actId="478"/>
          <ac:spMkLst>
            <pc:docMk/>
            <pc:sldMk cId="2140575893" sldId="2147470266"/>
            <ac:spMk id="3" creationId="{8024D495-1684-E10D-09C3-B2D8CA002D79}"/>
          </ac:spMkLst>
        </pc:spChg>
        <pc:spChg chg="add mod">
          <ac:chgData name="Mathias Vercauteren" userId="fa5be325-c4b1-412f-aabb-20c14464bfb7" providerId="ADAL" clId="{A9B91A0C-DE7E-47E9-9019-964FDEE48EC5}" dt="2024-08-27T04:33:11.552" v="3050" actId="207"/>
          <ac:spMkLst>
            <pc:docMk/>
            <pc:sldMk cId="2140575893" sldId="2147470266"/>
            <ac:spMk id="6" creationId="{F031CEE0-B05E-B9EA-D2F3-98D60D24313E}"/>
          </ac:spMkLst>
        </pc:spChg>
      </pc:sldChg>
      <pc:sldChg chg="addSp delSp modSp add mod modTransition delAnim modAnim">
        <pc:chgData name="Mathias Vercauteren" userId="fa5be325-c4b1-412f-aabb-20c14464bfb7" providerId="ADAL" clId="{A9B91A0C-DE7E-47E9-9019-964FDEE48EC5}" dt="2024-08-28T10:13:15.415" v="17606"/>
        <pc:sldMkLst>
          <pc:docMk/>
          <pc:sldMk cId="344046569" sldId="2147470267"/>
        </pc:sldMkLst>
        <pc:spChg chg="mod">
          <ac:chgData name="Mathias Vercauteren" userId="fa5be325-c4b1-412f-aabb-20c14464bfb7" providerId="ADAL" clId="{A9B91A0C-DE7E-47E9-9019-964FDEE48EC5}" dt="2024-08-27T04:56:54.449" v="3743" actId="403"/>
          <ac:spMkLst>
            <pc:docMk/>
            <pc:sldMk cId="344046569" sldId="2147470267"/>
            <ac:spMk id="2" creationId="{89CE8827-D833-61B4-2DF1-28BF83169F26}"/>
          </ac:spMkLst>
        </pc:spChg>
        <pc:spChg chg="mod">
          <ac:chgData name="Mathias Vercauteren" userId="fa5be325-c4b1-412f-aabb-20c14464bfb7" providerId="ADAL" clId="{A9B91A0C-DE7E-47E9-9019-964FDEE48EC5}" dt="2024-08-27T04:55:25.968" v="3719" actId="2711"/>
          <ac:spMkLst>
            <pc:docMk/>
            <pc:sldMk cId="344046569" sldId="2147470267"/>
            <ac:spMk id="3" creationId="{E90C5AC6-B44A-D100-9687-C333C3CCF44D}"/>
          </ac:spMkLst>
        </pc:spChg>
        <pc:spChg chg="mod">
          <ac:chgData name="Mathias Vercauteren" userId="fa5be325-c4b1-412f-aabb-20c14464bfb7" providerId="ADAL" clId="{A9B91A0C-DE7E-47E9-9019-964FDEE48EC5}" dt="2024-08-27T04:55:25.968" v="3719" actId="2711"/>
          <ac:spMkLst>
            <pc:docMk/>
            <pc:sldMk cId="344046569" sldId="2147470267"/>
            <ac:spMk id="4" creationId="{64E1F28E-35FF-FF03-B60B-E3CA6F832B5E}"/>
          </ac:spMkLst>
        </pc:spChg>
        <pc:spChg chg="mod">
          <ac:chgData name="Mathias Vercauteren" userId="fa5be325-c4b1-412f-aabb-20c14464bfb7" providerId="ADAL" clId="{A9B91A0C-DE7E-47E9-9019-964FDEE48EC5}" dt="2024-08-27T04:55:25.968" v="3719" actId="2711"/>
          <ac:spMkLst>
            <pc:docMk/>
            <pc:sldMk cId="344046569" sldId="2147470267"/>
            <ac:spMk id="5" creationId="{8F63B169-D69B-68F5-0D20-9CB88CE634C9}"/>
          </ac:spMkLst>
        </pc:spChg>
        <pc:spChg chg="add mod">
          <ac:chgData name="Mathias Vercauteren" userId="fa5be325-c4b1-412f-aabb-20c14464bfb7" providerId="ADAL" clId="{A9B91A0C-DE7E-47E9-9019-964FDEE48EC5}" dt="2024-08-27T04:55:25.968" v="3719" actId="2711"/>
          <ac:spMkLst>
            <pc:docMk/>
            <pc:sldMk cId="344046569" sldId="2147470267"/>
            <ac:spMk id="12" creationId="{9F214C8D-3951-0FC0-C3ED-DC4D6494A03E}"/>
          </ac:spMkLst>
        </pc:spChg>
        <pc:spChg chg="del">
          <ac:chgData name="Mathias Vercauteren" userId="fa5be325-c4b1-412f-aabb-20c14464bfb7" providerId="ADAL" clId="{A9B91A0C-DE7E-47E9-9019-964FDEE48EC5}" dt="2024-08-27T04:53:58.583" v="3702" actId="478"/>
          <ac:spMkLst>
            <pc:docMk/>
            <pc:sldMk cId="344046569" sldId="2147470267"/>
            <ac:spMk id="20" creationId="{2E5DB424-8B7A-D741-5905-ABA11CAFBC54}"/>
          </ac:spMkLst>
        </pc:spChg>
        <pc:spChg chg="del">
          <ac:chgData name="Mathias Vercauteren" userId="fa5be325-c4b1-412f-aabb-20c14464bfb7" providerId="ADAL" clId="{A9B91A0C-DE7E-47E9-9019-964FDEE48EC5}" dt="2024-08-27T04:53:58.583" v="3702" actId="478"/>
          <ac:spMkLst>
            <pc:docMk/>
            <pc:sldMk cId="344046569" sldId="2147470267"/>
            <ac:spMk id="24" creationId="{3DADBCE0-9A5E-98B4-5D49-CF9239633BE7}"/>
          </ac:spMkLst>
        </pc:spChg>
        <pc:spChg chg="del">
          <ac:chgData name="Mathias Vercauteren" userId="fa5be325-c4b1-412f-aabb-20c14464bfb7" providerId="ADAL" clId="{A9B91A0C-DE7E-47E9-9019-964FDEE48EC5}" dt="2024-08-27T04:53:58.583" v="3702" actId="478"/>
          <ac:spMkLst>
            <pc:docMk/>
            <pc:sldMk cId="344046569" sldId="2147470267"/>
            <ac:spMk id="25" creationId="{F8A14E5B-E0A4-5771-AC32-A663469584D2}"/>
          </ac:spMkLst>
        </pc:spChg>
        <pc:spChg chg="del">
          <ac:chgData name="Mathias Vercauteren" userId="fa5be325-c4b1-412f-aabb-20c14464bfb7" providerId="ADAL" clId="{A9B91A0C-DE7E-47E9-9019-964FDEE48EC5}" dt="2024-08-27T04:53:58.583" v="3702" actId="478"/>
          <ac:spMkLst>
            <pc:docMk/>
            <pc:sldMk cId="344046569" sldId="2147470267"/>
            <ac:spMk id="26" creationId="{21DF6D15-99BA-BEF1-3403-03ED861186B2}"/>
          </ac:spMkLst>
        </pc:spChg>
        <pc:spChg chg="del">
          <ac:chgData name="Mathias Vercauteren" userId="fa5be325-c4b1-412f-aabb-20c14464bfb7" providerId="ADAL" clId="{A9B91A0C-DE7E-47E9-9019-964FDEE48EC5}" dt="2024-08-27T04:53:58.583" v="3702" actId="478"/>
          <ac:spMkLst>
            <pc:docMk/>
            <pc:sldMk cId="344046569" sldId="2147470267"/>
            <ac:spMk id="27" creationId="{935F9BD4-7E2D-1404-F74E-7D0169E7D6B4}"/>
          </ac:spMkLst>
        </pc:spChg>
        <pc:spChg chg="del">
          <ac:chgData name="Mathias Vercauteren" userId="fa5be325-c4b1-412f-aabb-20c14464bfb7" providerId="ADAL" clId="{A9B91A0C-DE7E-47E9-9019-964FDEE48EC5}" dt="2024-08-27T04:53:58.583" v="3702" actId="478"/>
          <ac:spMkLst>
            <pc:docMk/>
            <pc:sldMk cId="344046569" sldId="2147470267"/>
            <ac:spMk id="28" creationId="{042F6543-E2F3-1701-FC70-E1F742F9E421}"/>
          </ac:spMkLst>
        </pc:spChg>
        <pc:picChg chg="del">
          <ac:chgData name="Mathias Vercauteren" userId="fa5be325-c4b1-412f-aabb-20c14464bfb7" providerId="ADAL" clId="{A9B91A0C-DE7E-47E9-9019-964FDEE48EC5}" dt="2024-08-27T04:53:58.583" v="3702" actId="478"/>
          <ac:picMkLst>
            <pc:docMk/>
            <pc:sldMk cId="344046569" sldId="2147470267"/>
            <ac:picMk id="7" creationId="{515E39B6-7B56-7B7F-B527-14F7B6F6AF61}"/>
          </ac:picMkLst>
        </pc:picChg>
        <pc:picChg chg="add del mod">
          <ac:chgData name="Mathias Vercauteren" userId="fa5be325-c4b1-412f-aabb-20c14464bfb7" providerId="ADAL" clId="{A9B91A0C-DE7E-47E9-9019-964FDEE48EC5}" dt="2024-08-27T04:54:08.224" v="3705" actId="478"/>
          <ac:picMkLst>
            <pc:docMk/>
            <pc:sldMk cId="344046569" sldId="2147470267"/>
            <ac:picMk id="8" creationId="{D7799636-1B2A-002D-0981-45AB0A9A93DA}"/>
          </ac:picMkLst>
        </pc:picChg>
        <pc:picChg chg="add mod">
          <ac:chgData name="Mathias Vercauteren" userId="fa5be325-c4b1-412f-aabb-20c14464bfb7" providerId="ADAL" clId="{A9B91A0C-DE7E-47E9-9019-964FDEE48EC5}" dt="2024-08-27T04:55:02.249" v="3714" actId="1076"/>
          <ac:picMkLst>
            <pc:docMk/>
            <pc:sldMk cId="344046569" sldId="2147470267"/>
            <ac:picMk id="10" creationId="{ED1D4046-6A28-D1E5-318E-7F7813948D4F}"/>
          </ac:picMkLst>
        </pc:picChg>
        <pc:picChg chg="del">
          <ac:chgData name="Mathias Vercauteren" userId="fa5be325-c4b1-412f-aabb-20c14464bfb7" providerId="ADAL" clId="{A9B91A0C-DE7E-47E9-9019-964FDEE48EC5}" dt="2024-08-27T04:53:58.583" v="3702" actId="478"/>
          <ac:picMkLst>
            <pc:docMk/>
            <pc:sldMk cId="344046569" sldId="2147470267"/>
            <ac:picMk id="11" creationId="{63B247EF-1B27-F969-48BF-E41DEDA41CA3}"/>
          </ac:picMkLst>
        </pc:picChg>
        <pc:picChg chg="del">
          <ac:chgData name="Mathias Vercauteren" userId="fa5be325-c4b1-412f-aabb-20c14464bfb7" providerId="ADAL" clId="{A9B91A0C-DE7E-47E9-9019-964FDEE48EC5}" dt="2024-08-27T04:53:58.583" v="3702" actId="478"/>
          <ac:picMkLst>
            <pc:docMk/>
            <pc:sldMk cId="344046569" sldId="2147470267"/>
            <ac:picMk id="13" creationId="{811F9218-FA18-24B1-43C9-02225BF62834}"/>
          </ac:picMkLst>
        </pc:picChg>
        <pc:picChg chg="add mod">
          <ac:chgData name="Mathias Vercauteren" userId="fa5be325-c4b1-412f-aabb-20c14464bfb7" providerId="ADAL" clId="{A9B91A0C-DE7E-47E9-9019-964FDEE48EC5}" dt="2024-08-27T04:55:16.236" v="3717"/>
          <ac:picMkLst>
            <pc:docMk/>
            <pc:sldMk cId="344046569" sldId="2147470267"/>
            <ac:picMk id="14" creationId="{E056CDA4-ED64-B89B-07AF-1E994D0B08C0}"/>
          </ac:picMkLst>
        </pc:picChg>
        <pc:picChg chg="del">
          <ac:chgData name="Mathias Vercauteren" userId="fa5be325-c4b1-412f-aabb-20c14464bfb7" providerId="ADAL" clId="{A9B91A0C-DE7E-47E9-9019-964FDEE48EC5}" dt="2024-08-27T04:53:58.583" v="3702" actId="478"/>
          <ac:picMkLst>
            <pc:docMk/>
            <pc:sldMk cId="344046569" sldId="2147470267"/>
            <ac:picMk id="15" creationId="{3BF1F672-E77B-16E4-3CC0-A09F1C6DFACE}"/>
          </ac:picMkLst>
        </pc:picChg>
        <pc:picChg chg="add mod">
          <ac:chgData name="Mathias Vercauteren" userId="fa5be325-c4b1-412f-aabb-20c14464bfb7" providerId="ADAL" clId="{A9B91A0C-DE7E-47E9-9019-964FDEE48EC5}" dt="2024-08-27T04:55:16.236" v="3717"/>
          <ac:picMkLst>
            <pc:docMk/>
            <pc:sldMk cId="344046569" sldId="2147470267"/>
            <ac:picMk id="16" creationId="{BD149C8F-03CE-559C-2700-ED3FB5B783D0}"/>
          </ac:picMkLst>
        </pc:picChg>
        <pc:picChg chg="del">
          <ac:chgData name="Mathias Vercauteren" userId="fa5be325-c4b1-412f-aabb-20c14464bfb7" providerId="ADAL" clId="{A9B91A0C-DE7E-47E9-9019-964FDEE48EC5}" dt="2024-08-27T04:53:58.583" v="3702" actId="478"/>
          <ac:picMkLst>
            <pc:docMk/>
            <pc:sldMk cId="344046569" sldId="2147470267"/>
            <ac:picMk id="17" creationId="{1D96F5CD-0D4A-E68B-D4CC-4EE083C1E458}"/>
          </ac:picMkLst>
        </pc:picChg>
        <pc:picChg chg="add mod">
          <ac:chgData name="Mathias Vercauteren" userId="fa5be325-c4b1-412f-aabb-20c14464bfb7" providerId="ADAL" clId="{A9B91A0C-DE7E-47E9-9019-964FDEE48EC5}" dt="2024-08-27T04:55:16.236" v="3717"/>
          <ac:picMkLst>
            <pc:docMk/>
            <pc:sldMk cId="344046569" sldId="2147470267"/>
            <ac:picMk id="18" creationId="{6350E583-22C3-2C74-E0ED-FD86836B509A}"/>
          </ac:picMkLst>
        </pc:picChg>
        <pc:picChg chg="del">
          <ac:chgData name="Mathias Vercauteren" userId="fa5be325-c4b1-412f-aabb-20c14464bfb7" providerId="ADAL" clId="{A9B91A0C-DE7E-47E9-9019-964FDEE48EC5}" dt="2024-08-27T04:53:58.583" v="3702" actId="478"/>
          <ac:picMkLst>
            <pc:docMk/>
            <pc:sldMk cId="344046569" sldId="2147470267"/>
            <ac:picMk id="19" creationId="{1F49D0C1-A2E2-FFF3-C6DE-3301CBECF1DA}"/>
          </ac:picMkLst>
        </pc:picChg>
        <pc:picChg chg="add mod">
          <ac:chgData name="Mathias Vercauteren" userId="fa5be325-c4b1-412f-aabb-20c14464bfb7" providerId="ADAL" clId="{A9B91A0C-DE7E-47E9-9019-964FDEE48EC5}" dt="2024-08-27T04:55:16.236" v="3717"/>
          <ac:picMkLst>
            <pc:docMk/>
            <pc:sldMk cId="344046569" sldId="2147470267"/>
            <ac:picMk id="21" creationId="{290FDE46-68F9-8A24-5A6A-245714B8CA46}"/>
          </ac:picMkLst>
        </pc:picChg>
        <pc:picChg chg="add mod">
          <ac:chgData name="Mathias Vercauteren" userId="fa5be325-c4b1-412f-aabb-20c14464bfb7" providerId="ADAL" clId="{A9B91A0C-DE7E-47E9-9019-964FDEE48EC5}" dt="2024-08-27T04:55:16.236" v="3717"/>
          <ac:picMkLst>
            <pc:docMk/>
            <pc:sldMk cId="344046569" sldId="2147470267"/>
            <ac:picMk id="22" creationId="{F1DEACAF-3D3A-C9D4-3DB3-B66080EE29B8}"/>
          </ac:picMkLst>
        </pc:picChg>
        <pc:picChg chg="add mod">
          <ac:chgData name="Mathias Vercauteren" userId="fa5be325-c4b1-412f-aabb-20c14464bfb7" providerId="ADAL" clId="{A9B91A0C-DE7E-47E9-9019-964FDEE48EC5}" dt="2024-08-27T04:55:16.236" v="3717"/>
          <ac:picMkLst>
            <pc:docMk/>
            <pc:sldMk cId="344046569" sldId="2147470267"/>
            <ac:picMk id="23" creationId="{80A7AD75-105F-D3CC-4E4D-D3C303F28166}"/>
          </ac:picMkLst>
        </pc:picChg>
        <pc:picChg chg="add mod">
          <ac:chgData name="Mathias Vercauteren" userId="fa5be325-c4b1-412f-aabb-20c14464bfb7" providerId="ADAL" clId="{A9B91A0C-DE7E-47E9-9019-964FDEE48EC5}" dt="2024-08-27T04:55:16.236" v="3717"/>
          <ac:picMkLst>
            <pc:docMk/>
            <pc:sldMk cId="344046569" sldId="2147470267"/>
            <ac:picMk id="29" creationId="{7AC030D6-9EA4-7769-CB77-3E08AA9C0B9B}"/>
          </ac:picMkLst>
        </pc:picChg>
        <pc:picChg chg="add mod">
          <ac:chgData name="Mathias Vercauteren" userId="fa5be325-c4b1-412f-aabb-20c14464bfb7" providerId="ADAL" clId="{A9B91A0C-DE7E-47E9-9019-964FDEE48EC5}" dt="2024-08-27T04:55:16.236" v="3717"/>
          <ac:picMkLst>
            <pc:docMk/>
            <pc:sldMk cId="344046569" sldId="2147470267"/>
            <ac:picMk id="30" creationId="{8192EDF3-A20C-C1A8-B790-D5A4DB26DE37}"/>
          </ac:picMkLst>
        </pc:picChg>
        <pc:picChg chg="add mod">
          <ac:chgData name="Mathias Vercauteren" userId="fa5be325-c4b1-412f-aabb-20c14464bfb7" providerId="ADAL" clId="{A9B91A0C-DE7E-47E9-9019-964FDEE48EC5}" dt="2024-08-27T04:55:16.236" v="3717"/>
          <ac:picMkLst>
            <pc:docMk/>
            <pc:sldMk cId="344046569" sldId="2147470267"/>
            <ac:picMk id="31" creationId="{4F7B6FD5-4D1E-FA87-25D0-E21130B32F31}"/>
          </ac:picMkLst>
        </pc:picChg>
        <pc:picChg chg="add mod">
          <ac:chgData name="Mathias Vercauteren" userId="fa5be325-c4b1-412f-aabb-20c14464bfb7" providerId="ADAL" clId="{A9B91A0C-DE7E-47E9-9019-964FDEE48EC5}" dt="2024-08-27T04:55:16.236" v="3717"/>
          <ac:picMkLst>
            <pc:docMk/>
            <pc:sldMk cId="344046569" sldId="2147470267"/>
            <ac:picMk id="32" creationId="{5131D08F-246B-143A-903C-54ED9A4185B4}"/>
          </ac:picMkLst>
        </pc:picChg>
        <pc:picChg chg="add mod">
          <ac:chgData name="Mathias Vercauteren" userId="fa5be325-c4b1-412f-aabb-20c14464bfb7" providerId="ADAL" clId="{A9B91A0C-DE7E-47E9-9019-964FDEE48EC5}" dt="2024-08-27T04:55:16.236" v="3717"/>
          <ac:picMkLst>
            <pc:docMk/>
            <pc:sldMk cId="344046569" sldId="2147470267"/>
            <ac:picMk id="33" creationId="{6000B496-57EB-302F-C348-2258F1331C23}"/>
          </ac:picMkLst>
        </pc:picChg>
        <pc:picChg chg="add mod">
          <ac:chgData name="Mathias Vercauteren" userId="fa5be325-c4b1-412f-aabb-20c14464bfb7" providerId="ADAL" clId="{A9B91A0C-DE7E-47E9-9019-964FDEE48EC5}" dt="2024-08-27T04:55:16.236" v="3717"/>
          <ac:picMkLst>
            <pc:docMk/>
            <pc:sldMk cId="344046569" sldId="2147470267"/>
            <ac:picMk id="34" creationId="{DE870DE9-E673-C26E-5698-0BFA1307FE85}"/>
          </ac:picMkLst>
        </pc:picChg>
      </pc:sldChg>
      <pc:sldChg chg="addSp delSp modSp add mod ord modTransition delAnim modAnim">
        <pc:chgData name="Mathias Vercauteren" userId="fa5be325-c4b1-412f-aabb-20c14464bfb7" providerId="ADAL" clId="{A9B91A0C-DE7E-47E9-9019-964FDEE48EC5}" dt="2024-08-28T10:16:50.288" v="17628" actId="6549"/>
        <pc:sldMkLst>
          <pc:docMk/>
          <pc:sldMk cId="3714606548" sldId="2147470268"/>
        </pc:sldMkLst>
        <pc:spChg chg="mod">
          <ac:chgData name="Mathias Vercauteren" userId="fa5be325-c4b1-412f-aabb-20c14464bfb7" providerId="ADAL" clId="{A9B91A0C-DE7E-47E9-9019-964FDEE48EC5}" dt="2024-08-27T05:17:30.466" v="4805" actId="20577"/>
          <ac:spMkLst>
            <pc:docMk/>
            <pc:sldMk cId="3714606548" sldId="2147470268"/>
            <ac:spMk id="2" creationId="{89CE8827-D833-61B4-2DF1-28BF83169F26}"/>
          </ac:spMkLst>
        </pc:spChg>
        <pc:spChg chg="mod">
          <ac:chgData name="Mathias Vercauteren" userId="fa5be325-c4b1-412f-aabb-20c14464bfb7" providerId="ADAL" clId="{A9B91A0C-DE7E-47E9-9019-964FDEE48EC5}" dt="2024-08-27T05:16:23.014" v="4782" actId="404"/>
          <ac:spMkLst>
            <pc:docMk/>
            <pc:sldMk cId="3714606548" sldId="2147470268"/>
            <ac:spMk id="3" creationId="{E90C5AC6-B44A-D100-9687-C333C3CCF44D}"/>
          </ac:spMkLst>
        </pc:spChg>
        <pc:spChg chg="mod">
          <ac:chgData name="Mathias Vercauteren" userId="fa5be325-c4b1-412f-aabb-20c14464bfb7" providerId="ADAL" clId="{A9B91A0C-DE7E-47E9-9019-964FDEE48EC5}" dt="2024-08-27T05:12:06.221" v="4216" actId="2711"/>
          <ac:spMkLst>
            <pc:docMk/>
            <pc:sldMk cId="3714606548" sldId="2147470268"/>
            <ac:spMk id="4" creationId="{64E1F28E-35FF-FF03-B60B-E3CA6F832B5E}"/>
          </ac:spMkLst>
        </pc:spChg>
        <pc:spChg chg="mod">
          <ac:chgData name="Mathias Vercauteren" userId="fa5be325-c4b1-412f-aabb-20c14464bfb7" providerId="ADAL" clId="{A9B91A0C-DE7E-47E9-9019-964FDEE48EC5}" dt="2024-08-27T05:12:06.221" v="4216" actId="2711"/>
          <ac:spMkLst>
            <pc:docMk/>
            <pc:sldMk cId="3714606548" sldId="2147470268"/>
            <ac:spMk id="5" creationId="{8F63B169-D69B-68F5-0D20-9CB88CE634C9}"/>
          </ac:spMkLst>
        </pc:spChg>
        <pc:spChg chg="add mod">
          <ac:chgData name="Mathias Vercauteren" userId="fa5be325-c4b1-412f-aabb-20c14464bfb7" providerId="ADAL" clId="{A9B91A0C-DE7E-47E9-9019-964FDEE48EC5}" dt="2024-08-27T05:13:46.855" v="4271" actId="1036"/>
          <ac:spMkLst>
            <pc:docMk/>
            <pc:sldMk cId="3714606548" sldId="2147470268"/>
            <ac:spMk id="6" creationId="{1E4C6225-F5CE-43DE-639A-2EFEEF1CFCC4}"/>
          </ac:spMkLst>
        </pc:spChg>
        <pc:spChg chg="add mod">
          <ac:chgData name="Mathias Vercauteren" userId="fa5be325-c4b1-412f-aabb-20c14464bfb7" providerId="ADAL" clId="{A9B91A0C-DE7E-47E9-9019-964FDEE48EC5}" dt="2024-08-27T05:13:57.346" v="4272" actId="1076"/>
          <ac:spMkLst>
            <pc:docMk/>
            <pc:sldMk cId="3714606548" sldId="2147470268"/>
            <ac:spMk id="8" creationId="{78F5445D-61FE-D140-36AF-D5A80BDFA266}"/>
          </ac:spMkLst>
        </pc:spChg>
        <pc:spChg chg="add del mod">
          <ac:chgData name="Mathias Vercauteren" userId="fa5be325-c4b1-412f-aabb-20c14464bfb7" providerId="ADAL" clId="{A9B91A0C-DE7E-47E9-9019-964FDEE48EC5}" dt="2024-08-27T05:07:17.107" v="4075" actId="478"/>
          <ac:spMkLst>
            <pc:docMk/>
            <pc:sldMk cId="3714606548" sldId="2147470268"/>
            <ac:spMk id="8" creationId="{E8C43F27-6B41-3302-1609-964FA8AFDAFC}"/>
          </ac:spMkLst>
        </pc:spChg>
        <pc:spChg chg="add mod">
          <ac:chgData name="Mathias Vercauteren" userId="fa5be325-c4b1-412f-aabb-20c14464bfb7" providerId="ADAL" clId="{A9B91A0C-DE7E-47E9-9019-964FDEE48EC5}" dt="2024-08-27T05:13:57.346" v="4272" actId="1076"/>
          <ac:spMkLst>
            <pc:docMk/>
            <pc:sldMk cId="3714606548" sldId="2147470268"/>
            <ac:spMk id="9" creationId="{A177794B-442E-EAF0-9976-FCB93A284F66}"/>
          </ac:spMkLst>
        </pc:spChg>
        <pc:spChg chg="add mod">
          <ac:chgData name="Mathias Vercauteren" userId="fa5be325-c4b1-412f-aabb-20c14464bfb7" providerId="ADAL" clId="{A9B91A0C-DE7E-47E9-9019-964FDEE48EC5}" dt="2024-08-27T05:13:57.346" v="4272" actId="1076"/>
          <ac:spMkLst>
            <pc:docMk/>
            <pc:sldMk cId="3714606548" sldId="2147470268"/>
            <ac:spMk id="10" creationId="{41B0AC79-9BC3-A16C-8F6E-90F9DCA979D0}"/>
          </ac:spMkLst>
        </pc:spChg>
        <pc:spChg chg="add mod">
          <ac:chgData name="Mathias Vercauteren" userId="fa5be325-c4b1-412f-aabb-20c14464bfb7" providerId="ADAL" clId="{A9B91A0C-DE7E-47E9-9019-964FDEE48EC5}" dt="2024-08-27T05:13:57.346" v="4272" actId="1076"/>
          <ac:spMkLst>
            <pc:docMk/>
            <pc:sldMk cId="3714606548" sldId="2147470268"/>
            <ac:spMk id="12" creationId="{C548E5DC-BD5F-95C6-E984-5D14CE77B538}"/>
          </ac:spMkLst>
        </pc:spChg>
        <pc:spChg chg="add mod">
          <ac:chgData name="Mathias Vercauteren" userId="fa5be325-c4b1-412f-aabb-20c14464bfb7" providerId="ADAL" clId="{A9B91A0C-DE7E-47E9-9019-964FDEE48EC5}" dt="2024-08-27T05:13:57.346" v="4272" actId="1076"/>
          <ac:spMkLst>
            <pc:docMk/>
            <pc:sldMk cId="3714606548" sldId="2147470268"/>
            <ac:spMk id="14" creationId="{9A5426F7-9913-8132-5A48-ED44022CBB94}"/>
          </ac:spMkLst>
        </pc:spChg>
        <pc:spChg chg="add mod">
          <ac:chgData name="Mathias Vercauteren" userId="fa5be325-c4b1-412f-aabb-20c14464bfb7" providerId="ADAL" clId="{A9B91A0C-DE7E-47E9-9019-964FDEE48EC5}" dt="2024-08-27T05:13:57.346" v="4272" actId="1076"/>
          <ac:spMkLst>
            <pc:docMk/>
            <pc:sldMk cId="3714606548" sldId="2147470268"/>
            <ac:spMk id="16" creationId="{F4900AE7-8267-A7AA-4347-D25EF2F82683}"/>
          </ac:spMkLst>
        </pc:spChg>
        <pc:spChg chg="add mod">
          <ac:chgData name="Mathias Vercauteren" userId="fa5be325-c4b1-412f-aabb-20c14464bfb7" providerId="ADAL" clId="{A9B91A0C-DE7E-47E9-9019-964FDEE48EC5}" dt="2024-08-28T10:16:50.288" v="17628" actId="6549"/>
          <ac:spMkLst>
            <pc:docMk/>
            <pc:sldMk cId="3714606548" sldId="2147470268"/>
            <ac:spMk id="18" creationId="{53F579B5-5ABA-3FA6-4C8A-7582A1D010FB}"/>
          </ac:spMkLst>
        </pc:spChg>
        <pc:spChg chg="del">
          <ac:chgData name="Mathias Vercauteren" userId="fa5be325-c4b1-412f-aabb-20c14464bfb7" providerId="ADAL" clId="{A9B91A0C-DE7E-47E9-9019-964FDEE48EC5}" dt="2024-08-27T05:06:38.594" v="3948" actId="478"/>
          <ac:spMkLst>
            <pc:docMk/>
            <pc:sldMk cId="3714606548" sldId="2147470268"/>
            <ac:spMk id="20" creationId="{2E5DB424-8B7A-D741-5905-ABA11CAFBC54}"/>
          </ac:spMkLst>
        </pc:spChg>
        <pc:spChg chg="del">
          <ac:chgData name="Mathias Vercauteren" userId="fa5be325-c4b1-412f-aabb-20c14464bfb7" providerId="ADAL" clId="{A9B91A0C-DE7E-47E9-9019-964FDEE48EC5}" dt="2024-08-27T05:06:38.594" v="3948" actId="478"/>
          <ac:spMkLst>
            <pc:docMk/>
            <pc:sldMk cId="3714606548" sldId="2147470268"/>
            <ac:spMk id="24" creationId="{3DADBCE0-9A5E-98B4-5D49-CF9239633BE7}"/>
          </ac:spMkLst>
        </pc:spChg>
        <pc:spChg chg="del">
          <ac:chgData name="Mathias Vercauteren" userId="fa5be325-c4b1-412f-aabb-20c14464bfb7" providerId="ADAL" clId="{A9B91A0C-DE7E-47E9-9019-964FDEE48EC5}" dt="2024-08-27T05:06:39.741" v="3949" actId="478"/>
          <ac:spMkLst>
            <pc:docMk/>
            <pc:sldMk cId="3714606548" sldId="2147470268"/>
            <ac:spMk id="25" creationId="{F8A14E5B-E0A4-5771-AC32-A663469584D2}"/>
          </ac:spMkLst>
        </pc:spChg>
        <pc:spChg chg="del">
          <ac:chgData name="Mathias Vercauteren" userId="fa5be325-c4b1-412f-aabb-20c14464bfb7" providerId="ADAL" clId="{A9B91A0C-DE7E-47E9-9019-964FDEE48EC5}" dt="2024-08-27T05:11:27.047" v="4209" actId="478"/>
          <ac:spMkLst>
            <pc:docMk/>
            <pc:sldMk cId="3714606548" sldId="2147470268"/>
            <ac:spMk id="26" creationId="{21DF6D15-99BA-BEF1-3403-03ED861186B2}"/>
          </ac:spMkLst>
        </pc:spChg>
        <pc:spChg chg="del">
          <ac:chgData name="Mathias Vercauteren" userId="fa5be325-c4b1-412f-aabb-20c14464bfb7" providerId="ADAL" clId="{A9B91A0C-DE7E-47E9-9019-964FDEE48EC5}" dt="2024-08-27T05:11:27.047" v="4209" actId="478"/>
          <ac:spMkLst>
            <pc:docMk/>
            <pc:sldMk cId="3714606548" sldId="2147470268"/>
            <ac:spMk id="27" creationId="{935F9BD4-7E2D-1404-F74E-7D0169E7D6B4}"/>
          </ac:spMkLst>
        </pc:spChg>
        <pc:spChg chg="del">
          <ac:chgData name="Mathias Vercauteren" userId="fa5be325-c4b1-412f-aabb-20c14464bfb7" providerId="ADAL" clId="{A9B91A0C-DE7E-47E9-9019-964FDEE48EC5}" dt="2024-08-27T05:11:27.047" v="4209" actId="478"/>
          <ac:spMkLst>
            <pc:docMk/>
            <pc:sldMk cId="3714606548" sldId="2147470268"/>
            <ac:spMk id="28" creationId="{042F6543-E2F3-1701-FC70-E1F742F9E421}"/>
          </ac:spMkLst>
        </pc:spChg>
        <pc:picChg chg="del">
          <ac:chgData name="Mathias Vercauteren" userId="fa5be325-c4b1-412f-aabb-20c14464bfb7" providerId="ADAL" clId="{A9B91A0C-DE7E-47E9-9019-964FDEE48EC5}" dt="2024-08-27T05:06:38.594" v="3948" actId="478"/>
          <ac:picMkLst>
            <pc:docMk/>
            <pc:sldMk cId="3714606548" sldId="2147470268"/>
            <ac:picMk id="7" creationId="{515E39B6-7B56-7B7F-B527-14F7B6F6AF61}"/>
          </ac:picMkLst>
        </pc:picChg>
        <pc:picChg chg="del">
          <ac:chgData name="Mathias Vercauteren" userId="fa5be325-c4b1-412f-aabb-20c14464bfb7" providerId="ADAL" clId="{A9B91A0C-DE7E-47E9-9019-964FDEE48EC5}" dt="2024-08-27T05:11:27.047" v="4209" actId="478"/>
          <ac:picMkLst>
            <pc:docMk/>
            <pc:sldMk cId="3714606548" sldId="2147470268"/>
            <ac:picMk id="11" creationId="{63B247EF-1B27-F969-48BF-E41DEDA41CA3}"/>
          </ac:picMkLst>
        </pc:picChg>
        <pc:picChg chg="del">
          <ac:chgData name="Mathias Vercauteren" userId="fa5be325-c4b1-412f-aabb-20c14464bfb7" providerId="ADAL" clId="{A9B91A0C-DE7E-47E9-9019-964FDEE48EC5}" dt="2024-08-27T05:11:27.047" v="4209" actId="478"/>
          <ac:picMkLst>
            <pc:docMk/>
            <pc:sldMk cId="3714606548" sldId="2147470268"/>
            <ac:picMk id="13" creationId="{811F9218-FA18-24B1-43C9-02225BF62834}"/>
          </ac:picMkLst>
        </pc:picChg>
        <pc:picChg chg="del">
          <ac:chgData name="Mathias Vercauteren" userId="fa5be325-c4b1-412f-aabb-20c14464bfb7" providerId="ADAL" clId="{A9B91A0C-DE7E-47E9-9019-964FDEE48EC5}" dt="2024-08-27T05:11:27.047" v="4209" actId="478"/>
          <ac:picMkLst>
            <pc:docMk/>
            <pc:sldMk cId="3714606548" sldId="2147470268"/>
            <ac:picMk id="15" creationId="{3BF1F672-E77B-16E4-3CC0-A09F1C6DFACE}"/>
          </ac:picMkLst>
        </pc:picChg>
        <pc:picChg chg="del">
          <ac:chgData name="Mathias Vercauteren" userId="fa5be325-c4b1-412f-aabb-20c14464bfb7" providerId="ADAL" clId="{A9B91A0C-DE7E-47E9-9019-964FDEE48EC5}" dt="2024-08-27T05:06:38.594" v="3948" actId="478"/>
          <ac:picMkLst>
            <pc:docMk/>
            <pc:sldMk cId="3714606548" sldId="2147470268"/>
            <ac:picMk id="17" creationId="{1D96F5CD-0D4A-E68B-D4CC-4EE083C1E458}"/>
          </ac:picMkLst>
        </pc:picChg>
        <pc:picChg chg="del">
          <ac:chgData name="Mathias Vercauteren" userId="fa5be325-c4b1-412f-aabb-20c14464bfb7" providerId="ADAL" clId="{A9B91A0C-DE7E-47E9-9019-964FDEE48EC5}" dt="2024-08-27T05:06:38.594" v="3948" actId="478"/>
          <ac:picMkLst>
            <pc:docMk/>
            <pc:sldMk cId="3714606548" sldId="2147470268"/>
            <ac:picMk id="19" creationId="{1F49D0C1-A2E2-FFF3-C6DE-3301CBECF1DA}"/>
          </ac:picMkLst>
        </pc:picChg>
      </pc:sldChg>
      <pc:sldChg chg="addSp delSp modSp add mod modTransition delAnim modAnim">
        <pc:chgData name="Mathias Vercauteren" userId="fa5be325-c4b1-412f-aabb-20c14464bfb7" providerId="ADAL" clId="{A9B91A0C-DE7E-47E9-9019-964FDEE48EC5}" dt="2024-08-28T10:17:51.896" v="17629"/>
        <pc:sldMkLst>
          <pc:docMk/>
          <pc:sldMk cId="3543548289" sldId="2147470269"/>
        </pc:sldMkLst>
        <pc:spChg chg="mod">
          <ac:chgData name="Mathias Vercauteren" userId="fa5be325-c4b1-412f-aabb-20c14464bfb7" providerId="ADAL" clId="{A9B91A0C-DE7E-47E9-9019-964FDEE48EC5}" dt="2024-08-27T05:21:13.956" v="4914" actId="5793"/>
          <ac:spMkLst>
            <pc:docMk/>
            <pc:sldMk cId="3543548289" sldId="2147470269"/>
            <ac:spMk id="2" creationId="{89CE8827-D833-61B4-2DF1-28BF83169F26}"/>
          </ac:spMkLst>
        </pc:spChg>
        <pc:spChg chg="del">
          <ac:chgData name="Mathias Vercauteren" userId="fa5be325-c4b1-412f-aabb-20c14464bfb7" providerId="ADAL" clId="{A9B91A0C-DE7E-47E9-9019-964FDEE48EC5}" dt="2024-08-27T05:20:49.549" v="4859" actId="478"/>
          <ac:spMkLst>
            <pc:docMk/>
            <pc:sldMk cId="3543548289" sldId="2147470269"/>
            <ac:spMk id="3" creationId="{E90C5AC6-B44A-D100-9687-C333C3CCF44D}"/>
          </ac:spMkLst>
        </pc:spChg>
        <pc:spChg chg="mod">
          <ac:chgData name="Mathias Vercauteren" userId="fa5be325-c4b1-412f-aabb-20c14464bfb7" providerId="ADAL" clId="{A9B91A0C-DE7E-47E9-9019-964FDEE48EC5}" dt="2024-08-27T16:12:29.810" v="17463"/>
          <ac:spMkLst>
            <pc:docMk/>
            <pc:sldMk cId="3543548289" sldId="2147470269"/>
            <ac:spMk id="4" creationId="{64E1F28E-35FF-FF03-B60B-E3CA6F832B5E}"/>
          </ac:spMkLst>
        </pc:spChg>
        <pc:spChg chg="mod">
          <ac:chgData name="Mathias Vercauteren" userId="fa5be325-c4b1-412f-aabb-20c14464bfb7" providerId="ADAL" clId="{A9B91A0C-DE7E-47E9-9019-964FDEE48EC5}" dt="2024-08-27T16:12:29.810" v="17463"/>
          <ac:spMkLst>
            <pc:docMk/>
            <pc:sldMk cId="3543548289" sldId="2147470269"/>
            <ac:spMk id="5" creationId="{8F63B169-D69B-68F5-0D20-9CB88CE634C9}"/>
          </ac:spMkLst>
        </pc:spChg>
        <pc:spChg chg="add del mod">
          <ac:chgData name="Mathias Vercauteren" userId="fa5be325-c4b1-412f-aabb-20c14464bfb7" providerId="ADAL" clId="{A9B91A0C-DE7E-47E9-9019-964FDEE48EC5}" dt="2024-08-27T05:20:51.483" v="4860" actId="478"/>
          <ac:spMkLst>
            <pc:docMk/>
            <pc:sldMk cId="3543548289" sldId="2147470269"/>
            <ac:spMk id="7" creationId="{76404048-897C-6CF3-7482-DD83F6826620}"/>
          </ac:spMkLst>
        </pc:spChg>
        <pc:spChg chg="add mod">
          <ac:chgData name="Mathias Vercauteren" userId="fa5be325-c4b1-412f-aabb-20c14464bfb7" providerId="ADAL" clId="{A9B91A0C-DE7E-47E9-9019-964FDEE48EC5}" dt="2024-08-27T05:21:24.006" v="4915" actId="207"/>
          <ac:spMkLst>
            <pc:docMk/>
            <pc:sldMk cId="3543548289" sldId="2147470269"/>
            <ac:spMk id="8" creationId="{3AB13902-B7F3-0D38-F72C-D13C653BD4A6}"/>
          </ac:spMkLst>
        </pc:spChg>
        <pc:spChg chg="add mod">
          <ac:chgData name="Mathias Vercauteren" userId="fa5be325-c4b1-412f-aabb-20c14464bfb7" providerId="ADAL" clId="{A9B91A0C-DE7E-47E9-9019-964FDEE48EC5}" dt="2024-08-27T05:21:24.006" v="4915" actId="207"/>
          <ac:spMkLst>
            <pc:docMk/>
            <pc:sldMk cId="3543548289" sldId="2147470269"/>
            <ac:spMk id="9" creationId="{4AE9CE57-5822-E27B-B122-1CB8D3570C02}"/>
          </ac:spMkLst>
        </pc:spChg>
        <pc:spChg chg="add mod">
          <ac:chgData name="Mathias Vercauteren" userId="fa5be325-c4b1-412f-aabb-20c14464bfb7" providerId="ADAL" clId="{A9B91A0C-DE7E-47E9-9019-964FDEE48EC5}" dt="2024-08-27T05:20:55.697" v="4862" actId="2711"/>
          <ac:spMkLst>
            <pc:docMk/>
            <pc:sldMk cId="3543548289" sldId="2147470269"/>
            <ac:spMk id="11" creationId="{4A19703C-4378-5E8A-58A9-070FC51B7FD2}"/>
          </ac:spMkLst>
        </pc:spChg>
        <pc:spChg chg="del">
          <ac:chgData name="Mathias Vercauteren" userId="fa5be325-c4b1-412f-aabb-20c14464bfb7" providerId="ADAL" clId="{A9B91A0C-DE7E-47E9-9019-964FDEE48EC5}" dt="2024-08-27T05:20:33.137" v="4834" actId="478"/>
          <ac:spMkLst>
            <pc:docMk/>
            <pc:sldMk cId="3543548289" sldId="2147470269"/>
            <ac:spMk id="12" creationId="{9F214C8D-3951-0FC0-C3ED-DC4D6494A03E}"/>
          </ac:spMkLst>
        </pc:spChg>
        <pc:spChg chg="add mod">
          <ac:chgData name="Mathias Vercauteren" userId="fa5be325-c4b1-412f-aabb-20c14464bfb7" providerId="ADAL" clId="{A9B91A0C-DE7E-47E9-9019-964FDEE48EC5}" dt="2024-08-27T05:20:55.697" v="4862" actId="2711"/>
          <ac:spMkLst>
            <pc:docMk/>
            <pc:sldMk cId="3543548289" sldId="2147470269"/>
            <ac:spMk id="13" creationId="{11D989DD-ABAD-F1D0-AD77-4F78E32601CB}"/>
          </ac:spMkLst>
        </pc:spChg>
        <pc:spChg chg="add mod">
          <ac:chgData name="Mathias Vercauteren" userId="fa5be325-c4b1-412f-aabb-20c14464bfb7" providerId="ADAL" clId="{A9B91A0C-DE7E-47E9-9019-964FDEE48EC5}" dt="2024-08-27T05:21:24.006" v="4915" actId="207"/>
          <ac:spMkLst>
            <pc:docMk/>
            <pc:sldMk cId="3543548289" sldId="2147470269"/>
            <ac:spMk id="15" creationId="{901B3185-4319-E2BF-F449-94BBBA946DC1}"/>
          </ac:spMkLst>
        </pc:spChg>
        <pc:spChg chg="add mod">
          <ac:chgData name="Mathias Vercauteren" userId="fa5be325-c4b1-412f-aabb-20c14464bfb7" providerId="ADAL" clId="{A9B91A0C-DE7E-47E9-9019-964FDEE48EC5}" dt="2024-08-27T05:20:55.697" v="4862" actId="2711"/>
          <ac:spMkLst>
            <pc:docMk/>
            <pc:sldMk cId="3543548289" sldId="2147470269"/>
            <ac:spMk id="17" creationId="{806CA978-8633-DC37-0290-6F9DBAF6E252}"/>
          </ac:spMkLst>
        </pc:spChg>
        <pc:spChg chg="add mod">
          <ac:chgData name="Mathias Vercauteren" userId="fa5be325-c4b1-412f-aabb-20c14464bfb7" providerId="ADAL" clId="{A9B91A0C-DE7E-47E9-9019-964FDEE48EC5}" dt="2024-08-27T05:21:24.006" v="4915" actId="207"/>
          <ac:spMkLst>
            <pc:docMk/>
            <pc:sldMk cId="3543548289" sldId="2147470269"/>
            <ac:spMk id="19" creationId="{0EB3806D-B7AF-E875-C4AA-52D6B43658AA}"/>
          </ac:spMkLst>
        </pc:spChg>
        <pc:spChg chg="add mod">
          <ac:chgData name="Mathias Vercauteren" userId="fa5be325-c4b1-412f-aabb-20c14464bfb7" providerId="ADAL" clId="{A9B91A0C-DE7E-47E9-9019-964FDEE48EC5}" dt="2024-08-27T05:20:55.697" v="4862" actId="2711"/>
          <ac:spMkLst>
            <pc:docMk/>
            <pc:sldMk cId="3543548289" sldId="2147470269"/>
            <ac:spMk id="20" creationId="{260B7299-9068-57A6-14F3-52DF412A21BA}"/>
          </ac:spMkLst>
        </pc:spChg>
        <pc:spChg chg="add mod">
          <ac:chgData name="Mathias Vercauteren" userId="fa5be325-c4b1-412f-aabb-20c14464bfb7" providerId="ADAL" clId="{A9B91A0C-DE7E-47E9-9019-964FDEE48EC5}" dt="2024-08-27T05:21:24.006" v="4915" actId="207"/>
          <ac:spMkLst>
            <pc:docMk/>
            <pc:sldMk cId="3543548289" sldId="2147470269"/>
            <ac:spMk id="24" creationId="{95ABA84D-CA36-B245-C8A0-0EE9E8250590}"/>
          </ac:spMkLst>
        </pc:spChg>
        <pc:spChg chg="add mod">
          <ac:chgData name="Mathias Vercauteren" userId="fa5be325-c4b1-412f-aabb-20c14464bfb7" providerId="ADAL" clId="{A9B91A0C-DE7E-47E9-9019-964FDEE48EC5}" dt="2024-08-27T05:21:24.006" v="4915" actId="207"/>
          <ac:spMkLst>
            <pc:docMk/>
            <pc:sldMk cId="3543548289" sldId="2147470269"/>
            <ac:spMk id="25" creationId="{9F29CDB9-4D56-9B82-06FA-62A6A0901ACF}"/>
          </ac:spMkLst>
        </pc:spChg>
        <pc:spChg chg="add mod">
          <ac:chgData name="Mathias Vercauteren" userId="fa5be325-c4b1-412f-aabb-20c14464bfb7" providerId="ADAL" clId="{A9B91A0C-DE7E-47E9-9019-964FDEE48EC5}" dt="2024-08-27T05:20:55.697" v="4862" actId="2711"/>
          <ac:spMkLst>
            <pc:docMk/>
            <pc:sldMk cId="3543548289" sldId="2147470269"/>
            <ac:spMk id="26" creationId="{8F160900-4B25-2B52-7302-40A5A0288444}"/>
          </ac:spMkLst>
        </pc:spChg>
        <pc:spChg chg="add mod">
          <ac:chgData name="Mathias Vercauteren" userId="fa5be325-c4b1-412f-aabb-20c14464bfb7" providerId="ADAL" clId="{A9B91A0C-DE7E-47E9-9019-964FDEE48EC5}" dt="2024-08-27T05:20:55.697" v="4862" actId="2711"/>
          <ac:spMkLst>
            <pc:docMk/>
            <pc:sldMk cId="3543548289" sldId="2147470269"/>
            <ac:spMk id="27" creationId="{5492A4C8-D8F7-DF49-7085-D2A4A3373B43}"/>
          </ac:spMkLst>
        </pc:spChg>
        <pc:spChg chg="add mod">
          <ac:chgData name="Mathias Vercauteren" userId="fa5be325-c4b1-412f-aabb-20c14464bfb7" providerId="ADAL" clId="{A9B91A0C-DE7E-47E9-9019-964FDEE48EC5}" dt="2024-08-27T05:21:24.006" v="4915" actId="207"/>
          <ac:spMkLst>
            <pc:docMk/>
            <pc:sldMk cId="3543548289" sldId="2147470269"/>
            <ac:spMk id="28" creationId="{7C42BBBE-2223-5B15-7B86-E6786ED9D470}"/>
          </ac:spMkLst>
        </pc:spChg>
        <pc:spChg chg="add mod">
          <ac:chgData name="Mathias Vercauteren" userId="fa5be325-c4b1-412f-aabb-20c14464bfb7" providerId="ADAL" clId="{A9B91A0C-DE7E-47E9-9019-964FDEE48EC5}" dt="2024-08-27T05:20:55.697" v="4862" actId="2711"/>
          <ac:spMkLst>
            <pc:docMk/>
            <pc:sldMk cId="3543548289" sldId="2147470269"/>
            <ac:spMk id="35" creationId="{7AD98478-D659-F540-C401-EE831C1D7926}"/>
          </ac:spMkLst>
        </pc:spChg>
        <pc:spChg chg="add mod">
          <ac:chgData name="Mathias Vercauteren" userId="fa5be325-c4b1-412f-aabb-20c14464bfb7" providerId="ADAL" clId="{A9B91A0C-DE7E-47E9-9019-964FDEE48EC5}" dt="2024-08-27T05:21:24.006" v="4915" actId="207"/>
          <ac:spMkLst>
            <pc:docMk/>
            <pc:sldMk cId="3543548289" sldId="2147470269"/>
            <ac:spMk id="36" creationId="{C7431F54-B53F-BBCF-3133-64040AB1882E}"/>
          </ac:spMkLst>
        </pc:spChg>
        <pc:spChg chg="add mod">
          <ac:chgData name="Mathias Vercauteren" userId="fa5be325-c4b1-412f-aabb-20c14464bfb7" providerId="ADAL" clId="{A9B91A0C-DE7E-47E9-9019-964FDEE48EC5}" dt="2024-08-27T05:20:55.697" v="4862" actId="2711"/>
          <ac:spMkLst>
            <pc:docMk/>
            <pc:sldMk cId="3543548289" sldId="2147470269"/>
            <ac:spMk id="37" creationId="{1615B2E0-E018-C798-56A0-30267A7E0E9F}"/>
          </ac:spMkLst>
        </pc:spChg>
        <pc:picChg chg="del">
          <ac:chgData name="Mathias Vercauteren" userId="fa5be325-c4b1-412f-aabb-20c14464bfb7" providerId="ADAL" clId="{A9B91A0C-DE7E-47E9-9019-964FDEE48EC5}" dt="2024-08-27T05:20:49.549" v="4859" actId="478"/>
          <ac:picMkLst>
            <pc:docMk/>
            <pc:sldMk cId="3543548289" sldId="2147470269"/>
            <ac:picMk id="10" creationId="{ED1D4046-6A28-D1E5-318E-7F7813948D4F}"/>
          </ac:picMkLst>
        </pc:picChg>
        <pc:picChg chg="del">
          <ac:chgData name="Mathias Vercauteren" userId="fa5be325-c4b1-412f-aabb-20c14464bfb7" providerId="ADAL" clId="{A9B91A0C-DE7E-47E9-9019-964FDEE48EC5}" dt="2024-08-27T05:20:33.137" v="4834" actId="478"/>
          <ac:picMkLst>
            <pc:docMk/>
            <pc:sldMk cId="3543548289" sldId="2147470269"/>
            <ac:picMk id="14" creationId="{E056CDA4-ED64-B89B-07AF-1E994D0B08C0}"/>
          </ac:picMkLst>
        </pc:picChg>
        <pc:picChg chg="del">
          <ac:chgData name="Mathias Vercauteren" userId="fa5be325-c4b1-412f-aabb-20c14464bfb7" providerId="ADAL" clId="{A9B91A0C-DE7E-47E9-9019-964FDEE48EC5}" dt="2024-08-27T05:20:33.137" v="4834" actId="478"/>
          <ac:picMkLst>
            <pc:docMk/>
            <pc:sldMk cId="3543548289" sldId="2147470269"/>
            <ac:picMk id="16" creationId="{BD149C8F-03CE-559C-2700-ED3FB5B783D0}"/>
          </ac:picMkLst>
        </pc:picChg>
        <pc:picChg chg="del">
          <ac:chgData name="Mathias Vercauteren" userId="fa5be325-c4b1-412f-aabb-20c14464bfb7" providerId="ADAL" clId="{A9B91A0C-DE7E-47E9-9019-964FDEE48EC5}" dt="2024-08-27T05:20:33.137" v="4834" actId="478"/>
          <ac:picMkLst>
            <pc:docMk/>
            <pc:sldMk cId="3543548289" sldId="2147470269"/>
            <ac:picMk id="18" creationId="{6350E583-22C3-2C74-E0ED-FD86836B509A}"/>
          </ac:picMkLst>
        </pc:picChg>
        <pc:picChg chg="del">
          <ac:chgData name="Mathias Vercauteren" userId="fa5be325-c4b1-412f-aabb-20c14464bfb7" providerId="ADAL" clId="{A9B91A0C-DE7E-47E9-9019-964FDEE48EC5}" dt="2024-08-27T05:20:33.137" v="4834" actId="478"/>
          <ac:picMkLst>
            <pc:docMk/>
            <pc:sldMk cId="3543548289" sldId="2147470269"/>
            <ac:picMk id="21" creationId="{290FDE46-68F9-8A24-5A6A-245714B8CA46}"/>
          </ac:picMkLst>
        </pc:picChg>
        <pc:picChg chg="del">
          <ac:chgData name="Mathias Vercauteren" userId="fa5be325-c4b1-412f-aabb-20c14464bfb7" providerId="ADAL" clId="{A9B91A0C-DE7E-47E9-9019-964FDEE48EC5}" dt="2024-08-27T05:20:33.137" v="4834" actId="478"/>
          <ac:picMkLst>
            <pc:docMk/>
            <pc:sldMk cId="3543548289" sldId="2147470269"/>
            <ac:picMk id="22" creationId="{F1DEACAF-3D3A-C9D4-3DB3-B66080EE29B8}"/>
          </ac:picMkLst>
        </pc:picChg>
        <pc:picChg chg="del">
          <ac:chgData name="Mathias Vercauteren" userId="fa5be325-c4b1-412f-aabb-20c14464bfb7" providerId="ADAL" clId="{A9B91A0C-DE7E-47E9-9019-964FDEE48EC5}" dt="2024-08-27T05:20:33.137" v="4834" actId="478"/>
          <ac:picMkLst>
            <pc:docMk/>
            <pc:sldMk cId="3543548289" sldId="2147470269"/>
            <ac:picMk id="23" creationId="{80A7AD75-105F-D3CC-4E4D-D3C303F28166}"/>
          </ac:picMkLst>
        </pc:picChg>
        <pc:picChg chg="del">
          <ac:chgData name="Mathias Vercauteren" userId="fa5be325-c4b1-412f-aabb-20c14464bfb7" providerId="ADAL" clId="{A9B91A0C-DE7E-47E9-9019-964FDEE48EC5}" dt="2024-08-27T05:20:33.137" v="4834" actId="478"/>
          <ac:picMkLst>
            <pc:docMk/>
            <pc:sldMk cId="3543548289" sldId="2147470269"/>
            <ac:picMk id="29" creationId="{7AC030D6-9EA4-7769-CB77-3E08AA9C0B9B}"/>
          </ac:picMkLst>
        </pc:picChg>
        <pc:picChg chg="del">
          <ac:chgData name="Mathias Vercauteren" userId="fa5be325-c4b1-412f-aabb-20c14464bfb7" providerId="ADAL" clId="{A9B91A0C-DE7E-47E9-9019-964FDEE48EC5}" dt="2024-08-27T05:20:33.137" v="4834" actId="478"/>
          <ac:picMkLst>
            <pc:docMk/>
            <pc:sldMk cId="3543548289" sldId="2147470269"/>
            <ac:picMk id="30" creationId="{8192EDF3-A20C-C1A8-B790-D5A4DB26DE37}"/>
          </ac:picMkLst>
        </pc:picChg>
        <pc:picChg chg="del">
          <ac:chgData name="Mathias Vercauteren" userId="fa5be325-c4b1-412f-aabb-20c14464bfb7" providerId="ADAL" clId="{A9B91A0C-DE7E-47E9-9019-964FDEE48EC5}" dt="2024-08-27T05:20:33.137" v="4834" actId="478"/>
          <ac:picMkLst>
            <pc:docMk/>
            <pc:sldMk cId="3543548289" sldId="2147470269"/>
            <ac:picMk id="31" creationId="{4F7B6FD5-4D1E-FA87-25D0-E21130B32F31}"/>
          </ac:picMkLst>
        </pc:picChg>
        <pc:picChg chg="del">
          <ac:chgData name="Mathias Vercauteren" userId="fa5be325-c4b1-412f-aabb-20c14464bfb7" providerId="ADAL" clId="{A9B91A0C-DE7E-47E9-9019-964FDEE48EC5}" dt="2024-08-27T05:20:33.137" v="4834" actId="478"/>
          <ac:picMkLst>
            <pc:docMk/>
            <pc:sldMk cId="3543548289" sldId="2147470269"/>
            <ac:picMk id="32" creationId="{5131D08F-246B-143A-903C-54ED9A4185B4}"/>
          </ac:picMkLst>
        </pc:picChg>
        <pc:picChg chg="del">
          <ac:chgData name="Mathias Vercauteren" userId="fa5be325-c4b1-412f-aabb-20c14464bfb7" providerId="ADAL" clId="{A9B91A0C-DE7E-47E9-9019-964FDEE48EC5}" dt="2024-08-27T05:20:33.137" v="4834" actId="478"/>
          <ac:picMkLst>
            <pc:docMk/>
            <pc:sldMk cId="3543548289" sldId="2147470269"/>
            <ac:picMk id="33" creationId="{6000B496-57EB-302F-C348-2258F1331C23}"/>
          </ac:picMkLst>
        </pc:picChg>
        <pc:picChg chg="del">
          <ac:chgData name="Mathias Vercauteren" userId="fa5be325-c4b1-412f-aabb-20c14464bfb7" providerId="ADAL" clId="{A9B91A0C-DE7E-47E9-9019-964FDEE48EC5}" dt="2024-08-27T05:20:33.137" v="4834" actId="478"/>
          <ac:picMkLst>
            <pc:docMk/>
            <pc:sldMk cId="3543548289" sldId="2147470269"/>
            <ac:picMk id="34" creationId="{DE870DE9-E673-C26E-5698-0BFA1307FE85}"/>
          </ac:picMkLst>
        </pc:picChg>
        <pc:picChg chg="add mod">
          <ac:chgData name="Mathias Vercauteren" userId="fa5be325-c4b1-412f-aabb-20c14464bfb7" providerId="ADAL" clId="{A9B91A0C-DE7E-47E9-9019-964FDEE48EC5}" dt="2024-08-27T05:22:20.117" v="4920" actId="1076"/>
          <ac:picMkLst>
            <pc:docMk/>
            <pc:sldMk cId="3543548289" sldId="2147470269"/>
            <ac:picMk id="44" creationId="{13AC1BEE-89F3-D8D5-80C2-6269BE5558E9}"/>
          </ac:picMkLst>
        </pc:picChg>
        <pc:picChg chg="add mod">
          <ac:chgData name="Mathias Vercauteren" userId="fa5be325-c4b1-412f-aabb-20c14464bfb7" providerId="ADAL" clId="{A9B91A0C-DE7E-47E9-9019-964FDEE48EC5}" dt="2024-08-27T05:22:25.274" v="4921" actId="1076"/>
          <ac:picMkLst>
            <pc:docMk/>
            <pc:sldMk cId="3543548289" sldId="2147470269"/>
            <ac:picMk id="45" creationId="{62C6C63C-77D1-8424-2089-C18BA49B1BC9}"/>
          </ac:picMkLst>
        </pc:picChg>
        <pc:picChg chg="add mod">
          <ac:chgData name="Mathias Vercauteren" userId="fa5be325-c4b1-412f-aabb-20c14464bfb7" providerId="ADAL" clId="{A9B91A0C-DE7E-47E9-9019-964FDEE48EC5}" dt="2024-08-27T05:22:30.885" v="4922" actId="1076"/>
          <ac:picMkLst>
            <pc:docMk/>
            <pc:sldMk cId="3543548289" sldId="2147470269"/>
            <ac:picMk id="46" creationId="{53365F20-1BE5-8282-CBFB-A13F3F96C3B6}"/>
          </ac:picMkLst>
        </pc:picChg>
        <pc:picChg chg="add mod">
          <ac:chgData name="Mathias Vercauteren" userId="fa5be325-c4b1-412f-aabb-20c14464bfb7" providerId="ADAL" clId="{A9B91A0C-DE7E-47E9-9019-964FDEE48EC5}" dt="2024-08-27T05:22:40.083" v="4923" actId="1076"/>
          <ac:picMkLst>
            <pc:docMk/>
            <pc:sldMk cId="3543548289" sldId="2147470269"/>
            <ac:picMk id="47" creationId="{C180188A-0E08-D99C-D875-363EACBFC785}"/>
          </ac:picMkLst>
        </pc:picChg>
        <pc:picChg chg="add mod">
          <ac:chgData name="Mathias Vercauteren" userId="fa5be325-c4b1-412f-aabb-20c14464bfb7" providerId="ADAL" clId="{A9B91A0C-DE7E-47E9-9019-964FDEE48EC5}" dt="2024-08-27T05:22:50.567" v="4925" actId="1076"/>
          <ac:picMkLst>
            <pc:docMk/>
            <pc:sldMk cId="3543548289" sldId="2147470269"/>
            <ac:picMk id="48" creationId="{ADE5D8F6-1B08-4469-37AE-6A7971A45F33}"/>
          </ac:picMkLst>
        </pc:picChg>
        <pc:picChg chg="add mod">
          <ac:chgData name="Mathias Vercauteren" userId="fa5be325-c4b1-412f-aabb-20c14464bfb7" providerId="ADAL" clId="{A9B91A0C-DE7E-47E9-9019-964FDEE48EC5}" dt="2024-08-27T05:22:46.699" v="4924" actId="1076"/>
          <ac:picMkLst>
            <pc:docMk/>
            <pc:sldMk cId="3543548289" sldId="2147470269"/>
            <ac:picMk id="49" creationId="{1919BC27-C7D3-6470-A800-FA260BDC5621}"/>
          </ac:picMkLst>
        </pc:picChg>
        <pc:picChg chg="add mod">
          <ac:chgData name="Mathias Vercauteren" userId="fa5be325-c4b1-412f-aabb-20c14464bfb7" providerId="ADAL" clId="{A9B91A0C-DE7E-47E9-9019-964FDEE48EC5}" dt="2024-08-27T05:22:54.192" v="4926" actId="1076"/>
          <ac:picMkLst>
            <pc:docMk/>
            <pc:sldMk cId="3543548289" sldId="2147470269"/>
            <ac:picMk id="50" creationId="{FBF343BC-2DAA-9F32-5CF1-D5EB49BC00A9}"/>
          </ac:picMkLst>
        </pc:picChg>
        <pc:picChg chg="add mod">
          <ac:chgData name="Mathias Vercauteren" userId="fa5be325-c4b1-412f-aabb-20c14464bfb7" providerId="ADAL" clId="{A9B91A0C-DE7E-47E9-9019-964FDEE48EC5}" dt="2024-08-27T05:22:57.206" v="4927" actId="1076"/>
          <ac:picMkLst>
            <pc:docMk/>
            <pc:sldMk cId="3543548289" sldId="2147470269"/>
            <ac:picMk id="51" creationId="{1C47F827-8E7D-4FCB-5E33-6D593403526A}"/>
          </ac:picMkLst>
        </pc:picChg>
        <pc:cxnChg chg="add mod">
          <ac:chgData name="Mathias Vercauteren" userId="fa5be325-c4b1-412f-aabb-20c14464bfb7" providerId="ADAL" clId="{A9B91A0C-DE7E-47E9-9019-964FDEE48EC5}" dt="2024-08-27T05:21:33.422" v="4916" actId="208"/>
          <ac:cxnSpMkLst>
            <pc:docMk/>
            <pc:sldMk cId="3543548289" sldId="2147470269"/>
            <ac:cxnSpMk id="38" creationId="{DF7B93BB-3D82-D730-6EB3-A70CDBE1F4A2}"/>
          </ac:cxnSpMkLst>
        </pc:cxnChg>
        <pc:cxnChg chg="add mod">
          <ac:chgData name="Mathias Vercauteren" userId="fa5be325-c4b1-412f-aabb-20c14464bfb7" providerId="ADAL" clId="{A9B91A0C-DE7E-47E9-9019-964FDEE48EC5}" dt="2024-08-27T05:21:33.422" v="4916" actId="208"/>
          <ac:cxnSpMkLst>
            <pc:docMk/>
            <pc:sldMk cId="3543548289" sldId="2147470269"/>
            <ac:cxnSpMk id="39" creationId="{666A22D5-EFF4-1DC2-9652-A9B493F40569}"/>
          </ac:cxnSpMkLst>
        </pc:cxnChg>
        <pc:cxnChg chg="add mod">
          <ac:chgData name="Mathias Vercauteren" userId="fa5be325-c4b1-412f-aabb-20c14464bfb7" providerId="ADAL" clId="{A9B91A0C-DE7E-47E9-9019-964FDEE48EC5}" dt="2024-08-27T05:21:33.422" v="4916" actId="208"/>
          <ac:cxnSpMkLst>
            <pc:docMk/>
            <pc:sldMk cId="3543548289" sldId="2147470269"/>
            <ac:cxnSpMk id="40" creationId="{CC7E2BD6-8966-C07F-7B80-B4A8AA75D548}"/>
          </ac:cxnSpMkLst>
        </pc:cxnChg>
        <pc:cxnChg chg="add mod">
          <ac:chgData name="Mathias Vercauteren" userId="fa5be325-c4b1-412f-aabb-20c14464bfb7" providerId="ADAL" clId="{A9B91A0C-DE7E-47E9-9019-964FDEE48EC5}" dt="2024-08-27T05:21:33.422" v="4916" actId="208"/>
          <ac:cxnSpMkLst>
            <pc:docMk/>
            <pc:sldMk cId="3543548289" sldId="2147470269"/>
            <ac:cxnSpMk id="41" creationId="{30FEB5C0-262F-1108-0C80-3B26F9F0C010}"/>
          </ac:cxnSpMkLst>
        </pc:cxnChg>
        <pc:cxnChg chg="add mod">
          <ac:chgData name="Mathias Vercauteren" userId="fa5be325-c4b1-412f-aabb-20c14464bfb7" providerId="ADAL" clId="{A9B91A0C-DE7E-47E9-9019-964FDEE48EC5}" dt="2024-08-27T05:21:33.422" v="4916" actId="208"/>
          <ac:cxnSpMkLst>
            <pc:docMk/>
            <pc:sldMk cId="3543548289" sldId="2147470269"/>
            <ac:cxnSpMk id="42" creationId="{1F2A8BFC-F787-22EC-AE2E-47122A527E9C}"/>
          </ac:cxnSpMkLst>
        </pc:cxnChg>
        <pc:cxnChg chg="add mod">
          <ac:chgData name="Mathias Vercauteren" userId="fa5be325-c4b1-412f-aabb-20c14464bfb7" providerId="ADAL" clId="{A9B91A0C-DE7E-47E9-9019-964FDEE48EC5}" dt="2024-08-27T05:21:33.422" v="4916" actId="208"/>
          <ac:cxnSpMkLst>
            <pc:docMk/>
            <pc:sldMk cId="3543548289" sldId="2147470269"/>
            <ac:cxnSpMk id="43" creationId="{2D23E7FC-3432-0F71-EBB8-59E8B9B002AD}"/>
          </ac:cxnSpMkLst>
        </pc:cxnChg>
      </pc:sldChg>
      <pc:sldChg chg="add del modTransition">
        <pc:chgData name="Mathias Vercauteren" userId="fa5be325-c4b1-412f-aabb-20c14464bfb7" providerId="ADAL" clId="{A9B91A0C-DE7E-47E9-9019-964FDEE48EC5}" dt="2024-08-27T15:56:03.757" v="17043" actId="47"/>
        <pc:sldMkLst>
          <pc:docMk/>
          <pc:sldMk cId="2293068149" sldId="2147470270"/>
        </pc:sldMkLst>
      </pc:sldChg>
      <pc:sldChg chg="addSp delSp modSp new mod modTransition modAnim">
        <pc:chgData name="Mathias Vercauteren" userId="fa5be325-c4b1-412f-aabb-20c14464bfb7" providerId="ADAL" clId="{A9B91A0C-DE7E-47E9-9019-964FDEE48EC5}" dt="2024-08-27T14:27:16.985" v="15954"/>
        <pc:sldMkLst>
          <pc:docMk/>
          <pc:sldMk cId="2813813194" sldId="2147470271"/>
        </pc:sldMkLst>
        <pc:spChg chg="mod">
          <ac:chgData name="Mathias Vercauteren" userId="fa5be325-c4b1-412f-aabb-20c14464bfb7" providerId="ADAL" clId="{A9B91A0C-DE7E-47E9-9019-964FDEE48EC5}" dt="2024-08-27T05:30:11.056" v="5150" actId="404"/>
          <ac:spMkLst>
            <pc:docMk/>
            <pc:sldMk cId="2813813194" sldId="2147470271"/>
            <ac:spMk id="2" creationId="{4C93915F-B291-D311-D7CA-1CDB04D32700}"/>
          </ac:spMkLst>
        </pc:spChg>
        <pc:spChg chg="del">
          <ac:chgData name="Mathias Vercauteren" userId="fa5be325-c4b1-412f-aabb-20c14464bfb7" providerId="ADAL" clId="{A9B91A0C-DE7E-47E9-9019-964FDEE48EC5}" dt="2024-08-27T05:28:52.350" v="4952" actId="478"/>
          <ac:spMkLst>
            <pc:docMk/>
            <pc:sldMk cId="2813813194" sldId="2147470271"/>
            <ac:spMk id="3" creationId="{ACA0A996-EE0F-6355-DD89-B78DE93F3CD2}"/>
          </ac:spMkLst>
        </pc:spChg>
        <pc:spChg chg="add mod">
          <ac:chgData name="Mathias Vercauteren" userId="fa5be325-c4b1-412f-aabb-20c14464bfb7" providerId="ADAL" clId="{A9B91A0C-DE7E-47E9-9019-964FDEE48EC5}" dt="2024-08-27T05:32:48.422" v="5526" actId="14100"/>
          <ac:spMkLst>
            <pc:docMk/>
            <pc:sldMk cId="2813813194" sldId="2147470271"/>
            <ac:spMk id="6" creationId="{4FAC5C12-010D-6F0C-9602-997440A78B76}"/>
          </ac:spMkLst>
        </pc:spChg>
        <pc:spChg chg="add mod">
          <ac:chgData name="Mathias Vercauteren" userId="fa5be325-c4b1-412f-aabb-20c14464bfb7" providerId="ADAL" clId="{A9B91A0C-DE7E-47E9-9019-964FDEE48EC5}" dt="2024-08-27T05:32:45.686" v="5525" actId="14100"/>
          <ac:spMkLst>
            <pc:docMk/>
            <pc:sldMk cId="2813813194" sldId="2147470271"/>
            <ac:spMk id="7" creationId="{204615E3-6032-34F9-7404-4FB09B0379F2}"/>
          </ac:spMkLst>
        </pc:spChg>
        <pc:spChg chg="add del mod">
          <ac:chgData name="Mathias Vercauteren" userId="fa5be325-c4b1-412f-aabb-20c14464bfb7" providerId="ADAL" clId="{A9B91A0C-DE7E-47E9-9019-964FDEE48EC5}" dt="2024-08-27T05:30:00.035" v="5134" actId="478"/>
          <ac:spMkLst>
            <pc:docMk/>
            <pc:sldMk cId="2813813194" sldId="2147470271"/>
            <ac:spMk id="8" creationId="{13FCDB79-D950-73B1-BC33-B00CC05F0E16}"/>
          </ac:spMkLst>
        </pc:spChg>
        <pc:spChg chg="add del mod">
          <ac:chgData name="Mathias Vercauteren" userId="fa5be325-c4b1-412f-aabb-20c14464bfb7" providerId="ADAL" clId="{A9B91A0C-DE7E-47E9-9019-964FDEE48EC5}" dt="2024-08-27T05:30:00.035" v="5134" actId="478"/>
          <ac:spMkLst>
            <pc:docMk/>
            <pc:sldMk cId="2813813194" sldId="2147470271"/>
            <ac:spMk id="9" creationId="{194CCE75-2A51-86A2-CFF4-82748B39C7F6}"/>
          </ac:spMkLst>
        </pc:spChg>
        <pc:spChg chg="add del mod">
          <ac:chgData name="Mathias Vercauteren" userId="fa5be325-c4b1-412f-aabb-20c14464bfb7" providerId="ADAL" clId="{A9B91A0C-DE7E-47E9-9019-964FDEE48EC5}" dt="2024-08-27T05:30:00.035" v="5134" actId="478"/>
          <ac:spMkLst>
            <pc:docMk/>
            <pc:sldMk cId="2813813194" sldId="2147470271"/>
            <ac:spMk id="10" creationId="{68518C83-80E0-C972-39AB-32DEAF6D3528}"/>
          </ac:spMkLst>
        </pc:spChg>
        <pc:spChg chg="add del mod">
          <ac:chgData name="Mathias Vercauteren" userId="fa5be325-c4b1-412f-aabb-20c14464bfb7" providerId="ADAL" clId="{A9B91A0C-DE7E-47E9-9019-964FDEE48EC5}" dt="2024-08-27T05:30:00.035" v="5134" actId="478"/>
          <ac:spMkLst>
            <pc:docMk/>
            <pc:sldMk cId="2813813194" sldId="2147470271"/>
            <ac:spMk id="11" creationId="{BB1381F8-3AAE-1D33-F828-455BAFCCBC89}"/>
          </ac:spMkLst>
        </pc:spChg>
        <pc:spChg chg="add del mod">
          <ac:chgData name="Mathias Vercauteren" userId="fa5be325-c4b1-412f-aabb-20c14464bfb7" providerId="ADAL" clId="{A9B91A0C-DE7E-47E9-9019-964FDEE48EC5}" dt="2024-08-27T05:30:00.035" v="5134" actId="478"/>
          <ac:spMkLst>
            <pc:docMk/>
            <pc:sldMk cId="2813813194" sldId="2147470271"/>
            <ac:spMk id="12" creationId="{53A76295-57E9-B09D-30BA-EF24FC3BA394}"/>
          </ac:spMkLst>
        </pc:spChg>
        <pc:spChg chg="add del mod">
          <ac:chgData name="Mathias Vercauteren" userId="fa5be325-c4b1-412f-aabb-20c14464bfb7" providerId="ADAL" clId="{A9B91A0C-DE7E-47E9-9019-964FDEE48EC5}" dt="2024-08-27T05:30:00.035" v="5134" actId="478"/>
          <ac:spMkLst>
            <pc:docMk/>
            <pc:sldMk cId="2813813194" sldId="2147470271"/>
            <ac:spMk id="13" creationId="{487DB9F3-8321-584F-C012-199E219C04F4}"/>
          </ac:spMkLst>
        </pc:spChg>
        <pc:spChg chg="add mod">
          <ac:chgData name="Mathias Vercauteren" userId="fa5be325-c4b1-412f-aabb-20c14464bfb7" providerId="ADAL" clId="{A9B91A0C-DE7E-47E9-9019-964FDEE48EC5}" dt="2024-08-27T05:32:50.669" v="5527" actId="14100"/>
          <ac:spMkLst>
            <pc:docMk/>
            <pc:sldMk cId="2813813194" sldId="2147470271"/>
            <ac:spMk id="14" creationId="{C066D889-C9F8-8B63-D83E-5BFB0C339940}"/>
          </ac:spMkLst>
        </pc:spChg>
        <pc:spChg chg="add mod">
          <ac:chgData name="Mathias Vercauteren" userId="fa5be325-c4b1-412f-aabb-20c14464bfb7" providerId="ADAL" clId="{A9B91A0C-DE7E-47E9-9019-964FDEE48EC5}" dt="2024-08-27T05:32:45.686" v="5525" actId="14100"/>
          <ac:spMkLst>
            <pc:docMk/>
            <pc:sldMk cId="2813813194" sldId="2147470271"/>
            <ac:spMk id="15" creationId="{339C13E2-7C1F-8354-D5B2-643B00829677}"/>
          </ac:spMkLst>
        </pc:spChg>
        <pc:spChg chg="add del mod">
          <ac:chgData name="Mathias Vercauteren" userId="fa5be325-c4b1-412f-aabb-20c14464bfb7" providerId="ADAL" clId="{A9B91A0C-DE7E-47E9-9019-964FDEE48EC5}" dt="2024-08-27T05:31:15.593" v="5282" actId="478"/>
          <ac:spMkLst>
            <pc:docMk/>
            <pc:sldMk cId="2813813194" sldId="2147470271"/>
            <ac:spMk id="16"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17"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18"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19"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20"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21" creationId="{00000000-0000-0000-0000-000000000000}"/>
          </ac:spMkLst>
        </pc:spChg>
        <pc:spChg chg="add del mod">
          <ac:chgData name="Mathias Vercauteren" userId="fa5be325-c4b1-412f-aabb-20c14464bfb7" providerId="ADAL" clId="{A9B91A0C-DE7E-47E9-9019-964FDEE48EC5}" dt="2024-08-27T05:31:23.385" v="5289" actId="478"/>
          <ac:spMkLst>
            <pc:docMk/>
            <pc:sldMk cId="2813813194" sldId="2147470271"/>
            <ac:spMk id="22" creationId="{00000000-0000-0000-0000-000000000000}"/>
          </ac:spMkLst>
        </pc:spChg>
        <pc:spChg chg="add mod">
          <ac:chgData name="Mathias Vercauteren" userId="fa5be325-c4b1-412f-aabb-20c14464bfb7" providerId="ADAL" clId="{A9B91A0C-DE7E-47E9-9019-964FDEE48EC5}" dt="2024-08-27T05:33:03.378" v="5529" actId="14100"/>
          <ac:spMkLst>
            <pc:docMk/>
            <pc:sldMk cId="2813813194" sldId="2147470271"/>
            <ac:spMk id="23" creationId="{31FA658C-CD11-374B-ECC2-835DFB6683D9}"/>
          </ac:spMkLst>
        </pc:spChg>
        <pc:spChg chg="add mod">
          <ac:chgData name="Mathias Vercauteren" userId="fa5be325-c4b1-412f-aabb-20c14464bfb7" providerId="ADAL" clId="{A9B91A0C-DE7E-47E9-9019-964FDEE48EC5}" dt="2024-08-27T05:32:58.478" v="5528" actId="1076"/>
          <ac:spMkLst>
            <pc:docMk/>
            <pc:sldMk cId="2813813194" sldId="2147470271"/>
            <ac:spMk id="24" creationId="{92D52289-5A9E-7568-6CE4-943ABCE39930}"/>
          </ac:spMkLst>
        </pc:spChg>
        <pc:spChg chg="add mod">
          <ac:chgData name="Mathias Vercauteren" userId="fa5be325-c4b1-412f-aabb-20c14464bfb7" providerId="ADAL" clId="{A9B91A0C-DE7E-47E9-9019-964FDEE48EC5}" dt="2024-08-27T05:33:41.579" v="5644"/>
          <ac:spMkLst>
            <pc:docMk/>
            <pc:sldMk cId="2813813194" sldId="2147470271"/>
            <ac:spMk id="25" creationId="{8CBD29AF-7EAE-D00A-0B4D-17BF0DB30FE5}"/>
          </ac:spMkLst>
        </pc:spChg>
        <pc:spChg chg="add mod">
          <ac:chgData name="Mathias Vercauteren" userId="fa5be325-c4b1-412f-aabb-20c14464bfb7" providerId="ADAL" clId="{A9B91A0C-DE7E-47E9-9019-964FDEE48EC5}" dt="2024-08-27T05:33:13.978" v="5532"/>
          <ac:spMkLst>
            <pc:docMk/>
            <pc:sldMk cId="2813813194" sldId="2147470271"/>
            <ac:spMk id="26" creationId="{680F758D-28B5-0C31-B89B-5D87D868D6F4}"/>
          </ac:spMkLst>
        </pc:spChg>
      </pc:sldChg>
      <pc:sldChg chg="addSp delSp modSp add mod modTransition delAnim">
        <pc:chgData name="Mathias Vercauteren" userId="fa5be325-c4b1-412f-aabb-20c14464bfb7" providerId="ADAL" clId="{A9B91A0C-DE7E-47E9-9019-964FDEE48EC5}" dt="2024-08-27T14:27:16.985" v="15954"/>
        <pc:sldMkLst>
          <pc:docMk/>
          <pc:sldMk cId="1408650520" sldId="2147470272"/>
        </pc:sldMkLst>
        <pc:spChg chg="mod">
          <ac:chgData name="Mathias Vercauteren" userId="fa5be325-c4b1-412f-aabb-20c14464bfb7" providerId="ADAL" clId="{A9B91A0C-DE7E-47E9-9019-964FDEE48EC5}" dt="2024-08-27T05:48:49.606" v="5881" actId="20577"/>
          <ac:spMkLst>
            <pc:docMk/>
            <pc:sldMk cId="1408650520" sldId="2147470272"/>
            <ac:spMk id="2" creationId="{4C93915F-B291-D311-D7CA-1CDB04D32700}"/>
          </ac:spMkLst>
        </pc:spChg>
        <pc:spChg chg="add mod">
          <ac:chgData name="Mathias Vercauteren" userId="fa5be325-c4b1-412f-aabb-20c14464bfb7" providerId="ADAL" clId="{A9B91A0C-DE7E-47E9-9019-964FDEE48EC5}" dt="2024-08-27T05:50:17.593" v="5956" actId="1076"/>
          <ac:spMkLst>
            <pc:docMk/>
            <pc:sldMk cId="1408650520" sldId="2147470272"/>
            <ac:spMk id="3" creationId="{107FC827-A9E8-36BC-924E-A41FFA7A5FCA}"/>
          </ac:spMkLst>
        </pc:spChg>
        <pc:spChg chg="del">
          <ac:chgData name="Mathias Vercauteren" userId="fa5be325-c4b1-412f-aabb-20c14464bfb7" providerId="ADAL" clId="{A9B91A0C-DE7E-47E9-9019-964FDEE48EC5}" dt="2024-08-27T05:48:38.341" v="5866" actId="478"/>
          <ac:spMkLst>
            <pc:docMk/>
            <pc:sldMk cId="1408650520" sldId="2147470272"/>
            <ac:spMk id="6" creationId="{4FAC5C12-010D-6F0C-9602-997440A78B76}"/>
          </ac:spMkLst>
        </pc:spChg>
        <pc:spChg chg="del">
          <ac:chgData name="Mathias Vercauteren" userId="fa5be325-c4b1-412f-aabb-20c14464bfb7" providerId="ADAL" clId="{A9B91A0C-DE7E-47E9-9019-964FDEE48EC5}" dt="2024-08-27T05:48:38.341" v="5866" actId="478"/>
          <ac:spMkLst>
            <pc:docMk/>
            <pc:sldMk cId="1408650520" sldId="2147470272"/>
            <ac:spMk id="7" creationId="{204615E3-6032-34F9-7404-4FB09B0379F2}"/>
          </ac:spMkLst>
        </pc:spChg>
        <pc:spChg chg="mod topLvl">
          <ac:chgData name="Mathias Vercauteren" userId="fa5be325-c4b1-412f-aabb-20c14464bfb7" providerId="ADAL" clId="{A9B91A0C-DE7E-47E9-9019-964FDEE48EC5}" dt="2024-08-27T05:50:21.117" v="5957" actId="1076"/>
          <ac:spMkLst>
            <pc:docMk/>
            <pc:sldMk cId="1408650520" sldId="2147470272"/>
            <ac:spMk id="10" creationId="{00000000-0000-0000-0000-000000000000}"/>
          </ac:spMkLst>
        </pc:spChg>
        <pc:spChg chg="mod topLvl">
          <ac:chgData name="Mathias Vercauteren" userId="fa5be325-c4b1-412f-aabb-20c14464bfb7" providerId="ADAL" clId="{A9B91A0C-DE7E-47E9-9019-964FDEE48EC5}" dt="2024-08-27T05:50:21.117" v="5957" actId="1076"/>
          <ac:spMkLst>
            <pc:docMk/>
            <pc:sldMk cId="1408650520" sldId="2147470272"/>
            <ac:spMk id="11" creationId="{00000000-0000-0000-0000-000000000000}"/>
          </ac:spMkLst>
        </pc:spChg>
        <pc:spChg chg="add mod">
          <ac:chgData name="Mathias Vercauteren" userId="fa5be325-c4b1-412f-aabb-20c14464bfb7" providerId="ADAL" clId="{A9B91A0C-DE7E-47E9-9019-964FDEE48EC5}" dt="2024-08-27T05:50:21.117" v="5957" actId="1076"/>
          <ac:spMkLst>
            <pc:docMk/>
            <pc:sldMk cId="1408650520" sldId="2147470272"/>
            <ac:spMk id="12" creationId="{00000000-0000-0000-0000-000000000000}"/>
          </ac:spMkLst>
        </pc:spChg>
        <pc:spChg chg="add mod">
          <ac:chgData name="Mathias Vercauteren" userId="fa5be325-c4b1-412f-aabb-20c14464bfb7" providerId="ADAL" clId="{A9B91A0C-DE7E-47E9-9019-964FDEE48EC5}" dt="2024-08-27T05:50:21.117" v="5957" actId="1076"/>
          <ac:spMkLst>
            <pc:docMk/>
            <pc:sldMk cId="1408650520" sldId="2147470272"/>
            <ac:spMk id="13" creationId="{00000000-0000-0000-0000-000000000000}"/>
          </ac:spMkLst>
        </pc:spChg>
        <pc:spChg chg="del">
          <ac:chgData name="Mathias Vercauteren" userId="fa5be325-c4b1-412f-aabb-20c14464bfb7" providerId="ADAL" clId="{A9B91A0C-DE7E-47E9-9019-964FDEE48EC5}" dt="2024-08-27T05:48:38.341" v="5866" actId="478"/>
          <ac:spMkLst>
            <pc:docMk/>
            <pc:sldMk cId="1408650520" sldId="2147470272"/>
            <ac:spMk id="14" creationId="{C066D889-C9F8-8B63-D83E-5BFB0C339940}"/>
          </ac:spMkLst>
        </pc:spChg>
        <pc:spChg chg="del">
          <ac:chgData name="Mathias Vercauteren" userId="fa5be325-c4b1-412f-aabb-20c14464bfb7" providerId="ADAL" clId="{A9B91A0C-DE7E-47E9-9019-964FDEE48EC5}" dt="2024-08-27T05:48:38.341" v="5866" actId="478"/>
          <ac:spMkLst>
            <pc:docMk/>
            <pc:sldMk cId="1408650520" sldId="2147470272"/>
            <ac:spMk id="15" creationId="{339C13E2-7C1F-8354-D5B2-643B00829677}"/>
          </ac:spMkLst>
        </pc:spChg>
        <pc:spChg chg="add mod">
          <ac:chgData name="Mathias Vercauteren" userId="fa5be325-c4b1-412f-aabb-20c14464bfb7" providerId="ADAL" clId="{A9B91A0C-DE7E-47E9-9019-964FDEE48EC5}" dt="2024-08-27T05:50:21.117" v="5957" actId="1076"/>
          <ac:spMkLst>
            <pc:docMk/>
            <pc:sldMk cId="1408650520" sldId="2147470272"/>
            <ac:spMk id="16" creationId="{00000000-0000-0000-0000-000000000000}"/>
          </ac:spMkLst>
        </pc:spChg>
        <pc:spChg chg="add mod">
          <ac:chgData name="Mathias Vercauteren" userId="fa5be325-c4b1-412f-aabb-20c14464bfb7" providerId="ADAL" clId="{A9B91A0C-DE7E-47E9-9019-964FDEE48EC5}" dt="2024-08-27T05:50:21.117" v="5957" actId="1076"/>
          <ac:spMkLst>
            <pc:docMk/>
            <pc:sldMk cId="1408650520" sldId="2147470272"/>
            <ac:spMk id="17" creationId="{00000000-0000-0000-0000-000000000000}"/>
          </ac:spMkLst>
        </pc:spChg>
        <pc:spChg chg="add mod">
          <ac:chgData name="Mathias Vercauteren" userId="fa5be325-c4b1-412f-aabb-20c14464bfb7" providerId="ADAL" clId="{A9B91A0C-DE7E-47E9-9019-964FDEE48EC5}" dt="2024-08-27T05:50:43.193" v="5962" actId="20577"/>
          <ac:spMkLst>
            <pc:docMk/>
            <pc:sldMk cId="1408650520" sldId="2147470272"/>
            <ac:spMk id="18" creationId="{00000000-0000-0000-0000-000000000000}"/>
          </ac:spMkLst>
        </pc:spChg>
        <pc:spChg chg="del">
          <ac:chgData name="Mathias Vercauteren" userId="fa5be325-c4b1-412f-aabb-20c14464bfb7" providerId="ADAL" clId="{A9B91A0C-DE7E-47E9-9019-964FDEE48EC5}" dt="2024-08-27T05:48:38.341" v="5866" actId="478"/>
          <ac:spMkLst>
            <pc:docMk/>
            <pc:sldMk cId="1408650520" sldId="2147470272"/>
            <ac:spMk id="23" creationId="{31FA658C-CD11-374B-ECC2-835DFB6683D9}"/>
          </ac:spMkLst>
        </pc:spChg>
        <pc:spChg chg="del">
          <ac:chgData name="Mathias Vercauteren" userId="fa5be325-c4b1-412f-aabb-20c14464bfb7" providerId="ADAL" clId="{A9B91A0C-DE7E-47E9-9019-964FDEE48EC5}" dt="2024-08-27T05:48:38.341" v="5866" actId="478"/>
          <ac:spMkLst>
            <pc:docMk/>
            <pc:sldMk cId="1408650520" sldId="2147470272"/>
            <ac:spMk id="24" creationId="{92D52289-5A9E-7568-6CE4-943ABCE39930}"/>
          </ac:spMkLst>
        </pc:spChg>
        <pc:spChg chg="del">
          <ac:chgData name="Mathias Vercauteren" userId="fa5be325-c4b1-412f-aabb-20c14464bfb7" providerId="ADAL" clId="{A9B91A0C-DE7E-47E9-9019-964FDEE48EC5}" dt="2024-08-27T05:48:38.341" v="5866" actId="478"/>
          <ac:spMkLst>
            <pc:docMk/>
            <pc:sldMk cId="1408650520" sldId="2147470272"/>
            <ac:spMk id="25" creationId="{8CBD29AF-7EAE-D00A-0B4D-17BF0DB30FE5}"/>
          </ac:spMkLst>
        </pc:spChg>
        <pc:spChg chg="del">
          <ac:chgData name="Mathias Vercauteren" userId="fa5be325-c4b1-412f-aabb-20c14464bfb7" providerId="ADAL" clId="{A9B91A0C-DE7E-47E9-9019-964FDEE48EC5}" dt="2024-08-27T05:48:38.341" v="5866" actId="478"/>
          <ac:spMkLst>
            <pc:docMk/>
            <pc:sldMk cId="1408650520" sldId="2147470272"/>
            <ac:spMk id="26" creationId="{680F758D-28B5-0C31-B89B-5D87D868D6F4}"/>
          </ac:spMkLst>
        </pc:spChg>
        <pc:grpChg chg="add del mod">
          <ac:chgData name="Mathias Vercauteren" userId="fa5be325-c4b1-412f-aabb-20c14464bfb7" providerId="ADAL" clId="{A9B91A0C-DE7E-47E9-9019-964FDEE48EC5}" dt="2024-08-27T05:49:46.154" v="5947" actId="165"/>
          <ac:grpSpMkLst>
            <pc:docMk/>
            <pc:sldMk cId="1408650520" sldId="2147470272"/>
            <ac:grpSpMk id="8" creationId="{00000000-0000-0000-0000-000000000000}"/>
          </ac:grpSpMkLst>
        </pc:grpChg>
        <pc:picChg chg="mod topLvl">
          <ac:chgData name="Mathias Vercauteren" userId="fa5be325-c4b1-412f-aabb-20c14464bfb7" providerId="ADAL" clId="{A9B91A0C-DE7E-47E9-9019-964FDEE48EC5}" dt="2024-08-27T05:50:21.117" v="5957" actId="1076"/>
          <ac:picMkLst>
            <pc:docMk/>
            <pc:sldMk cId="1408650520" sldId="2147470272"/>
            <ac:picMk id="9" creationId="{00000000-0000-0000-0000-000000000000}"/>
          </ac:picMkLst>
        </pc:picChg>
      </pc:sldChg>
      <pc:sldChg chg="addSp delSp modSp add mod modTransition">
        <pc:chgData name="Mathias Vercauteren" userId="fa5be325-c4b1-412f-aabb-20c14464bfb7" providerId="ADAL" clId="{A9B91A0C-DE7E-47E9-9019-964FDEE48EC5}" dt="2024-08-27T14:27:16.985" v="15954"/>
        <pc:sldMkLst>
          <pc:docMk/>
          <pc:sldMk cId="54800070" sldId="2147470273"/>
        </pc:sldMkLst>
        <pc:spChg chg="add mod">
          <ac:chgData name="Mathias Vercauteren" userId="fa5be325-c4b1-412f-aabb-20c14464bfb7" providerId="ADAL" clId="{A9B91A0C-DE7E-47E9-9019-964FDEE48EC5}" dt="2024-08-27T05:52:02.114" v="5977" actId="2085"/>
          <ac:spMkLst>
            <pc:docMk/>
            <pc:sldMk cId="54800070" sldId="2147470273"/>
            <ac:spMk id="6" creationId="{00000000-0000-0000-0000-000000000000}"/>
          </ac:spMkLst>
        </pc:spChg>
        <pc:spChg chg="add mod">
          <ac:chgData name="Mathias Vercauteren" userId="fa5be325-c4b1-412f-aabb-20c14464bfb7" providerId="ADAL" clId="{A9B91A0C-DE7E-47E9-9019-964FDEE48EC5}" dt="2024-08-27T05:52:53.541" v="5993" actId="1076"/>
          <ac:spMkLst>
            <pc:docMk/>
            <pc:sldMk cId="54800070" sldId="2147470273"/>
            <ac:spMk id="7" creationId="{00000000-0000-0000-0000-000000000000}"/>
          </ac:spMkLst>
        </pc:spChg>
        <pc:spChg chg="add mod">
          <ac:chgData name="Mathias Vercauteren" userId="fa5be325-c4b1-412f-aabb-20c14464bfb7" providerId="ADAL" clId="{A9B91A0C-DE7E-47E9-9019-964FDEE48EC5}" dt="2024-08-27T05:52:09.277" v="5979" actId="2085"/>
          <ac:spMkLst>
            <pc:docMk/>
            <pc:sldMk cId="54800070" sldId="2147470273"/>
            <ac:spMk id="8"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0"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1"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2"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3" creationId="{00000000-0000-0000-0000-000000000000}"/>
          </ac:spMkLst>
        </pc:spChg>
        <pc:spChg chg="add mod">
          <ac:chgData name="Mathias Vercauteren" userId="fa5be325-c4b1-412f-aabb-20c14464bfb7" providerId="ADAL" clId="{A9B91A0C-DE7E-47E9-9019-964FDEE48EC5}" dt="2024-08-27T05:51:37.626" v="5974" actId="207"/>
          <ac:spMkLst>
            <pc:docMk/>
            <pc:sldMk cId="54800070" sldId="2147470273"/>
            <ac:spMk id="14"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6"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7" creationId="{00000000-0000-0000-0000-000000000000}"/>
          </ac:spMkLst>
        </pc:spChg>
        <pc:spChg chg="del">
          <ac:chgData name="Mathias Vercauteren" userId="fa5be325-c4b1-412f-aabb-20c14464bfb7" providerId="ADAL" clId="{A9B91A0C-DE7E-47E9-9019-964FDEE48EC5}" dt="2024-08-27T05:51:02.291" v="5964" actId="478"/>
          <ac:spMkLst>
            <pc:docMk/>
            <pc:sldMk cId="54800070" sldId="2147470273"/>
            <ac:spMk id="18" creationId="{00000000-0000-0000-0000-000000000000}"/>
          </ac:spMkLst>
        </pc:spChg>
        <pc:spChg chg="mod topLvl">
          <ac:chgData name="Mathias Vercauteren" userId="fa5be325-c4b1-412f-aabb-20c14464bfb7" providerId="ADAL" clId="{A9B91A0C-DE7E-47E9-9019-964FDEE48EC5}" dt="2024-08-27T05:52:09.277" v="5979" actId="2085"/>
          <ac:spMkLst>
            <pc:docMk/>
            <pc:sldMk cId="54800070" sldId="2147470273"/>
            <ac:spMk id="20" creationId="{00000000-0000-0000-0000-000000000000}"/>
          </ac:spMkLst>
        </pc:spChg>
        <pc:spChg chg="add mod">
          <ac:chgData name="Mathias Vercauteren" userId="fa5be325-c4b1-412f-aabb-20c14464bfb7" providerId="ADAL" clId="{A9B91A0C-DE7E-47E9-9019-964FDEE48EC5}" dt="2024-08-27T05:51:37.626" v="5974" actId="207"/>
          <ac:spMkLst>
            <pc:docMk/>
            <pc:sldMk cId="54800070" sldId="2147470273"/>
            <ac:spMk id="21"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23"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24" creationId="{00000000-0000-0000-0000-000000000000}"/>
          </ac:spMkLst>
        </pc:spChg>
        <pc:spChg chg="add mod">
          <ac:chgData name="Mathias Vercauteren" userId="fa5be325-c4b1-412f-aabb-20c14464bfb7" providerId="ADAL" clId="{A9B91A0C-DE7E-47E9-9019-964FDEE48EC5}" dt="2024-08-27T05:52:40.280" v="5988" actId="1076"/>
          <ac:spMkLst>
            <pc:docMk/>
            <pc:sldMk cId="54800070" sldId="2147470273"/>
            <ac:spMk id="25"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27"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28" creationId="{00000000-0000-0000-0000-000000000000}"/>
          </ac:spMkLst>
        </pc:spChg>
        <pc:spChg chg="add mod">
          <ac:chgData name="Mathias Vercauteren" userId="fa5be325-c4b1-412f-aabb-20c14464bfb7" providerId="ADAL" clId="{A9B91A0C-DE7E-47E9-9019-964FDEE48EC5}" dt="2024-08-27T05:52:35.009" v="5987" actId="1076"/>
          <ac:spMkLst>
            <pc:docMk/>
            <pc:sldMk cId="54800070" sldId="2147470273"/>
            <ac:spMk id="29"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31"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32" creationId="{00000000-0000-0000-0000-000000000000}"/>
          </ac:spMkLst>
        </pc:spChg>
        <pc:spChg chg="add mod">
          <ac:chgData name="Mathias Vercauteren" userId="fa5be325-c4b1-412f-aabb-20c14464bfb7" providerId="ADAL" clId="{A9B91A0C-DE7E-47E9-9019-964FDEE48EC5}" dt="2024-08-27T05:52:17.705" v="5981" actId="403"/>
          <ac:spMkLst>
            <pc:docMk/>
            <pc:sldMk cId="54800070" sldId="2147470273"/>
            <ac:spMk id="33"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35"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36" creationId="{00000000-0000-0000-0000-000000000000}"/>
          </ac:spMkLst>
        </pc:spChg>
        <pc:spChg chg="add mod">
          <ac:chgData name="Mathias Vercauteren" userId="fa5be325-c4b1-412f-aabb-20c14464bfb7" providerId="ADAL" clId="{A9B91A0C-DE7E-47E9-9019-964FDEE48EC5}" dt="2024-08-27T05:52:17.705" v="5981" actId="403"/>
          <ac:spMkLst>
            <pc:docMk/>
            <pc:sldMk cId="54800070" sldId="2147470273"/>
            <ac:spMk id="37"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39"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40" creationId="{00000000-0000-0000-0000-000000000000}"/>
          </ac:spMkLst>
        </pc:spChg>
        <pc:spChg chg="add mod">
          <ac:chgData name="Mathias Vercauteren" userId="fa5be325-c4b1-412f-aabb-20c14464bfb7" providerId="ADAL" clId="{A9B91A0C-DE7E-47E9-9019-964FDEE48EC5}" dt="2024-08-27T05:52:17.705" v="5981" actId="403"/>
          <ac:spMkLst>
            <pc:docMk/>
            <pc:sldMk cId="54800070" sldId="2147470273"/>
            <ac:spMk id="41"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43"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44" creationId="{00000000-0000-0000-0000-000000000000}"/>
          </ac:spMkLst>
        </pc:spChg>
        <pc:spChg chg="add mod">
          <ac:chgData name="Mathias Vercauteren" userId="fa5be325-c4b1-412f-aabb-20c14464bfb7" providerId="ADAL" clId="{A9B91A0C-DE7E-47E9-9019-964FDEE48EC5}" dt="2024-08-27T05:52:26.003" v="5984" actId="1076"/>
          <ac:spMkLst>
            <pc:docMk/>
            <pc:sldMk cId="54800070" sldId="2147470273"/>
            <ac:spMk id="45"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47"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48" creationId="{00000000-0000-0000-0000-000000000000}"/>
          </ac:spMkLst>
        </pc:spChg>
        <pc:spChg chg="add mod">
          <ac:chgData name="Mathias Vercauteren" userId="fa5be325-c4b1-412f-aabb-20c14464bfb7" providerId="ADAL" clId="{A9B91A0C-DE7E-47E9-9019-964FDEE48EC5}" dt="2024-08-27T05:52:17.705" v="5981" actId="403"/>
          <ac:spMkLst>
            <pc:docMk/>
            <pc:sldMk cId="54800070" sldId="2147470273"/>
            <ac:spMk id="49"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51"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52" creationId="{00000000-0000-0000-0000-000000000000}"/>
          </ac:spMkLst>
        </pc:spChg>
        <pc:spChg chg="add mod">
          <ac:chgData name="Mathias Vercauteren" userId="fa5be325-c4b1-412f-aabb-20c14464bfb7" providerId="ADAL" clId="{A9B91A0C-DE7E-47E9-9019-964FDEE48EC5}" dt="2024-08-27T05:52:17.705" v="5981" actId="403"/>
          <ac:spMkLst>
            <pc:docMk/>
            <pc:sldMk cId="54800070" sldId="2147470273"/>
            <ac:spMk id="53"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55" creationId="{00000000-0000-0000-0000-000000000000}"/>
          </ac:spMkLst>
        </pc:spChg>
        <pc:spChg chg="mod">
          <ac:chgData name="Mathias Vercauteren" userId="fa5be325-c4b1-412f-aabb-20c14464bfb7" providerId="ADAL" clId="{A9B91A0C-DE7E-47E9-9019-964FDEE48EC5}" dt="2024-08-27T05:52:17.705" v="5981" actId="403"/>
          <ac:spMkLst>
            <pc:docMk/>
            <pc:sldMk cId="54800070" sldId="2147470273"/>
            <ac:spMk id="56" creationId="{00000000-0000-0000-0000-000000000000}"/>
          </ac:spMkLst>
        </pc:spChg>
        <pc:spChg chg="add mod">
          <ac:chgData name="Mathias Vercauteren" userId="fa5be325-c4b1-412f-aabb-20c14464bfb7" providerId="ADAL" clId="{A9B91A0C-DE7E-47E9-9019-964FDEE48EC5}" dt="2024-08-27T05:52:31.051" v="5986" actId="1076"/>
          <ac:spMkLst>
            <pc:docMk/>
            <pc:sldMk cId="54800070" sldId="2147470273"/>
            <ac:spMk id="57" creationId="{00000000-0000-0000-0000-000000000000}"/>
          </ac:spMkLst>
        </pc:spChg>
        <pc:spChg chg="add mod">
          <ac:chgData name="Mathias Vercauteren" userId="fa5be325-c4b1-412f-aabb-20c14464bfb7" providerId="ADAL" clId="{A9B91A0C-DE7E-47E9-9019-964FDEE48EC5}" dt="2024-08-27T05:52:02.114" v="5977" actId="2085"/>
          <ac:spMkLst>
            <pc:docMk/>
            <pc:sldMk cId="54800070" sldId="2147470273"/>
            <ac:spMk id="58" creationId="{00000000-0000-0000-0000-000000000000}"/>
          </ac:spMkLst>
        </pc:spChg>
        <pc:spChg chg="add mod">
          <ac:chgData name="Mathias Vercauteren" userId="fa5be325-c4b1-412f-aabb-20c14464bfb7" providerId="ADAL" clId="{A9B91A0C-DE7E-47E9-9019-964FDEE48EC5}" dt="2024-08-27T05:51:37.626" v="5974" actId="207"/>
          <ac:spMkLst>
            <pc:docMk/>
            <pc:sldMk cId="54800070" sldId="2147470273"/>
            <ac:spMk id="59" creationId="{00000000-0000-0000-0000-000000000000}"/>
          </ac:spMkLst>
        </pc:spChg>
        <pc:spChg chg="add mod">
          <ac:chgData name="Mathias Vercauteren" userId="fa5be325-c4b1-412f-aabb-20c14464bfb7" providerId="ADAL" clId="{A9B91A0C-DE7E-47E9-9019-964FDEE48EC5}" dt="2024-08-27T05:52:09.277" v="5979" actId="2085"/>
          <ac:spMkLst>
            <pc:docMk/>
            <pc:sldMk cId="54800070" sldId="2147470273"/>
            <ac:spMk id="60" creationId="{00000000-0000-0000-0000-000000000000}"/>
          </ac:spMkLst>
        </pc:spChg>
        <pc:spChg chg="add mod">
          <ac:chgData name="Mathias Vercauteren" userId="fa5be325-c4b1-412f-aabb-20c14464bfb7" providerId="ADAL" clId="{A9B91A0C-DE7E-47E9-9019-964FDEE48EC5}" dt="2024-08-27T05:52:43.126" v="5989" actId="14100"/>
          <ac:spMkLst>
            <pc:docMk/>
            <pc:sldMk cId="54800070" sldId="2147470273"/>
            <ac:spMk id="61" creationId="{00000000-0000-0000-0000-000000000000}"/>
          </ac:spMkLst>
        </pc:spChg>
        <pc:spChg chg="add mod">
          <ac:chgData name="Mathias Vercauteren" userId="fa5be325-c4b1-412f-aabb-20c14464bfb7" providerId="ADAL" clId="{A9B91A0C-DE7E-47E9-9019-964FDEE48EC5}" dt="2024-08-27T05:52:09.277" v="5979" actId="2085"/>
          <ac:spMkLst>
            <pc:docMk/>
            <pc:sldMk cId="54800070" sldId="2147470273"/>
            <ac:spMk id="62" creationId="{00000000-0000-0000-0000-000000000000}"/>
          </ac:spMkLst>
        </pc:spChg>
        <pc:spChg chg="add mod">
          <ac:chgData name="Mathias Vercauteren" userId="fa5be325-c4b1-412f-aabb-20c14464bfb7" providerId="ADAL" clId="{A9B91A0C-DE7E-47E9-9019-964FDEE48EC5}" dt="2024-08-27T05:51:37.626" v="5974" actId="207"/>
          <ac:spMkLst>
            <pc:docMk/>
            <pc:sldMk cId="54800070" sldId="2147470273"/>
            <ac:spMk id="63" creationId="{00000000-0000-0000-0000-000000000000}"/>
          </ac:spMkLst>
        </pc:spChg>
        <pc:spChg chg="add mod">
          <ac:chgData name="Mathias Vercauteren" userId="fa5be325-c4b1-412f-aabb-20c14464bfb7" providerId="ADAL" clId="{A9B91A0C-DE7E-47E9-9019-964FDEE48EC5}" dt="2024-08-27T05:52:09.277" v="5979" actId="2085"/>
          <ac:spMkLst>
            <pc:docMk/>
            <pc:sldMk cId="54800070" sldId="2147470273"/>
            <ac:spMk id="64" creationId="{00000000-0000-0000-0000-000000000000}"/>
          </ac:spMkLst>
        </pc:spChg>
        <pc:spChg chg="add mod">
          <ac:chgData name="Mathias Vercauteren" userId="fa5be325-c4b1-412f-aabb-20c14464bfb7" providerId="ADAL" clId="{A9B91A0C-DE7E-47E9-9019-964FDEE48EC5}" dt="2024-08-27T05:52:48.277" v="5991" actId="1076"/>
          <ac:spMkLst>
            <pc:docMk/>
            <pc:sldMk cId="54800070" sldId="2147470273"/>
            <ac:spMk id="65" creationId="{00000000-0000-0000-0000-000000000000}"/>
          </ac:spMkLst>
        </pc:spChg>
        <pc:grpChg chg="add del mod">
          <ac:chgData name="Mathias Vercauteren" userId="fa5be325-c4b1-412f-aabb-20c14464bfb7" providerId="ADAL" clId="{A9B91A0C-DE7E-47E9-9019-964FDEE48EC5}" dt="2024-08-27T05:51:48.030" v="5975" actId="165"/>
          <ac:grpSpMkLst>
            <pc:docMk/>
            <pc:sldMk cId="54800070" sldId="2147470273"/>
            <ac:grpSpMk id="15"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22"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26"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30"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34"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38"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42"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46"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50" creationId="{00000000-0000-0000-0000-000000000000}"/>
          </ac:grpSpMkLst>
        </pc:grpChg>
        <pc:grpChg chg="add mod">
          <ac:chgData name="Mathias Vercauteren" userId="fa5be325-c4b1-412f-aabb-20c14464bfb7" providerId="ADAL" clId="{A9B91A0C-DE7E-47E9-9019-964FDEE48EC5}" dt="2024-08-27T05:51:59.879" v="5976" actId="207"/>
          <ac:grpSpMkLst>
            <pc:docMk/>
            <pc:sldMk cId="54800070" sldId="2147470273"/>
            <ac:grpSpMk id="54" creationId="{00000000-0000-0000-0000-000000000000}"/>
          </ac:grpSpMkLst>
        </pc:grpChg>
        <pc:picChg chg="del">
          <ac:chgData name="Mathias Vercauteren" userId="fa5be325-c4b1-412f-aabb-20c14464bfb7" providerId="ADAL" clId="{A9B91A0C-DE7E-47E9-9019-964FDEE48EC5}" dt="2024-08-27T05:51:02.291" v="5964" actId="478"/>
          <ac:picMkLst>
            <pc:docMk/>
            <pc:sldMk cId="54800070" sldId="2147470273"/>
            <ac:picMk id="9" creationId="{00000000-0000-0000-0000-000000000000}"/>
          </ac:picMkLst>
        </pc:picChg>
        <pc:picChg chg="mod topLvl">
          <ac:chgData name="Mathias Vercauteren" userId="fa5be325-c4b1-412f-aabb-20c14464bfb7" providerId="ADAL" clId="{A9B91A0C-DE7E-47E9-9019-964FDEE48EC5}" dt="2024-08-27T05:51:48.030" v="5975" actId="165"/>
          <ac:picMkLst>
            <pc:docMk/>
            <pc:sldMk cId="54800070" sldId="2147470273"/>
            <ac:picMk id="19" creationId="{00000000-0000-0000-0000-000000000000}"/>
          </ac:picMkLst>
        </pc:picChg>
      </pc:sldChg>
      <pc:sldChg chg="addSp delSp modSp add mod ord modTransition">
        <pc:chgData name="Mathias Vercauteren" userId="fa5be325-c4b1-412f-aabb-20c14464bfb7" providerId="ADAL" clId="{A9B91A0C-DE7E-47E9-9019-964FDEE48EC5}" dt="2024-08-27T14:27:16.985" v="15954"/>
        <pc:sldMkLst>
          <pc:docMk/>
          <pc:sldMk cId="1468750547" sldId="2147470274"/>
        </pc:sldMkLst>
        <pc:spChg chg="mod">
          <ac:chgData name="Mathias Vercauteren" userId="fa5be325-c4b1-412f-aabb-20c14464bfb7" providerId="ADAL" clId="{A9B91A0C-DE7E-47E9-9019-964FDEE48EC5}" dt="2024-08-27T05:54:00.862" v="6034" actId="404"/>
          <ac:spMkLst>
            <pc:docMk/>
            <pc:sldMk cId="1468750547" sldId="2147470274"/>
            <ac:spMk id="2" creationId="{89CE8827-D833-61B4-2DF1-28BF83169F26}"/>
          </ac:spMkLst>
        </pc:spChg>
        <pc:spChg chg="mod">
          <ac:chgData name="Mathias Vercauteren" userId="fa5be325-c4b1-412f-aabb-20c14464bfb7" providerId="ADAL" clId="{A9B91A0C-DE7E-47E9-9019-964FDEE48EC5}" dt="2024-08-27T06:01:06.697" v="7479" actId="1037"/>
          <ac:spMkLst>
            <pc:docMk/>
            <pc:sldMk cId="1468750547" sldId="2147470274"/>
            <ac:spMk id="3" creationId="{E90C5AC6-B44A-D100-9687-C333C3CCF44D}"/>
          </ac:spMkLst>
        </pc:spChg>
        <pc:spChg chg="add mod">
          <ac:chgData name="Mathias Vercauteren" userId="fa5be325-c4b1-412f-aabb-20c14464bfb7" providerId="ADAL" clId="{A9B91A0C-DE7E-47E9-9019-964FDEE48EC5}" dt="2024-08-27T06:01:06.697" v="7479" actId="1037"/>
          <ac:spMkLst>
            <pc:docMk/>
            <pc:sldMk cId="1468750547" sldId="2147470274"/>
            <ac:spMk id="6" creationId="{5F13563C-AD9D-97CD-67BA-81FE61CE64A1}"/>
          </ac:spMkLst>
        </pc:spChg>
        <pc:spChg chg="add mod">
          <ac:chgData name="Mathias Vercauteren" userId="fa5be325-c4b1-412f-aabb-20c14464bfb7" providerId="ADAL" clId="{A9B91A0C-DE7E-47E9-9019-964FDEE48EC5}" dt="2024-08-27T06:01:08.621" v="7484" actId="1037"/>
          <ac:spMkLst>
            <pc:docMk/>
            <pc:sldMk cId="1468750547" sldId="2147470274"/>
            <ac:spMk id="7" creationId="{BB202A61-B04F-437D-C2AA-33ECDC089645}"/>
          </ac:spMkLst>
        </pc:spChg>
        <pc:spChg chg="add mod">
          <ac:chgData name="Mathias Vercauteren" userId="fa5be325-c4b1-412f-aabb-20c14464bfb7" providerId="ADAL" clId="{A9B91A0C-DE7E-47E9-9019-964FDEE48EC5}" dt="2024-08-27T06:01:08.621" v="7484" actId="1037"/>
          <ac:spMkLst>
            <pc:docMk/>
            <pc:sldMk cId="1468750547" sldId="2147470274"/>
            <ac:spMk id="8" creationId="{C46FC04B-1216-2B39-9C63-24C6E324E787}"/>
          </ac:spMkLst>
        </pc:spChg>
        <pc:spChg chg="add mod">
          <ac:chgData name="Mathias Vercauteren" userId="fa5be325-c4b1-412f-aabb-20c14464bfb7" providerId="ADAL" clId="{A9B91A0C-DE7E-47E9-9019-964FDEE48EC5}" dt="2024-08-27T06:01:10.475" v="7489" actId="1037"/>
          <ac:spMkLst>
            <pc:docMk/>
            <pc:sldMk cId="1468750547" sldId="2147470274"/>
            <ac:spMk id="9" creationId="{3A23A7B7-7E89-C6ED-C84D-3F62E02876EB}"/>
          </ac:spMkLst>
        </pc:spChg>
        <pc:spChg chg="add mod">
          <ac:chgData name="Mathias Vercauteren" userId="fa5be325-c4b1-412f-aabb-20c14464bfb7" providerId="ADAL" clId="{A9B91A0C-DE7E-47E9-9019-964FDEE48EC5}" dt="2024-08-27T06:01:10.475" v="7489" actId="1037"/>
          <ac:spMkLst>
            <pc:docMk/>
            <pc:sldMk cId="1468750547" sldId="2147470274"/>
            <ac:spMk id="10" creationId="{7B76DA33-7CAF-ABFB-7C41-A8C103BDC498}"/>
          </ac:spMkLst>
        </pc:spChg>
        <pc:spChg chg="add mod">
          <ac:chgData name="Mathias Vercauteren" userId="fa5be325-c4b1-412f-aabb-20c14464bfb7" providerId="ADAL" clId="{A9B91A0C-DE7E-47E9-9019-964FDEE48EC5}" dt="2024-08-27T06:02:54.336" v="7508" actId="1035"/>
          <ac:spMkLst>
            <pc:docMk/>
            <pc:sldMk cId="1468750547" sldId="2147470274"/>
            <ac:spMk id="11" creationId="{E4AF9832-1FF9-3048-7239-0D005CB074D2}"/>
          </ac:spMkLst>
        </pc:spChg>
        <pc:spChg chg="add mod">
          <ac:chgData name="Mathias Vercauteren" userId="fa5be325-c4b1-412f-aabb-20c14464bfb7" providerId="ADAL" clId="{A9B91A0C-DE7E-47E9-9019-964FDEE48EC5}" dt="2024-08-27T06:02:54.336" v="7508" actId="1035"/>
          <ac:spMkLst>
            <pc:docMk/>
            <pc:sldMk cId="1468750547" sldId="2147470274"/>
            <ac:spMk id="12" creationId="{A4189118-C6D4-2BE7-C94F-546C9452F0DD}"/>
          </ac:spMkLst>
        </pc:spChg>
        <pc:spChg chg="add mod">
          <ac:chgData name="Mathias Vercauteren" userId="fa5be325-c4b1-412f-aabb-20c14464bfb7" providerId="ADAL" clId="{A9B91A0C-DE7E-47E9-9019-964FDEE48EC5}" dt="2024-08-27T06:02:54.336" v="7508" actId="1035"/>
          <ac:spMkLst>
            <pc:docMk/>
            <pc:sldMk cId="1468750547" sldId="2147470274"/>
            <ac:spMk id="13" creationId="{4530A75C-F7DE-E511-68E9-9C3A2FDF9C76}"/>
          </ac:spMkLst>
        </pc:spChg>
        <pc:spChg chg="add mod">
          <ac:chgData name="Mathias Vercauteren" userId="fa5be325-c4b1-412f-aabb-20c14464bfb7" providerId="ADAL" clId="{A9B91A0C-DE7E-47E9-9019-964FDEE48EC5}" dt="2024-08-27T06:02:54.336" v="7508" actId="1035"/>
          <ac:spMkLst>
            <pc:docMk/>
            <pc:sldMk cId="1468750547" sldId="2147470274"/>
            <ac:spMk id="14" creationId="{3C158281-7722-EA68-C07C-1A0D60FBD4F9}"/>
          </ac:spMkLst>
        </pc:spChg>
        <pc:spChg chg="add mod">
          <ac:chgData name="Mathias Vercauteren" userId="fa5be325-c4b1-412f-aabb-20c14464bfb7" providerId="ADAL" clId="{A9B91A0C-DE7E-47E9-9019-964FDEE48EC5}" dt="2024-08-27T06:02:54.336" v="7508" actId="1035"/>
          <ac:spMkLst>
            <pc:docMk/>
            <pc:sldMk cId="1468750547" sldId="2147470274"/>
            <ac:spMk id="15" creationId="{40ABEE70-3993-9E0B-0C8B-400767C3759A}"/>
          </ac:spMkLst>
        </pc:spChg>
        <pc:spChg chg="add mod">
          <ac:chgData name="Mathias Vercauteren" userId="fa5be325-c4b1-412f-aabb-20c14464bfb7" providerId="ADAL" clId="{A9B91A0C-DE7E-47E9-9019-964FDEE48EC5}" dt="2024-08-27T06:02:54.336" v="7508" actId="1035"/>
          <ac:spMkLst>
            <pc:docMk/>
            <pc:sldMk cId="1468750547" sldId="2147470274"/>
            <ac:spMk id="16" creationId="{A133BC18-3A2B-6471-CB01-58277FAD9E3F}"/>
          </ac:spMkLst>
        </pc:spChg>
        <pc:cxnChg chg="add del mod">
          <ac:chgData name="Mathias Vercauteren" userId="fa5be325-c4b1-412f-aabb-20c14464bfb7" providerId="ADAL" clId="{A9B91A0C-DE7E-47E9-9019-964FDEE48EC5}" dt="2024-08-27T06:02:46.307" v="7505" actId="478"/>
          <ac:cxnSpMkLst>
            <pc:docMk/>
            <pc:sldMk cId="1468750547" sldId="2147470274"/>
            <ac:cxnSpMk id="17" creationId="{DB89B99F-5FC6-5314-FD09-C77123CD1EDA}"/>
          </ac:cxnSpMkLst>
        </pc:cxnChg>
        <pc:cxnChg chg="add del mod">
          <ac:chgData name="Mathias Vercauteren" userId="fa5be325-c4b1-412f-aabb-20c14464bfb7" providerId="ADAL" clId="{A9B91A0C-DE7E-47E9-9019-964FDEE48EC5}" dt="2024-08-27T06:02:45.443" v="7504" actId="478"/>
          <ac:cxnSpMkLst>
            <pc:docMk/>
            <pc:sldMk cId="1468750547" sldId="2147470274"/>
            <ac:cxnSpMk id="19" creationId="{BEDACF5B-5AB8-6AFF-9256-AFD9B70289B4}"/>
          </ac:cxnSpMkLst>
        </pc:cxnChg>
      </pc:sldChg>
      <pc:sldChg chg="addSp delSp modSp add mod modTransition modAnim modNotesTx">
        <pc:chgData name="Mathias Vercauteren" userId="fa5be325-c4b1-412f-aabb-20c14464bfb7" providerId="ADAL" clId="{A9B91A0C-DE7E-47E9-9019-964FDEE48EC5}" dt="2024-08-27T14:27:16.985" v="15954"/>
        <pc:sldMkLst>
          <pc:docMk/>
          <pc:sldMk cId="434547953" sldId="2147470275"/>
        </pc:sldMkLst>
        <pc:spChg chg="mod">
          <ac:chgData name="Mathias Vercauteren" userId="fa5be325-c4b1-412f-aabb-20c14464bfb7" providerId="ADAL" clId="{A9B91A0C-DE7E-47E9-9019-964FDEE48EC5}" dt="2024-08-27T08:11:07.382" v="7536" actId="20577"/>
          <ac:spMkLst>
            <pc:docMk/>
            <pc:sldMk cId="434547953" sldId="2147470275"/>
            <ac:spMk id="2" creationId="{89CE8827-D833-61B4-2DF1-28BF83169F26}"/>
          </ac:spMkLst>
        </pc:spChg>
        <pc:spChg chg="add mod">
          <ac:chgData name="Mathias Vercauteren" userId="fa5be325-c4b1-412f-aabb-20c14464bfb7" providerId="ADAL" clId="{A9B91A0C-DE7E-47E9-9019-964FDEE48EC5}" dt="2024-08-27T13:30:33.172" v="14401"/>
          <ac:spMkLst>
            <pc:docMk/>
            <pc:sldMk cId="434547953" sldId="2147470275"/>
            <ac:spMk id="3" creationId="{CD4848C8-9D0C-8EBE-8B1E-AD1D058FA8AC}"/>
          </ac:spMkLst>
        </pc:spChg>
        <pc:spChg chg="del">
          <ac:chgData name="Mathias Vercauteren" userId="fa5be325-c4b1-412f-aabb-20c14464bfb7" providerId="ADAL" clId="{A9B91A0C-DE7E-47E9-9019-964FDEE48EC5}" dt="2024-08-27T08:11:13.371" v="7538" actId="478"/>
          <ac:spMkLst>
            <pc:docMk/>
            <pc:sldMk cId="434547953" sldId="2147470275"/>
            <ac:spMk id="3" creationId="{E90C5AC6-B44A-D100-9687-C333C3CCF44D}"/>
          </ac:spMkLst>
        </pc:spChg>
        <pc:spChg chg="add del mod">
          <ac:chgData name="Mathias Vercauteren" userId="fa5be325-c4b1-412f-aabb-20c14464bfb7" providerId="ADAL" clId="{A9B91A0C-DE7E-47E9-9019-964FDEE48EC5}" dt="2024-08-27T08:11:15.499" v="7539" actId="478"/>
          <ac:spMkLst>
            <pc:docMk/>
            <pc:sldMk cId="434547953" sldId="2147470275"/>
            <ac:spMk id="7" creationId="{0F18D93F-F3FD-7FA4-3554-E7D44C7303CC}"/>
          </ac:spMkLst>
        </pc:spChg>
        <pc:spChg chg="del">
          <ac:chgData name="Mathias Vercauteren" userId="fa5be325-c4b1-412f-aabb-20c14464bfb7" providerId="ADAL" clId="{A9B91A0C-DE7E-47E9-9019-964FDEE48EC5}" dt="2024-08-27T08:11:12.081" v="7537" actId="478"/>
          <ac:spMkLst>
            <pc:docMk/>
            <pc:sldMk cId="434547953" sldId="2147470275"/>
            <ac:spMk id="11" creationId="{DB6C90FA-049D-5B3F-8B73-198CEFDA6D62}"/>
          </ac:spMkLst>
        </pc:spChg>
        <pc:spChg chg="add mod">
          <ac:chgData name="Mathias Vercauteren" userId="fa5be325-c4b1-412f-aabb-20c14464bfb7" providerId="ADAL" clId="{A9B91A0C-DE7E-47E9-9019-964FDEE48EC5}" dt="2024-08-27T08:12:09.280" v="7548" actId="164"/>
          <ac:spMkLst>
            <pc:docMk/>
            <pc:sldMk cId="434547953" sldId="2147470275"/>
            <ac:spMk id="12" creationId="{5F36ADF3-9FCE-2A71-360E-0B06E1445C22}"/>
          </ac:spMkLst>
        </pc:spChg>
        <pc:spChg chg="add mod">
          <ac:chgData name="Mathias Vercauteren" userId="fa5be325-c4b1-412f-aabb-20c14464bfb7" providerId="ADAL" clId="{A9B91A0C-DE7E-47E9-9019-964FDEE48EC5}" dt="2024-08-27T08:12:09.280" v="7548" actId="164"/>
          <ac:spMkLst>
            <pc:docMk/>
            <pc:sldMk cId="434547953" sldId="2147470275"/>
            <ac:spMk id="13" creationId="{6F2BD896-BCC9-00B1-967C-1C622312AC06}"/>
          </ac:spMkLst>
        </pc:spChg>
        <pc:spChg chg="add mod">
          <ac:chgData name="Mathias Vercauteren" userId="fa5be325-c4b1-412f-aabb-20c14464bfb7" providerId="ADAL" clId="{A9B91A0C-DE7E-47E9-9019-964FDEE48EC5}" dt="2024-08-27T08:15:25.047" v="7577" actId="208"/>
          <ac:spMkLst>
            <pc:docMk/>
            <pc:sldMk cId="434547953" sldId="2147470275"/>
            <ac:spMk id="22" creationId="{E9D7A04E-2B2A-70D5-C68E-D529417F13B0}"/>
          </ac:spMkLst>
        </pc:spChg>
        <pc:spChg chg="add mod">
          <ac:chgData name="Mathias Vercauteren" userId="fa5be325-c4b1-412f-aabb-20c14464bfb7" providerId="ADAL" clId="{A9B91A0C-DE7E-47E9-9019-964FDEE48EC5}" dt="2024-08-27T08:15:30.898" v="7578" actId="571"/>
          <ac:spMkLst>
            <pc:docMk/>
            <pc:sldMk cId="434547953" sldId="2147470275"/>
            <ac:spMk id="23" creationId="{A2D12FE2-E6E8-8383-2F0E-A45418ACF92B}"/>
          </ac:spMkLst>
        </pc:spChg>
        <pc:spChg chg="add mod">
          <ac:chgData name="Mathias Vercauteren" userId="fa5be325-c4b1-412f-aabb-20c14464bfb7" providerId="ADAL" clId="{A9B91A0C-DE7E-47E9-9019-964FDEE48EC5}" dt="2024-08-27T08:15:48.178" v="7585" actId="1076"/>
          <ac:spMkLst>
            <pc:docMk/>
            <pc:sldMk cId="434547953" sldId="2147470275"/>
            <ac:spMk id="24" creationId="{51575A59-A30A-1F75-B138-84E38218B268}"/>
          </ac:spMkLst>
        </pc:spChg>
        <pc:spChg chg="add mod">
          <ac:chgData name="Mathias Vercauteren" userId="fa5be325-c4b1-412f-aabb-20c14464bfb7" providerId="ADAL" clId="{A9B91A0C-DE7E-47E9-9019-964FDEE48EC5}" dt="2024-08-27T08:15:58.598" v="7588" actId="1076"/>
          <ac:spMkLst>
            <pc:docMk/>
            <pc:sldMk cId="434547953" sldId="2147470275"/>
            <ac:spMk id="25" creationId="{143C714A-D256-FFBB-CE90-79CBBA9A3D14}"/>
          </ac:spMkLst>
        </pc:spChg>
        <pc:spChg chg="add mod">
          <ac:chgData name="Mathias Vercauteren" userId="fa5be325-c4b1-412f-aabb-20c14464bfb7" providerId="ADAL" clId="{A9B91A0C-DE7E-47E9-9019-964FDEE48EC5}" dt="2024-08-27T08:16:06.964" v="7593" actId="1076"/>
          <ac:spMkLst>
            <pc:docMk/>
            <pc:sldMk cId="434547953" sldId="2147470275"/>
            <ac:spMk id="26" creationId="{3837B2F8-AB38-B142-9E9F-1AA2CD7B6A73}"/>
          </ac:spMkLst>
        </pc:spChg>
        <pc:grpChg chg="add mod">
          <ac:chgData name="Mathias Vercauteren" userId="fa5be325-c4b1-412f-aabb-20c14464bfb7" providerId="ADAL" clId="{A9B91A0C-DE7E-47E9-9019-964FDEE48EC5}" dt="2024-08-27T08:14:52.939" v="7573" actId="14100"/>
          <ac:grpSpMkLst>
            <pc:docMk/>
            <pc:sldMk cId="434547953" sldId="2147470275"/>
            <ac:grpSpMk id="14" creationId="{92695DEE-E9CC-D5AC-5662-765308F354A6}"/>
          </ac:grpSpMkLst>
        </pc:grpChg>
        <pc:picChg chg="del">
          <ac:chgData name="Mathias Vercauteren" userId="fa5be325-c4b1-412f-aabb-20c14464bfb7" providerId="ADAL" clId="{A9B91A0C-DE7E-47E9-9019-964FDEE48EC5}" dt="2024-08-27T08:11:12.081" v="7537" actId="478"/>
          <ac:picMkLst>
            <pc:docMk/>
            <pc:sldMk cId="434547953" sldId="2147470275"/>
            <ac:picMk id="9" creationId="{CBD1476F-C74C-8CB5-E466-B8866B03424E}"/>
          </ac:picMkLst>
        </pc:picChg>
        <pc:picChg chg="add mod">
          <ac:chgData name="Mathias Vercauteren" userId="fa5be325-c4b1-412f-aabb-20c14464bfb7" providerId="ADAL" clId="{A9B91A0C-DE7E-47E9-9019-964FDEE48EC5}" dt="2024-08-27T08:12:09.280" v="7548" actId="164"/>
          <ac:picMkLst>
            <pc:docMk/>
            <pc:sldMk cId="434547953" sldId="2147470275"/>
            <ac:picMk id="10" creationId="{E1F66CDD-795E-B087-A9F9-9B8C86FC779C}"/>
          </ac:picMkLst>
        </pc:picChg>
        <pc:picChg chg="add mod">
          <ac:chgData name="Mathias Vercauteren" userId="fa5be325-c4b1-412f-aabb-20c14464bfb7" providerId="ADAL" clId="{A9B91A0C-DE7E-47E9-9019-964FDEE48EC5}" dt="2024-08-27T08:13:38.326" v="7562" actId="1076"/>
          <ac:picMkLst>
            <pc:docMk/>
            <pc:sldMk cId="434547953" sldId="2147470275"/>
            <ac:picMk id="16" creationId="{5AB4AF54-0D17-EA37-34B1-40C9614BB5E2}"/>
          </ac:picMkLst>
        </pc:picChg>
        <pc:picChg chg="add mod">
          <ac:chgData name="Mathias Vercauteren" userId="fa5be325-c4b1-412f-aabb-20c14464bfb7" providerId="ADAL" clId="{A9B91A0C-DE7E-47E9-9019-964FDEE48EC5}" dt="2024-08-27T08:15:45.577" v="7584" actId="1076"/>
          <ac:picMkLst>
            <pc:docMk/>
            <pc:sldMk cId="434547953" sldId="2147470275"/>
            <ac:picMk id="17" creationId="{5FAE54FA-E454-B777-9857-3104D8EA3681}"/>
          </ac:picMkLst>
        </pc:picChg>
        <pc:picChg chg="add mod">
          <ac:chgData name="Mathias Vercauteren" userId="fa5be325-c4b1-412f-aabb-20c14464bfb7" providerId="ADAL" clId="{A9B91A0C-DE7E-47E9-9019-964FDEE48EC5}" dt="2024-08-27T08:13:47.307" v="7566" actId="1076"/>
          <ac:picMkLst>
            <pc:docMk/>
            <pc:sldMk cId="434547953" sldId="2147470275"/>
            <ac:picMk id="19" creationId="{5B46B6F8-28BF-3680-8C18-B6C5D59C9AD9}"/>
          </ac:picMkLst>
        </pc:picChg>
        <pc:picChg chg="add mod">
          <ac:chgData name="Mathias Vercauteren" userId="fa5be325-c4b1-412f-aabb-20c14464bfb7" providerId="ADAL" clId="{A9B91A0C-DE7E-47E9-9019-964FDEE48EC5}" dt="2024-08-27T08:16:02.484" v="7591" actId="1076"/>
          <ac:picMkLst>
            <pc:docMk/>
            <pc:sldMk cId="434547953" sldId="2147470275"/>
            <ac:picMk id="21" creationId="{3FF6D444-ED95-E883-4A2C-3B59340B546D}"/>
          </ac:picMkLst>
        </pc:picChg>
      </pc:sldChg>
      <pc:sldChg chg="addSp delSp modSp add mod modTransition modNotesTx">
        <pc:chgData name="Mathias Vercauteren" userId="fa5be325-c4b1-412f-aabb-20c14464bfb7" providerId="ADAL" clId="{A9B91A0C-DE7E-47E9-9019-964FDEE48EC5}" dt="2024-08-27T14:27:16.985" v="15954"/>
        <pc:sldMkLst>
          <pc:docMk/>
          <pc:sldMk cId="2594410829" sldId="2147470276"/>
        </pc:sldMkLst>
        <pc:spChg chg="mod">
          <ac:chgData name="Mathias Vercauteren" userId="fa5be325-c4b1-412f-aabb-20c14464bfb7" providerId="ADAL" clId="{A9B91A0C-DE7E-47E9-9019-964FDEE48EC5}" dt="2024-08-27T08:25:11.773" v="7669" actId="20577"/>
          <ac:spMkLst>
            <pc:docMk/>
            <pc:sldMk cId="2594410829" sldId="2147470276"/>
            <ac:spMk id="2" creationId="{80B53A67-F518-C36E-82AD-28FAA0806C59}"/>
          </ac:spMkLst>
        </pc:spChg>
        <pc:spChg chg="add mod">
          <ac:chgData name="Mathias Vercauteren" userId="fa5be325-c4b1-412f-aabb-20c14464bfb7" providerId="ADAL" clId="{A9B91A0C-DE7E-47E9-9019-964FDEE48EC5}" dt="2024-08-27T13:30:43.961" v="14403"/>
          <ac:spMkLst>
            <pc:docMk/>
            <pc:sldMk cId="2594410829" sldId="2147470276"/>
            <ac:spMk id="3" creationId="{F784006C-3697-F997-9797-3CB00AF6EAF1}"/>
          </ac:spMkLst>
        </pc:spChg>
        <pc:spChg chg="add mod">
          <ac:chgData name="Mathias Vercauteren" userId="fa5be325-c4b1-412f-aabb-20c14464bfb7" providerId="ADAL" clId="{A9B91A0C-DE7E-47E9-9019-964FDEE48EC5}" dt="2024-08-27T08:25:55.575" v="7679" actId="164"/>
          <ac:spMkLst>
            <pc:docMk/>
            <pc:sldMk cId="2594410829" sldId="2147470276"/>
            <ac:spMk id="8" creationId="{2EFFD3A7-BEBF-639E-3EE2-C3006D47BFB9}"/>
          </ac:spMkLst>
        </pc:spChg>
        <pc:spChg chg="add">
          <ac:chgData name="Mathias Vercauteren" userId="fa5be325-c4b1-412f-aabb-20c14464bfb7" providerId="ADAL" clId="{A9B91A0C-DE7E-47E9-9019-964FDEE48EC5}" dt="2024-08-27T08:26:18.653" v="7680"/>
          <ac:spMkLst>
            <pc:docMk/>
            <pc:sldMk cId="2594410829" sldId="2147470276"/>
            <ac:spMk id="10" creationId="{44024C23-F9FB-78E2-BC07-B34DCD51971E}"/>
          </ac:spMkLst>
        </pc:spChg>
        <pc:grpChg chg="add mod">
          <ac:chgData name="Mathias Vercauteren" userId="fa5be325-c4b1-412f-aabb-20c14464bfb7" providerId="ADAL" clId="{A9B91A0C-DE7E-47E9-9019-964FDEE48EC5}" dt="2024-08-27T08:25:55.575" v="7679" actId="164"/>
          <ac:grpSpMkLst>
            <pc:docMk/>
            <pc:sldMk cId="2594410829" sldId="2147470276"/>
            <ac:grpSpMk id="9" creationId="{04667414-609B-BB4A-505E-C3EED8E7E024}"/>
          </ac:grpSpMkLst>
        </pc:grpChg>
        <pc:picChg chg="add mod">
          <ac:chgData name="Mathias Vercauteren" userId="fa5be325-c4b1-412f-aabb-20c14464bfb7" providerId="ADAL" clId="{A9B91A0C-DE7E-47E9-9019-964FDEE48EC5}" dt="2024-08-27T08:25:55.575" v="7679" actId="164"/>
          <ac:picMkLst>
            <pc:docMk/>
            <pc:sldMk cId="2594410829" sldId="2147470276"/>
            <ac:picMk id="6" creationId="{D6086156-C7C8-0A3C-6350-12DFAF306FBD}"/>
          </ac:picMkLst>
        </pc:picChg>
        <pc:picChg chg="add del mod">
          <ac:chgData name="Mathias Vercauteren" userId="fa5be325-c4b1-412f-aabb-20c14464bfb7" providerId="ADAL" clId="{A9B91A0C-DE7E-47E9-9019-964FDEE48EC5}" dt="2024-08-27T12:23:59.982" v="9125" actId="478"/>
          <ac:picMkLst>
            <pc:docMk/>
            <pc:sldMk cId="2594410829" sldId="2147470276"/>
            <ac:picMk id="7" creationId="{10F1D4FC-75DE-B71B-379F-D1DEA24D241A}"/>
          </ac:picMkLst>
        </pc:picChg>
        <pc:picChg chg="del">
          <ac:chgData name="Mathias Vercauteren" userId="fa5be325-c4b1-412f-aabb-20c14464bfb7" providerId="ADAL" clId="{A9B91A0C-DE7E-47E9-9019-964FDEE48EC5}" dt="2024-08-27T08:24:56.270" v="7654" actId="478"/>
          <ac:picMkLst>
            <pc:docMk/>
            <pc:sldMk cId="2594410829" sldId="2147470276"/>
            <ac:picMk id="7" creationId="{B72A29F5-D579-67F7-082E-D89529C1E2F7}"/>
          </ac:picMkLst>
        </pc:picChg>
      </pc:sldChg>
      <pc:sldChg chg="addSp delSp modSp add mod modTransition modAnim modNotesTx">
        <pc:chgData name="Mathias Vercauteren" userId="fa5be325-c4b1-412f-aabb-20c14464bfb7" providerId="ADAL" clId="{A9B91A0C-DE7E-47E9-9019-964FDEE48EC5}" dt="2024-08-27T14:27:16.985" v="15954"/>
        <pc:sldMkLst>
          <pc:docMk/>
          <pc:sldMk cId="1955025530" sldId="2147470277"/>
        </pc:sldMkLst>
        <pc:spChg chg="mod">
          <ac:chgData name="Mathias Vercauteren" userId="fa5be325-c4b1-412f-aabb-20c14464bfb7" providerId="ADAL" clId="{A9B91A0C-DE7E-47E9-9019-964FDEE48EC5}" dt="2024-08-27T12:26:28.722" v="9457" actId="20577"/>
          <ac:spMkLst>
            <pc:docMk/>
            <pc:sldMk cId="1955025530" sldId="2147470277"/>
            <ac:spMk id="2" creationId="{80B53A67-F518-C36E-82AD-28FAA0806C59}"/>
          </ac:spMkLst>
        </pc:spChg>
        <pc:spChg chg="add mod">
          <ac:chgData name="Mathias Vercauteren" userId="fa5be325-c4b1-412f-aabb-20c14464bfb7" providerId="ADAL" clId="{A9B91A0C-DE7E-47E9-9019-964FDEE48EC5}" dt="2024-08-27T12:35:05.904" v="10187" actId="1036"/>
          <ac:spMkLst>
            <pc:docMk/>
            <pc:sldMk cId="1955025530" sldId="2147470277"/>
            <ac:spMk id="3" creationId="{4A771556-5885-1FD5-87E2-409C81D600B9}"/>
          </ac:spMkLst>
        </pc:spChg>
        <pc:spChg chg="add mod">
          <ac:chgData name="Mathias Vercauteren" userId="fa5be325-c4b1-412f-aabb-20c14464bfb7" providerId="ADAL" clId="{A9B91A0C-DE7E-47E9-9019-964FDEE48EC5}" dt="2024-08-27T12:35:05.904" v="10187" actId="1036"/>
          <ac:spMkLst>
            <pc:docMk/>
            <pc:sldMk cId="1955025530" sldId="2147470277"/>
            <ac:spMk id="6" creationId="{BA83887D-4E27-6F1E-C8D1-EABB06193BD1}"/>
          </ac:spMkLst>
        </pc:spChg>
        <pc:spChg chg="add mod">
          <ac:chgData name="Mathias Vercauteren" userId="fa5be325-c4b1-412f-aabb-20c14464bfb7" providerId="ADAL" clId="{A9B91A0C-DE7E-47E9-9019-964FDEE48EC5}" dt="2024-08-27T12:35:05.904" v="10187" actId="1036"/>
          <ac:spMkLst>
            <pc:docMk/>
            <pc:sldMk cId="1955025530" sldId="2147470277"/>
            <ac:spMk id="8" creationId="{FF63DE65-33EC-0B81-71CD-76CEA445FA30}"/>
          </ac:spMkLst>
        </pc:spChg>
        <pc:spChg chg="add mod">
          <ac:chgData name="Mathias Vercauteren" userId="fa5be325-c4b1-412f-aabb-20c14464bfb7" providerId="ADAL" clId="{A9B91A0C-DE7E-47E9-9019-964FDEE48EC5}" dt="2024-08-27T12:35:05.904" v="10187" actId="1036"/>
          <ac:spMkLst>
            <pc:docMk/>
            <pc:sldMk cId="1955025530" sldId="2147470277"/>
            <ac:spMk id="9" creationId="{4387094E-6D7C-C666-0AA9-31F300BAAD7A}"/>
          </ac:spMkLst>
        </pc:spChg>
        <pc:spChg chg="add mod">
          <ac:chgData name="Mathias Vercauteren" userId="fa5be325-c4b1-412f-aabb-20c14464bfb7" providerId="ADAL" clId="{A9B91A0C-DE7E-47E9-9019-964FDEE48EC5}" dt="2024-08-27T12:35:05.904" v="10187" actId="1036"/>
          <ac:spMkLst>
            <pc:docMk/>
            <pc:sldMk cId="1955025530" sldId="2147470277"/>
            <ac:spMk id="11" creationId="{F42A0C2F-5F11-81C8-D9A4-6B0EA3CAE34C}"/>
          </ac:spMkLst>
        </pc:spChg>
        <pc:spChg chg="add mod">
          <ac:chgData name="Mathias Vercauteren" userId="fa5be325-c4b1-412f-aabb-20c14464bfb7" providerId="ADAL" clId="{A9B91A0C-DE7E-47E9-9019-964FDEE48EC5}" dt="2024-08-27T12:35:05.904" v="10187" actId="1036"/>
          <ac:spMkLst>
            <pc:docMk/>
            <pc:sldMk cId="1955025530" sldId="2147470277"/>
            <ac:spMk id="13" creationId="{8EAC7FD5-3A7C-C02F-5F38-7AA497B5E2E7}"/>
          </ac:spMkLst>
        </pc:spChg>
        <pc:spChg chg="add mod">
          <ac:chgData name="Mathias Vercauteren" userId="fa5be325-c4b1-412f-aabb-20c14464bfb7" providerId="ADAL" clId="{A9B91A0C-DE7E-47E9-9019-964FDEE48EC5}" dt="2024-08-27T12:27:59.050" v="9471" actId="1076"/>
          <ac:spMkLst>
            <pc:docMk/>
            <pc:sldMk cId="1955025530" sldId="2147470277"/>
            <ac:spMk id="15" creationId="{57930F6B-FAF3-3934-CC1F-BA61B56F6983}"/>
          </ac:spMkLst>
        </pc:spChg>
        <pc:spChg chg="add mod">
          <ac:chgData name="Mathias Vercauteren" userId="fa5be325-c4b1-412f-aabb-20c14464bfb7" providerId="ADAL" clId="{A9B91A0C-DE7E-47E9-9019-964FDEE48EC5}" dt="2024-08-27T12:33:22.307" v="10045" actId="1076"/>
          <ac:spMkLst>
            <pc:docMk/>
            <pc:sldMk cId="1955025530" sldId="2147470277"/>
            <ac:spMk id="16" creationId="{90B90E8D-FA82-02EF-FF1A-495749EDA8E3}"/>
          </ac:spMkLst>
        </pc:spChg>
        <pc:spChg chg="add mod">
          <ac:chgData name="Mathias Vercauteren" userId="fa5be325-c4b1-412f-aabb-20c14464bfb7" providerId="ADAL" clId="{A9B91A0C-DE7E-47E9-9019-964FDEE48EC5}" dt="2024-08-27T12:28:18.667" v="9481" actId="1076"/>
          <ac:spMkLst>
            <pc:docMk/>
            <pc:sldMk cId="1955025530" sldId="2147470277"/>
            <ac:spMk id="17" creationId="{2B84C3C7-EB29-2494-8CB2-684AED854902}"/>
          </ac:spMkLst>
        </pc:spChg>
        <pc:spChg chg="add mod">
          <ac:chgData name="Mathias Vercauteren" userId="fa5be325-c4b1-412f-aabb-20c14464bfb7" providerId="ADAL" clId="{A9B91A0C-DE7E-47E9-9019-964FDEE48EC5}" dt="2024-08-27T12:35:05.904" v="10187" actId="1036"/>
          <ac:spMkLst>
            <pc:docMk/>
            <pc:sldMk cId="1955025530" sldId="2147470277"/>
            <ac:spMk id="18" creationId="{05DCCCC7-9DEE-EDAE-0C9D-C811522187B7}"/>
          </ac:spMkLst>
        </pc:spChg>
        <pc:spChg chg="add mod">
          <ac:chgData name="Mathias Vercauteren" userId="fa5be325-c4b1-412f-aabb-20c14464bfb7" providerId="ADAL" clId="{A9B91A0C-DE7E-47E9-9019-964FDEE48EC5}" dt="2024-08-27T12:35:05.904" v="10187" actId="1036"/>
          <ac:spMkLst>
            <pc:docMk/>
            <pc:sldMk cId="1955025530" sldId="2147470277"/>
            <ac:spMk id="19" creationId="{224B597A-7371-0B8E-CF3A-87DF872A25E7}"/>
          </ac:spMkLst>
        </pc:spChg>
        <pc:spChg chg="add mod">
          <ac:chgData name="Mathias Vercauteren" userId="fa5be325-c4b1-412f-aabb-20c14464bfb7" providerId="ADAL" clId="{A9B91A0C-DE7E-47E9-9019-964FDEE48EC5}" dt="2024-08-27T12:35:05.904" v="10187" actId="1036"/>
          <ac:spMkLst>
            <pc:docMk/>
            <pc:sldMk cId="1955025530" sldId="2147470277"/>
            <ac:spMk id="20" creationId="{2A5FE23F-0011-FD32-C229-C8C4DA8B09F4}"/>
          </ac:spMkLst>
        </pc:spChg>
        <pc:spChg chg="add mod">
          <ac:chgData name="Mathias Vercauteren" userId="fa5be325-c4b1-412f-aabb-20c14464bfb7" providerId="ADAL" clId="{A9B91A0C-DE7E-47E9-9019-964FDEE48EC5}" dt="2024-08-27T12:35:05.904" v="10187" actId="1036"/>
          <ac:spMkLst>
            <pc:docMk/>
            <pc:sldMk cId="1955025530" sldId="2147470277"/>
            <ac:spMk id="21" creationId="{F11B2866-F7B0-5A1C-42DA-EAAE12B94306}"/>
          </ac:spMkLst>
        </pc:spChg>
        <pc:spChg chg="add del mod">
          <ac:chgData name="Mathias Vercauteren" userId="fa5be325-c4b1-412f-aabb-20c14464bfb7" providerId="ADAL" clId="{A9B91A0C-DE7E-47E9-9019-964FDEE48EC5}" dt="2024-08-27T12:32:01.210" v="10022" actId="478"/>
          <ac:spMkLst>
            <pc:docMk/>
            <pc:sldMk cId="1955025530" sldId="2147470277"/>
            <ac:spMk id="22" creationId="{D5A4A6BB-0D39-BED9-35C9-977C7A93BAF3}"/>
          </ac:spMkLst>
        </pc:spChg>
        <pc:spChg chg="add del mod">
          <ac:chgData name="Mathias Vercauteren" userId="fa5be325-c4b1-412f-aabb-20c14464bfb7" providerId="ADAL" clId="{A9B91A0C-DE7E-47E9-9019-964FDEE48EC5}" dt="2024-08-27T12:32:00.248" v="10021" actId="478"/>
          <ac:spMkLst>
            <pc:docMk/>
            <pc:sldMk cId="1955025530" sldId="2147470277"/>
            <ac:spMk id="23" creationId="{0686650F-27D0-D0AB-35DC-3F3535902A2D}"/>
          </ac:spMkLst>
        </pc:spChg>
        <pc:spChg chg="add del mod">
          <ac:chgData name="Mathias Vercauteren" userId="fa5be325-c4b1-412f-aabb-20c14464bfb7" providerId="ADAL" clId="{A9B91A0C-DE7E-47E9-9019-964FDEE48EC5}" dt="2024-08-27T12:31:58.924" v="10020" actId="478"/>
          <ac:spMkLst>
            <pc:docMk/>
            <pc:sldMk cId="1955025530" sldId="2147470277"/>
            <ac:spMk id="24" creationId="{E38448A7-23C9-3E7A-CE50-A15CC35BD8D8}"/>
          </ac:spMkLst>
        </pc:spChg>
        <pc:spChg chg="add mod">
          <ac:chgData name="Mathias Vercauteren" userId="fa5be325-c4b1-412f-aabb-20c14464bfb7" providerId="ADAL" clId="{A9B91A0C-DE7E-47E9-9019-964FDEE48EC5}" dt="2024-08-27T12:35:05.904" v="10187" actId="1036"/>
          <ac:spMkLst>
            <pc:docMk/>
            <pc:sldMk cId="1955025530" sldId="2147470277"/>
            <ac:spMk id="25" creationId="{B1E107ED-756A-2CF7-A0C5-C8BA227F691E}"/>
          </ac:spMkLst>
        </pc:spChg>
        <pc:spChg chg="add mod">
          <ac:chgData name="Mathias Vercauteren" userId="fa5be325-c4b1-412f-aabb-20c14464bfb7" providerId="ADAL" clId="{A9B91A0C-DE7E-47E9-9019-964FDEE48EC5}" dt="2024-08-27T12:35:05.904" v="10187" actId="1036"/>
          <ac:spMkLst>
            <pc:docMk/>
            <pc:sldMk cId="1955025530" sldId="2147470277"/>
            <ac:spMk id="26" creationId="{E1DEA929-A717-4417-6D6B-933459A49C56}"/>
          </ac:spMkLst>
        </pc:spChg>
        <pc:spChg chg="add mod">
          <ac:chgData name="Mathias Vercauteren" userId="fa5be325-c4b1-412f-aabb-20c14464bfb7" providerId="ADAL" clId="{A9B91A0C-DE7E-47E9-9019-964FDEE48EC5}" dt="2024-08-27T13:30:46.536" v="14404"/>
          <ac:spMkLst>
            <pc:docMk/>
            <pc:sldMk cId="1955025530" sldId="2147470277"/>
            <ac:spMk id="27" creationId="{69EDB928-F3FF-5FE1-1299-15241A8BB039}"/>
          </ac:spMkLst>
        </pc:spChg>
        <pc:grpChg chg="del">
          <ac:chgData name="Mathias Vercauteren" userId="fa5be325-c4b1-412f-aabb-20c14464bfb7" providerId="ADAL" clId="{A9B91A0C-DE7E-47E9-9019-964FDEE48EC5}" dt="2024-08-27T12:26:07.659" v="9408" actId="478"/>
          <ac:grpSpMkLst>
            <pc:docMk/>
            <pc:sldMk cId="1955025530" sldId="2147470277"/>
            <ac:grpSpMk id="9" creationId="{04667414-609B-BB4A-505E-C3EED8E7E024}"/>
          </ac:grpSpMkLst>
        </pc:grpChg>
        <pc:picChg chg="add mod">
          <ac:chgData name="Mathias Vercauteren" userId="fa5be325-c4b1-412f-aabb-20c14464bfb7" providerId="ADAL" clId="{A9B91A0C-DE7E-47E9-9019-964FDEE48EC5}" dt="2024-08-27T12:33:20.857" v="10044" actId="1076"/>
          <ac:picMkLst>
            <pc:docMk/>
            <pc:sldMk cId="1955025530" sldId="2147470277"/>
            <ac:picMk id="7" creationId="{88BDECCC-D84D-774B-2E8B-50EF5BAB2A49}"/>
          </ac:picMkLst>
        </pc:picChg>
        <pc:picChg chg="add mod">
          <ac:chgData name="Mathias Vercauteren" userId="fa5be325-c4b1-412f-aabb-20c14464bfb7" providerId="ADAL" clId="{A9B91A0C-DE7E-47E9-9019-964FDEE48EC5}" dt="2024-08-27T12:28:11.919" v="9478" actId="1076"/>
          <ac:picMkLst>
            <pc:docMk/>
            <pc:sldMk cId="1955025530" sldId="2147470277"/>
            <ac:picMk id="12" creationId="{43A0F1AA-93BA-CBBB-E2D8-9DD04CC27C55}"/>
          </ac:picMkLst>
        </pc:picChg>
        <pc:picChg chg="add mod">
          <ac:chgData name="Mathias Vercauteren" userId="fa5be325-c4b1-412f-aabb-20c14464bfb7" providerId="ADAL" clId="{A9B91A0C-DE7E-47E9-9019-964FDEE48EC5}" dt="2024-08-27T12:33:19.405" v="10043" actId="1076"/>
          <ac:picMkLst>
            <pc:docMk/>
            <pc:sldMk cId="1955025530" sldId="2147470277"/>
            <ac:picMk id="14" creationId="{321DF1D0-FC03-7EA0-9E1D-809712D01E2E}"/>
          </ac:picMkLst>
        </pc:picChg>
      </pc:sldChg>
      <pc:sldChg chg="addSp delSp modSp add mod modTransition delAnim modAnim modNotesTx">
        <pc:chgData name="Mathias Vercauteren" userId="fa5be325-c4b1-412f-aabb-20c14464bfb7" providerId="ADAL" clId="{A9B91A0C-DE7E-47E9-9019-964FDEE48EC5}" dt="2024-08-27T14:27:16.985" v="15954"/>
        <pc:sldMkLst>
          <pc:docMk/>
          <pc:sldMk cId="589082313" sldId="2147470278"/>
        </pc:sldMkLst>
        <pc:spChg chg="mod">
          <ac:chgData name="Mathias Vercauteren" userId="fa5be325-c4b1-412f-aabb-20c14464bfb7" providerId="ADAL" clId="{A9B91A0C-DE7E-47E9-9019-964FDEE48EC5}" dt="2024-08-27T12:38:57.288" v="10900" actId="20577"/>
          <ac:spMkLst>
            <pc:docMk/>
            <pc:sldMk cId="589082313" sldId="2147470278"/>
            <ac:spMk id="2" creationId="{80B53A67-F518-C36E-82AD-28FAA0806C59}"/>
          </ac:spMkLst>
        </pc:spChg>
        <pc:spChg chg="del">
          <ac:chgData name="Mathias Vercauteren" userId="fa5be325-c4b1-412f-aabb-20c14464bfb7" providerId="ADAL" clId="{A9B91A0C-DE7E-47E9-9019-964FDEE48EC5}" dt="2024-08-27T12:42:52.585" v="11222" actId="478"/>
          <ac:spMkLst>
            <pc:docMk/>
            <pc:sldMk cId="589082313" sldId="2147470278"/>
            <ac:spMk id="3" creationId="{4A771556-5885-1FD5-87E2-409C81D600B9}"/>
          </ac:spMkLst>
        </pc:spChg>
        <pc:spChg chg="del">
          <ac:chgData name="Mathias Vercauteren" userId="fa5be325-c4b1-412f-aabb-20c14464bfb7" providerId="ADAL" clId="{A9B91A0C-DE7E-47E9-9019-964FDEE48EC5}" dt="2024-08-27T12:41:09.331" v="11127" actId="478"/>
          <ac:spMkLst>
            <pc:docMk/>
            <pc:sldMk cId="589082313" sldId="2147470278"/>
            <ac:spMk id="6" creationId="{BA83887D-4E27-6F1E-C8D1-EABB06193BD1}"/>
          </ac:spMkLst>
        </pc:spChg>
        <pc:spChg chg="del">
          <ac:chgData name="Mathias Vercauteren" userId="fa5be325-c4b1-412f-aabb-20c14464bfb7" providerId="ADAL" clId="{A9B91A0C-DE7E-47E9-9019-964FDEE48EC5}" dt="2024-08-27T12:41:09.331" v="11127" actId="478"/>
          <ac:spMkLst>
            <pc:docMk/>
            <pc:sldMk cId="589082313" sldId="2147470278"/>
            <ac:spMk id="8" creationId="{FF63DE65-33EC-0B81-71CD-76CEA445FA30}"/>
          </ac:spMkLst>
        </pc:spChg>
        <pc:spChg chg="del">
          <ac:chgData name="Mathias Vercauteren" userId="fa5be325-c4b1-412f-aabb-20c14464bfb7" providerId="ADAL" clId="{A9B91A0C-DE7E-47E9-9019-964FDEE48EC5}" dt="2024-08-27T12:41:09.331" v="11127" actId="478"/>
          <ac:spMkLst>
            <pc:docMk/>
            <pc:sldMk cId="589082313" sldId="2147470278"/>
            <ac:spMk id="9" creationId="{4387094E-6D7C-C666-0AA9-31F300BAAD7A}"/>
          </ac:spMkLst>
        </pc:spChg>
        <pc:spChg chg="del">
          <ac:chgData name="Mathias Vercauteren" userId="fa5be325-c4b1-412f-aabb-20c14464bfb7" providerId="ADAL" clId="{A9B91A0C-DE7E-47E9-9019-964FDEE48EC5}" dt="2024-08-27T12:39:06.876" v="10901" actId="478"/>
          <ac:spMkLst>
            <pc:docMk/>
            <pc:sldMk cId="589082313" sldId="2147470278"/>
            <ac:spMk id="10" creationId="{44024C23-F9FB-78E2-BC07-B34DCD51971E}"/>
          </ac:spMkLst>
        </pc:spChg>
        <pc:spChg chg="del">
          <ac:chgData name="Mathias Vercauteren" userId="fa5be325-c4b1-412f-aabb-20c14464bfb7" providerId="ADAL" clId="{A9B91A0C-DE7E-47E9-9019-964FDEE48EC5}" dt="2024-08-27T12:41:09.331" v="11127" actId="478"/>
          <ac:spMkLst>
            <pc:docMk/>
            <pc:sldMk cId="589082313" sldId="2147470278"/>
            <ac:spMk id="11" creationId="{F42A0C2F-5F11-81C8-D9A4-6B0EA3CAE34C}"/>
          </ac:spMkLst>
        </pc:spChg>
        <pc:spChg chg="del">
          <ac:chgData name="Mathias Vercauteren" userId="fa5be325-c4b1-412f-aabb-20c14464bfb7" providerId="ADAL" clId="{A9B91A0C-DE7E-47E9-9019-964FDEE48EC5}" dt="2024-08-27T12:41:09.331" v="11127" actId="478"/>
          <ac:spMkLst>
            <pc:docMk/>
            <pc:sldMk cId="589082313" sldId="2147470278"/>
            <ac:spMk id="13" creationId="{8EAC7FD5-3A7C-C02F-5F38-7AA497B5E2E7}"/>
          </ac:spMkLst>
        </pc:spChg>
        <pc:spChg chg="del">
          <ac:chgData name="Mathias Vercauteren" userId="fa5be325-c4b1-412f-aabb-20c14464bfb7" providerId="ADAL" clId="{A9B91A0C-DE7E-47E9-9019-964FDEE48EC5}" dt="2024-08-27T12:39:06.876" v="10901" actId="478"/>
          <ac:spMkLst>
            <pc:docMk/>
            <pc:sldMk cId="589082313" sldId="2147470278"/>
            <ac:spMk id="15" creationId="{57930F6B-FAF3-3934-CC1F-BA61B56F6983}"/>
          </ac:spMkLst>
        </pc:spChg>
        <pc:spChg chg="del">
          <ac:chgData name="Mathias Vercauteren" userId="fa5be325-c4b1-412f-aabb-20c14464bfb7" providerId="ADAL" clId="{A9B91A0C-DE7E-47E9-9019-964FDEE48EC5}" dt="2024-08-27T12:39:06.876" v="10901" actId="478"/>
          <ac:spMkLst>
            <pc:docMk/>
            <pc:sldMk cId="589082313" sldId="2147470278"/>
            <ac:spMk id="16" creationId="{90B90E8D-FA82-02EF-FF1A-495749EDA8E3}"/>
          </ac:spMkLst>
        </pc:spChg>
        <pc:spChg chg="del">
          <ac:chgData name="Mathias Vercauteren" userId="fa5be325-c4b1-412f-aabb-20c14464bfb7" providerId="ADAL" clId="{A9B91A0C-DE7E-47E9-9019-964FDEE48EC5}" dt="2024-08-27T12:39:06.876" v="10901" actId="478"/>
          <ac:spMkLst>
            <pc:docMk/>
            <pc:sldMk cId="589082313" sldId="2147470278"/>
            <ac:spMk id="17" creationId="{2B84C3C7-EB29-2494-8CB2-684AED854902}"/>
          </ac:spMkLst>
        </pc:spChg>
        <pc:spChg chg="del">
          <ac:chgData name="Mathias Vercauteren" userId="fa5be325-c4b1-412f-aabb-20c14464bfb7" providerId="ADAL" clId="{A9B91A0C-DE7E-47E9-9019-964FDEE48EC5}" dt="2024-08-27T12:41:09.331" v="11127" actId="478"/>
          <ac:spMkLst>
            <pc:docMk/>
            <pc:sldMk cId="589082313" sldId="2147470278"/>
            <ac:spMk id="18" creationId="{05DCCCC7-9DEE-EDAE-0C9D-C811522187B7}"/>
          </ac:spMkLst>
        </pc:spChg>
        <pc:spChg chg="del">
          <ac:chgData name="Mathias Vercauteren" userId="fa5be325-c4b1-412f-aabb-20c14464bfb7" providerId="ADAL" clId="{A9B91A0C-DE7E-47E9-9019-964FDEE48EC5}" dt="2024-08-27T12:41:09.331" v="11127" actId="478"/>
          <ac:spMkLst>
            <pc:docMk/>
            <pc:sldMk cId="589082313" sldId="2147470278"/>
            <ac:spMk id="19" creationId="{224B597A-7371-0B8E-CF3A-87DF872A25E7}"/>
          </ac:spMkLst>
        </pc:spChg>
        <pc:spChg chg="del">
          <ac:chgData name="Mathias Vercauteren" userId="fa5be325-c4b1-412f-aabb-20c14464bfb7" providerId="ADAL" clId="{A9B91A0C-DE7E-47E9-9019-964FDEE48EC5}" dt="2024-08-27T12:41:09.331" v="11127" actId="478"/>
          <ac:spMkLst>
            <pc:docMk/>
            <pc:sldMk cId="589082313" sldId="2147470278"/>
            <ac:spMk id="20" creationId="{2A5FE23F-0011-FD32-C229-C8C4DA8B09F4}"/>
          </ac:spMkLst>
        </pc:spChg>
        <pc:spChg chg="mod">
          <ac:chgData name="Mathias Vercauteren" userId="fa5be325-c4b1-412f-aabb-20c14464bfb7" providerId="ADAL" clId="{A9B91A0C-DE7E-47E9-9019-964FDEE48EC5}" dt="2024-08-27T12:43:41.789" v="11268" actId="14100"/>
          <ac:spMkLst>
            <pc:docMk/>
            <pc:sldMk cId="589082313" sldId="2147470278"/>
            <ac:spMk id="21" creationId="{F11B2866-F7B0-5A1C-42DA-EAAE12B94306}"/>
          </ac:spMkLst>
        </pc:spChg>
        <pc:spChg chg="add mod">
          <ac:chgData name="Mathias Vercauteren" userId="fa5be325-c4b1-412f-aabb-20c14464bfb7" providerId="ADAL" clId="{A9B91A0C-DE7E-47E9-9019-964FDEE48EC5}" dt="2024-08-27T12:41:29.471" v="11139" actId="1076"/>
          <ac:spMkLst>
            <pc:docMk/>
            <pc:sldMk cId="589082313" sldId="2147470278"/>
            <ac:spMk id="22" creationId="{AEB583AB-FC9A-2252-E612-B8D8139B2546}"/>
          </ac:spMkLst>
        </pc:spChg>
        <pc:spChg chg="add mod">
          <ac:chgData name="Mathias Vercauteren" userId="fa5be325-c4b1-412f-aabb-20c14464bfb7" providerId="ADAL" clId="{A9B91A0C-DE7E-47E9-9019-964FDEE48EC5}" dt="2024-08-27T12:41:19.672" v="11133" actId="1076"/>
          <ac:spMkLst>
            <pc:docMk/>
            <pc:sldMk cId="589082313" sldId="2147470278"/>
            <ac:spMk id="23" creationId="{66475AF2-E467-4A8D-89DA-A28EA410004F}"/>
          </ac:spMkLst>
        </pc:spChg>
        <pc:spChg chg="add mod">
          <ac:chgData name="Mathias Vercauteren" userId="fa5be325-c4b1-412f-aabb-20c14464bfb7" providerId="ADAL" clId="{A9B91A0C-DE7E-47E9-9019-964FDEE48EC5}" dt="2024-08-27T12:43:04.758" v="11225" actId="14100"/>
          <ac:spMkLst>
            <pc:docMk/>
            <pc:sldMk cId="589082313" sldId="2147470278"/>
            <ac:spMk id="24" creationId="{715DC127-2909-863F-3BBF-10C30F0F5BE4}"/>
          </ac:spMkLst>
        </pc:spChg>
        <pc:spChg chg="del">
          <ac:chgData name="Mathias Vercauteren" userId="fa5be325-c4b1-412f-aabb-20c14464bfb7" providerId="ADAL" clId="{A9B91A0C-DE7E-47E9-9019-964FDEE48EC5}" dt="2024-08-27T12:41:09.331" v="11127" actId="478"/>
          <ac:spMkLst>
            <pc:docMk/>
            <pc:sldMk cId="589082313" sldId="2147470278"/>
            <ac:spMk id="25" creationId="{B1E107ED-756A-2CF7-A0C5-C8BA227F691E}"/>
          </ac:spMkLst>
        </pc:spChg>
        <pc:spChg chg="add mod">
          <ac:chgData name="Mathias Vercauteren" userId="fa5be325-c4b1-412f-aabb-20c14464bfb7" providerId="ADAL" clId="{A9B91A0C-DE7E-47E9-9019-964FDEE48EC5}" dt="2024-08-27T12:43:04.758" v="11225" actId="14100"/>
          <ac:spMkLst>
            <pc:docMk/>
            <pc:sldMk cId="589082313" sldId="2147470278"/>
            <ac:spMk id="27" creationId="{2BDE083A-38BE-6F69-65C7-BDC86C0038A1}"/>
          </ac:spMkLst>
        </pc:spChg>
        <pc:spChg chg="add mod">
          <ac:chgData name="Mathias Vercauteren" userId="fa5be325-c4b1-412f-aabb-20c14464bfb7" providerId="ADAL" clId="{A9B91A0C-DE7E-47E9-9019-964FDEE48EC5}" dt="2024-08-27T12:43:04.758" v="11225" actId="14100"/>
          <ac:spMkLst>
            <pc:docMk/>
            <pc:sldMk cId="589082313" sldId="2147470278"/>
            <ac:spMk id="28" creationId="{EA9240EA-76AC-67A0-22AA-195F90F087E4}"/>
          </ac:spMkLst>
        </pc:spChg>
        <pc:spChg chg="add del mod">
          <ac:chgData name="Mathias Vercauteren" userId="fa5be325-c4b1-412f-aabb-20c14464bfb7" providerId="ADAL" clId="{A9B91A0C-DE7E-47E9-9019-964FDEE48EC5}" dt="2024-08-27T12:41:47.962" v="11183" actId="478"/>
          <ac:spMkLst>
            <pc:docMk/>
            <pc:sldMk cId="589082313" sldId="2147470278"/>
            <ac:spMk id="29" creationId="{47FB4CA7-7D59-AB08-0428-3A305451C380}"/>
          </ac:spMkLst>
        </pc:spChg>
        <pc:spChg chg="add mod">
          <ac:chgData name="Mathias Vercauteren" userId="fa5be325-c4b1-412f-aabb-20c14464bfb7" providerId="ADAL" clId="{A9B91A0C-DE7E-47E9-9019-964FDEE48EC5}" dt="2024-08-27T12:40:24.531" v="11122"/>
          <ac:spMkLst>
            <pc:docMk/>
            <pc:sldMk cId="589082313" sldId="2147470278"/>
            <ac:spMk id="30" creationId="{951E771D-FEC9-8A77-B385-5B984741187D}"/>
          </ac:spMkLst>
        </pc:spChg>
        <pc:spChg chg="add mod">
          <ac:chgData name="Mathias Vercauteren" userId="fa5be325-c4b1-412f-aabb-20c14464bfb7" providerId="ADAL" clId="{A9B91A0C-DE7E-47E9-9019-964FDEE48EC5}" dt="2024-08-27T12:40:24.531" v="11122"/>
          <ac:spMkLst>
            <pc:docMk/>
            <pc:sldMk cId="589082313" sldId="2147470278"/>
            <ac:spMk id="31" creationId="{9E758393-F910-BB50-370F-6FD75B50ACAB}"/>
          </ac:spMkLst>
        </pc:spChg>
        <pc:spChg chg="add mod">
          <ac:chgData name="Mathias Vercauteren" userId="fa5be325-c4b1-412f-aabb-20c14464bfb7" providerId="ADAL" clId="{A9B91A0C-DE7E-47E9-9019-964FDEE48EC5}" dt="2024-08-27T12:40:24.531" v="11122"/>
          <ac:spMkLst>
            <pc:docMk/>
            <pc:sldMk cId="589082313" sldId="2147470278"/>
            <ac:spMk id="32" creationId="{C44C9A3B-1722-B871-18C7-5761BFD08379}"/>
          </ac:spMkLst>
        </pc:spChg>
        <pc:spChg chg="add mod">
          <ac:chgData name="Mathias Vercauteren" userId="fa5be325-c4b1-412f-aabb-20c14464bfb7" providerId="ADAL" clId="{A9B91A0C-DE7E-47E9-9019-964FDEE48EC5}" dt="2024-08-27T12:40:24.531" v="11122"/>
          <ac:spMkLst>
            <pc:docMk/>
            <pc:sldMk cId="589082313" sldId="2147470278"/>
            <ac:spMk id="33" creationId="{17B2774D-FBA1-9347-CE5F-BE59BC1A857B}"/>
          </ac:spMkLst>
        </pc:spChg>
        <pc:spChg chg="add mod">
          <ac:chgData name="Mathias Vercauteren" userId="fa5be325-c4b1-412f-aabb-20c14464bfb7" providerId="ADAL" clId="{A9B91A0C-DE7E-47E9-9019-964FDEE48EC5}" dt="2024-08-27T12:40:24.531" v="11122"/>
          <ac:spMkLst>
            <pc:docMk/>
            <pc:sldMk cId="589082313" sldId="2147470278"/>
            <ac:spMk id="34" creationId="{9CBE9E41-6C23-4EEE-1296-8165E8011A48}"/>
          </ac:spMkLst>
        </pc:spChg>
        <pc:spChg chg="add mod">
          <ac:chgData name="Mathias Vercauteren" userId="fa5be325-c4b1-412f-aabb-20c14464bfb7" providerId="ADAL" clId="{A9B91A0C-DE7E-47E9-9019-964FDEE48EC5}" dt="2024-08-27T12:41:41.409" v="11160" actId="14100"/>
          <ac:spMkLst>
            <pc:docMk/>
            <pc:sldMk cId="589082313" sldId="2147470278"/>
            <ac:spMk id="37" creationId="{81AE9300-CE73-4459-93F2-18CBCADA8D38}"/>
          </ac:spMkLst>
        </pc:spChg>
        <pc:spChg chg="add mod">
          <ac:chgData name="Mathias Vercauteren" userId="fa5be325-c4b1-412f-aabb-20c14464bfb7" providerId="ADAL" clId="{A9B91A0C-DE7E-47E9-9019-964FDEE48EC5}" dt="2024-08-27T12:43:58.146" v="11338" actId="20577"/>
          <ac:spMkLst>
            <pc:docMk/>
            <pc:sldMk cId="589082313" sldId="2147470278"/>
            <ac:spMk id="38" creationId="{6E48C06B-9CEA-9444-0FC3-7225EC522CBD}"/>
          </ac:spMkLst>
        </pc:spChg>
        <pc:spChg chg="add mod">
          <ac:chgData name="Mathias Vercauteren" userId="fa5be325-c4b1-412f-aabb-20c14464bfb7" providerId="ADAL" clId="{A9B91A0C-DE7E-47E9-9019-964FDEE48EC5}" dt="2024-08-27T12:44:14.186" v="11399" actId="20577"/>
          <ac:spMkLst>
            <pc:docMk/>
            <pc:sldMk cId="589082313" sldId="2147470278"/>
            <ac:spMk id="39" creationId="{B71BFB44-4197-B51A-6C64-92501AFB85A8}"/>
          </ac:spMkLst>
        </pc:spChg>
        <pc:spChg chg="add mod">
          <ac:chgData name="Mathias Vercauteren" userId="fa5be325-c4b1-412f-aabb-20c14464bfb7" providerId="ADAL" clId="{A9B91A0C-DE7E-47E9-9019-964FDEE48EC5}" dt="2024-08-27T13:30:48.544" v="14405"/>
          <ac:spMkLst>
            <pc:docMk/>
            <pc:sldMk cId="589082313" sldId="2147470278"/>
            <ac:spMk id="40" creationId="{2BBF3276-91BE-03DC-5157-0A1DE7F41011}"/>
          </ac:spMkLst>
        </pc:spChg>
        <pc:picChg chg="del">
          <ac:chgData name="Mathias Vercauteren" userId="fa5be325-c4b1-412f-aabb-20c14464bfb7" providerId="ADAL" clId="{A9B91A0C-DE7E-47E9-9019-964FDEE48EC5}" dt="2024-08-27T12:39:06.876" v="10901" actId="478"/>
          <ac:picMkLst>
            <pc:docMk/>
            <pc:sldMk cId="589082313" sldId="2147470278"/>
            <ac:picMk id="7" creationId="{88BDECCC-D84D-774B-2E8B-50EF5BAB2A49}"/>
          </ac:picMkLst>
        </pc:picChg>
        <pc:picChg chg="del">
          <ac:chgData name="Mathias Vercauteren" userId="fa5be325-c4b1-412f-aabb-20c14464bfb7" providerId="ADAL" clId="{A9B91A0C-DE7E-47E9-9019-964FDEE48EC5}" dt="2024-08-27T12:39:06.876" v="10901" actId="478"/>
          <ac:picMkLst>
            <pc:docMk/>
            <pc:sldMk cId="589082313" sldId="2147470278"/>
            <ac:picMk id="12" creationId="{43A0F1AA-93BA-CBBB-E2D8-9DD04CC27C55}"/>
          </ac:picMkLst>
        </pc:picChg>
        <pc:picChg chg="del">
          <ac:chgData name="Mathias Vercauteren" userId="fa5be325-c4b1-412f-aabb-20c14464bfb7" providerId="ADAL" clId="{A9B91A0C-DE7E-47E9-9019-964FDEE48EC5}" dt="2024-08-27T12:39:06.876" v="10901" actId="478"/>
          <ac:picMkLst>
            <pc:docMk/>
            <pc:sldMk cId="589082313" sldId="2147470278"/>
            <ac:picMk id="14" creationId="{321DF1D0-FC03-7EA0-9E1D-809712D01E2E}"/>
          </ac:picMkLst>
        </pc:picChg>
        <pc:picChg chg="add mod">
          <ac:chgData name="Mathias Vercauteren" userId="fa5be325-c4b1-412f-aabb-20c14464bfb7" providerId="ADAL" clId="{A9B91A0C-DE7E-47E9-9019-964FDEE48EC5}" dt="2024-08-27T12:41:24.423" v="11136" actId="1076"/>
          <ac:picMkLst>
            <pc:docMk/>
            <pc:sldMk cId="589082313" sldId="2147470278"/>
            <ac:picMk id="36" creationId="{4CBB63D0-FBC8-B0A5-5B34-D2F585ACA4BE}"/>
          </ac:picMkLst>
        </pc:picChg>
      </pc:sldChg>
      <pc:sldChg chg="addSp delSp modSp add mod modTransition delAnim modNotesTx">
        <pc:chgData name="Mathias Vercauteren" userId="fa5be325-c4b1-412f-aabb-20c14464bfb7" providerId="ADAL" clId="{A9B91A0C-DE7E-47E9-9019-964FDEE48EC5}" dt="2024-08-27T14:27:16.985" v="15954"/>
        <pc:sldMkLst>
          <pc:docMk/>
          <pc:sldMk cId="1074236607" sldId="2147470279"/>
        </pc:sldMkLst>
        <pc:spChg chg="mod">
          <ac:chgData name="Mathias Vercauteren" userId="fa5be325-c4b1-412f-aabb-20c14464bfb7" providerId="ADAL" clId="{A9B91A0C-DE7E-47E9-9019-964FDEE48EC5}" dt="2024-08-27T12:45:34.812" v="11588" actId="20577"/>
          <ac:spMkLst>
            <pc:docMk/>
            <pc:sldMk cId="1074236607" sldId="2147470279"/>
            <ac:spMk id="2" creationId="{80B53A67-F518-C36E-82AD-28FAA0806C59}"/>
          </ac:spMkLst>
        </pc:spChg>
        <pc:spChg chg="add mod">
          <ac:chgData name="Mathias Vercauteren" userId="fa5be325-c4b1-412f-aabb-20c14464bfb7" providerId="ADAL" clId="{A9B91A0C-DE7E-47E9-9019-964FDEE48EC5}" dt="2024-08-27T12:46:34.727" v="11740" actId="14100"/>
          <ac:spMkLst>
            <pc:docMk/>
            <pc:sldMk cId="1074236607" sldId="2147470279"/>
            <ac:spMk id="3" creationId="{B2D2C077-0D3E-3ED7-ECA4-8A1EAEE9C6E0}"/>
          </ac:spMkLst>
        </pc:spChg>
        <pc:spChg chg="add mod">
          <ac:chgData name="Mathias Vercauteren" userId="fa5be325-c4b1-412f-aabb-20c14464bfb7" providerId="ADAL" clId="{A9B91A0C-DE7E-47E9-9019-964FDEE48EC5}" dt="2024-08-27T12:52:07.169" v="12586" actId="164"/>
          <ac:spMkLst>
            <pc:docMk/>
            <pc:sldMk cId="1074236607" sldId="2147470279"/>
            <ac:spMk id="8" creationId="{EB248DD5-D0B6-7023-4049-2C6C0979CA96}"/>
          </ac:spMkLst>
        </pc:spChg>
        <pc:spChg chg="add mod">
          <ac:chgData name="Mathias Vercauteren" userId="fa5be325-c4b1-412f-aabb-20c14464bfb7" providerId="ADAL" clId="{A9B91A0C-DE7E-47E9-9019-964FDEE48EC5}" dt="2024-08-27T12:52:07.169" v="12586" actId="164"/>
          <ac:spMkLst>
            <pc:docMk/>
            <pc:sldMk cId="1074236607" sldId="2147470279"/>
            <ac:spMk id="9" creationId="{907BB0EC-008A-7CB1-0C37-700AE0476CA1}"/>
          </ac:spMkLst>
        </pc:spChg>
        <pc:spChg chg="add mod">
          <ac:chgData name="Mathias Vercauteren" userId="fa5be325-c4b1-412f-aabb-20c14464bfb7" providerId="ADAL" clId="{A9B91A0C-DE7E-47E9-9019-964FDEE48EC5}" dt="2024-08-27T13:30:50.821" v="14406"/>
          <ac:spMkLst>
            <pc:docMk/>
            <pc:sldMk cId="1074236607" sldId="2147470279"/>
            <ac:spMk id="13" creationId="{7410C51D-059F-67F2-239A-8C603F0DE775}"/>
          </ac:spMkLst>
        </pc:spChg>
        <pc:spChg chg="del">
          <ac:chgData name="Mathias Vercauteren" userId="fa5be325-c4b1-412f-aabb-20c14464bfb7" providerId="ADAL" clId="{A9B91A0C-DE7E-47E9-9019-964FDEE48EC5}" dt="2024-08-27T12:45:55.137" v="11593" actId="478"/>
          <ac:spMkLst>
            <pc:docMk/>
            <pc:sldMk cId="1074236607" sldId="2147470279"/>
            <ac:spMk id="21" creationId="{F11B2866-F7B0-5A1C-42DA-EAAE12B94306}"/>
          </ac:spMkLst>
        </pc:spChg>
        <pc:spChg chg="mod">
          <ac:chgData name="Mathias Vercauteren" userId="fa5be325-c4b1-412f-aabb-20c14464bfb7" providerId="ADAL" clId="{A9B91A0C-DE7E-47E9-9019-964FDEE48EC5}" dt="2024-08-27T12:49:11.624" v="12537" actId="14100"/>
          <ac:spMkLst>
            <pc:docMk/>
            <pc:sldMk cId="1074236607" sldId="2147470279"/>
            <ac:spMk id="22" creationId="{AEB583AB-FC9A-2252-E612-B8D8139B2546}"/>
          </ac:spMkLst>
        </pc:spChg>
        <pc:spChg chg="del mod">
          <ac:chgData name="Mathias Vercauteren" userId="fa5be325-c4b1-412f-aabb-20c14464bfb7" providerId="ADAL" clId="{A9B91A0C-DE7E-47E9-9019-964FDEE48EC5}" dt="2024-08-27T12:45:44.882" v="11591" actId="478"/>
          <ac:spMkLst>
            <pc:docMk/>
            <pc:sldMk cId="1074236607" sldId="2147470279"/>
            <ac:spMk id="23" creationId="{66475AF2-E467-4A8D-89DA-A28EA410004F}"/>
          </ac:spMkLst>
        </pc:spChg>
        <pc:spChg chg="del">
          <ac:chgData name="Mathias Vercauteren" userId="fa5be325-c4b1-412f-aabb-20c14464bfb7" providerId="ADAL" clId="{A9B91A0C-DE7E-47E9-9019-964FDEE48EC5}" dt="2024-08-27T12:45:55.137" v="11593" actId="478"/>
          <ac:spMkLst>
            <pc:docMk/>
            <pc:sldMk cId="1074236607" sldId="2147470279"/>
            <ac:spMk id="24" creationId="{715DC127-2909-863F-3BBF-10C30F0F5BE4}"/>
          </ac:spMkLst>
        </pc:spChg>
        <pc:spChg chg="mod">
          <ac:chgData name="Mathias Vercauteren" userId="fa5be325-c4b1-412f-aabb-20c14464bfb7" providerId="ADAL" clId="{A9B91A0C-DE7E-47E9-9019-964FDEE48EC5}" dt="2024-08-27T12:52:07.169" v="12586" actId="164"/>
          <ac:spMkLst>
            <pc:docMk/>
            <pc:sldMk cId="1074236607" sldId="2147470279"/>
            <ac:spMk id="26" creationId="{E1DEA929-A717-4417-6D6B-933459A49C56}"/>
          </ac:spMkLst>
        </pc:spChg>
        <pc:spChg chg="del">
          <ac:chgData name="Mathias Vercauteren" userId="fa5be325-c4b1-412f-aabb-20c14464bfb7" providerId="ADAL" clId="{A9B91A0C-DE7E-47E9-9019-964FDEE48EC5}" dt="2024-08-27T12:45:55.137" v="11593" actId="478"/>
          <ac:spMkLst>
            <pc:docMk/>
            <pc:sldMk cId="1074236607" sldId="2147470279"/>
            <ac:spMk id="27" creationId="{2BDE083A-38BE-6F69-65C7-BDC86C0038A1}"/>
          </ac:spMkLst>
        </pc:spChg>
        <pc:spChg chg="del mod">
          <ac:chgData name="Mathias Vercauteren" userId="fa5be325-c4b1-412f-aabb-20c14464bfb7" providerId="ADAL" clId="{A9B91A0C-DE7E-47E9-9019-964FDEE48EC5}" dt="2024-08-27T12:51:40.030" v="12575" actId="478"/>
          <ac:spMkLst>
            <pc:docMk/>
            <pc:sldMk cId="1074236607" sldId="2147470279"/>
            <ac:spMk id="28" creationId="{EA9240EA-76AC-67A0-22AA-195F90F087E4}"/>
          </ac:spMkLst>
        </pc:spChg>
        <pc:spChg chg="del">
          <ac:chgData name="Mathias Vercauteren" userId="fa5be325-c4b1-412f-aabb-20c14464bfb7" providerId="ADAL" clId="{A9B91A0C-DE7E-47E9-9019-964FDEE48EC5}" dt="2024-08-27T12:45:55.137" v="11593" actId="478"/>
          <ac:spMkLst>
            <pc:docMk/>
            <pc:sldMk cId="1074236607" sldId="2147470279"/>
            <ac:spMk id="37" creationId="{81AE9300-CE73-4459-93F2-18CBCADA8D38}"/>
          </ac:spMkLst>
        </pc:spChg>
        <pc:spChg chg="del">
          <ac:chgData name="Mathias Vercauteren" userId="fa5be325-c4b1-412f-aabb-20c14464bfb7" providerId="ADAL" clId="{A9B91A0C-DE7E-47E9-9019-964FDEE48EC5}" dt="2024-08-27T12:45:55.137" v="11593" actId="478"/>
          <ac:spMkLst>
            <pc:docMk/>
            <pc:sldMk cId="1074236607" sldId="2147470279"/>
            <ac:spMk id="38" creationId="{6E48C06B-9CEA-9444-0FC3-7225EC522CBD}"/>
          </ac:spMkLst>
        </pc:spChg>
        <pc:spChg chg="del mod">
          <ac:chgData name="Mathias Vercauteren" userId="fa5be325-c4b1-412f-aabb-20c14464bfb7" providerId="ADAL" clId="{A9B91A0C-DE7E-47E9-9019-964FDEE48EC5}" dt="2024-08-27T12:51:39.513" v="12574" actId="478"/>
          <ac:spMkLst>
            <pc:docMk/>
            <pc:sldMk cId="1074236607" sldId="2147470279"/>
            <ac:spMk id="39" creationId="{B71BFB44-4197-B51A-6C64-92501AFB85A8}"/>
          </ac:spMkLst>
        </pc:spChg>
        <pc:grpChg chg="add mod">
          <ac:chgData name="Mathias Vercauteren" userId="fa5be325-c4b1-412f-aabb-20c14464bfb7" providerId="ADAL" clId="{A9B91A0C-DE7E-47E9-9019-964FDEE48EC5}" dt="2024-08-27T12:52:10.509" v="12588" actId="1076"/>
          <ac:grpSpMkLst>
            <pc:docMk/>
            <pc:sldMk cId="1074236607" sldId="2147470279"/>
            <ac:grpSpMk id="10" creationId="{650433FA-33BD-A0C6-B14B-9F8DA142542A}"/>
          </ac:grpSpMkLst>
        </pc:grpChg>
        <pc:picChg chg="add mod">
          <ac:chgData name="Mathias Vercauteren" userId="fa5be325-c4b1-412f-aabb-20c14464bfb7" providerId="ADAL" clId="{A9B91A0C-DE7E-47E9-9019-964FDEE48EC5}" dt="2024-08-27T12:52:07.169" v="12586" actId="164"/>
          <ac:picMkLst>
            <pc:docMk/>
            <pc:sldMk cId="1074236607" sldId="2147470279"/>
            <ac:picMk id="7" creationId="{C9D86B18-9DBB-9664-53FB-9BF579B0B429}"/>
          </ac:picMkLst>
        </pc:picChg>
        <pc:picChg chg="add mod">
          <ac:chgData name="Mathias Vercauteren" userId="fa5be325-c4b1-412f-aabb-20c14464bfb7" providerId="ADAL" clId="{A9B91A0C-DE7E-47E9-9019-964FDEE48EC5}" dt="2024-08-27T12:52:27.456" v="12591" actId="1076"/>
          <ac:picMkLst>
            <pc:docMk/>
            <pc:sldMk cId="1074236607" sldId="2147470279"/>
            <ac:picMk id="12" creationId="{4D454189-331F-CC1B-2392-E0E71FD3FE1E}"/>
          </ac:picMkLst>
        </pc:picChg>
        <pc:picChg chg="del">
          <ac:chgData name="Mathias Vercauteren" userId="fa5be325-c4b1-412f-aabb-20c14464bfb7" providerId="ADAL" clId="{A9B91A0C-DE7E-47E9-9019-964FDEE48EC5}" dt="2024-08-27T12:45:41.133" v="11589" actId="478"/>
          <ac:picMkLst>
            <pc:docMk/>
            <pc:sldMk cId="1074236607" sldId="2147470279"/>
            <ac:picMk id="36" creationId="{4CBB63D0-FBC8-B0A5-5B34-D2F585ACA4BE}"/>
          </ac:picMkLst>
        </pc:picChg>
      </pc:sldChg>
      <pc:sldChg chg="addSp delSp modSp add mod modTransition delAnim modAnim modNotesTx">
        <pc:chgData name="Mathias Vercauteren" userId="fa5be325-c4b1-412f-aabb-20c14464bfb7" providerId="ADAL" clId="{A9B91A0C-DE7E-47E9-9019-964FDEE48EC5}" dt="2024-08-27T14:27:16.985" v="15954"/>
        <pc:sldMkLst>
          <pc:docMk/>
          <pc:sldMk cId="183127761" sldId="2147470280"/>
        </pc:sldMkLst>
        <pc:spChg chg="mod">
          <ac:chgData name="Mathias Vercauteren" userId="fa5be325-c4b1-412f-aabb-20c14464bfb7" providerId="ADAL" clId="{A9B91A0C-DE7E-47E9-9019-964FDEE48EC5}" dt="2024-08-27T12:56:38.921" v="12627" actId="20577"/>
          <ac:spMkLst>
            <pc:docMk/>
            <pc:sldMk cId="183127761" sldId="2147470280"/>
            <ac:spMk id="2" creationId="{80B53A67-F518-C36E-82AD-28FAA0806C59}"/>
          </ac:spMkLst>
        </pc:spChg>
        <pc:spChg chg="mod">
          <ac:chgData name="Mathias Vercauteren" userId="fa5be325-c4b1-412f-aabb-20c14464bfb7" providerId="ADAL" clId="{A9B91A0C-DE7E-47E9-9019-964FDEE48EC5}" dt="2024-08-27T12:57:06.695" v="12806" actId="20577"/>
          <ac:spMkLst>
            <pc:docMk/>
            <pc:sldMk cId="183127761" sldId="2147470280"/>
            <ac:spMk id="3" creationId="{B2D2C077-0D3E-3ED7-ECA4-8A1EAEE9C6E0}"/>
          </ac:spMkLst>
        </pc:spChg>
        <pc:spChg chg="add mod">
          <ac:chgData name="Mathias Vercauteren" userId="fa5be325-c4b1-412f-aabb-20c14464bfb7" providerId="ADAL" clId="{A9B91A0C-DE7E-47E9-9019-964FDEE48EC5}" dt="2024-08-27T12:58:03.158" v="12946" actId="1076"/>
          <ac:spMkLst>
            <pc:docMk/>
            <pc:sldMk cId="183127761" sldId="2147470280"/>
            <ac:spMk id="6" creationId="{529501E9-C700-B63F-8EB4-F8A0319C80E2}"/>
          </ac:spMkLst>
        </pc:spChg>
        <pc:spChg chg="add del mod">
          <ac:chgData name="Mathias Vercauteren" userId="fa5be325-c4b1-412f-aabb-20c14464bfb7" providerId="ADAL" clId="{A9B91A0C-DE7E-47E9-9019-964FDEE48EC5}" dt="2024-08-27T12:58:04.327" v="12947" actId="478"/>
          <ac:spMkLst>
            <pc:docMk/>
            <pc:sldMk cId="183127761" sldId="2147470280"/>
            <ac:spMk id="11" creationId="{0D0E35CA-7D4A-9468-1D49-7A1B1C7F0375}"/>
          </ac:spMkLst>
        </pc:spChg>
        <pc:spChg chg="add mod">
          <ac:chgData name="Mathias Vercauteren" userId="fa5be325-c4b1-412f-aabb-20c14464bfb7" providerId="ADAL" clId="{A9B91A0C-DE7E-47E9-9019-964FDEE48EC5}" dt="2024-08-27T13:15:10.248" v="13215" actId="14100"/>
          <ac:spMkLst>
            <pc:docMk/>
            <pc:sldMk cId="183127761" sldId="2147470280"/>
            <ac:spMk id="13" creationId="{CF5AC07C-FB38-622B-450D-880C058F536C}"/>
          </ac:spMkLst>
        </pc:spChg>
        <pc:spChg chg="add mod">
          <ac:chgData name="Mathias Vercauteren" userId="fa5be325-c4b1-412f-aabb-20c14464bfb7" providerId="ADAL" clId="{A9B91A0C-DE7E-47E9-9019-964FDEE48EC5}" dt="2024-08-27T13:16:19.096" v="13532" actId="1036"/>
          <ac:spMkLst>
            <pc:docMk/>
            <pc:sldMk cId="183127761" sldId="2147470280"/>
            <ac:spMk id="16" creationId="{44AD9DC0-545E-4053-159B-199372B02069}"/>
          </ac:spMkLst>
        </pc:spChg>
        <pc:spChg chg="add mod">
          <ac:chgData name="Mathias Vercauteren" userId="fa5be325-c4b1-412f-aabb-20c14464bfb7" providerId="ADAL" clId="{A9B91A0C-DE7E-47E9-9019-964FDEE48EC5}" dt="2024-08-27T13:16:19.096" v="13532" actId="1036"/>
          <ac:spMkLst>
            <pc:docMk/>
            <pc:sldMk cId="183127761" sldId="2147470280"/>
            <ac:spMk id="17" creationId="{81844755-86B0-DD83-9472-873058CE1490}"/>
          </ac:spMkLst>
        </pc:spChg>
        <pc:spChg chg="add mod">
          <ac:chgData name="Mathias Vercauteren" userId="fa5be325-c4b1-412f-aabb-20c14464bfb7" providerId="ADAL" clId="{A9B91A0C-DE7E-47E9-9019-964FDEE48EC5}" dt="2024-08-27T13:30:53.878" v="14407"/>
          <ac:spMkLst>
            <pc:docMk/>
            <pc:sldMk cId="183127761" sldId="2147470280"/>
            <ac:spMk id="18" creationId="{9E324977-3620-78A9-4BB9-36033B3C7B55}"/>
          </ac:spMkLst>
        </pc:spChg>
        <pc:spChg chg="mod">
          <ac:chgData name="Mathias Vercauteren" userId="fa5be325-c4b1-412f-aabb-20c14464bfb7" providerId="ADAL" clId="{A9B91A0C-DE7E-47E9-9019-964FDEE48EC5}" dt="2024-08-27T13:16:23.507" v="13533" actId="20577"/>
          <ac:spMkLst>
            <pc:docMk/>
            <pc:sldMk cId="183127761" sldId="2147470280"/>
            <ac:spMk id="22" creationId="{AEB583AB-FC9A-2252-E612-B8D8139B2546}"/>
          </ac:spMkLst>
        </pc:spChg>
        <pc:grpChg chg="del">
          <ac:chgData name="Mathias Vercauteren" userId="fa5be325-c4b1-412f-aabb-20c14464bfb7" providerId="ADAL" clId="{A9B91A0C-DE7E-47E9-9019-964FDEE48EC5}" dt="2024-08-27T12:56:41.321" v="12629" actId="478"/>
          <ac:grpSpMkLst>
            <pc:docMk/>
            <pc:sldMk cId="183127761" sldId="2147470280"/>
            <ac:grpSpMk id="10" creationId="{650433FA-33BD-A0C6-B14B-9F8DA142542A}"/>
          </ac:grpSpMkLst>
        </pc:grpChg>
        <pc:picChg chg="del">
          <ac:chgData name="Mathias Vercauteren" userId="fa5be325-c4b1-412f-aabb-20c14464bfb7" providerId="ADAL" clId="{A9B91A0C-DE7E-47E9-9019-964FDEE48EC5}" dt="2024-08-27T12:56:41.051" v="12628" actId="478"/>
          <ac:picMkLst>
            <pc:docMk/>
            <pc:sldMk cId="183127761" sldId="2147470280"/>
            <ac:picMk id="12" creationId="{4D454189-331F-CC1B-2392-E0E71FD3FE1E}"/>
          </ac:picMkLst>
        </pc:picChg>
        <pc:picChg chg="add mod">
          <ac:chgData name="Mathias Vercauteren" userId="fa5be325-c4b1-412f-aabb-20c14464bfb7" providerId="ADAL" clId="{A9B91A0C-DE7E-47E9-9019-964FDEE48EC5}" dt="2024-08-27T13:14:59.689" v="13212" actId="1076"/>
          <ac:picMkLst>
            <pc:docMk/>
            <pc:sldMk cId="183127761" sldId="2147470280"/>
            <ac:picMk id="15" creationId="{D976C0DA-14E1-1F09-71CF-287C89D35FF9}"/>
          </ac:picMkLst>
        </pc:picChg>
      </pc:sldChg>
      <pc:sldChg chg="addSp delSp modSp add mod modTransition delAnim modAnim modNotesTx">
        <pc:chgData name="Mathias Vercauteren" userId="fa5be325-c4b1-412f-aabb-20c14464bfb7" providerId="ADAL" clId="{A9B91A0C-DE7E-47E9-9019-964FDEE48EC5}" dt="2024-08-27T14:27:16.985" v="15954"/>
        <pc:sldMkLst>
          <pc:docMk/>
          <pc:sldMk cId="327334008" sldId="2147470281"/>
        </pc:sldMkLst>
        <pc:spChg chg="mod">
          <ac:chgData name="Mathias Vercauteren" userId="fa5be325-c4b1-412f-aabb-20c14464bfb7" providerId="ADAL" clId="{A9B91A0C-DE7E-47E9-9019-964FDEE48EC5}" dt="2024-08-27T13:17:53.655" v="13804" actId="14100"/>
          <ac:spMkLst>
            <pc:docMk/>
            <pc:sldMk cId="327334008" sldId="2147470281"/>
            <ac:spMk id="3" creationId="{B2D2C077-0D3E-3ED7-ECA4-8A1EAEE9C6E0}"/>
          </ac:spMkLst>
        </pc:spChg>
        <pc:spChg chg="del">
          <ac:chgData name="Mathias Vercauteren" userId="fa5be325-c4b1-412f-aabb-20c14464bfb7" providerId="ADAL" clId="{A9B91A0C-DE7E-47E9-9019-964FDEE48EC5}" dt="2024-08-27T13:17:13.526" v="13618" actId="478"/>
          <ac:spMkLst>
            <pc:docMk/>
            <pc:sldMk cId="327334008" sldId="2147470281"/>
            <ac:spMk id="6" creationId="{529501E9-C700-B63F-8EB4-F8A0319C80E2}"/>
          </ac:spMkLst>
        </pc:spChg>
        <pc:spChg chg="add mod">
          <ac:chgData name="Mathias Vercauteren" userId="fa5be325-c4b1-412f-aabb-20c14464bfb7" providerId="ADAL" clId="{A9B91A0C-DE7E-47E9-9019-964FDEE48EC5}" dt="2024-08-27T13:18:06.027" v="13839" actId="6549"/>
          <ac:spMkLst>
            <pc:docMk/>
            <pc:sldMk cId="327334008" sldId="2147470281"/>
            <ac:spMk id="7" creationId="{01CBB59E-66DB-3773-AB1E-01EEB9EAF58F}"/>
          </ac:spMkLst>
        </pc:spChg>
        <pc:spChg chg="add mod">
          <ac:chgData name="Mathias Vercauteren" userId="fa5be325-c4b1-412f-aabb-20c14464bfb7" providerId="ADAL" clId="{A9B91A0C-DE7E-47E9-9019-964FDEE48EC5}" dt="2024-08-27T13:30:54.779" v="14408"/>
          <ac:spMkLst>
            <pc:docMk/>
            <pc:sldMk cId="327334008" sldId="2147470281"/>
            <ac:spMk id="12" creationId="{4CA58746-1636-6AF0-1170-3A54493F6417}"/>
          </ac:spMkLst>
        </pc:spChg>
        <pc:spChg chg="mod">
          <ac:chgData name="Mathias Vercauteren" userId="fa5be325-c4b1-412f-aabb-20c14464bfb7" providerId="ADAL" clId="{A9B91A0C-DE7E-47E9-9019-964FDEE48EC5}" dt="2024-08-27T13:17:52.137" v="13803" actId="1076"/>
          <ac:spMkLst>
            <pc:docMk/>
            <pc:sldMk cId="327334008" sldId="2147470281"/>
            <ac:spMk id="13" creationId="{CF5AC07C-FB38-622B-450D-880C058F536C}"/>
          </ac:spMkLst>
        </pc:spChg>
        <pc:spChg chg="del">
          <ac:chgData name="Mathias Vercauteren" userId="fa5be325-c4b1-412f-aabb-20c14464bfb7" providerId="ADAL" clId="{A9B91A0C-DE7E-47E9-9019-964FDEE48EC5}" dt="2024-08-27T13:17:19.177" v="13621" actId="478"/>
          <ac:spMkLst>
            <pc:docMk/>
            <pc:sldMk cId="327334008" sldId="2147470281"/>
            <ac:spMk id="16" creationId="{44AD9DC0-545E-4053-159B-199372B02069}"/>
          </ac:spMkLst>
        </pc:spChg>
        <pc:spChg chg="del">
          <ac:chgData name="Mathias Vercauteren" userId="fa5be325-c4b1-412f-aabb-20c14464bfb7" providerId="ADAL" clId="{A9B91A0C-DE7E-47E9-9019-964FDEE48EC5}" dt="2024-08-27T13:17:18.059" v="13620" actId="478"/>
          <ac:spMkLst>
            <pc:docMk/>
            <pc:sldMk cId="327334008" sldId="2147470281"/>
            <ac:spMk id="17" creationId="{81844755-86B0-DD83-9472-873058CE1490}"/>
          </ac:spMkLst>
        </pc:spChg>
        <pc:spChg chg="del">
          <ac:chgData name="Mathias Vercauteren" userId="fa5be325-c4b1-412f-aabb-20c14464bfb7" providerId="ADAL" clId="{A9B91A0C-DE7E-47E9-9019-964FDEE48EC5}" dt="2024-08-27T13:17:18.059" v="13620" actId="478"/>
          <ac:spMkLst>
            <pc:docMk/>
            <pc:sldMk cId="327334008" sldId="2147470281"/>
            <ac:spMk id="22" creationId="{AEB583AB-FC9A-2252-E612-B8D8139B2546}"/>
          </ac:spMkLst>
        </pc:spChg>
        <pc:picChg chg="add mod">
          <ac:chgData name="Mathias Vercauteren" userId="fa5be325-c4b1-412f-aabb-20c14464bfb7" providerId="ADAL" clId="{A9B91A0C-DE7E-47E9-9019-964FDEE48EC5}" dt="2024-08-27T13:18:31.084" v="13843" actId="14100"/>
          <ac:picMkLst>
            <pc:docMk/>
            <pc:sldMk cId="327334008" sldId="2147470281"/>
            <ac:picMk id="9" creationId="{9FD00DA8-0C97-E370-8D57-81C38A40B348}"/>
          </ac:picMkLst>
        </pc:picChg>
        <pc:picChg chg="add mod modCrop">
          <ac:chgData name="Mathias Vercauteren" userId="fa5be325-c4b1-412f-aabb-20c14464bfb7" providerId="ADAL" clId="{A9B91A0C-DE7E-47E9-9019-964FDEE48EC5}" dt="2024-08-27T13:18:56.771" v="13848" actId="732"/>
          <ac:picMkLst>
            <pc:docMk/>
            <pc:sldMk cId="327334008" sldId="2147470281"/>
            <ac:picMk id="11" creationId="{E6D48A52-5100-CBFD-A906-C7DC5FCB71FC}"/>
          </ac:picMkLst>
        </pc:picChg>
        <pc:picChg chg="del">
          <ac:chgData name="Mathias Vercauteren" userId="fa5be325-c4b1-412f-aabb-20c14464bfb7" providerId="ADAL" clId="{A9B91A0C-DE7E-47E9-9019-964FDEE48EC5}" dt="2024-08-27T13:17:16.289" v="13619" actId="478"/>
          <ac:picMkLst>
            <pc:docMk/>
            <pc:sldMk cId="327334008" sldId="2147470281"/>
            <ac:picMk id="15" creationId="{D976C0DA-14E1-1F09-71CF-287C89D35FF9}"/>
          </ac:picMkLst>
        </pc:picChg>
      </pc:sldChg>
      <pc:sldChg chg="addSp delSp modSp add mod modTransition modNotesTx">
        <pc:chgData name="Mathias Vercauteren" userId="fa5be325-c4b1-412f-aabb-20c14464bfb7" providerId="ADAL" clId="{A9B91A0C-DE7E-47E9-9019-964FDEE48EC5}" dt="2024-08-27T14:27:16.985" v="15954"/>
        <pc:sldMkLst>
          <pc:docMk/>
          <pc:sldMk cId="2177207400" sldId="2147470282"/>
        </pc:sldMkLst>
        <pc:spChg chg="mod">
          <ac:chgData name="Mathias Vercauteren" userId="fa5be325-c4b1-412f-aabb-20c14464bfb7" providerId="ADAL" clId="{A9B91A0C-DE7E-47E9-9019-964FDEE48EC5}" dt="2024-08-27T13:20:20.083" v="13881" actId="20577"/>
          <ac:spMkLst>
            <pc:docMk/>
            <pc:sldMk cId="2177207400" sldId="2147470282"/>
            <ac:spMk id="2" creationId="{80B53A67-F518-C36E-82AD-28FAA0806C59}"/>
          </ac:spMkLst>
        </pc:spChg>
        <pc:spChg chg="del">
          <ac:chgData name="Mathias Vercauteren" userId="fa5be325-c4b1-412f-aabb-20c14464bfb7" providerId="ADAL" clId="{A9B91A0C-DE7E-47E9-9019-964FDEE48EC5}" dt="2024-08-27T13:20:02.958" v="13855" actId="478"/>
          <ac:spMkLst>
            <pc:docMk/>
            <pc:sldMk cId="2177207400" sldId="2147470282"/>
            <ac:spMk id="3" creationId="{B2D2C077-0D3E-3ED7-ECA4-8A1EAEE9C6E0}"/>
          </ac:spMkLst>
        </pc:spChg>
        <pc:spChg chg="del">
          <ac:chgData name="Mathias Vercauteren" userId="fa5be325-c4b1-412f-aabb-20c14464bfb7" providerId="ADAL" clId="{A9B91A0C-DE7E-47E9-9019-964FDEE48EC5}" dt="2024-08-27T13:20:00.193" v="13853" actId="478"/>
          <ac:spMkLst>
            <pc:docMk/>
            <pc:sldMk cId="2177207400" sldId="2147470282"/>
            <ac:spMk id="7" creationId="{01CBB59E-66DB-3773-AB1E-01EEB9EAF58F}"/>
          </ac:spMkLst>
        </pc:spChg>
        <pc:spChg chg="add del mod">
          <ac:chgData name="Mathias Vercauteren" userId="fa5be325-c4b1-412f-aabb-20c14464bfb7" providerId="ADAL" clId="{A9B91A0C-DE7E-47E9-9019-964FDEE48EC5}" dt="2024-08-27T13:20:04.400" v="13856" actId="478"/>
          <ac:spMkLst>
            <pc:docMk/>
            <pc:sldMk cId="2177207400" sldId="2147470282"/>
            <ac:spMk id="8" creationId="{C691EA2B-2A13-CB28-8C46-C79D9B3E9894}"/>
          </ac:spMkLst>
        </pc:spChg>
        <pc:spChg chg="del">
          <ac:chgData name="Mathias Vercauteren" userId="fa5be325-c4b1-412f-aabb-20c14464bfb7" providerId="ADAL" clId="{A9B91A0C-DE7E-47E9-9019-964FDEE48EC5}" dt="2024-08-27T13:20:00.193" v="13853" actId="478"/>
          <ac:spMkLst>
            <pc:docMk/>
            <pc:sldMk cId="2177207400" sldId="2147470282"/>
            <ac:spMk id="13" creationId="{CF5AC07C-FB38-622B-450D-880C058F536C}"/>
          </ac:spMkLst>
        </pc:spChg>
        <pc:spChg chg="add mod">
          <ac:chgData name="Mathias Vercauteren" userId="fa5be325-c4b1-412f-aabb-20c14464bfb7" providerId="ADAL" clId="{A9B91A0C-DE7E-47E9-9019-964FDEE48EC5}" dt="2024-08-27T13:30:55.911" v="14409"/>
          <ac:spMkLst>
            <pc:docMk/>
            <pc:sldMk cId="2177207400" sldId="2147470282"/>
            <ac:spMk id="14" creationId="{FBE5FE06-701C-C57B-E0D3-2D00F725CBDD}"/>
          </ac:spMkLst>
        </pc:spChg>
        <pc:picChg chg="del">
          <ac:chgData name="Mathias Vercauteren" userId="fa5be325-c4b1-412f-aabb-20c14464bfb7" providerId="ADAL" clId="{A9B91A0C-DE7E-47E9-9019-964FDEE48EC5}" dt="2024-08-27T13:20:01.823" v="13854" actId="478"/>
          <ac:picMkLst>
            <pc:docMk/>
            <pc:sldMk cId="2177207400" sldId="2147470282"/>
            <ac:picMk id="9" creationId="{9FD00DA8-0C97-E370-8D57-81C38A40B348}"/>
          </ac:picMkLst>
        </pc:picChg>
        <pc:picChg chg="del">
          <ac:chgData name="Mathias Vercauteren" userId="fa5be325-c4b1-412f-aabb-20c14464bfb7" providerId="ADAL" clId="{A9B91A0C-DE7E-47E9-9019-964FDEE48EC5}" dt="2024-08-27T13:20:00.193" v="13853" actId="478"/>
          <ac:picMkLst>
            <pc:docMk/>
            <pc:sldMk cId="2177207400" sldId="2147470282"/>
            <ac:picMk id="11" creationId="{E6D48A52-5100-CBFD-A906-C7DC5FCB71FC}"/>
          </ac:picMkLst>
        </pc:picChg>
        <pc:picChg chg="add mod">
          <ac:chgData name="Mathias Vercauteren" userId="fa5be325-c4b1-412f-aabb-20c14464bfb7" providerId="ADAL" clId="{A9B91A0C-DE7E-47E9-9019-964FDEE48EC5}" dt="2024-08-27T13:20:14.495" v="13859" actId="1076"/>
          <ac:picMkLst>
            <pc:docMk/>
            <pc:sldMk cId="2177207400" sldId="2147470282"/>
            <ac:picMk id="12" creationId="{AA196A8B-FD7D-F330-FFD2-85A1F9BDD540}"/>
          </ac:picMkLst>
        </pc:picChg>
      </pc:sldChg>
      <pc:sldChg chg="addSp delSp modSp add mod modTransition modNotesTx">
        <pc:chgData name="Mathias Vercauteren" userId="fa5be325-c4b1-412f-aabb-20c14464bfb7" providerId="ADAL" clId="{A9B91A0C-DE7E-47E9-9019-964FDEE48EC5}" dt="2024-08-27T14:27:16.985" v="15954"/>
        <pc:sldMkLst>
          <pc:docMk/>
          <pc:sldMk cId="4016419076" sldId="2147470283"/>
        </pc:sldMkLst>
        <pc:spChg chg="mod">
          <ac:chgData name="Mathias Vercauteren" userId="fa5be325-c4b1-412f-aabb-20c14464bfb7" providerId="ADAL" clId="{A9B91A0C-DE7E-47E9-9019-964FDEE48EC5}" dt="2024-08-27T13:25:07.466" v="14027" actId="6549"/>
          <ac:spMkLst>
            <pc:docMk/>
            <pc:sldMk cId="4016419076" sldId="2147470283"/>
            <ac:spMk id="2" creationId="{80B53A67-F518-C36E-82AD-28FAA0806C59}"/>
          </ac:spMkLst>
        </pc:spChg>
        <pc:spChg chg="del">
          <ac:chgData name="Mathias Vercauteren" userId="fa5be325-c4b1-412f-aabb-20c14464bfb7" providerId="ADAL" clId="{A9B91A0C-DE7E-47E9-9019-964FDEE48EC5}" dt="2024-08-27T13:25:17.425" v="14031" actId="478"/>
          <ac:spMkLst>
            <pc:docMk/>
            <pc:sldMk cId="4016419076" sldId="2147470283"/>
            <ac:spMk id="3" creationId="{B2D2C077-0D3E-3ED7-ECA4-8A1EAEE9C6E0}"/>
          </ac:spMkLst>
        </pc:spChg>
        <pc:spChg chg="add del mod">
          <ac:chgData name="Mathias Vercauteren" userId="fa5be325-c4b1-412f-aabb-20c14464bfb7" providerId="ADAL" clId="{A9B91A0C-DE7E-47E9-9019-964FDEE48EC5}" dt="2024-08-27T13:25:18.738" v="14032" actId="478"/>
          <ac:spMkLst>
            <pc:docMk/>
            <pc:sldMk cId="4016419076" sldId="2147470283"/>
            <ac:spMk id="11" creationId="{19D0F8C9-FFFD-2CE1-A43A-EC2613DD326C}"/>
          </ac:spMkLst>
        </pc:spChg>
        <pc:spChg chg="add mod">
          <ac:chgData name="Mathias Vercauteren" userId="fa5be325-c4b1-412f-aabb-20c14464bfb7" providerId="ADAL" clId="{A9B91A0C-DE7E-47E9-9019-964FDEE48EC5}" dt="2024-08-27T13:30:56.465" v="14410"/>
          <ac:spMkLst>
            <pc:docMk/>
            <pc:sldMk cId="4016419076" sldId="2147470283"/>
            <ac:spMk id="15" creationId="{7917EA3B-09EE-EF05-8295-17DB26ED5FE2}"/>
          </ac:spMkLst>
        </pc:spChg>
        <pc:spChg chg="mod">
          <ac:chgData name="Mathias Vercauteren" userId="fa5be325-c4b1-412f-aabb-20c14464bfb7" providerId="ADAL" clId="{A9B91A0C-DE7E-47E9-9019-964FDEE48EC5}" dt="2024-08-27T13:26:04.556" v="14303" actId="2710"/>
          <ac:spMkLst>
            <pc:docMk/>
            <pc:sldMk cId="4016419076" sldId="2147470283"/>
            <ac:spMk id="22" creationId="{AEB583AB-FC9A-2252-E612-B8D8139B2546}"/>
          </ac:spMkLst>
        </pc:spChg>
        <pc:grpChg chg="del">
          <ac:chgData name="Mathias Vercauteren" userId="fa5be325-c4b1-412f-aabb-20c14464bfb7" providerId="ADAL" clId="{A9B91A0C-DE7E-47E9-9019-964FDEE48EC5}" dt="2024-08-27T13:25:15.877" v="14030" actId="478"/>
          <ac:grpSpMkLst>
            <pc:docMk/>
            <pc:sldMk cId="4016419076" sldId="2147470283"/>
            <ac:grpSpMk id="10" creationId="{650433FA-33BD-A0C6-B14B-9F8DA142542A}"/>
          </ac:grpSpMkLst>
        </pc:grpChg>
        <pc:picChg chg="del">
          <ac:chgData name="Mathias Vercauteren" userId="fa5be325-c4b1-412f-aabb-20c14464bfb7" providerId="ADAL" clId="{A9B91A0C-DE7E-47E9-9019-964FDEE48EC5}" dt="2024-08-27T13:25:15.620" v="14029" actId="478"/>
          <ac:picMkLst>
            <pc:docMk/>
            <pc:sldMk cId="4016419076" sldId="2147470283"/>
            <ac:picMk id="12" creationId="{4D454189-331F-CC1B-2392-E0E71FD3FE1E}"/>
          </ac:picMkLst>
        </pc:picChg>
        <pc:picChg chg="add mod">
          <ac:chgData name="Mathias Vercauteren" userId="fa5be325-c4b1-412f-aabb-20c14464bfb7" providerId="ADAL" clId="{A9B91A0C-DE7E-47E9-9019-964FDEE48EC5}" dt="2024-08-27T13:27:03.769" v="14308" actId="1076"/>
          <ac:picMkLst>
            <pc:docMk/>
            <pc:sldMk cId="4016419076" sldId="2147470283"/>
            <ac:picMk id="14" creationId="{B9D4C7AE-4987-A788-EF77-BC8796BE84E3}"/>
          </ac:picMkLst>
        </pc:picChg>
      </pc:sldChg>
      <pc:sldChg chg="addSp delSp modSp add mod ord modTransition modNotesTx">
        <pc:chgData name="Mathias Vercauteren" userId="fa5be325-c4b1-412f-aabb-20c14464bfb7" providerId="ADAL" clId="{A9B91A0C-DE7E-47E9-9019-964FDEE48EC5}" dt="2024-08-27T16:01:36.571" v="17195"/>
        <pc:sldMkLst>
          <pc:docMk/>
          <pc:sldMk cId="3338013169" sldId="2147470284"/>
        </pc:sldMkLst>
        <pc:spChg chg="mod">
          <ac:chgData name="Mathias Vercauteren" userId="fa5be325-c4b1-412f-aabb-20c14464bfb7" providerId="ADAL" clId="{A9B91A0C-DE7E-47E9-9019-964FDEE48EC5}" dt="2024-08-27T13:41:37.252" v="14493" actId="20577"/>
          <ac:spMkLst>
            <pc:docMk/>
            <pc:sldMk cId="3338013169" sldId="2147470284"/>
            <ac:spMk id="2" creationId="{89CE8827-D833-61B4-2DF1-28BF83169F26}"/>
          </ac:spMkLst>
        </pc:spChg>
        <pc:spChg chg="mod">
          <ac:chgData name="Mathias Vercauteren" userId="fa5be325-c4b1-412f-aabb-20c14464bfb7" providerId="ADAL" clId="{A9B91A0C-DE7E-47E9-9019-964FDEE48EC5}" dt="2024-08-27T13:43:45.432" v="14982" actId="14100"/>
          <ac:spMkLst>
            <pc:docMk/>
            <pc:sldMk cId="3338013169" sldId="2147470284"/>
            <ac:spMk id="3" creationId="{E90C5AC6-B44A-D100-9687-C333C3CCF44D}"/>
          </ac:spMkLst>
        </pc:spChg>
        <pc:spChg chg="mod">
          <ac:chgData name="Mathias Vercauteren" userId="fa5be325-c4b1-412f-aabb-20c14464bfb7" providerId="ADAL" clId="{A9B91A0C-DE7E-47E9-9019-964FDEE48EC5}" dt="2024-08-27T13:41:19.115" v="14483" actId="20577"/>
          <ac:spMkLst>
            <pc:docMk/>
            <pc:sldMk cId="3338013169" sldId="2147470284"/>
            <ac:spMk id="6" creationId="{B6C49EAF-2BEE-2350-8B24-1A4D07EB2C25}"/>
          </ac:spMkLst>
        </pc:spChg>
        <pc:spChg chg="add del mod">
          <ac:chgData name="Mathias Vercauteren" userId="fa5be325-c4b1-412f-aabb-20c14464bfb7" providerId="ADAL" clId="{A9B91A0C-DE7E-47E9-9019-964FDEE48EC5}" dt="2024-08-27T13:43:28.818" v="14976" actId="1076"/>
          <ac:spMkLst>
            <pc:docMk/>
            <pc:sldMk cId="3338013169" sldId="2147470284"/>
            <ac:spMk id="13" creationId="{08693ABB-2B83-89A1-287D-B7ABA3708EFD}"/>
          </ac:spMkLst>
        </pc:spChg>
        <pc:picChg chg="del">
          <ac:chgData name="Mathias Vercauteren" userId="fa5be325-c4b1-412f-aabb-20c14464bfb7" providerId="ADAL" clId="{A9B91A0C-DE7E-47E9-9019-964FDEE48EC5}" dt="2024-08-27T13:40:50.030" v="14472" actId="478"/>
          <ac:picMkLst>
            <pc:docMk/>
            <pc:sldMk cId="3338013169" sldId="2147470284"/>
            <ac:picMk id="8" creationId="{68284948-9439-D45B-1C3A-366B636B7F21}"/>
          </ac:picMkLst>
        </pc:picChg>
        <pc:picChg chg="add mod">
          <ac:chgData name="Mathias Vercauteren" userId="fa5be325-c4b1-412f-aabb-20c14464bfb7" providerId="ADAL" clId="{A9B91A0C-DE7E-47E9-9019-964FDEE48EC5}" dt="2024-08-27T13:41:40.098" v="14494" actId="1076"/>
          <ac:picMkLst>
            <pc:docMk/>
            <pc:sldMk cId="3338013169" sldId="2147470284"/>
            <ac:picMk id="9" creationId="{EAB0C498-C564-3AED-84F9-5DCA6D292AD3}"/>
          </ac:picMkLst>
        </pc:picChg>
        <pc:picChg chg="del">
          <ac:chgData name="Mathias Vercauteren" userId="fa5be325-c4b1-412f-aabb-20c14464bfb7" providerId="ADAL" clId="{A9B91A0C-DE7E-47E9-9019-964FDEE48EC5}" dt="2024-08-27T13:41:48.738" v="14495" actId="478"/>
          <ac:picMkLst>
            <pc:docMk/>
            <pc:sldMk cId="3338013169" sldId="2147470284"/>
            <ac:picMk id="10" creationId="{DD7D26C4-D6F7-6130-34C8-F7A31F675E04}"/>
          </ac:picMkLst>
        </pc:picChg>
        <pc:picChg chg="del">
          <ac:chgData name="Mathias Vercauteren" userId="fa5be325-c4b1-412f-aabb-20c14464bfb7" providerId="ADAL" clId="{A9B91A0C-DE7E-47E9-9019-964FDEE48EC5}" dt="2024-08-27T13:41:54.164" v="14499" actId="478"/>
          <ac:picMkLst>
            <pc:docMk/>
            <pc:sldMk cId="3338013169" sldId="2147470284"/>
            <ac:picMk id="12" creationId="{8EA6A6B1-C4F9-AE39-31B3-6A8859F25197}"/>
          </ac:picMkLst>
        </pc:picChg>
        <pc:picChg chg="add mod">
          <ac:chgData name="Mathias Vercauteren" userId="fa5be325-c4b1-412f-aabb-20c14464bfb7" providerId="ADAL" clId="{A9B91A0C-DE7E-47E9-9019-964FDEE48EC5}" dt="2024-08-27T13:43:41.079" v="14981" actId="1076"/>
          <ac:picMkLst>
            <pc:docMk/>
            <pc:sldMk cId="3338013169" sldId="2147470284"/>
            <ac:picMk id="14" creationId="{514A6BB7-752B-44AF-5540-EE14DB202F52}"/>
          </ac:picMkLst>
        </pc:picChg>
        <pc:picChg chg="del">
          <ac:chgData name="Mathias Vercauteren" userId="fa5be325-c4b1-412f-aabb-20c14464bfb7" providerId="ADAL" clId="{A9B91A0C-DE7E-47E9-9019-964FDEE48EC5}" dt="2024-08-27T13:41:21.403" v="14484" actId="478"/>
          <ac:picMkLst>
            <pc:docMk/>
            <pc:sldMk cId="3338013169" sldId="2147470284"/>
            <ac:picMk id="2054" creationId="{E55B14E3-0A3A-BA4B-592F-82B775B8592A}"/>
          </ac:picMkLst>
        </pc:picChg>
      </pc:sldChg>
      <pc:sldChg chg="addSp delSp modSp add mod ord modTransition">
        <pc:chgData name="Mathias Vercauteren" userId="fa5be325-c4b1-412f-aabb-20c14464bfb7" providerId="ADAL" clId="{A9B91A0C-DE7E-47E9-9019-964FDEE48EC5}" dt="2024-08-27T16:01:36.571" v="17195"/>
        <pc:sldMkLst>
          <pc:docMk/>
          <pc:sldMk cId="1291704317" sldId="2147470285"/>
        </pc:sldMkLst>
        <pc:spChg chg="del mod">
          <ac:chgData name="Mathias Vercauteren" userId="fa5be325-c4b1-412f-aabb-20c14464bfb7" providerId="ADAL" clId="{A9B91A0C-DE7E-47E9-9019-964FDEE48EC5}" dt="2024-08-27T13:44:28.444" v="14994" actId="478"/>
          <ac:spMkLst>
            <pc:docMk/>
            <pc:sldMk cId="1291704317" sldId="2147470285"/>
            <ac:spMk id="2" creationId="{89CE8827-D833-61B4-2DF1-28BF83169F26}"/>
          </ac:spMkLst>
        </pc:spChg>
        <pc:spChg chg="del">
          <ac:chgData name="Mathias Vercauteren" userId="fa5be325-c4b1-412f-aabb-20c14464bfb7" providerId="ADAL" clId="{A9B91A0C-DE7E-47E9-9019-964FDEE48EC5}" dt="2024-08-27T13:43:56.292" v="14985" actId="478"/>
          <ac:spMkLst>
            <pc:docMk/>
            <pc:sldMk cId="1291704317" sldId="2147470285"/>
            <ac:spMk id="3" creationId="{E90C5AC6-B44A-D100-9687-C333C3CCF44D}"/>
          </ac:spMkLst>
        </pc:spChg>
        <pc:spChg chg="add del mod">
          <ac:chgData name="Mathias Vercauteren" userId="fa5be325-c4b1-412f-aabb-20c14464bfb7" providerId="ADAL" clId="{A9B91A0C-DE7E-47E9-9019-964FDEE48EC5}" dt="2024-08-27T13:43:57.302" v="14986" actId="478"/>
          <ac:spMkLst>
            <pc:docMk/>
            <pc:sldMk cId="1291704317" sldId="2147470285"/>
            <ac:spMk id="8" creationId="{4EA0BA9F-F7F0-3869-5498-85C7F1B3FD37}"/>
          </ac:spMkLst>
        </pc:spChg>
        <pc:spChg chg="del">
          <ac:chgData name="Mathias Vercauteren" userId="fa5be325-c4b1-412f-aabb-20c14464bfb7" providerId="ADAL" clId="{A9B91A0C-DE7E-47E9-9019-964FDEE48EC5}" dt="2024-08-27T13:43:58.437" v="14987" actId="478"/>
          <ac:spMkLst>
            <pc:docMk/>
            <pc:sldMk cId="1291704317" sldId="2147470285"/>
            <ac:spMk id="13" creationId="{08693ABB-2B83-89A1-287D-B7ABA3708EFD}"/>
          </ac:spMkLst>
        </pc:spChg>
        <pc:spChg chg="add del mod">
          <ac:chgData name="Mathias Vercauteren" userId="fa5be325-c4b1-412f-aabb-20c14464bfb7" providerId="ADAL" clId="{A9B91A0C-DE7E-47E9-9019-964FDEE48EC5}" dt="2024-08-27T13:44:29.869" v="14995" actId="478"/>
          <ac:spMkLst>
            <pc:docMk/>
            <pc:sldMk cId="1291704317" sldId="2147470285"/>
            <ac:spMk id="15" creationId="{715B0FC0-31DB-19ED-201E-BFA001E48A47}"/>
          </ac:spMkLst>
        </pc:spChg>
        <pc:picChg chg="mod ord">
          <ac:chgData name="Mathias Vercauteren" userId="fa5be325-c4b1-412f-aabb-20c14464bfb7" providerId="ADAL" clId="{A9B91A0C-DE7E-47E9-9019-964FDEE48EC5}" dt="2024-08-27T13:44:55.578" v="15003" actId="14100"/>
          <ac:picMkLst>
            <pc:docMk/>
            <pc:sldMk cId="1291704317" sldId="2147470285"/>
            <ac:picMk id="9" creationId="{EAB0C498-C564-3AED-84F9-5DCA6D292AD3}"/>
          </ac:picMkLst>
        </pc:picChg>
        <pc:picChg chg="add mod">
          <ac:chgData name="Mathias Vercauteren" userId="fa5be325-c4b1-412f-aabb-20c14464bfb7" providerId="ADAL" clId="{A9B91A0C-DE7E-47E9-9019-964FDEE48EC5}" dt="2024-08-27T13:44:49.064" v="15000" actId="1076"/>
          <ac:picMkLst>
            <pc:docMk/>
            <pc:sldMk cId="1291704317" sldId="2147470285"/>
            <ac:picMk id="11" creationId="{ABA58834-D68A-678F-5CEB-9651059CF549}"/>
          </ac:picMkLst>
        </pc:picChg>
        <pc:picChg chg="del">
          <ac:chgData name="Mathias Vercauteren" userId="fa5be325-c4b1-412f-aabb-20c14464bfb7" providerId="ADAL" clId="{A9B91A0C-DE7E-47E9-9019-964FDEE48EC5}" dt="2024-08-27T13:43:53.708" v="14984" actId="478"/>
          <ac:picMkLst>
            <pc:docMk/>
            <pc:sldMk cId="1291704317" sldId="2147470285"/>
            <ac:picMk id="14" creationId="{514A6BB7-752B-44AF-5540-EE14DB202F52}"/>
          </ac:picMkLst>
        </pc:picChg>
      </pc:sldChg>
      <pc:sldChg chg="addSp delSp modSp add mod ord modTransition">
        <pc:chgData name="Mathias Vercauteren" userId="fa5be325-c4b1-412f-aabb-20c14464bfb7" providerId="ADAL" clId="{A9B91A0C-DE7E-47E9-9019-964FDEE48EC5}" dt="2024-08-27T16:01:36.571" v="17195"/>
        <pc:sldMkLst>
          <pc:docMk/>
          <pc:sldMk cId="586479776" sldId="2147470286"/>
        </pc:sldMkLst>
        <pc:picChg chg="add mod">
          <ac:chgData name="Mathias Vercauteren" userId="fa5be325-c4b1-412f-aabb-20c14464bfb7" providerId="ADAL" clId="{A9B91A0C-DE7E-47E9-9019-964FDEE48EC5}" dt="2024-08-27T13:46:03.886" v="15014" actId="1076"/>
          <ac:picMkLst>
            <pc:docMk/>
            <pc:sldMk cId="586479776" sldId="2147470286"/>
            <ac:picMk id="3" creationId="{327DAEE1-02BE-0ACE-990A-C9D1BDC9892E}"/>
          </ac:picMkLst>
        </pc:picChg>
        <pc:picChg chg="add mod">
          <ac:chgData name="Mathias Vercauteren" userId="fa5be325-c4b1-412f-aabb-20c14464bfb7" providerId="ADAL" clId="{A9B91A0C-DE7E-47E9-9019-964FDEE48EC5}" dt="2024-08-27T13:46:09.412" v="15015" actId="1076"/>
          <ac:picMkLst>
            <pc:docMk/>
            <pc:sldMk cId="586479776" sldId="2147470286"/>
            <ac:picMk id="8" creationId="{7DEC6EF3-BC16-75E7-3647-483D9E5B0BC3}"/>
          </ac:picMkLst>
        </pc:picChg>
        <pc:picChg chg="del">
          <ac:chgData name="Mathias Vercauteren" userId="fa5be325-c4b1-412f-aabb-20c14464bfb7" providerId="ADAL" clId="{A9B91A0C-DE7E-47E9-9019-964FDEE48EC5}" dt="2024-08-27T13:45:04.095" v="15005" actId="478"/>
          <ac:picMkLst>
            <pc:docMk/>
            <pc:sldMk cId="586479776" sldId="2147470286"/>
            <ac:picMk id="11" creationId="{ABA58834-D68A-678F-5CEB-9651059CF549}"/>
          </ac:picMkLst>
        </pc:picChg>
      </pc:sldChg>
      <pc:sldChg chg="addSp delSp modSp new mod modTransition modNotesTx">
        <pc:chgData name="Mathias Vercauteren" userId="fa5be325-c4b1-412f-aabb-20c14464bfb7" providerId="ADAL" clId="{A9B91A0C-DE7E-47E9-9019-964FDEE48EC5}" dt="2024-08-27T14:27:16.985" v="15954"/>
        <pc:sldMkLst>
          <pc:docMk/>
          <pc:sldMk cId="1730613194" sldId="2147470287"/>
        </pc:sldMkLst>
        <pc:spChg chg="mod">
          <ac:chgData name="Mathias Vercauteren" userId="fa5be325-c4b1-412f-aabb-20c14464bfb7" providerId="ADAL" clId="{A9B91A0C-DE7E-47E9-9019-964FDEE48EC5}" dt="2024-08-27T13:49:03.354" v="15052" actId="2711"/>
          <ac:spMkLst>
            <pc:docMk/>
            <pc:sldMk cId="1730613194" sldId="2147470287"/>
            <ac:spMk id="2" creationId="{F582363D-84D9-BE34-30F0-13B90FBEF875}"/>
          </ac:spMkLst>
        </pc:spChg>
        <pc:spChg chg="del">
          <ac:chgData name="Mathias Vercauteren" userId="fa5be325-c4b1-412f-aabb-20c14464bfb7" providerId="ADAL" clId="{A9B91A0C-DE7E-47E9-9019-964FDEE48EC5}" dt="2024-08-27T13:48:59.006" v="15050" actId="478"/>
          <ac:spMkLst>
            <pc:docMk/>
            <pc:sldMk cId="1730613194" sldId="2147470287"/>
            <ac:spMk id="3" creationId="{C7911B7A-7FC7-3D98-895D-F89A8285E732}"/>
          </ac:spMkLst>
        </pc:spChg>
        <pc:spChg chg="mod">
          <ac:chgData name="Mathias Vercauteren" userId="fa5be325-c4b1-412f-aabb-20c14464bfb7" providerId="ADAL" clId="{A9B91A0C-DE7E-47E9-9019-964FDEE48EC5}" dt="2024-08-27T13:50:29.737" v="15068" actId="1076"/>
          <ac:spMkLst>
            <pc:docMk/>
            <pc:sldMk cId="1730613194" sldId="2147470287"/>
            <ac:spMk id="4" creationId="{EB9D1520-4204-1989-4B09-E2780949F04D}"/>
          </ac:spMkLst>
        </pc:spChg>
        <pc:spChg chg="mod">
          <ac:chgData name="Mathias Vercauteren" userId="fa5be325-c4b1-412f-aabb-20c14464bfb7" providerId="ADAL" clId="{A9B91A0C-DE7E-47E9-9019-964FDEE48EC5}" dt="2024-08-27T13:49:03.354" v="15052" actId="2711"/>
          <ac:spMkLst>
            <pc:docMk/>
            <pc:sldMk cId="1730613194" sldId="2147470287"/>
            <ac:spMk id="5" creationId="{4783FDAD-E2B5-8474-1C45-A0CA7ED20B6C}"/>
          </ac:spMkLst>
        </pc:spChg>
        <pc:spChg chg="mod">
          <ac:chgData name="Mathias Vercauteren" userId="fa5be325-c4b1-412f-aabb-20c14464bfb7" providerId="ADAL" clId="{A9B91A0C-DE7E-47E9-9019-964FDEE48EC5}" dt="2024-08-27T13:49:03.354" v="15052" actId="2711"/>
          <ac:spMkLst>
            <pc:docMk/>
            <pc:sldMk cId="1730613194" sldId="2147470287"/>
            <ac:spMk id="7" creationId="{BB6D189D-BC71-E2DD-A2C9-B9401CE4BE80}"/>
          </ac:spMkLst>
        </pc:spChg>
        <pc:spChg chg="mod">
          <ac:chgData name="Mathias Vercauteren" userId="fa5be325-c4b1-412f-aabb-20c14464bfb7" providerId="ADAL" clId="{A9B91A0C-DE7E-47E9-9019-964FDEE48EC5}" dt="2024-08-27T13:49:03.354" v="15052" actId="2711"/>
          <ac:spMkLst>
            <pc:docMk/>
            <pc:sldMk cId="1730613194" sldId="2147470287"/>
            <ac:spMk id="8" creationId="{B42F625A-37E7-68A7-69D0-39F7464DD734}"/>
          </ac:spMkLst>
        </pc:spChg>
        <pc:spChg chg="mod">
          <ac:chgData name="Mathias Vercauteren" userId="fa5be325-c4b1-412f-aabb-20c14464bfb7" providerId="ADAL" clId="{A9B91A0C-DE7E-47E9-9019-964FDEE48EC5}" dt="2024-08-27T13:49:03.354" v="15052" actId="2711"/>
          <ac:spMkLst>
            <pc:docMk/>
            <pc:sldMk cId="1730613194" sldId="2147470287"/>
            <ac:spMk id="9" creationId="{EC07D91F-E3F1-913C-AF1F-4BBB1C83B510}"/>
          </ac:spMkLst>
        </pc:spChg>
        <pc:spChg chg="mod">
          <ac:chgData name="Mathias Vercauteren" userId="fa5be325-c4b1-412f-aabb-20c14464bfb7" providerId="ADAL" clId="{A9B91A0C-DE7E-47E9-9019-964FDEE48EC5}" dt="2024-08-27T13:49:03.354" v="15052" actId="2711"/>
          <ac:spMkLst>
            <pc:docMk/>
            <pc:sldMk cId="1730613194" sldId="2147470287"/>
            <ac:spMk id="10" creationId="{FDA6BDF6-64B1-301C-6A50-760B524B099E}"/>
          </ac:spMkLst>
        </pc:spChg>
        <pc:spChg chg="mod">
          <ac:chgData name="Mathias Vercauteren" userId="fa5be325-c4b1-412f-aabb-20c14464bfb7" providerId="ADAL" clId="{A9B91A0C-DE7E-47E9-9019-964FDEE48EC5}" dt="2024-08-27T13:49:03.354" v="15052" actId="2711"/>
          <ac:spMkLst>
            <pc:docMk/>
            <pc:sldMk cId="1730613194" sldId="2147470287"/>
            <ac:spMk id="11" creationId="{E6168544-57CB-6BC2-C790-54D4D3335F45}"/>
          </ac:spMkLst>
        </pc:spChg>
        <pc:spChg chg="mod">
          <ac:chgData name="Mathias Vercauteren" userId="fa5be325-c4b1-412f-aabb-20c14464bfb7" providerId="ADAL" clId="{A9B91A0C-DE7E-47E9-9019-964FDEE48EC5}" dt="2024-08-27T13:49:03.354" v="15052" actId="2711"/>
          <ac:spMkLst>
            <pc:docMk/>
            <pc:sldMk cId="1730613194" sldId="2147470287"/>
            <ac:spMk id="12" creationId="{B00C7FA4-3D4C-2EDE-144D-E973424305B9}"/>
          </ac:spMkLst>
        </pc:spChg>
        <pc:spChg chg="add del mod">
          <ac:chgData name="Mathias Vercauteren" userId="fa5be325-c4b1-412f-aabb-20c14464bfb7" providerId="ADAL" clId="{A9B91A0C-DE7E-47E9-9019-964FDEE48EC5}" dt="2024-08-27T13:51:09.118" v="15110" actId="478"/>
          <ac:spMkLst>
            <pc:docMk/>
            <pc:sldMk cId="1730613194" sldId="2147470287"/>
            <ac:spMk id="13" creationId="{80FAD2E2-D750-ED69-26FC-DDB53FB1AF38}"/>
          </ac:spMkLst>
        </pc:spChg>
        <pc:spChg chg="mod">
          <ac:chgData name="Mathias Vercauteren" userId="fa5be325-c4b1-412f-aabb-20c14464bfb7" providerId="ADAL" clId="{A9B91A0C-DE7E-47E9-9019-964FDEE48EC5}" dt="2024-08-27T13:49:03.354" v="15052" actId="2711"/>
          <ac:spMkLst>
            <pc:docMk/>
            <pc:sldMk cId="1730613194" sldId="2147470287"/>
            <ac:spMk id="15" creationId="{F88FFD79-C37B-5564-DA5A-FAC177DFB6BE}"/>
          </ac:spMkLst>
        </pc:spChg>
        <pc:spChg chg="mod">
          <ac:chgData name="Mathias Vercauteren" userId="fa5be325-c4b1-412f-aabb-20c14464bfb7" providerId="ADAL" clId="{A9B91A0C-DE7E-47E9-9019-964FDEE48EC5}" dt="2024-08-27T13:49:03.354" v="15052" actId="2711"/>
          <ac:spMkLst>
            <pc:docMk/>
            <pc:sldMk cId="1730613194" sldId="2147470287"/>
            <ac:spMk id="16" creationId="{E4A50FC9-76C5-3FB0-A993-066452B346D3}"/>
          </ac:spMkLst>
        </pc:spChg>
        <pc:spChg chg="add del mod">
          <ac:chgData name="Mathias Vercauteren" userId="fa5be325-c4b1-412f-aabb-20c14464bfb7" providerId="ADAL" clId="{A9B91A0C-DE7E-47E9-9019-964FDEE48EC5}" dt="2024-08-27T13:51:09.118" v="15110" actId="478"/>
          <ac:spMkLst>
            <pc:docMk/>
            <pc:sldMk cId="1730613194" sldId="2147470287"/>
            <ac:spMk id="17" creationId="{211B01A7-5E8E-B4F0-92D7-2584228777EE}"/>
          </ac:spMkLst>
        </pc:spChg>
        <pc:spChg chg="add del mod">
          <ac:chgData name="Mathias Vercauteren" userId="fa5be325-c4b1-412f-aabb-20c14464bfb7" providerId="ADAL" clId="{A9B91A0C-DE7E-47E9-9019-964FDEE48EC5}" dt="2024-08-27T13:51:09.118" v="15110" actId="478"/>
          <ac:spMkLst>
            <pc:docMk/>
            <pc:sldMk cId="1730613194" sldId="2147470287"/>
            <ac:spMk id="18" creationId="{0C24961A-DE44-F501-C190-F88B81528DD0}"/>
          </ac:spMkLst>
        </pc:spChg>
        <pc:spChg chg="add del mod">
          <ac:chgData name="Mathias Vercauteren" userId="fa5be325-c4b1-412f-aabb-20c14464bfb7" providerId="ADAL" clId="{A9B91A0C-DE7E-47E9-9019-964FDEE48EC5}" dt="2024-08-27T13:51:09.118" v="15110" actId="478"/>
          <ac:spMkLst>
            <pc:docMk/>
            <pc:sldMk cId="1730613194" sldId="2147470287"/>
            <ac:spMk id="19" creationId="{FB7639B4-2B36-BC86-AE22-5C819D5F9D51}"/>
          </ac:spMkLst>
        </pc:spChg>
        <pc:spChg chg="add del mod">
          <ac:chgData name="Mathias Vercauteren" userId="fa5be325-c4b1-412f-aabb-20c14464bfb7" providerId="ADAL" clId="{A9B91A0C-DE7E-47E9-9019-964FDEE48EC5}" dt="2024-08-27T13:51:09.118" v="15110" actId="478"/>
          <ac:spMkLst>
            <pc:docMk/>
            <pc:sldMk cId="1730613194" sldId="2147470287"/>
            <ac:spMk id="20" creationId="{BC1F2E86-E1DF-7C99-F9A6-19CB96C449B6}"/>
          </ac:spMkLst>
        </pc:spChg>
        <pc:spChg chg="add del mod">
          <ac:chgData name="Mathias Vercauteren" userId="fa5be325-c4b1-412f-aabb-20c14464bfb7" providerId="ADAL" clId="{A9B91A0C-DE7E-47E9-9019-964FDEE48EC5}" dt="2024-08-27T13:51:09.118" v="15110" actId="478"/>
          <ac:spMkLst>
            <pc:docMk/>
            <pc:sldMk cId="1730613194" sldId="2147470287"/>
            <ac:spMk id="21" creationId="{C4513CCD-DCAA-CDD5-D324-5AFF1C7D5752}"/>
          </ac:spMkLst>
        </pc:spChg>
        <pc:spChg chg="add del mod">
          <ac:chgData name="Mathias Vercauteren" userId="fa5be325-c4b1-412f-aabb-20c14464bfb7" providerId="ADAL" clId="{A9B91A0C-DE7E-47E9-9019-964FDEE48EC5}" dt="2024-08-27T13:51:09.118" v="15110" actId="478"/>
          <ac:spMkLst>
            <pc:docMk/>
            <pc:sldMk cId="1730613194" sldId="2147470287"/>
            <ac:spMk id="22" creationId="{2160A28A-3A37-0D39-81AD-8C2A87452E20}"/>
          </ac:spMkLst>
        </pc:spChg>
        <pc:spChg chg="add del mod">
          <ac:chgData name="Mathias Vercauteren" userId="fa5be325-c4b1-412f-aabb-20c14464bfb7" providerId="ADAL" clId="{A9B91A0C-DE7E-47E9-9019-964FDEE48EC5}" dt="2024-08-27T13:51:09.118" v="15110" actId="478"/>
          <ac:spMkLst>
            <pc:docMk/>
            <pc:sldMk cId="1730613194" sldId="2147470287"/>
            <ac:spMk id="23" creationId="{8B5DE3E7-1FB0-13F1-2090-98774FDA4C44}"/>
          </ac:spMkLst>
        </pc:spChg>
        <pc:spChg chg="add del mod">
          <ac:chgData name="Mathias Vercauteren" userId="fa5be325-c4b1-412f-aabb-20c14464bfb7" providerId="ADAL" clId="{A9B91A0C-DE7E-47E9-9019-964FDEE48EC5}" dt="2024-08-27T13:51:09.118" v="15110" actId="478"/>
          <ac:spMkLst>
            <pc:docMk/>
            <pc:sldMk cId="1730613194" sldId="2147470287"/>
            <ac:spMk id="24" creationId="{D0156BB1-6D33-5CA4-C454-13654DEB8BAD}"/>
          </ac:spMkLst>
        </pc:spChg>
        <pc:grpChg chg="add del mod">
          <ac:chgData name="Mathias Vercauteren" userId="fa5be325-c4b1-412f-aabb-20c14464bfb7" providerId="ADAL" clId="{A9B91A0C-DE7E-47E9-9019-964FDEE48EC5}" dt="2024-08-27T13:51:09.118" v="15110" actId="478"/>
          <ac:grpSpMkLst>
            <pc:docMk/>
            <pc:sldMk cId="1730613194" sldId="2147470287"/>
            <ac:grpSpMk id="6" creationId="{A91B3BC1-1795-A3B7-24CC-8F7C4E3F47BB}"/>
          </ac:grpSpMkLst>
        </pc:grpChg>
        <pc:grpChg chg="add del mod">
          <ac:chgData name="Mathias Vercauteren" userId="fa5be325-c4b1-412f-aabb-20c14464bfb7" providerId="ADAL" clId="{A9B91A0C-DE7E-47E9-9019-964FDEE48EC5}" dt="2024-08-27T13:51:09.118" v="15110" actId="478"/>
          <ac:grpSpMkLst>
            <pc:docMk/>
            <pc:sldMk cId="1730613194" sldId="2147470287"/>
            <ac:grpSpMk id="14" creationId="{3C0A0F65-1A9C-7922-F67A-6415BC619408}"/>
          </ac:grpSpMkLst>
        </pc:grpChg>
      </pc:sldChg>
      <pc:sldChg chg="addSp delSp modSp add mod modTransition modNotesTx">
        <pc:chgData name="Mathias Vercauteren" userId="fa5be325-c4b1-412f-aabb-20c14464bfb7" providerId="ADAL" clId="{A9B91A0C-DE7E-47E9-9019-964FDEE48EC5}" dt="2024-08-27T14:27:16.985" v="15954"/>
        <pc:sldMkLst>
          <pc:docMk/>
          <pc:sldMk cId="1546257314" sldId="2147470288"/>
        </pc:sldMkLst>
        <pc:spChg chg="mod">
          <ac:chgData name="Mathias Vercauteren" userId="fa5be325-c4b1-412f-aabb-20c14464bfb7" providerId="ADAL" clId="{A9B91A0C-DE7E-47E9-9019-964FDEE48EC5}" dt="2024-08-27T13:51:13.173" v="15113" actId="20577"/>
          <ac:spMkLst>
            <pc:docMk/>
            <pc:sldMk cId="1546257314" sldId="2147470288"/>
            <ac:spMk id="2" creationId="{F582363D-84D9-BE34-30F0-13B90FBEF875}"/>
          </ac:spMkLst>
        </pc:spChg>
        <pc:spChg chg="add mod">
          <ac:chgData name="Mathias Vercauteren" userId="fa5be325-c4b1-412f-aabb-20c14464bfb7" providerId="ADAL" clId="{A9B91A0C-DE7E-47E9-9019-964FDEE48EC5}" dt="2024-08-27T13:51:37.505" v="15120" actId="2711"/>
          <ac:spMkLst>
            <pc:docMk/>
            <pc:sldMk cId="1546257314" sldId="2147470288"/>
            <ac:spMk id="3" creationId="{00000000-0000-0000-0000-000000000000}"/>
          </ac:spMkLst>
        </pc:spChg>
        <pc:spChg chg="del">
          <ac:chgData name="Mathias Vercauteren" userId="fa5be325-c4b1-412f-aabb-20c14464bfb7" providerId="ADAL" clId="{A9B91A0C-DE7E-47E9-9019-964FDEE48EC5}" dt="2024-08-27T13:51:23.669" v="15115" actId="478"/>
          <ac:spMkLst>
            <pc:docMk/>
            <pc:sldMk cId="1546257314" sldId="2147470288"/>
            <ac:spMk id="13" creationId="{80FAD2E2-D750-ED69-26FC-DDB53FB1AF38}"/>
          </ac:spMkLst>
        </pc:spChg>
        <pc:spChg chg="del">
          <ac:chgData name="Mathias Vercauteren" userId="fa5be325-c4b1-412f-aabb-20c14464bfb7" providerId="ADAL" clId="{A9B91A0C-DE7E-47E9-9019-964FDEE48EC5}" dt="2024-08-27T13:51:23.669" v="15115" actId="478"/>
          <ac:spMkLst>
            <pc:docMk/>
            <pc:sldMk cId="1546257314" sldId="2147470288"/>
            <ac:spMk id="17" creationId="{211B01A7-5E8E-B4F0-92D7-2584228777EE}"/>
          </ac:spMkLst>
        </pc:spChg>
        <pc:spChg chg="del">
          <ac:chgData name="Mathias Vercauteren" userId="fa5be325-c4b1-412f-aabb-20c14464bfb7" providerId="ADAL" clId="{A9B91A0C-DE7E-47E9-9019-964FDEE48EC5}" dt="2024-08-27T13:51:23.669" v="15115" actId="478"/>
          <ac:spMkLst>
            <pc:docMk/>
            <pc:sldMk cId="1546257314" sldId="2147470288"/>
            <ac:spMk id="18" creationId="{0C24961A-DE44-F501-C190-F88B81528DD0}"/>
          </ac:spMkLst>
        </pc:spChg>
        <pc:spChg chg="del">
          <ac:chgData name="Mathias Vercauteren" userId="fa5be325-c4b1-412f-aabb-20c14464bfb7" providerId="ADAL" clId="{A9B91A0C-DE7E-47E9-9019-964FDEE48EC5}" dt="2024-08-27T13:51:23.669" v="15115" actId="478"/>
          <ac:spMkLst>
            <pc:docMk/>
            <pc:sldMk cId="1546257314" sldId="2147470288"/>
            <ac:spMk id="19" creationId="{FB7639B4-2B36-BC86-AE22-5C819D5F9D51}"/>
          </ac:spMkLst>
        </pc:spChg>
        <pc:spChg chg="del">
          <ac:chgData name="Mathias Vercauteren" userId="fa5be325-c4b1-412f-aabb-20c14464bfb7" providerId="ADAL" clId="{A9B91A0C-DE7E-47E9-9019-964FDEE48EC5}" dt="2024-08-27T13:51:23.669" v="15115" actId="478"/>
          <ac:spMkLst>
            <pc:docMk/>
            <pc:sldMk cId="1546257314" sldId="2147470288"/>
            <ac:spMk id="20" creationId="{BC1F2E86-E1DF-7C99-F9A6-19CB96C449B6}"/>
          </ac:spMkLst>
        </pc:spChg>
        <pc:spChg chg="del">
          <ac:chgData name="Mathias Vercauteren" userId="fa5be325-c4b1-412f-aabb-20c14464bfb7" providerId="ADAL" clId="{A9B91A0C-DE7E-47E9-9019-964FDEE48EC5}" dt="2024-08-27T13:51:23.669" v="15115" actId="478"/>
          <ac:spMkLst>
            <pc:docMk/>
            <pc:sldMk cId="1546257314" sldId="2147470288"/>
            <ac:spMk id="21" creationId="{C4513CCD-DCAA-CDD5-D324-5AFF1C7D5752}"/>
          </ac:spMkLst>
        </pc:spChg>
        <pc:spChg chg="del">
          <ac:chgData name="Mathias Vercauteren" userId="fa5be325-c4b1-412f-aabb-20c14464bfb7" providerId="ADAL" clId="{A9B91A0C-DE7E-47E9-9019-964FDEE48EC5}" dt="2024-08-27T13:51:23.669" v="15115" actId="478"/>
          <ac:spMkLst>
            <pc:docMk/>
            <pc:sldMk cId="1546257314" sldId="2147470288"/>
            <ac:spMk id="22" creationId="{2160A28A-3A37-0D39-81AD-8C2A87452E20}"/>
          </ac:spMkLst>
        </pc:spChg>
        <pc:spChg chg="del">
          <ac:chgData name="Mathias Vercauteren" userId="fa5be325-c4b1-412f-aabb-20c14464bfb7" providerId="ADAL" clId="{A9B91A0C-DE7E-47E9-9019-964FDEE48EC5}" dt="2024-08-27T13:51:23.669" v="15115" actId="478"/>
          <ac:spMkLst>
            <pc:docMk/>
            <pc:sldMk cId="1546257314" sldId="2147470288"/>
            <ac:spMk id="23" creationId="{8B5DE3E7-1FB0-13F1-2090-98774FDA4C44}"/>
          </ac:spMkLst>
        </pc:spChg>
        <pc:spChg chg="del">
          <ac:chgData name="Mathias Vercauteren" userId="fa5be325-c4b1-412f-aabb-20c14464bfb7" providerId="ADAL" clId="{A9B91A0C-DE7E-47E9-9019-964FDEE48EC5}" dt="2024-08-27T13:51:23.669" v="15115" actId="478"/>
          <ac:spMkLst>
            <pc:docMk/>
            <pc:sldMk cId="1546257314" sldId="2147470288"/>
            <ac:spMk id="24" creationId="{D0156BB1-6D33-5CA4-C454-13654DEB8BAD}"/>
          </ac:spMkLst>
        </pc:spChg>
        <pc:spChg chg="add mod">
          <ac:chgData name="Mathias Vercauteren" userId="fa5be325-c4b1-412f-aabb-20c14464bfb7" providerId="ADAL" clId="{A9B91A0C-DE7E-47E9-9019-964FDEE48EC5}" dt="2024-08-27T13:51:37.505" v="15120" actId="2711"/>
          <ac:spMkLst>
            <pc:docMk/>
            <pc:sldMk cId="1546257314" sldId="2147470288"/>
            <ac:spMk id="25"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26"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27"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28"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29"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0"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1" creationId="{00000000-0000-0000-0000-000000000000}"/>
          </ac:spMkLst>
        </pc:spChg>
        <pc:spChg chg="mod">
          <ac:chgData name="Mathias Vercauteren" userId="fa5be325-c4b1-412f-aabb-20c14464bfb7" providerId="ADAL" clId="{A9B91A0C-DE7E-47E9-9019-964FDEE48EC5}" dt="2024-08-27T13:51:37.505" v="15120" actId="2711"/>
          <ac:spMkLst>
            <pc:docMk/>
            <pc:sldMk cId="1546257314" sldId="2147470288"/>
            <ac:spMk id="33"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5"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6"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7"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8"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39" creationId="{00000000-0000-0000-0000-000000000000}"/>
          </ac:spMkLst>
        </pc:spChg>
        <pc:spChg chg="add mod">
          <ac:chgData name="Mathias Vercauteren" userId="fa5be325-c4b1-412f-aabb-20c14464bfb7" providerId="ADAL" clId="{A9B91A0C-DE7E-47E9-9019-964FDEE48EC5}" dt="2024-08-27T13:51:42.965" v="15121" actId="207"/>
          <ac:spMkLst>
            <pc:docMk/>
            <pc:sldMk cId="1546257314" sldId="2147470288"/>
            <ac:spMk id="40" creationId="{00000000-0000-0000-0000-000000000000}"/>
          </ac:spMkLst>
        </pc:spChg>
        <pc:spChg chg="add mod">
          <ac:chgData name="Mathias Vercauteren" userId="fa5be325-c4b1-412f-aabb-20c14464bfb7" providerId="ADAL" clId="{A9B91A0C-DE7E-47E9-9019-964FDEE48EC5}" dt="2024-08-27T13:51:42.965" v="15121" actId="207"/>
          <ac:spMkLst>
            <pc:docMk/>
            <pc:sldMk cId="1546257314" sldId="2147470288"/>
            <ac:spMk id="41" creationId="{00000000-0000-0000-0000-000000000000}"/>
          </ac:spMkLst>
        </pc:spChg>
        <pc:spChg chg="add mod">
          <ac:chgData name="Mathias Vercauteren" userId="fa5be325-c4b1-412f-aabb-20c14464bfb7" providerId="ADAL" clId="{A9B91A0C-DE7E-47E9-9019-964FDEE48EC5}" dt="2024-08-27T13:51:42.965" v="15121" actId="207"/>
          <ac:spMkLst>
            <pc:docMk/>
            <pc:sldMk cId="1546257314" sldId="2147470288"/>
            <ac:spMk id="42"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43"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44"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45"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47"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49"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51"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53"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55" creationId="{00000000-0000-0000-0000-000000000000}"/>
          </ac:spMkLst>
        </pc:spChg>
        <pc:spChg chg="add mod">
          <ac:chgData name="Mathias Vercauteren" userId="fa5be325-c4b1-412f-aabb-20c14464bfb7" providerId="ADAL" clId="{A9B91A0C-DE7E-47E9-9019-964FDEE48EC5}" dt="2024-08-27T13:51:37.505" v="15120" actId="2711"/>
          <ac:spMkLst>
            <pc:docMk/>
            <pc:sldMk cId="1546257314" sldId="2147470288"/>
            <ac:spMk id="57" creationId="{00000000-0000-0000-0000-000000000000}"/>
          </ac:spMkLst>
        </pc:spChg>
        <pc:grpChg chg="del">
          <ac:chgData name="Mathias Vercauteren" userId="fa5be325-c4b1-412f-aabb-20c14464bfb7" providerId="ADAL" clId="{A9B91A0C-DE7E-47E9-9019-964FDEE48EC5}" dt="2024-08-27T13:51:23.669" v="15115" actId="478"/>
          <ac:grpSpMkLst>
            <pc:docMk/>
            <pc:sldMk cId="1546257314" sldId="2147470288"/>
            <ac:grpSpMk id="6" creationId="{A91B3BC1-1795-A3B7-24CC-8F7C4E3F47BB}"/>
          </ac:grpSpMkLst>
        </pc:grpChg>
        <pc:grpChg chg="del">
          <ac:chgData name="Mathias Vercauteren" userId="fa5be325-c4b1-412f-aabb-20c14464bfb7" providerId="ADAL" clId="{A9B91A0C-DE7E-47E9-9019-964FDEE48EC5}" dt="2024-08-27T13:51:23.669" v="15115" actId="478"/>
          <ac:grpSpMkLst>
            <pc:docMk/>
            <pc:sldMk cId="1546257314" sldId="2147470288"/>
            <ac:grpSpMk id="14" creationId="{3C0A0F65-1A9C-7922-F67A-6415BC619408}"/>
          </ac:grpSpMkLst>
        </pc:grpChg>
        <pc:grpChg chg="add mod">
          <ac:chgData name="Mathias Vercauteren" userId="fa5be325-c4b1-412f-aabb-20c14464bfb7" providerId="ADAL" clId="{A9B91A0C-DE7E-47E9-9019-964FDEE48EC5}" dt="2024-08-27T13:51:35.511" v="15119" actId="1076"/>
          <ac:grpSpMkLst>
            <pc:docMk/>
            <pc:sldMk cId="1546257314" sldId="2147470288"/>
            <ac:grpSpMk id="32" creationId="{00000000-0000-0000-0000-000000000000}"/>
          </ac:grpSpMkLst>
        </pc:grpChg>
        <pc:picChg chg="mod">
          <ac:chgData name="Mathias Vercauteren" userId="fa5be325-c4b1-412f-aabb-20c14464bfb7" providerId="ADAL" clId="{A9B91A0C-DE7E-47E9-9019-964FDEE48EC5}" dt="2024-08-27T13:51:32.722" v="15118"/>
          <ac:picMkLst>
            <pc:docMk/>
            <pc:sldMk cId="1546257314" sldId="2147470288"/>
            <ac:picMk id="34"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46"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48"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50"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52"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54" creationId="{00000000-0000-0000-0000-000000000000}"/>
          </ac:picMkLst>
        </pc:picChg>
        <pc:picChg chg="add mod">
          <ac:chgData name="Mathias Vercauteren" userId="fa5be325-c4b1-412f-aabb-20c14464bfb7" providerId="ADAL" clId="{A9B91A0C-DE7E-47E9-9019-964FDEE48EC5}" dt="2024-08-27T13:51:35.511" v="15119" actId="1076"/>
          <ac:picMkLst>
            <pc:docMk/>
            <pc:sldMk cId="1546257314" sldId="2147470288"/>
            <ac:picMk id="56" creationId="{00000000-0000-0000-0000-000000000000}"/>
          </ac:picMkLst>
        </pc:picChg>
      </pc:sldChg>
      <pc:sldChg chg="addSp delSp modSp add mod modTransition modNotesTx">
        <pc:chgData name="Mathias Vercauteren" userId="fa5be325-c4b1-412f-aabb-20c14464bfb7" providerId="ADAL" clId="{A9B91A0C-DE7E-47E9-9019-964FDEE48EC5}" dt="2024-08-27T14:27:16.985" v="15954"/>
        <pc:sldMkLst>
          <pc:docMk/>
          <pc:sldMk cId="3835119980" sldId="2147470289"/>
        </pc:sldMkLst>
        <pc:spChg chg="del">
          <ac:chgData name="Mathias Vercauteren" userId="fa5be325-c4b1-412f-aabb-20c14464bfb7" providerId="ADAL" clId="{A9B91A0C-DE7E-47E9-9019-964FDEE48EC5}" dt="2024-08-27T13:52:19.456" v="15131" actId="478"/>
          <ac:spMkLst>
            <pc:docMk/>
            <pc:sldMk cId="3835119980" sldId="2147470289"/>
            <ac:spMk id="3"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25"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26"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27"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28"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29"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0"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1"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5"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6"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7"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8"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39"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0"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1"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2"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3"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4"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5"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7"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49"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51"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53"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55" creationId="{00000000-0000-0000-0000-000000000000}"/>
          </ac:spMkLst>
        </pc:spChg>
        <pc:spChg chg="del">
          <ac:chgData name="Mathias Vercauteren" userId="fa5be325-c4b1-412f-aabb-20c14464bfb7" providerId="ADAL" clId="{A9B91A0C-DE7E-47E9-9019-964FDEE48EC5}" dt="2024-08-27T13:52:19.456" v="15131" actId="478"/>
          <ac:spMkLst>
            <pc:docMk/>
            <pc:sldMk cId="3835119980" sldId="2147470289"/>
            <ac:spMk id="57" creationId="{00000000-0000-0000-0000-000000000000}"/>
          </ac:spMkLst>
        </pc:spChg>
        <pc:grpChg chg="del">
          <ac:chgData name="Mathias Vercauteren" userId="fa5be325-c4b1-412f-aabb-20c14464bfb7" providerId="ADAL" clId="{A9B91A0C-DE7E-47E9-9019-964FDEE48EC5}" dt="2024-08-27T13:52:19.456" v="15131" actId="478"/>
          <ac:grpSpMkLst>
            <pc:docMk/>
            <pc:sldMk cId="3835119980" sldId="2147470289"/>
            <ac:grpSpMk id="32" creationId="{00000000-0000-0000-0000-000000000000}"/>
          </ac:grpSpMkLst>
        </pc:grpChg>
        <pc:graphicFrameChg chg="add mod">
          <ac:chgData name="Mathias Vercauteren" userId="fa5be325-c4b1-412f-aabb-20c14464bfb7" providerId="ADAL" clId="{A9B91A0C-DE7E-47E9-9019-964FDEE48EC5}" dt="2024-08-27T13:52:41.701" v="15136"/>
          <ac:graphicFrameMkLst>
            <pc:docMk/>
            <pc:sldMk cId="3835119980" sldId="2147470289"/>
            <ac:graphicFrameMk id="6" creationId="{00000000-0000-0000-0000-000000000000}"/>
          </ac:graphicFrameMkLst>
        </pc:graphicFrameChg>
        <pc:graphicFrameChg chg="add mod">
          <ac:chgData name="Mathias Vercauteren" userId="fa5be325-c4b1-412f-aabb-20c14464bfb7" providerId="ADAL" clId="{A9B91A0C-DE7E-47E9-9019-964FDEE48EC5}" dt="2024-08-27T13:52:50.483" v="15138"/>
          <ac:graphicFrameMkLst>
            <pc:docMk/>
            <pc:sldMk cId="3835119980" sldId="2147470289"/>
            <ac:graphicFrameMk id="7" creationId="{4A6BF8AC-3911-9FE4-5363-FD2F605DEC44}"/>
          </ac:graphicFrameMkLst>
        </pc:graphicFrameChg>
        <pc:graphicFrameChg chg="add mod modGraphic">
          <ac:chgData name="Mathias Vercauteren" userId="fa5be325-c4b1-412f-aabb-20c14464bfb7" providerId="ADAL" clId="{A9B91A0C-DE7E-47E9-9019-964FDEE48EC5}" dt="2024-08-27T13:54:35.337" v="15171" actId="1076"/>
          <ac:graphicFrameMkLst>
            <pc:docMk/>
            <pc:sldMk cId="3835119980" sldId="2147470289"/>
            <ac:graphicFrameMk id="9" creationId="{A4C16855-2F09-4620-9905-A42D63B24A5A}"/>
          </ac:graphicFrameMkLst>
        </pc:graphicFrameChg>
        <pc:picChg chg="add">
          <ac:chgData name="Mathias Vercauteren" userId="fa5be325-c4b1-412f-aabb-20c14464bfb7" providerId="ADAL" clId="{A9B91A0C-DE7E-47E9-9019-964FDEE48EC5}" dt="2024-08-27T13:52:52.496" v="15139"/>
          <ac:picMkLst>
            <pc:docMk/>
            <pc:sldMk cId="3835119980" sldId="2147470289"/>
            <ac:picMk id="8" creationId="{2E4A2EE7-B4E0-4236-A28C-A8BC7B2A144C}"/>
          </ac:picMkLst>
        </pc:picChg>
        <pc:picChg chg="del">
          <ac:chgData name="Mathias Vercauteren" userId="fa5be325-c4b1-412f-aabb-20c14464bfb7" providerId="ADAL" clId="{A9B91A0C-DE7E-47E9-9019-964FDEE48EC5}" dt="2024-08-27T13:52:19.456" v="15131" actId="478"/>
          <ac:picMkLst>
            <pc:docMk/>
            <pc:sldMk cId="3835119980" sldId="2147470289"/>
            <ac:picMk id="46" creationId="{00000000-0000-0000-0000-000000000000}"/>
          </ac:picMkLst>
        </pc:picChg>
        <pc:picChg chg="del">
          <ac:chgData name="Mathias Vercauteren" userId="fa5be325-c4b1-412f-aabb-20c14464bfb7" providerId="ADAL" clId="{A9B91A0C-DE7E-47E9-9019-964FDEE48EC5}" dt="2024-08-27T13:52:19.456" v="15131" actId="478"/>
          <ac:picMkLst>
            <pc:docMk/>
            <pc:sldMk cId="3835119980" sldId="2147470289"/>
            <ac:picMk id="48" creationId="{00000000-0000-0000-0000-000000000000}"/>
          </ac:picMkLst>
        </pc:picChg>
        <pc:picChg chg="del">
          <ac:chgData name="Mathias Vercauteren" userId="fa5be325-c4b1-412f-aabb-20c14464bfb7" providerId="ADAL" clId="{A9B91A0C-DE7E-47E9-9019-964FDEE48EC5}" dt="2024-08-27T13:52:19.456" v="15131" actId="478"/>
          <ac:picMkLst>
            <pc:docMk/>
            <pc:sldMk cId="3835119980" sldId="2147470289"/>
            <ac:picMk id="50" creationId="{00000000-0000-0000-0000-000000000000}"/>
          </ac:picMkLst>
        </pc:picChg>
        <pc:picChg chg="del">
          <ac:chgData name="Mathias Vercauteren" userId="fa5be325-c4b1-412f-aabb-20c14464bfb7" providerId="ADAL" clId="{A9B91A0C-DE7E-47E9-9019-964FDEE48EC5}" dt="2024-08-27T13:52:19.456" v="15131" actId="478"/>
          <ac:picMkLst>
            <pc:docMk/>
            <pc:sldMk cId="3835119980" sldId="2147470289"/>
            <ac:picMk id="52" creationId="{00000000-0000-0000-0000-000000000000}"/>
          </ac:picMkLst>
        </pc:picChg>
        <pc:picChg chg="del">
          <ac:chgData name="Mathias Vercauteren" userId="fa5be325-c4b1-412f-aabb-20c14464bfb7" providerId="ADAL" clId="{A9B91A0C-DE7E-47E9-9019-964FDEE48EC5}" dt="2024-08-27T13:52:19.456" v="15131" actId="478"/>
          <ac:picMkLst>
            <pc:docMk/>
            <pc:sldMk cId="3835119980" sldId="2147470289"/>
            <ac:picMk id="54" creationId="{00000000-0000-0000-0000-000000000000}"/>
          </ac:picMkLst>
        </pc:picChg>
        <pc:picChg chg="del">
          <ac:chgData name="Mathias Vercauteren" userId="fa5be325-c4b1-412f-aabb-20c14464bfb7" providerId="ADAL" clId="{A9B91A0C-DE7E-47E9-9019-964FDEE48EC5}" dt="2024-08-27T13:52:19.456" v="15131" actId="478"/>
          <ac:picMkLst>
            <pc:docMk/>
            <pc:sldMk cId="3835119980" sldId="2147470289"/>
            <ac:picMk id="56" creationId="{00000000-0000-0000-0000-000000000000}"/>
          </ac:picMkLst>
        </pc:picChg>
      </pc:sldChg>
      <pc:sldChg chg="addSp delSp modSp add mod modTransition">
        <pc:chgData name="Mathias Vercauteren" userId="fa5be325-c4b1-412f-aabb-20c14464bfb7" providerId="ADAL" clId="{A9B91A0C-DE7E-47E9-9019-964FDEE48EC5}" dt="2024-08-27T14:27:16.985" v="15954"/>
        <pc:sldMkLst>
          <pc:docMk/>
          <pc:sldMk cId="779567867" sldId="2147470290"/>
        </pc:sldMkLst>
        <pc:spChg chg="mod">
          <ac:chgData name="Mathias Vercauteren" userId="fa5be325-c4b1-412f-aabb-20c14464bfb7" providerId="ADAL" clId="{A9B91A0C-DE7E-47E9-9019-964FDEE48EC5}" dt="2024-08-27T13:59:28.642" v="15230" actId="6549"/>
          <ac:spMkLst>
            <pc:docMk/>
            <pc:sldMk cId="779567867" sldId="2147470290"/>
            <ac:spMk id="2" creationId="{89CE8827-D833-61B4-2DF1-28BF83169F26}"/>
          </ac:spMkLst>
        </pc:spChg>
        <pc:spChg chg="del">
          <ac:chgData name="Mathias Vercauteren" userId="fa5be325-c4b1-412f-aabb-20c14464bfb7" providerId="ADAL" clId="{A9B91A0C-DE7E-47E9-9019-964FDEE48EC5}" dt="2024-08-27T13:59:42.064" v="15235" actId="478"/>
          <ac:spMkLst>
            <pc:docMk/>
            <pc:sldMk cId="779567867" sldId="2147470290"/>
            <ac:spMk id="3" creationId="{E90C5AC6-B44A-D100-9687-C333C3CCF44D}"/>
          </ac:spMkLst>
        </pc:spChg>
        <pc:spChg chg="mod">
          <ac:chgData name="Mathias Vercauteren" userId="fa5be325-c4b1-412f-aabb-20c14464bfb7" providerId="ADAL" clId="{A9B91A0C-DE7E-47E9-9019-964FDEE48EC5}" dt="2024-08-27T14:00:38.074" v="15257" actId="114"/>
          <ac:spMkLst>
            <pc:docMk/>
            <pc:sldMk cId="779567867" sldId="2147470290"/>
            <ac:spMk id="6" creationId="{5F13563C-AD9D-97CD-67BA-81FE61CE64A1}"/>
          </ac:spMkLst>
        </pc:spChg>
        <pc:spChg chg="del">
          <ac:chgData name="Mathias Vercauteren" userId="fa5be325-c4b1-412f-aabb-20c14464bfb7" providerId="ADAL" clId="{A9B91A0C-DE7E-47E9-9019-964FDEE48EC5}" dt="2024-08-27T13:59:35.126" v="15232" actId="478"/>
          <ac:spMkLst>
            <pc:docMk/>
            <pc:sldMk cId="779567867" sldId="2147470290"/>
            <ac:spMk id="7" creationId="{BB202A61-B04F-437D-C2AA-33ECDC089645}"/>
          </ac:spMkLst>
        </pc:spChg>
        <pc:spChg chg="del">
          <ac:chgData name="Mathias Vercauteren" userId="fa5be325-c4b1-412f-aabb-20c14464bfb7" providerId="ADAL" clId="{A9B91A0C-DE7E-47E9-9019-964FDEE48EC5}" dt="2024-08-27T13:59:35.126" v="15232" actId="478"/>
          <ac:spMkLst>
            <pc:docMk/>
            <pc:sldMk cId="779567867" sldId="2147470290"/>
            <ac:spMk id="8" creationId="{C46FC04B-1216-2B39-9C63-24C6E324E787}"/>
          </ac:spMkLst>
        </pc:spChg>
        <pc:spChg chg="del">
          <ac:chgData name="Mathias Vercauteren" userId="fa5be325-c4b1-412f-aabb-20c14464bfb7" providerId="ADAL" clId="{A9B91A0C-DE7E-47E9-9019-964FDEE48EC5}" dt="2024-08-27T13:59:35.126" v="15232" actId="478"/>
          <ac:spMkLst>
            <pc:docMk/>
            <pc:sldMk cId="779567867" sldId="2147470290"/>
            <ac:spMk id="9" creationId="{3A23A7B7-7E89-C6ED-C84D-3F62E02876EB}"/>
          </ac:spMkLst>
        </pc:spChg>
        <pc:spChg chg="del">
          <ac:chgData name="Mathias Vercauteren" userId="fa5be325-c4b1-412f-aabb-20c14464bfb7" providerId="ADAL" clId="{A9B91A0C-DE7E-47E9-9019-964FDEE48EC5}" dt="2024-08-27T13:59:35.126" v="15232" actId="478"/>
          <ac:spMkLst>
            <pc:docMk/>
            <pc:sldMk cId="779567867" sldId="2147470290"/>
            <ac:spMk id="10" creationId="{7B76DA33-7CAF-ABFB-7C41-A8C103BDC498}"/>
          </ac:spMkLst>
        </pc:spChg>
        <pc:spChg chg="del">
          <ac:chgData name="Mathias Vercauteren" userId="fa5be325-c4b1-412f-aabb-20c14464bfb7" providerId="ADAL" clId="{A9B91A0C-DE7E-47E9-9019-964FDEE48EC5}" dt="2024-08-27T13:59:34.090" v="15231" actId="478"/>
          <ac:spMkLst>
            <pc:docMk/>
            <pc:sldMk cId="779567867" sldId="2147470290"/>
            <ac:spMk id="11" creationId="{E4AF9832-1FF9-3048-7239-0D005CB074D2}"/>
          </ac:spMkLst>
        </pc:spChg>
        <pc:spChg chg="del">
          <ac:chgData name="Mathias Vercauteren" userId="fa5be325-c4b1-412f-aabb-20c14464bfb7" providerId="ADAL" clId="{A9B91A0C-DE7E-47E9-9019-964FDEE48EC5}" dt="2024-08-27T13:59:34.090" v="15231" actId="478"/>
          <ac:spMkLst>
            <pc:docMk/>
            <pc:sldMk cId="779567867" sldId="2147470290"/>
            <ac:spMk id="12" creationId="{A4189118-C6D4-2BE7-C94F-546C9452F0DD}"/>
          </ac:spMkLst>
        </pc:spChg>
        <pc:spChg chg="del">
          <ac:chgData name="Mathias Vercauteren" userId="fa5be325-c4b1-412f-aabb-20c14464bfb7" providerId="ADAL" clId="{A9B91A0C-DE7E-47E9-9019-964FDEE48EC5}" dt="2024-08-27T13:59:34.090" v="15231" actId="478"/>
          <ac:spMkLst>
            <pc:docMk/>
            <pc:sldMk cId="779567867" sldId="2147470290"/>
            <ac:spMk id="13" creationId="{4530A75C-F7DE-E511-68E9-9C3A2FDF9C76}"/>
          </ac:spMkLst>
        </pc:spChg>
        <pc:spChg chg="del">
          <ac:chgData name="Mathias Vercauteren" userId="fa5be325-c4b1-412f-aabb-20c14464bfb7" providerId="ADAL" clId="{A9B91A0C-DE7E-47E9-9019-964FDEE48EC5}" dt="2024-08-27T13:59:34.090" v="15231" actId="478"/>
          <ac:spMkLst>
            <pc:docMk/>
            <pc:sldMk cId="779567867" sldId="2147470290"/>
            <ac:spMk id="14" creationId="{3C158281-7722-EA68-C07C-1A0D60FBD4F9}"/>
          </ac:spMkLst>
        </pc:spChg>
        <pc:spChg chg="del">
          <ac:chgData name="Mathias Vercauteren" userId="fa5be325-c4b1-412f-aabb-20c14464bfb7" providerId="ADAL" clId="{A9B91A0C-DE7E-47E9-9019-964FDEE48EC5}" dt="2024-08-27T13:59:34.090" v="15231" actId="478"/>
          <ac:spMkLst>
            <pc:docMk/>
            <pc:sldMk cId="779567867" sldId="2147470290"/>
            <ac:spMk id="15" creationId="{40ABEE70-3993-9E0B-0C8B-400767C3759A}"/>
          </ac:spMkLst>
        </pc:spChg>
        <pc:spChg chg="del">
          <ac:chgData name="Mathias Vercauteren" userId="fa5be325-c4b1-412f-aabb-20c14464bfb7" providerId="ADAL" clId="{A9B91A0C-DE7E-47E9-9019-964FDEE48EC5}" dt="2024-08-27T13:59:34.090" v="15231" actId="478"/>
          <ac:spMkLst>
            <pc:docMk/>
            <pc:sldMk cId="779567867" sldId="2147470290"/>
            <ac:spMk id="16" creationId="{A133BC18-3A2B-6471-CB01-58277FAD9E3F}"/>
          </ac:spMkLst>
        </pc:spChg>
        <pc:spChg chg="add del mod">
          <ac:chgData name="Mathias Vercauteren" userId="fa5be325-c4b1-412f-aabb-20c14464bfb7" providerId="ADAL" clId="{A9B91A0C-DE7E-47E9-9019-964FDEE48EC5}" dt="2024-08-27T13:59:43.274" v="15236" actId="478"/>
          <ac:spMkLst>
            <pc:docMk/>
            <pc:sldMk cId="779567867" sldId="2147470290"/>
            <ac:spMk id="18" creationId="{437338ED-9317-BB2B-E2ED-79D4F9090577}"/>
          </ac:spMkLst>
        </pc:spChg>
      </pc:sldChg>
      <pc:sldChg chg="addSp delSp modSp add mod modTransition">
        <pc:chgData name="Mathias Vercauteren" userId="fa5be325-c4b1-412f-aabb-20c14464bfb7" providerId="ADAL" clId="{A9B91A0C-DE7E-47E9-9019-964FDEE48EC5}" dt="2024-08-27T14:27:16.985" v="15954"/>
        <pc:sldMkLst>
          <pc:docMk/>
          <pc:sldMk cId="385481641" sldId="2147470291"/>
        </pc:sldMkLst>
        <pc:spChg chg="mod">
          <ac:chgData name="Mathias Vercauteren" userId="fa5be325-c4b1-412f-aabb-20c14464bfb7" providerId="ADAL" clId="{A9B91A0C-DE7E-47E9-9019-964FDEE48EC5}" dt="2024-08-27T14:01:21.195" v="15320" actId="20577"/>
          <ac:spMkLst>
            <pc:docMk/>
            <pc:sldMk cId="385481641" sldId="2147470291"/>
            <ac:spMk id="2" creationId="{89CE8827-D833-61B4-2DF1-28BF83169F26}"/>
          </ac:spMkLst>
        </pc:spChg>
        <pc:spChg chg="mod">
          <ac:chgData name="Mathias Vercauteren" userId="fa5be325-c4b1-412f-aabb-20c14464bfb7" providerId="ADAL" clId="{A9B91A0C-DE7E-47E9-9019-964FDEE48EC5}" dt="2024-08-27T14:02:09.444" v="15341" actId="207"/>
          <ac:spMkLst>
            <pc:docMk/>
            <pc:sldMk cId="385481641" sldId="2147470291"/>
            <ac:spMk id="6" creationId="{5F13563C-AD9D-97CD-67BA-81FE61CE64A1}"/>
          </ac:spMkLst>
        </pc:spChg>
        <pc:picChg chg="add mod">
          <ac:chgData name="Mathias Vercauteren" userId="fa5be325-c4b1-412f-aabb-20c14464bfb7" providerId="ADAL" clId="{A9B91A0C-DE7E-47E9-9019-964FDEE48EC5}" dt="2024-08-27T14:02:19.878" v="15343" actId="1076"/>
          <ac:picMkLst>
            <pc:docMk/>
            <pc:sldMk cId="385481641" sldId="2147470291"/>
            <ac:picMk id="3" creationId="{00000000-0000-0000-0000-000000000000}"/>
          </ac:picMkLst>
        </pc:picChg>
        <pc:picChg chg="add del mod">
          <ac:chgData name="Mathias Vercauteren" userId="fa5be325-c4b1-412f-aabb-20c14464bfb7" providerId="ADAL" clId="{A9B91A0C-DE7E-47E9-9019-964FDEE48EC5}" dt="2024-08-27T14:01:45.012" v="15326" actId="478"/>
          <ac:picMkLst>
            <pc:docMk/>
            <pc:sldMk cId="385481641" sldId="2147470291"/>
            <ac:picMk id="1026" creationId="{1195D12B-44C0-81AC-6896-88282A1D9CD8}"/>
          </ac:picMkLst>
        </pc:picChg>
      </pc:sldChg>
      <pc:sldChg chg="addSp modSp new mod ord modTransition">
        <pc:chgData name="Mathias Vercauteren" userId="fa5be325-c4b1-412f-aabb-20c14464bfb7" providerId="ADAL" clId="{A9B91A0C-DE7E-47E9-9019-964FDEE48EC5}" dt="2024-08-27T15:57:25.932" v="17056"/>
        <pc:sldMkLst>
          <pc:docMk/>
          <pc:sldMk cId="3076662809" sldId="2147470292"/>
        </pc:sldMkLst>
        <pc:spChg chg="mod">
          <ac:chgData name="Mathias Vercauteren" userId="fa5be325-c4b1-412f-aabb-20c14464bfb7" providerId="ADAL" clId="{A9B91A0C-DE7E-47E9-9019-964FDEE48EC5}" dt="2024-08-27T14:21:46.292" v="15734" actId="2711"/>
          <ac:spMkLst>
            <pc:docMk/>
            <pc:sldMk cId="3076662809" sldId="2147470292"/>
            <ac:spMk id="2" creationId="{E36D5747-B685-1560-9832-1DA27D53913E}"/>
          </ac:spMkLst>
        </pc:spChg>
        <pc:spChg chg="mod">
          <ac:chgData name="Mathias Vercauteren" userId="fa5be325-c4b1-412f-aabb-20c14464bfb7" providerId="ADAL" clId="{A9B91A0C-DE7E-47E9-9019-964FDEE48EC5}" dt="2024-08-27T14:21:46.292" v="15734" actId="2711"/>
          <ac:spMkLst>
            <pc:docMk/>
            <pc:sldMk cId="3076662809" sldId="2147470292"/>
            <ac:spMk id="3" creationId="{3B4FBE99-5BE5-BD8E-2591-3610366C1ADA}"/>
          </ac:spMkLst>
        </pc:spChg>
        <pc:spChg chg="mod">
          <ac:chgData name="Mathias Vercauteren" userId="fa5be325-c4b1-412f-aabb-20c14464bfb7" providerId="ADAL" clId="{A9B91A0C-DE7E-47E9-9019-964FDEE48EC5}" dt="2024-08-27T14:21:46.292" v="15734" actId="2711"/>
          <ac:spMkLst>
            <pc:docMk/>
            <pc:sldMk cId="3076662809" sldId="2147470292"/>
            <ac:spMk id="4" creationId="{65C486EF-9D8A-CFEC-7D1F-F1794C9515A3}"/>
          </ac:spMkLst>
        </pc:spChg>
        <pc:spChg chg="mod">
          <ac:chgData name="Mathias Vercauteren" userId="fa5be325-c4b1-412f-aabb-20c14464bfb7" providerId="ADAL" clId="{A9B91A0C-DE7E-47E9-9019-964FDEE48EC5}" dt="2024-08-27T14:21:46.292" v="15734" actId="2711"/>
          <ac:spMkLst>
            <pc:docMk/>
            <pc:sldMk cId="3076662809" sldId="2147470292"/>
            <ac:spMk id="5" creationId="{13926D9F-CEB1-9FBC-AF37-C3C0D15EA529}"/>
          </ac:spMkLst>
        </pc:spChg>
        <pc:picChg chg="add mod">
          <ac:chgData name="Mathias Vercauteren" userId="fa5be325-c4b1-412f-aabb-20c14464bfb7" providerId="ADAL" clId="{A9B91A0C-DE7E-47E9-9019-964FDEE48EC5}" dt="2024-08-27T14:08:33.766" v="15421" actId="1076"/>
          <ac:picMkLst>
            <pc:docMk/>
            <pc:sldMk cId="3076662809" sldId="2147470292"/>
            <ac:picMk id="7" creationId="{20DD6D61-19F4-9966-608E-6D590E62FE15}"/>
          </ac:picMkLst>
        </pc:picChg>
      </pc:sldChg>
      <pc:sldChg chg="addSp delSp modSp add mod ord modTransition modNotesTx">
        <pc:chgData name="Mathias Vercauteren" userId="fa5be325-c4b1-412f-aabb-20c14464bfb7" providerId="ADAL" clId="{A9B91A0C-DE7E-47E9-9019-964FDEE48EC5}" dt="2024-08-27T15:57:25.932" v="17056"/>
        <pc:sldMkLst>
          <pc:docMk/>
          <pc:sldMk cId="3923982279" sldId="2147470293"/>
        </pc:sldMkLst>
        <pc:spChg chg="del">
          <ac:chgData name="Mathias Vercauteren" userId="fa5be325-c4b1-412f-aabb-20c14464bfb7" providerId="ADAL" clId="{A9B91A0C-DE7E-47E9-9019-964FDEE48EC5}" dt="2024-08-27T14:09:15.051" v="15424" actId="478"/>
          <ac:spMkLst>
            <pc:docMk/>
            <pc:sldMk cId="3923982279" sldId="2147470293"/>
            <ac:spMk id="3" creationId="{3B4FBE99-5BE5-BD8E-2591-3610366C1ADA}"/>
          </ac:spMkLst>
        </pc:spChg>
        <pc:spChg chg="add del mod">
          <ac:chgData name="Mathias Vercauteren" userId="fa5be325-c4b1-412f-aabb-20c14464bfb7" providerId="ADAL" clId="{A9B91A0C-DE7E-47E9-9019-964FDEE48EC5}" dt="2024-08-27T14:09:17.223" v="15425" actId="478"/>
          <ac:spMkLst>
            <pc:docMk/>
            <pc:sldMk cId="3923982279" sldId="2147470293"/>
            <ac:spMk id="8" creationId="{8C346D7D-64E8-29E8-CF65-94A2CF52EB05}"/>
          </ac:spMkLst>
        </pc:spChg>
        <pc:spChg chg="add mod">
          <ac:chgData name="Mathias Vercauteren" userId="fa5be325-c4b1-412f-aabb-20c14464bfb7" providerId="ADAL" clId="{A9B91A0C-DE7E-47E9-9019-964FDEE48EC5}" dt="2024-08-27T14:11:30.996" v="15502" actId="1037"/>
          <ac:spMkLst>
            <pc:docMk/>
            <pc:sldMk cId="3923982279" sldId="2147470293"/>
            <ac:spMk id="9" creationId="{727EE2EA-412D-78D8-9C6C-0540FBAD4EE1}"/>
          </ac:spMkLst>
        </pc:spChg>
        <pc:spChg chg="add mod">
          <ac:chgData name="Mathias Vercauteren" userId="fa5be325-c4b1-412f-aabb-20c14464bfb7" providerId="ADAL" clId="{A9B91A0C-DE7E-47E9-9019-964FDEE48EC5}" dt="2024-08-27T14:11:30.996" v="15502" actId="1037"/>
          <ac:spMkLst>
            <pc:docMk/>
            <pc:sldMk cId="3923982279" sldId="2147470293"/>
            <ac:spMk id="10" creationId="{8D5003B0-E5FF-099F-6B71-AF5DB98118A3}"/>
          </ac:spMkLst>
        </pc:spChg>
        <pc:spChg chg="add mod">
          <ac:chgData name="Mathias Vercauteren" userId="fa5be325-c4b1-412f-aabb-20c14464bfb7" providerId="ADAL" clId="{A9B91A0C-DE7E-47E9-9019-964FDEE48EC5}" dt="2024-08-27T14:11:30.996" v="15502" actId="1037"/>
          <ac:spMkLst>
            <pc:docMk/>
            <pc:sldMk cId="3923982279" sldId="2147470293"/>
            <ac:spMk id="11" creationId="{5A2995DC-3C3F-037F-83A6-88E782B6393A}"/>
          </ac:spMkLst>
        </pc:spChg>
        <pc:spChg chg="add mod">
          <ac:chgData name="Mathias Vercauteren" userId="fa5be325-c4b1-412f-aabb-20c14464bfb7" providerId="ADAL" clId="{A9B91A0C-DE7E-47E9-9019-964FDEE48EC5}" dt="2024-08-27T14:11:50.924" v="15515" actId="14100"/>
          <ac:spMkLst>
            <pc:docMk/>
            <pc:sldMk cId="3923982279" sldId="2147470293"/>
            <ac:spMk id="12" creationId="{5F205B44-00BC-AE7A-5648-18092120839A}"/>
          </ac:spMkLst>
        </pc:spChg>
        <pc:spChg chg="add mod">
          <ac:chgData name="Mathias Vercauteren" userId="fa5be325-c4b1-412f-aabb-20c14464bfb7" providerId="ADAL" clId="{A9B91A0C-DE7E-47E9-9019-964FDEE48EC5}" dt="2024-08-27T14:11:30.996" v="15502" actId="1037"/>
          <ac:spMkLst>
            <pc:docMk/>
            <pc:sldMk cId="3923982279" sldId="2147470293"/>
            <ac:spMk id="13" creationId="{0FBB10F2-BBC4-AB85-B5B0-03F262139ADD}"/>
          </ac:spMkLst>
        </pc:spChg>
        <pc:spChg chg="add mod">
          <ac:chgData name="Mathias Vercauteren" userId="fa5be325-c4b1-412f-aabb-20c14464bfb7" providerId="ADAL" clId="{A9B91A0C-DE7E-47E9-9019-964FDEE48EC5}" dt="2024-08-27T14:11:46.269" v="15514" actId="20577"/>
          <ac:spMkLst>
            <pc:docMk/>
            <pc:sldMk cId="3923982279" sldId="2147470293"/>
            <ac:spMk id="14" creationId="{A2A1F0B4-ED21-F1ED-BCCE-FF85FB9C0BD8}"/>
          </ac:spMkLst>
        </pc:spChg>
        <pc:spChg chg="add mod">
          <ac:chgData name="Mathias Vercauteren" userId="fa5be325-c4b1-412f-aabb-20c14464bfb7" providerId="ADAL" clId="{A9B91A0C-DE7E-47E9-9019-964FDEE48EC5}" dt="2024-08-27T14:12:02.138" v="15516" actId="571"/>
          <ac:spMkLst>
            <pc:docMk/>
            <pc:sldMk cId="3923982279" sldId="2147470293"/>
            <ac:spMk id="15" creationId="{F66DDFB8-AEDB-95E3-6F8C-2F2C1A721427}"/>
          </ac:spMkLst>
        </pc:spChg>
        <pc:spChg chg="add mod">
          <ac:chgData name="Mathias Vercauteren" userId="fa5be325-c4b1-412f-aabb-20c14464bfb7" providerId="ADAL" clId="{A9B91A0C-DE7E-47E9-9019-964FDEE48EC5}" dt="2024-08-27T14:12:40.120" v="15543" actId="20577"/>
          <ac:spMkLst>
            <pc:docMk/>
            <pc:sldMk cId="3923982279" sldId="2147470293"/>
            <ac:spMk id="16" creationId="{60923764-AFB9-528C-819F-873B17AC6234}"/>
          </ac:spMkLst>
        </pc:spChg>
        <pc:spChg chg="add mod">
          <ac:chgData name="Mathias Vercauteren" userId="fa5be325-c4b1-412f-aabb-20c14464bfb7" providerId="ADAL" clId="{A9B91A0C-DE7E-47E9-9019-964FDEE48EC5}" dt="2024-08-27T14:12:27.842" v="15541" actId="1036"/>
          <ac:spMkLst>
            <pc:docMk/>
            <pc:sldMk cId="3923982279" sldId="2147470293"/>
            <ac:spMk id="17" creationId="{2B03C6C0-DA7D-31BA-23AC-306A39B8DDFF}"/>
          </ac:spMkLst>
        </pc:spChg>
        <pc:picChg chg="del">
          <ac:chgData name="Mathias Vercauteren" userId="fa5be325-c4b1-412f-aabb-20c14464bfb7" providerId="ADAL" clId="{A9B91A0C-DE7E-47E9-9019-964FDEE48EC5}" dt="2024-08-27T14:09:17.708" v="15426" actId="478"/>
          <ac:picMkLst>
            <pc:docMk/>
            <pc:sldMk cId="3923982279" sldId="2147470293"/>
            <ac:picMk id="7" creationId="{20DD6D61-19F4-9966-608E-6D590E62FE15}"/>
          </ac:picMkLst>
        </pc:picChg>
      </pc:sldChg>
      <pc:sldChg chg="modSp add mod ord modTransition">
        <pc:chgData name="Mathias Vercauteren" userId="fa5be325-c4b1-412f-aabb-20c14464bfb7" providerId="ADAL" clId="{A9B91A0C-DE7E-47E9-9019-964FDEE48EC5}" dt="2024-08-27T15:57:25.932" v="17056"/>
        <pc:sldMkLst>
          <pc:docMk/>
          <pc:sldMk cId="2928405113" sldId="2147470294"/>
        </pc:sldMkLst>
        <pc:spChg chg="mod">
          <ac:chgData name="Mathias Vercauteren" userId="fa5be325-c4b1-412f-aabb-20c14464bfb7" providerId="ADAL" clId="{A9B91A0C-DE7E-47E9-9019-964FDEE48EC5}" dt="2024-08-27T14:13:09.468" v="15551" actId="20577"/>
          <ac:spMkLst>
            <pc:docMk/>
            <pc:sldMk cId="2928405113" sldId="2147470294"/>
            <ac:spMk id="2" creationId="{E36D5747-B685-1560-9832-1DA27D53913E}"/>
          </ac:spMkLst>
        </pc:spChg>
        <pc:spChg chg="mod">
          <ac:chgData name="Mathias Vercauteren" userId="fa5be325-c4b1-412f-aabb-20c14464bfb7" providerId="ADAL" clId="{A9B91A0C-DE7E-47E9-9019-964FDEE48EC5}" dt="2024-08-27T14:16:23.904" v="15596" actId="1076"/>
          <ac:spMkLst>
            <pc:docMk/>
            <pc:sldMk cId="2928405113" sldId="2147470294"/>
            <ac:spMk id="3" creationId="{3B4FBE99-5BE5-BD8E-2591-3610366C1ADA}"/>
          </ac:spMkLst>
        </pc:spChg>
        <pc:picChg chg="mod">
          <ac:chgData name="Mathias Vercauteren" userId="fa5be325-c4b1-412f-aabb-20c14464bfb7" providerId="ADAL" clId="{A9B91A0C-DE7E-47E9-9019-964FDEE48EC5}" dt="2024-08-27T14:15:52.978" v="15593" actId="14826"/>
          <ac:picMkLst>
            <pc:docMk/>
            <pc:sldMk cId="2928405113" sldId="2147470294"/>
            <ac:picMk id="7" creationId="{20DD6D61-19F4-9966-608E-6D590E62FE15}"/>
          </ac:picMkLst>
        </pc:picChg>
      </pc:sldChg>
      <pc:sldChg chg="modSp add mod ord modTransition modNotesTx">
        <pc:chgData name="Mathias Vercauteren" userId="fa5be325-c4b1-412f-aabb-20c14464bfb7" providerId="ADAL" clId="{A9B91A0C-DE7E-47E9-9019-964FDEE48EC5}" dt="2024-08-27T15:57:25.932" v="17056"/>
        <pc:sldMkLst>
          <pc:docMk/>
          <pc:sldMk cId="1677771367" sldId="2147470295"/>
        </pc:sldMkLst>
        <pc:spChg chg="mod">
          <ac:chgData name="Mathias Vercauteren" userId="fa5be325-c4b1-412f-aabb-20c14464bfb7" providerId="ADAL" clId="{A9B91A0C-DE7E-47E9-9019-964FDEE48EC5}" dt="2024-08-27T14:16:55.047" v="15616" actId="20577"/>
          <ac:spMkLst>
            <pc:docMk/>
            <pc:sldMk cId="1677771367" sldId="2147470295"/>
            <ac:spMk id="2" creationId="{89CE8827-D833-61B4-2DF1-28BF83169F26}"/>
          </ac:spMkLst>
        </pc:spChg>
        <pc:spChg chg="mod">
          <ac:chgData name="Mathias Vercauteren" userId="fa5be325-c4b1-412f-aabb-20c14464bfb7" providerId="ADAL" clId="{A9B91A0C-DE7E-47E9-9019-964FDEE48EC5}" dt="2024-08-27T14:17:42.626" v="15632" actId="20577"/>
          <ac:spMkLst>
            <pc:docMk/>
            <pc:sldMk cId="1677771367" sldId="2147470295"/>
            <ac:spMk id="6" creationId="{5F13563C-AD9D-97CD-67BA-81FE61CE64A1}"/>
          </ac:spMkLst>
        </pc:spChg>
      </pc:sldChg>
      <pc:sldChg chg="modSp add mod ord modTransition">
        <pc:chgData name="Mathias Vercauteren" userId="fa5be325-c4b1-412f-aabb-20c14464bfb7" providerId="ADAL" clId="{A9B91A0C-DE7E-47E9-9019-964FDEE48EC5}" dt="2024-08-27T15:57:25.932" v="17056"/>
        <pc:sldMkLst>
          <pc:docMk/>
          <pc:sldMk cId="1137086077" sldId="2147470296"/>
        </pc:sldMkLst>
        <pc:spChg chg="mod">
          <ac:chgData name="Mathias Vercauteren" userId="fa5be325-c4b1-412f-aabb-20c14464bfb7" providerId="ADAL" clId="{A9B91A0C-DE7E-47E9-9019-964FDEE48EC5}" dt="2024-08-27T14:18:49.289" v="15654" actId="20577"/>
          <ac:spMkLst>
            <pc:docMk/>
            <pc:sldMk cId="1137086077" sldId="2147470296"/>
            <ac:spMk id="2" creationId="{E36D5747-B685-1560-9832-1DA27D53913E}"/>
          </ac:spMkLst>
        </pc:spChg>
        <pc:spChg chg="mod">
          <ac:chgData name="Mathias Vercauteren" userId="fa5be325-c4b1-412f-aabb-20c14464bfb7" providerId="ADAL" clId="{A9B91A0C-DE7E-47E9-9019-964FDEE48EC5}" dt="2024-08-27T14:19:20.870" v="15661" actId="14100"/>
          <ac:spMkLst>
            <pc:docMk/>
            <pc:sldMk cId="1137086077" sldId="2147470296"/>
            <ac:spMk id="3" creationId="{3B4FBE99-5BE5-BD8E-2591-3610366C1ADA}"/>
          </ac:spMkLst>
        </pc:spChg>
        <pc:picChg chg="mod">
          <ac:chgData name="Mathias Vercauteren" userId="fa5be325-c4b1-412f-aabb-20c14464bfb7" providerId="ADAL" clId="{A9B91A0C-DE7E-47E9-9019-964FDEE48EC5}" dt="2024-08-27T14:19:01.089" v="15655" actId="14826"/>
          <ac:picMkLst>
            <pc:docMk/>
            <pc:sldMk cId="1137086077" sldId="2147470296"/>
            <ac:picMk id="7" creationId="{20DD6D61-19F4-9966-608E-6D590E62FE15}"/>
          </ac:picMkLst>
        </pc:picChg>
      </pc:sldChg>
      <pc:sldChg chg="add del">
        <pc:chgData name="Mathias Vercauteren" userId="fa5be325-c4b1-412f-aabb-20c14464bfb7" providerId="ADAL" clId="{A9B91A0C-DE7E-47E9-9019-964FDEE48EC5}" dt="2024-08-27T14:20:07.561" v="15664" actId="47"/>
        <pc:sldMkLst>
          <pc:docMk/>
          <pc:sldMk cId="24771076" sldId="2147470297"/>
        </pc:sldMkLst>
      </pc:sldChg>
      <pc:sldChg chg="modSp add mod ord modTransition modNotesTx">
        <pc:chgData name="Mathias Vercauteren" userId="fa5be325-c4b1-412f-aabb-20c14464bfb7" providerId="ADAL" clId="{A9B91A0C-DE7E-47E9-9019-964FDEE48EC5}" dt="2024-08-27T15:57:25.932" v="17056"/>
        <pc:sldMkLst>
          <pc:docMk/>
          <pc:sldMk cId="2644823143" sldId="2147470297"/>
        </pc:sldMkLst>
        <pc:spChg chg="mod">
          <ac:chgData name="Mathias Vercauteren" userId="fa5be325-c4b1-412f-aabb-20c14464bfb7" providerId="ADAL" clId="{A9B91A0C-DE7E-47E9-9019-964FDEE48EC5}" dt="2024-08-27T14:20:12.944" v="15673" actId="20577"/>
          <ac:spMkLst>
            <pc:docMk/>
            <pc:sldMk cId="2644823143" sldId="2147470297"/>
            <ac:spMk id="2" creationId="{E36D5747-B685-1560-9832-1DA27D53913E}"/>
          </ac:spMkLst>
        </pc:spChg>
        <pc:spChg chg="mod">
          <ac:chgData name="Mathias Vercauteren" userId="fa5be325-c4b1-412f-aabb-20c14464bfb7" providerId="ADAL" clId="{A9B91A0C-DE7E-47E9-9019-964FDEE48EC5}" dt="2024-08-27T14:23:36.435" v="15787" actId="14100"/>
          <ac:spMkLst>
            <pc:docMk/>
            <pc:sldMk cId="2644823143" sldId="2147470297"/>
            <ac:spMk id="9" creationId="{727EE2EA-412D-78D8-9C6C-0540FBAD4EE1}"/>
          </ac:spMkLst>
        </pc:spChg>
        <pc:spChg chg="mod">
          <ac:chgData name="Mathias Vercauteren" userId="fa5be325-c4b1-412f-aabb-20c14464bfb7" providerId="ADAL" clId="{A9B91A0C-DE7E-47E9-9019-964FDEE48EC5}" dt="2024-08-27T14:23:31.483" v="15786" actId="20577"/>
          <ac:spMkLst>
            <pc:docMk/>
            <pc:sldMk cId="2644823143" sldId="2147470297"/>
            <ac:spMk id="11" creationId="{5A2995DC-3C3F-037F-83A6-88E782B6393A}"/>
          </ac:spMkLst>
        </pc:spChg>
        <pc:spChg chg="mod">
          <ac:chgData name="Mathias Vercauteren" userId="fa5be325-c4b1-412f-aabb-20c14464bfb7" providerId="ADAL" clId="{A9B91A0C-DE7E-47E9-9019-964FDEE48EC5}" dt="2024-08-27T14:22:25.748" v="15752" actId="14100"/>
          <ac:spMkLst>
            <pc:docMk/>
            <pc:sldMk cId="2644823143" sldId="2147470297"/>
            <ac:spMk id="12" creationId="{5F205B44-00BC-AE7A-5648-18092120839A}"/>
          </ac:spMkLst>
        </pc:spChg>
        <pc:spChg chg="mod">
          <ac:chgData name="Mathias Vercauteren" userId="fa5be325-c4b1-412f-aabb-20c14464bfb7" providerId="ADAL" clId="{A9B91A0C-DE7E-47E9-9019-964FDEE48EC5}" dt="2024-08-27T14:23:18.926" v="15775" actId="14100"/>
          <ac:spMkLst>
            <pc:docMk/>
            <pc:sldMk cId="2644823143" sldId="2147470297"/>
            <ac:spMk id="13" creationId="{0FBB10F2-BBC4-AB85-B5B0-03F262139ADD}"/>
          </ac:spMkLst>
        </pc:spChg>
        <pc:spChg chg="mod">
          <ac:chgData name="Mathias Vercauteren" userId="fa5be325-c4b1-412f-aabb-20c14464bfb7" providerId="ADAL" clId="{A9B91A0C-DE7E-47E9-9019-964FDEE48EC5}" dt="2024-08-27T14:22:20.652" v="15751" actId="6549"/>
          <ac:spMkLst>
            <pc:docMk/>
            <pc:sldMk cId="2644823143" sldId="2147470297"/>
            <ac:spMk id="14" creationId="{A2A1F0B4-ED21-F1ED-BCCE-FF85FB9C0BD8}"/>
          </ac:spMkLst>
        </pc:spChg>
        <pc:spChg chg="mod">
          <ac:chgData name="Mathias Vercauteren" userId="fa5be325-c4b1-412f-aabb-20c14464bfb7" providerId="ADAL" clId="{A9B91A0C-DE7E-47E9-9019-964FDEE48EC5}" dt="2024-08-27T14:23:41.006" v="15788" actId="14100"/>
          <ac:spMkLst>
            <pc:docMk/>
            <pc:sldMk cId="2644823143" sldId="2147470297"/>
            <ac:spMk id="15" creationId="{F66DDFB8-AEDB-95E3-6F8C-2F2C1A721427}"/>
          </ac:spMkLst>
        </pc:spChg>
        <pc:spChg chg="mod">
          <ac:chgData name="Mathias Vercauteren" userId="fa5be325-c4b1-412f-aabb-20c14464bfb7" providerId="ADAL" clId="{A9B91A0C-DE7E-47E9-9019-964FDEE48EC5}" dt="2024-08-27T14:23:44.892" v="15789" actId="20577"/>
          <ac:spMkLst>
            <pc:docMk/>
            <pc:sldMk cId="2644823143" sldId="2147470297"/>
            <ac:spMk id="16" creationId="{60923764-AFB9-528C-819F-873B17AC6234}"/>
          </ac:spMkLst>
        </pc:spChg>
        <pc:spChg chg="mod">
          <ac:chgData name="Mathias Vercauteren" userId="fa5be325-c4b1-412f-aabb-20c14464bfb7" providerId="ADAL" clId="{A9B91A0C-DE7E-47E9-9019-964FDEE48EC5}" dt="2024-08-27T14:23:24.098" v="15784" actId="1035"/>
          <ac:spMkLst>
            <pc:docMk/>
            <pc:sldMk cId="2644823143" sldId="2147470297"/>
            <ac:spMk id="17" creationId="{2B03C6C0-DA7D-31BA-23AC-306A39B8DDFF}"/>
          </ac:spMkLst>
        </pc:spChg>
      </pc:sldChg>
      <pc:sldChg chg="add del">
        <pc:chgData name="Mathias Vercauteren" userId="fa5be325-c4b1-412f-aabb-20c14464bfb7" providerId="ADAL" clId="{A9B91A0C-DE7E-47E9-9019-964FDEE48EC5}" dt="2024-08-27T14:24:21.051" v="15792"/>
        <pc:sldMkLst>
          <pc:docMk/>
          <pc:sldMk cId="2722550738" sldId="2147470298"/>
        </pc:sldMkLst>
      </pc:sldChg>
      <pc:sldChg chg="modSp add mod ord modTransition">
        <pc:chgData name="Mathias Vercauteren" userId="fa5be325-c4b1-412f-aabb-20c14464bfb7" providerId="ADAL" clId="{A9B91A0C-DE7E-47E9-9019-964FDEE48EC5}" dt="2024-08-27T15:57:25.932" v="17056"/>
        <pc:sldMkLst>
          <pc:docMk/>
          <pc:sldMk cId="2900246213" sldId="2147470298"/>
        </pc:sldMkLst>
        <pc:spChg chg="mod">
          <ac:chgData name="Mathias Vercauteren" userId="fa5be325-c4b1-412f-aabb-20c14464bfb7" providerId="ADAL" clId="{A9B91A0C-DE7E-47E9-9019-964FDEE48EC5}" dt="2024-08-27T14:24:39.409" v="15838" actId="207"/>
          <ac:spMkLst>
            <pc:docMk/>
            <pc:sldMk cId="2900246213" sldId="2147470298"/>
            <ac:spMk id="2" creationId="{4C93915F-B291-D311-D7CA-1CDB04D32700}"/>
          </ac:spMkLst>
        </pc:spChg>
        <pc:spChg chg="mod">
          <ac:chgData name="Mathias Vercauteren" userId="fa5be325-c4b1-412f-aabb-20c14464bfb7" providerId="ADAL" clId="{A9B91A0C-DE7E-47E9-9019-964FDEE48EC5}" dt="2024-08-27T14:25:42.582" v="15911" actId="1036"/>
          <ac:spMkLst>
            <pc:docMk/>
            <pc:sldMk cId="2900246213" sldId="2147470298"/>
            <ac:spMk id="6" creationId="{4FAC5C12-010D-6F0C-9602-997440A78B76}"/>
          </ac:spMkLst>
        </pc:spChg>
        <pc:spChg chg="mod">
          <ac:chgData name="Mathias Vercauteren" userId="fa5be325-c4b1-412f-aabb-20c14464bfb7" providerId="ADAL" clId="{A9B91A0C-DE7E-47E9-9019-964FDEE48EC5}" dt="2024-08-27T14:25:42.582" v="15911" actId="1036"/>
          <ac:spMkLst>
            <pc:docMk/>
            <pc:sldMk cId="2900246213" sldId="2147470298"/>
            <ac:spMk id="7" creationId="{204615E3-6032-34F9-7404-4FB09B0379F2}"/>
          </ac:spMkLst>
        </pc:spChg>
        <pc:spChg chg="mod">
          <ac:chgData name="Mathias Vercauteren" userId="fa5be325-c4b1-412f-aabb-20c14464bfb7" providerId="ADAL" clId="{A9B91A0C-DE7E-47E9-9019-964FDEE48EC5}" dt="2024-08-27T14:25:42.582" v="15911" actId="1036"/>
          <ac:spMkLst>
            <pc:docMk/>
            <pc:sldMk cId="2900246213" sldId="2147470298"/>
            <ac:spMk id="14" creationId="{C066D889-C9F8-8B63-D83E-5BFB0C339940}"/>
          </ac:spMkLst>
        </pc:spChg>
        <pc:spChg chg="mod">
          <ac:chgData name="Mathias Vercauteren" userId="fa5be325-c4b1-412f-aabb-20c14464bfb7" providerId="ADAL" clId="{A9B91A0C-DE7E-47E9-9019-964FDEE48EC5}" dt="2024-08-27T14:25:42.582" v="15911" actId="1036"/>
          <ac:spMkLst>
            <pc:docMk/>
            <pc:sldMk cId="2900246213" sldId="2147470298"/>
            <ac:spMk id="15" creationId="{339C13E2-7C1F-8354-D5B2-643B00829677}"/>
          </ac:spMkLst>
        </pc:spChg>
        <pc:spChg chg="mod">
          <ac:chgData name="Mathias Vercauteren" userId="fa5be325-c4b1-412f-aabb-20c14464bfb7" providerId="ADAL" clId="{A9B91A0C-DE7E-47E9-9019-964FDEE48EC5}" dt="2024-08-27T14:25:42.582" v="15911" actId="1036"/>
          <ac:spMkLst>
            <pc:docMk/>
            <pc:sldMk cId="2900246213" sldId="2147470298"/>
            <ac:spMk id="23" creationId="{31FA658C-CD11-374B-ECC2-835DFB6683D9}"/>
          </ac:spMkLst>
        </pc:spChg>
        <pc:spChg chg="mod">
          <ac:chgData name="Mathias Vercauteren" userId="fa5be325-c4b1-412f-aabb-20c14464bfb7" providerId="ADAL" clId="{A9B91A0C-DE7E-47E9-9019-964FDEE48EC5}" dt="2024-08-27T14:25:42.582" v="15911" actId="1036"/>
          <ac:spMkLst>
            <pc:docMk/>
            <pc:sldMk cId="2900246213" sldId="2147470298"/>
            <ac:spMk id="24" creationId="{92D52289-5A9E-7568-6CE4-943ABCE39930}"/>
          </ac:spMkLst>
        </pc:spChg>
        <pc:spChg chg="mod">
          <ac:chgData name="Mathias Vercauteren" userId="fa5be325-c4b1-412f-aabb-20c14464bfb7" providerId="ADAL" clId="{A9B91A0C-DE7E-47E9-9019-964FDEE48EC5}" dt="2024-08-27T14:25:42.582" v="15911" actId="1036"/>
          <ac:spMkLst>
            <pc:docMk/>
            <pc:sldMk cId="2900246213" sldId="2147470298"/>
            <ac:spMk id="25" creationId="{8CBD29AF-7EAE-D00A-0B4D-17BF0DB30FE5}"/>
          </ac:spMkLst>
        </pc:spChg>
        <pc:spChg chg="mod">
          <ac:chgData name="Mathias Vercauteren" userId="fa5be325-c4b1-412f-aabb-20c14464bfb7" providerId="ADAL" clId="{A9B91A0C-DE7E-47E9-9019-964FDEE48EC5}" dt="2024-08-27T14:25:42.582" v="15911" actId="1036"/>
          <ac:spMkLst>
            <pc:docMk/>
            <pc:sldMk cId="2900246213" sldId="2147470298"/>
            <ac:spMk id="26" creationId="{680F758D-28B5-0C31-B89B-5D87D868D6F4}"/>
          </ac:spMkLst>
        </pc:spChg>
      </pc:sldChg>
      <pc:sldChg chg="addSp delSp modSp add mod ord modTransition delAnim">
        <pc:chgData name="Mathias Vercauteren" userId="fa5be325-c4b1-412f-aabb-20c14464bfb7" providerId="ADAL" clId="{A9B91A0C-DE7E-47E9-9019-964FDEE48EC5}" dt="2024-08-27T15:57:25.932" v="17056"/>
        <pc:sldMkLst>
          <pc:docMk/>
          <pc:sldMk cId="2338068372" sldId="2147470299"/>
        </pc:sldMkLst>
        <pc:spChg chg="mod">
          <ac:chgData name="Mathias Vercauteren" userId="fa5be325-c4b1-412f-aabb-20c14464bfb7" providerId="ADAL" clId="{A9B91A0C-DE7E-47E9-9019-964FDEE48EC5}" dt="2024-08-27T14:26:02.527" v="15942" actId="6549"/>
          <ac:spMkLst>
            <pc:docMk/>
            <pc:sldMk cId="2338068372" sldId="2147470299"/>
            <ac:spMk id="2" creationId="{4C93915F-B291-D311-D7CA-1CDB04D32700}"/>
          </ac:spMkLst>
        </pc:spChg>
        <pc:spChg chg="del">
          <ac:chgData name="Mathias Vercauteren" userId="fa5be325-c4b1-412f-aabb-20c14464bfb7" providerId="ADAL" clId="{A9B91A0C-DE7E-47E9-9019-964FDEE48EC5}" dt="2024-08-27T14:26:11.872" v="15944" actId="478"/>
          <ac:spMkLst>
            <pc:docMk/>
            <pc:sldMk cId="2338068372" sldId="2147470299"/>
            <ac:spMk id="6" creationId="{4FAC5C12-010D-6F0C-9602-997440A78B76}"/>
          </ac:spMkLst>
        </pc:spChg>
        <pc:spChg chg="del">
          <ac:chgData name="Mathias Vercauteren" userId="fa5be325-c4b1-412f-aabb-20c14464bfb7" providerId="ADAL" clId="{A9B91A0C-DE7E-47E9-9019-964FDEE48EC5}" dt="2024-08-27T14:26:11.872" v="15944" actId="478"/>
          <ac:spMkLst>
            <pc:docMk/>
            <pc:sldMk cId="2338068372" sldId="2147470299"/>
            <ac:spMk id="7" creationId="{204615E3-6032-34F9-7404-4FB09B0379F2}"/>
          </ac:spMkLst>
        </pc:spChg>
        <pc:spChg chg="del">
          <ac:chgData name="Mathias Vercauteren" userId="fa5be325-c4b1-412f-aabb-20c14464bfb7" providerId="ADAL" clId="{A9B91A0C-DE7E-47E9-9019-964FDEE48EC5}" dt="2024-08-27T14:26:11.872" v="15944" actId="478"/>
          <ac:spMkLst>
            <pc:docMk/>
            <pc:sldMk cId="2338068372" sldId="2147470299"/>
            <ac:spMk id="14" creationId="{C066D889-C9F8-8B63-D83E-5BFB0C339940}"/>
          </ac:spMkLst>
        </pc:spChg>
        <pc:spChg chg="del">
          <ac:chgData name="Mathias Vercauteren" userId="fa5be325-c4b1-412f-aabb-20c14464bfb7" providerId="ADAL" clId="{A9B91A0C-DE7E-47E9-9019-964FDEE48EC5}" dt="2024-08-27T14:26:11.872" v="15944" actId="478"/>
          <ac:spMkLst>
            <pc:docMk/>
            <pc:sldMk cId="2338068372" sldId="2147470299"/>
            <ac:spMk id="15" creationId="{339C13E2-7C1F-8354-D5B2-643B00829677}"/>
          </ac:spMkLst>
        </pc:spChg>
        <pc:spChg chg="del">
          <ac:chgData name="Mathias Vercauteren" userId="fa5be325-c4b1-412f-aabb-20c14464bfb7" providerId="ADAL" clId="{A9B91A0C-DE7E-47E9-9019-964FDEE48EC5}" dt="2024-08-27T14:26:13.791" v="15945" actId="478"/>
          <ac:spMkLst>
            <pc:docMk/>
            <pc:sldMk cId="2338068372" sldId="2147470299"/>
            <ac:spMk id="23" creationId="{31FA658C-CD11-374B-ECC2-835DFB6683D9}"/>
          </ac:spMkLst>
        </pc:spChg>
        <pc:spChg chg="del">
          <ac:chgData name="Mathias Vercauteren" userId="fa5be325-c4b1-412f-aabb-20c14464bfb7" providerId="ADAL" clId="{A9B91A0C-DE7E-47E9-9019-964FDEE48EC5}" dt="2024-08-27T14:26:11.872" v="15944" actId="478"/>
          <ac:spMkLst>
            <pc:docMk/>
            <pc:sldMk cId="2338068372" sldId="2147470299"/>
            <ac:spMk id="24" creationId="{92D52289-5A9E-7568-6CE4-943ABCE39930}"/>
          </ac:spMkLst>
        </pc:spChg>
        <pc:spChg chg="del">
          <ac:chgData name="Mathias Vercauteren" userId="fa5be325-c4b1-412f-aabb-20c14464bfb7" providerId="ADAL" clId="{A9B91A0C-DE7E-47E9-9019-964FDEE48EC5}" dt="2024-08-27T14:26:13.791" v="15945" actId="478"/>
          <ac:spMkLst>
            <pc:docMk/>
            <pc:sldMk cId="2338068372" sldId="2147470299"/>
            <ac:spMk id="25" creationId="{8CBD29AF-7EAE-D00A-0B4D-17BF0DB30FE5}"/>
          </ac:spMkLst>
        </pc:spChg>
        <pc:spChg chg="del">
          <ac:chgData name="Mathias Vercauteren" userId="fa5be325-c4b1-412f-aabb-20c14464bfb7" providerId="ADAL" clId="{A9B91A0C-DE7E-47E9-9019-964FDEE48EC5}" dt="2024-08-27T14:26:11.872" v="15944" actId="478"/>
          <ac:spMkLst>
            <pc:docMk/>
            <pc:sldMk cId="2338068372" sldId="2147470299"/>
            <ac:spMk id="26" creationId="{680F758D-28B5-0C31-B89B-5D87D868D6F4}"/>
          </ac:spMkLst>
        </pc:spChg>
        <pc:spChg chg="add mod">
          <ac:chgData name="Mathias Vercauteren" userId="fa5be325-c4b1-412f-aabb-20c14464bfb7" providerId="ADAL" clId="{A9B91A0C-DE7E-47E9-9019-964FDEE48EC5}" dt="2024-08-27T14:26:25.086" v="15948" actId="207"/>
          <ac:spMkLst>
            <pc:docMk/>
            <pc:sldMk cId="2338068372" sldId="2147470299"/>
            <ac:spMk id="653" creationId="{00000000-0000-0000-0000-000000000000}"/>
          </ac:spMkLst>
        </pc:spChg>
        <pc:spChg chg="add mod">
          <ac:chgData name="Mathias Vercauteren" userId="fa5be325-c4b1-412f-aabb-20c14464bfb7" providerId="ADAL" clId="{A9B91A0C-DE7E-47E9-9019-964FDEE48EC5}" dt="2024-08-27T14:26:31.973" v="15950" actId="207"/>
          <ac:spMkLst>
            <pc:docMk/>
            <pc:sldMk cId="2338068372" sldId="2147470299"/>
            <ac:spMk id="655" creationId="{00000000-0000-0000-0000-000000000000}"/>
          </ac:spMkLst>
        </pc:spChg>
        <pc:spChg chg="add mod">
          <ac:chgData name="Mathias Vercauteren" userId="fa5be325-c4b1-412f-aabb-20c14464bfb7" providerId="ADAL" clId="{A9B91A0C-DE7E-47E9-9019-964FDEE48EC5}" dt="2024-08-27T14:26:37.382" v="15952" actId="207"/>
          <ac:spMkLst>
            <pc:docMk/>
            <pc:sldMk cId="2338068372" sldId="2147470299"/>
            <ac:spMk id="656" creationId="{00000000-0000-0000-0000-000000000000}"/>
          </ac:spMkLst>
        </pc:spChg>
        <pc:spChg chg="add mod">
          <ac:chgData name="Mathias Vercauteren" userId="fa5be325-c4b1-412f-aabb-20c14464bfb7" providerId="ADAL" clId="{A9B91A0C-DE7E-47E9-9019-964FDEE48EC5}" dt="2024-08-27T14:26:31.973" v="15950" actId="207"/>
          <ac:spMkLst>
            <pc:docMk/>
            <pc:sldMk cId="2338068372" sldId="2147470299"/>
            <ac:spMk id="658" creationId="{00000000-0000-0000-0000-000000000000}"/>
          </ac:spMkLst>
        </pc:spChg>
        <pc:spChg chg="add mod">
          <ac:chgData name="Mathias Vercauteren" userId="fa5be325-c4b1-412f-aabb-20c14464bfb7" providerId="ADAL" clId="{A9B91A0C-DE7E-47E9-9019-964FDEE48EC5}" dt="2024-08-27T14:26:35.515" v="15951" actId="207"/>
          <ac:spMkLst>
            <pc:docMk/>
            <pc:sldMk cId="2338068372" sldId="2147470299"/>
            <ac:spMk id="659" creationId="{00000000-0000-0000-0000-000000000000}"/>
          </ac:spMkLst>
        </pc:spChg>
        <pc:spChg chg="add mod">
          <ac:chgData name="Mathias Vercauteren" userId="fa5be325-c4b1-412f-aabb-20c14464bfb7" providerId="ADAL" clId="{A9B91A0C-DE7E-47E9-9019-964FDEE48EC5}" dt="2024-08-27T14:26:16.453" v="15947" actId="2711"/>
          <ac:spMkLst>
            <pc:docMk/>
            <pc:sldMk cId="2338068372" sldId="2147470299"/>
            <ac:spMk id="660" creationId="{00000000-0000-0000-0000-000000000000}"/>
          </ac:spMkLst>
        </pc:spChg>
        <pc:spChg chg="add mod">
          <ac:chgData name="Mathias Vercauteren" userId="fa5be325-c4b1-412f-aabb-20c14464bfb7" providerId="ADAL" clId="{A9B91A0C-DE7E-47E9-9019-964FDEE48EC5}" dt="2024-08-27T14:26:16.453" v="15947" actId="2711"/>
          <ac:spMkLst>
            <pc:docMk/>
            <pc:sldMk cId="2338068372" sldId="2147470299"/>
            <ac:spMk id="661" creationId="{00000000-0000-0000-0000-000000000000}"/>
          </ac:spMkLst>
        </pc:spChg>
        <pc:cxnChg chg="add mod">
          <ac:chgData name="Mathias Vercauteren" userId="fa5be325-c4b1-412f-aabb-20c14464bfb7" providerId="ADAL" clId="{A9B91A0C-DE7E-47E9-9019-964FDEE48EC5}" dt="2024-08-27T14:26:28.579" v="15949" actId="208"/>
          <ac:cxnSpMkLst>
            <pc:docMk/>
            <pc:sldMk cId="2338068372" sldId="2147470299"/>
            <ac:cxnSpMk id="654" creationId="{00000000-0000-0000-0000-000000000000}"/>
          </ac:cxnSpMkLst>
        </pc:cxnChg>
        <pc:cxnChg chg="add mod">
          <ac:chgData name="Mathias Vercauteren" userId="fa5be325-c4b1-412f-aabb-20c14464bfb7" providerId="ADAL" clId="{A9B91A0C-DE7E-47E9-9019-964FDEE48EC5}" dt="2024-08-27T14:26:28.579" v="15949" actId="208"/>
          <ac:cxnSpMkLst>
            <pc:docMk/>
            <pc:sldMk cId="2338068372" sldId="2147470299"/>
            <ac:cxnSpMk id="657" creationId="{00000000-0000-0000-0000-000000000000}"/>
          </ac:cxnSpMkLst>
        </pc:cxnChg>
      </pc:sldChg>
      <pc:sldChg chg="modSp add mod ord">
        <pc:chgData name="Mathias Vercauteren" userId="fa5be325-c4b1-412f-aabb-20c14464bfb7" providerId="ADAL" clId="{A9B91A0C-DE7E-47E9-9019-964FDEE48EC5}" dt="2024-08-27T15:57:25.932" v="17056"/>
        <pc:sldMkLst>
          <pc:docMk/>
          <pc:sldMk cId="3455518582" sldId="2147470300"/>
        </pc:sldMkLst>
        <pc:spChg chg="mod">
          <ac:chgData name="Mathias Vercauteren" userId="fa5be325-c4b1-412f-aabb-20c14464bfb7" providerId="ADAL" clId="{A9B91A0C-DE7E-47E9-9019-964FDEE48EC5}" dt="2024-08-27T14:27:43.725" v="15957" actId="20577"/>
          <ac:spMkLst>
            <pc:docMk/>
            <pc:sldMk cId="3455518582" sldId="2147470300"/>
            <ac:spMk id="2" creationId="{E36D5747-B685-1560-9832-1DA27D53913E}"/>
          </ac:spMkLst>
        </pc:spChg>
        <pc:spChg chg="mod">
          <ac:chgData name="Mathias Vercauteren" userId="fa5be325-c4b1-412f-aabb-20c14464bfb7" providerId="ADAL" clId="{A9B91A0C-DE7E-47E9-9019-964FDEE48EC5}" dt="2024-08-27T14:28:17.906" v="15963" actId="14100"/>
          <ac:spMkLst>
            <pc:docMk/>
            <pc:sldMk cId="3455518582" sldId="2147470300"/>
            <ac:spMk id="3" creationId="{3B4FBE99-5BE5-BD8E-2591-3610366C1ADA}"/>
          </ac:spMkLst>
        </pc:spChg>
        <pc:picChg chg="mod">
          <ac:chgData name="Mathias Vercauteren" userId="fa5be325-c4b1-412f-aabb-20c14464bfb7" providerId="ADAL" clId="{A9B91A0C-DE7E-47E9-9019-964FDEE48EC5}" dt="2024-08-27T14:28:06.785" v="15959" actId="1076"/>
          <ac:picMkLst>
            <pc:docMk/>
            <pc:sldMk cId="3455518582" sldId="2147470300"/>
            <ac:picMk id="7" creationId="{20DD6D61-19F4-9966-608E-6D590E62FE15}"/>
          </ac:picMkLst>
        </pc:picChg>
      </pc:sldChg>
      <pc:sldChg chg="modSp add mod ord">
        <pc:chgData name="Mathias Vercauteren" userId="fa5be325-c4b1-412f-aabb-20c14464bfb7" providerId="ADAL" clId="{A9B91A0C-DE7E-47E9-9019-964FDEE48EC5}" dt="2024-08-27T15:57:25.932" v="17056"/>
        <pc:sldMkLst>
          <pc:docMk/>
          <pc:sldMk cId="2962663234" sldId="2147470301"/>
        </pc:sldMkLst>
        <pc:spChg chg="mod">
          <ac:chgData name="Mathias Vercauteren" userId="fa5be325-c4b1-412f-aabb-20c14464bfb7" providerId="ADAL" clId="{A9B91A0C-DE7E-47E9-9019-964FDEE48EC5}" dt="2024-08-27T14:29:03.447" v="16004" actId="20577"/>
          <ac:spMkLst>
            <pc:docMk/>
            <pc:sldMk cId="2962663234" sldId="2147470301"/>
            <ac:spMk id="2" creationId="{E36D5747-B685-1560-9832-1DA27D53913E}"/>
          </ac:spMkLst>
        </pc:spChg>
        <pc:spChg chg="mod">
          <ac:chgData name="Mathias Vercauteren" userId="fa5be325-c4b1-412f-aabb-20c14464bfb7" providerId="ADAL" clId="{A9B91A0C-DE7E-47E9-9019-964FDEE48EC5}" dt="2024-08-27T14:29:13.692" v="16008"/>
          <ac:spMkLst>
            <pc:docMk/>
            <pc:sldMk cId="2962663234" sldId="2147470301"/>
            <ac:spMk id="3" creationId="{3B4FBE99-5BE5-BD8E-2591-3610366C1ADA}"/>
          </ac:spMkLst>
        </pc:spChg>
        <pc:picChg chg="mod">
          <ac:chgData name="Mathias Vercauteren" userId="fa5be325-c4b1-412f-aabb-20c14464bfb7" providerId="ADAL" clId="{A9B91A0C-DE7E-47E9-9019-964FDEE48EC5}" dt="2024-08-27T14:29:48.730" v="16011" actId="1076"/>
          <ac:picMkLst>
            <pc:docMk/>
            <pc:sldMk cId="2962663234" sldId="2147470301"/>
            <ac:picMk id="7" creationId="{20DD6D61-19F4-9966-608E-6D590E62FE15}"/>
          </ac:picMkLst>
        </pc:picChg>
      </pc:sldChg>
      <pc:sldChg chg="modSp add mod ord">
        <pc:chgData name="Mathias Vercauteren" userId="fa5be325-c4b1-412f-aabb-20c14464bfb7" providerId="ADAL" clId="{A9B91A0C-DE7E-47E9-9019-964FDEE48EC5}" dt="2024-08-27T15:57:25.932" v="17056"/>
        <pc:sldMkLst>
          <pc:docMk/>
          <pc:sldMk cId="3906159921" sldId="2147470302"/>
        </pc:sldMkLst>
        <pc:spChg chg="mod">
          <ac:chgData name="Mathias Vercauteren" userId="fa5be325-c4b1-412f-aabb-20c14464bfb7" providerId="ADAL" clId="{A9B91A0C-DE7E-47E9-9019-964FDEE48EC5}" dt="2024-08-27T14:30:05.695" v="16017"/>
          <ac:spMkLst>
            <pc:docMk/>
            <pc:sldMk cId="3906159921" sldId="2147470302"/>
            <ac:spMk id="2" creationId="{E36D5747-B685-1560-9832-1DA27D53913E}"/>
          </ac:spMkLst>
        </pc:spChg>
        <pc:spChg chg="mod">
          <ac:chgData name="Mathias Vercauteren" userId="fa5be325-c4b1-412f-aabb-20c14464bfb7" providerId="ADAL" clId="{A9B91A0C-DE7E-47E9-9019-964FDEE48EC5}" dt="2024-08-27T14:31:35.462" v="16049" actId="14100"/>
          <ac:spMkLst>
            <pc:docMk/>
            <pc:sldMk cId="3906159921" sldId="2147470302"/>
            <ac:spMk id="3" creationId="{3B4FBE99-5BE5-BD8E-2591-3610366C1ADA}"/>
          </ac:spMkLst>
        </pc:spChg>
        <pc:picChg chg="mod">
          <ac:chgData name="Mathias Vercauteren" userId="fa5be325-c4b1-412f-aabb-20c14464bfb7" providerId="ADAL" clId="{A9B91A0C-DE7E-47E9-9019-964FDEE48EC5}" dt="2024-08-27T14:30:31.727" v="16027" actId="14826"/>
          <ac:picMkLst>
            <pc:docMk/>
            <pc:sldMk cId="3906159921" sldId="2147470302"/>
            <ac:picMk id="7" creationId="{20DD6D61-19F4-9966-608E-6D590E62FE15}"/>
          </ac:picMkLst>
        </pc:picChg>
      </pc:sldChg>
      <pc:sldChg chg="modSp add mod ord">
        <pc:chgData name="Mathias Vercauteren" userId="fa5be325-c4b1-412f-aabb-20c14464bfb7" providerId="ADAL" clId="{A9B91A0C-DE7E-47E9-9019-964FDEE48EC5}" dt="2024-08-27T15:57:25.932" v="17056"/>
        <pc:sldMkLst>
          <pc:docMk/>
          <pc:sldMk cId="3852149451" sldId="2147470303"/>
        </pc:sldMkLst>
        <pc:spChg chg="mod">
          <ac:chgData name="Mathias Vercauteren" userId="fa5be325-c4b1-412f-aabb-20c14464bfb7" providerId="ADAL" clId="{A9B91A0C-DE7E-47E9-9019-964FDEE48EC5}" dt="2024-08-27T14:30:39.077" v="16036" actId="20577"/>
          <ac:spMkLst>
            <pc:docMk/>
            <pc:sldMk cId="3852149451" sldId="2147470303"/>
            <ac:spMk id="2" creationId="{E36D5747-B685-1560-9832-1DA27D53913E}"/>
          </ac:spMkLst>
        </pc:spChg>
        <pc:spChg chg="mod">
          <ac:chgData name="Mathias Vercauteren" userId="fa5be325-c4b1-412f-aabb-20c14464bfb7" providerId="ADAL" clId="{A9B91A0C-DE7E-47E9-9019-964FDEE48EC5}" dt="2024-08-27T14:31:31.312" v="16048" actId="14100"/>
          <ac:spMkLst>
            <pc:docMk/>
            <pc:sldMk cId="3852149451" sldId="2147470303"/>
            <ac:spMk id="3" creationId="{3B4FBE99-5BE5-BD8E-2591-3610366C1ADA}"/>
          </ac:spMkLst>
        </pc:spChg>
        <pc:picChg chg="mod">
          <ac:chgData name="Mathias Vercauteren" userId="fa5be325-c4b1-412f-aabb-20c14464bfb7" providerId="ADAL" clId="{A9B91A0C-DE7E-47E9-9019-964FDEE48EC5}" dt="2024-08-27T14:31:27.710" v="16047" actId="14826"/>
          <ac:picMkLst>
            <pc:docMk/>
            <pc:sldMk cId="3852149451" sldId="2147470303"/>
            <ac:picMk id="7" creationId="{20DD6D61-19F4-9966-608E-6D590E62FE15}"/>
          </ac:picMkLst>
        </pc:picChg>
      </pc:sldChg>
      <pc:sldChg chg="add del ord">
        <pc:chgData name="Mathias Vercauteren" userId="fa5be325-c4b1-412f-aabb-20c14464bfb7" providerId="ADAL" clId="{A9B91A0C-DE7E-47E9-9019-964FDEE48EC5}" dt="2024-08-27T15:05:12.941" v="16067" actId="47"/>
        <pc:sldMkLst>
          <pc:docMk/>
          <pc:sldMk cId="2070741878" sldId="2147470304"/>
        </pc:sldMkLst>
      </pc:sldChg>
      <pc:sldChg chg="add del ord">
        <pc:chgData name="Mathias Vercauteren" userId="fa5be325-c4b1-412f-aabb-20c14464bfb7" providerId="ADAL" clId="{A9B91A0C-DE7E-47E9-9019-964FDEE48EC5}" dt="2024-08-27T15:56:55.113" v="17051" actId="47"/>
        <pc:sldMkLst>
          <pc:docMk/>
          <pc:sldMk cId="3169223170" sldId="2147470305"/>
        </pc:sldMkLst>
      </pc:sldChg>
      <pc:sldChg chg="add del ord">
        <pc:chgData name="Mathias Vercauteren" userId="fa5be325-c4b1-412f-aabb-20c14464bfb7" providerId="ADAL" clId="{A9B91A0C-DE7E-47E9-9019-964FDEE48EC5}" dt="2024-08-27T15:57:51.599" v="17060" actId="47"/>
        <pc:sldMkLst>
          <pc:docMk/>
          <pc:sldMk cId="3450135810" sldId="2147470306"/>
        </pc:sldMkLst>
      </pc:sldChg>
      <pc:sldChg chg="modSp add mod ord modNotesTx">
        <pc:chgData name="Mathias Vercauteren" userId="fa5be325-c4b1-412f-aabb-20c14464bfb7" providerId="ADAL" clId="{A9B91A0C-DE7E-47E9-9019-964FDEE48EC5}" dt="2024-08-27T15:57:58.462" v="17062"/>
        <pc:sldMkLst>
          <pc:docMk/>
          <pc:sldMk cId="2570470549" sldId="2147470307"/>
        </pc:sldMkLst>
        <pc:spChg chg="mod">
          <ac:chgData name="Mathias Vercauteren" userId="fa5be325-c4b1-412f-aabb-20c14464bfb7" providerId="ADAL" clId="{A9B91A0C-DE7E-47E9-9019-964FDEE48EC5}" dt="2024-08-27T15:05:20.583" v="16092" actId="20577"/>
          <ac:spMkLst>
            <pc:docMk/>
            <pc:sldMk cId="2570470549" sldId="2147470307"/>
            <ac:spMk id="2" creationId="{89CE8827-D833-61B4-2DF1-28BF83169F26}"/>
          </ac:spMkLst>
        </pc:spChg>
        <pc:spChg chg="mod ord">
          <ac:chgData name="Mathias Vercauteren" userId="fa5be325-c4b1-412f-aabb-20c14464bfb7" providerId="ADAL" clId="{A9B91A0C-DE7E-47E9-9019-964FDEE48EC5}" dt="2024-08-27T15:06:31.465" v="16151" actId="207"/>
          <ac:spMkLst>
            <pc:docMk/>
            <pc:sldMk cId="2570470549" sldId="2147470307"/>
            <ac:spMk id="6" creationId="{5F13563C-AD9D-97CD-67BA-81FE61CE64A1}"/>
          </ac:spMkLst>
        </pc:spChg>
      </pc:sldChg>
      <pc:sldChg chg="addSp delSp modSp add mod ord modNotesTx">
        <pc:chgData name="Mathias Vercauteren" userId="fa5be325-c4b1-412f-aabb-20c14464bfb7" providerId="ADAL" clId="{A9B91A0C-DE7E-47E9-9019-964FDEE48EC5}" dt="2024-08-27T15:57:58.462" v="17062"/>
        <pc:sldMkLst>
          <pc:docMk/>
          <pc:sldMk cId="4218184868" sldId="2147470308"/>
        </pc:sldMkLst>
        <pc:spChg chg="mod">
          <ac:chgData name="Mathias Vercauteren" userId="fa5be325-c4b1-412f-aabb-20c14464bfb7" providerId="ADAL" clId="{A9B91A0C-DE7E-47E9-9019-964FDEE48EC5}" dt="2024-08-27T15:07:18.431" v="16172" actId="1076"/>
          <ac:spMkLst>
            <pc:docMk/>
            <pc:sldMk cId="4218184868" sldId="2147470308"/>
            <ac:spMk id="6" creationId="{5F13563C-AD9D-97CD-67BA-81FE61CE64A1}"/>
          </ac:spMkLst>
        </pc:spChg>
        <pc:picChg chg="add del mod">
          <ac:chgData name="Mathias Vercauteren" userId="fa5be325-c4b1-412f-aabb-20c14464bfb7" providerId="ADAL" clId="{A9B91A0C-DE7E-47E9-9019-964FDEE48EC5}" dt="2024-08-27T15:07:39.677" v="16174" actId="478"/>
          <ac:picMkLst>
            <pc:docMk/>
            <pc:sldMk cId="4218184868" sldId="2147470308"/>
            <ac:picMk id="7" creationId="{7A351345-B1A8-BDB0-0C29-3F73392DA60E}"/>
          </ac:picMkLst>
        </pc:picChg>
        <pc:picChg chg="add mod">
          <ac:chgData name="Mathias Vercauteren" userId="fa5be325-c4b1-412f-aabb-20c14464bfb7" providerId="ADAL" clId="{A9B91A0C-DE7E-47E9-9019-964FDEE48EC5}" dt="2024-08-27T15:08:05.471" v="16182" actId="1076"/>
          <ac:picMkLst>
            <pc:docMk/>
            <pc:sldMk cId="4218184868" sldId="2147470308"/>
            <ac:picMk id="9" creationId="{6CE0B7E1-F907-4F40-BC61-942E17B1279D}"/>
          </ac:picMkLst>
        </pc:picChg>
      </pc:sldChg>
      <pc:sldChg chg="modSp add mod ord modNotesTx">
        <pc:chgData name="Mathias Vercauteren" userId="fa5be325-c4b1-412f-aabb-20c14464bfb7" providerId="ADAL" clId="{A9B91A0C-DE7E-47E9-9019-964FDEE48EC5}" dt="2024-08-27T15:57:58.462" v="17062"/>
        <pc:sldMkLst>
          <pc:docMk/>
          <pc:sldMk cId="3973745051" sldId="2147470309"/>
        </pc:sldMkLst>
        <pc:spChg chg="mod">
          <ac:chgData name="Mathias Vercauteren" userId="fa5be325-c4b1-412f-aabb-20c14464bfb7" providerId="ADAL" clId="{A9B91A0C-DE7E-47E9-9019-964FDEE48EC5}" dt="2024-08-27T15:09:20.467" v="16224" actId="20577"/>
          <ac:spMkLst>
            <pc:docMk/>
            <pc:sldMk cId="3973745051" sldId="2147470309"/>
            <ac:spMk id="2" creationId="{4C93915F-B291-D311-D7CA-1CDB04D32700}"/>
          </ac:spMkLst>
        </pc:spChg>
        <pc:spChg chg="mod">
          <ac:chgData name="Mathias Vercauteren" userId="fa5be325-c4b1-412f-aabb-20c14464bfb7" providerId="ADAL" clId="{A9B91A0C-DE7E-47E9-9019-964FDEE48EC5}" dt="2024-08-27T15:09:47.339" v="16255" actId="6549"/>
          <ac:spMkLst>
            <pc:docMk/>
            <pc:sldMk cId="3973745051" sldId="2147470309"/>
            <ac:spMk id="6" creationId="{4FAC5C12-010D-6F0C-9602-997440A78B76}"/>
          </ac:spMkLst>
        </pc:spChg>
        <pc:spChg chg="mod">
          <ac:chgData name="Mathias Vercauteren" userId="fa5be325-c4b1-412f-aabb-20c14464bfb7" providerId="ADAL" clId="{A9B91A0C-DE7E-47E9-9019-964FDEE48EC5}" dt="2024-08-27T15:09:29.126" v="16248" actId="20577"/>
          <ac:spMkLst>
            <pc:docMk/>
            <pc:sldMk cId="3973745051" sldId="2147470309"/>
            <ac:spMk id="7" creationId="{204615E3-6032-34F9-7404-4FB09B0379F2}"/>
          </ac:spMkLst>
        </pc:spChg>
        <pc:spChg chg="mod">
          <ac:chgData name="Mathias Vercauteren" userId="fa5be325-c4b1-412f-aabb-20c14464bfb7" providerId="ADAL" clId="{A9B91A0C-DE7E-47E9-9019-964FDEE48EC5}" dt="2024-08-27T15:09:57.730" v="16257"/>
          <ac:spMkLst>
            <pc:docMk/>
            <pc:sldMk cId="3973745051" sldId="2147470309"/>
            <ac:spMk id="14" creationId="{C066D889-C9F8-8B63-D83E-5BFB0C339940}"/>
          </ac:spMkLst>
        </pc:spChg>
        <pc:spChg chg="mod">
          <ac:chgData name="Mathias Vercauteren" userId="fa5be325-c4b1-412f-aabb-20c14464bfb7" providerId="ADAL" clId="{A9B91A0C-DE7E-47E9-9019-964FDEE48EC5}" dt="2024-08-27T15:10:00.804" v="16271" actId="20577"/>
          <ac:spMkLst>
            <pc:docMk/>
            <pc:sldMk cId="3973745051" sldId="2147470309"/>
            <ac:spMk id="15" creationId="{339C13E2-7C1F-8354-D5B2-643B00829677}"/>
          </ac:spMkLst>
        </pc:spChg>
        <pc:spChg chg="mod">
          <ac:chgData name="Mathias Vercauteren" userId="fa5be325-c4b1-412f-aabb-20c14464bfb7" providerId="ADAL" clId="{A9B91A0C-DE7E-47E9-9019-964FDEE48EC5}" dt="2024-08-27T15:10:09.645" v="16273"/>
          <ac:spMkLst>
            <pc:docMk/>
            <pc:sldMk cId="3973745051" sldId="2147470309"/>
            <ac:spMk id="23" creationId="{31FA658C-CD11-374B-ECC2-835DFB6683D9}"/>
          </ac:spMkLst>
        </pc:spChg>
        <pc:spChg chg="mod">
          <ac:chgData name="Mathias Vercauteren" userId="fa5be325-c4b1-412f-aabb-20c14464bfb7" providerId="ADAL" clId="{A9B91A0C-DE7E-47E9-9019-964FDEE48EC5}" dt="2024-08-27T15:10:13.468" v="16292" actId="20577"/>
          <ac:spMkLst>
            <pc:docMk/>
            <pc:sldMk cId="3973745051" sldId="2147470309"/>
            <ac:spMk id="24" creationId="{92D52289-5A9E-7568-6CE4-943ABCE39930}"/>
          </ac:spMkLst>
        </pc:spChg>
        <pc:spChg chg="mod">
          <ac:chgData name="Mathias Vercauteren" userId="fa5be325-c4b1-412f-aabb-20c14464bfb7" providerId="ADAL" clId="{A9B91A0C-DE7E-47E9-9019-964FDEE48EC5}" dt="2024-08-27T15:12:24.330" v="16352"/>
          <ac:spMkLst>
            <pc:docMk/>
            <pc:sldMk cId="3973745051" sldId="2147470309"/>
            <ac:spMk id="25" creationId="{8CBD29AF-7EAE-D00A-0B4D-17BF0DB30FE5}"/>
          </ac:spMkLst>
        </pc:spChg>
        <pc:spChg chg="mod">
          <ac:chgData name="Mathias Vercauteren" userId="fa5be325-c4b1-412f-aabb-20c14464bfb7" providerId="ADAL" clId="{A9B91A0C-DE7E-47E9-9019-964FDEE48EC5}" dt="2024-08-27T15:12:21.660" v="16351" actId="20577"/>
          <ac:spMkLst>
            <pc:docMk/>
            <pc:sldMk cId="3973745051" sldId="2147470309"/>
            <ac:spMk id="26" creationId="{680F758D-28B5-0C31-B89B-5D87D868D6F4}"/>
          </ac:spMkLst>
        </pc:spChg>
      </pc:sldChg>
      <pc:sldChg chg="addSp delSp modSp add mod ord delAnim modNotesTx">
        <pc:chgData name="Mathias Vercauteren" userId="fa5be325-c4b1-412f-aabb-20c14464bfb7" providerId="ADAL" clId="{A9B91A0C-DE7E-47E9-9019-964FDEE48EC5}" dt="2024-08-27T15:57:58.462" v="17062"/>
        <pc:sldMkLst>
          <pc:docMk/>
          <pc:sldMk cId="2046201957" sldId="2147470310"/>
        </pc:sldMkLst>
        <pc:spChg chg="mod">
          <ac:chgData name="Mathias Vercauteren" userId="fa5be325-c4b1-412f-aabb-20c14464bfb7" providerId="ADAL" clId="{A9B91A0C-DE7E-47E9-9019-964FDEE48EC5}" dt="2024-08-27T15:13:09.786" v="16415" actId="20577"/>
          <ac:spMkLst>
            <pc:docMk/>
            <pc:sldMk cId="2046201957" sldId="2147470310"/>
            <ac:spMk id="2" creationId="{4C93915F-B291-D311-D7CA-1CDB04D32700}"/>
          </ac:spMkLst>
        </pc:spChg>
        <pc:spChg chg="add mod">
          <ac:chgData name="Mathias Vercauteren" userId="fa5be325-c4b1-412f-aabb-20c14464bfb7" providerId="ADAL" clId="{A9B91A0C-DE7E-47E9-9019-964FDEE48EC5}" dt="2024-08-27T15:15:06.638" v="16472" actId="1038"/>
          <ac:spMkLst>
            <pc:docMk/>
            <pc:sldMk cId="2046201957" sldId="2147470310"/>
            <ac:spMk id="3" creationId="{00000000-0000-0000-0000-000000000000}"/>
          </ac:spMkLst>
        </pc:spChg>
        <pc:spChg chg="del">
          <ac:chgData name="Mathias Vercauteren" userId="fa5be325-c4b1-412f-aabb-20c14464bfb7" providerId="ADAL" clId="{A9B91A0C-DE7E-47E9-9019-964FDEE48EC5}" dt="2024-08-27T15:13:14.839" v="16418" actId="478"/>
          <ac:spMkLst>
            <pc:docMk/>
            <pc:sldMk cId="2046201957" sldId="2147470310"/>
            <ac:spMk id="6" creationId="{4FAC5C12-010D-6F0C-9602-997440A78B76}"/>
          </ac:spMkLst>
        </pc:spChg>
        <pc:spChg chg="del">
          <ac:chgData name="Mathias Vercauteren" userId="fa5be325-c4b1-412f-aabb-20c14464bfb7" providerId="ADAL" clId="{A9B91A0C-DE7E-47E9-9019-964FDEE48EC5}" dt="2024-08-27T15:13:14.839" v="16418" actId="478"/>
          <ac:spMkLst>
            <pc:docMk/>
            <pc:sldMk cId="2046201957" sldId="2147470310"/>
            <ac:spMk id="7" creationId="{204615E3-6032-34F9-7404-4FB09B0379F2}"/>
          </ac:spMkLst>
        </pc:spChg>
        <pc:spChg chg="add mod">
          <ac:chgData name="Mathias Vercauteren" userId="fa5be325-c4b1-412f-aabb-20c14464bfb7" providerId="ADAL" clId="{A9B91A0C-DE7E-47E9-9019-964FDEE48EC5}" dt="2024-08-27T15:15:06.638" v="16472" actId="1038"/>
          <ac:spMkLst>
            <pc:docMk/>
            <pc:sldMk cId="2046201957" sldId="2147470310"/>
            <ac:spMk id="8" creationId="{00000000-0000-0000-0000-000000000000}"/>
          </ac:spMkLst>
        </pc:spChg>
        <pc:spChg chg="add mod">
          <ac:chgData name="Mathias Vercauteren" userId="fa5be325-c4b1-412f-aabb-20c14464bfb7" providerId="ADAL" clId="{A9B91A0C-DE7E-47E9-9019-964FDEE48EC5}" dt="2024-08-27T15:15:06.638" v="16472" actId="1038"/>
          <ac:spMkLst>
            <pc:docMk/>
            <pc:sldMk cId="2046201957" sldId="2147470310"/>
            <ac:spMk id="9" creationId="{00000000-0000-0000-0000-000000000000}"/>
          </ac:spMkLst>
        </pc:spChg>
        <pc:spChg chg="add del mod">
          <ac:chgData name="Mathias Vercauteren" userId="fa5be325-c4b1-412f-aabb-20c14464bfb7" providerId="ADAL" clId="{A9B91A0C-DE7E-47E9-9019-964FDEE48EC5}" dt="2024-08-27T15:16:54.462" v="16518" actId="478"/>
          <ac:spMkLst>
            <pc:docMk/>
            <pc:sldMk cId="2046201957" sldId="2147470310"/>
            <ac:spMk id="10" creationId="{00000000-0000-0000-0000-000000000000}"/>
          </ac:spMkLst>
        </pc:spChg>
        <pc:spChg chg="add del mod">
          <ac:chgData name="Mathias Vercauteren" userId="fa5be325-c4b1-412f-aabb-20c14464bfb7" providerId="ADAL" clId="{A9B91A0C-DE7E-47E9-9019-964FDEE48EC5}" dt="2024-08-27T15:17:18.187" v="16537" actId="478"/>
          <ac:spMkLst>
            <pc:docMk/>
            <pc:sldMk cId="2046201957" sldId="2147470310"/>
            <ac:spMk id="11" creationId="{00000000-0000-0000-0000-000000000000}"/>
          </ac:spMkLst>
        </pc:spChg>
        <pc:spChg chg="add del mod">
          <ac:chgData name="Mathias Vercauteren" userId="fa5be325-c4b1-412f-aabb-20c14464bfb7" providerId="ADAL" clId="{A9B91A0C-DE7E-47E9-9019-964FDEE48EC5}" dt="2024-08-27T15:18:32.777" v="16610" actId="478"/>
          <ac:spMkLst>
            <pc:docMk/>
            <pc:sldMk cId="2046201957" sldId="2147470310"/>
            <ac:spMk id="12" creationId="{00000000-0000-0000-0000-000000000000}"/>
          </ac:spMkLst>
        </pc:spChg>
        <pc:spChg chg="add del mod">
          <ac:chgData name="Mathias Vercauteren" userId="fa5be325-c4b1-412f-aabb-20c14464bfb7" providerId="ADAL" clId="{A9B91A0C-DE7E-47E9-9019-964FDEE48EC5}" dt="2024-08-27T15:19:10.141" v="16653" actId="478"/>
          <ac:spMkLst>
            <pc:docMk/>
            <pc:sldMk cId="2046201957" sldId="2147470310"/>
            <ac:spMk id="13" creationId="{00000000-0000-0000-0000-000000000000}"/>
          </ac:spMkLst>
        </pc:spChg>
        <pc:spChg chg="del">
          <ac:chgData name="Mathias Vercauteren" userId="fa5be325-c4b1-412f-aabb-20c14464bfb7" providerId="ADAL" clId="{A9B91A0C-DE7E-47E9-9019-964FDEE48EC5}" dt="2024-08-27T15:13:14.839" v="16418" actId="478"/>
          <ac:spMkLst>
            <pc:docMk/>
            <pc:sldMk cId="2046201957" sldId="2147470310"/>
            <ac:spMk id="14" creationId="{C066D889-C9F8-8B63-D83E-5BFB0C339940}"/>
          </ac:spMkLst>
        </pc:spChg>
        <pc:spChg chg="del">
          <ac:chgData name="Mathias Vercauteren" userId="fa5be325-c4b1-412f-aabb-20c14464bfb7" providerId="ADAL" clId="{A9B91A0C-DE7E-47E9-9019-964FDEE48EC5}" dt="2024-08-27T15:13:14.839" v="16418" actId="478"/>
          <ac:spMkLst>
            <pc:docMk/>
            <pc:sldMk cId="2046201957" sldId="2147470310"/>
            <ac:spMk id="15" creationId="{339C13E2-7C1F-8354-D5B2-643B00829677}"/>
          </ac:spMkLst>
        </pc:spChg>
        <pc:spChg chg="add del mod">
          <ac:chgData name="Mathias Vercauteren" userId="fa5be325-c4b1-412f-aabb-20c14464bfb7" providerId="ADAL" clId="{A9B91A0C-DE7E-47E9-9019-964FDEE48EC5}" dt="2024-08-27T15:18:49.024" v="16621" actId="478"/>
          <ac:spMkLst>
            <pc:docMk/>
            <pc:sldMk cId="2046201957" sldId="2147470310"/>
            <ac:spMk id="16" creationId="{00000000-0000-0000-0000-000000000000}"/>
          </ac:spMkLst>
        </pc:spChg>
        <pc:spChg chg="add del mod">
          <ac:chgData name="Mathias Vercauteren" userId="fa5be325-c4b1-412f-aabb-20c14464bfb7" providerId="ADAL" clId="{A9B91A0C-DE7E-47E9-9019-964FDEE48EC5}" dt="2024-08-27T15:18:47.402" v="16620" actId="478"/>
          <ac:spMkLst>
            <pc:docMk/>
            <pc:sldMk cId="2046201957" sldId="2147470310"/>
            <ac:spMk id="17" creationId="{00000000-0000-0000-0000-000000000000}"/>
          </ac:spMkLst>
        </pc:spChg>
        <pc:spChg chg="add del mod">
          <ac:chgData name="Mathias Vercauteren" userId="fa5be325-c4b1-412f-aabb-20c14464bfb7" providerId="ADAL" clId="{A9B91A0C-DE7E-47E9-9019-964FDEE48EC5}" dt="2024-08-27T15:16:59.357" v="16521" actId="478"/>
          <ac:spMkLst>
            <pc:docMk/>
            <pc:sldMk cId="2046201957" sldId="2147470310"/>
            <ac:spMk id="18" creationId="{00000000-0000-0000-0000-000000000000}"/>
          </ac:spMkLst>
        </pc:spChg>
        <pc:spChg chg="add del mod">
          <ac:chgData name="Mathias Vercauteren" userId="fa5be325-c4b1-412f-aabb-20c14464bfb7" providerId="ADAL" clId="{A9B91A0C-DE7E-47E9-9019-964FDEE48EC5}" dt="2024-08-27T15:20:03.798" v="16676" actId="478"/>
          <ac:spMkLst>
            <pc:docMk/>
            <pc:sldMk cId="2046201957" sldId="2147470310"/>
            <ac:spMk id="19" creationId="{00000000-0000-0000-0000-000000000000}"/>
          </ac:spMkLst>
        </pc:spChg>
        <pc:spChg chg="add mod">
          <ac:chgData name="Mathias Vercauteren" userId="fa5be325-c4b1-412f-aabb-20c14464bfb7" providerId="ADAL" clId="{A9B91A0C-DE7E-47E9-9019-964FDEE48EC5}" dt="2024-08-27T15:15:42.007" v="16486" actId="207"/>
          <ac:spMkLst>
            <pc:docMk/>
            <pc:sldMk cId="2046201957" sldId="2147470310"/>
            <ac:spMk id="20" creationId="{00000000-0000-0000-0000-000000000000}"/>
          </ac:spMkLst>
        </pc:spChg>
        <pc:spChg chg="mod">
          <ac:chgData name="Mathias Vercauteren" userId="fa5be325-c4b1-412f-aabb-20c14464bfb7" providerId="ADAL" clId="{A9B91A0C-DE7E-47E9-9019-964FDEE48EC5}" dt="2024-08-27T15:13:32.554" v="16423" actId="2711"/>
          <ac:spMkLst>
            <pc:docMk/>
            <pc:sldMk cId="2046201957" sldId="2147470310"/>
            <ac:spMk id="22" creationId="{00000000-0000-0000-0000-000000000000}"/>
          </ac:spMkLst>
        </pc:spChg>
        <pc:spChg chg="del">
          <ac:chgData name="Mathias Vercauteren" userId="fa5be325-c4b1-412f-aabb-20c14464bfb7" providerId="ADAL" clId="{A9B91A0C-DE7E-47E9-9019-964FDEE48EC5}" dt="2024-08-27T15:13:18.723" v="16420" actId="478"/>
          <ac:spMkLst>
            <pc:docMk/>
            <pc:sldMk cId="2046201957" sldId="2147470310"/>
            <ac:spMk id="23" creationId="{31FA658C-CD11-374B-ECC2-835DFB6683D9}"/>
          </ac:spMkLst>
        </pc:spChg>
        <pc:spChg chg="del">
          <ac:chgData name="Mathias Vercauteren" userId="fa5be325-c4b1-412f-aabb-20c14464bfb7" providerId="ADAL" clId="{A9B91A0C-DE7E-47E9-9019-964FDEE48EC5}" dt="2024-08-27T15:13:14.839" v="16418" actId="478"/>
          <ac:spMkLst>
            <pc:docMk/>
            <pc:sldMk cId="2046201957" sldId="2147470310"/>
            <ac:spMk id="24" creationId="{92D52289-5A9E-7568-6CE4-943ABCE39930}"/>
          </ac:spMkLst>
        </pc:spChg>
        <pc:spChg chg="del">
          <ac:chgData name="Mathias Vercauteren" userId="fa5be325-c4b1-412f-aabb-20c14464bfb7" providerId="ADAL" clId="{A9B91A0C-DE7E-47E9-9019-964FDEE48EC5}" dt="2024-08-27T15:13:17.256" v="16419" actId="478"/>
          <ac:spMkLst>
            <pc:docMk/>
            <pc:sldMk cId="2046201957" sldId="2147470310"/>
            <ac:spMk id="25" creationId="{8CBD29AF-7EAE-D00A-0B4D-17BF0DB30FE5}"/>
          </ac:spMkLst>
        </pc:spChg>
        <pc:spChg chg="del">
          <ac:chgData name="Mathias Vercauteren" userId="fa5be325-c4b1-412f-aabb-20c14464bfb7" providerId="ADAL" clId="{A9B91A0C-DE7E-47E9-9019-964FDEE48EC5}" dt="2024-08-27T15:13:14.839" v="16418" actId="478"/>
          <ac:spMkLst>
            <pc:docMk/>
            <pc:sldMk cId="2046201957" sldId="2147470310"/>
            <ac:spMk id="26" creationId="{680F758D-28B5-0C31-B89B-5D87D868D6F4}"/>
          </ac:spMkLst>
        </pc:spChg>
        <pc:spChg chg="mod">
          <ac:chgData name="Mathias Vercauteren" userId="fa5be325-c4b1-412f-aabb-20c14464bfb7" providerId="ADAL" clId="{A9B91A0C-DE7E-47E9-9019-964FDEE48EC5}" dt="2024-08-27T15:13:32.554" v="16423" actId="2711"/>
          <ac:spMkLst>
            <pc:docMk/>
            <pc:sldMk cId="2046201957" sldId="2147470310"/>
            <ac:spMk id="27" creationId="{00000000-0000-0000-0000-000000000000}"/>
          </ac:spMkLst>
        </pc:spChg>
        <pc:spChg chg="mod">
          <ac:chgData name="Mathias Vercauteren" userId="fa5be325-c4b1-412f-aabb-20c14464bfb7" providerId="ADAL" clId="{A9B91A0C-DE7E-47E9-9019-964FDEE48EC5}" dt="2024-08-27T15:13:32.554" v="16423" actId="2711"/>
          <ac:spMkLst>
            <pc:docMk/>
            <pc:sldMk cId="2046201957" sldId="2147470310"/>
            <ac:spMk id="28" creationId="{00000000-0000-0000-0000-000000000000}"/>
          </ac:spMkLst>
        </pc:spChg>
        <pc:spChg chg="add del mod">
          <ac:chgData name="Mathias Vercauteren" userId="fa5be325-c4b1-412f-aabb-20c14464bfb7" providerId="ADAL" clId="{A9B91A0C-DE7E-47E9-9019-964FDEE48EC5}" dt="2024-08-27T15:18:30.956" v="16609" actId="478"/>
          <ac:spMkLst>
            <pc:docMk/>
            <pc:sldMk cId="2046201957" sldId="2147470310"/>
            <ac:spMk id="29" creationId="{00000000-0000-0000-0000-000000000000}"/>
          </ac:spMkLst>
        </pc:spChg>
        <pc:spChg chg="add del mod">
          <ac:chgData name="Mathias Vercauteren" userId="fa5be325-c4b1-412f-aabb-20c14464bfb7" providerId="ADAL" clId="{A9B91A0C-DE7E-47E9-9019-964FDEE48EC5}" dt="2024-08-27T15:17:34.556" v="16560" actId="478"/>
          <ac:spMkLst>
            <pc:docMk/>
            <pc:sldMk cId="2046201957" sldId="2147470310"/>
            <ac:spMk id="30" creationId="{00000000-0000-0000-0000-000000000000}"/>
          </ac:spMkLst>
        </pc:spChg>
        <pc:spChg chg="add mod">
          <ac:chgData name="Mathias Vercauteren" userId="fa5be325-c4b1-412f-aabb-20c14464bfb7" providerId="ADAL" clId="{A9B91A0C-DE7E-47E9-9019-964FDEE48EC5}" dt="2024-08-27T15:21:19.877" v="16698" actId="1076"/>
          <ac:spMkLst>
            <pc:docMk/>
            <pc:sldMk cId="2046201957" sldId="2147470310"/>
            <ac:spMk id="31" creationId="{00000000-0000-0000-0000-000000000000}"/>
          </ac:spMkLst>
        </pc:spChg>
        <pc:spChg chg="add mod">
          <ac:chgData name="Mathias Vercauteren" userId="fa5be325-c4b1-412f-aabb-20c14464bfb7" providerId="ADAL" clId="{A9B91A0C-DE7E-47E9-9019-964FDEE48EC5}" dt="2024-08-27T15:19:46.710" v="16671" actId="14100"/>
          <ac:spMkLst>
            <pc:docMk/>
            <pc:sldMk cId="2046201957" sldId="2147470310"/>
            <ac:spMk id="32" creationId="{00000000-0000-0000-0000-000000000000}"/>
          </ac:spMkLst>
        </pc:spChg>
        <pc:spChg chg="add mod">
          <ac:chgData name="Mathias Vercauteren" userId="fa5be325-c4b1-412f-aabb-20c14464bfb7" providerId="ADAL" clId="{A9B91A0C-DE7E-47E9-9019-964FDEE48EC5}" dt="2024-08-27T15:19:55.784" v="16674" actId="1076"/>
          <ac:spMkLst>
            <pc:docMk/>
            <pc:sldMk cId="2046201957" sldId="2147470310"/>
            <ac:spMk id="33" creationId="{77E6B898-0811-6661-8B1B-D100499C2615}"/>
          </ac:spMkLst>
        </pc:spChg>
        <pc:spChg chg="add mod">
          <ac:chgData name="Mathias Vercauteren" userId="fa5be325-c4b1-412f-aabb-20c14464bfb7" providerId="ADAL" clId="{A9B91A0C-DE7E-47E9-9019-964FDEE48EC5}" dt="2024-08-27T15:17:13.243" v="16536" actId="14100"/>
          <ac:spMkLst>
            <pc:docMk/>
            <pc:sldMk cId="2046201957" sldId="2147470310"/>
            <ac:spMk id="34" creationId="{48B2FB22-EDDA-6DFE-1257-908C5DFC9023}"/>
          </ac:spMkLst>
        </pc:spChg>
        <pc:spChg chg="add mod">
          <ac:chgData name="Mathias Vercauteren" userId="fa5be325-c4b1-412f-aabb-20c14464bfb7" providerId="ADAL" clId="{A9B91A0C-DE7E-47E9-9019-964FDEE48EC5}" dt="2024-08-27T15:20:47.445" v="16688" actId="14100"/>
          <ac:spMkLst>
            <pc:docMk/>
            <pc:sldMk cId="2046201957" sldId="2147470310"/>
            <ac:spMk id="35" creationId="{67E98A79-4680-E568-BFC8-773F7BA782AD}"/>
          </ac:spMkLst>
        </pc:spChg>
        <pc:spChg chg="add mod">
          <ac:chgData name="Mathias Vercauteren" userId="fa5be325-c4b1-412f-aabb-20c14464bfb7" providerId="ADAL" clId="{A9B91A0C-DE7E-47E9-9019-964FDEE48EC5}" dt="2024-08-27T15:20:28.163" v="16683" actId="1076"/>
          <ac:spMkLst>
            <pc:docMk/>
            <pc:sldMk cId="2046201957" sldId="2147470310"/>
            <ac:spMk id="36" creationId="{749EA972-9CD9-BB0E-1B9C-6CF73075F968}"/>
          </ac:spMkLst>
        </pc:spChg>
        <pc:spChg chg="add mod">
          <ac:chgData name="Mathias Vercauteren" userId="fa5be325-c4b1-412f-aabb-20c14464bfb7" providerId="ADAL" clId="{A9B91A0C-DE7E-47E9-9019-964FDEE48EC5}" dt="2024-08-27T15:20:41.726" v="16686" actId="1076"/>
          <ac:spMkLst>
            <pc:docMk/>
            <pc:sldMk cId="2046201957" sldId="2147470310"/>
            <ac:spMk id="37" creationId="{7DF193AD-603D-7A45-8608-571992EA00D2}"/>
          </ac:spMkLst>
        </pc:spChg>
        <pc:spChg chg="add mod">
          <ac:chgData name="Mathias Vercauteren" userId="fa5be325-c4b1-412f-aabb-20c14464bfb7" providerId="ADAL" clId="{A9B91A0C-DE7E-47E9-9019-964FDEE48EC5}" dt="2024-08-27T15:20:56.171" v="16690" actId="1076"/>
          <ac:spMkLst>
            <pc:docMk/>
            <pc:sldMk cId="2046201957" sldId="2147470310"/>
            <ac:spMk id="38" creationId="{5F9D77C2-CA69-012D-EA87-F4A075754F48}"/>
          </ac:spMkLst>
        </pc:spChg>
        <pc:spChg chg="add mod">
          <ac:chgData name="Mathias Vercauteren" userId="fa5be325-c4b1-412f-aabb-20c14464bfb7" providerId="ADAL" clId="{A9B91A0C-DE7E-47E9-9019-964FDEE48EC5}" dt="2024-08-27T15:20:52.800" v="16689" actId="1076"/>
          <ac:spMkLst>
            <pc:docMk/>
            <pc:sldMk cId="2046201957" sldId="2147470310"/>
            <ac:spMk id="39" creationId="{712681A8-8801-53A4-9D2C-255265E7254F}"/>
          </ac:spMkLst>
        </pc:spChg>
        <pc:spChg chg="add mod">
          <ac:chgData name="Mathias Vercauteren" userId="fa5be325-c4b1-412f-aabb-20c14464bfb7" providerId="ADAL" clId="{A9B91A0C-DE7E-47E9-9019-964FDEE48EC5}" dt="2024-08-27T15:19:22.560" v="16664" actId="1076"/>
          <ac:spMkLst>
            <pc:docMk/>
            <pc:sldMk cId="2046201957" sldId="2147470310"/>
            <ac:spMk id="40" creationId="{06004D6D-855C-FB4F-9092-BBD80504BB7D}"/>
          </ac:spMkLst>
        </pc:spChg>
        <pc:grpChg chg="add del mod">
          <ac:chgData name="Mathias Vercauteren" userId="fa5be325-c4b1-412f-aabb-20c14464bfb7" providerId="ADAL" clId="{A9B91A0C-DE7E-47E9-9019-964FDEE48EC5}" dt="2024-08-27T15:15:00.772" v="16442" actId="478"/>
          <ac:grpSpMkLst>
            <pc:docMk/>
            <pc:sldMk cId="2046201957" sldId="2147470310"/>
            <ac:grpSpMk id="21" creationId="{00000000-0000-0000-0000-000000000000}"/>
          </ac:grpSpMkLst>
        </pc:grpChg>
        <pc:cxnChg chg="add mod">
          <ac:chgData name="Mathias Vercauteren" userId="fa5be325-c4b1-412f-aabb-20c14464bfb7" providerId="ADAL" clId="{A9B91A0C-DE7E-47E9-9019-964FDEE48EC5}" dt="2024-08-27T15:20:08.987" v="16677" actId="1582"/>
          <ac:cxnSpMkLst>
            <pc:docMk/>
            <pc:sldMk cId="2046201957" sldId="2147470310"/>
            <ac:cxnSpMk id="42" creationId="{D3C35448-CBF1-DFFB-65E5-2D65C9C96830}"/>
          </ac:cxnSpMkLst>
        </pc:cxnChg>
        <pc:cxnChg chg="add mod">
          <ac:chgData name="Mathias Vercauteren" userId="fa5be325-c4b1-412f-aabb-20c14464bfb7" providerId="ADAL" clId="{A9B91A0C-DE7E-47E9-9019-964FDEE48EC5}" dt="2024-08-27T15:20:41.726" v="16686" actId="1076"/>
          <ac:cxnSpMkLst>
            <pc:docMk/>
            <pc:sldMk cId="2046201957" sldId="2147470310"/>
            <ac:cxnSpMk id="44" creationId="{EE6A73AB-82AC-116D-11C3-FEFE5FF73D3B}"/>
          </ac:cxnSpMkLst>
        </pc:cxnChg>
        <pc:cxnChg chg="add del mod">
          <ac:chgData name="Mathias Vercauteren" userId="fa5be325-c4b1-412f-aabb-20c14464bfb7" providerId="ADAL" clId="{A9B91A0C-DE7E-47E9-9019-964FDEE48EC5}" dt="2024-08-27T15:21:01.892" v="16692" actId="478"/>
          <ac:cxnSpMkLst>
            <pc:docMk/>
            <pc:sldMk cId="2046201957" sldId="2147470310"/>
            <ac:cxnSpMk id="52" creationId="{936B34A6-003C-A0EF-684A-93915B3BB991}"/>
          </ac:cxnSpMkLst>
        </pc:cxnChg>
        <pc:cxnChg chg="add mod">
          <ac:chgData name="Mathias Vercauteren" userId="fa5be325-c4b1-412f-aabb-20c14464bfb7" providerId="ADAL" clId="{A9B91A0C-DE7E-47E9-9019-964FDEE48EC5}" dt="2024-08-27T15:21:14.774" v="16696" actId="1076"/>
          <ac:cxnSpMkLst>
            <pc:docMk/>
            <pc:sldMk cId="2046201957" sldId="2147470310"/>
            <ac:cxnSpMk id="54" creationId="{4A062895-CFFB-98E2-5449-04B1C6E36DCB}"/>
          </ac:cxnSpMkLst>
        </pc:cxnChg>
        <pc:cxnChg chg="add mod">
          <ac:chgData name="Mathias Vercauteren" userId="fa5be325-c4b1-412f-aabb-20c14464bfb7" providerId="ADAL" clId="{A9B91A0C-DE7E-47E9-9019-964FDEE48EC5}" dt="2024-08-27T15:21:17.065" v="16697" actId="571"/>
          <ac:cxnSpMkLst>
            <pc:docMk/>
            <pc:sldMk cId="2046201957" sldId="2147470310"/>
            <ac:cxnSpMk id="55" creationId="{4C4D097A-9BC1-88BC-05DF-CA579314435E}"/>
          </ac:cxnSpMkLst>
        </pc:cxnChg>
      </pc:sldChg>
      <pc:sldChg chg="addSp delSp modSp add mod ord modAnim">
        <pc:chgData name="Mathias Vercauteren" userId="fa5be325-c4b1-412f-aabb-20c14464bfb7" providerId="ADAL" clId="{A9B91A0C-DE7E-47E9-9019-964FDEE48EC5}" dt="2024-08-27T15:57:58.462" v="17062"/>
        <pc:sldMkLst>
          <pc:docMk/>
          <pc:sldMk cId="2488810985" sldId="2147470311"/>
        </pc:sldMkLst>
        <pc:spChg chg="mod">
          <ac:chgData name="Mathias Vercauteren" userId="fa5be325-c4b1-412f-aabb-20c14464bfb7" providerId="ADAL" clId="{A9B91A0C-DE7E-47E9-9019-964FDEE48EC5}" dt="2024-08-27T15:30:46.046" v="16710" actId="2711"/>
          <ac:spMkLst>
            <pc:docMk/>
            <pc:sldMk cId="2488810985" sldId="2147470311"/>
            <ac:spMk id="2" creationId="{4C93915F-B291-D311-D7CA-1CDB04D32700}"/>
          </ac:spMkLst>
        </pc:spChg>
        <pc:spChg chg="del">
          <ac:chgData name="Mathias Vercauteren" userId="fa5be325-c4b1-412f-aabb-20c14464bfb7" providerId="ADAL" clId="{A9B91A0C-DE7E-47E9-9019-964FDEE48EC5}" dt="2024-08-27T15:30:08.045" v="16702" actId="478"/>
          <ac:spMkLst>
            <pc:docMk/>
            <pc:sldMk cId="2488810985" sldId="2147470311"/>
            <ac:spMk id="3" creationId="{00000000-0000-0000-0000-000000000000}"/>
          </ac:spMkLst>
        </pc:spChg>
        <pc:spChg chg="mod">
          <ac:chgData name="Mathias Vercauteren" userId="fa5be325-c4b1-412f-aabb-20c14464bfb7" providerId="ADAL" clId="{A9B91A0C-DE7E-47E9-9019-964FDEE48EC5}" dt="2024-08-27T15:30:46.046" v="16710" actId="2711"/>
          <ac:spMkLst>
            <pc:docMk/>
            <pc:sldMk cId="2488810985" sldId="2147470311"/>
            <ac:spMk id="4" creationId="{BBA11014-474D-28DB-5434-5C8FC57EF10B}"/>
          </ac:spMkLst>
        </pc:spChg>
        <pc:spChg chg="mod">
          <ac:chgData name="Mathias Vercauteren" userId="fa5be325-c4b1-412f-aabb-20c14464bfb7" providerId="ADAL" clId="{A9B91A0C-DE7E-47E9-9019-964FDEE48EC5}" dt="2024-08-27T15:30:46.046" v="16710" actId="2711"/>
          <ac:spMkLst>
            <pc:docMk/>
            <pc:sldMk cId="2488810985" sldId="2147470311"/>
            <ac:spMk id="5" creationId="{E46705EB-A743-1368-67D0-C277D756A3AE}"/>
          </ac:spMkLst>
        </pc:spChg>
        <pc:spChg chg="mod topLvl">
          <ac:chgData name="Mathias Vercauteren" userId="fa5be325-c4b1-412f-aabb-20c14464bfb7" providerId="ADAL" clId="{A9B91A0C-DE7E-47E9-9019-964FDEE48EC5}" dt="2024-08-27T15:31:27.379" v="16714" actId="165"/>
          <ac:spMkLst>
            <pc:docMk/>
            <pc:sldMk cId="2488810985" sldId="2147470311"/>
            <ac:spMk id="7"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8"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9"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0"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2"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3" creationId="{00000000-0000-0000-0000-000000000000}"/>
          </ac:spMkLst>
        </pc:spChg>
        <pc:spChg chg="add mod">
          <ac:chgData name="Mathias Vercauteren" userId="fa5be325-c4b1-412f-aabb-20c14464bfb7" providerId="ADAL" clId="{A9B91A0C-DE7E-47E9-9019-964FDEE48EC5}" dt="2024-08-27T15:30:52.486" v="16712" actId="14100"/>
          <ac:spMkLst>
            <pc:docMk/>
            <pc:sldMk cId="2488810985" sldId="2147470311"/>
            <ac:spMk id="15" creationId="{00000000-0000-0000-0000-000000000000}"/>
          </ac:spMkLst>
        </pc:spChg>
        <pc:spChg chg="add mod">
          <ac:chgData name="Mathias Vercauteren" userId="fa5be325-c4b1-412f-aabb-20c14464bfb7" providerId="ADAL" clId="{A9B91A0C-DE7E-47E9-9019-964FDEE48EC5}" dt="2024-08-27T15:30:50.758" v="16711" actId="14100"/>
          <ac:spMkLst>
            <pc:docMk/>
            <pc:sldMk cId="2488810985" sldId="2147470311"/>
            <ac:spMk id="17"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18"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19"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20" creationId="{00000000-0000-0000-0000-000000000000}"/>
          </ac:spMkLst>
        </pc:spChg>
        <pc:spChg chg="mod topLvl">
          <ac:chgData name="Mathias Vercauteren" userId="fa5be325-c4b1-412f-aabb-20c14464bfb7" providerId="ADAL" clId="{A9B91A0C-DE7E-47E9-9019-964FDEE48EC5}" dt="2024-08-27T15:31:36.202" v="16715" actId="164"/>
          <ac:spMkLst>
            <pc:docMk/>
            <pc:sldMk cId="2488810985" sldId="2147470311"/>
            <ac:spMk id="22"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31"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32" creationId="{00000000-0000-0000-0000-000000000000}"/>
          </ac:spMkLst>
        </pc:spChg>
        <pc:spChg chg="del">
          <ac:chgData name="Mathias Vercauteren" userId="fa5be325-c4b1-412f-aabb-20c14464bfb7" providerId="ADAL" clId="{A9B91A0C-DE7E-47E9-9019-964FDEE48EC5}" dt="2024-08-27T15:30:08.045" v="16702" actId="478"/>
          <ac:spMkLst>
            <pc:docMk/>
            <pc:sldMk cId="2488810985" sldId="2147470311"/>
            <ac:spMk id="33" creationId="{77E6B898-0811-6661-8B1B-D100499C2615}"/>
          </ac:spMkLst>
        </pc:spChg>
        <pc:spChg chg="del">
          <ac:chgData name="Mathias Vercauteren" userId="fa5be325-c4b1-412f-aabb-20c14464bfb7" providerId="ADAL" clId="{A9B91A0C-DE7E-47E9-9019-964FDEE48EC5}" dt="2024-08-27T15:30:08.045" v="16702" actId="478"/>
          <ac:spMkLst>
            <pc:docMk/>
            <pc:sldMk cId="2488810985" sldId="2147470311"/>
            <ac:spMk id="34" creationId="{48B2FB22-EDDA-6DFE-1257-908C5DFC9023}"/>
          </ac:spMkLst>
        </pc:spChg>
        <pc:spChg chg="del">
          <ac:chgData name="Mathias Vercauteren" userId="fa5be325-c4b1-412f-aabb-20c14464bfb7" providerId="ADAL" clId="{A9B91A0C-DE7E-47E9-9019-964FDEE48EC5}" dt="2024-08-27T15:30:08.045" v="16702" actId="478"/>
          <ac:spMkLst>
            <pc:docMk/>
            <pc:sldMk cId="2488810985" sldId="2147470311"/>
            <ac:spMk id="35" creationId="{67E98A79-4680-E568-BFC8-773F7BA782AD}"/>
          </ac:spMkLst>
        </pc:spChg>
        <pc:spChg chg="del">
          <ac:chgData name="Mathias Vercauteren" userId="fa5be325-c4b1-412f-aabb-20c14464bfb7" providerId="ADAL" clId="{A9B91A0C-DE7E-47E9-9019-964FDEE48EC5}" dt="2024-08-27T15:30:08.045" v="16702" actId="478"/>
          <ac:spMkLst>
            <pc:docMk/>
            <pc:sldMk cId="2488810985" sldId="2147470311"/>
            <ac:spMk id="36" creationId="{749EA972-9CD9-BB0E-1B9C-6CF73075F968}"/>
          </ac:spMkLst>
        </pc:spChg>
        <pc:spChg chg="del">
          <ac:chgData name="Mathias Vercauteren" userId="fa5be325-c4b1-412f-aabb-20c14464bfb7" providerId="ADAL" clId="{A9B91A0C-DE7E-47E9-9019-964FDEE48EC5}" dt="2024-08-27T15:30:08.045" v="16702" actId="478"/>
          <ac:spMkLst>
            <pc:docMk/>
            <pc:sldMk cId="2488810985" sldId="2147470311"/>
            <ac:spMk id="37" creationId="{7DF193AD-603D-7A45-8608-571992EA00D2}"/>
          </ac:spMkLst>
        </pc:spChg>
        <pc:spChg chg="del">
          <ac:chgData name="Mathias Vercauteren" userId="fa5be325-c4b1-412f-aabb-20c14464bfb7" providerId="ADAL" clId="{A9B91A0C-DE7E-47E9-9019-964FDEE48EC5}" dt="2024-08-27T15:30:08.045" v="16702" actId="478"/>
          <ac:spMkLst>
            <pc:docMk/>
            <pc:sldMk cId="2488810985" sldId="2147470311"/>
            <ac:spMk id="38" creationId="{5F9D77C2-CA69-012D-EA87-F4A075754F48}"/>
          </ac:spMkLst>
        </pc:spChg>
        <pc:spChg chg="del">
          <ac:chgData name="Mathias Vercauteren" userId="fa5be325-c4b1-412f-aabb-20c14464bfb7" providerId="ADAL" clId="{A9B91A0C-DE7E-47E9-9019-964FDEE48EC5}" dt="2024-08-27T15:30:08.045" v="16702" actId="478"/>
          <ac:spMkLst>
            <pc:docMk/>
            <pc:sldMk cId="2488810985" sldId="2147470311"/>
            <ac:spMk id="39" creationId="{712681A8-8801-53A4-9D2C-255265E7254F}"/>
          </ac:spMkLst>
        </pc:spChg>
        <pc:spChg chg="del">
          <ac:chgData name="Mathias Vercauteren" userId="fa5be325-c4b1-412f-aabb-20c14464bfb7" providerId="ADAL" clId="{A9B91A0C-DE7E-47E9-9019-964FDEE48EC5}" dt="2024-08-27T15:30:08.045" v="16702" actId="478"/>
          <ac:spMkLst>
            <pc:docMk/>
            <pc:sldMk cId="2488810985" sldId="2147470311"/>
            <ac:spMk id="40" creationId="{06004D6D-855C-FB4F-9092-BBD80504BB7D}"/>
          </ac:spMkLst>
        </pc:spChg>
        <pc:spChg chg="add mod">
          <ac:chgData name="Mathias Vercauteren" userId="fa5be325-c4b1-412f-aabb-20c14464bfb7" providerId="ADAL" clId="{A9B91A0C-DE7E-47E9-9019-964FDEE48EC5}" dt="2024-08-27T15:30:46.046" v="16710" actId="2711"/>
          <ac:spMkLst>
            <pc:docMk/>
            <pc:sldMk cId="2488810985" sldId="2147470311"/>
            <ac:spMk id="53"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56"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60" creationId="{00000000-0000-0000-0000-000000000000}"/>
          </ac:spMkLst>
        </pc:spChg>
        <pc:spChg chg="mod topLvl">
          <ac:chgData name="Mathias Vercauteren" userId="fa5be325-c4b1-412f-aabb-20c14464bfb7" providerId="ADAL" clId="{A9B91A0C-DE7E-47E9-9019-964FDEE48EC5}" dt="2024-08-27T15:31:50.274" v="16718" actId="164"/>
          <ac:spMkLst>
            <pc:docMk/>
            <pc:sldMk cId="2488810985" sldId="2147470311"/>
            <ac:spMk id="62"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82"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83"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84"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85"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86"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87"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89"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90"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1"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3"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4"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5"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6"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7"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98" creationId="{00000000-0000-0000-0000-000000000000}"/>
          </ac:spMkLst>
        </pc:spChg>
        <pc:spChg chg="mod topLvl">
          <ac:chgData name="Mathias Vercauteren" userId="fa5be325-c4b1-412f-aabb-20c14464bfb7" providerId="ADAL" clId="{A9B91A0C-DE7E-47E9-9019-964FDEE48EC5}" dt="2024-08-27T15:31:58.021" v="16720" actId="164"/>
          <ac:spMkLst>
            <pc:docMk/>
            <pc:sldMk cId="2488810985" sldId="2147470311"/>
            <ac:spMk id="100"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03"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04" creationId="{00000000-0000-0000-0000-000000000000}"/>
          </ac:spMkLst>
        </pc:spChg>
        <pc:spChg chg="mod topLvl">
          <ac:chgData name="Mathias Vercauteren" userId="fa5be325-c4b1-412f-aabb-20c14464bfb7" providerId="ADAL" clId="{A9B91A0C-DE7E-47E9-9019-964FDEE48EC5}" dt="2024-08-27T15:31:27.379" v="16714" actId="165"/>
          <ac:spMkLst>
            <pc:docMk/>
            <pc:sldMk cId="2488810985" sldId="2147470311"/>
            <ac:spMk id="105" creationId="{00000000-0000-0000-0000-000000000000}"/>
          </ac:spMkLst>
        </pc:spChg>
        <pc:spChg chg="add mod">
          <ac:chgData name="Mathias Vercauteren" userId="fa5be325-c4b1-412f-aabb-20c14464bfb7" providerId="ADAL" clId="{A9B91A0C-DE7E-47E9-9019-964FDEE48EC5}" dt="2024-08-27T15:30:46.046" v="16710" actId="2711"/>
          <ac:spMkLst>
            <pc:docMk/>
            <pc:sldMk cId="2488810985" sldId="2147470311"/>
            <ac:spMk id="106" creationId="{00000000-0000-0000-0000-000000000000}"/>
          </ac:spMkLst>
        </pc:spChg>
        <pc:spChg chg="mod topLvl">
          <ac:chgData name="Mathias Vercauteren" userId="fa5be325-c4b1-412f-aabb-20c14464bfb7" providerId="ADAL" clId="{A9B91A0C-DE7E-47E9-9019-964FDEE48EC5}" dt="2024-08-27T15:32:06.482" v="16722" actId="164"/>
          <ac:spMkLst>
            <pc:docMk/>
            <pc:sldMk cId="2488810985" sldId="2147470311"/>
            <ac:spMk id="108" creationId="{00000000-0000-0000-0000-000000000000}"/>
          </ac:spMkLst>
        </pc:spChg>
        <pc:spChg chg="add mod">
          <ac:chgData name="Mathias Vercauteren" userId="fa5be325-c4b1-412f-aabb-20c14464bfb7" providerId="ADAL" clId="{A9B91A0C-DE7E-47E9-9019-964FDEE48EC5}" dt="2024-08-27T15:32:06.482" v="16722" actId="164"/>
          <ac:spMkLst>
            <pc:docMk/>
            <pc:sldMk cId="2488810985" sldId="2147470311"/>
            <ac:spMk id="144" creationId="{00000000-0000-0000-0000-000000000000}"/>
          </ac:spMkLst>
        </pc:spChg>
        <pc:spChg chg="add mod">
          <ac:chgData name="Mathias Vercauteren" userId="fa5be325-c4b1-412f-aabb-20c14464bfb7" providerId="ADAL" clId="{A9B91A0C-DE7E-47E9-9019-964FDEE48EC5}" dt="2024-08-27T15:32:06.482" v="16722" actId="164"/>
          <ac:spMkLst>
            <pc:docMk/>
            <pc:sldMk cId="2488810985" sldId="2147470311"/>
            <ac:spMk id="145" creationId="{00000000-0000-0000-0000-000000000000}"/>
          </ac:spMkLst>
        </pc:spChg>
        <pc:spChg chg="add mod">
          <ac:chgData name="Mathias Vercauteren" userId="fa5be325-c4b1-412f-aabb-20c14464bfb7" providerId="ADAL" clId="{A9B91A0C-DE7E-47E9-9019-964FDEE48EC5}" dt="2024-08-27T15:31:58.021" v="16720" actId="164"/>
          <ac:spMkLst>
            <pc:docMk/>
            <pc:sldMk cId="2488810985" sldId="2147470311"/>
            <ac:spMk id="146" creationId="{00000000-0000-0000-0000-000000000000}"/>
          </ac:spMkLst>
        </pc:spChg>
        <pc:spChg chg="add mod">
          <ac:chgData name="Mathias Vercauteren" userId="fa5be325-c4b1-412f-aabb-20c14464bfb7" providerId="ADAL" clId="{A9B91A0C-DE7E-47E9-9019-964FDEE48EC5}" dt="2024-08-27T15:31:50.274" v="16718" actId="164"/>
          <ac:spMkLst>
            <pc:docMk/>
            <pc:sldMk cId="2488810985" sldId="2147470311"/>
            <ac:spMk id="147" creationId="{00000000-0000-0000-0000-000000000000}"/>
          </ac:spMkLst>
        </pc:spChg>
        <pc:spChg chg="add mod">
          <ac:chgData name="Mathias Vercauteren" userId="fa5be325-c4b1-412f-aabb-20c14464bfb7" providerId="ADAL" clId="{A9B91A0C-DE7E-47E9-9019-964FDEE48EC5}" dt="2024-08-27T15:31:36.202" v="16715" actId="164"/>
          <ac:spMkLst>
            <pc:docMk/>
            <pc:sldMk cId="2488810985" sldId="2147470311"/>
            <ac:spMk id="148" creationId="{00000000-0000-0000-0000-000000000000}"/>
          </ac:spMkLst>
        </pc:spChg>
        <pc:grpChg chg="add del mod">
          <ac:chgData name="Mathias Vercauteren" userId="fa5be325-c4b1-412f-aabb-20c14464bfb7" providerId="ADAL" clId="{A9B91A0C-DE7E-47E9-9019-964FDEE48EC5}" dt="2024-08-27T15:31:27.379" v="16714" actId="165"/>
          <ac:grpSpMkLst>
            <pc:docMk/>
            <pc:sldMk cId="2488810985" sldId="2147470311"/>
            <ac:grpSpMk id="6"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1"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21"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57"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61"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81"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88"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99"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02"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07"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10"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13"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17"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26" creationId="{00000000-0000-0000-0000-000000000000}"/>
          </ac:grpSpMkLst>
        </pc:grpChg>
        <pc:grpChg chg="add del mod">
          <ac:chgData name="Mathias Vercauteren" userId="fa5be325-c4b1-412f-aabb-20c14464bfb7" providerId="ADAL" clId="{A9B91A0C-DE7E-47E9-9019-964FDEE48EC5}" dt="2024-08-27T15:31:27.379" v="16714" actId="165"/>
          <ac:grpSpMkLst>
            <pc:docMk/>
            <pc:sldMk cId="2488810985" sldId="2147470311"/>
            <ac:grpSpMk id="135" creationId="{00000000-0000-0000-0000-000000000000}"/>
          </ac:grpSpMkLst>
        </pc:grpChg>
        <pc:grpChg chg="add mod">
          <ac:chgData name="Mathias Vercauteren" userId="fa5be325-c4b1-412f-aabb-20c14464bfb7" providerId="ADAL" clId="{A9B91A0C-DE7E-47E9-9019-964FDEE48EC5}" dt="2024-08-27T15:32:36.850" v="16724" actId="164"/>
          <ac:grpSpMkLst>
            <pc:docMk/>
            <pc:sldMk cId="2488810985" sldId="2147470311"/>
            <ac:grpSpMk id="149" creationId="{01780CD3-C16E-5235-231B-9FA4053D3DB3}"/>
          </ac:grpSpMkLst>
        </pc:grpChg>
        <pc:grpChg chg="add mod">
          <ac:chgData name="Mathias Vercauteren" userId="fa5be325-c4b1-412f-aabb-20c14464bfb7" providerId="ADAL" clId="{A9B91A0C-DE7E-47E9-9019-964FDEE48EC5}" dt="2024-08-27T15:31:50.274" v="16718" actId="164"/>
          <ac:grpSpMkLst>
            <pc:docMk/>
            <pc:sldMk cId="2488810985" sldId="2147470311"/>
            <ac:grpSpMk id="150" creationId="{25548EBE-B02B-D833-8FB0-7C65257F52A5}"/>
          </ac:grpSpMkLst>
        </pc:grpChg>
        <pc:grpChg chg="add mod">
          <ac:chgData name="Mathias Vercauteren" userId="fa5be325-c4b1-412f-aabb-20c14464bfb7" providerId="ADAL" clId="{A9B91A0C-DE7E-47E9-9019-964FDEE48EC5}" dt="2024-08-27T15:31:58.021" v="16720" actId="164"/>
          <ac:grpSpMkLst>
            <pc:docMk/>
            <pc:sldMk cId="2488810985" sldId="2147470311"/>
            <ac:grpSpMk id="151" creationId="{FED8E689-D5A9-4ACA-4ECE-9F5219938B62}"/>
          </ac:grpSpMkLst>
        </pc:grpChg>
        <pc:grpChg chg="add mod">
          <ac:chgData name="Mathias Vercauteren" userId="fa5be325-c4b1-412f-aabb-20c14464bfb7" providerId="ADAL" clId="{A9B91A0C-DE7E-47E9-9019-964FDEE48EC5}" dt="2024-08-27T15:33:07.429" v="16727" actId="164"/>
          <ac:grpSpMkLst>
            <pc:docMk/>
            <pc:sldMk cId="2488810985" sldId="2147470311"/>
            <ac:grpSpMk id="152" creationId="{14DF8741-240C-3EF7-64CF-D265D78A75FB}"/>
          </ac:grpSpMkLst>
        </pc:grpChg>
        <pc:grpChg chg="add mod">
          <ac:chgData name="Mathias Vercauteren" userId="fa5be325-c4b1-412f-aabb-20c14464bfb7" providerId="ADAL" clId="{A9B91A0C-DE7E-47E9-9019-964FDEE48EC5}" dt="2024-08-27T15:32:36.850" v="16724" actId="164"/>
          <ac:grpSpMkLst>
            <pc:docMk/>
            <pc:sldMk cId="2488810985" sldId="2147470311"/>
            <ac:grpSpMk id="153" creationId="{32783BED-008B-1E78-CEAB-A23BAD408DD3}"/>
          </ac:grpSpMkLst>
        </pc:grpChg>
        <pc:grpChg chg="add mod">
          <ac:chgData name="Mathias Vercauteren" userId="fa5be325-c4b1-412f-aabb-20c14464bfb7" providerId="ADAL" clId="{A9B91A0C-DE7E-47E9-9019-964FDEE48EC5}" dt="2024-08-27T15:33:07.429" v="16727" actId="164"/>
          <ac:grpSpMkLst>
            <pc:docMk/>
            <pc:sldMk cId="2488810985" sldId="2147470311"/>
            <ac:grpSpMk id="154" creationId="{E974832B-8CDA-8878-4068-C95AFFD05AAD}"/>
          </ac:grpSpMkLst>
        </pc:grpChg>
        <pc:picChg chg="add mod">
          <ac:chgData name="Mathias Vercauteren" userId="fa5be325-c4b1-412f-aabb-20c14464bfb7" providerId="ADAL" clId="{A9B91A0C-DE7E-47E9-9019-964FDEE48EC5}" dt="2024-08-27T15:30:23.992" v="16707" actId="1076"/>
          <ac:picMkLst>
            <pc:docMk/>
            <pc:sldMk cId="2488810985" sldId="2147470311"/>
            <ac:picMk id="14" creationId="{00000000-0000-0000-0000-000000000000}"/>
          </ac:picMkLst>
        </pc:picChg>
        <pc:picChg chg="add mod">
          <ac:chgData name="Mathias Vercauteren" userId="fa5be325-c4b1-412f-aabb-20c14464bfb7" providerId="ADAL" clId="{A9B91A0C-DE7E-47E9-9019-964FDEE48EC5}" dt="2024-08-27T15:30:23.992" v="16707" actId="1076"/>
          <ac:picMkLst>
            <pc:docMk/>
            <pc:sldMk cId="2488810985" sldId="2147470311"/>
            <ac:picMk id="16" creationId="{00000000-0000-0000-0000-000000000000}"/>
          </ac:picMkLst>
        </pc:picChg>
        <pc:picChg chg="mod topLvl">
          <ac:chgData name="Mathias Vercauteren" userId="fa5be325-c4b1-412f-aabb-20c14464bfb7" providerId="ADAL" clId="{A9B91A0C-DE7E-47E9-9019-964FDEE48EC5}" dt="2024-08-27T15:32:36.850" v="16724" actId="164"/>
          <ac:picMkLst>
            <pc:docMk/>
            <pc:sldMk cId="2488810985" sldId="2147470311"/>
            <ac:picMk id="23"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4"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5"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6"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7"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8"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29"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30"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41"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43"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45"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46"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47"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48"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49"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50"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51" creationId="{00000000-0000-0000-0000-000000000000}"/>
          </ac:picMkLst>
        </pc:picChg>
        <pc:picChg chg="mod topLvl">
          <ac:chgData name="Mathias Vercauteren" userId="fa5be325-c4b1-412f-aabb-20c14464bfb7" providerId="ADAL" clId="{A9B91A0C-DE7E-47E9-9019-964FDEE48EC5}" dt="2024-08-27T15:31:36.202" v="16715" actId="164"/>
          <ac:picMkLst>
            <pc:docMk/>
            <pc:sldMk cId="2488810985" sldId="2147470311"/>
            <ac:picMk id="52"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58"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59"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63"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4"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5"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6"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7"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8"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69"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0"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1"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2"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3"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4"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5"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6"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7"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8"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79"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80" creationId="{00000000-0000-0000-0000-000000000000}"/>
          </ac:picMkLst>
        </pc:picChg>
        <pc:picChg chg="add mod">
          <ac:chgData name="Mathias Vercauteren" userId="fa5be325-c4b1-412f-aabb-20c14464bfb7" providerId="ADAL" clId="{A9B91A0C-DE7E-47E9-9019-964FDEE48EC5}" dt="2024-08-27T15:30:23.992" v="16707" actId="1076"/>
          <ac:picMkLst>
            <pc:docMk/>
            <pc:sldMk cId="2488810985" sldId="2147470311"/>
            <ac:picMk id="92"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01" creationId="{00000000-0000-0000-0000-000000000000}"/>
          </ac:picMkLst>
        </pc:picChg>
        <pc:picChg chg="mod topLvl">
          <ac:chgData name="Mathias Vercauteren" userId="fa5be325-c4b1-412f-aabb-20c14464bfb7" providerId="ADAL" clId="{A9B91A0C-DE7E-47E9-9019-964FDEE48EC5}" dt="2024-08-27T15:33:07.429" v="16727" actId="164"/>
          <ac:picMkLst>
            <pc:docMk/>
            <pc:sldMk cId="2488810985" sldId="2147470311"/>
            <ac:picMk id="109"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111"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112"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114"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115" creationId="{00000000-0000-0000-0000-000000000000}"/>
          </ac:picMkLst>
        </pc:picChg>
        <pc:picChg chg="mod topLvl">
          <ac:chgData name="Mathias Vercauteren" userId="fa5be325-c4b1-412f-aabb-20c14464bfb7" providerId="ADAL" clId="{A9B91A0C-DE7E-47E9-9019-964FDEE48EC5}" dt="2024-08-27T15:31:27.379" v="16714" actId="165"/>
          <ac:picMkLst>
            <pc:docMk/>
            <pc:sldMk cId="2488810985" sldId="2147470311"/>
            <ac:picMk id="116"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18"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19"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0"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1"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2"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3"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4" creationId="{00000000-0000-0000-0000-000000000000}"/>
          </ac:picMkLst>
        </pc:picChg>
        <pc:picChg chg="mod topLvl">
          <ac:chgData name="Mathias Vercauteren" userId="fa5be325-c4b1-412f-aabb-20c14464bfb7" providerId="ADAL" clId="{A9B91A0C-DE7E-47E9-9019-964FDEE48EC5}" dt="2024-08-27T15:32:06.482" v="16722" actId="164"/>
          <ac:picMkLst>
            <pc:docMk/>
            <pc:sldMk cId="2488810985" sldId="2147470311"/>
            <ac:picMk id="125"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27"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28"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29"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30"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31"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32"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33" creationId="{00000000-0000-0000-0000-000000000000}"/>
          </ac:picMkLst>
        </pc:picChg>
        <pc:picChg chg="mod topLvl">
          <ac:chgData name="Mathias Vercauteren" userId="fa5be325-c4b1-412f-aabb-20c14464bfb7" providerId="ADAL" clId="{A9B91A0C-DE7E-47E9-9019-964FDEE48EC5}" dt="2024-08-27T15:31:58.021" v="16720" actId="164"/>
          <ac:picMkLst>
            <pc:docMk/>
            <pc:sldMk cId="2488810985" sldId="2147470311"/>
            <ac:picMk id="134"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36"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37"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38"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39"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40"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41"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42" creationId="{00000000-0000-0000-0000-000000000000}"/>
          </ac:picMkLst>
        </pc:picChg>
        <pc:picChg chg="mod topLvl">
          <ac:chgData name="Mathias Vercauteren" userId="fa5be325-c4b1-412f-aabb-20c14464bfb7" providerId="ADAL" clId="{A9B91A0C-DE7E-47E9-9019-964FDEE48EC5}" dt="2024-08-27T15:31:50.274" v="16718" actId="164"/>
          <ac:picMkLst>
            <pc:docMk/>
            <pc:sldMk cId="2488810985" sldId="2147470311"/>
            <ac:picMk id="143" creationId="{00000000-0000-0000-0000-000000000000}"/>
          </ac:picMkLst>
        </pc:picChg>
        <pc:cxnChg chg="del mod">
          <ac:chgData name="Mathias Vercauteren" userId="fa5be325-c4b1-412f-aabb-20c14464bfb7" providerId="ADAL" clId="{A9B91A0C-DE7E-47E9-9019-964FDEE48EC5}" dt="2024-08-27T15:30:08.045" v="16702" actId="478"/>
          <ac:cxnSpMkLst>
            <pc:docMk/>
            <pc:sldMk cId="2488810985" sldId="2147470311"/>
            <ac:cxnSpMk id="42" creationId="{D3C35448-CBF1-DFFB-65E5-2D65C9C96830}"/>
          </ac:cxnSpMkLst>
        </pc:cxnChg>
        <pc:cxnChg chg="del mod">
          <ac:chgData name="Mathias Vercauteren" userId="fa5be325-c4b1-412f-aabb-20c14464bfb7" providerId="ADAL" clId="{A9B91A0C-DE7E-47E9-9019-964FDEE48EC5}" dt="2024-08-27T15:30:08.045" v="16702" actId="478"/>
          <ac:cxnSpMkLst>
            <pc:docMk/>
            <pc:sldMk cId="2488810985" sldId="2147470311"/>
            <ac:cxnSpMk id="44" creationId="{EE6A73AB-82AC-116D-11C3-FEFE5FF73D3B}"/>
          </ac:cxnSpMkLst>
        </pc:cxnChg>
        <pc:cxnChg chg="del">
          <ac:chgData name="Mathias Vercauteren" userId="fa5be325-c4b1-412f-aabb-20c14464bfb7" providerId="ADAL" clId="{A9B91A0C-DE7E-47E9-9019-964FDEE48EC5}" dt="2024-08-27T15:30:08.045" v="16702" actId="478"/>
          <ac:cxnSpMkLst>
            <pc:docMk/>
            <pc:sldMk cId="2488810985" sldId="2147470311"/>
            <ac:cxnSpMk id="54" creationId="{4A062895-CFFB-98E2-5449-04B1C6E36DCB}"/>
          </ac:cxnSpMkLst>
        </pc:cxnChg>
        <pc:cxnChg chg="del">
          <ac:chgData name="Mathias Vercauteren" userId="fa5be325-c4b1-412f-aabb-20c14464bfb7" providerId="ADAL" clId="{A9B91A0C-DE7E-47E9-9019-964FDEE48EC5}" dt="2024-08-27T15:30:08.045" v="16702" actId="478"/>
          <ac:cxnSpMkLst>
            <pc:docMk/>
            <pc:sldMk cId="2488810985" sldId="2147470311"/>
            <ac:cxnSpMk id="55" creationId="{4C4D097A-9BC1-88BC-05DF-CA579314435E}"/>
          </ac:cxnSpMkLst>
        </pc:cxnChg>
      </pc:sldChg>
      <pc:sldChg chg="addSp delSp modSp add mod ord delAnim">
        <pc:chgData name="Mathias Vercauteren" userId="fa5be325-c4b1-412f-aabb-20c14464bfb7" providerId="ADAL" clId="{A9B91A0C-DE7E-47E9-9019-964FDEE48EC5}" dt="2024-08-27T15:57:58.462" v="17062"/>
        <pc:sldMkLst>
          <pc:docMk/>
          <pc:sldMk cId="2672943114" sldId="2147470312"/>
        </pc:sldMkLst>
        <pc:spChg chg="mod">
          <ac:chgData name="Mathias Vercauteren" userId="fa5be325-c4b1-412f-aabb-20c14464bfb7" providerId="ADAL" clId="{A9B91A0C-DE7E-47E9-9019-964FDEE48EC5}" dt="2024-08-27T15:34:36.640" v="16774" actId="20577"/>
          <ac:spMkLst>
            <pc:docMk/>
            <pc:sldMk cId="2672943114" sldId="2147470312"/>
            <ac:spMk id="2" creationId="{4C93915F-B291-D311-D7CA-1CDB04D32700}"/>
          </ac:spMkLst>
        </pc:spChg>
        <pc:spChg chg="add mod">
          <ac:chgData name="Mathias Vercauteren" userId="fa5be325-c4b1-412f-aabb-20c14464bfb7" providerId="ADAL" clId="{A9B91A0C-DE7E-47E9-9019-964FDEE48EC5}" dt="2024-08-27T15:34:21.244" v="16739" actId="2711"/>
          <ac:spMkLst>
            <pc:docMk/>
            <pc:sldMk cId="2672943114" sldId="2147470312"/>
            <ac:spMk id="3"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7"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8"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9"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0"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2"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3"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5"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7"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8"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9"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20"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21"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2"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3"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4"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5"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6"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7"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8"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39"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40"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44"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53"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54"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55"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56"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57"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60"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61"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81"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2"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3"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4"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5"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6"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7"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88"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89"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0"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1"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3"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4"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5"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6"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7"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98"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99"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03"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04"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05" creationId="{00000000-0000-0000-0000-000000000000}"/>
          </ac:spMkLst>
        </pc:spChg>
        <pc:spChg chg="del">
          <ac:chgData name="Mathias Vercauteren" userId="fa5be325-c4b1-412f-aabb-20c14464bfb7" providerId="ADAL" clId="{A9B91A0C-DE7E-47E9-9019-964FDEE48EC5}" dt="2024-08-27T15:34:00.158" v="16730" actId="478"/>
          <ac:spMkLst>
            <pc:docMk/>
            <pc:sldMk cId="2672943114" sldId="2147470312"/>
            <ac:spMk id="106"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07"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10"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13"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17"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35"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55"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56"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58"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59" creationId="{00000000-0000-0000-0000-000000000000}"/>
          </ac:spMkLst>
        </pc:spChg>
        <pc:spChg chg="add mod">
          <ac:chgData name="Mathias Vercauteren" userId="fa5be325-c4b1-412f-aabb-20c14464bfb7" providerId="ADAL" clId="{A9B91A0C-DE7E-47E9-9019-964FDEE48EC5}" dt="2024-08-27T15:34:42.737" v="16775" actId="14100"/>
          <ac:spMkLst>
            <pc:docMk/>
            <pc:sldMk cId="2672943114" sldId="2147470312"/>
            <ac:spMk id="160"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62"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64" creationId="{00000000-0000-0000-0000-000000000000}"/>
          </ac:spMkLst>
        </pc:spChg>
        <pc:spChg chg="add mod">
          <ac:chgData name="Mathias Vercauteren" userId="fa5be325-c4b1-412f-aabb-20c14464bfb7" providerId="ADAL" clId="{A9B91A0C-DE7E-47E9-9019-964FDEE48EC5}" dt="2024-08-27T15:34:51.603" v="16776" actId="14100"/>
          <ac:spMkLst>
            <pc:docMk/>
            <pc:sldMk cId="2672943114" sldId="2147470312"/>
            <ac:spMk id="165"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67"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68" creationId="{00000000-0000-0000-0000-000000000000}"/>
          </ac:spMkLst>
        </pc:spChg>
        <pc:spChg chg="add mod">
          <ac:chgData name="Mathias Vercauteren" userId="fa5be325-c4b1-412f-aabb-20c14464bfb7" providerId="ADAL" clId="{A9B91A0C-DE7E-47E9-9019-964FDEE48EC5}" dt="2024-08-27T15:34:53.640" v="16777" actId="14100"/>
          <ac:spMkLst>
            <pc:docMk/>
            <pc:sldMk cId="2672943114" sldId="2147470312"/>
            <ac:spMk id="169"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0"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1"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2"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3"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4"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5" creationId="{00000000-0000-0000-0000-000000000000}"/>
          </ac:spMkLst>
        </pc:spChg>
        <pc:spChg chg="add mod">
          <ac:chgData name="Mathias Vercauteren" userId="fa5be325-c4b1-412f-aabb-20c14464bfb7" providerId="ADAL" clId="{A9B91A0C-DE7E-47E9-9019-964FDEE48EC5}" dt="2024-08-27T15:34:21.244" v="16739" actId="2711"/>
          <ac:spMkLst>
            <pc:docMk/>
            <pc:sldMk cId="2672943114" sldId="2147470312"/>
            <ac:spMk id="176" creationId="{00000000-0000-0000-0000-000000000000}"/>
          </ac:spMkLst>
        </pc:spChg>
        <pc:spChg chg="mod">
          <ac:chgData name="Mathias Vercauteren" userId="fa5be325-c4b1-412f-aabb-20c14464bfb7" providerId="ADAL" clId="{A9B91A0C-DE7E-47E9-9019-964FDEE48EC5}" dt="2024-08-27T15:34:21.244" v="16739" actId="2711"/>
          <ac:spMkLst>
            <pc:docMk/>
            <pc:sldMk cId="2672943114" sldId="2147470312"/>
            <ac:spMk id="182" creationId="{00000000-0000-0000-0000-000000000000}"/>
          </ac:spMkLst>
        </pc:spChg>
        <pc:grpChg chg="add mod">
          <ac:chgData name="Mathias Vercauteren" userId="fa5be325-c4b1-412f-aabb-20c14464bfb7" providerId="ADAL" clId="{A9B91A0C-DE7E-47E9-9019-964FDEE48EC5}" dt="2024-08-27T15:34:16.530" v="16738" actId="1076"/>
          <ac:grpSpMkLst>
            <pc:docMk/>
            <pc:sldMk cId="2672943114" sldId="2147470312"/>
            <ac:grpSpMk id="6"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1"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42"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02"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26" creationId="{00000000-0000-0000-0000-000000000000}"/>
          </ac:grpSpMkLst>
        </pc:grpChg>
        <pc:grpChg chg="del">
          <ac:chgData name="Mathias Vercauteren" userId="fa5be325-c4b1-412f-aabb-20c14464bfb7" providerId="ADAL" clId="{A9B91A0C-DE7E-47E9-9019-964FDEE48EC5}" dt="2024-08-27T15:34:00.158" v="16730" actId="478"/>
          <ac:grpSpMkLst>
            <pc:docMk/>
            <pc:sldMk cId="2672943114" sldId="2147470312"/>
            <ac:grpSpMk id="150" creationId="{25548EBE-B02B-D833-8FB0-7C65257F52A5}"/>
          </ac:grpSpMkLst>
        </pc:grpChg>
        <pc:grpChg chg="del">
          <ac:chgData name="Mathias Vercauteren" userId="fa5be325-c4b1-412f-aabb-20c14464bfb7" providerId="ADAL" clId="{A9B91A0C-DE7E-47E9-9019-964FDEE48EC5}" dt="2024-08-27T15:34:00.158" v="16730" actId="478"/>
          <ac:grpSpMkLst>
            <pc:docMk/>
            <pc:sldMk cId="2672943114" sldId="2147470312"/>
            <ac:grpSpMk id="151" creationId="{FED8E689-D5A9-4ACA-4ECE-9F5219938B62}"/>
          </ac:grpSpMkLst>
        </pc:grpChg>
        <pc:grpChg chg="del">
          <ac:chgData name="Mathias Vercauteren" userId="fa5be325-c4b1-412f-aabb-20c14464bfb7" providerId="ADAL" clId="{A9B91A0C-DE7E-47E9-9019-964FDEE48EC5}" dt="2024-08-27T15:34:00.158" v="16730" actId="478"/>
          <ac:grpSpMkLst>
            <pc:docMk/>
            <pc:sldMk cId="2672943114" sldId="2147470312"/>
            <ac:grpSpMk id="153" creationId="{32783BED-008B-1E78-CEAB-A23BAD408DD3}"/>
          </ac:grpSpMkLst>
        </pc:grpChg>
        <pc:grpChg chg="del">
          <ac:chgData name="Mathias Vercauteren" userId="fa5be325-c4b1-412f-aabb-20c14464bfb7" providerId="ADAL" clId="{A9B91A0C-DE7E-47E9-9019-964FDEE48EC5}" dt="2024-08-27T15:34:00.158" v="16730" actId="478"/>
          <ac:grpSpMkLst>
            <pc:docMk/>
            <pc:sldMk cId="2672943114" sldId="2147470312"/>
            <ac:grpSpMk id="154" creationId="{E974832B-8CDA-8878-4068-C95AFFD05AAD}"/>
          </ac:grpSpMkLst>
        </pc:grpChg>
        <pc:grpChg chg="add mod">
          <ac:chgData name="Mathias Vercauteren" userId="fa5be325-c4b1-412f-aabb-20c14464bfb7" providerId="ADAL" clId="{A9B91A0C-DE7E-47E9-9019-964FDEE48EC5}" dt="2024-08-27T15:34:16.530" v="16738" actId="1076"/>
          <ac:grpSpMkLst>
            <pc:docMk/>
            <pc:sldMk cId="2672943114" sldId="2147470312"/>
            <ac:grpSpMk id="157"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61"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66"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78" creationId="{00000000-0000-0000-0000-000000000000}"/>
          </ac:grpSpMkLst>
        </pc:grpChg>
        <pc:grpChg chg="add mod">
          <ac:chgData name="Mathias Vercauteren" userId="fa5be325-c4b1-412f-aabb-20c14464bfb7" providerId="ADAL" clId="{A9B91A0C-DE7E-47E9-9019-964FDEE48EC5}" dt="2024-08-27T15:34:16.530" v="16738" actId="1076"/>
          <ac:grpSpMkLst>
            <pc:docMk/>
            <pc:sldMk cId="2672943114" sldId="2147470312"/>
            <ac:grpSpMk id="181" creationId="{00000000-0000-0000-0000-000000000000}"/>
          </ac:grpSpMkLst>
        </pc:grpChg>
        <pc:picChg chg="del">
          <ac:chgData name="Mathias Vercauteren" userId="fa5be325-c4b1-412f-aabb-20c14464bfb7" providerId="ADAL" clId="{A9B91A0C-DE7E-47E9-9019-964FDEE48EC5}" dt="2024-08-27T15:34:00.158" v="16730" actId="478"/>
          <ac:picMkLst>
            <pc:docMk/>
            <pc:sldMk cId="2672943114" sldId="2147470312"/>
            <ac:picMk id="14"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6"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4"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5"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6"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7"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8"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29"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30" creationId="{00000000-0000-0000-0000-000000000000}"/>
          </ac:picMkLst>
        </pc:picChg>
        <pc:picChg chg="add mod">
          <ac:chgData name="Mathias Vercauteren" userId="fa5be325-c4b1-412f-aabb-20c14464bfb7" providerId="ADAL" clId="{A9B91A0C-DE7E-47E9-9019-964FDEE48EC5}" dt="2024-08-27T15:34:16.530" v="16738" actId="1076"/>
          <ac:picMkLst>
            <pc:docMk/>
            <pc:sldMk cId="2672943114" sldId="2147470312"/>
            <ac:picMk id="31"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41"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43"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58"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59"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4"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5"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6"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7"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8"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69"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0"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1"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2"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3"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4"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5"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6"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7"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8"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79"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80"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92"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11"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12"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14"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15" creationId="{00000000-0000-0000-0000-000000000000}"/>
          </ac:picMkLst>
        </pc:picChg>
        <pc:picChg chg="del">
          <ac:chgData name="Mathias Vercauteren" userId="fa5be325-c4b1-412f-aabb-20c14464bfb7" providerId="ADAL" clId="{A9B91A0C-DE7E-47E9-9019-964FDEE48EC5}" dt="2024-08-27T15:34:00.158" v="16730" actId="478"/>
          <ac:picMkLst>
            <pc:docMk/>
            <pc:sldMk cId="2672943114" sldId="2147470312"/>
            <ac:picMk id="116"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63" creationId="{00000000-0000-0000-0000-000000000000}"/>
          </ac:picMkLst>
        </pc:picChg>
        <pc:picChg chg="add mod">
          <ac:chgData name="Mathias Vercauteren" userId="fa5be325-c4b1-412f-aabb-20c14464bfb7" providerId="ADAL" clId="{A9B91A0C-DE7E-47E9-9019-964FDEE48EC5}" dt="2024-08-27T15:34:16.530" v="16738" actId="1076"/>
          <ac:picMkLst>
            <pc:docMk/>
            <pc:sldMk cId="2672943114" sldId="2147470312"/>
            <ac:picMk id="177"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79"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0"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3"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4"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5"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6"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7"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8"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89"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0"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1"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2"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3"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4"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5"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6"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7"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8"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199"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0"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1"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2"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3"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4"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5"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6"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7"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8"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09"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0"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1"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2"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3"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4"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5"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6"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7"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8"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19"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20" creationId="{00000000-0000-0000-0000-000000000000}"/>
          </ac:picMkLst>
        </pc:picChg>
        <pc:picChg chg="mod">
          <ac:chgData name="Mathias Vercauteren" userId="fa5be325-c4b1-412f-aabb-20c14464bfb7" providerId="ADAL" clId="{A9B91A0C-DE7E-47E9-9019-964FDEE48EC5}" dt="2024-08-27T15:34:13.502" v="16737"/>
          <ac:picMkLst>
            <pc:docMk/>
            <pc:sldMk cId="2672943114" sldId="2147470312"/>
            <ac:picMk id="221" creationId="{00000000-0000-0000-0000-000000000000}"/>
          </ac:picMkLst>
        </pc:picChg>
      </pc:sldChg>
      <pc:sldChg chg="addSp delSp modSp add mod ord modNotesTx">
        <pc:chgData name="Mathias Vercauteren" userId="fa5be325-c4b1-412f-aabb-20c14464bfb7" providerId="ADAL" clId="{A9B91A0C-DE7E-47E9-9019-964FDEE48EC5}" dt="2024-08-27T15:57:58.462" v="17062"/>
        <pc:sldMkLst>
          <pc:docMk/>
          <pc:sldMk cId="2846525753" sldId="2147470313"/>
        </pc:sldMkLst>
        <pc:spChg chg="mod">
          <ac:chgData name="Mathias Vercauteren" userId="fa5be325-c4b1-412f-aabb-20c14464bfb7" providerId="ADAL" clId="{A9B91A0C-DE7E-47E9-9019-964FDEE48EC5}" dt="2024-08-27T15:37:58.109" v="16807" actId="20577"/>
          <ac:spMkLst>
            <pc:docMk/>
            <pc:sldMk cId="2846525753" sldId="2147470313"/>
            <ac:spMk id="2" creationId="{4C93915F-B291-D311-D7CA-1CDB04D32700}"/>
          </ac:spMkLst>
        </pc:spChg>
        <pc:spChg chg="del">
          <ac:chgData name="Mathias Vercauteren" userId="fa5be325-c4b1-412f-aabb-20c14464bfb7" providerId="ADAL" clId="{A9B91A0C-DE7E-47E9-9019-964FDEE48EC5}" dt="2024-08-27T15:37:39.787" v="16780" actId="478"/>
          <ac:spMkLst>
            <pc:docMk/>
            <pc:sldMk cId="2846525753" sldId="2147470313"/>
            <ac:spMk id="3"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2"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3"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4"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5"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6"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7"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8"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39"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40"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57"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61"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81"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88"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99"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13"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17"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56"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60"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65"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69"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0"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1"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2"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3"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4"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5" creationId="{00000000-0000-0000-0000-000000000000}"/>
          </ac:spMkLst>
        </pc:spChg>
        <pc:spChg chg="del">
          <ac:chgData name="Mathias Vercauteren" userId="fa5be325-c4b1-412f-aabb-20c14464bfb7" providerId="ADAL" clId="{A9B91A0C-DE7E-47E9-9019-964FDEE48EC5}" dt="2024-08-27T15:37:39.787" v="16780" actId="478"/>
          <ac:spMkLst>
            <pc:docMk/>
            <pc:sldMk cId="2846525753" sldId="2147470313"/>
            <ac:spMk id="176" creationId="{00000000-0000-0000-0000-000000000000}"/>
          </ac:spMkLst>
        </pc:spChg>
        <pc:grpChg chg="del">
          <ac:chgData name="Mathias Vercauteren" userId="fa5be325-c4b1-412f-aabb-20c14464bfb7" providerId="ADAL" clId="{A9B91A0C-DE7E-47E9-9019-964FDEE48EC5}" dt="2024-08-27T15:37:39.787" v="16780" actId="478"/>
          <ac:grpSpMkLst>
            <pc:docMk/>
            <pc:sldMk cId="2846525753" sldId="2147470313"/>
            <ac:grpSpMk id="6"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1"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42"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02"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26"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57"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61"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66" creationId="{00000000-0000-0000-0000-000000000000}"/>
          </ac:grpSpMkLst>
        </pc:grpChg>
        <pc:grpChg chg="del">
          <ac:chgData name="Mathias Vercauteren" userId="fa5be325-c4b1-412f-aabb-20c14464bfb7" providerId="ADAL" clId="{A9B91A0C-DE7E-47E9-9019-964FDEE48EC5}" dt="2024-08-27T15:37:39.787" v="16780" actId="478"/>
          <ac:grpSpMkLst>
            <pc:docMk/>
            <pc:sldMk cId="2846525753" sldId="2147470313"/>
            <ac:grpSpMk id="178" creationId="{00000000-0000-0000-0000-000000000000}"/>
          </ac:grpSpMkLst>
        </pc:grpChg>
        <pc:grpChg chg="del">
          <ac:chgData name="Mathias Vercauteren" userId="fa5be325-c4b1-412f-aabb-20c14464bfb7" providerId="ADAL" clId="{A9B91A0C-DE7E-47E9-9019-964FDEE48EC5}" dt="2024-08-27T15:37:42.540" v="16781" actId="478"/>
          <ac:grpSpMkLst>
            <pc:docMk/>
            <pc:sldMk cId="2846525753" sldId="2147470313"/>
            <ac:grpSpMk id="181" creationId="{00000000-0000-0000-0000-000000000000}"/>
          </ac:grpSpMkLst>
        </pc:grpChg>
        <pc:picChg chg="add mod">
          <ac:chgData name="Mathias Vercauteren" userId="fa5be325-c4b1-412f-aabb-20c14464bfb7" providerId="ADAL" clId="{A9B91A0C-DE7E-47E9-9019-964FDEE48EC5}" dt="2024-08-27T15:37:48.085" v="16784" actId="1076"/>
          <ac:picMkLst>
            <pc:docMk/>
            <pc:sldMk cId="2846525753" sldId="2147470313"/>
            <ac:picMk id="7" creationId="{00000000-0000-0000-0000-000000000000}"/>
          </ac:picMkLst>
        </pc:picChg>
        <pc:picChg chg="del">
          <ac:chgData name="Mathias Vercauteren" userId="fa5be325-c4b1-412f-aabb-20c14464bfb7" providerId="ADAL" clId="{A9B91A0C-DE7E-47E9-9019-964FDEE48EC5}" dt="2024-08-27T15:37:39.787" v="16780" actId="478"/>
          <ac:picMkLst>
            <pc:docMk/>
            <pc:sldMk cId="2846525753" sldId="2147470313"/>
            <ac:picMk id="31" creationId="{00000000-0000-0000-0000-000000000000}"/>
          </ac:picMkLst>
        </pc:picChg>
        <pc:picChg chg="del">
          <ac:chgData name="Mathias Vercauteren" userId="fa5be325-c4b1-412f-aabb-20c14464bfb7" providerId="ADAL" clId="{A9B91A0C-DE7E-47E9-9019-964FDEE48EC5}" dt="2024-08-27T15:37:39.787" v="16780" actId="478"/>
          <ac:picMkLst>
            <pc:docMk/>
            <pc:sldMk cId="2846525753" sldId="2147470313"/>
            <ac:picMk id="177" creationId="{00000000-0000-0000-0000-000000000000}"/>
          </ac:picMkLst>
        </pc:picChg>
      </pc:sldChg>
      <pc:sldChg chg="addSp delSp modSp new mod ord">
        <pc:chgData name="Mathias Vercauteren" userId="fa5be325-c4b1-412f-aabb-20c14464bfb7" providerId="ADAL" clId="{A9B91A0C-DE7E-47E9-9019-964FDEE48EC5}" dt="2024-08-27T15:57:58.462" v="17062"/>
        <pc:sldMkLst>
          <pc:docMk/>
          <pc:sldMk cId="2566908607" sldId="2147470314"/>
        </pc:sldMkLst>
        <pc:spChg chg="mod">
          <ac:chgData name="Mathias Vercauteren" userId="fa5be325-c4b1-412f-aabb-20c14464bfb7" providerId="ADAL" clId="{A9B91A0C-DE7E-47E9-9019-964FDEE48EC5}" dt="2024-08-27T15:48:24.336" v="16921" actId="5793"/>
          <ac:spMkLst>
            <pc:docMk/>
            <pc:sldMk cId="2566908607" sldId="2147470314"/>
            <ac:spMk id="2" creationId="{3B3B4736-1A65-223C-202A-5E91CCB6E1F9}"/>
          </ac:spMkLst>
        </pc:spChg>
        <pc:spChg chg="del">
          <ac:chgData name="Mathias Vercauteren" userId="fa5be325-c4b1-412f-aabb-20c14464bfb7" providerId="ADAL" clId="{A9B91A0C-DE7E-47E9-9019-964FDEE48EC5}" dt="2024-08-27T15:47:53.437" v="16889" actId="478"/>
          <ac:spMkLst>
            <pc:docMk/>
            <pc:sldMk cId="2566908607" sldId="2147470314"/>
            <ac:spMk id="3" creationId="{C1BE4806-2230-7A7D-2769-B774093C6C22}"/>
          </ac:spMkLst>
        </pc:spChg>
        <pc:spChg chg="add mod">
          <ac:chgData name="Mathias Vercauteren" userId="fa5be325-c4b1-412f-aabb-20c14464bfb7" providerId="ADAL" clId="{A9B91A0C-DE7E-47E9-9019-964FDEE48EC5}" dt="2024-08-27T15:48:42.408" v="16924" actId="207"/>
          <ac:spMkLst>
            <pc:docMk/>
            <pc:sldMk cId="2566908607" sldId="2147470314"/>
            <ac:spMk id="6" creationId="{6880D50F-4F2D-6CDB-5C3D-06F7E9DF763C}"/>
          </ac:spMkLst>
        </pc:spChg>
        <pc:spChg chg="add mod">
          <ac:chgData name="Mathias Vercauteren" userId="fa5be325-c4b1-412f-aabb-20c14464bfb7" providerId="ADAL" clId="{A9B91A0C-DE7E-47E9-9019-964FDEE48EC5}" dt="2024-08-27T15:48:42.408" v="16924" actId="207"/>
          <ac:spMkLst>
            <pc:docMk/>
            <pc:sldMk cId="2566908607" sldId="2147470314"/>
            <ac:spMk id="7" creationId="{8AC77D5E-F186-3BA0-829B-B3DC390C89C7}"/>
          </ac:spMkLst>
        </pc:spChg>
        <pc:spChg chg="add mod">
          <ac:chgData name="Mathias Vercauteren" userId="fa5be325-c4b1-412f-aabb-20c14464bfb7" providerId="ADAL" clId="{A9B91A0C-DE7E-47E9-9019-964FDEE48EC5}" dt="2024-08-27T15:47:58.616" v="16890" actId="2711"/>
          <ac:spMkLst>
            <pc:docMk/>
            <pc:sldMk cId="2566908607" sldId="2147470314"/>
            <ac:spMk id="8" creationId="{4554DB80-BBCD-ACDE-E8E0-0F893A8DDD9A}"/>
          </ac:spMkLst>
        </pc:spChg>
        <pc:spChg chg="add mod">
          <ac:chgData name="Mathias Vercauteren" userId="fa5be325-c4b1-412f-aabb-20c14464bfb7" providerId="ADAL" clId="{A9B91A0C-DE7E-47E9-9019-964FDEE48EC5}" dt="2024-08-27T15:47:58.616" v="16890" actId="2711"/>
          <ac:spMkLst>
            <pc:docMk/>
            <pc:sldMk cId="2566908607" sldId="2147470314"/>
            <ac:spMk id="9" creationId="{38AC8CBA-8D50-8E7C-A6B6-8B068CA29FED}"/>
          </ac:spMkLst>
        </pc:spChg>
        <pc:spChg chg="add mod">
          <ac:chgData name="Mathias Vercauteren" userId="fa5be325-c4b1-412f-aabb-20c14464bfb7" providerId="ADAL" clId="{A9B91A0C-DE7E-47E9-9019-964FDEE48EC5}" dt="2024-08-27T15:47:58.616" v="16890" actId="2711"/>
          <ac:spMkLst>
            <pc:docMk/>
            <pc:sldMk cId="2566908607" sldId="2147470314"/>
            <ac:spMk id="10" creationId="{16085F58-50DB-0A81-8E48-CA5E88CCCC8E}"/>
          </ac:spMkLst>
        </pc:spChg>
        <pc:spChg chg="add mod">
          <ac:chgData name="Mathias Vercauteren" userId="fa5be325-c4b1-412f-aabb-20c14464bfb7" providerId="ADAL" clId="{A9B91A0C-DE7E-47E9-9019-964FDEE48EC5}" dt="2024-08-27T15:47:58.616" v="16890" actId="2711"/>
          <ac:spMkLst>
            <pc:docMk/>
            <pc:sldMk cId="2566908607" sldId="2147470314"/>
            <ac:spMk id="11" creationId="{D971EBA2-030B-83CE-4393-AF3E273B6F20}"/>
          </ac:spMkLst>
        </pc:spChg>
        <pc:spChg chg="add mod">
          <ac:chgData name="Mathias Vercauteren" userId="fa5be325-c4b1-412f-aabb-20c14464bfb7" providerId="ADAL" clId="{A9B91A0C-DE7E-47E9-9019-964FDEE48EC5}" dt="2024-08-27T15:48:42.408" v="16924" actId="207"/>
          <ac:spMkLst>
            <pc:docMk/>
            <pc:sldMk cId="2566908607" sldId="2147470314"/>
            <ac:spMk id="12" creationId="{B6D4517C-CC4C-5C11-0501-BFA17E74D2A1}"/>
          </ac:spMkLst>
        </pc:spChg>
        <pc:spChg chg="add mod">
          <ac:chgData name="Mathias Vercauteren" userId="fa5be325-c4b1-412f-aabb-20c14464bfb7" providerId="ADAL" clId="{A9B91A0C-DE7E-47E9-9019-964FDEE48EC5}" dt="2024-08-27T15:48:42.408" v="16924" actId="207"/>
          <ac:spMkLst>
            <pc:docMk/>
            <pc:sldMk cId="2566908607" sldId="2147470314"/>
            <ac:spMk id="13" creationId="{CE2E4AD5-4FE4-546B-C774-AC5B639DBDAE}"/>
          </ac:spMkLst>
        </pc:spChg>
        <pc:spChg chg="add mod">
          <ac:chgData name="Mathias Vercauteren" userId="fa5be325-c4b1-412f-aabb-20c14464bfb7" providerId="ADAL" clId="{A9B91A0C-DE7E-47E9-9019-964FDEE48EC5}" dt="2024-08-27T15:47:58.616" v="16890" actId="2711"/>
          <ac:spMkLst>
            <pc:docMk/>
            <pc:sldMk cId="2566908607" sldId="2147470314"/>
            <ac:spMk id="14" creationId="{2199577E-684F-1EA4-63F5-7D6B09C1927A}"/>
          </ac:spMkLst>
        </pc:spChg>
        <pc:spChg chg="add mod">
          <ac:chgData name="Mathias Vercauteren" userId="fa5be325-c4b1-412f-aabb-20c14464bfb7" providerId="ADAL" clId="{A9B91A0C-DE7E-47E9-9019-964FDEE48EC5}" dt="2024-08-27T15:48:10.002" v="16896" actId="113"/>
          <ac:spMkLst>
            <pc:docMk/>
            <pc:sldMk cId="2566908607" sldId="2147470314"/>
            <ac:spMk id="15" creationId="{415EBABA-EB6C-122D-AD10-D930D3505469}"/>
          </ac:spMkLst>
        </pc:spChg>
        <pc:spChg chg="add mod">
          <ac:chgData name="Mathias Vercauteren" userId="fa5be325-c4b1-412f-aabb-20c14464bfb7" providerId="ADAL" clId="{A9B91A0C-DE7E-47E9-9019-964FDEE48EC5}" dt="2024-08-27T15:48:10.002" v="16896" actId="113"/>
          <ac:spMkLst>
            <pc:docMk/>
            <pc:sldMk cId="2566908607" sldId="2147470314"/>
            <ac:spMk id="16" creationId="{9FDE31C8-A9E3-56DD-DE45-CAB43495D9A8}"/>
          </ac:spMkLst>
        </pc:spChg>
        <pc:spChg chg="add mod">
          <ac:chgData name="Mathias Vercauteren" userId="fa5be325-c4b1-412f-aabb-20c14464bfb7" providerId="ADAL" clId="{A9B91A0C-DE7E-47E9-9019-964FDEE48EC5}" dt="2024-08-27T15:48:10.002" v="16896" actId="113"/>
          <ac:spMkLst>
            <pc:docMk/>
            <pc:sldMk cId="2566908607" sldId="2147470314"/>
            <ac:spMk id="17" creationId="{09329EC5-55C0-FEA5-9EB9-990CC336DE6F}"/>
          </ac:spMkLst>
        </pc:spChg>
        <pc:spChg chg="add mod">
          <ac:chgData name="Mathias Vercauteren" userId="fa5be325-c4b1-412f-aabb-20c14464bfb7" providerId="ADAL" clId="{A9B91A0C-DE7E-47E9-9019-964FDEE48EC5}" dt="2024-08-27T15:47:58.616" v="16890" actId="2711"/>
          <ac:spMkLst>
            <pc:docMk/>
            <pc:sldMk cId="2566908607" sldId="2147470314"/>
            <ac:spMk id="19" creationId="{BE6C60A2-94AE-5FCE-EA2B-DEF7ACBB51D4}"/>
          </ac:spMkLst>
        </pc:spChg>
        <pc:spChg chg="add mod">
          <ac:chgData name="Mathias Vercauteren" userId="fa5be325-c4b1-412f-aabb-20c14464bfb7" providerId="ADAL" clId="{A9B91A0C-DE7E-47E9-9019-964FDEE48EC5}" dt="2024-08-27T15:47:58.616" v="16890" actId="2711"/>
          <ac:spMkLst>
            <pc:docMk/>
            <pc:sldMk cId="2566908607" sldId="2147470314"/>
            <ac:spMk id="21" creationId="{542489F3-CE2C-E595-3D86-597256753334}"/>
          </ac:spMkLst>
        </pc:spChg>
        <pc:spChg chg="add mod">
          <ac:chgData name="Mathias Vercauteren" userId="fa5be325-c4b1-412f-aabb-20c14464bfb7" providerId="ADAL" clId="{A9B91A0C-DE7E-47E9-9019-964FDEE48EC5}" dt="2024-08-27T15:47:58.616" v="16890" actId="2711"/>
          <ac:spMkLst>
            <pc:docMk/>
            <pc:sldMk cId="2566908607" sldId="2147470314"/>
            <ac:spMk id="22" creationId="{60307572-5C21-1465-F605-B2D49AE3502F}"/>
          </ac:spMkLst>
        </pc:spChg>
        <pc:spChg chg="add mod">
          <ac:chgData name="Mathias Vercauteren" userId="fa5be325-c4b1-412f-aabb-20c14464bfb7" providerId="ADAL" clId="{A9B91A0C-DE7E-47E9-9019-964FDEE48EC5}" dt="2024-08-27T15:47:58.616" v="16890" actId="2711"/>
          <ac:spMkLst>
            <pc:docMk/>
            <pc:sldMk cId="2566908607" sldId="2147470314"/>
            <ac:spMk id="23" creationId="{CDC63492-C3DE-38CE-A846-01D4748DF5BE}"/>
          </ac:spMkLst>
        </pc:spChg>
        <pc:spChg chg="add mod">
          <ac:chgData name="Mathias Vercauteren" userId="fa5be325-c4b1-412f-aabb-20c14464bfb7" providerId="ADAL" clId="{A9B91A0C-DE7E-47E9-9019-964FDEE48EC5}" dt="2024-08-27T15:47:58.616" v="16890" actId="2711"/>
          <ac:spMkLst>
            <pc:docMk/>
            <pc:sldMk cId="2566908607" sldId="2147470314"/>
            <ac:spMk id="24" creationId="{749412A1-8B5C-40C9-21A5-854655D50A0E}"/>
          </ac:spMkLst>
        </pc:spChg>
        <pc:spChg chg="add mod">
          <ac:chgData name="Mathias Vercauteren" userId="fa5be325-c4b1-412f-aabb-20c14464bfb7" providerId="ADAL" clId="{A9B91A0C-DE7E-47E9-9019-964FDEE48EC5}" dt="2024-08-27T15:47:58.616" v="16890" actId="2711"/>
          <ac:spMkLst>
            <pc:docMk/>
            <pc:sldMk cId="2566908607" sldId="2147470314"/>
            <ac:spMk id="25" creationId="{D0BFBEB2-6881-1027-5BC8-CF4D21D31EE6}"/>
          </ac:spMkLst>
        </pc:spChg>
        <pc:spChg chg="add mod">
          <ac:chgData name="Mathias Vercauteren" userId="fa5be325-c4b1-412f-aabb-20c14464bfb7" providerId="ADAL" clId="{A9B91A0C-DE7E-47E9-9019-964FDEE48EC5}" dt="2024-08-27T15:47:58.616" v="16890" actId="2711"/>
          <ac:spMkLst>
            <pc:docMk/>
            <pc:sldMk cId="2566908607" sldId="2147470314"/>
            <ac:spMk id="26" creationId="{A151EFC8-8ED8-A7ED-3090-2ACE74F0934D}"/>
          </ac:spMkLst>
        </pc:spChg>
        <pc:spChg chg="add mod">
          <ac:chgData name="Mathias Vercauteren" userId="fa5be325-c4b1-412f-aabb-20c14464bfb7" providerId="ADAL" clId="{A9B91A0C-DE7E-47E9-9019-964FDEE48EC5}" dt="2024-08-27T15:47:58.616" v="16890" actId="2711"/>
          <ac:spMkLst>
            <pc:docMk/>
            <pc:sldMk cId="2566908607" sldId="2147470314"/>
            <ac:spMk id="27" creationId="{D45FF3AE-E6FE-7547-C9C9-8B37A5F892CE}"/>
          </ac:spMkLst>
        </pc:spChg>
        <pc:spChg chg="add mod">
          <ac:chgData name="Mathias Vercauteren" userId="fa5be325-c4b1-412f-aabb-20c14464bfb7" providerId="ADAL" clId="{A9B91A0C-DE7E-47E9-9019-964FDEE48EC5}" dt="2024-08-27T15:47:58.616" v="16890" actId="2711"/>
          <ac:spMkLst>
            <pc:docMk/>
            <pc:sldMk cId="2566908607" sldId="2147470314"/>
            <ac:spMk id="28" creationId="{BC07852E-4CDD-D38A-D116-694D1000E28B}"/>
          </ac:spMkLst>
        </pc:spChg>
        <pc:spChg chg="add mod">
          <ac:chgData name="Mathias Vercauteren" userId="fa5be325-c4b1-412f-aabb-20c14464bfb7" providerId="ADAL" clId="{A9B91A0C-DE7E-47E9-9019-964FDEE48EC5}" dt="2024-08-27T15:47:58.616" v="16890" actId="2711"/>
          <ac:spMkLst>
            <pc:docMk/>
            <pc:sldMk cId="2566908607" sldId="2147470314"/>
            <ac:spMk id="29" creationId="{B1A5947E-B76B-594C-6FC7-359943866CA6}"/>
          </ac:spMkLst>
        </pc:spChg>
        <pc:spChg chg="add mod">
          <ac:chgData name="Mathias Vercauteren" userId="fa5be325-c4b1-412f-aabb-20c14464bfb7" providerId="ADAL" clId="{A9B91A0C-DE7E-47E9-9019-964FDEE48EC5}" dt="2024-08-27T15:47:58.616" v="16890" actId="2711"/>
          <ac:spMkLst>
            <pc:docMk/>
            <pc:sldMk cId="2566908607" sldId="2147470314"/>
            <ac:spMk id="30" creationId="{4F77C010-B2BD-8421-3F1D-C69537F38C4E}"/>
          </ac:spMkLst>
        </pc:spChg>
        <pc:spChg chg="add mod">
          <ac:chgData name="Mathias Vercauteren" userId="fa5be325-c4b1-412f-aabb-20c14464bfb7" providerId="ADAL" clId="{A9B91A0C-DE7E-47E9-9019-964FDEE48EC5}" dt="2024-08-27T15:47:58.616" v="16890" actId="2711"/>
          <ac:spMkLst>
            <pc:docMk/>
            <pc:sldMk cId="2566908607" sldId="2147470314"/>
            <ac:spMk id="31" creationId="{3774FBB4-75B1-0310-9D47-D584D9A36685}"/>
          </ac:spMkLst>
        </pc:spChg>
        <pc:spChg chg="add mod">
          <ac:chgData name="Mathias Vercauteren" userId="fa5be325-c4b1-412f-aabb-20c14464bfb7" providerId="ADAL" clId="{A9B91A0C-DE7E-47E9-9019-964FDEE48EC5}" dt="2024-08-27T15:47:58.616" v="16890" actId="2711"/>
          <ac:spMkLst>
            <pc:docMk/>
            <pc:sldMk cId="2566908607" sldId="2147470314"/>
            <ac:spMk id="32" creationId="{54E1A325-2183-0C8F-BF60-C47B1AB30BC9}"/>
          </ac:spMkLst>
        </pc:spChg>
        <pc:spChg chg="add mod">
          <ac:chgData name="Mathias Vercauteren" userId="fa5be325-c4b1-412f-aabb-20c14464bfb7" providerId="ADAL" clId="{A9B91A0C-DE7E-47E9-9019-964FDEE48EC5}" dt="2024-08-27T15:47:58.616" v="16890" actId="2711"/>
          <ac:spMkLst>
            <pc:docMk/>
            <pc:sldMk cId="2566908607" sldId="2147470314"/>
            <ac:spMk id="33" creationId="{DAA64B72-7A60-2246-ABEA-48CB62E1991E}"/>
          </ac:spMkLst>
        </pc:spChg>
        <pc:spChg chg="add mod">
          <ac:chgData name="Mathias Vercauteren" userId="fa5be325-c4b1-412f-aabb-20c14464bfb7" providerId="ADAL" clId="{A9B91A0C-DE7E-47E9-9019-964FDEE48EC5}" dt="2024-08-27T15:47:58.616" v="16890" actId="2711"/>
          <ac:spMkLst>
            <pc:docMk/>
            <pc:sldMk cId="2566908607" sldId="2147470314"/>
            <ac:spMk id="34" creationId="{D3D35B8F-5A85-9C00-AD58-16EBE2416CD6}"/>
          </ac:spMkLst>
        </pc:spChg>
        <pc:cxnChg chg="add mod">
          <ac:chgData name="Mathias Vercauteren" userId="fa5be325-c4b1-412f-aabb-20c14464bfb7" providerId="ADAL" clId="{A9B91A0C-DE7E-47E9-9019-964FDEE48EC5}" dt="2024-08-27T15:47:48.904" v="16888"/>
          <ac:cxnSpMkLst>
            <pc:docMk/>
            <pc:sldMk cId="2566908607" sldId="2147470314"/>
            <ac:cxnSpMk id="18" creationId="{A15AD407-177E-ADD7-44F0-AF5773038094}"/>
          </ac:cxnSpMkLst>
        </pc:cxnChg>
        <pc:cxnChg chg="add mod">
          <ac:chgData name="Mathias Vercauteren" userId="fa5be325-c4b1-412f-aabb-20c14464bfb7" providerId="ADAL" clId="{A9B91A0C-DE7E-47E9-9019-964FDEE48EC5}" dt="2024-08-27T15:47:48.904" v="16888"/>
          <ac:cxnSpMkLst>
            <pc:docMk/>
            <pc:sldMk cId="2566908607" sldId="2147470314"/>
            <ac:cxnSpMk id="20" creationId="{5DFA8917-F162-28F4-F5F8-11EDE25FD4B1}"/>
          </ac:cxnSpMkLst>
        </pc:cxnChg>
        <pc:cxnChg chg="add mod">
          <ac:chgData name="Mathias Vercauteren" userId="fa5be325-c4b1-412f-aabb-20c14464bfb7" providerId="ADAL" clId="{A9B91A0C-DE7E-47E9-9019-964FDEE48EC5}" dt="2024-08-27T15:47:48.904" v="16888"/>
          <ac:cxnSpMkLst>
            <pc:docMk/>
            <pc:sldMk cId="2566908607" sldId="2147470314"/>
            <ac:cxnSpMk id="35" creationId="{64F992A1-45F5-F81A-1EED-E0C58C04C104}"/>
          </ac:cxnSpMkLst>
        </pc:cxnChg>
        <pc:cxnChg chg="add mod">
          <ac:chgData name="Mathias Vercauteren" userId="fa5be325-c4b1-412f-aabb-20c14464bfb7" providerId="ADAL" clId="{A9B91A0C-DE7E-47E9-9019-964FDEE48EC5}" dt="2024-08-27T15:47:48.904" v="16888"/>
          <ac:cxnSpMkLst>
            <pc:docMk/>
            <pc:sldMk cId="2566908607" sldId="2147470314"/>
            <ac:cxnSpMk id="36" creationId="{D8233DCE-B4DC-3B4C-C15E-0CF960BB5419}"/>
          </ac:cxnSpMkLst>
        </pc:cxnChg>
        <pc:cxnChg chg="add mod">
          <ac:chgData name="Mathias Vercauteren" userId="fa5be325-c4b1-412f-aabb-20c14464bfb7" providerId="ADAL" clId="{A9B91A0C-DE7E-47E9-9019-964FDEE48EC5}" dt="2024-08-27T15:47:48.904" v="16888"/>
          <ac:cxnSpMkLst>
            <pc:docMk/>
            <pc:sldMk cId="2566908607" sldId="2147470314"/>
            <ac:cxnSpMk id="37" creationId="{177930E0-84F7-589E-764C-E108985A13A8}"/>
          </ac:cxnSpMkLst>
        </pc:cxnChg>
      </pc:sldChg>
      <pc:sldChg chg="addSp delSp modSp add del mod ord">
        <pc:chgData name="Mathias Vercauteren" userId="fa5be325-c4b1-412f-aabb-20c14464bfb7" providerId="ADAL" clId="{A9B91A0C-DE7E-47E9-9019-964FDEE48EC5}" dt="2024-08-27T15:47:13.479" v="16882" actId="47"/>
        <pc:sldMkLst>
          <pc:docMk/>
          <pc:sldMk cId="2940999634" sldId="2147470314"/>
        </pc:sldMkLst>
        <pc:spChg chg="add mod">
          <ac:chgData name="Mathias Vercauteren" userId="fa5be325-c4b1-412f-aabb-20c14464bfb7" providerId="ADAL" clId="{A9B91A0C-DE7E-47E9-9019-964FDEE48EC5}" dt="2024-08-27T15:45:35.459" v="16877"/>
          <ac:spMkLst>
            <pc:docMk/>
            <pc:sldMk cId="2940999634" sldId="2147470314"/>
            <ac:spMk id="3" creationId="{D5C9C95E-867A-133A-479C-FDE726DCB5C8}"/>
          </ac:spMkLst>
        </pc:spChg>
        <pc:spChg chg="add mod">
          <ac:chgData name="Mathias Vercauteren" userId="fa5be325-c4b1-412f-aabb-20c14464bfb7" providerId="ADAL" clId="{A9B91A0C-DE7E-47E9-9019-964FDEE48EC5}" dt="2024-08-27T15:45:35.459" v="16877"/>
          <ac:spMkLst>
            <pc:docMk/>
            <pc:sldMk cId="2940999634" sldId="2147470314"/>
            <ac:spMk id="6" creationId="{6E65B037-5BEB-427E-B7D3-260285F27374}"/>
          </ac:spMkLst>
        </pc:spChg>
        <pc:spChg chg="add mod">
          <ac:chgData name="Mathias Vercauteren" userId="fa5be325-c4b1-412f-aabb-20c14464bfb7" providerId="ADAL" clId="{A9B91A0C-DE7E-47E9-9019-964FDEE48EC5}" dt="2024-08-27T15:45:35.459" v="16877"/>
          <ac:spMkLst>
            <pc:docMk/>
            <pc:sldMk cId="2940999634" sldId="2147470314"/>
            <ac:spMk id="8" creationId="{FB314AEE-0C64-4873-3C63-AF9591D72360}"/>
          </ac:spMkLst>
        </pc:spChg>
        <pc:spChg chg="add mod">
          <ac:chgData name="Mathias Vercauteren" userId="fa5be325-c4b1-412f-aabb-20c14464bfb7" providerId="ADAL" clId="{A9B91A0C-DE7E-47E9-9019-964FDEE48EC5}" dt="2024-08-27T15:45:35.459" v="16877"/>
          <ac:spMkLst>
            <pc:docMk/>
            <pc:sldMk cId="2940999634" sldId="2147470314"/>
            <ac:spMk id="9" creationId="{D5F286FE-7BD1-C8CC-21E5-E298F36CE16C}"/>
          </ac:spMkLst>
        </pc:spChg>
        <pc:spChg chg="add mod">
          <ac:chgData name="Mathias Vercauteren" userId="fa5be325-c4b1-412f-aabb-20c14464bfb7" providerId="ADAL" clId="{A9B91A0C-DE7E-47E9-9019-964FDEE48EC5}" dt="2024-08-27T15:45:35.459" v="16877"/>
          <ac:spMkLst>
            <pc:docMk/>
            <pc:sldMk cId="2940999634" sldId="2147470314"/>
            <ac:spMk id="10" creationId="{CCA69A5A-9592-A7BC-F947-7452FF475F11}"/>
          </ac:spMkLst>
        </pc:spChg>
        <pc:spChg chg="add mod">
          <ac:chgData name="Mathias Vercauteren" userId="fa5be325-c4b1-412f-aabb-20c14464bfb7" providerId="ADAL" clId="{A9B91A0C-DE7E-47E9-9019-964FDEE48EC5}" dt="2024-08-27T15:46:10.663" v="16881" actId="207"/>
          <ac:spMkLst>
            <pc:docMk/>
            <pc:sldMk cId="2940999634" sldId="2147470314"/>
            <ac:spMk id="11" creationId="{D672B2DB-4F11-841F-43C7-4B5059DCDAD0}"/>
          </ac:spMkLst>
        </pc:spChg>
        <pc:spChg chg="add mod">
          <ac:chgData name="Mathias Vercauteren" userId="fa5be325-c4b1-412f-aabb-20c14464bfb7" providerId="ADAL" clId="{A9B91A0C-DE7E-47E9-9019-964FDEE48EC5}" dt="2024-08-27T15:45:35.459" v="16877"/>
          <ac:spMkLst>
            <pc:docMk/>
            <pc:sldMk cId="2940999634" sldId="2147470314"/>
            <ac:spMk id="12" creationId="{E5894F9D-4D5D-FD86-CDC3-6939C2F639B2}"/>
          </ac:spMkLst>
        </pc:spChg>
        <pc:spChg chg="add mod">
          <ac:chgData name="Mathias Vercauteren" userId="fa5be325-c4b1-412f-aabb-20c14464bfb7" providerId="ADAL" clId="{A9B91A0C-DE7E-47E9-9019-964FDEE48EC5}" dt="2024-08-27T15:45:35.459" v="16877"/>
          <ac:spMkLst>
            <pc:docMk/>
            <pc:sldMk cId="2940999634" sldId="2147470314"/>
            <ac:spMk id="13" creationId="{0247F6FB-8390-15B5-6713-73853FB2671C}"/>
          </ac:spMkLst>
        </pc:spChg>
        <pc:spChg chg="add mod">
          <ac:chgData name="Mathias Vercauteren" userId="fa5be325-c4b1-412f-aabb-20c14464bfb7" providerId="ADAL" clId="{A9B91A0C-DE7E-47E9-9019-964FDEE48EC5}" dt="2024-08-27T15:45:35.459" v="16877"/>
          <ac:spMkLst>
            <pc:docMk/>
            <pc:sldMk cId="2940999634" sldId="2147470314"/>
            <ac:spMk id="14" creationId="{E8355B3B-B805-0B86-47CB-BE590C837F8E}"/>
          </ac:spMkLst>
        </pc:spChg>
        <pc:spChg chg="add mod">
          <ac:chgData name="Mathias Vercauteren" userId="fa5be325-c4b1-412f-aabb-20c14464bfb7" providerId="ADAL" clId="{A9B91A0C-DE7E-47E9-9019-964FDEE48EC5}" dt="2024-08-27T15:45:59.309" v="16880" actId="2711"/>
          <ac:spMkLst>
            <pc:docMk/>
            <pc:sldMk cId="2940999634" sldId="2147470314"/>
            <ac:spMk id="15" creationId="{DBA95FFB-9CA7-796A-9362-B569C820CE64}"/>
          </ac:spMkLst>
        </pc:spChg>
        <pc:spChg chg="add mod">
          <ac:chgData name="Mathias Vercauteren" userId="fa5be325-c4b1-412f-aabb-20c14464bfb7" providerId="ADAL" clId="{A9B91A0C-DE7E-47E9-9019-964FDEE48EC5}" dt="2024-08-27T15:45:59.309" v="16880" actId="2711"/>
          <ac:spMkLst>
            <pc:docMk/>
            <pc:sldMk cId="2940999634" sldId="2147470314"/>
            <ac:spMk id="17" creationId="{A19FE46D-09DA-69F5-490D-A05140872969}"/>
          </ac:spMkLst>
        </pc:spChg>
        <pc:spChg chg="add mod">
          <ac:chgData name="Mathias Vercauteren" userId="fa5be325-c4b1-412f-aabb-20c14464bfb7" providerId="ADAL" clId="{A9B91A0C-DE7E-47E9-9019-964FDEE48EC5}" dt="2024-08-27T15:45:35.459" v="16877"/>
          <ac:spMkLst>
            <pc:docMk/>
            <pc:sldMk cId="2940999634" sldId="2147470314"/>
            <ac:spMk id="19" creationId="{BB8DC39D-C406-FBAC-9685-20E20F0BB637}"/>
          </ac:spMkLst>
        </pc:spChg>
        <pc:spChg chg="add mod">
          <ac:chgData name="Mathias Vercauteren" userId="fa5be325-c4b1-412f-aabb-20c14464bfb7" providerId="ADAL" clId="{A9B91A0C-DE7E-47E9-9019-964FDEE48EC5}" dt="2024-08-27T15:45:35.459" v="16877"/>
          <ac:spMkLst>
            <pc:docMk/>
            <pc:sldMk cId="2940999634" sldId="2147470314"/>
            <ac:spMk id="20" creationId="{3255983C-2524-6F4A-FFC9-58E0D89A9C05}"/>
          </ac:spMkLst>
        </pc:spChg>
        <pc:spChg chg="add mod">
          <ac:chgData name="Mathias Vercauteren" userId="fa5be325-c4b1-412f-aabb-20c14464bfb7" providerId="ADAL" clId="{A9B91A0C-DE7E-47E9-9019-964FDEE48EC5}" dt="2024-08-27T15:45:35.459" v="16877"/>
          <ac:spMkLst>
            <pc:docMk/>
            <pc:sldMk cId="2940999634" sldId="2147470314"/>
            <ac:spMk id="21" creationId="{306CFF64-9310-7B74-B51E-6C88EFCD63C9}"/>
          </ac:spMkLst>
        </pc:spChg>
        <pc:spChg chg="add mod">
          <ac:chgData name="Mathias Vercauteren" userId="fa5be325-c4b1-412f-aabb-20c14464bfb7" providerId="ADAL" clId="{A9B91A0C-DE7E-47E9-9019-964FDEE48EC5}" dt="2024-08-27T15:45:35.459" v="16877"/>
          <ac:spMkLst>
            <pc:docMk/>
            <pc:sldMk cId="2940999634" sldId="2147470314"/>
            <ac:spMk id="23" creationId="{5E64598C-94BE-43D4-6E03-24B857E9868A}"/>
          </ac:spMkLst>
        </pc:spChg>
        <pc:spChg chg="add mod">
          <ac:chgData name="Mathias Vercauteren" userId="fa5be325-c4b1-412f-aabb-20c14464bfb7" providerId="ADAL" clId="{A9B91A0C-DE7E-47E9-9019-964FDEE48EC5}" dt="2024-08-27T15:45:35.459" v="16877"/>
          <ac:spMkLst>
            <pc:docMk/>
            <pc:sldMk cId="2940999634" sldId="2147470314"/>
            <ac:spMk id="24" creationId="{6FB69C83-B70A-BD7E-74EE-C26545970FD4}"/>
          </ac:spMkLst>
        </pc:spChg>
        <pc:spChg chg="add mod">
          <ac:chgData name="Mathias Vercauteren" userId="fa5be325-c4b1-412f-aabb-20c14464bfb7" providerId="ADAL" clId="{A9B91A0C-DE7E-47E9-9019-964FDEE48EC5}" dt="2024-08-27T15:45:35.459" v="16877"/>
          <ac:spMkLst>
            <pc:docMk/>
            <pc:sldMk cId="2940999634" sldId="2147470314"/>
            <ac:spMk id="25" creationId="{7043D99E-EF37-5CE8-7863-8F0D04287CAF}"/>
          </ac:spMkLst>
        </pc:spChg>
        <pc:spChg chg="add mod">
          <ac:chgData name="Mathias Vercauteren" userId="fa5be325-c4b1-412f-aabb-20c14464bfb7" providerId="ADAL" clId="{A9B91A0C-DE7E-47E9-9019-964FDEE48EC5}" dt="2024-08-27T15:45:35.459" v="16877"/>
          <ac:spMkLst>
            <pc:docMk/>
            <pc:sldMk cId="2940999634" sldId="2147470314"/>
            <ac:spMk id="26" creationId="{526DD062-3D96-8071-1B16-A877EFE5EF70}"/>
          </ac:spMkLst>
        </pc:spChg>
        <pc:spChg chg="add mod">
          <ac:chgData name="Mathias Vercauteren" userId="fa5be325-c4b1-412f-aabb-20c14464bfb7" providerId="ADAL" clId="{A9B91A0C-DE7E-47E9-9019-964FDEE48EC5}" dt="2024-08-27T15:45:35.459" v="16877"/>
          <ac:spMkLst>
            <pc:docMk/>
            <pc:sldMk cId="2940999634" sldId="2147470314"/>
            <ac:spMk id="27" creationId="{33550454-3483-4BF4-E300-0D610FA407F8}"/>
          </ac:spMkLst>
        </pc:spChg>
        <pc:spChg chg="add mod">
          <ac:chgData name="Mathias Vercauteren" userId="fa5be325-c4b1-412f-aabb-20c14464bfb7" providerId="ADAL" clId="{A9B91A0C-DE7E-47E9-9019-964FDEE48EC5}" dt="2024-08-27T15:45:35.459" v="16877"/>
          <ac:spMkLst>
            <pc:docMk/>
            <pc:sldMk cId="2940999634" sldId="2147470314"/>
            <ac:spMk id="29" creationId="{CB80F23D-9660-05A7-0D50-A697858F8A9F}"/>
          </ac:spMkLst>
        </pc:spChg>
        <pc:spChg chg="add mod">
          <ac:chgData name="Mathias Vercauteren" userId="fa5be325-c4b1-412f-aabb-20c14464bfb7" providerId="ADAL" clId="{A9B91A0C-DE7E-47E9-9019-964FDEE48EC5}" dt="2024-08-27T15:45:35.459" v="16877"/>
          <ac:spMkLst>
            <pc:docMk/>
            <pc:sldMk cId="2940999634" sldId="2147470314"/>
            <ac:spMk id="30" creationId="{50106CF1-9A48-7220-889D-6A95C0A86BD7}"/>
          </ac:spMkLst>
        </pc:spChg>
        <pc:spChg chg="add mod">
          <ac:chgData name="Mathias Vercauteren" userId="fa5be325-c4b1-412f-aabb-20c14464bfb7" providerId="ADAL" clId="{A9B91A0C-DE7E-47E9-9019-964FDEE48EC5}" dt="2024-08-27T15:45:59.309" v="16880" actId="2711"/>
          <ac:spMkLst>
            <pc:docMk/>
            <pc:sldMk cId="2940999634" sldId="2147470314"/>
            <ac:spMk id="31" creationId="{9DB8A938-BD73-8411-6086-57D9281AAA27}"/>
          </ac:spMkLst>
        </pc:spChg>
        <pc:spChg chg="add mod">
          <ac:chgData name="Mathias Vercauteren" userId="fa5be325-c4b1-412f-aabb-20c14464bfb7" providerId="ADAL" clId="{A9B91A0C-DE7E-47E9-9019-964FDEE48EC5}" dt="2024-08-27T15:45:59.309" v="16880" actId="2711"/>
          <ac:spMkLst>
            <pc:docMk/>
            <pc:sldMk cId="2940999634" sldId="2147470314"/>
            <ac:spMk id="32" creationId="{5DDF0D7B-E94F-EEC0-E274-4E42D2251DFD}"/>
          </ac:spMkLst>
        </pc:spChg>
        <pc:spChg chg="add mod">
          <ac:chgData name="Mathias Vercauteren" userId="fa5be325-c4b1-412f-aabb-20c14464bfb7" providerId="ADAL" clId="{A9B91A0C-DE7E-47E9-9019-964FDEE48EC5}" dt="2024-08-27T15:45:59.309" v="16880" actId="2711"/>
          <ac:spMkLst>
            <pc:docMk/>
            <pc:sldMk cId="2940999634" sldId="2147470314"/>
            <ac:spMk id="33" creationId="{94A7B3C7-3DB9-63BD-4E82-29B6CCADE73E}"/>
          </ac:spMkLst>
        </pc:spChg>
        <pc:spChg chg="add mod">
          <ac:chgData name="Mathias Vercauteren" userId="fa5be325-c4b1-412f-aabb-20c14464bfb7" providerId="ADAL" clId="{A9B91A0C-DE7E-47E9-9019-964FDEE48EC5}" dt="2024-08-27T15:45:59.309" v="16880" actId="2711"/>
          <ac:spMkLst>
            <pc:docMk/>
            <pc:sldMk cId="2940999634" sldId="2147470314"/>
            <ac:spMk id="34" creationId="{69A8CBD9-59DC-1A8F-7D2B-B89CA31C0A97}"/>
          </ac:spMkLst>
        </pc:spChg>
        <pc:spChg chg="add mod">
          <ac:chgData name="Mathias Vercauteren" userId="fa5be325-c4b1-412f-aabb-20c14464bfb7" providerId="ADAL" clId="{A9B91A0C-DE7E-47E9-9019-964FDEE48EC5}" dt="2024-08-27T15:45:35.459" v="16877"/>
          <ac:spMkLst>
            <pc:docMk/>
            <pc:sldMk cId="2940999634" sldId="2147470314"/>
            <ac:spMk id="35" creationId="{948CA50F-3F81-868C-970B-522FFC0B2E7D}"/>
          </ac:spMkLst>
        </pc:spChg>
        <pc:spChg chg="add mod">
          <ac:chgData name="Mathias Vercauteren" userId="fa5be325-c4b1-412f-aabb-20c14464bfb7" providerId="ADAL" clId="{A9B91A0C-DE7E-47E9-9019-964FDEE48EC5}" dt="2024-08-27T15:45:35.459" v="16877"/>
          <ac:spMkLst>
            <pc:docMk/>
            <pc:sldMk cId="2940999634" sldId="2147470314"/>
            <ac:spMk id="36" creationId="{DD6A2C61-CE2C-4FC0-0D94-C79B1A3265E1}"/>
          </ac:spMkLst>
        </pc:spChg>
        <pc:spChg chg="add mod">
          <ac:chgData name="Mathias Vercauteren" userId="fa5be325-c4b1-412f-aabb-20c14464bfb7" providerId="ADAL" clId="{A9B91A0C-DE7E-47E9-9019-964FDEE48EC5}" dt="2024-08-27T15:45:59.309" v="16880" actId="2711"/>
          <ac:spMkLst>
            <pc:docMk/>
            <pc:sldMk cId="2940999634" sldId="2147470314"/>
            <ac:spMk id="37" creationId="{417075AC-65F3-2907-1D7A-147D906C9A1F}"/>
          </ac:spMkLst>
        </pc:spChg>
        <pc:spChg chg="add mod">
          <ac:chgData name="Mathias Vercauteren" userId="fa5be325-c4b1-412f-aabb-20c14464bfb7" providerId="ADAL" clId="{A9B91A0C-DE7E-47E9-9019-964FDEE48EC5}" dt="2024-08-27T15:45:59.309" v="16880" actId="2711"/>
          <ac:spMkLst>
            <pc:docMk/>
            <pc:sldMk cId="2940999634" sldId="2147470314"/>
            <ac:spMk id="40" creationId="{A43D1D17-DC76-A57B-05BB-F7F396EEADDD}"/>
          </ac:spMkLst>
        </pc:spChg>
        <pc:spChg chg="add mod">
          <ac:chgData name="Mathias Vercauteren" userId="fa5be325-c4b1-412f-aabb-20c14464bfb7" providerId="ADAL" clId="{A9B91A0C-DE7E-47E9-9019-964FDEE48EC5}" dt="2024-08-27T15:45:59.309" v="16880" actId="2711"/>
          <ac:spMkLst>
            <pc:docMk/>
            <pc:sldMk cId="2940999634" sldId="2147470314"/>
            <ac:spMk id="41" creationId="{DBAA7EC0-5F5E-0248-78D4-1863B71116DB}"/>
          </ac:spMkLst>
        </pc:spChg>
        <pc:spChg chg="add mod">
          <ac:chgData name="Mathias Vercauteren" userId="fa5be325-c4b1-412f-aabb-20c14464bfb7" providerId="ADAL" clId="{A9B91A0C-DE7E-47E9-9019-964FDEE48EC5}" dt="2024-08-27T15:45:35.459" v="16877"/>
          <ac:spMkLst>
            <pc:docMk/>
            <pc:sldMk cId="2940999634" sldId="2147470314"/>
            <ac:spMk id="42" creationId="{0E87E418-4A31-82E5-C40C-D37C59455C23}"/>
          </ac:spMkLst>
        </pc:spChg>
        <pc:spChg chg="add mod">
          <ac:chgData name="Mathias Vercauteren" userId="fa5be325-c4b1-412f-aabb-20c14464bfb7" providerId="ADAL" clId="{A9B91A0C-DE7E-47E9-9019-964FDEE48EC5}" dt="2024-08-27T15:45:59.309" v="16880" actId="2711"/>
          <ac:spMkLst>
            <pc:docMk/>
            <pc:sldMk cId="2940999634" sldId="2147470314"/>
            <ac:spMk id="43" creationId="{77594CDE-89FB-B999-D74E-87C98B2105D1}"/>
          </ac:spMkLst>
        </pc:spChg>
        <pc:spChg chg="add mod">
          <ac:chgData name="Mathias Vercauteren" userId="fa5be325-c4b1-412f-aabb-20c14464bfb7" providerId="ADAL" clId="{A9B91A0C-DE7E-47E9-9019-964FDEE48EC5}" dt="2024-08-27T15:45:35.459" v="16877"/>
          <ac:spMkLst>
            <pc:docMk/>
            <pc:sldMk cId="2940999634" sldId="2147470314"/>
            <ac:spMk id="44" creationId="{10F82037-A531-6BA4-5899-2080323AC6F2}"/>
          </ac:spMkLst>
        </pc:spChg>
        <pc:spChg chg="add mod">
          <ac:chgData name="Mathias Vercauteren" userId="fa5be325-c4b1-412f-aabb-20c14464bfb7" providerId="ADAL" clId="{A9B91A0C-DE7E-47E9-9019-964FDEE48EC5}" dt="2024-08-27T15:45:35.459" v="16877"/>
          <ac:spMkLst>
            <pc:docMk/>
            <pc:sldMk cId="2940999634" sldId="2147470314"/>
            <ac:spMk id="45" creationId="{83B831C3-CC25-2141-B2BF-90FC9A23BE46}"/>
          </ac:spMkLst>
        </pc:spChg>
        <pc:spChg chg="add mod">
          <ac:chgData name="Mathias Vercauteren" userId="fa5be325-c4b1-412f-aabb-20c14464bfb7" providerId="ADAL" clId="{A9B91A0C-DE7E-47E9-9019-964FDEE48EC5}" dt="2024-08-27T15:45:59.309" v="16880" actId="2711"/>
          <ac:spMkLst>
            <pc:docMk/>
            <pc:sldMk cId="2940999634" sldId="2147470314"/>
            <ac:spMk id="46" creationId="{68A83A5E-2412-546C-07A4-CA19F0D77ADA}"/>
          </ac:spMkLst>
        </pc:spChg>
        <pc:spChg chg="add mod">
          <ac:chgData name="Mathias Vercauteren" userId="fa5be325-c4b1-412f-aabb-20c14464bfb7" providerId="ADAL" clId="{A9B91A0C-DE7E-47E9-9019-964FDEE48EC5}" dt="2024-08-27T15:45:59.309" v="16880" actId="2711"/>
          <ac:spMkLst>
            <pc:docMk/>
            <pc:sldMk cId="2940999634" sldId="2147470314"/>
            <ac:spMk id="47" creationId="{25CAA397-6D33-9BE1-C49D-3ACE70F742AF}"/>
          </ac:spMkLst>
        </pc:spChg>
        <pc:spChg chg="add mod">
          <ac:chgData name="Mathias Vercauteren" userId="fa5be325-c4b1-412f-aabb-20c14464bfb7" providerId="ADAL" clId="{A9B91A0C-DE7E-47E9-9019-964FDEE48EC5}" dt="2024-08-27T15:45:35.459" v="16877"/>
          <ac:spMkLst>
            <pc:docMk/>
            <pc:sldMk cId="2940999634" sldId="2147470314"/>
            <ac:spMk id="48" creationId="{427FB89B-B87E-1569-7186-829C63DB92A1}"/>
          </ac:spMkLst>
        </pc:spChg>
        <pc:spChg chg="add mod">
          <ac:chgData name="Mathias Vercauteren" userId="fa5be325-c4b1-412f-aabb-20c14464bfb7" providerId="ADAL" clId="{A9B91A0C-DE7E-47E9-9019-964FDEE48EC5}" dt="2024-08-27T15:45:35.459" v="16877"/>
          <ac:spMkLst>
            <pc:docMk/>
            <pc:sldMk cId="2940999634" sldId="2147470314"/>
            <ac:spMk id="50" creationId="{940332AD-E722-6172-F865-01CF47377957}"/>
          </ac:spMkLst>
        </pc:spChg>
        <pc:spChg chg="add mod">
          <ac:chgData name="Mathias Vercauteren" userId="fa5be325-c4b1-412f-aabb-20c14464bfb7" providerId="ADAL" clId="{A9B91A0C-DE7E-47E9-9019-964FDEE48EC5}" dt="2024-08-27T15:45:35.459" v="16877"/>
          <ac:spMkLst>
            <pc:docMk/>
            <pc:sldMk cId="2940999634" sldId="2147470314"/>
            <ac:spMk id="51" creationId="{3DFAF4F2-4FB6-F554-6BD0-13B7A17E97AA}"/>
          </ac:spMkLst>
        </pc:spChg>
        <pc:spChg chg="add mod">
          <ac:chgData name="Mathias Vercauteren" userId="fa5be325-c4b1-412f-aabb-20c14464bfb7" providerId="ADAL" clId="{A9B91A0C-DE7E-47E9-9019-964FDEE48EC5}" dt="2024-08-27T15:45:35.459" v="16877"/>
          <ac:spMkLst>
            <pc:docMk/>
            <pc:sldMk cId="2940999634" sldId="2147470314"/>
            <ac:spMk id="52" creationId="{30C70D5C-7E45-27A0-1242-DA0182772C00}"/>
          </ac:spMkLst>
        </pc:spChg>
        <pc:spChg chg="add mod">
          <ac:chgData name="Mathias Vercauteren" userId="fa5be325-c4b1-412f-aabb-20c14464bfb7" providerId="ADAL" clId="{A9B91A0C-DE7E-47E9-9019-964FDEE48EC5}" dt="2024-08-27T15:45:59.309" v="16880" actId="2711"/>
          <ac:spMkLst>
            <pc:docMk/>
            <pc:sldMk cId="2940999634" sldId="2147470314"/>
            <ac:spMk id="53" creationId="{633255E8-A6BA-9AA5-D40F-0034AEB67DE4}"/>
          </ac:spMkLst>
        </pc:spChg>
        <pc:spChg chg="add mod">
          <ac:chgData name="Mathias Vercauteren" userId="fa5be325-c4b1-412f-aabb-20c14464bfb7" providerId="ADAL" clId="{A9B91A0C-DE7E-47E9-9019-964FDEE48EC5}" dt="2024-08-27T15:45:35.459" v="16877"/>
          <ac:spMkLst>
            <pc:docMk/>
            <pc:sldMk cId="2940999634" sldId="2147470314"/>
            <ac:spMk id="54" creationId="{4B876D15-3D56-8175-AA9A-CAFE016BB49B}"/>
          </ac:spMkLst>
        </pc:spChg>
        <pc:spChg chg="add mod">
          <ac:chgData name="Mathias Vercauteren" userId="fa5be325-c4b1-412f-aabb-20c14464bfb7" providerId="ADAL" clId="{A9B91A0C-DE7E-47E9-9019-964FDEE48EC5}" dt="2024-08-27T15:45:59.309" v="16880" actId="2711"/>
          <ac:spMkLst>
            <pc:docMk/>
            <pc:sldMk cId="2940999634" sldId="2147470314"/>
            <ac:spMk id="55" creationId="{6A4B14AD-69AF-AFAF-2D32-3B19D99D8493}"/>
          </ac:spMkLst>
        </pc:spChg>
        <pc:spChg chg="add mod">
          <ac:chgData name="Mathias Vercauteren" userId="fa5be325-c4b1-412f-aabb-20c14464bfb7" providerId="ADAL" clId="{A9B91A0C-DE7E-47E9-9019-964FDEE48EC5}" dt="2024-08-27T15:45:59.309" v="16880" actId="2711"/>
          <ac:spMkLst>
            <pc:docMk/>
            <pc:sldMk cId="2940999634" sldId="2147470314"/>
            <ac:spMk id="56" creationId="{7976E601-99B0-CD2F-FBB3-1D90E14AA0DF}"/>
          </ac:spMkLst>
        </pc:spChg>
        <pc:spChg chg="add mod">
          <ac:chgData name="Mathias Vercauteren" userId="fa5be325-c4b1-412f-aabb-20c14464bfb7" providerId="ADAL" clId="{A9B91A0C-DE7E-47E9-9019-964FDEE48EC5}" dt="2024-08-27T15:45:35.459" v="16877"/>
          <ac:spMkLst>
            <pc:docMk/>
            <pc:sldMk cId="2940999634" sldId="2147470314"/>
            <ac:spMk id="57" creationId="{91594DB8-D8F4-D19B-BA12-22CCFE1A6241}"/>
          </ac:spMkLst>
        </pc:spChg>
        <pc:spChg chg="add mod">
          <ac:chgData name="Mathias Vercauteren" userId="fa5be325-c4b1-412f-aabb-20c14464bfb7" providerId="ADAL" clId="{A9B91A0C-DE7E-47E9-9019-964FDEE48EC5}" dt="2024-08-27T15:45:59.309" v="16880" actId="2711"/>
          <ac:spMkLst>
            <pc:docMk/>
            <pc:sldMk cId="2940999634" sldId="2147470314"/>
            <ac:spMk id="59" creationId="{0C82E1C8-8BD4-126C-5D8D-600D9D36CB94}"/>
          </ac:spMkLst>
        </pc:spChg>
        <pc:spChg chg="add mod">
          <ac:chgData name="Mathias Vercauteren" userId="fa5be325-c4b1-412f-aabb-20c14464bfb7" providerId="ADAL" clId="{A9B91A0C-DE7E-47E9-9019-964FDEE48EC5}" dt="2024-08-27T15:45:59.309" v="16880" actId="2711"/>
          <ac:spMkLst>
            <pc:docMk/>
            <pc:sldMk cId="2940999634" sldId="2147470314"/>
            <ac:spMk id="60" creationId="{48046361-4F87-B4EB-15B7-9D3A11B91990}"/>
          </ac:spMkLst>
        </pc:spChg>
        <pc:spChg chg="add mod">
          <ac:chgData name="Mathias Vercauteren" userId="fa5be325-c4b1-412f-aabb-20c14464bfb7" providerId="ADAL" clId="{A9B91A0C-DE7E-47E9-9019-964FDEE48EC5}" dt="2024-08-27T15:45:59.309" v="16880" actId="2711"/>
          <ac:spMkLst>
            <pc:docMk/>
            <pc:sldMk cId="2940999634" sldId="2147470314"/>
            <ac:spMk id="61" creationId="{9EAEC680-27EB-B528-7720-02A86F792BA5}"/>
          </ac:spMkLst>
        </pc:spChg>
        <pc:spChg chg="add mod">
          <ac:chgData name="Mathias Vercauteren" userId="fa5be325-c4b1-412f-aabb-20c14464bfb7" providerId="ADAL" clId="{A9B91A0C-DE7E-47E9-9019-964FDEE48EC5}" dt="2024-08-27T15:45:59.309" v="16880" actId="2711"/>
          <ac:spMkLst>
            <pc:docMk/>
            <pc:sldMk cId="2940999634" sldId="2147470314"/>
            <ac:spMk id="62" creationId="{F001FE89-0F8D-F89E-B28D-9C32AEDAA2E9}"/>
          </ac:spMkLst>
        </pc:spChg>
        <pc:spChg chg="add mod">
          <ac:chgData name="Mathias Vercauteren" userId="fa5be325-c4b1-412f-aabb-20c14464bfb7" providerId="ADAL" clId="{A9B91A0C-DE7E-47E9-9019-964FDEE48EC5}" dt="2024-08-27T15:45:59.309" v="16880" actId="2711"/>
          <ac:spMkLst>
            <pc:docMk/>
            <pc:sldMk cId="2940999634" sldId="2147470314"/>
            <ac:spMk id="63" creationId="{D186139D-960C-087A-0FA8-627C42C4D5AB}"/>
          </ac:spMkLst>
        </pc:spChg>
        <pc:spChg chg="add mod">
          <ac:chgData name="Mathias Vercauteren" userId="fa5be325-c4b1-412f-aabb-20c14464bfb7" providerId="ADAL" clId="{A9B91A0C-DE7E-47E9-9019-964FDEE48EC5}" dt="2024-08-27T15:45:59.309" v="16880" actId="2711"/>
          <ac:spMkLst>
            <pc:docMk/>
            <pc:sldMk cId="2940999634" sldId="2147470314"/>
            <ac:spMk id="65" creationId="{69ABD47B-4B07-4256-25F8-9A9410B3F014}"/>
          </ac:spMkLst>
        </pc:spChg>
        <pc:spChg chg="add mod">
          <ac:chgData name="Mathias Vercauteren" userId="fa5be325-c4b1-412f-aabb-20c14464bfb7" providerId="ADAL" clId="{A9B91A0C-DE7E-47E9-9019-964FDEE48EC5}" dt="2024-08-27T15:45:59.309" v="16880" actId="2711"/>
          <ac:spMkLst>
            <pc:docMk/>
            <pc:sldMk cId="2940999634" sldId="2147470314"/>
            <ac:spMk id="66" creationId="{58EE6A3E-77CF-ADC1-A69F-07D2C2562FC5}"/>
          </ac:spMkLst>
        </pc:spChg>
        <pc:spChg chg="add mod">
          <ac:chgData name="Mathias Vercauteren" userId="fa5be325-c4b1-412f-aabb-20c14464bfb7" providerId="ADAL" clId="{A9B91A0C-DE7E-47E9-9019-964FDEE48EC5}" dt="2024-08-27T15:45:59.309" v="16880" actId="2711"/>
          <ac:spMkLst>
            <pc:docMk/>
            <pc:sldMk cId="2940999634" sldId="2147470314"/>
            <ac:spMk id="67" creationId="{28A57237-9D7E-65E6-DDE6-D739BE03BADF}"/>
          </ac:spMkLst>
        </pc:spChg>
        <pc:spChg chg="add mod">
          <ac:chgData name="Mathias Vercauteren" userId="fa5be325-c4b1-412f-aabb-20c14464bfb7" providerId="ADAL" clId="{A9B91A0C-DE7E-47E9-9019-964FDEE48EC5}" dt="2024-08-27T15:45:59.309" v="16880" actId="2711"/>
          <ac:spMkLst>
            <pc:docMk/>
            <pc:sldMk cId="2940999634" sldId="2147470314"/>
            <ac:spMk id="69" creationId="{105B568C-8159-0092-6292-BBF9E850FC75}"/>
          </ac:spMkLst>
        </pc:spChg>
        <pc:spChg chg="add mod">
          <ac:chgData name="Mathias Vercauteren" userId="fa5be325-c4b1-412f-aabb-20c14464bfb7" providerId="ADAL" clId="{A9B91A0C-DE7E-47E9-9019-964FDEE48EC5}" dt="2024-08-27T15:45:59.309" v="16880" actId="2711"/>
          <ac:spMkLst>
            <pc:docMk/>
            <pc:sldMk cId="2940999634" sldId="2147470314"/>
            <ac:spMk id="70" creationId="{074A9951-939F-177B-A70B-CE1556AB78F6}"/>
          </ac:spMkLst>
        </pc:spChg>
        <pc:spChg chg="add mod">
          <ac:chgData name="Mathias Vercauteren" userId="fa5be325-c4b1-412f-aabb-20c14464bfb7" providerId="ADAL" clId="{A9B91A0C-DE7E-47E9-9019-964FDEE48EC5}" dt="2024-08-27T15:45:59.309" v="16880" actId="2711"/>
          <ac:spMkLst>
            <pc:docMk/>
            <pc:sldMk cId="2940999634" sldId="2147470314"/>
            <ac:spMk id="71" creationId="{2D02283C-E02B-ABA4-CFAD-2FCF5B1070F7}"/>
          </ac:spMkLst>
        </pc:spChg>
        <pc:spChg chg="add mod">
          <ac:chgData name="Mathias Vercauteren" userId="fa5be325-c4b1-412f-aabb-20c14464bfb7" providerId="ADAL" clId="{A9B91A0C-DE7E-47E9-9019-964FDEE48EC5}" dt="2024-08-27T15:45:59.309" v="16880" actId="2711"/>
          <ac:spMkLst>
            <pc:docMk/>
            <pc:sldMk cId="2940999634" sldId="2147470314"/>
            <ac:spMk id="72" creationId="{F196CC33-11E5-B0D5-CAA6-C3B8BDF967DD}"/>
          </ac:spMkLst>
        </pc:spChg>
        <pc:spChg chg="add mod">
          <ac:chgData name="Mathias Vercauteren" userId="fa5be325-c4b1-412f-aabb-20c14464bfb7" providerId="ADAL" clId="{A9B91A0C-DE7E-47E9-9019-964FDEE48EC5}" dt="2024-08-27T15:45:59.309" v="16880" actId="2711"/>
          <ac:spMkLst>
            <pc:docMk/>
            <pc:sldMk cId="2940999634" sldId="2147470314"/>
            <ac:spMk id="73" creationId="{F46910E8-8AD6-E570-3F02-A246B3BBE819}"/>
          </ac:spMkLst>
        </pc:spChg>
        <pc:picChg chg="del">
          <ac:chgData name="Mathias Vercauteren" userId="fa5be325-c4b1-412f-aabb-20c14464bfb7" providerId="ADAL" clId="{A9B91A0C-DE7E-47E9-9019-964FDEE48EC5}" dt="2024-08-27T15:45:35.239" v="16876" actId="478"/>
          <ac:picMkLst>
            <pc:docMk/>
            <pc:sldMk cId="2940999634" sldId="2147470314"/>
            <ac:picMk id="7" creationId="{00000000-0000-0000-0000-000000000000}"/>
          </ac:picMkLst>
        </pc:picChg>
        <pc:cxnChg chg="add mod">
          <ac:chgData name="Mathias Vercauteren" userId="fa5be325-c4b1-412f-aabb-20c14464bfb7" providerId="ADAL" clId="{A9B91A0C-DE7E-47E9-9019-964FDEE48EC5}" dt="2024-08-27T15:45:35.459" v="16877"/>
          <ac:cxnSpMkLst>
            <pc:docMk/>
            <pc:sldMk cId="2940999634" sldId="2147470314"/>
            <ac:cxnSpMk id="16" creationId="{80375DC4-605F-1518-3BA3-4950F2FE3910}"/>
          </ac:cxnSpMkLst>
        </pc:cxnChg>
        <pc:cxnChg chg="add mod">
          <ac:chgData name="Mathias Vercauteren" userId="fa5be325-c4b1-412f-aabb-20c14464bfb7" providerId="ADAL" clId="{A9B91A0C-DE7E-47E9-9019-964FDEE48EC5}" dt="2024-08-27T15:45:35.459" v="16877"/>
          <ac:cxnSpMkLst>
            <pc:docMk/>
            <pc:sldMk cId="2940999634" sldId="2147470314"/>
            <ac:cxnSpMk id="18" creationId="{4CADDD56-9E3D-5A2E-59D4-C22FB4DB3996}"/>
          </ac:cxnSpMkLst>
        </pc:cxnChg>
        <pc:cxnChg chg="add mod">
          <ac:chgData name="Mathias Vercauteren" userId="fa5be325-c4b1-412f-aabb-20c14464bfb7" providerId="ADAL" clId="{A9B91A0C-DE7E-47E9-9019-964FDEE48EC5}" dt="2024-08-27T15:45:35.459" v="16877"/>
          <ac:cxnSpMkLst>
            <pc:docMk/>
            <pc:sldMk cId="2940999634" sldId="2147470314"/>
            <ac:cxnSpMk id="22" creationId="{B2DAB9B1-E590-8E68-5F50-964A91DB01E5}"/>
          </ac:cxnSpMkLst>
        </pc:cxnChg>
        <pc:cxnChg chg="add mod">
          <ac:chgData name="Mathias Vercauteren" userId="fa5be325-c4b1-412f-aabb-20c14464bfb7" providerId="ADAL" clId="{A9B91A0C-DE7E-47E9-9019-964FDEE48EC5}" dt="2024-08-27T15:45:35.459" v="16877"/>
          <ac:cxnSpMkLst>
            <pc:docMk/>
            <pc:sldMk cId="2940999634" sldId="2147470314"/>
            <ac:cxnSpMk id="28" creationId="{181C0AAB-E315-A346-FC61-8962B43CEF06}"/>
          </ac:cxnSpMkLst>
        </pc:cxnChg>
        <pc:cxnChg chg="add mod">
          <ac:chgData name="Mathias Vercauteren" userId="fa5be325-c4b1-412f-aabb-20c14464bfb7" providerId="ADAL" clId="{A9B91A0C-DE7E-47E9-9019-964FDEE48EC5}" dt="2024-08-27T15:45:56.484" v="16879" actId="1076"/>
          <ac:cxnSpMkLst>
            <pc:docMk/>
            <pc:sldMk cId="2940999634" sldId="2147470314"/>
            <ac:cxnSpMk id="38" creationId="{AFA5FDEB-D33E-6C97-F852-968E32494EC7}"/>
          </ac:cxnSpMkLst>
        </pc:cxnChg>
        <pc:cxnChg chg="add mod">
          <ac:chgData name="Mathias Vercauteren" userId="fa5be325-c4b1-412f-aabb-20c14464bfb7" providerId="ADAL" clId="{A9B91A0C-DE7E-47E9-9019-964FDEE48EC5}" dt="2024-08-27T15:45:56.484" v="16879" actId="1076"/>
          <ac:cxnSpMkLst>
            <pc:docMk/>
            <pc:sldMk cId="2940999634" sldId="2147470314"/>
            <ac:cxnSpMk id="39" creationId="{310A1DC0-6190-A555-6F21-9051F168482E}"/>
          </ac:cxnSpMkLst>
        </pc:cxnChg>
        <pc:cxnChg chg="add mod">
          <ac:chgData name="Mathias Vercauteren" userId="fa5be325-c4b1-412f-aabb-20c14464bfb7" providerId="ADAL" clId="{A9B91A0C-DE7E-47E9-9019-964FDEE48EC5}" dt="2024-08-27T15:45:35.459" v="16877"/>
          <ac:cxnSpMkLst>
            <pc:docMk/>
            <pc:sldMk cId="2940999634" sldId="2147470314"/>
            <ac:cxnSpMk id="49" creationId="{9CB82D3A-F714-BDA2-4700-A14746A93171}"/>
          </ac:cxnSpMkLst>
        </pc:cxnChg>
        <pc:cxnChg chg="add mod">
          <ac:chgData name="Mathias Vercauteren" userId="fa5be325-c4b1-412f-aabb-20c14464bfb7" providerId="ADAL" clId="{A9B91A0C-DE7E-47E9-9019-964FDEE48EC5}" dt="2024-08-27T15:45:56.484" v="16879" actId="1076"/>
          <ac:cxnSpMkLst>
            <pc:docMk/>
            <pc:sldMk cId="2940999634" sldId="2147470314"/>
            <ac:cxnSpMk id="58" creationId="{6EAFF2A1-FB68-313E-45E7-C187A411B0AF}"/>
          </ac:cxnSpMkLst>
        </pc:cxnChg>
        <pc:cxnChg chg="add mod">
          <ac:chgData name="Mathias Vercauteren" userId="fa5be325-c4b1-412f-aabb-20c14464bfb7" providerId="ADAL" clId="{A9B91A0C-DE7E-47E9-9019-964FDEE48EC5}" dt="2024-08-27T15:45:56.484" v="16879" actId="1076"/>
          <ac:cxnSpMkLst>
            <pc:docMk/>
            <pc:sldMk cId="2940999634" sldId="2147470314"/>
            <ac:cxnSpMk id="64" creationId="{A10D70DD-7ADE-7069-1989-1F5F1EB826D5}"/>
          </ac:cxnSpMkLst>
        </pc:cxnChg>
        <pc:cxnChg chg="add mod">
          <ac:chgData name="Mathias Vercauteren" userId="fa5be325-c4b1-412f-aabb-20c14464bfb7" providerId="ADAL" clId="{A9B91A0C-DE7E-47E9-9019-964FDEE48EC5}" dt="2024-08-27T15:45:56.484" v="16879" actId="1076"/>
          <ac:cxnSpMkLst>
            <pc:docMk/>
            <pc:sldMk cId="2940999634" sldId="2147470314"/>
            <ac:cxnSpMk id="68" creationId="{B534C51A-EA6A-3BDF-6C04-B8750204A42F}"/>
          </ac:cxnSpMkLst>
        </pc:cxnChg>
      </pc:sldChg>
      <pc:sldChg chg="addSp delSp modSp add mod ord">
        <pc:chgData name="Mathias Vercauteren" userId="fa5be325-c4b1-412f-aabb-20c14464bfb7" providerId="ADAL" clId="{A9B91A0C-DE7E-47E9-9019-964FDEE48EC5}" dt="2024-08-27T15:57:58.462" v="17062"/>
        <pc:sldMkLst>
          <pc:docMk/>
          <pc:sldMk cId="374072167" sldId="2147470315"/>
        </pc:sldMkLst>
        <pc:spChg chg="mod">
          <ac:chgData name="Mathias Vercauteren" userId="fa5be325-c4b1-412f-aabb-20c14464bfb7" providerId="ADAL" clId="{A9B91A0C-DE7E-47E9-9019-964FDEE48EC5}" dt="2024-08-27T15:49:31.664" v="16932" actId="14100"/>
          <ac:spMkLst>
            <pc:docMk/>
            <pc:sldMk cId="374072167" sldId="2147470315"/>
            <ac:spMk id="2" creationId="{3B3B4736-1A65-223C-202A-5E91CCB6E1F9}"/>
          </ac:spMkLst>
        </pc:spChg>
        <pc:spChg chg="add mod">
          <ac:chgData name="Mathias Vercauteren" userId="fa5be325-c4b1-412f-aabb-20c14464bfb7" providerId="ADAL" clId="{A9B91A0C-DE7E-47E9-9019-964FDEE48EC5}" dt="2024-08-27T15:49:21.382" v="16930" actId="2711"/>
          <ac:spMkLst>
            <pc:docMk/>
            <pc:sldMk cId="374072167" sldId="2147470315"/>
            <ac:spMk id="3" creationId="{46BBC90A-F855-280A-CE68-6355C6714D32}"/>
          </ac:spMkLst>
        </pc:spChg>
        <pc:spChg chg="mod">
          <ac:chgData name="Mathias Vercauteren" userId="fa5be325-c4b1-412f-aabb-20c14464bfb7" providerId="ADAL" clId="{A9B91A0C-DE7E-47E9-9019-964FDEE48EC5}" dt="2024-08-27T15:49:21.382" v="16930" actId="2711"/>
          <ac:spMkLst>
            <pc:docMk/>
            <pc:sldMk cId="374072167" sldId="2147470315"/>
            <ac:spMk id="4" creationId="{10BEDB11-1688-A0CD-5A2D-6ED9D0B1E1D7}"/>
          </ac:spMkLst>
        </pc:spChg>
        <pc:spChg chg="mod">
          <ac:chgData name="Mathias Vercauteren" userId="fa5be325-c4b1-412f-aabb-20c14464bfb7" providerId="ADAL" clId="{A9B91A0C-DE7E-47E9-9019-964FDEE48EC5}" dt="2024-08-27T15:49:21.382" v="16930" actId="2711"/>
          <ac:spMkLst>
            <pc:docMk/>
            <pc:sldMk cId="374072167" sldId="2147470315"/>
            <ac:spMk id="5" creationId="{8A1372C1-C59D-1676-D1CA-5D63FCE781D1}"/>
          </ac:spMkLst>
        </pc:spChg>
        <pc:spChg chg="del">
          <ac:chgData name="Mathias Vercauteren" userId="fa5be325-c4b1-412f-aabb-20c14464bfb7" providerId="ADAL" clId="{A9B91A0C-DE7E-47E9-9019-964FDEE48EC5}" dt="2024-08-27T15:48:51.542" v="16926" actId="478"/>
          <ac:spMkLst>
            <pc:docMk/>
            <pc:sldMk cId="374072167" sldId="2147470315"/>
            <ac:spMk id="6" creationId="{6880D50F-4F2D-6CDB-5C3D-06F7E9DF763C}"/>
          </ac:spMkLst>
        </pc:spChg>
        <pc:spChg chg="del">
          <ac:chgData name="Mathias Vercauteren" userId="fa5be325-c4b1-412f-aabb-20c14464bfb7" providerId="ADAL" clId="{A9B91A0C-DE7E-47E9-9019-964FDEE48EC5}" dt="2024-08-27T15:48:51.542" v="16926" actId="478"/>
          <ac:spMkLst>
            <pc:docMk/>
            <pc:sldMk cId="374072167" sldId="2147470315"/>
            <ac:spMk id="7" creationId="{8AC77D5E-F186-3BA0-829B-B3DC390C89C7}"/>
          </ac:spMkLst>
        </pc:spChg>
        <pc:spChg chg="del">
          <ac:chgData name="Mathias Vercauteren" userId="fa5be325-c4b1-412f-aabb-20c14464bfb7" providerId="ADAL" clId="{A9B91A0C-DE7E-47E9-9019-964FDEE48EC5}" dt="2024-08-27T15:48:51.542" v="16926" actId="478"/>
          <ac:spMkLst>
            <pc:docMk/>
            <pc:sldMk cId="374072167" sldId="2147470315"/>
            <ac:spMk id="8" creationId="{4554DB80-BBCD-ACDE-E8E0-0F893A8DDD9A}"/>
          </ac:spMkLst>
        </pc:spChg>
        <pc:spChg chg="del">
          <ac:chgData name="Mathias Vercauteren" userId="fa5be325-c4b1-412f-aabb-20c14464bfb7" providerId="ADAL" clId="{A9B91A0C-DE7E-47E9-9019-964FDEE48EC5}" dt="2024-08-27T15:48:51.542" v="16926" actId="478"/>
          <ac:spMkLst>
            <pc:docMk/>
            <pc:sldMk cId="374072167" sldId="2147470315"/>
            <ac:spMk id="9" creationId="{38AC8CBA-8D50-8E7C-A6B6-8B068CA29FED}"/>
          </ac:spMkLst>
        </pc:spChg>
        <pc:spChg chg="del">
          <ac:chgData name="Mathias Vercauteren" userId="fa5be325-c4b1-412f-aabb-20c14464bfb7" providerId="ADAL" clId="{A9B91A0C-DE7E-47E9-9019-964FDEE48EC5}" dt="2024-08-27T15:48:51.542" v="16926" actId="478"/>
          <ac:spMkLst>
            <pc:docMk/>
            <pc:sldMk cId="374072167" sldId="2147470315"/>
            <ac:spMk id="10" creationId="{16085F58-50DB-0A81-8E48-CA5E88CCCC8E}"/>
          </ac:spMkLst>
        </pc:spChg>
        <pc:spChg chg="del">
          <ac:chgData name="Mathias Vercauteren" userId="fa5be325-c4b1-412f-aabb-20c14464bfb7" providerId="ADAL" clId="{A9B91A0C-DE7E-47E9-9019-964FDEE48EC5}" dt="2024-08-27T15:48:51.542" v="16926" actId="478"/>
          <ac:spMkLst>
            <pc:docMk/>
            <pc:sldMk cId="374072167" sldId="2147470315"/>
            <ac:spMk id="11" creationId="{D971EBA2-030B-83CE-4393-AF3E273B6F20}"/>
          </ac:spMkLst>
        </pc:spChg>
        <pc:spChg chg="del">
          <ac:chgData name="Mathias Vercauteren" userId="fa5be325-c4b1-412f-aabb-20c14464bfb7" providerId="ADAL" clId="{A9B91A0C-DE7E-47E9-9019-964FDEE48EC5}" dt="2024-08-27T15:48:51.542" v="16926" actId="478"/>
          <ac:spMkLst>
            <pc:docMk/>
            <pc:sldMk cId="374072167" sldId="2147470315"/>
            <ac:spMk id="12" creationId="{B6D4517C-CC4C-5C11-0501-BFA17E74D2A1}"/>
          </ac:spMkLst>
        </pc:spChg>
        <pc:spChg chg="del">
          <ac:chgData name="Mathias Vercauteren" userId="fa5be325-c4b1-412f-aabb-20c14464bfb7" providerId="ADAL" clId="{A9B91A0C-DE7E-47E9-9019-964FDEE48EC5}" dt="2024-08-27T15:48:51.542" v="16926" actId="478"/>
          <ac:spMkLst>
            <pc:docMk/>
            <pc:sldMk cId="374072167" sldId="2147470315"/>
            <ac:spMk id="13" creationId="{CE2E4AD5-4FE4-546B-C774-AC5B639DBDAE}"/>
          </ac:spMkLst>
        </pc:spChg>
        <pc:spChg chg="del">
          <ac:chgData name="Mathias Vercauteren" userId="fa5be325-c4b1-412f-aabb-20c14464bfb7" providerId="ADAL" clId="{A9B91A0C-DE7E-47E9-9019-964FDEE48EC5}" dt="2024-08-27T15:48:51.542" v="16926" actId="478"/>
          <ac:spMkLst>
            <pc:docMk/>
            <pc:sldMk cId="374072167" sldId="2147470315"/>
            <ac:spMk id="14" creationId="{2199577E-684F-1EA4-63F5-7D6B09C1927A}"/>
          </ac:spMkLst>
        </pc:spChg>
        <pc:spChg chg="del">
          <ac:chgData name="Mathias Vercauteren" userId="fa5be325-c4b1-412f-aabb-20c14464bfb7" providerId="ADAL" clId="{A9B91A0C-DE7E-47E9-9019-964FDEE48EC5}" dt="2024-08-27T15:48:51.542" v="16926" actId="478"/>
          <ac:spMkLst>
            <pc:docMk/>
            <pc:sldMk cId="374072167" sldId="2147470315"/>
            <ac:spMk id="15" creationId="{415EBABA-EB6C-122D-AD10-D930D3505469}"/>
          </ac:spMkLst>
        </pc:spChg>
        <pc:spChg chg="del">
          <ac:chgData name="Mathias Vercauteren" userId="fa5be325-c4b1-412f-aabb-20c14464bfb7" providerId="ADAL" clId="{A9B91A0C-DE7E-47E9-9019-964FDEE48EC5}" dt="2024-08-27T15:48:51.542" v="16926" actId="478"/>
          <ac:spMkLst>
            <pc:docMk/>
            <pc:sldMk cId="374072167" sldId="2147470315"/>
            <ac:spMk id="16" creationId="{9FDE31C8-A9E3-56DD-DE45-CAB43495D9A8}"/>
          </ac:spMkLst>
        </pc:spChg>
        <pc:spChg chg="del">
          <ac:chgData name="Mathias Vercauteren" userId="fa5be325-c4b1-412f-aabb-20c14464bfb7" providerId="ADAL" clId="{A9B91A0C-DE7E-47E9-9019-964FDEE48EC5}" dt="2024-08-27T15:48:51.542" v="16926" actId="478"/>
          <ac:spMkLst>
            <pc:docMk/>
            <pc:sldMk cId="374072167" sldId="2147470315"/>
            <ac:spMk id="17" creationId="{09329EC5-55C0-FEA5-9EB9-990CC336DE6F}"/>
          </ac:spMkLst>
        </pc:spChg>
        <pc:spChg chg="del">
          <ac:chgData name="Mathias Vercauteren" userId="fa5be325-c4b1-412f-aabb-20c14464bfb7" providerId="ADAL" clId="{A9B91A0C-DE7E-47E9-9019-964FDEE48EC5}" dt="2024-08-27T15:48:51.542" v="16926" actId="478"/>
          <ac:spMkLst>
            <pc:docMk/>
            <pc:sldMk cId="374072167" sldId="2147470315"/>
            <ac:spMk id="19" creationId="{BE6C60A2-94AE-5FCE-EA2B-DEF7ACBB51D4}"/>
          </ac:spMkLst>
        </pc:spChg>
        <pc:spChg chg="del">
          <ac:chgData name="Mathias Vercauteren" userId="fa5be325-c4b1-412f-aabb-20c14464bfb7" providerId="ADAL" clId="{A9B91A0C-DE7E-47E9-9019-964FDEE48EC5}" dt="2024-08-27T15:48:51.542" v="16926" actId="478"/>
          <ac:spMkLst>
            <pc:docMk/>
            <pc:sldMk cId="374072167" sldId="2147470315"/>
            <ac:spMk id="21" creationId="{542489F3-CE2C-E595-3D86-597256753334}"/>
          </ac:spMkLst>
        </pc:spChg>
        <pc:spChg chg="del">
          <ac:chgData name="Mathias Vercauteren" userId="fa5be325-c4b1-412f-aabb-20c14464bfb7" providerId="ADAL" clId="{A9B91A0C-DE7E-47E9-9019-964FDEE48EC5}" dt="2024-08-27T15:48:51.542" v="16926" actId="478"/>
          <ac:spMkLst>
            <pc:docMk/>
            <pc:sldMk cId="374072167" sldId="2147470315"/>
            <ac:spMk id="22" creationId="{60307572-5C21-1465-F605-B2D49AE3502F}"/>
          </ac:spMkLst>
        </pc:spChg>
        <pc:spChg chg="del">
          <ac:chgData name="Mathias Vercauteren" userId="fa5be325-c4b1-412f-aabb-20c14464bfb7" providerId="ADAL" clId="{A9B91A0C-DE7E-47E9-9019-964FDEE48EC5}" dt="2024-08-27T15:48:51.542" v="16926" actId="478"/>
          <ac:spMkLst>
            <pc:docMk/>
            <pc:sldMk cId="374072167" sldId="2147470315"/>
            <ac:spMk id="23" creationId="{CDC63492-C3DE-38CE-A846-01D4748DF5BE}"/>
          </ac:spMkLst>
        </pc:spChg>
        <pc:spChg chg="del">
          <ac:chgData name="Mathias Vercauteren" userId="fa5be325-c4b1-412f-aabb-20c14464bfb7" providerId="ADAL" clId="{A9B91A0C-DE7E-47E9-9019-964FDEE48EC5}" dt="2024-08-27T15:48:51.542" v="16926" actId="478"/>
          <ac:spMkLst>
            <pc:docMk/>
            <pc:sldMk cId="374072167" sldId="2147470315"/>
            <ac:spMk id="24" creationId="{749412A1-8B5C-40C9-21A5-854655D50A0E}"/>
          </ac:spMkLst>
        </pc:spChg>
        <pc:spChg chg="del">
          <ac:chgData name="Mathias Vercauteren" userId="fa5be325-c4b1-412f-aabb-20c14464bfb7" providerId="ADAL" clId="{A9B91A0C-DE7E-47E9-9019-964FDEE48EC5}" dt="2024-08-27T15:48:51.542" v="16926" actId="478"/>
          <ac:spMkLst>
            <pc:docMk/>
            <pc:sldMk cId="374072167" sldId="2147470315"/>
            <ac:spMk id="25" creationId="{D0BFBEB2-6881-1027-5BC8-CF4D21D31EE6}"/>
          </ac:spMkLst>
        </pc:spChg>
        <pc:spChg chg="del">
          <ac:chgData name="Mathias Vercauteren" userId="fa5be325-c4b1-412f-aabb-20c14464bfb7" providerId="ADAL" clId="{A9B91A0C-DE7E-47E9-9019-964FDEE48EC5}" dt="2024-08-27T15:48:51.542" v="16926" actId="478"/>
          <ac:spMkLst>
            <pc:docMk/>
            <pc:sldMk cId="374072167" sldId="2147470315"/>
            <ac:spMk id="26" creationId="{A151EFC8-8ED8-A7ED-3090-2ACE74F0934D}"/>
          </ac:spMkLst>
        </pc:spChg>
        <pc:spChg chg="del">
          <ac:chgData name="Mathias Vercauteren" userId="fa5be325-c4b1-412f-aabb-20c14464bfb7" providerId="ADAL" clId="{A9B91A0C-DE7E-47E9-9019-964FDEE48EC5}" dt="2024-08-27T15:48:51.542" v="16926" actId="478"/>
          <ac:spMkLst>
            <pc:docMk/>
            <pc:sldMk cId="374072167" sldId="2147470315"/>
            <ac:spMk id="27" creationId="{D45FF3AE-E6FE-7547-C9C9-8B37A5F892CE}"/>
          </ac:spMkLst>
        </pc:spChg>
        <pc:spChg chg="del">
          <ac:chgData name="Mathias Vercauteren" userId="fa5be325-c4b1-412f-aabb-20c14464bfb7" providerId="ADAL" clId="{A9B91A0C-DE7E-47E9-9019-964FDEE48EC5}" dt="2024-08-27T15:48:51.542" v="16926" actId="478"/>
          <ac:spMkLst>
            <pc:docMk/>
            <pc:sldMk cId="374072167" sldId="2147470315"/>
            <ac:spMk id="28" creationId="{BC07852E-4CDD-D38A-D116-694D1000E28B}"/>
          </ac:spMkLst>
        </pc:spChg>
        <pc:spChg chg="del">
          <ac:chgData name="Mathias Vercauteren" userId="fa5be325-c4b1-412f-aabb-20c14464bfb7" providerId="ADAL" clId="{A9B91A0C-DE7E-47E9-9019-964FDEE48EC5}" dt="2024-08-27T15:48:51.542" v="16926" actId="478"/>
          <ac:spMkLst>
            <pc:docMk/>
            <pc:sldMk cId="374072167" sldId="2147470315"/>
            <ac:spMk id="29" creationId="{B1A5947E-B76B-594C-6FC7-359943866CA6}"/>
          </ac:spMkLst>
        </pc:spChg>
        <pc:spChg chg="del">
          <ac:chgData name="Mathias Vercauteren" userId="fa5be325-c4b1-412f-aabb-20c14464bfb7" providerId="ADAL" clId="{A9B91A0C-DE7E-47E9-9019-964FDEE48EC5}" dt="2024-08-27T15:48:51.542" v="16926" actId="478"/>
          <ac:spMkLst>
            <pc:docMk/>
            <pc:sldMk cId="374072167" sldId="2147470315"/>
            <ac:spMk id="30" creationId="{4F77C010-B2BD-8421-3F1D-C69537F38C4E}"/>
          </ac:spMkLst>
        </pc:spChg>
        <pc:spChg chg="del">
          <ac:chgData name="Mathias Vercauteren" userId="fa5be325-c4b1-412f-aabb-20c14464bfb7" providerId="ADAL" clId="{A9B91A0C-DE7E-47E9-9019-964FDEE48EC5}" dt="2024-08-27T15:48:51.542" v="16926" actId="478"/>
          <ac:spMkLst>
            <pc:docMk/>
            <pc:sldMk cId="374072167" sldId="2147470315"/>
            <ac:spMk id="31" creationId="{3774FBB4-75B1-0310-9D47-D584D9A36685}"/>
          </ac:spMkLst>
        </pc:spChg>
        <pc:spChg chg="del">
          <ac:chgData name="Mathias Vercauteren" userId="fa5be325-c4b1-412f-aabb-20c14464bfb7" providerId="ADAL" clId="{A9B91A0C-DE7E-47E9-9019-964FDEE48EC5}" dt="2024-08-27T15:48:51.542" v="16926" actId="478"/>
          <ac:spMkLst>
            <pc:docMk/>
            <pc:sldMk cId="374072167" sldId="2147470315"/>
            <ac:spMk id="32" creationId="{54E1A325-2183-0C8F-BF60-C47B1AB30BC9}"/>
          </ac:spMkLst>
        </pc:spChg>
        <pc:spChg chg="del">
          <ac:chgData name="Mathias Vercauteren" userId="fa5be325-c4b1-412f-aabb-20c14464bfb7" providerId="ADAL" clId="{A9B91A0C-DE7E-47E9-9019-964FDEE48EC5}" dt="2024-08-27T15:48:51.542" v="16926" actId="478"/>
          <ac:spMkLst>
            <pc:docMk/>
            <pc:sldMk cId="374072167" sldId="2147470315"/>
            <ac:spMk id="33" creationId="{DAA64B72-7A60-2246-ABEA-48CB62E1991E}"/>
          </ac:spMkLst>
        </pc:spChg>
        <pc:spChg chg="del">
          <ac:chgData name="Mathias Vercauteren" userId="fa5be325-c4b1-412f-aabb-20c14464bfb7" providerId="ADAL" clId="{A9B91A0C-DE7E-47E9-9019-964FDEE48EC5}" dt="2024-08-27T15:48:51.542" v="16926" actId="478"/>
          <ac:spMkLst>
            <pc:docMk/>
            <pc:sldMk cId="374072167" sldId="2147470315"/>
            <ac:spMk id="34" creationId="{D3D35B8F-5A85-9C00-AD58-16EBE2416CD6}"/>
          </ac:spMkLst>
        </pc:spChg>
        <pc:spChg chg="add mod">
          <ac:chgData name="Mathias Vercauteren" userId="fa5be325-c4b1-412f-aabb-20c14464bfb7" providerId="ADAL" clId="{A9B91A0C-DE7E-47E9-9019-964FDEE48EC5}" dt="2024-08-27T15:49:21.382" v="16930" actId="2711"/>
          <ac:spMkLst>
            <pc:docMk/>
            <pc:sldMk cId="374072167" sldId="2147470315"/>
            <ac:spMk id="38" creationId="{BF146DDA-F65E-DB58-9408-6308C63080B7}"/>
          </ac:spMkLst>
        </pc:spChg>
        <pc:spChg chg="add mod">
          <ac:chgData name="Mathias Vercauteren" userId="fa5be325-c4b1-412f-aabb-20c14464bfb7" providerId="ADAL" clId="{A9B91A0C-DE7E-47E9-9019-964FDEE48EC5}" dt="2024-08-27T15:49:21.382" v="16930" actId="2711"/>
          <ac:spMkLst>
            <pc:docMk/>
            <pc:sldMk cId="374072167" sldId="2147470315"/>
            <ac:spMk id="39" creationId="{4367CAE9-11A3-63BF-89FC-B8D2CD4AB474}"/>
          </ac:spMkLst>
        </pc:spChg>
        <pc:spChg chg="add mod">
          <ac:chgData name="Mathias Vercauteren" userId="fa5be325-c4b1-412f-aabb-20c14464bfb7" providerId="ADAL" clId="{A9B91A0C-DE7E-47E9-9019-964FDEE48EC5}" dt="2024-08-27T15:49:21.382" v="16930" actId="2711"/>
          <ac:spMkLst>
            <pc:docMk/>
            <pc:sldMk cId="374072167" sldId="2147470315"/>
            <ac:spMk id="40" creationId="{2F102590-4CBE-4BF1-2493-4E2E62756CB8}"/>
          </ac:spMkLst>
        </pc:spChg>
        <pc:spChg chg="add mod">
          <ac:chgData name="Mathias Vercauteren" userId="fa5be325-c4b1-412f-aabb-20c14464bfb7" providerId="ADAL" clId="{A9B91A0C-DE7E-47E9-9019-964FDEE48EC5}" dt="2024-08-27T15:49:21.382" v="16930" actId="2711"/>
          <ac:spMkLst>
            <pc:docMk/>
            <pc:sldMk cId="374072167" sldId="2147470315"/>
            <ac:spMk id="41" creationId="{452B1E9D-9F93-3A29-D851-19FBBA3A92E0}"/>
          </ac:spMkLst>
        </pc:spChg>
        <pc:spChg chg="add mod">
          <ac:chgData name="Mathias Vercauteren" userId="fa5be325-c4b1-412f-aabb-20c14464bfb7" providerId="ADAL" clId="{A9B91A0C-DE7E-47E9-9019-964FDEE48EC5}" dt="2024-08-27T15:49:21.382" v="16930" actId="2711"/>
          <ac:spMkLst>
            <pc:docMk/>
            <pc:sldMk cId="374072167" sldId="2147470315"/>
            <ac:spMk id="42" creationId="{67B0633C-189B-0025-E747-280BC95B5C55}"/>
          </ac:spMkLst>
        </pc:spChg>
        <pc:spChg chg="add mod">
          <ac:chgData name="Mathias Vercauteren" userId="fa5be325-c4b1-412f-aabb-20c14464bfb7" providerId="ADAL" clId="{A9B91A0C-DE7E-47E9-9019-964FDEE48EC5}" dt="2024-08-27T15:49:21.382" v="16930" actId="2711"/>
          <ac:spMkLst>
            <pc:docMk/>
            <pc:sldMk cId="374072167" sldId="2147470315"/>
            <ac:spMk id="43" creationId="{87F20DA1-6FA8-F46D-D4F0-60E8C28CCE90}"/>
          </ac:spMkLst>
        </pc:spChg>
        <pc:spChg chg="add mod">
          <ac:chgData name="Mathias Vercauteren" userId="fa5be325-c4b1-412f-aabb-20c14464bfb7" providerId="ADAL" clId="{A9B91A0C-DE7E-47E9-9019-964FDEE48EC5}" dt="2024-08-27T15:49:21.382" v="16930" actId="2711"/>
          <ac:spMkLst>
            <pc:docMk/>
            <pc:sldMk cId="374072167" sldId="2147470315"/>
            <ac:spMk id="44" creationId="{3C5DF3CE-61E6-E664-1949-71A00920128F}"/>
          </ac:spMkLst>
        </pc:spChg>
        <pc:spChg chg="add mod">
          <ac:chgData name="Mathias Vercauteren" userId="fa5be325-c4b1-412f-aabb-20c14464bfb7" providerId="ADAL" clId="{A9B91A0C-DE7E-47E9-9019-964FDEE48EC5}" dt="2024-08-27T15:49:21.382" v="16930" actId="2711"/>
          <ac:spMkLst>
            <pc:docMk/>
            <pc:sldMk cId="374072167" sldId="2147470315"/>
            <ac:spMk id="46" creationId="{51509E6D-1AB8-C9B2-D6BB-9523F72C87FD}"/>
          </ac:spMkLst>
        </pc:spChg>
        <pc:spChg chg="add mod">
          <ac:chgData name="Mathias Vercauteren" userId="fa5be325-c4b1-412f-aabb-20c14464bfb7" providerId="ADAL" clId="{A9B91A0C-DE7E-47E9-9019-964FDEE48EC5}" dt="2024-08-27T15:49:21.382" v="16930" actId="2711"/>
          <ac:spMkLst>
            <pc:docMk/>
            <pc:sldMk cId="374072167" sldId="2147470315"/>
            <ac:spMk id="47" creationId="{E038F767-3071-738B-07E1-88F6467604B1}"/>
          </ac:spMkLst>
        </pc:spChg>
        <pc:spChg chg="add mod">
          <ac:chgData name="Mathias Vercauteren" userId="fa5be325-c4b1-412f-aabb-20c14464bfb7" providerId="ADAL" clId="{A9B91A0C-DE7E-47E9-9019-964FDEE48EC5}" dt="2024-08-27T15:49:21.382" v="16930" actId="2711"/>
          <ac:spMkLst>
            <pc:docMk/>
            <pc:sldMk cId="374072167" sldId="2147470315"/>
            <ac:spMk id="48" creationId="{6567541B-5A8E-5EA5-07FA-84C565C04760}"/>
          </ac:spMkLst>
        </pc:spChg>
        <pc:spChg chg="add mod">
          <ac:chgData name="Mathias Vercauteren" userId="fa5be325-c4b1-412f-aabb-20c14464bfb7" providerId="ADAL" clId="{A9B91A0C-DE7E-47E9-9019-964FDEE48EC5}" dt="2024-08-27T15:49:21.382" v="16930" actId="2711"/>
          <ac:spMkLst>
            <pc:docMk/>
            <pc:sldMk cId="374072167" sldId="2147470315"/>
            <ac:spMk id="49" creationId="{DCF4E17E-4B01-FDC4-D183-60F9A4E5556E}"/>
          </ac:spMkLst>
        </pc:spChg>
        <pc:spChg chg="add mod">
          <ac:chgData name="Mathias Vercauteren" userId="fa5be325-c4b1-412f-aabb-20c14464bfb7" providerId="ADAL" clId="{A9B91A0C-DE7E-47E9-9019-964FDEE48EC5}" dt="2024-08-27T15:49:21.382" v="16930" actId="2711"/>
          <ac:spMkLst>
            <pc:docMk/>
            <pc:sldMk cId="374072167" sldId="2147470315"/>
            <ac:spMk id="50" creationId="{C1FB2859-3738-035C-6E90-916FE3FFB7DB}"/>
          </ac:spMkLst>
        </pc:spChg>
        <pc:spChg chg="add mod">
          <ac:chgData name="Mathias Vercauteren" userId="fa5be325-c4b1-412f-aabb-20c14464bfb7" providerId="ADAL" clId="{A9B91A0C-DE7E-47E9-9019-964FDEE48EC5}" dt="2024-08-27T15:49:21.382" v="16930" actId="2711"/>
          <ac:spMkLst>
            <pc:docMk/>
            <pc:sldMk cId="374072167" sldId="2147470315"/>
            <ac:spMk id="51" creationId="{C9363CDC-4325-38C4-E3FD-793D975EB26A}"/>
          </ac:spMkLst>
        </pc:spChg>
        <pc:spChg chg="add mod">
          <ac:chgData name="Mathias Vercauteren" userId="fa5be325-c4b1-412f-aabb-20c14464bfb7" providerId="ADAL" clId="{A9B91A0C-DE7E-47E9-9019-964FDEE48EC5}" dt="2024-08-27T15:49:21.382" v="16930" actId="2711"/>
          <ac:spMkLst>
            <pc:docMk/>
            <pc:sldMk cId="374072167" sldId="2147470315"/>
            <ac:spMk id="52" creationId="{F2C9BEB8-E582-9452-9695-97C9DED1A7B9}"/>
          </ac:spMkLst>
        </pc:spChg>
        <pc:spChg chg="add mod">
          <ac:chgData name="Mathias Vercauteren" userId="fa5be325-c4b1-412f-aabb-20c14464bfb7" providerId="ADAL" clId="{A9B91A0C-DE7E-47E9-9019-964FDEE48EC5}" dt="2024-08-27T15:49:21.382" v="16930" actId="2711"/>
          <ac:spMkLst>
            <pc:docMk/>
            <pc:sldMk cId="374072167" sldId="2147470315"/>
            <ac:spMk id="53" creationId="{D6DF5050-039F-AEE3-6043-9862F1CF3F5E}"/>
          </ac:spMkLst>
        </pc:spChg>
        <pc:spChg chg="add mod">
          <ac:chgData name="Mathias Vercauteren" userId="fa5be325-c4b1-412f-aabb-20c14464bfb7" providerId="ADAL" clId="{A9B91A0C-DE7E-47E9-9019-964FDEE48EC5}" dt="2024-08-27T15:49:21.382" v="16930" actId="2711"/>
          <ac:spMkLst>
            <pc:docMk/>
            <pc:sldMk cId="374072167" sldId="2147470315"/>
            <ac:spMk id="54" creationId="{83A39567-EEF9-E485-F2CB-7AC8AA1CBF96}"/>
          </ac:spMkLst>
        </pc:spChg>
        <pc:spChg chg="add mod">
          <ac:chgData name="Mathias Vercauteren" userId="fa5be325-c4b1-412f-aabb-20c14464bfb7" providerId="ADAL" clId="{A9B91A0C-DE7E-47E9-9019-964FDEE48EC5}" dt="2024-08-27T15:49:21.382" v="16930" actId="2711"/>
          <ac:spMkLst>
            <pc:docMk/>
            <pc:sldMk cId="374072167" sldId="2147470315"/>
            <ac:spMk id="55" creationId="{DCD8AAB9-063F-610B-1ECD-0EA62689574A}"/>
          </ac:spMkLst>
        </pc:spChg>
        <pc:spChg chg="add mod">
          <ac:chgData name="Mathias Vercauteren" userId="fa5be325-c4b1-412f-aabb-20c14464bfb7" providerId="ADAL" clId="{A9B91A0C-DE7E-47E9-9019-964FDEE48EC5}" dt="2024-08-27T15:49:21.382" v="16930" actId="2711"/>
          <ac:spMkLst>
            <pc:docMk/>
            <pc:sldMk cId="374072167" sldId="2147470315"/>
            <ac:spMk id="56" creationId="{CAD397D7-60E9-73F3-06AE-7435AC92D464}"/>
          </ac:spMkLst>
        </pc:spChg>
        <pc:spChg chg="add mod">
          <ac:chgData name="Mathias Vercauteren" userId="fa5be325-c4b1-412f-aabb-20c14464bfb7" providerId="ADAL" clId="{A9B91A0C-DE7E-47E9-9019-964FDEE48EC5}" dt="2024-08-27T15:49:21.382" v="16930" actId="2711"/>
          <ac:spMkLst>
            <pc:docMk/>
            <pc:sldMk cId="374072167" sldId="2147470315"/>
            <ac:spMk id="57" creationId="{472EF93B-69F4-D73E-29CB-53D1C84F48EB}"/>
          </ac:spMkLst>
        </pc:spChg>
        <pc:spChg chg="add mod">
          <ac:chgData name="Mathias Vercauteren" userId="fa5be325-c4b1-412f-aabb-20c14464bfb7" providerId="ADAL" clId="{A9B91A0C-DE7E-47E9-9019-964FDEE48EC5}" dt="2024-08-27T15:49:21.382" v="16930" actId="2711"/>
          <ac:spMkLst>
            <pc:docMk/>
            <pc:sldMk cId="374072167" sldId="2147470315"/>
            <ac:spMk id="58" creationId="{5DE08C4B-C894-497A-B163-1ABB47109BF2}"/>
          </ac:spMkLst>
        </pc:spChg>
        <pc:spChg chg="add mod">
          <ac:chgData name="Mathias Vercauteren" userId="fa5be325-c4b1-412f-aabb-20c14464bfb7" providerId="ADAL" clId="{A9B91A0C-DE7E-47E9-9019-964FDEE48EC5}" dt="2024-08-27T15:49:21.382" v="16930" actId="2711"/>
          <ac:spMkLst>
            <pc:docMk/>
            <pc:sldMk cId="374072167" sldId="2147470315"/>
            <ac:spMk id="59" creationId="{0C5EBDA7-B91A-E8EC-8A59-D1738E35AAEB}"/>
          </ac:spMkLst>
        </pc:spChg>
        <pc:spChg chg="add mod">
          <ac:chgData name="Mathias Vercauteren" userId="fa5be325-c4b1-412f-aabb-20c14464bfb7" providerId="ADAL" clId="{A9B91A0C-DE7E-47E9-9019-964FDEE48EC5}" dt="2024-08-27T15:49:21.382" v="16930" actId="2711"/>
          <ac:spMkLst>
            <pc:docMk/>
            <pc:sldMk cId="374072167" sldId="2147470315"/>
            <ac:spMk id="60" creationId="{16175E93-4E70-29E9-5860-8913583382AB}"/>
          </ac:spMkLst>
        </pc:spChg>
        <pc:cxnChg chg="del mod">
          <ac:chgData name="Mathias Vercauteren" userId="fa5be325-c4b1-412f-aabb-20c14464bfb7" providerId="ADAL" clId="{A9B91A0C-DE7E-47E9-9019-964FDEE48EC5}" dt="2024-08-27T15:48:51.542" v="16926" actId="478"/>
          <ac:cxnSpMkLst>
            <pc:docMk/>
            <pc:sldMk cId="374072167" sldId="2147470315"/>
            <ac:cxnSpMk id="18" creationId="{A15AD407-177E-ADD7-44F0-AF5773038094}"/>
          </ac:cxnSpMkLst>
        </pc:cxnChg>
        <pc:cxnChg chg="del mod">
          <ac:chgData name="Mathias Vercauteren" userId="fa5be325-c4b1-412f-aabb-20c14464bfb7" providerId="ADAL" clId="{A9B91A0C-DE7E-47E9-9019-964FDEE48EC5}" dt="2024-08-27T15:48:51.542" v="16926" actId="478"/>
          <ac:cxnSpMkLst>
            <pc:docMk/>
            <pc:sldMk cId="374072167" sldId="2147470315"/>
            <ac:cxnSpMk id="20" creationId="{5DFA8917-F162-28F4-F5F8-11EDE25FD4B1}"/>
          </ac:cxnSpMkLst>
        </pc:cxnChg>
        <pc:cxnChg chg="del mod">
          <ac:chgData name="Mathias Vercauteren" userId="fa5be325-c4b1-412f-aabb-20c14464bfb7" providerId="ADAL" clId="{A9B91A0C-DE7E-47E9-9019-964FDEE48EC5}" dt="2024-08-27T15:48:51.542" v="16926" actId="478"/>
          <ac:cxnSpMkLst>
            <pc:docMk/>
            <pc:sldMk cId="374072167" sldId="2147470315"/>
            <ac:cxnSpMk id="35" creationId="{64F992A1-45F5-F81A-1EED-E0C58C04C104}"/>
          </ac:cxnSpMkLst>
        </pc:cxnChg>
        <pc:cxnChg chg="del">
          <ac:chgData name="Mathias Vercauteren" userId="fa5be325-c4b1-412f-aabb-20c14464bfb7" providerId="ADAL" clId="{A9B91A0C-DE7E-47E9-9019-964FDEE48EC5}" dt="2024-08-27T15:48:51.542" v="16926" actId="478"/>
          <ac:cxnSpMkLst>
            <pc:docMk/>
            <pc:sldMk cId="374072167" sldId="2147470315"/>
            <ac:cxnSpMk id="36" creationId="{D8233DCE-B4DC-3B4C-C15E-0CF960BB5419}"/>
          </ac:cxnSpMkLst>
        </pc:cxnChg>
        <pc:cxnChg chg="del">
          <ac:chgData name="Mathias Vercauteren" userId="fa5be325-c4b1-412f-aabb-20c14464bfb7" providerId="ADAL" clId="{A9B91A0C-DE7E-47E9-9019-964FDEE48EC5}" dt="2024-08-27T15:48:51.542" v="16926" actId="478"/>
          <ac:cxnSpMkLst>
            <pc:docMk/>
            <pc:sldMk cId="374072167" sldId="2147470315"/>
            <ac:cxnSpMk id="37" creationId="{177930E0-84F7-589E-764C-E108985A13A8}"/>
          </ac:cxnSpMkLst>
        </pc:cxnChg>
        <pc:cxnChg chg="add mod">
          <ac:chgData name="Mathias Vercauteren" userId="fa5be325-c4b1-412f-aabb-20c14464bfb7" providerId="ADAL" clId="{A9B91A0C-DE7E-47E9-9019-964FDEE48EC5}" dt="2024-08-27T15:49:09.940" v="16928"/>
          <ac:cxnSpMkLst>
            <pc:docMk/>
            <pc:sldMk cId="374072167" sldId="2147470315"/>
            <ac:cxnSpMk id="45" creationId="{91E021BE-A8F0-6884-E5EA-606AF2EFC5D1}"/>
          </ac:cxnSpMkLst>
        </pc:cxnChg>
        <pc:cxnChg chg="add mod">
          <ac:chgData name="Mathias Vercauteren" userId="fa5be325-c4b1-412f-aabb-20c14464bfb7" providerId="ADAL" clId="{A9B91A0C-DE7E-47E9-9019-964FDEE48EC5}" dt="2024-08-27T15:49:09.940" v="16928"/>
          <ac:cxnSpMkLst>
            <pc:docMk/>
            <pc:sldMk cId="374072167" sldId="2147470315"/>
            <ac:cxnSpMk id="61" creationId="{2F8BEF4A-8FFD-8B8C-46FA-9F2EE1A051D2}"/>
          </ac:cxnSpMkLst>
        </pc:cxnChg>
        <pc:cxnChg chg="add mod">
          <ac:chgData name="Mathias Vercauteren" userId="fa5be325-c4b1-412f-aabb-20c14464bfb7" providerId="ADAL" clId="{A9B91A0C-DE7E-47E9-9019-964FDEE48EC5}" dt="2024-08-27T15:49:09.940" v="16928"/>
          <ac:cxnSpMkLst>
            <pc:docMk/>
            <pc:sldMk cId="374072167" sldId="2147470315"/>
            <ac:cxnSpMk id="62" creationId="{32FCC634-895D-4291-26A1-E34856159DAA}"/>
          </ac:cxnSpMkLst>
        </pc:cxnChg>
      </pc:sldChg>
      <pc:sldChg chg="modSp add del mod ord">
        <pc:chgData name="Mathias Vercauteren" userId="fa5be325-c4b1-412f-aabb-20c14464bfb7" providerId="ADAL" clId="{A9B91A0C-DE7E-47E9-9019-964FDEE48EC5}" dt="2024-08-27T15:55:31.693" v="17037" actId="47"/>
        <pc:sldMkLst>
          <pc:docMk/>
          <pc:sldMk cId="1805235632" sldId="2147470316"/>
        </pc:sldMkLst>
        <pc:spChg chg="mod">
          <ac:chgData name="Mathias Vercauteren" userId="fa5be325-c4b1-412f-aabb-20c14464bfb7" providerId="ADAL" clId="{A9B91A0C-DE7E-47E9-9019-964FDEE48EC5}" dt="2024-08-27T15:52:15.637" v="16942" actId="20577"/>
          <ac:spMkLst>
            <pc:docMk/>
            <pc:sldMk cId="1805235632" sldId="2147470316"/>
            <ac:spMk id="23" creationId="{C1C56231-A8FA-FA00-D793-62A34C829B83}"/>
          </ac:spMkLst>
        </pc:spChg>
      </pc:sldChg>
      <pc:sldChg chg="modSp add del mod">
        <pc:chgData name="Mathias Vercauteren" userId="fa5be325-c4b1-412f-aabb-20c14464bfb7" providerId="ADAL" clId="{A9B91A0C-DE7E-47E9-9019-964FDEE48EC5}" dt="2024-08-27T15:56:03.757" v="17043" actId="47"/>
        <pc:sldMkLst>
          <pc:docMk/>
          <pc:sldMk cId="3824520935" sldId="2147470317"/>
        </pc:sldMkLst>
        <pc:spChg chg="mod">
          <ac:chgData name="Mathias Vercauteren" userId="fa5be325-c4b1-412f-aabb-20c14464bfb7" providerId="ADAL" clId="{A9B91A0C-DE7E-47E9-9019-964FDEE48EC5}" dt="2024-08-27T15:52:40.893" v="16944" actId="2711"/>
          <ac:spMkLst>
            <pc:docMk/>
            <pc:sldMk cId="3824520935" sldId="2147470317"/>
            <ac:spMk id="2" creationId="{8F0369CE-6978-6B79-4597-FFF0234F6EFB}"/>
          </ac:spMkLst>
        </pc:spChg>
        <pc:spChg chg="mod">
          <ac:chgData name="Mathias Vercauteren" userId="fa5be325-c4b1-412f-aabb-20c14464bfb7" providerId="ADAL" clId="{A9B91A0C-DE7E-47E9-9019-964FDEE48EC5}" dt="2024-08-27T15:52:40.893" v="16944" actId="2711"/>
          <ac:spMkLst>
            <pc:docMk/>
            <pc:sldMk cId="3824520935" sldId="2147470317"/>
            <ac:spMk id="3" creationId="{597DC4A4-2B31-AC9E-03B5-5EFEC5A765E8}"/>
          </ac:spMkLst>
        </pc:spChg>
        <pc:spChg chg="mod">
          <ac:chgData name="Mathias Vercauteren" userId="fa5be325-c4b1-412f-aabb-20c14464bfb7" providerId="ADAL" clId="{A9B91A0C-DE7E-47E9-9019-964FDEE48EC5}" dt="2024-08-27T15:52:40.893" v="16944" actId="2711"/>
          <ac:spMkLst>
            <pc:docMk/>
            <pc:sldMk cId="3824520935" sldId="2147470317"/>
            <ac:spMk id="5" creationId="{19C606B2-FDE6-7672-0074-72EDCC866970}"/>
          </ac:spMkLst>
        </pc:spChg>
        <pc:spChg chg="mod">
          <ac:chgData name="Mathias Vercauteren" userId="fa5be325-c4b1-412f-aabb-20c14464bfb7" providerId="ADAL" clId="{A9B91A0C-DE7E-47E9-9019-964FDEE48EC5}" dt="2024-08-27T15:52:40.893" v="16944" actId="2711"/>
          <ac:spMkLst>
            <pc:docMk/>
            <pc:sldMk cId="3824520935" sldId="2147470317"/>
            <ac:spMk id="6" creationId="{CF822DA4-CECD-B1A3-825F-9C800C1763A7}"/>
          </ac:spMkLst>
        </pc:spChg>
        <pc:spChg chg="mod">
          <ac:chgData name="Mathias Vercauteren" userId="fa5be325-c4b1-412f-aabb-20c14464bfb7" providerId="ADAL" clId="{A9B91A0C-DE7E-47E9-9019-964FDEE48EC5}" dt="2024-08-27T15:52:40.893" v="16944" actId="2711"/>
          <ac:spMkLst>
            <pc:docMk/>
            <pc:sldMk cId="3824520935" sldId="2147470317"/>
            <ac:spMk id="7" creationId="{76C9E24E-D2B6-90A2-3E0C-F6A31024A666}"/>
          </ac:spMkLst>
        </pc:spChg>
        <pc:spChg chg="mod">
          <ac:chgData name="Mathias Vercauteren" userId="fa5be325-c4b1-412f-aabb-20c14464bfb7" providerId="ADAL" clId="{A9B91A0C-DE7E-47E9-9019-964FDEE48EC5}" dt="2024-08-27T15:52:54.617" v="16945" actId="404"/>
          <ac:spMkLst>
            <pc:docMk/>
            <pc:sldMk cId="3824520935" sldId="2147470317"/>
            <ac:spMk id="8" creationId="{ACC5DDD6-5124-F138-B334-2D00BECBC481}"/>
          </ac:spMkLst>
        </pc:spChg>
        <pc:spChg chg="mod">
          <ac:chgData name="Mathias Vercauteren" userId="fa5be325-c4b1-412f-aabb-20c14464bfb7" providerId="ADAL" clId="{A9B91A0C-DE7E-47E9-9019-964FDEE48EC5}" dt="2024-08-27T15:52:40.893" v="16944" actId="2711"/>
          <ac:spMkLst>
            <pc:docMk/>
            <pc:sldMk cId="3824520935" sldId="2147470317"/>
            <ac:spMk id="9" creationId="{FE34B29C-46CA-1E19-2AA6-B0AB3B6990BC}"/>
          </ac:spMkLst>
        </pc:spChg>
        <pc:spChg chg="mod">
          <ac:chgData name="Mathias Vercauteren" userId="fa5be325-c4b1-412f-aabb-20c14464bfb7" providerId="ADAL" clId="{A9B91A0C-DE7E-47E9-9019-964FDEE48EC5}" dt="2024-08-27T15:52:40.893" v="16944" actId="2711"/>
          <ac:spMkLst>
            <pc:docMk/>
            <pc:sldMk cId="3824520935" sldId="2147470317"/>
            <ac:spMk id="10" creationId="{8B5CEA4E-0F20-D6BD-3E92-B38C58C1DD2A}"/>
          </ac:spMkLst>
        </pc:spChg>
        <pc:spChg chg="mod">
          <ac:chgData name="Mathias Vercauteren" userId="fa5be325-c4b1-412f-aabb-20c14464bfb7" providerId="ADAL" clId="{A9B91A0C-DE7E-47E9-9019-964FDEE48EC5}" dt="2024-08-27T15:52:40.893" v="16944" actId="2711"/>
          <ac:spMkLst>
            <pc:docMk/>
            <pc:sldMk cId="3824520935" sldId="2147470317"/>
            <ac:spMk id="11" creationId="{12F84366-913C-1661-432A-1A0ED5B301E5}"/>
          </ac:spMkLst>
        </pc:spChg>
        <pc:spChg chg="mod">
          <ac:chgData name="Mathias Vercauteren" userId="fa5be325-c4b1-412f-aabb-20c14464bfb7" providerId="ADAL" clId="{A9B91A0C-DE7E-47E9-9019-964FDEE48EC5}" dt="2024-08-27T15:52:40.893" v="16944" actId="2711"/>
          <ac:spMkLst>
            <pc:docMk/>
            <pc:sldMk cId="3824520935" sldId="2147470317"/>
            <ac:spMk id="12" creationId="{05956D41-E1CA-8597-DA4F-F189AFA95C8D}"/>
          </ac:spMkLst>
        </pc:spChg>
        <pc:spChg chg="mod">
          <ac:chgData name="Mathias Vercauteren" userId="fa5be325-c4b1-412f-aabb-20c14464bfb7" providerId="ADAL" clId="{A9B91A0C-DE7E-47E9-9019-964FDEE48EC5}" dt="2024-08-27T15:55:10.143" v="17020" actId="20577"/>
          <ac:spMkLst>
            <pc:docMk/>
            <pc:sldMk cId="3824520935" sldId="2147470317"/>
            <ac:spMk id="13" creationId="{7BE897DA-4EFF-DB22-596E-78A9CEBD3074}"/>
          </ac:spMkLst>
        </pc:spChg>
        <pc:spChg chg="mod">
          <ac:chgData name="Mathias Vercauteren" userId="fa5be325-c4b1-412f-aabb-20c14464bfb7" providerId="ADAL" clId="{A9B91A0C-DE7E-47E9-9019-964FDEE48EC5}" dt="2024-08-27T15:55:22.632" v="17035" actId="1076"/>
          <ac:spMkLst>
            <pc:docMk/>
            <pc:sldMk cId="3824520935" sldId="2147470317"/>
            <ac:spMk id="14" creationId="{B3EC105F-63F2-2E0C-1C6E-5124DDA339E4}"/>
          </ac:spMkLst>
        </pc:spChg>
        <pc:spChg chg="mod">
          <ac:chgData name="Mathias Vercauteren" userId="fa5be325-c4b1-412f-aabb-20c14464bfb7" providerId="ADAL" clId="{A9B91A0C-DE7E-47E9-9019-964FDEE48EC5}" dt="2024-08-27T15:54:48.560" v="17005" actId="1038"/>
          <ac:spMkLst>
            <pc:docMk/>
            <pc:sldMk cId="3824520935" sldId="2147470317"/>
            <ac:spMk id="15" creationId="{049F5562-C66B-DE0E-F66C-D22C46E65E94}"/>
          </ac:spMkLst>
        </pc:spChg>
        <pc:spChg chg="mod">
          <ac:chgData name="Mathias Vercauteren" userId="fa5be325-c4b1-412f-aabb-20c14464bfb7" providerId="ADAL" clId="{A9B91A0C-DE7E-47E9-9019-964FDEE48EC5}" dt="2024-08-27T15:54:37.015" v="16973" actId="20577"/>
          <ac:spMkLst>
            <pc:docMk/>
            <pc:sldMk cId="3824520935" sldId="2147470317"/>
            <ac:spMk id="16" creationId="{E29D43DB-A83F-FFEE-B249-3B47F70C1639}"/>
          </ac:spMkLst>
        </pc:spChg>
        <pc:spChg chg="mod">
          <ac:chgData name="Mathias Vercauteren" userId="fa5be325-c4b1-412f-aabb-20c14464bfb7" providerId="ADAL" clId="{A9B91A0C-DE7E-47E9-9019-964FDEE48EC5}" dt="2024-08-27T15:52:40.893" v="16944" actId="2711"/>
          <ac:spMkLst>
            <pc:docMk/>
            <pc:sldMk cId="3824520935" sldId="2147470317"/>
            <ac:spMk id="17" creationId="{9304CB41-7B4C-6BE8-A480-1D6DAFE72313}"/>
          </ac:spMkLst>
        </pc:spChg>
        <pc:spChg chg="mod">
          <ac:chgData name="Mathias Vercauteren" userId="fa5be325-c4b1-412f-aabb-20c14464bfb7" providerId="ADAL" clId="{A9B91A0C-DE7E-47E9-9019-964FDEE48EC5}" dt="2024-08-27T15:52:40.893" v="16944" actId="2711"/>
          <ac:spMkLst>
            <pc:docMk/>
            <pc:sldMk cId="3824520935" sldId="2147470317"/>
            <ac:spMk id="18" creationId="{7C24D006-1BF5-3660-0D02-BB66CBDEFD12}"/>
          </ac:spMkLst>
        </pc:spChg>
        <pc:spChg chg="mod">
          <ac:chgData name="Mathias Vercauteren" userId="fa5be325-c4b1-412f-aabb-20c14464bfb7" providerId="ADAL" clId="{A9B91A0C-DE7E-47E9-9019-964FDEE48EC5}" dt="2024-08-27T15:52:40.893" v="16944" actId="2711"/>
          <ac:spMkLst>
            <pc:docMk/>
            <pc:sldMk cId="3824520935" sldId="2147470317"/>
            <ac:spMk id="21" creationId="{29BA7D47-021D-A294-C676-54F5DB830D4E}"/>
          </ac:spMkLst>
        </pc:spChg>
        <pc:spChg chg="mod">
          <ac:chgData name="Mathias Vercauteren" userId="fa5be325-c4b1-412f-aabb-20c14464bfb7" providerId="ADAL" clId="{A9B91A0C-DE7E-47E9-9019-964FDEE48EC5}" dt="2024-08-27T15:52:40.893" v="16944" actId="2711"/>
          <ac:spMkLst>
            <pc:docMk/>
            <pc:sldMk cId="3824520935" sldId="2147470317"/>
            <ac:spMk id="23" creationId="{C1C56231-A8FA-FA00-D793-62A34C829B83}"/>
          </ac:spMkLst>
        </pc:spChg>
        <pc:spChg chg="mod">
          <ac:chgData name="Mathias Vercauteren" userId="fa5be325-c4b1-412f-aabb-20c14464bfb7" providerId="ADAL" clId="{A9B91A0C-DE7E-47E9-9019-964FDEE48EC5}" dt="2024-08-27T15:52:40.893" v="16944" actId="2711"/>
          <ac:spMkLst>
            <pc:docMk/>
            <pc:sldMk cId="3824520935" sldId="2147470317"/>
            <ac:spMk id="57" creationId="{343C97A7-13EF-EAF0-C3F5-C8F738AD16A0}"/>
          </ac:spMkLst>
        </pc:spChg>
        <pc:spChg chg="mod">
          <ac:chgData name="Mathias Vercauteren" userId="fa5be325-c4b1-412f-aabb-20c14464bfb7" providerId="ADAL" clId="{A9B91A0C-DE7E-47E9-9019-964FDEE48EC5}" dt="2024-08-27T15:52:40.893" v="16944" actId="2711"/>
          <ac:spMkLst>
            <pc:docMk/>
            <pc:sldMk cId="3824520935" sldId="2147470317"/>
            <ac:spMk id="62" creationId="{436B200A-EB9A-B913-E1F4-EEC6A4BA5A01}"/>
          </ac:spMkLst>
        </pc:spChg>
      </pc:sldChg>
      <pc:sldChg chg="modSp add">
        <pc:chgData name="Mathias Vercauteren" userId="fa5be325-c4b1-412f-aabb-20c14464bfb7" providerId="ADAL" clId="{A9B91A0C-DE7E-47E9-9019-964FDEE48EC5}" dt="2024-08-27T16:18:12.872" v="17552"/>
        <pc:sldMkLst>
          <pc:docMk/>
          <pc:sldMk cId="4075586167" sldId="2147470318"/>
        </pc:sldMkLst>
        <pc:spChg chg="mod">
          <ac:chgData name="Mathias Vercauteren" userId="fa5be325-c4b1-412f-aabb-20c14464bfb7" providerId="ADAL" clId="{A9B91A0C-DE7E-47E9-9019-964FDEE48EC5}" dt="2024-08-27T16:18:12.872" v="17552"/>
          <ac:spMkLst>
            <pc:docMk/>
            <pc:sldMk cId="4075586167" sldId="2147470318"/>
            <ac:spMk id="21" creationId="{29BA7D47-021D-A294-C676-54F5DB830D4E}"/>
          </ac:spMkLst>
        </pc:spChg>
      </pc:sldChg>
      <pc:sldChg chg="modSp add mod">
        <pc:chgData name="Mathias Vercauteren" userId="fa5be325-c4b1-412f-aabb-20c14464bfb7" providerId="ADAL" clId="{A9B91A0C-DE7E-47E9-9019-964FDEE48EC5}" dt="2024-08-27T16:18:22.449" v="17553"/>
        <pc:sldMkLst>
          <pc:docMk/>
          <pc:sldMk cId="1074751673" sldId="2147470319"/>
        </pc:sldMkLst>
        <pc:spChg chg="mod">
          <ac:chgData name="Mathias Vercauteren" userId="fa5be325-c4b1-412f-aabb-20c14464bfb7" providerId="ADAL" clId="{A9B91A0C-DE7E-47E9-9019-964FDEE48EC5}" dt="2024-08-27T15:55:54.692" v="17041" actId="108"/>
          <ac:spMkLst>
            <pc:docMk/>
            <pc:sldMk cId="1074751673" sldId="2147470319"/>
            <ac:spMk id="2" creationId="{8F0369CE-6978-6B79-4597-FFF0234F6EFB}"/>
          </ac:spMkLst>
        </pc:spChg>
        <pc:spChg chg="mod">
          <ac:chgData name="Mathias Vercauteren" userId="fa5be325-c4b1-412f-aabb-20c14464bfb7" providerId="ADAL" clId="{A9B91A0C-DE7E-47E9-9019-964FDEE48EC5}" dt="2024-08-27T15:55:52.580" v="17040" actId="108"/>
          <ac:spMkLst>
            <pc:docMk/>
            <pc:sldMk cId="1074751673" sldId="2147470319"/>
            <ac:spMk id="17" creationId="{9304CB41-7B4C-6BE8-A480-1D6DAFE72313}"/>
          </ac:spMkLst>
        </pc:spChg>
        <pc:spChg chg="mod">
          <ac:chgData name="Mathias Vercauteren" userId="fa5be325-c4b1-412f-aabb-20c14464bfb7" providerId="ADAL" clId="{A9B91A0C-DE7E-47E9-9019-964FDEE48EC5}" dt="2024-08-27T16:12:29.810" v="17463"/>
          <ac:spMkLst>
            <pc:docMk/>
            <pc:sldMk cId="1074751673" sldId="2147470319"/>
            <ac:spMk id="18" creationId="{7C24D006-1BF5-3660-0D02-BB66CBDEFD12}"/>
          </ac:spMkLst>
        </pc:spChg>
        <pc:spChg chg="mod">
          <ac:chgData name="Mathias Vercauteren" userId="fa5be325-c4b1-412f-aabb-20c14464bfb7" providerId="ADAL" clId="{A9B91A0C-DE7E-47E9-9019-964FDEE48EC5}" dt="2024-08-27T16:18:22.449" v="17553"/>
          <ac:spMkLst>
            <pc:docMk/>
            <pc:sldMk cId="1074751673" sldId="2147470319"/>
            <ac:spMk id="21" creationId="{29BA7D47-021D-A294-C676-54F5DB830D4E}"/>
          </ac:spMkLst>
        </pc:spChg>
        <pc:spChg chg="mod">
          <ac:chgData name="Mathias Vercauteren" userId="fa5be325-c4b1-412f-aabb-20c14464bfb7" providerId="ADAL" clId="{A9B91A0C-DE7E-47E9-9019-964FDEE48EC5}" dt="2024-08-27T15:55:58.929" v="17042" actId="108"/>
          <ac:spMkLst>
            <pc:docMk/>
            <pc:sldMk cId="1074751673" sldId="2147470319"/>
            <ac:spMk id="57" creationId="{343C97A7-13EF-EAF0-C3F5-C8F738AD16A0}"/>
          </ac:spMkLst>
        </pc:spChg>
      </pc:sldChg>
      <pc:sldChg chg="modSp add mod">
        <pc:chgData name="Mathias Vercauteren" userId="fa5be325-c4b1-412f-aabb-20c14464bfb7" providerId="ADAL" clId="{A9B91A0C-DE7E-47E9-9019-964FDEE48EC5}" dt="2024-08-27T16:18:28.659" v="17554"/>
        <pc:sldMkLst>
          <pc:docMk/>
          <pc:sldMk cId="1475545005" sldId="2147470320"/>
        </pc:sldMkLst>
        <pc:spChg chg="mod">
          <ac:chgData name="Mathias Vercauteren" userId="fa5be325-c4b1-412f-aabb-20c14464bfb7" providerId="ADAL" clId="{A9B91A0C-DE7E-47E9-9019-964FDEE48EC5}" dt="2024-08-27T15:56:29.674" v="17046" actId="108"/>
          <ac:spMkLst>
            <pc:docMk/>
            <pc:sldMk cId="1475545005" sldId="2147470320"/>
            <ac:spMk id="2" creationId="{8F0369CE-6978-6B79-4597-FFF0234F6EFB}"/>
          </ac:spMkLst>
        </pc:spChg>
        <pc:spChg chg="mod">
          <ac:chgData name="Mathias Vercauteren" userId="fa5be325-c4b1-412f-aabb-20c14464bfb7" providerId="ADAL" clId="{A9B91A0C-DE7E-47E9-9019-964FDEE48EC5}" dt="2024-08-27T15:56:27.004" v="17045" actId="108"/>
          <ac:spMkLst>
            <pc:docMk/>
            <pc:sldMk cId="1475545005" sldId="2147470320"/>
            <ac:spMk id="3" creationId="{597DC4A4-2B31-AC9E-03B5-5EFEC5A765E8}"/>
          </ac:spMkLst>
        </pc:spChg>
        <pc:spChg chg="mod">
          <ac:chgData name="Mathias Vercauteren" userId="fa5be325-c4b1-412f-aabb-20c14464bfb7" providerId="ADAL" clId="{A9B91A0C-DE7E-47E9-9019-964FDEE48EC5}" dt="2024-08-27T16:12:29.810" v="17463"/>
          <ac:spMkLst>
            <pc:docMk/>
            <pc:sldMk cId="1475545005" sldId="2147470320"/>
            <ac:spMk id="18" creationId="{7C24D006-1BF5-3660-0D02-BB66CBDEFD12}"/>
          </ac:spMkLst>
        </pc:spChg>
        <pc:spChg chg="mod">
          <ac:chgData name="Mathias Vercauteren" userId="fa5be325-c4b1-412f-aabb-20c14464bfb7" providerId="ADAL" clId="{A9B91A0C-DE7E-47E9-9019-964FDEE48EC5}" dt="2024-08-27T16:18:28.659" v="17554"/>
          <ac:spMkLst>
            <pc:docMk/>
            <pc:sldMk cId="1475545005" sldId="2147470320"/>
            <ac:spMk id="21" creationId="{29BA7D47-021D-A294-C676-54F5DB830D4E}"/>
          </ac:spMkLst>
        </pc:spChg>
      </pc:sldChg>
      <pc:sldChg chg="modSp add mod">
        <pc:chgData name="Mathias Vercauteren" userId="fa5be325-c4b1-412f-aabb-20c14464bfb7" providerId="ADAL" clId="{A9B91A0C-DE7E-47E9-9019-964FDEE48EC5}" dt="2024-08-27T16:18:37.411" v="17555"/>
        <pc:sldMkLst>
          <pc:docMk/>
          <pc:sldMk cId="174141407" sldId="2147470321"/>
        </pc:sldMkLst>
        <pc:spChg chg="mod">
          <ac:chgData name="Mathias Vercauteren" userId="fa5be325-c4b1-412f-aabb-20c14464bfb7" providerId="ADAL" clId="{A9B91A0C-DE7E-47E9-9019-964FDEE48EC5}" dt="2024-08-27T15:57:14.408" v="17054" actId="108"/>
          <ac:spMkLst>
            <pc:docMk/>
            <pc:sldMk cId="174141407" sldId="2147470321"/>
            <ac:spMk id="3" creationId="{597DC4A4-2B31-AC9E-03B5-5EFEC5A765E8}"/>
          </ac:spMkLst>
        </pc:spChg>
        <pc:spChg chg="mod">
          <ac:chgData name="Mathias Vercauteren" userId="fa5be325-c4b1-412f-aabb-20c14464bfb7" providerId="ADAL" clId="{A9B91A0C-DE7E-47E9-9019-964FDEE48EC5}" dt="2024-08-27T15:57:11.240" v="17053" actId="108"/>
          <ac:spMkLst>
            <pc:docMk/>
            <pc:sldMk cId="174141407" sldId="2147470321"/>
            <ac:spMk id="6" creationId="{CF822DA4-CECD-B1A3-825F-9C800C1763A7}"/>
          </ac:spMkLst>
        </pc:spChg>
        <pc:spChg chg="mod">
          <ac:chgData name="Mathias Vercauteren" userId="fa5be325-c4b1-412f-aabb-20c14464bfb7" providerId="ADAL" clId="{A9B91A0C-DE7E-47E9-9019-964FDEE48EC5}" dt="2024-08-27T16:18:37.411" v="17555"/>
          <ac:spMkLst>
            <pc:docMk/>
            <pc:sldMk cId="174141407" sldId="2147470321"/>
            <ac:spMk id="21" creationId="{29BA7D47-021D-A294-C676-54F5DB830D4E}"/>
          </ac:spMkLst>
        </pc:spChg>
      </pc:sldChg>
      <pc:sldChg chg="modSp add mod">
        <pc:chgData name="Mathias Vercauteren" userId="fa5be325-c4b1-412f-aabb-20c14464bfb7" providerId="ADAL" clId="{A9B91A0C-DE7E-47E9-9019-964FDEE48EC5}" dt="2024-08-27T16:18:44.936" v="17556"/>
        <pc:sldMkLst>
          <pc:docMk/>
          <pc:sldMk cId="4274800134" sldId="2147470322"/>
        </pc:sldMkLst>
        <pc:spChg chg="mod">
          <ac:chgData name="Mathias Vercauteren" userId="fa5be325-c4b1-412f-aabb-20c14464bfb7" providerId="ADAL" clId="{A9B91A0C-DE7E-47E9-9019-964FDEE48EC5}" dt="2024-08-27T15:57:49.327" v="17059" actId="108"/>
          <ac:spMkLst>
            <pc:docMk/>
            <pc:sldMk cId="4274800134" sldId="2147470322"/>
            <ac:spMk id="6" creationId="{CF822DA4-CECD-B1A3-825F-9C800C1763A7}"/>
          </ac:spMkLst>
        </pc:spChg>
        <pc:spChg chg="mod">
          <ac:chgData name="Mathias Vercauteren" userId="fa5be325-c4b1-412f-aabb-20c14464bfb7" providerId="ADAL" clId="{A9B91A0C-DE7E-47E9-9019-964FDEE48EC5}" dt="2024-08-27T15:57:46.717" v="17058" actId="108"/>
          <ac:spMkLst>
            <pc:docMk/>
            <pc:sldMk cId="4274800134" sldId="2147470322"/>
            <ac:spMk id="7" creationId="{76C9E24E-D2B6-90A2-3E0C-F6A31024A666}"/>
          </ac:spMkLst>
        </pc:spChg>
        <pc:spChg chg="mod">
          <ac:chgData name="Mathias Vercauteren" userId="fa5be325-c4b1-412f-aabb-20c14464bfb7" providerId="ADAL" clId="{A9B91A0C-DE7E-47E9-9019-964FDEE48EC5}" dt="2024-08-27T16:18:44.936" v="17556"/>
          <ac:spMkLst>
            <pc:docMk/>
            <pc:sldMk cId="4274800134" sldId="2147470322"/>
            <ac:spMk id="21" creationId="{29BA7D47-021D-A294-C676-54F5DB830D4E}"/>
          </ac:spMkLst>
        </pc:spChg>
      </pc:sldChg>
      <pc:sldChg chg="delSp modSp add mod ord">
        <pc:chgData name="Mathias Vercauteren" userId="fa5be325-c4b1-412f-aabb-20c14464bfb7" providerId="ADAL" clId="{A9B91A0C-DE7E-47E9-9019-964FDEE48EC5}" dt="2024-08-27T16:17:58.565" v="17551"/>
        <pc:sldMkLst>
          <pc:docMk/>
          <pc:sldMk cId="906639741" sldId="2147470323"/>
        </pc:sldMkLst>
        <pc:spChg chg="del">
          <ac:chgData name="Mathias Vercauteren" userId="fa5be325-c4b1-412f-aabb-20c14464bfb7" providerId="ADAL" clId="{A9B91A0C-DE7E-47E9-9019-964FDEE48EC5}" dt="2024-08-27T15:59:08.646" v="17096" actId="478"/>
          <ac:spMkLst>
            <pc:docMk/>
            <pc:sldMk cId="906639741" sldId="2147470323"/>
            <ac:spMk id="2" creationId="{8F0369CE-6978-6B79-4597-FFF0234F6EFB}"/>
          </ac:spMkLst>
        </pc:spChg>
        <pc:spChg chg="del">
          <ac:chgData name="Mathias Vercauteren" userId="fa5be325-c4b1-412f-aabb-20c14464bfb7" providerId="ADAL" clId="{A9B91A0C-DE7E-47E9-9019-964FDEE48EC5}" dt="2024-08-27T15:59:08.646" v="17096" actId="478"/>
          <ac:spMkLst>
            <pc:docMk/>
            <pc:sldMk cId="906639741" sldId="2147470323"/>
            <ac:spMk id="3" creationId="{597DC4A4-2B31-AC9E-03B5-5EFEC5A765E8}"/>
          </ac:spMkLst>
        </pc:spChg>
        <pc:spChg chg="del">
          <ac:chgData name="Mathias Vercauteren" userId="fa5be325-c4b1-412f-aabb-20c14464bfb7" providerId="ADAL" clId="{A9B91A0C-DE7E-47E9-9019-964FDEE48EC5}" dt="2024-08-27T15:59:08.646" v="17096" actId="478"/>
          <ac:spMkLst>
            <pc:docMk/>
            <pc:sldMk cId="906639741" sldId="2147470323"/>
            <ac:spMk id="6" creationId="{CF822DA4-CECD-B1A3-825F-9C800C1763A7}"/>
          </ac:spMkLst>
        </pc:spChg>
        <pc:spChg chg="del">
          <ac:chgData name="Mathias Vercauteren" userId="fa5be325-c4b1-412f-aabb-20c14464bfb7" providerId="ADAL" clId="{A9B91A0C-DE7E-47E9-9019-964FDEE48EC5}" dt="2024-08-27T15:59:08.646" v="17096" actId="478"/>
          <ac:spMkLst>
            <pc:docMk/>
            <pc:sldMk cId="906639741" sldId="2147470323"/>
            <ac:spMk id="7" creationId="{76C9E24E-D2B6-90A2-3E0C-F6A31024A666}"/>
          </ac:spMkLst>
        </pc:spChg>
        <pc:spChg chg="del">
          <ac:chgData name="Mathias Vercauteren" userId="fa5be325-c4b1-412f-aabb-20c14464bfb7" providerId="ADAL" clId="{A9B91A0C-DE7E-47E9-9019-964FDEE48EC5}" dt="2024-08-27T15:59:08.646" v="17096" actId="478"/>
          <ac:spMkLst>
            <pc:docMk/>
            <pc:sldMk cId="906639741" sldId="2147470323"/>
            <ac:spMk id="8" creationId="{ACC5DDD6-5124-F138-B334-2D00BECBC481}"/>
          </ac:spMkLst>
        </pc:spChg>
        <pc:spChg chg="del">
          <ac:chgData name="Mathias Vercauteren" userId="fa5be325-c4b1-412f-aabb-20c14464bfb7" providerId="ADAL" clId="{A9B91A0C-DE7E-47E9-9019-964FDEE48EC5}" dt="2024-08-27T15:59:08.646" v="17096" actId="478"/>
          <ac:spMkLst>
            <pc:docMk/>
            <pc:sldMk cId="906639741" sldId="2147470323"/>
            <ac:spMk id="9" creationId="{FE34B29C-46CA-1E19-2AA6-B0AB3B6990BC}"/>
          </ac:spMkLst>
        </pc:spChg>
        <pc:spChg chg="del">
          <ac:chgData name="Mathias Vercauteren" userId="fa5be325-c4b1-412f-aabb-20c14464bfb7" providerId="ADAL" clId="{A9B91A0C-DE7E-47E9-9019-964FDEE48EC5}" dt="2024-08-27T15:59:08.646" v="17096" actId="478"/>
          <ac:spMkLst>
            <pc:docMk/>
            <pc:sldMk cId="906639741" sldId="2147470323"/>
            <ac:spMk id="10" creationId="{8B5CEA4E-0F20-D6BD-3E92-B38C58C1DD2A}"/>
          </ac:spMkLst>
        </pc:spChg>
        <pc:spChg chg="del">
          <ac:chgData name="Mathias Vercauteren" userId="fa5be325-c4b1-412f-aabb-20c14464bfb7" providerId="ADAL" clId="{A9B91A0C-DE7E-47E9-9019-964FDEE48EC5}" dt="2024-08-27T15:59:08.646" v="17096" actId="478"/>
          <ac:spMkLst>
            <pc:docMk/>
            <pc:sldMk cId="906639741" sldId="2147470323"/>
            <ac:spMk id="11" creationId="{12F84366-913C-1661-432A-1A0ED5B301E5}"/>
          </ac:spMkLst>
        </pc:spChg>
        <pc:spChg chg="del">
          <ac:chgData name="Mathias Vercauteren" userId="fa5be325-c4b1-412f-aabb-20c14464bfb7" providerId="ADAL" clId="{A9B91A0C-DE7E-47E9-9019-964FDEE48EC5}" dt="2024-08-27T15:59:08.646" v="17096" actId="478"/>
          <ac:spMkLst>
            <pc:docMk/>
            <pc:sldMk cId="906639741" sldId="2147470323"/>
            <ac:spMk id="12" creationId="{05956D41-E1CA-8597-DA4F-F189AFA95C8D}"/>
          </ac:spMkLst>
        </pc:spChg>
        <pc:spChg chg="del">
          <ac:chgData name="Mathias Vercauteren" userId="fa5be325-c4b1-412f-aabb-20c14464bfb7" providerId="ADAL" clId="{A9B91A0C-DE7E-47E9-9019-964FDEE48EC5}" dt="2024-08-27T15:59:08.646" v="17096" actId="478"/>
          <ac:spMkLst>
            <pc:docMk/>
            <pc:sldMk cId="906639741" sldId="2147470323"/>
            <ac:spMk id="13" creationId="{7BE897DA-4EFF-DB22-596E-78A9CEBD3074}"/>
          </ac:spMkLst>
        </pc:spChg>
        <pc:spChg chg="del">
          <ac:chgData name="Mathias Vercauteren" userId="fa5be325-c4b1-412f-aabb-20c14464bfb7" providerId="ADAL" clId="{A9B91A0C-DE7E-47E9-9019-964FDEE48EC5}" dt="2024-08-27T15:59:08.646" v="17096" actId="478"/>
          <ac:spMkLst>
            <pc:docMk/>
            <pc:sldMk cId="906639741" sldId="2147470323"/>
            <ac:spMk id="14" creationId="{B3EC105F-63F2-2E0C-1C6E-5124DDA339E4}"/>
          </ac:spMkLst>
        </pc:spChg>
        <pc:spChg chg="del">
          <ac:chgData name="Mathias Vercauteren" userId="fa5be325-c4b1-412f-aabb-20c14464bfb7" providerId="ADAL" clId="{A9B91A0C-DE7E-47E9-9019-964FDEE48EC5}" dt="2024-08-27T15:59:08.646" v="17096" actId="478"/>
          <ac:spMkLst>
            <pc:docMk/>
            <pc:sldMk cId="906639741" sldId="2147470323"/>
            <ac:spMk id="15" creationId="{049F5562-C66B-DE0E-F66C-D22C46E65E94}"/>
          </ac:spMkLst>
        </pc:spChg>
        <pc:spChg chg="del">
          <ac:chgData name="Mathias Vercauteren" userId="fa5be325-c4b1-412f-aabb-20c14464bfb7" providerId="ADAL" clId="{A9B91A0C-DE7E-47E9-9019-964FDEE48EC5}" dt="2024-08-27T15:59:08.646" v="17096" actId="478"/>
          <ac:spMkLst>
            <pc:docMk/>
            <pc:sldMk cId="906639741" sldId="2147470323"/>
            <ac:spMk id="16" creationId="{E29D43DB-A83F-FFEE-B249-3B47F70C1639}"/>
          </ac:spMkLst>
        </pc:spChg>
        <pc:spChg chg="mod">
          <ac:chgData name="Mathias Vercauteren" userId="fa5be325-c4b1-412f-aabb-20c14464bfb7" providerId="ADAL" clId="{A9B91A0C-DE7E-47E9-9019-964FDEE48EC5}" dt="2024-08-27T15:59:10.978" v="17098" actId="1076"/>
          <ac:spMkLst>
            <pc:docMk/>
            <pc:sldMk cId="906639741" sldId="2147470323"/>
            <ac:spMk id="17" creationId="{9304CB41-7B4C-6BE8-A480-1D6DAFE72313}"/>
          </ac:spMkLst>
        </pc:spChg>
        <pc:spChg chg="del">
          <ac:chgData name="Mathias Vercauteren" userId="fa5be325-c4b1-412f-aabb-20c14464bfb7" providerId="ADAL" clId="{A9B91A0C-DE7E-47E9-9019-964FDEE48EC5}" dt="2024-08-27T15:59:08.646" v="17096" actId="478"/>
          <ac:spMkLst>
            <pc:docMk/>
            <pc:sldMk cId="906639741" sldId="2147470323"/>
            <ac:spMk id="18" creationId="{7C24D006-1BF5-3660-0D02-BB66CBDEFD12}"/>
          </ac:spMkLst>
        </pc:spChg>
        <pc:spChg chg="mod">
          <ac:chgData name="Mathias Vercauteren" userId="fa5be325-c4b1-412f-aabb-20c14464bfb7" providerId="ADAL" clId="{A9B91A0C-DE7E-47E9-9019-964FDEE48EC5}" dt="2024-08-27T16:17:58.565" v="17551"/>
          <ac:spMkLst>
            <pc:docMk/>
            <pc:sldMk cId="906639741" sldId="2147470323"/>
            <ac:spMk id="21" creationId="{29BA7D47-021D-A294-C676-54F5DB830D4E}"/>
          </ac:spMkLst>
        </pc:spChg>
        <pc:spChg chg="mod">
          <ac:chgData name="Mathias Vercauteren" userId="fa5be325-c4b1-412f-aabb-20c14464bfb7" providerId="ADAL" clId="{A9B91A0C-DE7E-47E9-9019-964FDEE48EC5}" dt="2024-08-27T15:59:20.975" v="17100" actId="1076"/>
          <ac:spMkLst>
            <pc:docMk/>
            <pc:sldMk cId="906639741" sldId="2147470323"/>
            <ac:spMk id="23" creationId="{C1C56231-A8FA-FA00-D793-62A34C829B83}"/>
          </ac:spMkLst>
        </pc:spChg>
        <pc:spChg chg="del">
          <ac:chgData name="Mathias Vercauteren" userId="fa5be325-c4b1-412f-aabb-20c14464bfb7" providerId="ADAL" clId="{A9B91A0C-DE7E-47E9-9019-964FDEE48EC5}" dt="2024-08-27T15:59:08.646" v="17096" actId="478"/>
          <ac:spMkLst>
            <pc:docMk/>
            <pc:sldMk cId="906639741" sldId="2147470323"/>
            <ac:spMk id="57" creationId="{343C97A7-13EF-EAF0-C3F5-C8F738AD16A0}"/>
          </ac:spMkLst>
        </pc:spChg>
        <pc:spChg chg="del">
          <ac:chgData name="Mathias Vercauteren" userId="fa5be325-c4b1-412f-aabb-20c14464bfb7" providerId="ADAL" clId="{A9B91A0C-DE7E-47E9-9019-964FDEE48EC5}" dt="2024-08-27T15:59:08.646" v="17096" actId="478"/>
          <ac:spMkLst>
            <pc:docMk/>
            <pc:sldMk cId="906639741" sldId="2147470323"/>
            <ac:spMk id="62" creationId="{436B200A-EB9A-B913-E1F4-EEC6A4BA5A01}"/>
          </ac:spMkLst>
        </pc:spChg>
      </pc:sldChg>
      <pc:sldChg chg="addSp delSp modSp add mod ord">
        <pc:chgData name="Mathias Vercauteren" userId="fa5be325-c4b1-412f-aabb-20c14464bfb7" providerId="ADAL" clId="{A9B91A0C-DE7E-47E9-9019-964FDEE48EC5}" dt="2024-08-27T16:18:58.659" v="17558"/>
        <pc:sldMkLst>
          <pc:docMk/>
          <pc:sldMk cId="1786006388" sldId="2147470324"/>
        </pc:sldMkLst>
        <pc:spChg chg="mod">
          <ac:chgData name="Mathias Vercauteren" userId="fa5be325-c4b1-412f-aabb-20c14464bfb7" providerId="ADAL" clId="{A9B91A0C-DE7E-47E9-9019-964FDEE48EC5}" dt="2024-08-27T16:01:19.017" v="17188" actId="1076"/>
          <ac:spMkLst>
            <pc:docMk/>
            <pc:sldMk cId="1786006388" sldId="2147470324"/>
            <ac:spMk id="2" creationId="{8F0369CE-6978-6B79-4597-FFF0234F6EFB}"/>
          </ac:spMkLst>
        </pc:spChg>
        <pc:spChg chg="del">
          <ac:chgData name="Mathias Vercauteren" userId="fa5be325-c4b1-412f-aabb-20c14464bfb7" providerId="ADAL" clId="{A9B91A0C-DE7E-47E9-9019-964FDEE48EC5}" dt="2024-08-27T16:01:11.346" v="17187" actId="478"/>
          <ac:spMkLst>
            <pc:docMk/>
            <pc:sldMk cId="1786006388" sldId="2147470324"/>
            <ac:spMk id="3" creationId="{597DC4A4-2B31-AC9E-03B5-5EFEC5A765E8}"/>
          </ac:spMkLst>
        </pc:spChg>
        <pc:spChg chg="add mod">
          <ac:chgData name="Mathias Vercauteren" userId="fa5be325-c4b1-412f-aabb-20c14464bfb7" providerId="ADAL" clId="{A9B91A0C-DE7E-47E9-9019-964FDEE48EC5}" dt="2024-08-27T16:02:52.598" v="17199" actId="571"/>
          <ac:spMkLst>
            <pc:docMk/>
            <pc:sldMk cId="1786006388" sldId="2147470324"/>
            <ac:spMk id="4" creationId="{66B1095D-172E-D4D1-4950-05602B5374CF}"/>
          </ac:spMkLst>
        </pc:spChg>
        <pc:spChg chg="del">
          <ac:chgData name="Mathias Vercauteren" userId="fa5be325-c4b1-412f-aabb-20c14464bfb7" providerId="ADAL" clId="{A9B91A0C-DE7E-47E9-9019-964FDEE48EC5}" dt="2024-08-27T16:01:11.346" v="17187" actId="478"/>
          <ac:spMkLst>
            <pc:docMk/>
            <pc:sldMk cId="1786006388" sldId="2147470324"/>
            <ac:spMk id="6" creationId="{CF822DA4-CECD-B1A3-825F-9C800C1763A7}"/>
          </ac:spMkLst>
        </pc:spChg>
        <pc:spChg chg="del">
          <ac:chgData name="Mathias Vercauteren" userId="fa5be325-c4b1-412f-aabb-20c14464bfb7" providerId="ADAL" clId="{A9B91A0C-DE7E-47E9-9019-964FDEE48EC5}" dt="2024-08-27T16:01:11.346" v="17187" actId="478"/>
          <ac:spMkLst>
            <pc:docMk/>
            <pc:sldMk cId="1786006388" sldId="2147470324"/>
            <ac:spMk id="7" creationId="{76C9E24E-D2B6-90A2-3E0C-F6A31024A666}"/>
          </ac:spMkLst>
        </pc:spChg>
        <pc:spChg chg="mod">
          <ac:chgData name="Mathias Vercauteren" userId="fa5be325-c4b1-412f-aabb-20c14464bfb7" providerId="ADAL" clId="{A9B91A0C-DE7E-47E9-9019-964FDEE48EC5}" dt="2024-08-27T16:01:19.017" v="17188" actId="1076"/>
          <ac:spMkLst>
            <pc:docMk/>
            <pc:sldMk cId="1786006388" sldId="2147470324"/>
            <ac:spMk id="8" creationId="{ACC5DDD6-5124-F138-B334-2D00BECBC481}"/>
          </ac:spMkLst>
        </pc:spChg>
        <pc:spChg chg="mod">
          <ac:chgData name="Mathias Vercauteren" userId="fa5be325-c4b1-412f-aabb-20c14464bfb7" providerId="ADAL" clId="{A9B91A0C-DE7E-47E9-9019-964FDEE48EC5}" dt="2024-08-27T16:01:19.017" v="17188" actId="1076"/>
          <ac:spMkLst>
            <pc:docMk/>
            <pc:sldMk cId="1786006388" sldId="2147470324"/>
            <ac:spMk id="9" creationId="{FE34B29C-46CA-1E19-2AA6-B0AB3B6990BC}"/>
          </ac:spMkLst>
        </pc:spChg>
        <pc:spChg chg="del">
          <ac:chgData name="Mathias Vercauteren" userId="fa5be325-c4b1-412f-aabb-20c14464bfb7" providerId="ADAL" clId="{A9B91A0C-DE7E-47E9-9019-964FDEE48EC5}" dt="2024-08-27T16:01:11.346" v="17187" actId="478"/>
          <ac:spMkLst>
            <pc:docMk/>
            <pc:sldMk cId="1786006388" sldId="2147470324"/>
            <ac:spMk id="10" creationId="{8B5CEA4E-0F20-D6BD-3E92-B38C58C1DD2A}"/>
          </ac:spMkLst>
        </pc:spChg>
        <pc:spChg chg="del">
          <ac:chgData name="Mathias Vercauteren" userId="fa5be325-c4b1-412f-aabb-20c14464bfb7" providerId="ADAL" clId="{A9B91A0C-DE7E-47E9-9019-964FDEE48EC5}" dt="2024-08-27T16:01:11.346" v="17187" actId="478"/>
          <ac:spMkLst>
            <pc:docMk/>
            <pc:sldMk cId="1786006388" sldId="2147470324"/>
            <ac:spMk id="11" creationId="{12F84366-913C-1661-432A-1A0ED5B301E5}"/>
          </ac:spMkLst>
        </pc:spChg>
        <pc:spChg chg="del">
          <ac:chgData name="Mathias Vercauteren" userId="fa5be325-c4b1-412f-aabb-20c14464bfb7" providerId="ADAL" clId="{A9B91A0C-DE7E-47E9-9019-964FDEE48EC5}" dt="2024-08-27T16:01:11.346" v="17187" actId="478"/>
          <ac:spMkLst>
            <pc:docMk/>
            <pc:sldMk cId="1786006388" sldId="2147470324"/>
            <ac:spMk id="12" creationId="{05956D41-E1CA-8597-DA4F-F189AFA95C8D}"/>
          </ac:spMkLst>
        </pc:spChg>
        <pc:spChg chg="mod">
          <ac:chgData name="Mathias Vercauteren" userId="fa5be325-c4b1-412f-aabb-20c14464bfb7" providerId="ADAL" clId="{A9B91A0C-DE7E-47E9-9019-964FDEE48EC5}" dt="2024-08-27T16:01:19.017" v="17188" actId="1076"/>
          <ac:spMkLst>
            <pc:docMk/>
            <pc:sldMk cId="1786006388" sldId="2147470324"/>
            <ac:spMk id="13" creationId="{7BE897DA-4EFF-DB22-596E-78A9CEBD3074}"/>
          </ac:spMkLst>
        </pc:spChg>
        <pc:spChg chg="del">
          <ac:chgData name="Mathias Vercauteren" userId="fa5be325-c4b1-412f-aabb-20c14464bfb7" providerId="ADAL" clId="{A9B91A0C-DE7E-47E9-9019-964FDEE48EC5}" dt="2024-08-27T16:01:11.346" v="17187" actId="478"/>
          <ac:spMkLst>
            <pc:docMk/>
            <pc:sldMk cId="1786006388" sldId="2147470324"/>
            <ac:spMk id="14" creationId="{B3EC105F-63F2-2E0C-1C6E-5124DDA339E4}"/>
          </ac:spMkLst>
        </pc:spChg>
        <pc:spChg chg="del">
          <ac:chgData name="Mathias Vercauteren" userId="fa5be325-c4b1-412f-aabb-20c14464bfb7" providerId="ADAL" clId="{A9B91A0C-DE7E-47E9-9019-964FDEE48EC5}" dt="2024-08-27T16:01:11.346" v="17187" actId="478"/>
          <ac:spMkLst>
            <pc:docMk/>
            <pc:sldMk cId="1786006388" sldId="2147470324"/>
            <ac:spMk id="15" creationId="{049F5562-C66B-DE0E-F66C-D22C46E65E94}"/>
          </ac:spMkLst>
        </pc:spChg>
        <pc:spChg chg="del">
          <ac:chgData name="Mathias Vercauteren" userId="fa5be325-c4b1-412f-aabb-20c14464bfb7" providerId="ADAL" clId="{A9B91A0C-DE7E-47E9-9019-964FDEE48EC5}" dt="2024-08-27T16:01:11.346" v="17187" actId="478"/>
          <ac:spMkLst>
            <pc:docMk/>
            <pc:sldMk cId="1786006388" sldId="2147470324"/>
            <ac:spMk id="16" creationId="{E29D43DB-A83F-FFEE-B249-3B47F70C1639}"/>
          </ac:spMkLst>
        </pc:spChg>
        <pc:spChg chg="add mod">
          <ac:chgData name="Mathias Vercauteren" userId="fa5be325-c4b1-412f-aabb-20c14464bfb7" providerId="ADAL" clId="{A9B91A0C-DE7E-47E9-9019-964FDEE48EC5}" dt="2024-08-27T16:02:52.598" v="17199" actId="571"/>
          <ac:spMkLst>
            <pc:docMk/>
            <pc:sldMk cId="1786006388" sldId="2147470324"/>
            <ac:spMk id="19" creationId="{864AE22F-0220-14DC-7E66-4ABDD0306A92}"/>
          </ac:spMkLst>
        </pc:spChg>
        <pc:spChg chg="add mod">
          <ac:chgData name="Mathias Vercauteren" userId="fa5be325-c4b1-412f-aabb-20c14464bfb7" providerId="ADAL" clId="{A9B91A0C-DE7E-47E9-9019-964FDEE48EC5}" dt="2024-08-27T16:02:52.598" v="17199" actId="571"/>
          <ac:spMkLst>
            <pc:docMk/>
            <pc:sldMk cId="1786006388" sldId="2147470324"/>
            <ac:spMk id="20" creationId="{08DA94D9-5B6C-FAEE-D6FD-F0361AC4D9A4}"/>
          </ac:spMkLst>
        </pc:spChg>
        <pc:spChg chg="mod">
          <ac:chgData name="Mathias Vercauteren" userId="fa5be325-c4b1-412f-aabb-20c14464bfb7" providerId="ADAL" clId="{A9B91A0C-DE7E-47E9-9019-964FDEE48EC5}" dt="2024-08-27T16:18:58.659" v="17558"/>
          <ac:spMkLst>
            <pc:docMk/>
            <pc:sldMk cId="1786006388" sldId="2147470324"/>
            <ac:spMk id="21" creationId="{29BA7D47-021D-A294-C676-54F5DB830D4E}"/>
          </ac:spMkLst>
        </pc:spChg>
        <pc:spChg chg="mod">
          <ac:chgData name="Mathias Vercauteren" userId="fa5be325-c4b1-412f-aabb-20c14464bfb7" providerId="ADAL" clId="{A9B91A0C-DE7E-47E9-9019-964FDEE48EC5}" dt="2024-08-27T16:00:51.078" v="17143" actId="20577"/>
          <ac:spMkLst>
            <pc:docMk/>
            <pc:sldMk cId="1786006388" sldId="2147470324"/>
            <ac:spMk id="23" creationId="{C1C56231-A8FA-FA00-D793-62A34C829B83}"/>
          </ac:spMkLst>
        </pc:spChg>
        <pc:spChg chg="mod">
          <ac:chgData name="Mathias Vercauteren" userId="fa5be325-c4b1-412f-aabb-20c14464bfb7" providerId="ADAL" clId="{A9B91A0C-DE7E-47E9-9019-964FDEE48EC5}" dt="2024-08-27T16:01:19.017" v="17188" actId="1076"/>
          <ac:spMkLst>
            <pc:docMk/>
            <pc:sldMk cId="1786006388" sldId="2147470324"/>
            <ac:spMk id="57" creationId="{343C97A7-13EF-EAF0-C3F5-C8F738AD16A0}"/>
          </ac:spMkLst>
        </pc:spChg>
        <pc:spChg chg="mod">
          <ac:chgData name="Mathias Vercauteren" userId="fa5be325-c4b1-412f-aabb-20c14464bfb7" providerId="ADAL" clId="{A9B91A0C-DE7E-47E9-9019-964FDEE48EC5}" dt="2024-08-27T16:01:19.017" v="17188" actId="1076"/>
          <ac:spMkLst>
            <pc:docMk/>
            <pc:sldMk cId="1786006388" sldId="2147470324"/>
            <ac:spMk id="62" creationId="{436B200A-EB9A-B913-E1F4-EEC6A4BA5A01}"/>
          </ac:spMkLst>
        </pc:spChg>
      </pc:sldChg>
      <pc:sldChg chg="modSp add mod ord">
        <pc:chgData name="Mathias Vercauteren" userId="fa5be325-c4b1-412f-aabb-20c14464bfb7" providerId="ADAL" clId="{A9B91A0C-DE7E-47E9-9019-964FDEE48EC5}" dt="2024-08-27T16:19:05.222" v="17559"/>
        <pc:sldMkLst>
          <pc:docMk/>
          <pc:sldMk cId="892963389" sldId="2147470325"/>
        </pc:sldMkLst>
        <pc:spChg chg="mod">
          <ac:chgData name="Mathias Vercauteren" userId="fa5be325-c4b1-412f-aabb-20c14464bfb7" providerId="ADAL" clId="{A9B91A0C-DE7E-47E9-9019-964FDEE48EC5}" dt="2024-08-27T16:01:30.181" v="17192" actId="108"/>
          <ac:spMkLst>
            <pc:docMk/>
            <pc:sldMk cId="892963389" sldId="2147470325"/>
            <ac:spMk id="2" creationId="{8F0369CE-6978-6B79-4597-FFF0234F6EFB}"/>
          </ac:spMkLst>
        </pc:spChg>
        <pc:spChg chg="mod">
          <ac:chgData name="Mathias Vercauteren" userId="fa5be325-c4b1-412f-aabb-20c14464bfb7" providerId="ADAL" clId="{A9B91A0C-DE7E-47E9-9019-964FDEE48EC5}" dt="2024-08-27T16:19:05.222" v="17559"/>
          <ac:spMkLst>
            <pc:docMk/>
            <pc:sldMk cId="892963389" sldId="2147470325"/>
            <ac:spMk id="21" creationId="{29BA7D47-021D-A294-C676-54F5DB830D4E}"/>
          </ac:spMkLst>
        </pc:spChg>
        <pc:spChg chg="mod">
          <ac:chgData name="Mathias Vercauteren" userId="fa5be325-c4b1-412f-aabb-20c14464bfb7" providerId="ADAL" clId="{A9B91A0C-DE7E-47E9-9019-964FDEE48EC5}" dt="2024-08-27T16:01:32.829" v="17193" actId="207"/>
          <ac:spMkLst>
            <pc:docMk/>
            <pc:sldMk cId="892963389" sldId="2147470325"/>
            <ac:spMk id="57" creationId="{343C97A7-13EF-EAF0-C3F5-C8F738AD16A0}"/>
          </ac:spMkLst>
        </pc:spChg>
      </pc:sldChg>
      <pc:sldChg chg="modSp add mod">
        <pc:chgData name="Mathias Vercauteren" userId="fa5be325-c4b1-412f-aabb-20c14464bfb7" providerId="ADAL" clId="{A9B91A0C-DE7E-47E9-9019-964FDEE48EC5}" dt="2024-08-27T16:18:53.044" v="17557"/>
        <pc:sldMkLst>
          <pc:docMk/>
          <pc:sldMk cId="2770825447" sldId="2147470326"/>
        </pc:sldMkLst>
        <pc:spChg chg="mod">
          <ac:chgData name="Mathias Vercauteren" userId="fa5be325-c4b1-412f-aabb-20c14464bfb7" providerId="ADAL" clId="{A9B91A0C-DE7E-47E9-9019-964FDEE48EC5}" dt="2024-08-27T16:18:53.044" v="17557"/>
          <ac:spMkLst>
            <pc:docMk/>
            <pc:sldMk cId="2770825447" sldId="2147470326"/>
            <ac:spMk id="21" creationId="{29BA7D47-021D-A294-C676-54F5DB830D4E}"/>
          </ac:spMkLst>
        </pc:spChg>
        <pc:spChg chg="mod">
          <ac:chgData name="Mathias Vercauteren" userId="fa5be325-c4b1-412f-aabb-20c14464bfb7" providerId="ADAL" clId="{A9B91A0C-DE7E-47E9-9019-964FDEE48EC5}" dt="2024-08-27T16:03:19.028" v="17240" actId="207"/>
          <ac:spMkLst>
            <pc:docMk/>
            <pc:sldMk cId="2770825447" sldId="2147470326"/>
            <ac:spMk id="23" creationId="{C1C56231-A8FA-FA00-D793-62A34C829B83}"/>
          </ac:spMkLst>
        </pc:spChg>
      </pc:sldChg>
      <pc:sldChg chg="modSp add mod">
        <pc:chgData name="Mathias Vercauteren" userId="fa5be325-c4b1-412f-aabb-20c14464bfb7" providerId="ADAL" clId="{A9B91A0C-DE7E-47E9-9019-964FDEE48EC5}" dt="2024-08-27T16:05:13.954" v="17279" actId="113"/>
        <pc:sldMkLst>
          <pc:docMk/>
          <pc:sldMk cId="60460929" sldId="2147470327"/>
        </pc:sldMkLst>
        <pc:spChg chg="mod">
          <ac:chgData name="Mathias Vercauteren" userId="fa5be325-c4b1-412f-aabb-20c14464bfb7" providerId="ADAL" clId="{A9B91A0C-DE7E-47E9-9019-964FDEE48EC5}" dt="2024-08-27T16:04:46.364" v="17270" actId="20577"/>
          <ac:spMkLst>
            <pc:docMk/>
            <pc:sldMk cId="60460929" sldId="2147470327"/>
            <ac:spMk id="2" creationId="{D3289EB5-84C0-7E92-E34B-184ABFDB06D4}"/>
          </ac:spMkLst>
        </pc:spChg>
        <pc:spChg chg="mod">
          <ac:chgData name="Mathias Vercauteren" userId="fa5be325-c4b1-412f-aabb-20c14464bfb7" providerId="ADAL" clId="{A9B91A0C-DE7E-47E9-9019-964FDEE48EC5}" dt="2024-08-27T16:05:13.954" v="17279" actId="113"/>
          <ac:spMkLst>
            <pc:docMk/>
            <pc:sldMk cId="60460929" sldId="2147470327"/>
            <ac:spMk id="6" creationId="{F031CEE0-B05E-B9EA-D2F3-98D60D24313E}"/>
          </ac:spMkLst>
        </pc:spChg>
      </pc:sldChg>
      <pc:sldChg chg="addSp delSp modSp add mod modAnim">
        <pc:chgData name="Mathias Vercauteren" userId="fa5be325-c4b1-412f-aabb-20c14464bfb7" providerId="ADAL" clId="{A9B91A0C-DE7E-47E9-9019-964FDEE48EC5}" dt="2024-08-27T16:06:09.787" v="17318" actId="1076"/>
        <pc:sldMkLst>
          <pc:docMk/>
          <pc:sldMk cId="1594255728" sldId="2147470328"/>
        </pc:sldMkLst>
        <pc:spChg chg="mod">
          <ac:chgData name="Mathias Vercauteren" userId="fa5be325-c4b1-412f-aabb-20c14464bfb7" providerId="ADAL" clId="{A9B91A0C-DE7E-47E9-9019-964FDEE48EC5}" dt="2024-08-27T16:06:01.994" v="17317" actId="113"/>
          <ac:spMkLst>
            <pc:docMk/>
            <pc:sldMk cId="1594255728" sldId="2147470328"/>
            <ac:spMk id="2" creationId="{D3289EB5-84C0-7E92-E34B-184ABFDB06D4}"/>
          </ac:spMkLst>
        </pc:spChg>
        <pc:spChg chg="add mod">
          <ac:chgData name="Mathias Vercauteren" userId="fa5be325-c4b1-412f-aabb-20c14464bfb7" providerId="ADAL" clId="{A9B91A0C-DE7E-47E9-9019-964FDEE48EC5}" dt="2024-08-27T16:06:09.787" v="17318" actId="1076"/>
          <ac:spMkLst>
            <pc:docMk/>
            <pc:sldMk cId="1594255728" sldId="2147470328"/>
            <ac:spMk id="3" creationId="{A6765DCC-2115-5244-2BBA-AB366CD8003C}"/>
          </ac:spMkLst>
        </pc:spChg>
        <pc:spChg chg="del">
          <ac:chgData name="Mathias Vercauteren" userId="fa5be325-c4b1-412f-aabb-20c14464bfb7" providerId="ADAL" clId="{A9B91A0C-DE7E-47E9-9019-964FDEE48EC5}" dt="2024-08-27T16:05:34.017" v="17281" actId="478"/>
          <ac:spMkLst>
            <pc:docMk/>
            <pc:sldMk cId="1594255728" sldId="2147470328"/>
            <ac:spMk id="6" creationId="{F031CEE0-B05E-B9EA-D2F3-98D60D24313E}"/>
          </ac:spMkLst>
        </pc:spChg>
        <pc:spChg chg="add mod">
          <ac:chgData name="Mathias Vercauteren" userId="fa5be325-c4b1-412f-aabb-20c14464bfb7" providerId="ADAL" clId="{A9B91A0C-DE7E-47E9-9019-964FDEE48EC5}" dt="2024-08-27T16:06:09.787" v="17318" actId="1076"/>
          <ac:spMkLst>
            <pc:docMk/>
            <pc:sldMk cId="1594255728" sldId="2147470328"/>
            <ac:spMk id="7" creationId="{B64D642E-6513-D8CF-88DA-55021440CCD2}"/>
          </ac:spMkLst>
        </pc:spChg>
        <pc:spChg chg="add mod">
          <ac:chgData name="Mathias Vercauteren" userId="fa5be325-c4b1-412f-aabb-20c14464bfb7" providerId="ADAL" clId="{A9B91A0C-DE7E-47E9-9019-964FDEE48EC5}" dt="2024-08-27T16:06:09.787" v="17318" actId="1076"/>
          <ac:spMkLst>
            <pc:docMk/>
            <pc:sldMk cId="1594255728" sldId="2147470328"/>
            <ac:spMk id="8" creationId="{AA70BFD6-91DF-4BB5-F32D-92C5DD134938}"/>
          </ac:spMkLst>
        </pc:spChg>
        <pc:spChg chg="add mod">
          <ac:chgData name="Mathias Vercauteren" userId="fa5be325-c4b1-412f-aabb-20c14464bfb7" providerId="ADAL" clId="{A9B91A0C-DE7E-47E9-9019-964FDEE48EC5}" dt="2024-08-27T16:06:09.787" v="17318" actId="1076"/>
          <ac:spMkLst>
            <pc:docMk/>
            <pc:sldMk cId="1594255728" sldId="2147470328"/>
            <ac:spMk id="9" creationId="{492C7BDB-A271-68DC-DCA9-306978A1EEB1}"/>
          </ac:spMkLst>
        </pc:spChg>
        <pc:spChg chg="add mod">
          <ac:chgData name="Mathias Vercauteren" userId="fa5be325-c4b1-412f-aabb-20c14464bfb7" providerId="ADAL" clId="{A9B91A0C-DE7E-47E9-9019-964FDEE48EC5}" dt="2024-08-27T16:06:09.787" v="17318" actId="1076"/>
          <ac:spMkLst>
            <pc:docMk/>
            <pc:sldMk cId="1594255728" sldId="2147470328"/>
            <ac:spMk id="10" creationId="{89CBA4D6-7A0B-5053-50A4-8F1473BB8DC2}"/>
          </ac:spMkLst>
        </pc:spChg>
        <pc:spChg chg="add mod">
          <ac:chgData name="Mathias Vercauteren" userId="fa5be325-c4b1-412f-aabb-20c14464bfb7" providerId="ADAL" clId="{A9B91A0C-DE7E-47E9-9019-964FDEE48EC5}" dt="2024-08-27T16:06:09.787" v="17318" actId="1076"/>
          <ac:spMkLst>
            <pc:docMk/>
            <pc:sldMk cId="1594255728" sldId="2147470328"/>
            <ac:spMk id="11" creationId="{2FCE6E97-2A3F-027B-AF27-DE1E194091B8}"/>
          </ac:spMkLst>
        </pc:spChg>
        <pc:spChg chg="add mod">
          <ac:chgData name="Mathias Vercauteren" userId="fa5be325-c4b1-412f-aabb-20c14464bfb7" providerId="ADAL" clId="{A9B91A0C-DE7E-47E9-9019-964FDEE48EC5}" dt="2024-08-27T16:06:09.787" v="17318" actId="1076"/>
          <ac:spMkLst>
            <pc:docMk/>
            <pc:sldMk cId="1594255728" sldId="2147470328"/>
            <ac:spMk id="12" creationId="{09693EE2-8021-788F-0698-55A536139335}"/>
          </ac:spMkLst>
        </pc:spChg>
        <pc:spChg chg="add mod">
          <ac:chgData name="Mathias Vercauteren" userId="fa5be325-c4b1-412f-aabb-20c14464bfb7" providerId="ADAL" clId="{A9B91A0C-DE7E-47E9-9019-964FDEE48EC5}" dt="2024-08-27T16:06:09.787" v="17318" actId="1076"/>
          <ac:spMkLst>
            <pc:docMk/>
            <pc:sldMk cId="1594255728" sldId="2147470328"/>
            <ac:spMk id="13" creationId="{F2D2CFF0-3F97-CF02-3449-14D5B1696842}"/>
          </ac:spMkLst>
        </pc:spChg>
        <pc:spChg chg="add mod">
          <ac:chgData name="Mathias Vercauteren" userId="fa5be325-c4b1-412f-aabb-20c14464bfb7" providerId="ADAL" clId="{A9B91A0C-DE7E-47E9-9019-964FDEE48EC5}" dt="2024-08-27T16:06:09.787" v="17318" actId="1076"/>
          <ac:spMkLst>
            <pc:docMk/>
            <pc:sldMk cId="1594255728" sldId="2147470328"/>
            <ac:spMk id="14" creationId="{C80419EF-1760-3FCE-A809-71AEC33A1769}"/>
          </ac:spMkLst>
        </pc:spChg>
        <pc:spChg chg="add mod">
          <ac:chgData name="Mathias Vercauteren" userId="fa5be325-c4b1-412f-aabb-20c14464bfb7" providerId="ADAL" clId="{A9B91A0C-DE7E-47E9-9019-964FDEE48EC5}" dt="2024-08-27T16:06:09.787" v="17318" actId="1076"/>
          <ac:spMkLst>
            <pc:docMk/>
            <pc:sldMk cId="1594255728" sldId="2147470328"/>
            <ac:spMk id="15" creationId="{E1017A49-1314-2EC2-BE65-902065C2BC1D}"/>
          </ac:spMkLst>
        </pc:spChg>
        <pc:spChg chg="add mod">
          <ac:chgData name="Mathias Vercauteren" userId="fa5be325-c4b1-412f-aabb-20c14464bfb7" providerId="ADAL" clId="{A9B91A0C-DE7E-47E9-9019-964FDEE48EC5}" dt="2024-08-27T16:06:09.787" v="17318" actId="1076"/>
          <ac:spMkLst>
            <pc:docMk/>
            <pc:sldMk cId="1594255728" sldId="2147470328"/>
            <ac:spMk id="16" creationId="{E48CDF07-F17D-2755-D85A-20E3609C532D}"/>
          </ac:spMkLst>
        </pc:spChg>
        <pc:spChg chg="mod">
          <ac:chgData name="Mathias Vercauteren" userId="fa5be325-c4b1-412f-aabb-20c14464bfb7" providerId="ADAL" clId="{A9B91A0C-DE7E-47E9-9019-964FDEE48EC5}" dt="2024-08-27T16:05:38.235" v="17283" actId="2711"/>
          <ac:spMkLst>
            <pc:docMk/>
            <pc:sldMk cId="1594255728" sldId="2147470328"/>
            <ac:spMk id="18" creationId="{A7DA384A-8B40-8B35-ABCA-B8EDFF1FCD89}"/>
          </ac:spMkLst>
        </pc:spChg>
        <pc:spChg chg="mod">
          <ac:chgData name="Mathias Vercauteren" userId="fa5be325-c4b1-412f-aabb-20c14464bfb7" providerId="ADAL" clId="{A9B91A0C-DE7E-47E9-9019-964FDEE48EC5}" dt="2024-08-27T16:05:38.235" v="17283" actId="2711"/>
          <ac:spMkLst>
            <pc:docMk/>
            <pc:sldMk cId="1594255728" sldId="2147470328"/>
            <ac:spMk id="21" creationId="{AD3557EA-CDA3-818A-DA17-F486430BE516}"/>
          </ac:spMkLst>
        </pc:spChg>
        <pc:spChg chg="mod">
          <ac:chgData name="Mathias Vercauteren" userId="fa5be325-c4b1-412f-aabb-20c14464bfb7" providerId="ADAL" clId="{A9B91A0C-DE7E-47E9-9019-964FDEE48EC5}" dt="2024-08-27T16:05:38.235" v="17283" actId="2711"/>
          <ac:spMkLst>
            <pc:docMk/>
            <pc:sldMk cId="1594255728" sldId="2147470328"/>
            <ac:spMk id="24" creationId="{8B40C054-B726-AD3E-0697-093EFC4DC7D8}"/>
          </ac:spMkLst>
        </pc:spChg>
        <pc:spChg chg="mod">
          <ac:chgData name="Mathias Vercauteren" userId="fa5be325-c4b1-412f-aabb-20c14464bfb7" providerId="ADAL" clId="{A9B91A0C-DE7E-47E9-9019-964FDEE48EC5}" dt="2024-08-27T16:05:38.235" v="17283" actId="2711"/>
          <ac:spMkLst>
            <pc:docMk/>
            <pc:sldMk cId="1594255728" sldId="2147470328"/>
            <ac:spMk id="27" creationId="{EC99B9BC-FBB1-87D8-BA53-F77771E0EB8E}"/>
          </ac:spMkLst>
        </pc:spChg>
        <pc:spChg chg="mod">
          <ac:chgData name="Mathias Vercauteren" userId="fa5be325-c4b1-412f-aabb-20c14464bfb7" providerId="ADAL" clId="{A9B91A0C-DE7E-47E9-9019-964FDEE48EC5}" dt="2024-08-27T16:05:38.235" v="17283" actId="2711"/>
          <ac:spMkLst>
            <pc:docMk/>
            <pc:sldMk cId="1594255728" sldId="2147470328"/>
            <ac:spMk id="30" creationId="{6549FD9D-BF0B-8A5E-BDFC-7641436117EF}"/>
          </ac:spMkLst>
        </pc:spChg>
        <pc:spChg chg="mod">
          <ac:chgData name="Mathias Vercauteren" userId="fa5be325-c4b1-412f-aabb-20c14464bfb7" providerId="ADAL" clId="{A9B91A0C-DE7E-47E9-9019-964FDEE48EC5}" dt="2024-08-27T16:05:38.235" v="17283" actId="2711"/>
          <ac:spMkLst>
            <pc:docMk/>
            <pc:sldMk cId="1594255728" sldId="2147470328"/>
            <ac:spMk id="33" creationId="{B715E4D6-5ED9-BE85-2840-596F64B10745}"/>
          </ac:spMkLst>
        </pc:spChg>
        <pc:spChg chg="add mod">
          <ac:chgData name="Mathias Vercauteren" userId="fa5be325-c4b1-412f-aabb-20c14464bfb7" providerId="ADAL" clId="{A9B91A0C-DE7E-47E9-9019-964FDEE48EC5}" dt="2024-08-27T16:06:09.787" v="17318" actId="1076"/>
          <ac:spMkLst>
            <pc:docMk/>
            <pc:sldMk cId="1594255728" sldId="2147470328"/>
            <ac:spMk id="35" creationId="{6F2B8FC9-8057-FAED-9749-2809C7209ED8}"/>
          </ac:spMkLst>
        </pc:spChg>
        <pc:spChg chg="add mod">
          <ac:chgData name="Mathias Vercauteren" userId="fa5be325-c4b1-412f-aabb-20c14464bfb7" providerId="ADAL" clId="{A9B91A0C-DE7E-47E9-9019-964FDEE48EC5}" dt="2024-08-27T16:06:09.787" v="17318" actId="1076"/>
          <ac:spMkLst>
            <pc:docMk/>
            <pc:sldMk cId="1594255728" sldId="2147470328"/>
            <ac:spMk id="37" creationId="{E3EFFA1E-DBA4-8A4D-2C71-DF32C6B618C4}"/>
          </ac:spMkLst>
        </pc:spChg>
        <pc:spChg chg="add mod">
          <ac:chgData name="Mathias Vercauteren" userId="fa5be325-c4b1-412f-aabb-20c14464bfb7" providerId="ADAL" clId="{A9B91A0C-DE7E-47E9-9019-964FDEE48EC5}" dt="2024-08-27T16:06:09.787" v="17318" actId="1076"/>
          <ac:spMkLst>
            <pc:docMk/>
            <pc:sldMk cId="1594255728" sldId="2147470328"/>
            <ac:spMk id="38" creationId="{55A4F855-A44A-8DC0-A304-0FC1820AE2EA}"/>
          </ac:spMkLst>
        </pc:spChg>
        <pc:spChg chg="add mod">
          <ac:chgData name="Mathias Vercauteren" userId="fa5be325-c4b1-412f-aabb-20c14464bfb7" providerId="ADAL" clId="{A9B91A0C-DE7E-47E9-9019-964FDEE48EC5}" dt="2024-08-27T16:06:09.787" v="17318" actId="1076"/>
          <ac:spMkLst>
            <pc:docMk/>
            <pc:sldMk cId="1594255728" sldId="2147470328"/>
            <ac:spMk id="39" creationId="{4AB56702-1ADE-4950-6D93-05124D02F3B1}"/>
          </ac:spMkLst>
        </pc:spChg>
        <pc:spChg chg="add mod">
          <ac:chgData name="Mathias Vercauteren" userId="fa5be325-c4b1-412f-aabb-20c14464bfb7" providerId="ADAL" clId="{A9B91A0C-DE7E-47E9-9019-964FDEE48EC5}" dt="2024-08-27T16:06:09.787" v="17318" actId="1076"/>
          <ac:spMkLst>
            <pc:docMk/>
            <pc:sldMk cId="1594255728" sldId="2147470328"/>
            <ac:spMk id="40" creationId="{0F39016D-AE25-DB5B-36C8-5124E6581416}"/>
          </ac:spMkLst>
        </pc:spChg>
        <pc:spChg chg="add mod">
          <ac:chgData name="Mathias Vercauteren" userId="fa5be325-c4b1-412f-aabb-20c14464bfb7" providerId="ADAL" clId="{A9B91A0C-DE7E-47E9-9019-964FDEE48EC5}" dt="2024-08-27T16:06:09.787" v="17318" actId="1076"/>
          <ac:spMkLst>
            <pc:docMk/>
            <pc:sldMk cId="1594255728" sldId="2147470328"/>
            <ac:spMk id="41" creationId="{5BAC1B49-C842-4242-757E-D250021F643B}"/>
          </ac:spMkLst>
        </pc:spChg>
        <pc:spChg chg="mod">
          <ac:chgData name="Mathias Vercauteren" userId="fa5be325-c4b1-412f-aabb-20c14464bfb7" providerId="ADAL" clId="{A9B91A0C-DE7E-47E9-9019-964FDEE48EC5}" dt="2024-08-27T16:05:38.235" v="17283" actId="2711"/>
          <ac:spMkLst>
            <pc:docMk/>
            <pc:sldMk cId="1594255728" sldId="2147470328"/>
            <ac:spMk id="43" creationId="{85B55A98-CD89-ECE9-E2DF-C1FFC5883182}"/>
          </ac:spMkLst>
        </pc:spChg>
        <pc:spChg chg="mod">
          <ac:chgData name="Mathias Vercauteren" userId="fa5be325-c4b1-412f-aabb-20c14464bfb7" providerId="ADAL" clId="{A9B91A0C-DE7E-47E9-9019-964FDEE48EC5}" dt="2024-08-27T16:05:38.235" v="17283" actId="2711"/>
          <ac:spMkLst>
            <pc:docMk/>
            <pc:sldMk cId="1594255728" sldId="2147470328"/>
            <ac:spMk id="46" creationId="{6D1D3D88-C5F7-6BB9-752B-B6601A126F9A}"/>
          </ac:spMkLst>
        </pc:spChg>
        <pc:spChg chg="mod">
          <ac:chgData name="Mathias Vercauteren" userId="fa5be325-c4b1-412f-aabb-20c14464bfb7" providerId="ADAL" clId="{A9B91A0C-DE7E-47E9-9019-964FDEE48EC5}" dt="2024-08-27T16:05:38.235" v="17283" actId="2711"/>
          <ac:spMkLst>
            <pc:docMk/>
            <pc:sldMk cId="1594255728" sldId="2147470328"/>
            <ac:spMk id="49" creationId="{E4A8DEE6-935A-36E2-5EF0-AC9853E97544}"/>
          </ac:spMkLst>
        </pc:spChg>
        <pc:spChg chg="mod">
          <ac:chgData name="Mathias Vercauteren" userId="fa5be325-c4b1-412f-aabb-20c14464bfb7" providerId="ADAL" clId="{A9B91A0C-DE7E-47E9-9019-964FDEE48EC5}" dt="2024-08-27T16:05:38.235" v="17283" actId="2711"/>
          <ac:spMkLst>
            <pc:docMk/>
            <pc:sldMk cId="1594255728" sldId="2147470328"/>
            <ac:spMk id="50" creationId="{0B2CFD45-0B55-A9C6-CF40-7491F4403CF1}"/>
          </ac:spMkLst>
        </pc:spChg>
        <pc:spChg chg="mod">
          <ac:chgData name="Mathias Vercauteren" userId="fa5be325-c4b1-412f-aabb-20c14464bfb7" providerId="ADAL" clId="{A9B91A0C-DE7E-47E9-9019-964FDEE48EC5}" dt="2024-08-27T16:05:38.235" v="17283" actId="2711"/>
          <ac:spMkLst>
            <pc:docMk/>
            <pc:sldMk cId="1594255728" sldId="2147470328"/>
            <ac:spMk id="53" creationId="{FCF9A76D-0367-8C51-69D8-563A1597690C}"/>
          </ac:spMkLst>
        </pc:spChg>
        <pc:spChg chg="mod">
          <ac:chgData name="Mathias Vercauteren" userId="fa5be325-c4b1-412f-aabb-20c14464bfb7" providerId="ADAL" clId="{A9B91A0C-DE7E-47E9-9019-964FDEE48EC5}" dt="2024-08-27T16:05:38.235" v="17283" actId="2711"/>
          <ac:spMkLst>
            <pc:docMk/>
            <pc:sldMk cId="1594255728" sldId="2147470328"/>
            <ac:spMk id="54" creationId="{2E826BA2-8EDA-C7E5-582A-8F5736AEB093}"/>
          </ac:spMkLst>
        </pc:spChg>
        <pc:spChg chg="mod">
          <ac:chgData name="Mathias Vercauteren" userId="fa5be325-c4b1-412f-aabb-20c14464bfb7" providerId="ADAL" clId="{A9B91A0C-DE7E-47E9-9019-964FDEE48EC5}" dt="2024-08-27T16:05:38.235" v="17283" actId="2711"/>
          <ac:spMkLst>
            <pc:docMk/>
            <pc:sldMk cId="1594255728" sldId="2147470328"/>
            <ac:spMk id="57" creationId="{6C6C07DC-870A-4077-5EB9-E08DD1A89233}"/>
          </ac:spMkLst>
        </pc:spChg>
        <pc:spChg chg="mod">
          <ac:chgData name="Mathias Vercauteren" userId="fa5be325-c4b1-412f-aabb-20c14464bfb7" providerId="ADAL" clId="{A9B91A0C-DE7E-47E9-9019-964FDEE48EC5}" dt="2024-08-27T16:05:38.235" v="17283" actId="2711"/>
          <ac:spMkLst>
            <pc:docMk/>
            <pc:sldMk cId="1594255728" sldId="2147470328"/>
            <ac:spMk id="58" creationId="{59A1C383-5898-B91C-C4CB-C4E4599F9819}"/>
          </ac:spMkLst>
        </pc:spChg>
        <pc:spChg chg="mod">
          <ac:chgData name="Mathias Vercauteren" userId="fa5be325-c4b1-412f-aabb-20c14464bfb7" providerId="ADAL" clId="{A9B91A0C-DE7E-47E9-9019-964FDEE48EC5}" dt="2024-08-27T16:05:38.235" v="17283" actId="2711"/>
          <ac:spMkLst>
            <pc:docMk/>
            <pc:sldMk cId="1594255728" sldId="2147470328"/>
            <ac:spMk id="61" creationId="{70F02B3A-0BC6-C2AE-D196-F5938C4F1FDB}"/>
          </ac:spMkLst>
        </pc:spChg>
        <pc:spChg chg="mod">
          <ac:chgData name="Mathias Vercauteren" userId="fa5be325-c4b1-412f-aabb-20c14464bfb7" providerId="ADAL" clId="{A9B91A0C-DE7E-47E9-9019-964FDEE48EC5}" dt="2024-08-27T16:05:38.235" v="17283" actId="2711"/>
          <ac:spMkLst>
            <pc:docMk/>
            <pc:sldMk cId="1594255728" sldId="2147470328"/>
            <ac:spMk id="62" creationId="{D05D848C-E0EB-2B6A-90F5-123FDFD8505C}"/>
          </ac:spMkLst>
        </pc:spChg>
        <pc:spChg chg="mod">
          <ac:chgData name="Mathias Vercauteren" userId="fa5be325-c4b1-412f-aabb-20c14464bfb7" providerId="ADAL" clId="{A9B91A0C-DE7E-47E9-9019-964FDEE48EC5}" dt="2024-08-27T16:05:38.235" v="17283" actId="2711"/>
          <ac:spMkLst>
            <pc:docMk/>
            <pc:sldMk cId="1594255728" sldId="2147470328"/>
            <ac:spMk id="65" creationId="{8535C73A-FBA8-A6F3-B330-9633D0AE02B3}"/>
          </ac:spMkLst>
        </pc:spChg>
        <pc:spChg chg="mod">
          <ac:chgData name="Mathias Vercauteren" userId="fa5be325-c4b1-412f-aabb-20c14464bfb7" providerId="ADAL" clId="{A9B91A0C-DE7E-47E9-9019-964FDEE48EC5}" dt="2024-08-27T16:05:38.235" v="17283" actId="2711"/>
          <ac:spMkLst>
            <pc:docMk/>
            <pc:sldMk cId="1594255728" sldId="2147470328"/>
            <ac:spMk id="66" creationId="{FAABB43A-8DCF-1B9C-9F91-D680D14522B6}"/>
          </ac:spMkLst>
        </pc:spChg>
        <pc:grpChg chg="add mod">
          <ac:chgData name="Mathias Vercauteren" userId="fa5be325-c4b1-412f-aabb-20c14464bfb7" providerId="ADAL" clId="{A9B91A0C-DE7E-47E9-9019-964FDEE48EC5}" dt="2024-08-27T16:06:09.787" v="17318" actId="1076"/>
          <ac:grpSpMkLst>
            <pc:docMk/>
            <pc:sldMk cId="1594255728" sldId="2147470328"/>
            <ac:grpSpMk id="17" creationId="{662668ED-5D7A-6352-4AAA-FE5632B91435}"/>
          </ac:grpSpMkLst>
        </pc:grpChg>
        <pc:grpChg chg="add mod">
          <ac:chgData name="Mathias Vercauteren" userId="fa5be325-c4b1-412f-aabb-20c14464bfb7" providerId="ADAL" clId="{A9B91A0C-DE7E-47E9-9019-964FDEE48EC5}" dt="2024-08-27T16:06:09.787" v="17318" actId="1076"/>
          <ac:grpSpMkLst>
            <pc:docMk/>
            <pc:sldMk cId="1594255728" sldId="2147470328"/>
            <ac:grpSpMk id="20" creationId="{FF51C452-AA19-848C-C928-53E051D75CDE}"/>
          </ac:grpSpMkLst>
        </pc:grpChg>
        <pc:grpChg chg="add mod">
          <ac:chgData name="Mathias Vercauteren" userId="fa5be325-c4b1-412f-aabb-20c14464bfb7" providerId="ADAL" clId="{A9B91A0C-DE7E-47E9-9019-964FDEE48EC5}" dt="2024-08-27T16:06:09.787" v="17318" actId="1076"/>
          <ac:grpSpMkLst>
            <pc:docMk/>
            <pc:sldMk cId="1594255728" sldId="2147470328"/>
            <ac:grpSpMk id="23" creationId="{06ADC4EA-9CE0-F3E4-120F-05588150837C}"/>
          </ac:grpSpMkLst>
        </pc:grpChg>
        <pc:grpChg chg="add mod">
          <ac:chgData name="Mathias Vercauteren" userId="fa5be325-c4b1-412f-aabb-20c14464bfb7" providerId="ADAL" clId="{A9B91A0C-DE7E-47E9-9019-964FDEE48EC5}" dt="2024-08-27T16:06:09.787" v="17318" actId="1076"/>
          <ac:grpSpMkLst>
            <pc:docMk/>
            <pc:sldMk cId="1594255728" sldId="2147470328"/>
            <ac:grpSpMk id="26" creationId="{C6F0BED2-1599-EC79-A4A5-D71DB167A423}"/>
          </ac:grpSpMkLst>
        </pc:grpChg>
        <pc:grpChg chg="add mod">
          <ac:chgData name="Mathias Vercauteren" userId="fa5be325-c4b1-412f-aabb-20c14464bfb7" providerId="ADAL" clId="{A9B91A0C-DE7E-47E9-9019-964FDEE48EC5}" dt="2024-08-27T16:06:09.787" v="17318" actId="1076"/>
          <ac:grpSpMkLst>
            <pc:docMk/>
            <pc:sldMk cId="1594255728" sldId="2147470328"/>
            <ac:grpSpMk id="29" creationId="{6ED7D814-A7A4-F0B7-0976-066DBF4323D1}"/>
          </ac:grpSpMkLst>
        </pc:grpChg>
        <pc:grpChg chg="add mod">
          <ac:chgData name="Mathias Vercauteren" userId="fa5be325-c4b1-412f-aabb-20c14464bfb7" providerId="ADAL" clId="{A9B91A0C-DE7E-47E9-9019-964FDEE48EC5}" dt="2024-08-27T16:06:09.787" v="17318" actId="1076"/>
          <ac:grpSpMkLst>
            <pc:docMk/>
            <pc:sldMk cId="1594255728" sldId="2147470328"/>
            <ac:grpSpMk id="32" creationId="{DF1C5557-E03E-C052-D592-48DA0ED546ED}"/>
          </ac:grpSpMkLst>
        </pc:grpChg>
        <pc:grpChg chg="add mod">
          <ac:chgData name="Mathias Vercauteren" userId="fa5be325-c4b1-412f-aabb-20c14464bfb7" providerId="ADAL" clId="{A9B91A0C-DE7E-47E9-9019-964FDEE48EC5}" dt="2024-08-27T16:06:09.787" v="17318" actId="1076"/>
          <ac:grpSpMkLst>
            <pc:docMk/>
            <pc:sldMk cId="1594255728" sldId="2147470328"/>
            <ac:grpSpMk id="42" creationId="{F5752237-87D6-5C9D-D984-004F53A171F2}"/>
          </ac:grpSpMkLst>
        </pc:grpChg>
        <pc:grpChg chg="add mod">
          <ac:chgData name="Mathias Vercauteren" userId="fa5be325-c4b1-412f-aabb-20c14464bfb7" providerId="ADAL" clId="{A9B91A0C-DE7E-47E9-9019-964FDEE48EC5}" dt="2024-08-27T16:06:09.787" v="17318" actId="1076"/>
          <ac:grpSpMkLst>
            <pc:docMk/>
            <pc:sldMk cId="1594255728" sldId="2147470328"/>
            <ac:grpSpMk id="45" creationId="{08D46D88-BA7D-47DE-F9D3-AE11455A4C9E}"/>
          </ac:grpSpMkLst>
        </pc:grpChg>
        <pc:grpChg chg="add mod">
          <ac:chgData name="Mathias Vercauteren" userId="fa5be325-c4b1-412f-aabb-20c14464bfb7" providerId="ADAL" clId="{A9B91A0C-DE7E-47E9-9019-964FDEE48EC5}" dt="2024-08-27T16:06:09.787" v="17318" actId="1076"/>
          <ac:grpSpMkLst>
            <pc:docMk/>
            <pc:sldMk cId="1594255728" sldId="2147470328"/>
            <ac:grpSpMk id="48" creationId="{66786419-5A8B-AD9A-4C1C-A390DD710D29}"/>
          </ac:grpSpMkLst>
        </pc:grpChg>
        <pc:grpChg chg="add mod">
          <ac:chgData name="Mathias Vercauteren" userId="fa5be325-c4b1-412f-aabb-20c14464bfb7" providerId="ADAL" clId="{A9B91A0C-DE7E-47E9-9019-964FDEE48EC5}" dt="2024-08-27T16:06:09.787" v="17318" actId="1076"/>
          <ac:grpSpMkLst>
            <pc:docMk/>
            <pc:sldMk cId="1594255728" sldId="2147470328"/>
            <ac:grpSpMk id="52" creationId="{E9CE293D-E5A0-B339-676D-BF8FD10CE1AB}"/>
          </ac:grpSpMkLst>
        </pc:grpChg>
        <pc:grpChg chg="add mod">
          <ac:chgData name="Mathias Vercauteren" userId="fa5be325-c4b1-412f-aabb-20c14464bfb7" providerId="ADAL" clId="{A9B91A0C-DE7E-47E9-9019-964FDEE48EC5}" dt="2024-08-27T16:06:09.787" v="17318" actId="1076"/>
          <ac:grpSpMkLst>
            <pc:docMk/>
            <pc:sldMk cId="1594255728" sldId="2147470328"/>
            <ac:grpSpMk id="56" creationId="{90CBA67B-106C-4EFF-2F07-885A93AE7049}"/>
          </ac:grpSpMkLst>
        </pc:grpChg>
        <pc:grpChg chg="add mod">
          <ac:chgData name="Mathias Vercauteren" userId="fa5be325-c4b1-412f-aabb-20c14464bfb7" providerId="ADAL" clId="{A9B91A0C-DE7E-47E9-9019-964FDEE48EC5}" dt="2024-08-27T16:06:09.787" v="17318" actId="1076"/>
          <ac:grpSpMkLst>
            <pc:docMk/>
            <pc:sldMk cId="1594255728" sldId="2147470328"/>
            <ac:grpSpMk id="60" creationId="{156D5CE9-FA51-2023-84D3-A2F9AA9A3BE6}"/>
          </ac:grpSpMkLst>
        </pc:grpChg>
        <pc:grpChg chg="add mod">
          <ac:chgData name="Mathias Vercauteren" userId="fa5be325-c4b1-412f-aabb-20c14464bfb7" providerId="ADAL" clId="{A9B91A0C-DE7E-47E9-9019-964FDEE48EC5}" dt="2024-08-27T16:06:09.787" v="17318" actId="1076"/>
          <ac:grpSpMkLst>
            <pc:docMk/>
            <pc:sldMk cId="1594255728" sldId="2147470328"/>
            <ac:grpSpMk id="64" creationId="{1212139B-B3A2-587F-10F2-F7610727F6BA}"/>
          </ac:grpSpMkLst>
        </pc:grpChg>
        <pc:picChg chg="mod">
          <ac:chgData name="Mathias Vercauteren" userId="fa5be325-c4b1-412f-aabb-20c14464bfb7" providerId="ADAL" clId="{A9B91A0C-DE7E-47E9-9019-964FDEE48EC5}" dt="2024-08-27T16:05:34.444" v="17282"/>
          <ac:picMkLst>
            <pc:docMk/>
            <pc:sldMk cId="1594255728" sldId="2147470328"/>
            <ac:picMk id="19" creationId="{CF092B00-3D5F-0279-ED98-832A5A862459}"/>
          </ac:picMkLst>
        </pc:picChg>
        <pc:picChg chg="mod">
          <ac:chgData name="Mathias Vercauteren" userId="fa5be325-c4b1-412f-aabb-20c14464bfb7" providerId="ADAL" clId="{A9B91A0C-DE7E-47E9-9019-964FDEE48EC5}" dt="2024-08-27T16:05:34.444" v="17282"/>
          <ac:picMkLst>
            <pc:docMk/>
            <pc:sldMk cId="1594255728" sldId="2147470328"/>
            <ac:picMk id="22" creationId="{9D011740-3D18-5EC2-7C9E-7B314C8F863F}"/>
          </ac:picMkLst>
        </pc:picChg>
        <pc:picChg chg="mod">
          <ac:chgData name="Mathias Vercauteren" userId="fa5be325-c4b1-412f-aabb-20c14464bfb7" providerId="ADAL" clId="{A9B91A0C-DE7E-47E9-9019-964FDEE48EC5}" dt="2024-08-27T16:05:34.444" v="17282"/>
          <ac:picMkLst>
            <pc:docMk/>
            <pc:sldMk cId="1594255728" sldId="2147470328"/>
            <ac:picMk id="25" creationId="{F91ADD0F-51ED-41AF-A5CF-1DD17D85BABC}"/>
          </ac:picMkLst>
        </pc:picChg>
        <pc:picChg chg="mod">
          <ac:chgData name="Mathias Vercauteren" userId="fa5be325-c4b1-412f-aabb-20c14464bfb7" providerId="ADAL" clId="{A9B91A0C-DE7E-47E9-9019-964FDEE48EC5}" dt="2024-08-27T16:05:34.444" v="17282"/>
          <ac:picMkLst>
            <pc:docMk/>
            <pc:sldMk cId="1594255728" sldId="2147470328"/>
            <ac:picMk id="28" creationId="{36B8278B-F16B-D8D2-F339-544BFBE4F4B6}"/>
          </ac:picMkLst>
        </pc:picChg>
        <pc:picChg chg="mod">
          <ac:chgData name="Mathias Vercauteren" userId="fa5be325-c4b1-412f-aabb-20c14464bfb7" providerId="ADAL" clId="{A9B91A0C-DE7E-47E9-9019-964FDEE48EC5}" dt="2024-08-27T16:05:34.444" v="17282"/>
          <ac:picMkLst>
            <pc:docMk/>
            <pc:sldMk cId="1594255728" sldId="2147470328"/>
            <ac:picMk id="31" creationId="{40DBD927-5C20-3226-6477-1B5C1FF908BE}"/>
          </ac:picMkLst>
        </pc:picChg>
        <pc:picChg chg="mod">
          <ac:chgData name="Mathias Vercauteren" userId="fa5be325-c4b1-412f-aabb-20c14464bfb7" providerId="ADAL" clId="{A9B91A0C-DE7E-47E9-9019-964FDEE48EC5}" dt="2024-08-27T16:05:34.444" v="17282"/>
          <ac:picMkLst>
            <pc:docMk/>
            <pc:sldMk cId="1594255728" sldId="2147470328"/>
            <ac:picMk id="34" creationId="{3AE7E73E-4896-FFBC-C89D-A9F0DD42C638}"/>
          </ac:picMkLst>
        </pc:picChg>
        <pc:picChg chg="mod">
          <ac:chgData name="Mathias Vercauteren" userId="fa5be325-c4b1-412f-aabb-20c14464bfb7" providerId="ADAL" clId="{A9B91A0C-DE7E-47E9-9019-964FDEE48EC5}" dt="2024-08-27T16:05:34.444" v="17282"/>
          <ac:picMkLst>
            <pc:docMk/>
            <pc:sldMk cId="1594255728" sldId="2147470328"/>
            <ac:picMk id="44" creationId="{CA55FC00-F4D2-5314-7F17-7B3E599089DE}"/>
          </ac:picMkLst>
        </pc:picChg>
        <pc:picChg chg="mod">
          <ac:chgData name="Mathias Vercauteren" userId="fa5be325-c4b1-412f-aabb-20c14464bfb7" providerId="ADAL" clId="{A9B91A0C-DE7E-47E9-9019-964FDEE48EC5}" dt="2024-08-27T16:05:34.444" v="17282"/>
          <ac:picMkLst>
            <pc:docMk/>
            <pc:sldMk cId="1594255728" sldId="2147470328"/>
            <ac:picMk id="47" creationId="{C3D2488E-E167-899F-9593-11C84272C684}"/>
          </ac:picMkLst>
        </pc:picChg>
        <pc:picChg chg="mod">
          <ac:chgData name="Mathias Vercauteren" userId="fa5be325-c4b1-412f-aabb-20c14464bfb7" providerId="ADAL" clId="{A9B91A0C-DE7E-47E9-9019-964FDEE48EC5}" dt="2024-08-27T16:05:34.444" v="17282"/>
          <ac:picMkLst>
            <pc:docMk/>
            <pc:sldMk cId="1594255728" sldId="2147470328"/>
            <ac:picMk id="51" creationId="{BB9BCE24-A150-FD8B-0F9D-B380C6BB021E}"/>
          </ac:picMkLst>
        </pc:picChg>
        <pc:picChg chg="mod">
          <ac:chgData name="Mathias Vercauteren" userId="fa5be325-c4b1-412f-aabb-20c14464bfb7" providerId="ADAL" clId="{A9B91A0C-DE7E-47E9-9019-964FDEE48EC5}" dt="2024-08-27T16:05:34.444" v="17282"/>
          <ac:picMkLst>
            <pc:docMk/>
            <pc:sldMk cId="1594255728" sldId="2147470328"/>
            <ac:picMk id="55" creationId="{B1D3845B-49B5-8DAF-BFDB-532A8BFBF803}"/>
          </ac:picMkLst>
        </pc:picChg>
        <pc:picChg chg="mod">
          <ac:chgData name="Mathias Vercauteren" userId="fa5be325-c4b1-412f-aabb-20c14464bfb7" providerId="ADAL" clId="{A9B91A0C-DE7E-47E9-9019-964FDEE48EC5}" dt="2024-08-27T16:05:34.444" v="17282"/>
          <ac:picMkLst>
            <pc:docMk/>
            <pc:sldMk cId="1594255728" sldId="2147470328"/>
            <ac:picMk id="59" creationId="{B9BCB31B-3E14-137B-8731-065A9754BC69}"/>
          </ac:picMkLst>
        </pc:picChg>
        <pc:picChg chg="mod">
          <ac:chgData name="Mathias Vercauteren" userId="fa5be325-c4b1-412f-aabb-20c14464bfb7" providerId="ADAL" clId="{A9B91A0C-DE7E-47E9-9019-964FDEE48EC5}" dt="2024-08-27T16:05:34.444" v="17282"/>
          <ac:picMkLst>
            <pc:docMk/>
            <pc:sldMk cId="1594255728" sldId="2147470328"/>
            <ac:picMk id="63" creationId="{2869DCA6-D20E-5B15-4518-C127BF8EF2DA}"/>
          </ac:picMkLst>
        </pc:picChg>
        <pc:picChg chg="mod">
          <ac:chgData name="Mathias Vercauteren" userId="fa5be325-c4b1-412f-aabb-20c14464bfb7" providerId="ADAL" clId="{A9B91A0C-DE7E-47E9-9019-964FDEE48EC5}" dt="2024-08-27T16:05:34.444" v="17282"/>
          <ac:picMkLst>
            <pc:docMk/>
            <pc:sldMk cId="1594255728" sldId="2147470328"/>
            <ac:picMk id="67" creationId="{B50B3D18-97D3-392E-5027-33D8D16FA435}"/>
          </ac:picMkLst>
        </pc:picChg>
        <pc:cxnChg chg="add mod">
          <ac:chgData name="Mathias Vercauteren" userId="fa5be325-c4b1-412f-aabb-20c14464bfb7" providerId="ADAL" clId="{A9B91A0C-DE7E-47E9-9019-964FDEE48EC5}" dt="2024-08-27T16:06:09.787" v="17318" actId="1076"/>
          <ac:cxnSpMkLst>
            <pc:docMk/>
            <pc:sldMk cId="1594255728" sldId="2147470328"/>
            <ac:cxnSpMk id="36" creationId="{3FE8E2F5-E7DE-350E-1FA6-DB6DBC9B84F2}"/>
          </ac:cxnSpMkLst>
        </pc:cxnChg>
      </pc:sldChg>
      <pc:sldChg chg="addSp delSp modSp add mod delAnim">
        <pc:chgData name="Mathias Vercauteren" userId="fa5be325-c4b1-412f-aabb-20c14464bfb7" providerId="ADAL" clId="{A9B91A0C-DE7E-47E9-9019-964FDEE48EC5}" dt="2024-08-27T16:09:01.100" v="17392" actId="1076"/>
        <pc:sldMkLst>
          <pc:docMk/>
          <pc:sldMk cId="281725754" sldId="2147470329"/>
        </pc:sldMkLst>
        <pc:spChg chg="mod">
          <ac:chgData name="Mathias Vercauteren" userId="fa5be325-c4b1-412f-aabb-20c14464bfb7" providerId="ADAL" clId="{A9B91A0C-DE7E-47E9-9019-964FDEE48EC5}" dt="2024-08-27T16:07:41.817" v="17356" actId="6549"/>
          <ac:spMkLst>
            <pc:docMk/>
            <pc:sldMk cId="281725754" sldId="2147470329"/>
            <ac:spMk id="2" creationId="{D3289EB5-84C0-7E92-E34B-184ABFDB06D4}"/>
          </ac:spMkLst>
        </pc:spChg>
        <pc:spChg chg="del">
          <ac:chgData name="Mathias Vercauteren" userId="fa5be325-c4b1-412f-aabb-20c14464bfb7" providerId="ADAL" clId="{A9B91A0C-DE7E-47E9-9019-964FDEE48EC5}" dt="2024-08-27T16:07:44.410" v="17357" actId="478"/>
          <ac:spMkLst>
            <pc:docMk/>
            <pc:sldMk cId="281725754" sldId="2147470329"/>
            <ac:spMk id="3" creationId="{A6765DCC-2115-5244-2BBA-AB366CD8003C}"/>
          </ac:spMkLst>
        </pc:spChg>
        <pc:spChg chg="add mod">
          <ac:chgData name="Mathias Vercauteren" userId="fa5be325-c4b1-412f-aabb-20c14464bfb7" providerId="ADAL" clId="{A9B91A0C-DE7E-47E9-9019-964FDEE48EC5}" dt="2024-08-27T16:08:23.663" v="17379" actId="14100"/>
          <ac:spMkLst>
            <pc:docMk/>
            <pc:sldMk cId="281725754" sldId="2147470329"/>
            <ac:spMk id="6" creationId="{0DE7017E-2CC8-91EE-407A-2A1062286B8B}"/>
          </ac:spMkLst>
        </pc:spChg>
        <pc:spChg chg="del">
          <ac:chgData name="Mathias Vercauteren" userId="fa5be325-c4b1-412f-aabb-20c14464bfb7" providerId="ADAL" clId="{A9B91A0C-DE7E-47E9-9019-964FDEE48EC5}" dt="2024-08-27T16:07:44.410" v="17357" actId="478"/>
          <ac:spMkLst>
            <pc:docMk/>
            <pc:sldMk cId="281725754" sldId="2147470329"/>
            <ac:spMk id="7" creationId="{B64D642E-6513-D8CF-88DA-55021440CCD2}"/>
          </ac:spMkLst>
        </pc:spChg>
        <pc:spChg chg="del">
          <ac:chgData name="Mathias Vercauteren" userId="fa5be325-c4b1-412f-aabb-20c14464bfb7" providerId="ADAL" clId="{A9B91A0C-DE7E-47E9-9019-964FDEE48EC5}" dt="2024-08-27T16:07:44.410" v="17357" actId="478"/>
          <ac:spMkLst>
            <pc:docMk/>
            <pc:sldMk cId="281725754" sldId="2147470329"/>
            <ac:spMk id="8" creationId="{AA70BFD6-91DF-4BB5-F32D-92C5DD134938}"/>
          </ac:spMkLst>
        </pc:spChg>
        <pc:spChg chg="del">
          <ac:chgData name="Mathias Vercauteren" userId="fa5be325-c4b1-412f-aabb-20c14464bfb7" providerId="ADAL" clId="{A9B91A0C-DE7E-47E9-9019-964FDEE48EC5}" dt="2024-08-27T16:07:44.410" v="17357" actId="478"/>
          <ac:spMkLst>
            <pc:docMk/>
            <pc:sldMk cId="281725754" sldId="2147470329"/>
            <ac:spMk id="9" creationId="{492C7BDB-A271-68DC-DCA9-306978A1EEB1}"/>
          </ac:spMkLst>
        </pc:spChg>
        <pc:spChg chg="del">
          <ac:chgData name="Mathias Vercauteren" userId="fa5be325-c4b1-412f-aabb-20c14464bfb7" providerId="ADAL" clId="{A9B91A0C-DE7E-47E9-9019-964FDEE48EC5}" dt="2024-08-27T16:07:44.410" v="17357" actId="478"/>
          <ac:spMkLst>
            <pc:docMk/>
            <pc:sldMk cId="281725754" sldId="2147470329"/>
            <ac:spMk id="10" creationId="{89CBA4D6-7A0B-5053-50A4-8F1473BB8DC2}"/>
          </ac:spMkLst>
        </pc:spChg>
        <pc:spChg chg="del">
          <ac:chgData name="Mathias Vercauteren" userId="fa5be325-c4b1-412f-aabb-20c14464bfb7" providerId="ADAL" clId="{A9B91A0C-DE7E-47E9-9019-964FDEE48EC5}" dt="2024-08-27T16:07:44.410" v="17357" actId="478"/>
          <ac:spMkLst>
            <pc:docMk/>
            <pc:sldMk cId="281725754" sldId="2147470329"/>
            <ac:spMk id="11" creationId="{2FCE6E97-2A3F-027B-AF27-DE1E194091B8}"/>
          </ac:spMkLst>
        </pc:spChg>
        <pc:spChg chg="del">
          <ac:chgData name="Mathias Vercauteren" userId="fa5be325-c4b1-412f-aabb-20c14464bfb7" providerId="ADAL" clId="{A9B91A0C-DE7E-47E9-9019-964FDEE48EC5}" dt="2024-08-27T16:07:44.410" v="17357" actId="478"/>
          <ac:spMkLst>
            <pc:docMk/>
            <pc:sldMk cId="281725754" sldId="2147470329"/>
            <ac:spMk id="12" creationId="{09693EE2-8021-788F-0698-55A536139335}"/>
          </ac:spMkLst>
        </pc:spChg>
        <pc:spChg chg="del">
          <ac:chgData name="Mathias Vercauteren" userId="fa5be325-c4b1-412f-aabb-20c14464bfb7" providerId="ADAL" clId="{A9B91A0C-DE7E-47E9-9019-964FDEE48EC5}" dt="2024-08-27T16:07:44.410" v="17357" actId="478"/>
          <ac:spMkLst>
            <pc:docMk/>
            <pc:sldMk cId="281725754" sldId="2147470329"/>
            <ac:spMk id="13" creationId="{F2D2CFF0-3F97-CF02-3449-14D5B1696842}"/>
          </ac:spMkLst>
        </pc:spChg>
        <pc:spChg chg="del">
          <ac:chgData name="Mathias Vercauteren" userId="fa5be325-c4b1-412f-aabb-20c14464bfb7" providerId="ADAL" clId="{A9B91A0C-DE7E-47E9-9019-964FDEE48EC5}" dt="2024-08-27T16:07:44.410" v="17357" actId="478"/>
          <ac:spMkLst>
            <pc:docMk/>
            <pc:sldMk cId="281725754" sldId="2147470329"/>
            <ac:spMk id="14" creationId="{C80419EF-1760-3FCE-A809-71AEC33A1769}"/>
          </ac:spMkLst>
        </pc:spChg>
        <pc:spChg chg="del">
          <ac:chgData name="Mathias Vercauteren" userId="fa5be325-c4b1-412f-aabb-20c14464bfb7" providerId="ADAL" clId="{A9B91A0C-DE7E-47E9-9019-964FDEE48EC5}" dt="2024-08-27T16:07:44.410" v="17357" actId="478"/>
          <ac:spMkLst>
            <pc:docMk/>
            <pc:sldMk cId="281725754" sldId="2147470329"/>
            <ac:spMk id="15" creationId="{E1017A49-1314-2EC2-BE65-902065C2BC1D}"/>
          </ac:spMkLst>
        </pc:spChg>
        <pc:spChg chg="del">
          <ac:chgData name="Mathias Vercauteren" userId="fa5be325-c4b1-412f-aabb-20c14464bfb7" providerId="ADAL" clId="{A9B91A0C-DE7E-47E9-9019-964FDEE48EC5}" dt="2024-08-27T16:07:44.410" v="17357" actId="478"/>
          <ac:spMkLst>
            <pc:docMk/>
            <pc:sldMk cId="281725754" sldId="2147470329"/>
            <ac:spMk id="16" creationId="{E48CDF07-F17D-2755-D85A-20E3609C532D}"/>
          </ac:spMkLst>
        </pc:spChg>
        <pc:spChg chg="del">
          <ac:chgData name="Mathias Vercauteren" userId="fa5be325-c4b1-412f-aabb-20c14464bfb7" providerId="ADAL" clId="{A9B91A0C-DE7E-47E9-9019-964FDEE48EC5}" dt="2024-08-27T16:07:44.410" v="17357" actId="478"/>
          <ac:spMkLst>
            <pc:docMk/>
            <pc:sldMk cId="281725754" sldId="2147470329"/>
            <ac:spMk id="35" creationId="{6F2B8FC9-8057-FAED-9749-2809C7209ED8}"/>
          </ac:spMkLst>
        </pc:spChg>
        <pc:spChg chg="del">
          <ac:chgData name="Mathias Vercauteren" userId="fa5be325-c4b1-412f-aabb-20c14464bfb7" providerId="ADAL" clId="{A9B91A0C-DE7E-47E9-9019-964FDEE48EC5}" dt="2024-08-27T16:07:44.410" v="17357" actId="478"/>
          <ac:spMkLst>
            <pc:docMk/>
            <pc:sldMk cId="281725754" sldId="2147470329"/>
            <ac:spMk id="37" creationId="{E3EFFA1E-DBA4-8A4D-2C71-DF32C6B618C4}"/>
          </ac:spMkLst>
        </pc:spChg>
        <pc:spChg chg="del">
          <ac:chgData name="Mathias Vercauteren" userId="fa5be325-c4b1-412f-aabb-20c14464bfb7" providerId="ADAL" clId="{A9B91A0C-DE7E-47E9-9019-964FDEE48EC5}" dt="2024-08-27T16:07:44.410" v="17357" actId="478"/>
          <ac:spMkLst>
            <pc:docMk/>
            <pc:sldMk cId="281725754" sldId="2147470329"/>
            <ac:spMk id="38" creationId="{55A4F855-A44A-8DC0-A304-0FC1820AE2EA}"/>
          </ac:spMkLst>
        </pc:spChg>
        <pc:spChg chg="del">
          <ac:chgData name="Mathias Vercauteren" userId="fa5be325-c4b1-412f-aabb-20c14464bfb7" providerId="ADAL" clId="{A9B91A0C-DE7E-47E9-9019-964FDEE48EC5}" dt="2024-08-27T16:07:44.410" v="17357" actId="478"/>
          <ac:spMkLst>
            <pc:docMk/>
            <pc:sldMk cId="281725754" sldId="2147470329"/>
            <ac:spMk id="39" creationId="{4AB56702-1ADE-4950-6D93-05124D02F3B1}"/>
          </ac:spMkLst>
        </pc:spChg>
        <pc:spChg chg="del">
          <ac:chgData name="Mathias Vercauteren" userId="fa5be325-c4b1-412f-aabb-20c14464bfb7" providerId="ADAL" clId="{A9B91A0C-DE7E-47E9-9019-964FDEE48EC5}" dt="2024-08-27T16:07:44.410" v="17357" actId="478"/>
          <ac:spMkLst>
            <pc:docMk/>
            <pc:sldMk cId="281725754" sldId="2147470329"/>
            <ac:spMk id="40" creationId="{0F39016D-AE25-DB5B-36C8-5124E6581416}"/>
          </ac:spMkLst>
        </pc:spChg>
        <pc:spChg chg="del">
          <ac:chgData name="Mathias Vercauteren" userId="fa5be325-c4b1-412f-aabb-20c14464bfb7" providerId="ADAL" clId="{A9B91A0C-DE7E-47E9-9019-964FDEE48EC5}" dt="2024-08-27T16:07:44.410" v="17357" actId="478"/>
          <ac:spMkLst>
            <pc:docMk/>
            <pc:sldMk cId="281725754" sldId="2147470329"/>
            <ac:spMk id="41" creationId="{5BAC1B49-C842-4242-757E-D250021F643B}"/>
          </ac:spMkLst>
        </pc:spChg>
        <pc:spChg chg="add mod">
          <ac:chgData name="Mathias Vercauteren" userId="fa5be325-c4b1-412f-aabb-20c14464bfb7" providerId="ADAL" clId="{A9B91A0C-DE7E-47E9-9019-964FDEE48EC5}" dt="2024-08-27T16:08:17.571" v="17377" actId="2711"/>
          <ac:spMkLst>
            <pc:docMk/>
            <pc:sldMk cId="281725754" sldId="2147470329"/>
            <ac:spMk id="68" creationId="{3463FC6F-82BD-1D15-ACF3-54D70AAB0AE4}"/>
          </ac:spMkLst>
        </pc:spChg>
        <pc:spChg chg="add mod">
          <ac:chgData name="Mathias Vercauteren" userId="fa5be325-c4b1-412f-aabb-20c14464bfb7" providerId="ADAL" clId="{A9B91A0C-DE7E-47E9-9019-964FDEE48EC5}" dt="2024-08-27T16:08:17.571" v="17377" actId="2711"/>
          <ac:spMkLst>
            <pc:docMk/>
            <pc:sldMk cId="281725754" sldId="2147470329"/>
            <ac:spMk id="69" creationId="{EDF2DDCA-7151-DEEC-1AF1-0930B3DC7790}"/>
          </ac:spMkLst>
        </pc:spChg>
        <pc:spChg chg="add mod">
          <ac:chgData name="Mathias Vercauteren" userId="fa5be325-c4b1-412f-aabb-20c14464bfb7" providerId="ADAL" clId="{A9B91A0C-DE7E-47E9-9019-964FDEE48EC5}" dt="2024-08-27T16:08:21.517" v="17378" actId="14100"/>
          <ac:spMkLst>
            <pc:docMk/>
            <pc:sldMk cId="281725754" sldId="2147470329"/>
            <ac:spMk id="77" creationId="{E598B6EA-7A03-9AFD-6BA9-16FB5D6E5A45}"/>
          </ac:spMkLst>
        </pc:spChg>
        <pc:spChg chg="add mod">
          <ac:chgData name="Mathias Vercauteren" userId="fa5be325-c4b1-412f-aabb-20c14464bfb7" providerId="ADAL" clId="{A9B91A0C-DE7E-47E9-9019-964FDEE48EC5}" dt="2024-08-27T16:08:17.571" v="17377" actId="2711"/>
          <ac:spMkLst>
            <pc:docMk/>
            <pc:sldMk cId="281725754" sldId="2147470329"/>
            <ac:spMk id="129" creationId="{BFFD02DC-3075-AD30-CFEB-308F81B4ADB0}"/>
          </ac:spMkLst>
        </pc:spChg>
        <pc:spChg chg="add mod">
          <ac:chgData name="Mathias Vercauteren" userId="fa5be325-c4b1-412f-aabb-20c14464bfb7" providerId="ADAL" clId="{A9B91A0C-DE7E-47E9-9019-964FDEE48EC5}" dt="2024-08-27T16:08:17.571" v="17377" actId="2711"/>
          <ac:spMkLst>
            <pc:docMk/>
            <pc:sldMk cId="281725754" sldId="2147470329"/>
            <ac:spMk id="130" creationId="{8C30BA08-15F8-DE3D-FCD9-BF2D3ED5355C}"/>
          </ac:spMkLst>
        </pc:spChg>
        <pc:grpChg chg="del">
          <ac:chgData name="Mathias Vercauteren" userId="fa5be325-c4b1-412f-aabb-20c14464bfb7" providerId="ADAL" clId="{A9B91A0C-DE7E-47E9-9019-964FDEE48EC5}" dt="2024-08-27T16:07:44.410" v="17357" actId="478"/>
          <ac:grpSpMkLst>
            <pc:docMk/>
            <pc:sldMk cId="281725754" sldId="2147470329"/>
            <ac:grpSpMk id="17" creationId="{662668ED-5D7A-6352-4AAA-FE5632B91435}"/>
          </ac:grpSpMkLst>
        </pc:grpChg>
        <pc:grpChg chg="del">
          <ac:chgData name="Mathias Vercauteren" userId="fa5be325-c4b1-412f-aabb-20c14464bfb7" providerId="ADAL" clId="{A9B91A0C-DE7E-47E9-9019-964FDEE48EC5}" dt="2024-08-27T16:07:44.410" v="17357" actId="478"/>
          <ac:grpSpMkLst>
            <pc:docMk/>
            <pc:sldMk cId="281725754" sldId="2147470329"/>
            <ac:grpSpMk id="20" creationId="{FF51C452-AA19-848C-C928-53E051D75CDE}"/>
          </ac:grpSpMkLst>
        </pc:grpChg>
        <pc:grpChg chg="del">
          <ac:chgData name="Mathias Vercauteren" userId="fa5be325-c4b1-412f-aabb-20c14464bfb7" providerId="ADAL" clId="{A9B91A0C-DE7E-47E9-9019-964FDEE48EC5}" dt="2024-08-27T16:07:44.410" v="17357" actId="478"/>
          <ac:grpSpMkLst>
            <pc:docMk/>
            <pc:sldMk cId="281725754" sldId="2147470329"/>
            <ac:grpSpMk id="23" creationId="{06ADC4EA-9CE0-F3E4-120F-05588150837C}"/>
          </ac:grpSpMkLst>
        </pc:grpChg>
        <pc:grpChg chg="del">
          <ac:chgData name="Mathias Vercauteren" userId="fa5be325-c4b1-412f-aabb-20c14464bfb7" providerId="ADAL" clId="{A9B91A0C-DE7E-47E9-9019-964FDEE48EC5}" dt="2024-08-27T16:07:44.410" v="17357" actId="478"/>
          <ac:grpSpMkLst>
            <pc:docMk/>
            <pc:sldMk cId="281725754" sldId="2147470329"/>
            <ac:grpSpMk id="26" creationId="{C6F0BED2-1599-EC79-A4A5-D71DB167A423}"/>
          </ac:grpSpMkLst>
        </pc:grpChg>
        <pc:grpChg chg="del">
          <ac:chgData name="Mathias Vercauteren" userId="fa5be325-c4b1-412f-aabb-20c14464bfb7" providerId="ADAL" clId="{A9B91A0C-DE7E-47E9-9019-964FDEE48EC5}" dt="2024-08-27T16:07:44.410" v="17357" actId="478"/>
          <ac:grpSpMkLst>
            <pc:docMk/>
            <pc:sldMk cId="281725754" sldId="2147470329"/>
            <ac:grpSpMk id="29" creationId="{6ED7D814-A7A4-F0B7-0976-066DBF4323D1}"/>
          </ac:grpSpMkLst>
        </pc:grpChg>
        <pc:grpChg chg="del">
          <ac:chgData name="Mathias Vercauteren" userId="fa5be325-c4b1-412f-aabb-20c14464bfb7" providerId="ADAL" clId="{A9B91A0C-DE7E-47E9-9019-964FDEE48EC5}" dt="2024-08-27T16:07:44.410" v="17357" actId="478"/>
          <ac:grpSpMkLst>
            <pc:docMk/>
            <pc:sldMk cId="281725754" sldId="2147470329"/>
            <ac:grpSpMk id="32" creationId="{DF1C5557-E03E-C052-D592-48DA0ED546ED}"/>
          </ac:grpSpMkLst>
        </pc:grpChg>
        <pc:grpChg chg="del">
          <ac:chgData name="Mathias Vercauteren" userId="fa5be325-c4b1-412f-aabb-20c14464bfb7" providerId="ADAL" clId="{A9B91A0C-DE7E-47E9-9019-964FDEE48EC5}" dt="2024-08-27T16:07:44.410" v="17357" actId="478"/>
          <ac:grpSpMkLst>
            <pc:docMk/>
            <pc:sldMk cId="281725754" sldId="2147470329"/>
            <ac:grpSpMk id="42" creationId="{F5752237-87D6-5C9D-D984-004F53A171F2}"/>
          </ac:grpSpMkLst>
        </pc:grpChg>
        <pc:grpChg chg="del">
          <ac:chgData name="Mathias Vercauteren" userId="fa5be325-c4b1-412f-aabb-20c14464bfb7" providerId="ADAL" clId="{A9B91A0C-DE7E-47E9-9019-964FDEE48EC5}" dt="2024-08-27T16:07:44.410" v="17357" actId="478"/>
          <ac:grpSpMkLst>
            <pc:docMk/>
            <pc:sldMk cId="281725754" sldId="2147470329"/>
            <ac:grpSpMk id="45" creationId="{08D46D88-BA7D-47DE-F9D3-AE11455A4C9E}"/>
          </ac:grpSpMkLst>
        </pc:grpChg>
        <pc:grpChg chg="del">
          <ac:chgData name="Mathias Vercauteren" userId="fa5be325-c4b1-412f-aabb-20c14464bfb7" providerId="ADAL" clId="{A9B91A0C-DE7E-47E9-9019-964FDEE48EC5}" dt="2024-08-27T16:07:44.410" v="17357" actId="478"/>
          <ac:grpSpMkLst>
            <pc:docMk/>
            <pc:sldMk cId="281725754" sldId="2147470329"/>
            <ac:grpSpMk id="48" creationId="{66786419-5A8B-AD9A-4C1C-A390DD710D29}"/>
          </ac:grpSpMkLst>
        </pc:grpChg>
        <pc:grpChg chg="del">
          <ac:chgData name="Mathias Vercauteren" userId="fa5be325-c4b1-412f-aabb-20c14464bfb7" providerId="ADAL" clId="{A9B91A0C-DE7E-47E9-9019-964FDEE48EC5}" dt="2024-08-27T16:07:44.410" v="17357" actId="478"/>
          <ac:grpSpMkLst>
            <pc:docMk/>
            <pc:sldMk cId="281725754" sldId="2147470329"/>
            <ac:grpSpMk id="52" creationId="{E9CE293D-E5A0-B339-676D-BF8FD10CE1AB}"/>
          </ac:grpSpMkLst>
        </pc:grpChg>
        <pc:grpChg chg="del">
          <ac:chgData name="Mathias Vercauteren" userId="fa5be325-c4b1-412f-aabb-20c14464bfb7" providerId="ADAL" clId="{A9B91A0C-DE7E-47E9-9019-964FDEE48EC5}" dt="2024-08-27T16:07:44.410" v="17357" actId="478"/>
          <ac:grpSpMkLst>
            <pc:docMk/>
            <pc:sldMk cId="281725754" sldId="2147470329"/>
            <ac:grpSpMk id="56" creationId="{90CBA67B-106C-4EFF-2F07-885A93AE7049}"/>
          </ac:grpSpMkLst>
        </pc:grpChg>
        <pc:grpChg chg="del">
          <ac:chgData name="Mathias Vercauteren" userId="fa5be325-c4b1-412f-aabb-20c14464bfb7" providerId="ADAL" clId="{A9B91A0C-DE7E-47E9-9019-964FDEE48EC5}" dt="2024-08-27T16:07:44.410" v="17357" actId="478"/>
          <ac:grpSpMkLst>
            <pc:docMk/>
            <pc:sldMk cId="281725754" sldId="2147470329"/>
            <ac:grpSpMk id="60" creationId="{156D5CE9-FA51-2023-84D3-A2F9AA9A3BE6}"/>
          </ac:grpSpMkLst>
        </pc:grpChg>
        <pc:grpChg chg="del">
          <ac:chgData name="Mathias Vercauteren" userId="fa5be325-c4b1-412f-aabb-20c14464bfb7" providerId="ADAL" clId="{A9B91A0C-DE7E-47E9-9019-964FDEE48EC5}" dt="2024-08-27T16:07:44.410" v="17357" actId="478"/>
          <ac:grpSpMkLst>
            <pc:docMk/>
            <pc:sldMk cId="281725754" sldId="2147470329"/>
            <ac:grpSpMk id="64" creationId="{1212139B-B3A2-587F-10F2-F7610727F6BA}"/>
          </ac:grpSpMkLst>
        </pc:grpChg>
        <pc:picChg chg="add mod">
          <ac:chgData name="Mathias Vercauteren" userId="fa5be325-c4b1-412f-aabb-20c14464bfb7" providerId="ADAL" clId="{A9B91A0C-DE7E-47E9-9019-964FDEE48EC5}" dt="2024-08-27T16:08:15.849" v="17376" actId="1076"/>
          <ac:picMkLst>
            <pc:docMk/>
            <pc:sldMk cId="281725754" sldId="2147470329"/>
            <ac:picMk id="70" creationId="{6090819F-E2BA-254B-BF4E-7BBE9D969A70}"/>
          </ac:picMkLst>
        </pc:picChg>
        <pc:picChg chg="add mod">
          <ac:chgData name="Mathias Vercauteren" userId="fa5be325-c4b1-412f-aabb-20c14464bfb7" providerId="ADAL" clId="{A9B91A0C-DE7E-47E9-9019-964FDEE48EC5}" dt="2024-08-27T16:08:15.849" v="17376" actId="1076"/>
          <ac:picMkLst>
            <pc:docMk/>
            <pc:sldMk cId="281725754" sldId="2147470329"/>
            <ac:picMk id="71" creationId="{A5634018-243E-B5B9-1BEB-47752AE04398}"/>
          </ac:picMkLst>
        </pc:picChg>
        <pc:picChg chg="add mod">
          <ac:chgData name="Mathias Vercauteren" userId="fa5be325-c4b1-412f-aabb-20c14464bfb7" providerId="ADAL" clId="{A9B91A0C-DE7E-47E9-9019-964FDEE48EC5}" dt="2024-08-27T16:08:15.849" v="17376" actId="1076"/>
          <ac:picMkLst>
            <pc:docMk/>
            <pc:sldMk cId="281725754" sldId="2147470329"/>
            <ac:picMk id="72" creationId="{DC491199-78EF-EF35-D27C-C60FAEA72149}"/>
          </ac:picMkLst>
        </pc:picChg>
        <pc:picChg chg="add mod">
          <ac:chgData name="Mathias Vercauteren" userId="fa5be325-c4b1-412f-aabb-20c14464bfb7" providerId="ADAL" clId="{A9B91A0C-DE7E-47E9-9019-964FDEE48EC5}" dt="2024-08-27T16:08:15.849" v="17376" actId="1076"/>
          <ac:picMkLst>
            <pc:docMk/>
            <pc:sldMk cId="281725754" sldId="2147470329"/>
            <ac:picMk id="73" creationId="{E2001ADC-5AAA-51FD-647D-F6B94B3B8CBC}"/>
          </ac:picMkLst>
        </pc:picChg>
        <pc:picChg chg="add mod">
          <ac:chgData name="Mathias Vercauteren" userId="fa5be325-c4b1-412f-aabb-20c14464bfb7" providerId="ADAL" clId="{A9B91A0C-DE7E-47E9-9019-964FDEE48EC5}" dt="2024-08-27T16:08:15.849" v="17376" actId="1076"/>
          <ac:picMkLst>
            <pc:docMk/>
            <pc:sldMk cId="281725754" sldId="2147470329"/>
            <ac:picMk id="74" creationId="{6C3C8682-72A5-0D94-88F6-661304BCB33D}"/>
          </ac:picMkLst>
        </pc:picChg>
        <pc:picChg chg="add mod">
          <ac:chgData name="Mathias Vercauteren" userId="fa5be325-c4b1-412f-aabb-20c14464bfb7" providerId="ADAL" clId="{A9B91A0C-DE7E-47E9-9019-964FDEE48EC5}" dt="2024-08-27T16:08:15.849" v="17376" actId="1076"/>
          <ac:picMkLst>
            <pc:docMk/>
            <pc:sldMk cId="281725754" sldId="2147470329"/>
            <ac:picMk id="75" creationId="{24415F3C-5A34-77D7-7F4C-9974529C47CC}"/>
          </ac:picMkLst>
        </pc:picChg>
        <pc:picChg chg="add mod">
          <ac:chgData name="Mathias Vercauteren" userId="fa5be325-c4b1-412f-aabb-20c14464bfb7" providerId="ADAL" clId="{A9B91A0C-DE7E-47E9-9019-964FDEE48EC5}" dt="2024-08-27T16:08:15.849" v="17376" actId="1076"/>
          <ac:picMkLst>
            <pc:docMk/>
            <pc:sldMk cId="281725754" sldId="2147470329"/>
            <ac:picMk id="76" creationId="{F930F521-3628-02EA-57B0-CE68F735484F}"/>
          </ac:picMkLst>
        </pc:picChg>
        <pc:picChg chg="add mod">
          <ac:chgData name="Mathias Vercauteren" userId="fa5be325-c4b1-412f-aabb-20c14464bfb7" providerId="ADAL" clId="{A9B91A0C-DE7E-47E9-9019-964FDEE48EC5}" dt="2024-08-27T16:08:15.849" v="17376" actId="1076"/>
          <ac:picMkLst>
            <pc:docMk/>
            <pc:sldMk cId="281725754" sldId="2147470329"/>
            <ac:picMk id="78" creationId="{E7D8833A-006F-7AAA-C8EF-6B2DA141FD13}"/>
          </ac:picMkLst>
        </pc:picChg>
        <pc:picChg chg="add mod">
          <ac:chgData name="Mathias Vercauteren" userId="fa5be325-c4b1-412f-aabb-20c14464bfb7" providerId="ADAL" clId="{A9B91A0C-DE7E-47E9-9019-964FDEE48EC5}" dt="2024-08-27T16:08:15.849" v="17376" actId="1076"/>
          <ac:picMkLst>
            <pc:docMk/>
            <pc:sldMk cId="281725754" sldId="2147470329"/>
            <ac:picMk id="79" creationId="{24CCDF47-CCD2-5123-0BF4-617DB13A4534}"/>
          </ac:picMkLst>
        </pc:picChg>
        <pc:picChg chg="add mod">
          <ac:chgData name="Mathias Vercauteren" userId="fa5be325-c4b1-412f-aabb-20c14464bfb7" providerId="ADAL" clId="{A9B91A0C-DE7E-47E9-9019-964FDEE48EC5}" dt="2024-08-27T16:08:15.849" v="17376" actId="1076"/>
          <ac:picMkLst>
            <pc:docMk/>
            <pc:sldMk cId="281725754" sldId="2147470329"/>
            <ac:picMk id="80" creationId="{6CDEE7D2-B8CD-8DB8-75B4-A50CDE8404E8}"/>
          </ac:picMkLst>
        </pc:picChg>
        <pc:picChg chg="add mod">
          <ac:chgData name="Mathias Vercauteren" userId="fa5be325-c4b1-412f-aabb-20c14464bfb7" providerId="ADAL" clId="{A9B91A0C-DE7E-47E9-9019-964FDEE48EC5}" dt="2024-08-27T16:08:15.849" v="17376" actId="1076"/>
          <ac:picMkLst>
            <pc:docMk/>
            <pc:sldMk cId="281725754" sldId="2147470329"/>
            <ac:picMk id="81" creationId="{14F9DA9D-4072-6858-17DB-522FDCEAF5E9}"/>
          </ac:picMkLst>
        </pc:picChg>
        <pc:picChg chg="add mod">
          <ac:chgData name="Mathias Vercauteren" userId="fa5be325-c4b1-412f-aabb-20c14464bfb7" providerId="ADAL" clId="{A9B91A0C-DE7E-47E9-9019-964FDEE48EC5}" dt="2024-08-27T16:08:15.849" v="17376" actId="1076"/>
          <ac:picMkLst>
            <pc:docMk/>
            <pc:sldMk cId="281725754" sldId="2147470329"/>
            <ac:picMk id="82" creationId="{8D512ED0-FD06-F6B8-FBF1-D5D292AF65AA}"/>
          </ac:picMkLst>
        </pc:picChg>
        <pc:picChg chg="add mod">
          <ac:chgData name="Mathias Vercauteren" userId="fa5be325-c4b1-412f-aabb-20c14464bfb7" providerId="ADAL" clId="{A9B91A0C-DE7E-47E9-9019-964FDEE48EC5}" dt="2024-08-27T16:08:15.849" v="17376" actId="1076"/>
          <ac:picMkLst>
            <pc:docMk/>
            <pc:sldMk cId="281725754" sldId="2147470329"/>
            <ac:picMk id="83" creationId="{5C7550C2-3E6A-3DFC-7408-6F6C0611033C}"/>
          </ac:picMkLst>
        </pc:picChg>
        <pc:picChg chg="add mod">
          <ac:chgData name="Mathias Vercauteren" userId="fa5be325-c4b1-412f-aabb-20c14464bfb7" providerId="ADAL" clId="{A9B91A0C-DE7E-47E9-9019-964FDEE48EC5}" dt="2024-08-27T16:08:15.849" v="17376" actId="1076"/>
          <ac:picMkLst>
            <pc:docMk/>
            <pc:sldMk cId="281725754" sldId="2147470329"/>
            <ac:picMk id="84" creationId="{B0D63018-8036-9115-FCB1-7BEE8D226109}"/>
          </ac:picMkLst>
        </pc:picChg>
        <pc:picChg chg="add mod">
          <ac:chgData name="Mathias Vercauteren" userId="fa5be325-c4b1-412f-aabb-20c14464bfb7" providerId="ADAL" clId="{A9B91A0C-DE7E-47E9-9019-964FDEE48EC5}" dt="2024-08-27T16:08:15.849" v="17376" actId="1076"/>
          <ac:picMkLst>
            <pc:docMk/>
            <pc:sldMk cId="281725754" sldId="2147470329"/>
            <ac:picMk id="85" creationId="{439FB123-4A6F-EF78-7173-2E3FDE116E00}"/>
          </ac:picMkLst>
        </pc:picChg>
        <pc:picChg chg="add mod">
          <ac:chgData name="Mathias Vercauteren" userId="fa5be325-c4b1-412f-aabb-20c14464bfb7" providerId="ADAL" clId="{A9B91A0C-DE7E-47E9-9019-964FDEE48EC5}" dt="2024-08-27T16:08:15.849" v="17376" actId="1076"/>
          <ac:picMkLst>
            <pc:docMk/>
            <pc:sldMk cId="281725754" sldId="2147470329"/>
            <ac:picMk id="86" creationId="{E4C3BC90-56A9-C8DB-FF99-54EAF83EB9AF}"/>
          </ac:picMkLst>
        </pc:picChg>
        <pc:picChg chg="add mod">
          <ac:chgData name="Mathias Vercauteren" userId="fa5be325-c4b1-412f-aabb-20c14464bfb7" providerId="ADAL" clId="{A9B91A0C-DE7E-47E9-9019-964FDEE48EC5}" dt="2024-08-27T16:08:15.849" v="17376" actId="1076"/>
          <ac:picMkLst>
            <pc:docMk/>
            <pc:sldMk cId="281725754" sldId="2147470329"/>
            <ac:picMk id="87" creationId="{EB95403F-7211-B78A-A5C7-53024505A210}"/>
          </ac:picMkLst>
        </pc:picChg>
        <pc:picChg chg="add mod">
          <ac:chgData name="Mathias Vercauteren" userId="fa5be325-c4b1-412f-aabb-20c14464bfb7" providerId="ADAL" clId="{A9B91A0C-DE7E-47E9-9019-964FDEE48EC5}" dt="2024-08-27T16:08:15.849" v="17376" actId="1076"/>
          <ac:picMkLst>
            <pc:docMk/>
            <pc:sldMk cId="281725754" sldId="2147470329"/>
            <ac:picMk id="88" creationId="{BB172D41-22C5-0D39-D7FD-39C8E3338C1A}"/>
          </ac:picMkLst>
        </pc:picChg>
        <pc:picChg chg="add mod">
          <ac:chgData name="Mathias Vercauteren" userId="fa5be325-c4b1-412f-aabb-20c14464bfb7" providerId="ADAL" clId="{A9B91A0C-DE7E-47E9-9019-964FDEE48EC5}" dt="2024-08-27T16:08:15.849" v="17376" actId="1076"/>
          <ac:picMkLst>
            <pc:docMk/>
            <pc:sldMk cId="281725754" sldId="2147470329"/>
            <ac:picMk id="89" creationId="{400D6C52-A9BF-56F1-1782-978C68B2DC27}"/>
          </ac:picMkLst>
        </pc:picChg>
        <pc:picChg chg="add del mod">
          <ac:chgData name="Mathias Vercauteren" userId="fa5be325-c4b1-412f-aabb-20c14464bfb7" providerId="ADAL" clId="{A9B91A0C-DE7E-47E9-9019-964FDEE48EC5}" dt="2024-08-27T16:08:59.162" v="17391" actId="478"/>
          <ac:picMkLst>
            <pc:docMk/>
            <pc:sldMk cId="281725754" sldId="2147470329"/>
            <ac:picMk id="90" creationId="{876B5B89-BD3E-82DE-F758-C2B0F2E43E72}"/>
          </ac:picMkLst>
        </pc:picChg>
        <pc:picChg chg="add mod">
          <ac:chgData name="Mathias Vercauteren" userId="fa5be325-c4b1-412f-aabb-20c14464bfb7" providerId="ADAL" clId="{A9B91A0C-DE7E-47E9-9019-964FDEE48EC5}" dt="2024-08-27T16:08:51.620" v="17388" actId="1076"/>
          <ac:picMkLst>
            <pc:docMk/>
            <pc:sldMk cId="281725754" sldId="2147470329"/>
            <ac:picMk id="91" creationId="{AC5653F3-D6DC-ED92-7B0B-6F8DADB5D73B}"/>
          </ac:picMkLst>
        </pc:picChg>
        <pc:picChg chg="add mod">
          <ac:chgData name="Mathias Vercauteren" userId="fa5be325-c4b1-412f-aabb-20c14464bfb7" providerId="ADAL" clId="{A9B91A0C-DE7E-47E9-9019-964FDEE48EC5}" dt="2024-08-27T16:08:43.868" v="17384" actId="1076"/>
          <ac:picMkLst>
            <pc:docMk/>
            <pc:sldMk cId="281725754" sldId="2147470329"/>
            <ac:picMk id="92" creationId="{40452FB4-7BB4-B91B-7ABA-C57FF99E3688}"/>
          </ac:picMkLst>
        </pc:picChg>
        <pc:picChg chg="add mod">
          <ac:chgData name="Mathias Vercauteren" userId="fa5be325-c4b1-412f-aabb-20c14464bfb7" providerId="ADAL" clId="{A9B91A0C-DE7E-47E9-9019-964FDEE48EC5}" dt="2024-08-27T16:09:01.100" v="17392" actId="1076"/>
          <ac:picMkLst>
            <pc:docMk/>
            <pc:sldMk cId="281725754" sldId="2147470329"/>
            <ac:picMk id="93" creationId="{B80DD3DC-EC94-3EC9-74D1-F435CF54301C}"/>
          </ac:picMkLst>
        </pc:picChg>
        <pc:picChg chg="add mod">
          <ac:chgData name="Mathias Vercauteren" userId="fa5be325-c4b1-412f-aabb-20c14464bfb7" providerId="ADAL" clId="{A9B91A0C-DE7E-47E9-9019-964FDEE48EC5}" dt="2024-08-27T16:08:15.849" v="17376" actId="1076"/>
          <ac:picMkLst>
            <pc:docMk/>
            <pc:sldMk cId="281725754" sldId="2147470329"/>
            <ac:picMk id="125" creationId="{0252EDAD-F13C-AF32-F1D0-BAE1D19B34CB}"/>
          </ac:picMkLst>
        </pc:picChg>
        <pc:cxnChg chg="del">
          <ac:chgData name="Mathias Vercauteren" userId="fa5be325-c4b1-412f-aabb-20c14464bfb7" providerId="ADAL" clId="{A9B91A0C-DE7E-47E9-9019-964FDEE48EC5}" dt="2024-08-27T16:07:44.410" v="17357" actId="478"/>
          <ac:cxnSpMkLst>
            <pc:docMk/>
            <pc:sldMk cId="281725754" sldId="2147470329"/>
            <ac:cxnSpMk id="36" creationId="{3FE8E2F5-E7DE-350E-1FA6-DB6DBC9B84F2}"/>
          </ac:cxnSpMkLst>
        </pc:cxnChg>
      </pc:sldChg>
      <pc:sldChg chg="addSp modSp add mod">
        <pc:chgData name="Mathias Vercauteren" userId="fa5be325-c4b1-412f-aabb-20c14464bfb7" providerId="ADAL" clId="{A9B91A0C-DE7E-47E9-9019-964FDEE48EC5}" dt="2024-08-27T16:08:26.772" v="17380" actId="14100"/>
        <pc:sldMkLst>
          <pc:docMk/>
          <pc:sldMk cId="828061230" sldId="2147470330"/>
        </pc:sldMkLst>
        <pc:spChg chg="mod">
          <ac:chgData name="Mathias Vercauteren" userId="fa5be325-c4b1-412f-aabb-20c14464bfb7" providerId="ADAL" clId="{A9B91A0C-DE7E-47E9-9019-964FDEE48EC5}" dt="2024-08-27T16:07:51.481" v="17368" actId="20577"/>
          <ac:spMkLst>
            <pc:docMk/>
            <pc:sldMk cId="828061230" sldId="2147470330"/>
            <ac:spMk id="2" creationId="{D3289EB5-84C0-7E92-E34B-184ABFDB06D4}"/>
          </ac:spMkLst>
        </pc:spChg>
        <pc:spChg chg="add mod">
          <ac:chgData name="Mathias Vercauteren" userId="fa5be325-c4b1-412f-aabb-20c14464bfb7" providerId="ADAL" clId="{A9B91A0C-DE7E-47E9-9019-964FDEE48EC5}" dt="2024-08-27T16:08:03.091" v="17372" actId="1076"/>
          <ac:spMkLst>
            <pc:docMk/>
            <pc:sldMk cId="828061230" sldId="2147470330"/>
            <ac:spMk id="40" creationId="{3463FC6F-82BD-1D15-ACF3-54D70AAB0AE4}"/>
          </ac:spMkLst>
        </pc:spChg>
        <pc:spChg chg="add mod">
          <ac:chgData name="Mathias Vercauteren" userId="fa5be325-c4b1-412f-aabb-20c14464bfb7" providerId="ADAL" clId="{A9B91A0C-DE7E-47E9-9019-964FDEE48EC5}" dt="2024-08-27T16:08:03.091" v="17372" actId="1076"/>
          <ac:spMkLst>
            <pc:docMk/>
            <pc:sldMk cId="828061230" sldId="2147470330"/>
            <ac:spMk id="41" creationId="{EDF2DDCA-7151-DEEC-1AF1-0930B3DC7790}"/>
          </ac:spMkLst>
        </pc:spChg>
        <pc:spChg chg="add mod">
          <ac:chgData name="Mathias Vercauteren" userId="fa5be325-c4b1-412f-aabb-20c14464bfb7" providerId="ADAL" clId="{A9B91A0C-DE7E-47E9-9019-964FDEE48EC5}" dt="2024-08-27T16:08:26.772" v="17380" actId="14100"/>
          <ac:spMkLst>
            <pc:docMk/>
            <pc:sldMk cId="828061230" sldId="2147470330"/>
            <ac:spMk id="45" creationId="{0DE7017E-2CC8-91EE-407A-2A1062286B8B}"/>
          </ac:spMkLst>
        </pc:spChg>
        <pc:spChg chg="add mod">
          <ac:chgData name="Mathias Vercauteren" userId="fa5be325-c4b1-412f-aabb-20c14464bfb7" providerId="ADAL" clId="{A9B91A0C-DE7E-47E9-9019-964FDEE48EC5}" dt="2024-08-27T16:08:03.091" v="17372" actId="1076"/>
          <ac:spMkLst>
            <pc:docMk/>
            <pc:sldMk cId="828061230" sldId="2147470330"/>
            <ac:spMk id="77" creationId="{E598B6EA-7A03-9AFD-6BA9-16FB5D6E5A45}"/>
          </ac:spMkLst>
        </pc:spChg>
        <pc:spChg chg="add mod">
          <ac:chgData name="Mathias Vercauteren" userId="fa5be325-c4b1-412f-aabb-20c14464bfb7" providerId="ADAL" clId="{A9B91A0C-DE7E-47E9-9019-964FDEE48EC5}" dt="2024-08-27T16:08:03.091" v="17372" actId="1076"/>
          <ac:spMkLst>
            <pc:docMk/>
            <pc:sldMk cId="828061230" sldId="2147470330"/>
            <ac:spMk id="129" creationId="{BFFD02DC-3075-AD30-CFEB-308F81B4ADB0}"/>
          </ac:spMkLst>
        </pc:spChg>
        <pc:spChg chg="add mod">
          <ac:chgData name="Mathias Vercauteren" userId="fa5be325-c4b1-412f-aabb-20c14464bfb7" providerId="ADAL" clId="{A9B91A0C-DE7E-47E9-9019-964FDEE48EC5}" dt="2024-08-27T16:08:03.091" v="17372" actId="1076"/>
          <ac:spMkLst>
            <pc:docMk/>
            <pc:sldMk cId="828061230" sldId="2147470330"/>
            <ac:spMk id="130" creationId="{8C30BA08-15F8-DE3D-FCD9-BF2D3ED5355C}"/>
          </ac:spMkLst>
        </pc:spChg>
        <pc:picChg chg="add mod">
          <ac:chgData name="Mathias Vercauteren" userId="fa5be325-c4b1-412f-aabb-20c14464bfb7" providerId="ADAL" clId="{A9B91A0C-DE7E-47E9-9019-964FDEE48EC5}" dt="2024-08-27T16:08:03.091" v="17372" actId="1076"/>
          <ac:picMkLst>
            <pc:docMk/>
            <pc:sldMk cId="828061230" sldId="2147470330"/>
            <ac:picMk id="10" creationId="{4EE0B05F-6F88-9B32-0D87-04595C3A8087}"/>
          </ac:picMkLst>
        </pc:picChg>
        <pc:picChg chg="add mod">
          <ac:chgData name="Mathias Vercauteren" userId="fa5be325-c4b1-412f-aabb-20c14464bfb7" providerId="ADAL" clId="{A9B91A0C-DE7E-47E9-9019-964FDEE48EC5}" dt="2024-08-27T16:08:03.091" v="17372" actId="1076"/>
          <ac:picMkLst>
            <pc:docMk/>
            <pc:sldMk cId="828061230" sldId="2147470330"/>
            <ac:picMk id="26" creationId="{0F0997F5-DC77-C0C4-1C83-C227806A21BB}"/>
          </ac:picMkLst>
        </pc:picChg>
        <pc:picChg chg="add mod">
          <ac:chgData name="Mathias Vercauteren" userId="fa5be325-c4b1-412f-aabb-20c14464bfb7" providerId="ADAL" clId="{A9B91A0C-DE7E-47E9-9019-964FDEE48EC5}" dt="2024-08-27T16:08:03.091" v="17372" actId="1076"/>
          <ac:picMkLst>
            <pc:docMk/>
            <pc:sldMk cId="828061230" sldId="2147470330"/>
            <ac:picMk id="28" creationId="{9D97FA14-2D20-4BC3-5D5F-9DAB8CA8DC20}"/>
          </ac:picMkLst>
        </pc:picChg>
        <pc:picChg chg="add mod">
          <ac:chgData name="Mathias Vercauteren" userId="fa5be325-c4b1-412f-aabb-20c14464bfb7" providerId="ADAL" clId="{A9B91A0C-DE7E-47E9-9019-964FDEE48EC5}" dt="2024-08-27T16:08:03.091" v="17372" actId="1076"/>
          <ac:picMkLst>
            <pc:docMk/>
            <pc:sldMk cId="828061230" sldId="2147470330"/>
            <ac:picMk id="29" creationId="{9A0F4D00-DB6B-2F39-55C0-B51914A0CE88}"/>
          </ac:picMkLst>
        </pc:picChg>
        <pc:picChg chg="add mod">
          <ac:chgData name="Mathias Vercauteren" userId="fa5be325-c4b1-412f-aabb-20c14464bfb7" providerId="ADAL" clId="{A9B91A0C-DE7E-47E9-9019-964FDEE48EC5}" dt="2024-08-27T16:08:03.091" v="17372" actId="1076"/>
          <ac:picMkLst>
            <pc:docMk/>
            <pc:sldMk cId="828061230" sldId="2147470330"/>
            <ac:picMk id="30" creationId="{43B5AF1F-FC26-909D-155A-0D7CF443B9EB}"/>
          </ac:picMkLst>
        </pc:picChg>
        <pc:picChg chg="add mod">
          <ac:chgData name="Mathias Vercauteren" userId="fa5be325-c4b1-412f-aabb-20c14464bfb7" providerId="ADAL" clId="{A9B91A0C-DE7E-47E9-9019-964FDEE48EC5}" dt="2024-08-27T16:08:03.091" v="17372" actId="1076"/>
          <ac:picMkLst>
            <pc:docMk/>
            <pc:sldMk cId="828061230" sldId="2147470330"/>
            <ac:picMk id="31" creationId="{9416D282-B08B-6699-AE5C-D1FBDC815025}"/>
          </ac:picMkLst>
        </pc:picChg>
        <pc:picChg chg="add mod">
          <ac:chgData name="Mathias Vercauteren" userId="fa5be325-c4b1-412f-aabb-20c14464bfb7" providerId="ADAL" clId="{A9B91A0C-DE7E-47E9-9019-964FDEE48EC5}" dt="2024-08-27T16:08:03.091" v="17372" actId="1076"/>
          <ac:picMkLst>
            <pc:docMk/>
            <pc:sldMk cId="828061230" sldId="2147470330"/>
            <ac:picMk id="43" creationId="{94AB83AC-0807-859E-0EF3-6461C25FDF0D}"/>
          </ac:picMkLst>
        </pc:picChg>
        <pc:picChg chg="add mod">
          <ac:chgData name="Mathias Vercauteren" userId="fa5be325-c4b1-412f-aabb-20c14464bfb7" providerId="ADAL" clId="{A9B91A0C-DE7E-47E9-9019-964FDEE48EC5}" dt="2024-08-27T16:08:03.091" v="17372" actId="1076"/>
          <ac:picMkLst>
            <pc:docMk/>
            <pc:sldMk cId="828061230" sldId="2147470330"/>
            <ac:picMk id="70" creationId="{6090819F-E2BA-254B-BF4E-7BBE9D969A70}"/>
          </ac:picMkLst>
        </pc:picChg>
        <pc:picChg chg="add mod">
          <ac:chgData name="Mathias Vercauteren" userId="fa5be325-c4b1-412f-aabb-20c14464bfb7" providerId="ADAL" clId="{A9B91A0C-DE7E-47E9-9019-964FDEE48EC5}" dt="2024-08-27T16:08:03.091" v="17372" actId="1076"/>
          <ac:picMkLst>
            <pc:docMk/>
            <pc:sldMk cId="828061230" sldId="2147470330"/>
            <ac:picMk id="71" creationId="{A5634018-243E-B5B9-1BEB-47752AE04398}"/>
          </ac:picMkLst>
        </pc:picChg>
        <pc:picChg chg="add mod">
          <ac:chgData name="Mathias Vercauteren" userId="fa5be325-c4b1-412f-aabb-20c14464bfb7" providerId="ADAL" clId="{A9B91A0C-DE7E-47E9-9019-964FDEE48EC5}" dt="2024-08-27T16:08:03.091" v="17372" actId="1076"/>
          <ac:picMkLst>
            <pc:docMk/>
            <pc:sldMk cId="828061230" sldId="2147470330"/>
            <ac:picMk id="72" creationId="{DC491199-78EF-EF35-D27C-C60FAEA72149}"/>
          </ac:picMkLst>
        </pc:picChg>
        <pc:picChg chg="add mod">
          <ac:chgData name="Mathias Vercauteren" userId="fa5be325-c4b1-412f-aabb-20c14464bfb7" providerId="ADAL" clId="{A9B91A0C-DE7E-47E9-9019-964FDEE48EC5}" dt="2024-08-27T16:08:03.091" v="17372" actId="1076"/>
          <ac:picMkLst>
            <pc:docMk/>
            <pc:sldMk cId="828061230" sldId="2147470330"/>
            <ac:picMk id="73" creationId="{E2001ADC-5AAA-51FD-647D-F6B94B3B8CBC}"/>
          </ac:picMkLst>
        </pc:picChg>
        <pc:picChg chg="add mod">
          <ac:chgData name="Mathias Vercauteren" userId="fa5be325-c4b1-412f-aabb-20c14464bfb7" providerId="ADAL" clId="{A9B91A0C-DE7E-47E9-9019-964FDEE48EC5}" dt="2024-08-27T16:08:03.091" v="17372" actId="1076"/>
          <ac:picMkLst>
            <pc:docMk/>
            <pc:sldMk cId="828061230" sldId="2147470330"/>
            <ac:picMk id="74" creationId="{6C3C8682-72A5-0D94-88F6-661304BCB33D}"/>
          </ac:picMkLst>
        </pc:picChg>
        <pc:picChg chg="add mod">
          <ac:chgData name="Mathias Vercauteren" userId="fa5be325-c4b1-412f-aabb-20c14464bfb7" providerId="ADAL" clId="{A9B91A0C-DE7E-47E9-9019-964FDEE48EC5}" dt="2024-08-27T16:08:03.091" v="17372" actId="1076"/>
          <ac:picMkLst>
            <pc:docMk/>
            <pc:sldMk cId="828061230" sldId="2147470330"/>
            <ac:picMk id="75" creationId="{ED33CEBD-453A-6036-A78D-9AB915E0338B}"/>
          </ac:picMkLst>
        </pc:picChg>
        <pc:picChg chg="add mod">
          <ac:chgData name="Mathias Vercauteren" userId="fa5be325-c4b1-412f-aabb-20c14464bfb7" providerId="ADAL" clId="{A9B91A0C-DE7E-47E9-9019-964FDEE48EC5}" dt="2024-08-27T16:08:03.091" v="17372" actId="1076"/>
          <ac:picMkLst>
            <pc:docMk/>
            <pc:sldMk cId="828061230" sldId="2147470330"/>
            <ac:picMk id="125" creationId="{0252EDAD-F13C-AF32-F1D0-BAE1D19B34CB}"/>
          </ac:picMkLst>
        </pc:picChg>
        <pc:picChg chg="add mod">
          <ac:chgData name="Mathias Vercauteren" userId="fa5be325-c4b1-412f-aabb-20c14464bfb7" providerId="ADAL" clId="{A9B91A0C-DE7E-47E9-9019-964FDEE48EC5}" dt="2024-08-27T16:08:03.091" v="17372" actId="1076"/>
          <ac:picMkLst>
            <pc:docMk/>
            <pc:sldMk cId="828061230" sldId="2147470330"/>
            <ac:picMk id="127" creationId="{235C13BD-B93E-F8E8-07CE-1740D0B1A35D}"/>
          </ac:picMkLst>
        </pc:picChg>
        <pc:picChg chg="add mod">
          <ac:chgData name="Mathias Vercauteren" userId="fa5be325-c4b1-412f-aabb-20c14464bfb7" providerId="ADAL" clId="{A9B91A0C-DE7E-47E9-9019-964FDEE48EC5}" dt="2024-08-27T16:08:03.091" v="17372" actId="1076"/>
          <ac:picMkLst>
            <pc:docMk/>
            <pc:sldMk cId="828061230" sldId="2147470330"/>
            <ac:picMk id="132" creationId="{0E99D831-58E4-6E52-9ACF-5405DA84784C}"/>
          </ac:picMkLst>
        </pc:picChg>
        <pc:picChg chg="add mod">
          <ac:chgData name="Mathias Vercauteren" userId="fa5be325-c4b1-412f-aabb-20c14464bfb7" providerId="ADAL" clId="{A9B91A0C-DE7E-47E9-9019-964FDEE48EC5}" dt="2024-08-27T16:08:03.091" v="17372" actId="1076"/>
          <ac:picMkLst>
            <pc:docMk/>
            <pc:sldMk cId="828061230" sldId="2147470330"/>
            <ac:picMk id="133" creationId="{61719DF0-ECCF-4699-27BE-7F7496F1A138}"/>
          </ac:picMkLst>
        </pc:picChg>
        <pc:picChg chg="add mod">
          <ac:chgData name="Mathias Vercauteren" userId="fa5be325-c4b1-412f-aabb-20c14464bfb7" providerId="ADAL" clId="{A9B91A0C-DE7E-47E9-9019-964FDEE48EC5}" dt="2024-08-27T16:08:03.091" v="17372" actId="1076"/>
          <ac:picMkLst>
            <pc:docMk/>
            <pc:sldMk cId="828061230" sldId="2147470330"/>
            <ac:picMk id="138" creationId="{4AF76307-2734-F475-5204-5613607AA0A9}"/>
          </ac:picMkLst>
        </pc:picChg>
      </pc:sldChg>
      <pc:sldChg chg="addSp delSp modSp add mod ord">
        <pc:chgData name="Mathias Vercauteren" userId="fa5be325-c4b1-412f-aabb-20c14464bfb7" providerId="ADAL" clId="{A9B91A0C-DE7E-47E9-9019-964FDEE48EC5}" dt="2024-08-27T16:10:07.148" v="17427"/>
        <pc:sldMkLst>
          <pc:docMk/>
          <pc:sldMk cId="598582973" sldId="2147470331"/>
        </pc:sldMkLst>
        <pc:spChg chg="mod">
          <ac:chgData name="Mathias Vercauteren" userId="fa5be325-c4b1-412f-aabb-20c14464bfb7" providerId="ADAL" clId="{A9B91A0C-DE7E-47E9-9019-964FDEE48EC5}" dt="2024-08-27T16:09:46.498" v="17423" actId="20577"/>
          <ac:spMkLst>
            <pc:docMk/>
            <pc:sldMk cId="598582973" sldId="2147470331"/>
            <ac:spMk id="2" creationId="{D3289EB5-84C0-7E92-E34B-184ABFDB06D4}"/>
          </ac:spMkLst>
        </pc:spChg>
        <pc:spChg chg="del">
          <ac:chgData name="Mathias Vercauteren" userId="fa5be325-c4b1-412f-aabb-20c14464bfb7" providerId="ADAL" clId="{A9B91A0C-DE7E-47E9-9019-964FDEE48EC5}" dt="2024-08-27T16:09:21.716" v="17396" actId="478"/>
          <ac:spMkLst>
            <pc:docMk/>
            <pc:sldMk cId="598582973" sldId="2147470331"/>
            <ac:spMk id="6" creationId="{F031CEE0-B05E-B9EA-D2F3-98D60D24313E}"/>
          </ac:spMkLst>
        </pc:spChg>
        <pc:picChg chg="add mod">
          <ac:chgData name="Mathias Vercauteren" userId="fa5be325-c4b1-412f-aabb-20c14464bfb7" providerId="ADAL" clId="{A9B91A0C-DE7E-47E9-9019-964FDEE48EC5}" dt="2024-08-27T16:10:07.148" v="17427"/>
          <ac:picMkLst>
            <pc:docMk/>
            <pc:sldMk cId="598582973" sldId="2147470331"/>
            <ac:picMk id="3" creationId="{23CB90AF-F70F-E00A-2BDF-0FCACC26EDB8}"/>
          </ac:picMkLst>
        </pc:picChg>
        <pc:picChg chg="add mod">
          <ac:chgData name="Mathias Vercauteren" userId="fa5be325-c4b1-412f-aabb-20c14464bfb7" providerId="ADAL" clId="{A9B91A0C-DE7E-47E9-9019-964FDEE48EC5}" dt="2024-08-27T16:10:07.148" v="17427"/>
          <ac:picMkLst>
            <pc:docMk/>
            <pc:sldMk cId="598582973" sldId="2147470331"/>
            <ac:picMk id="7" creationId="{E0524898-D3E0-1E3F-D106-FEF586872490}"/>
          </ac:picMkLst>
        </pc:picChg>
        <pc:picChg chg="add mod">
          <ac:chgData name="Mathias Vercauteren" userId="fa5be325-c4b1-412f-aabb-20c14464bfb7" providerId="ADAL" clId="{A9B91A0C-DE7E-47E9-9019-964FDEE48EC5}" dt="2024-08-27T16:10:07.148" v="17427"/>
          <ac:picMkLst>
            <pc:docMk/>
            <pc:sldMk cId="598582973" sldId="2147470331"/>
            <ac:picMk id="8" creationId="{BE5A0A7B-470B-2869-46F2-AB48AE8E4C9D}"/>
          </ac:picMkLst>
        </pc:picChg>
        <pc:picChg chg="add mod">
          <ac:chgData name="Mathias Vercauteren" userId="fa5be325-c4b1-412f-aabb-20c14464bfb7" providerId="ADAL" clId="{A9B91A0C-DE7E-47E9-9019-964FDEE48EC5}" dt="2024-08-27T16:10:07.148" v="17427"/>
          <ac:picMkLst>
            <pc:docMk/>
            <pc:sldMk cId="598582973" sldId="2147470331"/>
            <ac:picMk id="9" creationId="{A55B54B4-AFC1-8CA9-DCD3-8AA134DDE912}"/>
          </ac:picMkLst>
        </pc:picChg>
        <pc:picChg chg="add mod">
          <ac:chgData name="Mathias Vercauteren" userId="fa5be325-c4b1-412f-aabb-20c14464bfb7" providerId="ADAL" clId="{A9B91A0C-DE7E-47E9-9019-964FDEE48EC5}" dt="2024-08-27T16:10:07.148" v="17427"/>
          <ac:picMkLst>
            <pc:docMk/>
            <pc:sldMk cId="598582973" sldId="2147470331"/>
            <ac:picMk id="10" creationId="{7390A061-E240-9BBB-DA3A-4B12896320DE}"/>
          </ac:picMkLst>
        </pc:picChg>
        <pc:picChg chg="add mod">
          <ac:chgData name="Mathias Vercauteren" userId="fa5be325-c4b1-412f-aabb-20c14464bfb7" providerId="ADAL" clId="{A9B91A0C-DE7E-47E9-9019-964FDEE48EC5}" dt="2024-08-27T16:10:07.148" v="17427"/>
          <ac:picMkLst>
            <pc:docMk/>
            <pc:sldMk cId="598582973" sldId="2147470331"/>
            <ac:picMk id="11" creationId="{E1152CE9-0E14-7A85-4B7D-37A1BA9D84D5}"/>
          </ac:picMkLst>
        </pc:picChg>
        <pc:picChg chg="add mod">
          <ac:chgData name="Mathias Vercauteren" userId="fa5be325-c4b1-412f-aabb-20c14464bfb7" providerId="ADAL" clId="{A9B91A0C-DE7E-47E9-9019-964FDEE48EC5}" dt="2024-08-27T16:10:07.148" v="17427"/>
          <ac:picMkLst>
            <pc:docMk/>
            <pc:sldMk cId="598582973" sldId="2147470331"/>
            <ac:picMk id="12" creationId="{B5367DF7-CFBA-C09B-8549-BCA32524B69C}"/>
          </ac:picMkLst>
        </pc:picChg>
        <pc:picChg chg="add mod">
          <ac:chgData name="Mathias Vercauteren" userId="fa5be325-c4b1-412f-aabb-20c14464bfb7" providerId="ADAL" clId="{A9B91A0C-DE7E-47E9-9019-964FDEE48EC5}" dt="2024-08-27T16:10:07.148" v="17427"/>
          <ac:picMkLst>
            <pc:docMk/>
            <pc:sldMk cId="598582973" sldId="2147470331"/>
            <ac:picMk id="13" creationId="{99444C98-5FB4-DD89-85D0-A23D222B9DDC}"/>
          </ac:picMkLst>
        </pc:picChg>
        <pc:picChg chg="add mod">
          <ac:chgData name="Mathias Vercauteren" userId="fa5be325-c4b1-412f-aabb-20c14464bfb7" providerId="ADAL" clId="{A9B91A0C-DE7E-47E9-9019-964FDEE48EC5}" dt="2024-08-27T16:10:07.148" v="17427"/>
          <ac:picMkLst>
            <pc:docMk/>
            <pc:sldMk cId="598582973" sldId="2147470331"/>
            <ac:picMk id="17" creationId="{8F94195D-9350-432D-E728-2187C55B6461}"/>
          </ac:picMkLst>
        </pc:picChg>
        <pc:picChg chg="add mod">
          <ac:chgData name="Mathias Vercauteren" userId="fa5be325-c4b1-412f-aabb-20c14464bfb7" providerId="ADAL" clId="{A9B91A0C-DE7E-47E9-9019-964FDEE48EC5}" dt="2024-08-27T16:10:07.148" v="17427"/>
          <ac:picMkLst>
            <pc:docMk/>
            <pc:sldMk cId="598582973" sldId="2147470331"/>
            <ac:picMk id="18" creationId="{98B2073C-75E4-98A3-1ABD-2553A2DB9425}"/>
          </ac:picMkLst>
        </pc:picChg>
        <pc:picChg chg="add mod">
          <ac:chgData name="Mathias Vercauteren" userId="fa5be325-c4b1-412f-aabb-20c14464bfb7" providerId="ADAL" clId="{A9B91A0C-DE7E-47E9-9019-964FDEE48EC5}" dt="2024-08-27T16:10:07.148" v="17427"/>
          <ac:picMkLst>
            <pc:docMk/>
            <pc:sldMk cId="598582973" sldId="2147470331"/>
            <ac:picMk id="20" creationId="{913CD849-FA25-E2A6-0E76-4AD19FC35AF0}"/>
          </ac:picMkLst>
        </pc:picChg>
        <pc:picChg chg="add mod">
          <ac:chgData name="Mathias Vercauteren" userId="fa5be325-c4b1-412f-aabb-20c14464bfb7" providerId="ADAL" clId="{A9B91A0C-DE7E-47E9-9019-964FDEE48EC5}" dt="2024-08-27T16:10:07.148" v="17427"/>
          <ac:picMkLst>
            <pc:docMk/>
            <pc:sldMk cId="598582973" sldId="2147470331"/>
            <ac:picMk id="22" creationId="{64D49427-7C0A-D458-12F8-BB3674239BE1}"/>
          </ac:picMkLst>
        </pc:picChg>
      </pc:sldChg>
      <pc:sldChg chg="addSp delSp modSp add mod ord">
        <pc:chgData name="Mathias Vercauteren" userId="fa5be325-c4b1-412f-aabb-20c14464bfb7" providerId="ADAL" clId="{A9B91A0C-DE7E-47E9-9019-964FDEE48EC5}" dt="2024-08-27T16:12:09.967" v="17458" actId="1076"/>
        <pc:sldMkLst>
          <pc:docMk/>
          <pc:sldMk cId="3261314807" sldId="2147470332"/>
        </pc:sldMkLst>
        <pc:spChg chg="mod">
          <ac:chgData name="Mathias Vercauteren" userId="fa5be325-c4b1-412f-aabb-20c14464bfb7" providerId="ADAL" clId="{A9B91A0C-DE7E-47E9-9019-964FDEE48EC5}" dt="2024-08-27T16:10:58.117" v="17444" actId="20577"/>
          <ac:spMkLst>
            <pc:docMk/>
            <pc:sldMk cId="3261314807" sldId="2147470332"/>
            <ac:spMk id="2" creationId="{CEC13C30-1379-9EF3-8F57-65136D1B57E1}"/>
          </ac:spMkLst>
        </pc:spChg>
        <pc:spChg chg="del">
          <ac:chgData name="Mathias Vercauteren" userId="fa5be325-c4b1-412f-aabb-20c14464bfb7" providerId="ADAL" clId="{A9B91A0C-DE7E-47E9-9019-964FDEE48EC5}" dt="2024-08-27T16:11:27.924" v="17447" actId="478"/>
          <ac:spMkLst>
            <pc:docMk/>
            <pc:sldMk cId="3261314807" sldId="2147470332"/>
            <ac:spMk id="3" creationId="{F9FB6FDC-E3E1-430C-C9E5-5851BB4A1E14}"/>
          </ac:spMkLst>
        </pc:spChg>
        <pc:spChg chg="add del mod">
          <ac:chgData name="Mathias Vercauteren" userId="fa5be325-c4b1-412f-aabb-20c14464bfb7" providerId="ADAL" clId="{A9B91A0C-DE7E-47E9-9019-964FDEE48EC5}" dt="2024-08-27T16:11:29.001" v="17448" actId="478"/>
          <ac:spMkLst>
            <pc:docMk/>
            <pc:sldMk cId="3261314807" sldId="2147470332"/>
            <ac:spMk id="6" creationId="{BCB75750-82F4-8516-2629-62D399A6ED94}"/>
          </ac:spMkLst>
        </pc:spChg>
        <pc:spChg chg="add mod">
          <ac:chgData name="Mathias Vercauteren" userId="fa5be325-c4b1-412f-aabb-20c14464bfb7" providerId="ADAL" clId="{A9B91A0C-DE7E-47E9-9019-964FDEE48EC5}" dt="2024-08-27T16:12:09.967" v="17458" actId="1076"/>
          <ac:spMkLst>
            <pc:docMk/>
            <pc:sldMk cId="3261314807" sldId="2147470332"/>
            <ac:spMk id="8" creationId="{450E65D3-696E-2326-C733-9AC078D41583}"/>
          </ac:spMkLst>
        </pc:spChg>
        <pc:graphicFrameChg chg="add del mod">
          <ac:chgData name="Mathias Vercauteren" userId="fa5be325-c4b1-412f-aabb-20c14464bfb7" providerId="ADAL" clId="{A9B91A0C-DE7E-47E9-9019-964FDEE48EC5}" dt="2024-08-27T16:11:24.496" v="17446" actId="478"/>
          <ac:graphicFrameMkLst>
            <pc:docMk/>
            <pc:sldMk cId="3261314807" sldId="2147470332"/>
            <ac:graphicFrameMk id="4" creationId="{844496D9-3DB3-8A29-6F82-ABB6136EC22B}"/>
          </ac:graphicFrameMkLst>
        </pc:graphicFrameChg>
        <pc:graphicFrameChg chg="add mod modGraphic">
          <ac:chgData name="Mathias Vercauteren" userId="fa5be325-c4b1-412f-aabb-20c14464bfb7" providerId="ADAL" clId="{A9B91A0C-DE7E-47E9-9019-964FDEE48EC5}" dt="2024-08-27T16:11:55.681" v="17456" actId="1076"/>
          <ac:graphicFrameMkLst>
            <pc:docMk/>
            <pc:sldMk cId="3261314807" sldId="2147470332"/>
            <ac:graphicFrameMk id="7" creationId="{3A0C3C13-57E2-B8BF-F9E2-BEAAC29EE2D2}"/>
          </ac:graphicFrameMkLst>
        </pc:graphicFrameChg>
      </pc:sldChg>
      <pc:sldChg chg="addSp delSp modSp new mod">
        <pc:chgData name="Mathias Vercauteren" userId="fa5be325-c4b1-412f-aabb-20c14464bfb7" providerId="ADAL" clId="{A9B91A0C-DE7E-47E9-9019-964FDEE48EC5}" dt="2024-08-27T16:17:45.761" v="17550" actId="1076"/>
        <pc:sldMkLst>
          <pc:docMk/>
          <pc:sldMk cId="2434110491" sldId="2147470333"/>
        </pc:sldMkLst>
        <pc:spChg chg="mod">
          <ac:chgData name="Mathias Vercauteren" userId="fa5be325-c4b1-412f-aabb-20c14464bfb7" providerId="ADAL" clId="{A9B91A0C-DE7E-47E9-9019-964FDEE48EC5}" dt="2024-08-27T16:15:41.812" v="17473" actId="20577"/>
          <ac:spMkLst>
            <pc:docMk/>
            <pc:sldMk cId="2434110491" sldId="2147470333"/>
            <ac:spMk id="2" creationId="{EDF0CE13-F88E-78CD-5F01-F578224EC5A6}"/>
          </ac:spMkLst>
        </pc:spChg>
        <pc:spChg chg="del">
          <ac:chgData name="Mathias Vercauteren" userId="fa5be325-c4b1-412f-aabb-20c14464bfb7" providerId="ADAL" clId="{A9B91A0C-DE7E-47E9-9019-964FDEE48EC5}" dt="2024-08-27T16:16:08.376" v="17478" actId="478"/>
          <ac:spMkLst>
            <pc:docMk/>
            <pc:sldMk cId="2434110491" sldId="2147470333"/>
            <ac:spMk id="3" creationId="{C43DA61E-7E22-AE2E-1712-98380869D68C}"/>
          </ac:spMkLst>
        </pc:spChg>
        <pc:spChg chg="add del mod">
          <ac:chgData name="Mathias Vercauteren" userId="fa5be325-c4b1-412f-aabb-20c14464bfb7" providerId="ADAL" clId="{A9B91A0C-DE7E-47E9-9019-964FDEE48EC5}" dt="2024-08-27T16:16:58.445" v="17536" actId="478"/>
          <ac:spMkLst>
            <pc:docMk/>
            <pc:sldMk cId="2434110491" sldId="2147470333"/>
            <ac:spMk id="8" creationId="{01FA88AF-4DAB-ED5B-65C5-E20A17CAD232}"/>
          </ac:spMkLst>
        </pc:spChg>
        <pc:spChg chg="add del mod">
          <ac:chgData name="Mathias Vercauteren" userId="fa5be325-c4b1-412f-aabb-20c14464bfb7" providerId="ADAL" clId="{A9B91A0C-DE7E-47E9-9019-964FDEE48EC5}" dt="2024-08-27T16:16:58.445" v="17536" actId="478"/>
          <ac:spMkLst>
            <pc:docMk/>
            <pc:sldMk cId="2434110491" sldId="2147470333"/>
            <ac:spMk id="9" creationId="{F1F9E0A3-70A2-F5F8-F259-C2E4250AF9DB}"/>
          </ac:spMkLst>
        </pc:spChg>
        <pc:spChg chg="add del mod">
          <ac:chgData name="Mathias Vercauteren" userId="fa5be325-c4b1-412f-aabb-20c14464bfb7" providerId="ADAL" clId="{A9B91A0C-DE7E-47E9-9019-964FDEE48EC5}" dt="2024-08-27T16:16:58.445" v="17536" actId="478"/>
          <ac:spMkLst>
            <pc:docMk/>
            <pc:sldMk cId="2434110491" sldId="2147470333"/>
            <ac:spMk id="10" creationId="{9818F072-EC4A-F003-6447-869EA8A4A246}"/>
          </ac:spMkLst>
        </pc:spChg>
        <pc:spChg chg="add del mod">
          <ac:chgData name="Mathias Vercauteren" userId="fa5be325-c4b1-412f-aabb-20c14464bfb7" providerId="ADAL" clId="{A9B91A0C-DE7E-47E9-9019-964FDEE48EC5}" dt="2024-08-27T16:16:58.445" v="17536" actId="478"/>
          <ac:spMkLst>
            <pc:docMk/>
            <pc:sldMk cId="2434110491" sldId="2147470333"/>
            <ac:spMk id="11" creationId="{6BDAE796-A494-5363-FA80-4C42DFA9E781}"/>
          </ac:spMkLst>
        </pc:spChg>
        <pc:spChg chg="add del mod">
          <ac:chgData name="Mathias Vercauteren" userId="fa5be325-c4b1-412f-aabb-20c14464bfb7" providerId="ADAL" clId="{A9B91A0C-DE7E-47E9-9019-964FDEE48EC5}" dt="2024-08-27T16:16:58.445" v="17536" actId="478"/>
          <ac:spMkLst>
            <pc:docMk/>
            <pc:sldMk cId="2434110491" sldId="2147470333"/>
            <ac:spMk id="12" creationId="{8F4708F0-A1B2-C15E-C527-72A23035BCA8}"/>
          </ac:spMkLst>
        </pc:spChg>
        <pc:spChg chg="add del mod">
          <ac:chgData name="Mathias Vercauteren" userId="fa5be325-c4b1-412f-aabb-20c14464bfb7" providerId="ADAL" clId="{A9B91A0C-DE7E-47E9-9019-964FDEE48EC5}" dt="2024-08-27T16:16:58.445" v="17536" actId="478"/>
          <ac:spMkLst>
            <pc:docMk/>
            <pc:sldMk cId="2434110491" sldId="2147470333"/>
            <ac:spMk id="13" creationId="{17FD2BCD-01D6-83D9-C6AF-C3F04D1BA3FF}"/>
          </ac:spMkLst>
        </pc:spChg>
        <pc:spChg chg="add del mod">
          <ac:chgData name="Mathias Vercauteren" userId="fa5be325-c4b1-412f-aabb-20c14464bfb7" providerId="ADAL" clId="{A9B91A0C-DE7E-47E9-9019-964FDEE48EC5}" dt="2024-08-27T16:16:58.445" v="17536" actId="478"/>
          <ac:spMkLst>
            <pc:docMk/>
            <pc:sldMk cId="2434110491" sldId="2147470333"/>
            <ac:spMk id="14" creationId="{6911AF89-D072-8819-0EF8-9FF97895616E}"/>
          </ac:spMkLst>
        </pc:spChg>
        <pc:spChg chg="add del mod">
          <ac:chgData name="Mathias Vercauteren" userId="fa5be325-c4b1-412f-aabb-20c14464bfb7" providerId="ADAL" clId="{A9B91A0C-DE7E-47E9-9019-964FDEE48EC5}" dt="2024-08-27T16:16:58.445" v="17536" actId="478"/>
          <ac:spMkLst>
            <pc:docMk/>
            <pc:sldMk cId="2434110491" sldId="2147470333"/>
            <ac:spMk id="15" creationId="{BB179229-BAE5-D126-E07A-31043A728CE8}"/>
          </ac:spMkLst>
        </pc:spChg>
        <pc:spChg chg="add del mod">
          <ac:chgData name="Mathias Vercauteren" userId="fa5be325-c4b1-412f-aabb-20c14464bfb7" providerId="ADAL" clId="{A9B91A0C-DE7E-47E9-9019-964FDEE48EC5}" dt="2024-08-27T16:16:58.445" v="17536" actId="478"/>
          <ac:spMkLst>
            <pc:docMk/>
            <pc:sldMk cId="2434110491" sldId="2147470333"/>
            <ac:spMk id="16" creationId="{57682459-1286-4EB7-F624-67B73587222C}"/>
          </ac:spMkLst>
        </pc:spChg>
        <pc:spChg chg="add del mod">
          <ac:chgData name="Mathias Vercauteren" userId="fa5be325-c4b1-412f-aabb-20c14464bfb7" providerId="ADAL" clId="{A9B91A0C-DE7E-47E9-9019-964FDEE48EC5}" dt="2024-08-27T16:16:58.445" v="17536" actId="478"/>
          <ac:spMkLst>
            <pc:docMk/>
            <pc:sldMk cId="2434110491" sldId="2147470333"/>
            <ac:spMk id="17" creationId="{249B123F-DCEA-60DA-5017-0B38AA861709}"/>
          </ac:spMkLst>
        </pc:spChg>
        <pc:spChg chg="mod">
          <ac:chgData name="Mathias Vercauteren" userId="fa5be325-c4b1-412f-aabb-20c14464bfb7" providerId="ADAL" clId="{A9B91A0C-DE7E-47E9-9019-964FDEE48EC5}" dt="2024-08-27T16:16:37.213" v="17487" actId="2711"/>
          <ac:spMkLst>
            <pc:docMk/>
            <pc:sldMk cId="2434110491" sldId="2147470333"/>
            <ac:spMk id="19" creationId="{F112894C-4107-920E-07B1-480210C4EC40}"/>
          </ac:spMkLst>
        </pc:spChg>
        <pc:spChg chg="mod">
          <ac:chgData name="Mathias Vercauteren" userId="fa5be325-c4b1-412f-aabb-20c14464bfb7" providerId="ADAL" clId="{A9B91A0C-DE7E-47E9-9019-964FDEE48EC5}" dt="2024-08-27T16:16:37.213" v="17487" actId="2711"/>
          <ac:spMkLst>
            <pc:docMk/>
            <pc:sldMk cId="2434110491" sldId="2147470333"/>
            <ac:spMk id="20" creationId="{2A9E0EDB-7901-CE74-2753-10DFF7B1CB3E}"/>
          </ac:spMkLst>
        </pc:spChg>
        <pc:spChg chg="mod">
          <ac:chgData name="Mathias Vercauteren" userId="fa5be325-c4b1-412f-aabb-20c14464bfb7" providerId="ADAL" clId="{A9B91A0C-DE7E-47E9-9019-964FDEE48EC5}" dt="2024-08-27T16:16:37.213" v="17487" actId="2711"/>
          <ac:spMkLst>
            <pc:docMk/>
            <pc:sldMk cId="2434110491" sldId="2147470333"/>
            <ac:spMk id="21" creationId="{AC7195A2-0734-7EE2-7682-08F25A624EE5}"/>
          </ac:spMkLst>
        </pc:spChg>
        <pc:spChg chg="add del mod">
          <ac:chgData name="Mathias Vercauteren" userId="fa5be325-c4b1-412f-aabb-20c14464bfb7" providerId="ADAL" clId="{A9B91A0C-DE7E-47E9-9019-964FDEE48EC5}" dt="2024-08-27T16:16:58.445" v="17536" actId="478"/>
          <ac:spMkLst>
            <pc:docMk/>
            <pc:sldMk cId="2434110491" sldId="2147470333"/>
            <ac:spMk id="22" creationId="{38CFA8AC-4496-011B-C0EB-EC26B8635565}"/>
          </ac:spMkLst>
        </pc:spChg>
        <pc:spChg chg="add del mod">
          <ac:chgData name="Mathias Vercauteren" userId="fa5be325-c4b1-412f-aabb-20c14464bfb7" providerId="ADAL" clId="{A9B91A0C-DE7E-47E9-9019-964FDEE48EC5}" dt="2024-08-27T16:16:58.445" v="17536" actId="478"/>
          <ac:spMkLst>
            <pc:docMk/>
            <pc:sldMk cId="2434110491" sldId="2147470333"/>
            <ac:spMk id="23" creationId="{4C7EF9A2-7FDA-3708-3AC4-6F51AF998B93}"/>
          </ac:spMkLst>
        </pc:spChg>
        <pc:spChg chg="add del mod">
          <ac:chgData name="Mathias Vercauteren" userId="fa5be325-c4b1-412f-aabb-20c14464bfb7" providerId="ADAL" clId="{A9B91A0C-DE7E-47E9-9019-964FDEE48EC5}" dt="2024-08-27T16:16:58.445" v="17536" actId="478"/>
          <ac:spMkLst>
            <pc:docMk/>
            <pc:sldMk cId="2434110491" sldId="2147470333"/>
            <ac:spMk id="24" creationId="{C787D0C3-C9FB-0AE4-9DE7-BFD6BECFA8EF}"/>
          </ac:spMkLst>
        </pc:spChg>
        <pc:spChg chg="add del mod">
          <ac:chgData name="Mathias Vercauteren" userId="fa5be325-c4b1-412f-aabb-20c14464bfb7" providerId="ADAL" clId="{A9B91A0C-DE7E-47E9-9019-964FDEE48EC5}" dt="2024-08-27T16:16:58.445" v="17536" actId="478"/>
          <ac:spMkLst>
            <pc:docMk/>
            <pc:sldMk cId="2434110491" sldId="2147470333"/>
            <ac:spMk id="25" creationId="{EAB45101-5587-7FAF-F6C2-597265ACC954}"/>
          </ac:spMkLst>
        </pc:spChg>
        <pc:grpChg chg="add del mod">
          <ac:chgData name="Mathias Vercauteren" userId="fa5be325-c4b1-412f-aabb-20c14464bfb7" providerId="ADAL" clId="{A9B91A0C-DE7E-47E9-9019-964FDEE48EC5}" dt="2024-08-27T16:16:58.445" v="17536" actId="478"/>
          <ac:grpSpMkLst>
            <pc:docMk/>
            <pc:sldMk cId="2434110491" sldId="2147470333"/>
            <ac:grpSpMk id="18" creationId="{91DC8074-05F8-9E5A-3B0D-FADC2D3C9B5C}"/>
          </ac:grpSpMkLst>
        </pc:grpChg>
        <pc:picChg chg="add mod">
          <ac:chgData name="Mathias Vercauteren" userId="fa5be325-c4b1-412f-aabb-20c14464bfb7" providerId="ADAL" clId="{A9B91A0C-DE7E-47E9-9019-964FDEE48EC5}" dt="2024-08-27T16:17:45.761" v="17550" actId="1076"/>
          <ac:picMkLst>
            <pc:docMk/>
            <pc:sldMk cId="2434110491" sldId="2147470333"/>
            <ac:picMk id="6" creationId="{3F71DCBC-BE97-B5AD-361A-B7A5B08F198E}"/>
          </ac:picMkLst>
        </pc:picChg>
        <pc:picChg chg="add mod">
          <ac:chgData name="Mathias Vercauteren" userId="fa5be325-c4b1-412f-aabb-20c14464bfb7" providerId="ADAL" clId="{A9B91A0C-DE7E-47E9-9019-964FDEE48EC5}" dt="2024-08-27T16:17:45.761" v="17550" actId="1076"/>
          <ac:picMkLst>
            <pc:docMk/>
            <pc:sldMk cId="2434110491" sldId="2147470333"/>
            <ac:picMk id="7" creationId="{DBAAF81E-2DDD-8A2C-15B4-1760516F3549}"/>
          </ac:picMkLst>
        </pc:picChg>
        <pc:picChg chg="add mod">
          <ac:chgData name="Mathias Vercauteren" userId="fa5be325-c4b1-412f-aabb-20c14464bfb7" providerId="ADAL" clId="{A9B91A0C-DE7E-47E9-9019-964FDEE48EC5}" dt="2024-08-27T16:17:45.761" v="17550" actId="1076"/>
          <ac:picMkLst>
            <pc:docMk/>
            <pc:sldMk cId="2434110491" sldId="2147470333"/>
            <ac:picMk id="26" creationId="{A515404D-374E-8FF7-5D49-BFDACB47E22C}"/>
          </ac:picMkLst>
        </pc:picChg>
        <pc:picChg chg="add mod">
          <ac:chgData name="Mathias Vercauteren" userId="fa5be325-c4b1-412f-aabb-20c14464bfb7" providerId="ADAL" clId="{A9B91A0C-DE7E-47E9-9019-964FDEE48EC5}" dt="2024-08-27T16:17:45.761" v="17550" actId="1076"/>
          <ac:picMkLst>
            <pc:docMk/>
            <pc:sldMk cId="2434110491" sldId="2147470333"/>
            <ac:picMk id="27" creationId="{70EBD675-50FD-B2E6-8224-A62C39617FA7}"/>
          </ac:picMkLst>
        </pc:picChg>
      </pc:sldChg>
      <pc:sldChg chg="add del">
        <pc:chgData name="Mathias Vercauteren" userId="fa5be325-c4b1-412f-aabb-20c14464bfb7" providerId="ADAL" clId="{A9B91A0C-DE7E-47E9-9019-964FDEE48EC5}" dt="2024-08-27T16:17:14.714" v="17542"/>
        <pc:sldMkLst>
          <pc:docMk/>
          <pc:sldMk cId="40625406" sldId="2147470334"/>
        </pc:sldMkLst>
      </pc:sldChg>
      <pc:sldChg chg="add del">
        <pc:chgData name="Mathias Vercauteren" userId="fa5be325-c4b1-412f-aabb-20c14464bfb7" providerId="ADAL" clId="{A9B91A0C-DE7E-47E9-9019-964FDEE48EC5}" dt="2024-08-27T16:15:54.784" v="17475"/>
        <pc:sldMkLst>
          <pc:docMk/>
          <pc:sldMk cId="327179628" sldId="2147470334"/>
        </pc:sldMkLst>
      </pc:sldChg>
      <pc:sldMasterChg chg="delSldLayout modSldLayout">
        <pc:chgData name="Mathias Vercauteren" userId="fa5be325-c4b1-412f-aabb-20c14464bfb7" providerId="ADAL" clId="{A9B91A0C-DE7E-47E9-9019-964FDEE48EC5}" dt="2024-08-27T13:56:08.687" v="15173" actId="47"/>
        <pc:sldMasterMkLst>
          <pc:docMk/>
          <pc:sldMasterMk cId="3515892240" sldId="2147483658"/>
        </pc:sldMasterMkLst>
        <pc:sldLayoutChg chg="modSp mod">
          <pc:chgData name="Mathias Vercauteren" userId="fa5be325-c4b1-412f-aabb-20c14464bfb7" providerId="ADAL" clId="{A9B91A0C-DE7E-47E9-9019-964FDEE48EC5}" dt="2024-08-26T12:47:23.484" v="79" actId="207"/>
          <pc:sldLayoutMkLst>
            <pc:docMk/>
            <pc:sldMasterMk cId="3515892240" sldId="2147483658"/>
            <pc:sldLayoutMk cId="2930562619" sldId="2147483699"/>
          </pc:sldLayoutMkLst>
          <pc:spChg chg="mod">
            <ac:chgData name="Mathias Vercauteren" userId="fa5be325-c4b1-412f-aabb-20c14464bfb7" providerId="ADAL" clId="{A9B91A0C-DE7E-47E9-9019-964FDEE48EC5}" dt="2024-08-26T12:47:23.484" v="79" actId="207"/>
            <ac:spMkLst>
              <pc:docMk/>
              <pc:sldMasterMk cId="3515892240" sldId="2147483658"/>
              <pc:sldLayoutMk cId="2930562619" sldId="2147483699"/>
              <ac:spMk id="10" creationId="{BC755885-BB23-1D7A-E57A-675859AB3B80}"/>
            </ac:spMkLst>
          </pc:spChg>
        </pc:sldLayoutChg>
        <pc:sldLayoutChg chg="del">
          <pc:chgData name="Mathias Vercauteren" userId="fa5be325-c4b1-412f-aabb-20c14464bfb7" providerId="ADAL" clId="{A9B91A0C-DE7E-47E9-9019-964FDEE48EC5}" dt="2024-08-27T13:56:08.687" v="15173" actId="47"/>
          <pc:sldLayoutMkLst>
            <pc:docMk/>
            <pc:sldMasterMk cId="3515892240" sldId="2147483658"/>
            <pc:sldLayoutMk cId="3235105486" sldId="2147483700"/>
          </pc:sldLayoutMkLst>
        </pc:sldLayoutChg>
        <pc:sldLayoutChg chg="del">
          <pc:chgData name="Mathias Vercauteren" userId="fa5be325-c4b1-412f-aabb-20c14464bfb7" providerId="ADAL" clId="{A9B91A0C-DE7E-47E9-9019-964FDEE48EC5}" dt="2024-08-27T13:56:08.687" v="15173" actId="47"/>
          <pc:sldLayoutMkLst>
            <pc:docMk/>
            <pc:sldMasterMk cId="3515892240" sldId="2147483658"/>
            <pc:sldLayoutMk cId="1911679881" sldId="2147483706"/>
          </pc:sldLayoutMkLst>
        </pc:sldLayoutChg>
        <pc:sldLayoutChg chg="del">
          <pc:chgData name="Mathias Vercauteren" userId="fa5be325-c4b1-412f-aabb-20c14464bfb7" providerId="ADAL" clId="{A9B91A0C-DE7E-47E9-9019-964FDEE48EC5}" dt="2024-08-27T13:56:08.687" v="15173" actId="47"/>
          <pc:sldLayoutMkLst>
            <pc:docMk/>
            <pc:sldMasterMk cId="3515892240" sldId="2147483658"/>
            <pc:sldLayoutMk cId="3839517904" sldId="2147483708"/>
          </pc:sldLayoutMkLst>
        </pc:sldLayoutChg>
      </pc:sldMasterChg>
      <pc:sldMasterChg chg="delSldLayout modSldLayout">
        <pc:chgData name="Mathias Vercauteren" userId="fa5be325-c4b1-412f-aabb-20c14464bfb7" providerId="ADAL" clId="{A9B91A0C-DE7E-47E9-9019-964FDEE48EC5}" dt="2024-08-27T16:12:25.413" v="17461"/>
        <pc:sldMasterMkLst>
          <pc:docMk/>
          <pc:sldMasterMk cId="2425821962" sldId="2147483713"/>
        </pc:sldMasterMkLst>
        <pc:sldLayoutChg chg="modSp">
          <pc:chgData name="Mathias Vercauteren" userId="fa5be325-c4b1-412f-aabb-20c14464bfb7" providerId="ADAL" clId="{A9B91A0C-DE7E-47E9-9019-964FDEE48EC5}" dt="2024-08-27T16:12:25.413" v="17461"/>
          <pc:sldLayoutMkLst>
            <pc:docMk/>
            <pc:sldMasterMk cId="2960454480" sldId="2147483860"/>
            <pc:sldLayoutMk cId="2065862895" sldId="2147483673"/>
          </pc:sldLayoutMkLst>
          <pc:spChg chg="mod">
            <ac:chgData name="Mathias Vercauteren" userId="fa5be325-c4b1-412f-aabb-20c14464bfb7" providerId="ADAL" clId="{A9B91A0C-DE7E-47E9-9019-964FDEE48EC5}" dt="2024-08-27T16:12:25.413" v="17461"/>
            <ac:spMkLst>
              <pc:docMk/>
              <pc:sldMasterMk cId="2960454480" sldId="2147483860"/>
              <pc:sldLayoutMk cId="2065862895" sldId="2147483673"/>
              <ac:spMk id="3" creationId="{3FB6FA27-6601-4107-A3C9-808CB4430246}"/>
            </ac:spMkLst>
          </pc:spChg>
          <pc:spChg chg="mod">
            <ac:chgData name="Mathias Vercauteren" userId="fa5be325-c4b1-412f-aabb-20c14464bfb7" providerId="ADAL" clId="{A9B91A0C-DE7E-47E9-9019-964FDEE48EC5}" dt="2024-08-27T16:12:25.413" v="17461"/>
            <ac:spMkLst>
              <pc:docMk/>
              <pc:sldMasterMk cId="2960454480" sldId="2147483860"/>
              <pc:sldLayoutMk cId="2065862895" sldId="2147483673"/>
              <ac:spMk id="4" creationId="{0919432A-F8B5-4A96-AEE6-2E159658D5DD}"/>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996362460" sldId="2147483676"/>
          </pc:sldLayoutMkLst>
          <pc:spChg chg="mod">
            <ac:chgData name="Mathias Vercauteren" userId="fa5be325-c4b1-412f-aabb-20c14464bfb7" providerId="ADAL" clId="{A9B91A0C-DE7E-47E9-9019-964FDEE48EC5}" dt="2024-08-27T16:12:25.413" v="17461"/>
            <ac:spMkLst>
              <pc:docMk/>
              <pc:sldMasterMk cId="2960454480" sldId="2147483860"/>
              <pc:sldLayoutMk cId="996362460" sldId="2147483676"/>
              <ac:spMk id="3" creationId="{8E09328F-B310-4BF3-883E-BA9A39676AF2}"/>
            </ac:spMkLst>
          </pc:spChg>
          <pc:spChg chg="mod">
            <ac:chgData name="Mathias Vercauteren" userId="fa5be325-c4b1-412f-aabb-20c14464bfb7" providerId="ADAL" clId="{A9B91A0C-DE7E-47E9-9019-964FDEE48EC5}" dt="2024-08-27T16:12:25.413" v="17461"/>
            <ac:spMkLst>
              <pc:docMk/>
              <pc:sldMasterMk cId="2960454480" sldId="2147483860"/>
              <pc:sldLayoutMk cId="996362460" sldId="2147483676"/>
              <ac:spMk id="4" creationId="{04192EF2-9336-43EF-A365-1F54000F7DE9}"/>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986155231" sldId="2147483677"/>
          </pc:sldLayoutMkLst>
          <pc:spChg chg="mod">
            <ac:chgData name="Mathias Vercauteren" userId="fa5be325-c4b1-412f-aabb-20c14464bfb7" providerId="ADAL" clId="{A9B91A0C-DE7E-47E9-9019-964FDEE48EC5}" dt="2024-08-27T16:12:25.413" v="17461"/>
            <ac:spMkLst>
              <pc:docMk/>
              <pc:sldMasterMk cId="2960454480" sldId="2147483860"/>
              <pc:sldLayoutMk cId="2986155231" sldId="2147483677"/>
              <ac:spMk id="3" creationId="{A5B7C35C-F3E4-4522-8711-16E4F9052C2C}"/>
            </ac:spMkLst>
          </pc:spChg>
          <pc:spChg chg="mod">
            <ac:chgData name="Mathias Vercauteren" userId="fa5be325-c4b1-412f-aabb-20c14464bfb7" providerId="ADAL" clId="{A9B91A0C-DE7E-47E9-9019-964FDEE48EC5}" dt="2024-08-27T16:12:25.413" v="17461"/>
            <ac:spMkLst>
              <pc:docMk/>
              <pc:sldMasterMk cId="2960454480" sldId="2147483860"/>
              <pc:sldLayoutMk cId="2986155231" sldId="2147483677"/>
              <ac:spMk id="4" creationId="{1F4D6BAD-56F4-42F1-A2B3-FDB73364FD40}"/>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401310734" sldId="2147483684"/>
          </pc:sldLayoutMkLst>
          <pc:spChg chg="mod">
            <ac:chgData name="Mathias Vercauteren" userId="fa5be325-c4b1-412f-aabb-20c14464bfb7" providerId="ADAL" clId="{A9B91A0C-DE7E-47E9-9019-964FDEE48EC5}" dt="2024-08-27T16:12:25.413" v="17461"/>
            <ac:spMkLst>
              <pc:docMk/>
              <pc:sldMasterMk cId="2960454480" sldId="2147483860"/>
              <pc:sldLayoutMk cId="3401310734" sldId="2147483684"/>
              <ac:spMk id="3" creationId="{C04DAF8F-82DB-4DBE-9041-71217A4516CB}"/>
            </ac:spMkLst>
          </pc:spChg>
          <pc:spChg chg="mod">
            <ac:chgData name="Mathias Vercauteren" userId="fa5be325-c4b1-412f-aabb-20c14464bfb7" providerId="ADAL" clId="{A9B91A0C-DE7E-47E9-9019-964FDEE48EC5}" dt="2024-08-27T16:12:25.413" v="17461"/>
            <ac:spMkLst>
              <pc:docMk/>
              <pc:sldMasterMk cId="2960454480" sldId="2147483860"/>
              <pc:sldLayoutMk cId="3401310734" sldId="2147483684"/>
              <ac:spMk id="4" creationId="{782F761B-6706-439D-9C75-43E751AB195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550425395" sldId="2147483685"/>
          </pc:sldLayoutMkLst>
          <pc:spChg chg="mod">
            <ac:chgData name="Mathias Vercauteren" userId="fa5be325-c4b1-412f-aabb-20c14464bfb7" providerId="ADAL" clId="{A9B91A0C-DE7E-47E9-9019-964FDEE48EC5}" dt="2024-08-27T16:12:25.413" v="17461"/>
            <ac:spMkLst>
              <pc:docMk/>
              <pc:sldMasterMk cId="2960454480" sldId="2147483860"/>
              <pc:sldLayoutMk cId="2550425395" sldId="2147483685"/>
              <ac:spMk id="3" creationId="{10B29252-5D0B-4B9D-9FBD-8EC0929FE096}"/>
            </ac:spMkLst>
          </pc:spChg>
          <pc:spChg chg="mod">
            <ac:chgData name="Mathias Vercauteren" userId="fa5be325-c4b1-412f-aabb-20c14464bfb7" providerId="ADAL" clId="{A9B91A0C-DE7E-47E9-9019-964FDEE48EC5}" dt="2024-08-27T16:12:25.413" v="17461"/>
            <ac:spMkLst>
              <pc:docMk/>
              <pc:sldMasterMk cId="2960454480" sldId="2147483860"/>
              <pc:sldLayoutMk cId="2550425395" sldId="2147483685"/>
              <ac:spMk id="4" creationId="{5BB4FEF6-E217-4110-BBF5-C4B77ADC8457}"/>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4227948718" sldId="2147483688"/>
          </pc:sldLayoutMkLst>
          <pc:spChg chg="mod">
            <ac:chgData name="Mathias Vercauteren" userId="fa5be325-c4b1-412f-aabb-20c14464bfb7" providerId="ADAL" clId="{A9B91A0C-DE7E-47E9-9019-964FDEE48EC5}" dt="2024-08-27T16:12:25.413" v="17461"/>
            <ac:spMkLst>
              <pc:docMk/>
              <pc:sldMasterMk cId="2960454480" sldId="2147483860"/>
              <pc:sldLayoutMk cId="4227948718" sldId="2147483688"/>
              <ac:spMk id="3" creationId="{D5165D22-FEF5-4F30-8822-5D2378806A9B}"/>
            </ac:spMkLst>
          </pc:spChg>
          <pc:spChg chg="mod">
            <ac:chgData name="Mathias Vercauteren" userId="fa5be325-c4b1-412f-aabb-20c14464bfb7" providerId="ADAL" clId="{A9B91A0C-DE7E-47E9-9019-964FDEE48EC5}" dt="2024-08-27T16:12:25.413" v="17461"/>
            <ac:spMkLst>
              <pc:docMk/>
              <pc:sldMasterMk cId="2960454480" sldId="2147483860"/>
              <pc:sldLayoutMk cId="4227948718" sldId="2147483688"/>
              <ac:spMk id="4" creationId="{1540F86B-3DA3-4708-AAF5-387BA115C415}"/>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06013587" sldId="2147483692"/>
          </pc:sldLayoutMkLst>
          <pc:spChg chg="mod">
            <ac:chgData name="Mathias Vercauteren" userId="fa5be325-c4b1-412f-aabb-20c14464bfb7" providerId="ADAL" clId="{A9B91A0C-DE7E-47E9-9019-964FDEE48EC5}" dt="2024-08-27T16:12:25.413" v="17461"/>
            <ac:spMkLst>
              <pc:docMk/>
              <pc:sldMasterMk cId="2960454480" sldId="2147483860"/>
              <pc:sldLayoutMk cId="306013587" sldId="2147483692"/>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306013587" sldId="2147483692"/>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4093066419" sldId="2147483693"/>
          </pc:sldLayoutMkLst>
          <pc:spChg chg="mod">
            <ac:chgData name="Mathias Vercauteren" userId="fa5be325-c4b1-412f-aabb-20c14464bfb7" providerId="ADAL" clId="{A9B91A0C-DE7E-47E9-9019-964FDEE48EC5}" dt="2024-08-27T16:12:25.413" v="17461"/>
            <ac:spMkLst>
              <pc:docMk/>
              <pc:sldMasterMk cId="2960454480" sldId="2147483860"/>
              <pc:sldLayoutMk cId="4093066419" sldId="2147483693"/>
              <ac:spMk id="3" creationId="{9DAFA395-FE4C-4A99-A74E-57757D8473E1}"/>
            </ac:spMkLst>
          </pc:spChg>
          <pc:spChg chg="mod">
            <ac:chgData name="Mathias Vercauteren" userId="fa5be325-c4b1-412f-aabb-20c14464bfb7" providerId="ADAL" clId="{A9B91A0C-DE7E-47E9-9019-964FDEE48EC5}" dt="2024-08-27T16:12:25.413" v="17461"/>
            <ac:spMkLst>
              <pc:docMk/>
              <pc:sldMasterMk cId="2960454480" sldId="2147483860"/>
              <pc:sldLayoutMk cId="4093066419" sldId="2147483693"/>
              <ac:spMk id="4" creationId="{30A6A117-A0E8-43E1-9120-CE3B8B97667F}"/>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088783661" sldId="2147483694"/>
          </pc:sldLayoutMkLst>
          <pc:spChg chg="mod">
            <ac:chgData name="Mathias Vercauteren" userId="fa5be325-c4b1-412f-aabb-20c14464bfb7" providerId="ADAL" clId="{A9B91A0C-DE7E-47E9-9019-964FDEE48EC5}" dt="2024-08-27T16:12:25.413" v="17461"/>
            <ac:spMkLst>
              <pc:docMk/>
              <pc:sldMasterMk cId="2960454480" sldId="2147483860"/>
              <pc:sldLayoutMk cId="2088783661" sldId="2147483694"/>
              <ac:spMk id="3" creationId="{9DAFA395-FE4C-4A99-A74E-57757D8473E1}"/>
            </ac:spMkLst>
          </pc:spChg>
          <pc:spChg chg="mod">
            <ac:chgData name="Mathias Vercauteren" userId="fa5be325-c4b1-412f-aabb-20c14464bfb7" providerId="ADAL" clId="{A9B91A0C-DE7E-47E9-9019-964FDEE48EC5}" dt="2024-08-27T16:12:25.413" v="17461"/>
            <ac:spMkLst>
              <pc:docMk/>
              <pc:sldMasterMk cId="2960454480" sldId="2147483860"/>
              <pc:sldLayoutMk cId="2088783661" sldId="2147483694"/>
              <ac:spMk id="4" creationId="{30A6A117-A0E8-43E1-9120-CE3B8B97667F}"/>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110293752" sldId="2147483695"/>
          </pc:sldLayoutMkLst>
          <pc:spChg chg="mod">
            <ac:chgData name="Mathias Vercauteren" userId="fa5be325-c4b1-412f-aabb-20c14464bfb7" providerId="ADAL" clId="{A9B91A0C-DE7E-47E9-9019-964FDEE48EC5}" dt="2024-08-27T16:12:25.413" v="17461"/>
            <ac:spMkLst>
              <pc:docMk/>
              <pc:sldMasterMk cId="2960454480" sldId="2147483860"/>
              <pc:sldLayoutMk cId="3110293752" sldId="2147483695"/>
              <ac:spMk id="3" creationId="{10B29252-5D0B-4B9D-9FBD-8EC0929FE096}"/>
            </ac:spMkLst>
          </pc:spChg>
          <pc:spChg chg="mod">
            <ac:chgData name="Mathias Vercauteren" userId="fa5be325-c4b1-412f-aabb-20c14464bfb7" providerId="ADAL" clId="{A9B91A0C-DE7E-47E9-9019-964FDEE48EC5}" dt="2024-08-27T16:12:25.413" v="17461"/>
            <ac:spMkLst>
              <pc:docMk/>
              <pc:sldMasterMk cId="2960454480" sldId="2147483860"/>
              <pc:sldLayoutMk cId="3110293752" sldId="2147483695"/>
              <ac:spMk id="4" creationId="{5BB4FEF6-E217-4110-BBF5-C4B77ADC8457}"/>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954497050" sldId="2147483696"/>
          </pc:sldLayoutMkLst>
          <pc:spChg chg="mod">
            <ac:chgData name="Mathias Vercauteren" userId="fa5be325-c4b1-412f-aabb-20c14464bfb7" providerId="ADAL" clId="{A9B91A0C-DE7E-47E9-9019-964FDEE48EC5}" dt="2024-08-27T16:12:25.413" v="17461"/>
            <ac:spMkLst>
              <pc:docMk/>
              <pc:sldMasterMk cId="2960454480" sldId="2147483860"/>
              <pc:sldLayoutMk cId="1954497050" sldId="2147483696"/>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1954497050" sldId="2147483696"/>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91806091" sldId="2147483697"/>
          </pc:sldLayoutMkLst>
          <pc:spChg chg="mod">
            <ac:chgData name="Mathias Vercauteren" userId="fa5be325-c4b1-412f-aabb-20c14464bfb7" providerId="ADAL" clId="{A9B91A0C-DE7E-47E9-9019-964FDEE48EC5}" dt="2024-08-27T16:12:25.413" v="17461"/>
            <ac:spMkLst>
              <pc:docMk/>
              <pc:sldMasterMk cId="2960454480" sldId="2147483860"/>
              <pc:sldLayoutMk cId="91806091" sldId="2147483697"/>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91806091" sldId="2147483697"/>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563541079" sldId="2147483698"/>
          </pc:sldLayoutMkLst>
          <pc:spChg chg="mod">
            <ac:chgData name="Mathias Vercauteren" userId="fa5be325-c4b1-412f-aabb-20c14464bfb7" providerId="ADAL" clId="{A9B91A0C-DE7E-47E9-9019-964FDEE48EC5}" dt="2024-08-27T16:12:25.413" v="17461"/>
            <ac:spMkLst>
              <pc:docMk/>
              <pc:sldMasterMk cId="2960454480" sldId="2147483860"/>
              <pc:sldLayoutMk cId="1563541079" sldId="2147483698"/>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1563541079" sldId="2147483698"/>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599694137" sldId="2147483703"/>
          </pc:sldLayoutMkLst>
          <pc:spChg chg="mod">
            <ac:chgData name="Mathias Vercauteren" userId="fa5be325-c4b1-412f-aabb-20c14464bfb7" providerId="ADAL" clId="{A9B91A0C-DE7E-47E9-9019-964FDEE48EC5}" dt="2024-08-27T16:12:25.413" v="17461"/>
            <ac:spMkLst>
              <pc:docMk/>
              <pc:sldMasterMk cId="2960454480" sldId="2147483860"/>
              <pc:sldLayoutMk cId="599694137" sldId="2147483703"/>
              <ac:spMk id="5" creationId="{9CA1A1F7-C024-5688-FB2F-3D5AADF5A9FE}"/>
            </ac:spMkLst>
          </pc:spChg>
          <pc:spChg chg="mod">
            <ac:chgData name="Mathias Vercauteren" userId="fa5be325-c4b1-412f-aabb-20c14464bfb7" providerId="ADAL" clId="{A9B91A0C-DE7E-47E9-9019-964FDEE48EC5}" dt="2024-08-27T16:12:25.413" v="17461"/>
            <ac:spMkLst>
              <pc:docMk/>
              <pc:sldMasterMk cId="2960454480" sldId="2147483860"/>
              <pc:sldLayoutMk cId="599694137" sldId="2147483703"/>
              <ac:spMk id="6" creationId="{04028564-08EE-7583-4E3A-CB836E9AAE70}"/>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378138509" sldId="2147483704"/>
          </pc:sldLayoutMkLst>
          <pc:spChg chg="mod">
            <ac:chgData name="Mathias Vercauteren" userId="fa5be325-c4b1-412f-aabb-20c14464bfb7" providerId="ADAL" clId="{A9B91A0C-DE7E-47E9-9019-964FDEE48EC5}" dt="2024-08-27T16:12:25.413" v="17461"/>
            <ac:spMkLst>
              <pc:docMk/>
              <pc:sldMasterMk cId="2960454480" sldId="2147483860"/>
              <pc:sldLayoutMk cId="3378138509" sldId="2147483704"/>
              <ac:spMk id="2" creationId="{70AB36A9-0FB5-3469-6F30-42BE4698B296}"/>
            </ac:spMkLst>
          </pc:spChg>
        </pc:sldLayoutChg>
        <pc:sldLayoutChg chg="del">
          <pc:chgData name="Mathias Vercauteren" userId="fa5be325-c4b1-412f-aabb-20c14464bfb7" providerId="ADAL" clId="{A9B91A0C-DE7E-47E9-9019-964FDEE48EC5}" dt="2024-08-27T14:56:55.398" v="16051" actId="47"/>
          <pc:sldLayoutMkLst>
            <pc:docMk/>
            <pc:sldMasterMk cId="2425821962" sldId="2147483713"/>
            <pc:sldLayoutMk cId="4090203620" sldId="2147483718"/>
          </pc:sldLayoutMkLst>
        </pc:sldLayoutChg>
        <pc:sldLayoutChg chg="del">
          <pc:chgData name="Mathias Vercauteren" userId="fa5be325-c4b1-412f-aabb-20c14464bfb7" providerId="ADAL" clId="{A9B91A0C-DE7E-47E9-9019-964FDEE48EC5}" dt="2024-08-27T14:56:55.398" v="16051" actId="47"/>
          <pc:sldLayoutMkLst>
            <pc:docMk/>
            <pc:sldMasterMk cId="2425821962" sldId="2147483713"/>
            <pc:sldLayoutMk cId="72777910" sldId="2147483719"/>
          </pc:sldLayoutMkLst>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085119946" sldId="2147483882"/>
          </pc:sldLayoutMkLst>
          <pc:spChg chg="mod">
            <ac:chgData name="Mathias Vercauteren" userId="fa5be325-c4b1-412f-aabb-20c14464bfb7" providerId="ADAL" clId="{A9B91A0C-DE7E-47E9-9019-964FDEE48EC5}" dt="2024-08-27T16:12:25.413" v="17461"/>
            <ac:spMkLst>
              <pc:docMk/>
              <pc:sldMasterMk cId="2960454480" sldId="2147483860"/>
              <pc:sldLayoutMk cId="3085119946" sldId="2147483882"/>
              <ac:spMk id="3" creationId="{9DAFA395-FE4C-4A99-A74E-57757D8473E1}"/>
            </ac:spMkLst>
          </pc:spChg>
          <pc:spChg chg="mod">
            <ac:chgData name="Mathias Vercauteren" userId="fa5be325-c4b1-412f-aabb-20c14464bfb7" providerId="ADAL" clId="{A9B91A0C-DE7E-47E9-9019-964FDEE48EC5}" dt="2024-08-27T16:12:25.413" v="17461"/>
            <ac:spMkLst>
              <pc:docMk/>
              <pc:sldMasterMk cId="2960454480" sldId="2147483860"/>
              <pc:sldLayoutMk cId="3085119946" sldId="2147483882"/>
              <ac:spMk id="4" creationId="{30A6A117-A0E8-43E1-9120-CE3B8B97667F}"/>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830958511" sldId="2147483883"/>
          </pc:sldLayoutMkLst>
          <pc:spChg chg="mod">
            <ac:chgData name="Mathias Vercauteren" userId="fa5be325-c4b1-412f-aabb-20c14464bfb7" providerId="ADAL" clId="{A9B91A0C-DE7E-47E9-9019-964FDEE48EC5}" dt="2024-08-27T16:12:25.413" v="17461"/>
            <ac:spMkLst>
              <pc:docMk/>
              <pc:sldMasterMk cId="2960454480" sldId="2147483860"/>
              <pc:sldLayoutMk cId="2830958511" sldId="2147483883"/>
              <ac:spMk id="3" creationId="{9DAFA395-FE4C-4A99-A74E-57757D8473E1}"/>
            </ac:spMkLst>
          </pc:spChg>
          <pc:spChg chg="mod">
            <ac:chgData name="Mathias Vercauteren" userId="fa5be325-c4b1-412f-aabb-20c14464bfb7" providerId="ADAL" clId="{A9B91A0C-DE7E-47E9-9019-964FDEE48EC5}" dt="2024-08-27T16:12:25.413" v="17461"/>
            <ac:spMkLst>
              <pc:docMk/>
              <pc:sldMasterMk cId="2960454480" sldId="2147483860"/>
              <pc:sldLayoutMk cId="2830958511" sldId="2147483883"/>
              <ac:spMk id="4" creationId="{30A6A117-A0E8-43E1-9120-CE3B8B97667F}"/>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671051452" sldId="2147483886"/>
          </pc:sldLayoutMkLst>
          <pc:spChg chg="mod">
            <ac:chgData name="Mathias Vercauteren" userId="fa5be325-c4b1-412f-aabb-20c14464bfb7" providerId="ADAL" clId="{A9B91A0C-DE7E-47E9-9019-964FDEE48EC5}" dt="2024-08-27T16:12:25.413" v="17461"/>
            <ac:spMkLst>
              <pc:docMk/>
              <pc:sldMasterMk cId="2960454480" sldId="2147483860"/>
              <pc:sldLayoutMk cId="671051452" sldId="2147483886"/>
              <ac:spMk id="3" creationId="{3FB6FA27-6601-4107-A3C9-808CB4430246}"/>
            </ac:spMkLst>
          </pc:spChg>
          <pc:spChg chg="mod">
            <ac:chgData name="Mathias Vercauteren" userId="fa5be325-c4b1-412f-aabb-20c14464bfb7" providerId="ADAL" clId="{A9B91A0C-DE7E-47E9-9019-964FDEE48EC5}" dt="2024-08-27T16:12:25.413" v="17461"/>
            <ac:spMkLst>
              <pc:docMk/>
              <pc:sldMasterMk cId="2960454480" sldId="2147483860"/>
              <pc:sldLayoutMk cId="671051452" sldId="2147483886"/>
              <ac:spMk id="4" creationId="{0919432A-F8B5-4A96-AEE6-2E159658D5DD}"/>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998377925" sldId="2147483887"/>
          </pc:sldLayoutMkLst>
          <pc:spChg chg="mod">
            <ac:chgData name="Mathias Vercauteren" userId="fa5be325-c4b1-412f-aabb-20c14464bfb7" providerId="ADAL" clId="{A9B91A0C-DE7E-47E9-9019-964FDEE48EC5}" dt="2024-08-27T16:12:25.413" v="17461"/>
            <ac:spMkLst>
              <pc:docMk/>
              <pc:sldMasterMk cId="2960454480" sldId="2147483860"/>
              <pc:sldLayoutMk cId="1998377925" sldId="2147483887"/>
              <ac:spMk id="3" creationId="{C04DAF8F-82DB-4DBE-9041-71217A4516CB}"/>
            </ac:spMkLst>
          </pc:spChg>
          <pc:spChg chg="mod">
            <ac:chgData name="Mathias Vercauteren" userId="fa5be325-c4b1-412f-aabb-20c14464bfb7" providerId="ADAL" clId="{A9B91A0C-DE7E-47E9-9019-964FDEE48EC5}" dt="2024-08-27T16:12:25.413" v="17461"/>
            <ac:spMkLst>
              <pc:docMk/>
              <pc:sldMasterMk cId="2960454480" sldId="2147483860"/>
              <pc:sldLayoutMk cId="1998377925" sldId="2147483887"/>
              <ac:spMk id="4" creationId="{782F761B-6706-439D-9C75-43E751AB195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447974329" sldId="2147483889"/>
          </pc:sldLayoutMkLst>
          <pc:spChg chg="mod">
            <ac:chgData name="Mathias Vercauteren" userId="fa5be325-c4b1-412f-aabb-20c14464bfb7" providerId="ADAL" clId="{A9B91A0C-DE7E-47E9-9019-964FDEE48EC5}" dt="2024-08-27T16:12:25.413" v="17461"/>
            <ac:spMkLst>
              <pc:docMk/>
              <pc:sldMasterMk cId="2960454480" sldId="2147483860"/>
              <pc:sldLayoutMk cId="3447974329" sldId="2147483889"/>
              <ac:spMk id="3" creationId="{8E09328F-B310-4BF3-883E-BA9A39676AF2}"/>
            </ac:spMkLst>
          </pc:spChg>
          <pc:spChg chg="mod">
            <ac:chgData name="Mathias Vercauteren" userId="fa5be325-c4b1-412f-aabb-20c14464bfb7" providerId="ADAL" clId="{A9B91A0C-DE7E-47E9-9019-964FDEE48EC5}" dt="2024-08-27T16:12:25.413" v="17461"/>
            <ac:spMkLst>
              <pc:docMk/>
              <pc:sldMasterMk cId="2960454480" sldId="2147483860"/>
              <pc:sldLayoutMk cId="3447974329" sldId="2147483889"/>
              <ac:spMk id="4" creationId="{04192EF2-9336-43EF-A365-1F54000F7DE9}"/>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491546869" sldId="2147483890"/>
          </pc:sldLayoutMkLst>
          <pc:spChg chg="mod">
            <ac:chgData name="Mathias Vercauteren" userId="fa5be325-c4b1-412f-aabb-20c14464bfb7" providerId="ADAL" clId="{A9B91A0C-DE7E-47E9-9019-964FDEE48EC5}" dt="2024-08-27T16:12:25.413" v="17461"/>
            <ac:spMkLst>
              <pc:docMk/>
              <pc:sldMasterMk cId="2960454480" sldId="2147483860"/>
              <pc:sldLayoutMk cId="1491546869" sldId="2147483890"/>
              <ac:spMk id="3" creationId="{A5B7C35C-F3E4-4522-8711-16E4F9052C2C}"/>
            </ac:spMkLst>
          </pc:spChg>
          <pc:spChg chg="mod">
            <ac:chgData name="Mathias Vercauteren" userId="fa5be325-c4b1-412f-aabb-20c14464bfb7" providerId="ADAL" clId="{A9B91A0C-DE7E-47E9-9019-964FDEE48EC5}" dt="2024-08-27T16:12:25.413" v="17461"/>
            <ac:spMkLst>
              <pc:docMk/>
              <pc:sldMasterMk cId="2960454480" sldId="2147483860"/>
              <pc:sldLayoutMk cId="1491546869" sldId="2147483890"/>
              <ac:spMk id="4" creationId="{1F4D6BAD-56F4-42F1-A2B3-FDB73364FD40}"/>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4140632322" sldId="2147483891"/>
          </pc:sldLayoutMkLst>
          <pc:spChg chg="mod">
            <ac:chgData name="Mathias Vercauteren" userId="fa5be325-c4b1-412f-aabb-20c14464bfb7" providerId="ADAL" clId="{A9B91A0C-DE7E-47E9-9019-964FDEE48EC5}" dt="2024-08-27T16:12:25.413" v="17461"/>
            <ac:spMkLst>
              <pc:docMk/>
              <pc:sldMasterMk cId="2960454480" sldId="2147483860"/>
              <pc:sldLayoutMk cId="4140632322" sldId="2147483891"/>
              <ac:spMk id="3" creationId="{10B29252-5D0B-4B9D-9FBD-8EC0929FE096}"/>
            </ac:spMkLst>
          </pc:spChg>
          <pc:spChg chg="mod">
            <ac:chgData name="Mathias Vercauteren" userId="fa5be325-c4b1-412f-aabb-20c14464bfb7" providerId="ADAL" clId="{A9B91A0C-DE7E-47E9-9019-964FDEE48EC5}" dt="2024-08-27T16:12:25.413" v="17461"/>
            <ac:spMkLst>
              <pc:docMk/>
              <pc:sldMasterMk cId="2960454480" sldId="2147483860"/>
              <pc:sldLayoutMk cId="4140632322" sldId="2147483891"/>
              <ac:spMk id="4" creationId="{5BB4FEF6-E217-4110-BBF5-C4B77ADC8457}"/>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72344547" sldId="2147483892"/>
          </pc:sldLayoutMkLst>
          <pc:spChg chg="mod">
            <ac:chgData name="Mathias Vercauteren" userId="fa5be325-c4b1-412f-aabb-20c14464bfb7" providerId="ADAL" clId="{A9B91A0C-DE7E-47E9-9019-964FDEE48EC5}" dt="2024-08-27T16:12:25.413" v="17461"/>
            <ac:spMkLst>
              <pc:docMk/>
              <pc:sldMasterMk cId="2960454480" sldId="2147483860"/>
              <pc:sldLayoutMk cId="372344547" sldId="2147483892"/>
              <ac:spMk id="3" creationId="{10B29252-5D0B-4B9D-9FBD-8EC0929FE096}"/>
            </ac:spMkLst>
          </pc:spChg>
          <pc:spChg chg="mod">
            <ac:chgData name="Mathias Vercauteren" userId="fa5be325-c4b1-412f-aabb-20c14464bfb7" providerId="ADAL" clId="{A9B91A0C-DE7E-47E9-9019-964FDEE48EC5}" dt="2024-08-27T16:12:25.413" v="17461"/>
            <ac:spMkLst>
              <pc:docMk/>
              <pc:sldMasterMk cId="2960454480" sldId="2147483860"/>
              <pc:sldLayoutMk cId="372344547" sldId="2147483892"/>
              <ac:spMk id="4" creationId="{5BB4FEF6-E217-4110-BBF5-C4B77ADC8457}"/>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642397742" sldId="2147483893"/>
          </pc:sldLayoutMkLst>
          <pc:spChg chg="mod">
            <ac:chgData name="Mathias Vercauteren" userId="fa5be325-c4b1-412f-aabb-20c14464bfb7" providerId="ADAL" clId="{A9B91A0C-DE7E-47E9-9019-964FDEE48EC5}" dt="2024-08-27T16:12:25.413" v="17461"/>
            <ac:spMkLst>
              <pc:docMk/>
              <pc:sldMasterMk cId="2960454480" sldId="2147483860"/>
              <pc:sldLayoutMk cId="2642397742" sldId="2147483893"/>
              <ac:spMk id="3" creationId="{D5165D22-FEF5-4F30-8822-5D2378806A9B}"/>
            </ac:spMkLst>
          </pc:spChg>
          <pc:spChg chg="mod">
            <ac:chgData name="Mathias Vercauteren" userId="fa5be325-c4b1-412f-aabb-20c14464bfb7" providerId="ADAL" clId="{A9B91A0C-DE7E-47E9-9019-964FDEE48EC5}" dt="2024-08-27T16:12:25.413" v="17461"/>
            <ac:spMkLst>
              <pc:docMk/>
              <pc:sldMasterMk cId="2960454480" sldId="2147483860"/>
              <pc:sldLayoutMk cId="2642397742" sldId="2147483893"/>
              <ac:spMk id="4" creationId="{1540F86B-3DA3-4708-AAF5-387BA115C415}"/>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460105472" sldId="2147483894"/>
          </pc:sldLayoutMkLst>
          <pc:spChg chg="mod">
            <ac:chgData name="Mathias Vercauteren" userId="fa5be325-c4b1-412f-aabb-20c14464bfb7" providerId="ADAL" clId="{A9B91A0C-DE7E-47E9-9019-964FDEE48EC5}" dt="2024-08-27T16:12:25.413" v="17461"/>
            <ac:spMkLst>
              <pc:docMk/>
              <pc:sldMasterMk cId="2960454480" sldId="2147483860"/>
              <pc:sldLayoutMk cId="1460105472" sldId="2147483894"/>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1460105472" sldId="2147483894"/>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930964890" sldId="2147483895"/>
          </pc:sldLayoutMkLst>
          <pc:spChg chg="mod">
            <ac:chgData name="Mathias Vercauteren" userId="fa5be325-c4b1-412f-aabb-20c14464bfb7" providerId="ADAL" clId="{A9B91A0C-DE7E-47E9-9019-964FDEE48EC5}" dt="2024-08-27T16:12:25.413" v="17461"/>
            <ac:spMkLst>
              <pc:docMk/>
              <pc:sldMasterMk cId="2960454480" sldId="2147483860"/>
              <pc:sldLayoutMk cId="3930964890" sldId="2147483895"/>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3930964890" sldId="2147483895"/>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232838946" sldId="2147483897"/>
          </pc:sldLayoutMkLst>
          <pc:spChg chg="mod">
            <ac:chgData name="Mathias Vercauteren" userId="fa5be325-c4b1-412f-aabb-20c14464bfb7" providerId="ADAL" clId="{A9B91A0C-DE7E-47E9-9019-964FDEE48EC5}" dt="2024-08-27T16:12:25.413" v="17461"/>
            <ac:spMkLst>
              <pc:docMk/>
              <pc:sldMasterMk cId="2960454480" sldId="2147483860"/>
              <pc:sldLayoutMk cId="1232838946" sldId="2147483897"/>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1232838946" sldId="2147483897"/>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3851366037" sldId="2147483898"/>
          </pc:sldLayoutMkLst>
          <pc:spChg chg="mod">
            <ac:chgData name="Mathias Vercauteren" userId="fa5be325-c4b1-412f-aabb-20c14464bfb7" providerId="ADAL" clId="{A9B91A0C-DE7E-47E9-9019-964FDEE48EC5}" dt="2024-08-27T16:12:25.413" v="17461"/>
            <ac:spMkLst>
              <pc:docMk/>
              <pc:sldMasterMk cId="2960454480" sldId="2147483860"/>
              <pc:sldLayoutMk cId="3851366037" sldId="2147483898"/>
              <ac:spMk id="5" creationId="{14225273-038D-4F51-A093-83D80104F21A}"/>
            </ac:spMkLst>
          </pc:spChg>
          <pc:spChg chg="mod">
            <ac:chgData name="Mathias Vercauteren" userId="fa5be325-c4b1-412f-aabb-20c14464bfb7" providerId="ADAL" clId="{A9B91A0C-DE7E-47E9-9019-964FDEE48EC5}" dt="2024-08-27T16:12:25.413" v="17461"/>
            <ac:spMkLst>
              <pc:docMk/>
              <pc:sldMasterMk cId="2960454480" sldId="2147483860"/>
              <pc:sldLayoutMk cId="3851366037" sldId="2147483898"/>
              <ac:spMk id="6" creationId="{C7F24E14-E0E0-44FA-A4AA-FA63A858730C}"/>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2391781134" sldId="2147483901"/>
          </pc:sldLayoutMkLst>
          <pc:spChg chg="mod">
            <ac:chgData name="Mathias Vercauteren" userId="fa5be325-c4b1-412f-aabb-20c14464bfb7" providerId="ADAL" clId="{A9B91A0C-DE7E-47E9-9019-964FDEE48EC5}" dt="2024-08-27T16:12:25.413" v="17461"/>
            <ac:spMkLst>
              <pc:docMk/>
              <pc:sldMasterMk cId="2960454480" sldId="2147483860"/>
              <pc:sldLayoutMk cId="2391781134" sldId="2147483901"/>
              <ac:spMk id="5" creationId="{9CA1A1F7-C024-5688-FB2F-3D5AADF5A9FE}"/>
            </ac:spMkLst>
          </pc:spChg>
          <pc:spChg chg="mod">
            <ac:chgData name="Mathias Vercauteren" userId="fa5be325-c4b1-412f-aabb-20c14464bfb7" providerId="ADAL" clId="{A9B91A0C-DE7E-47E9-9019-964FDEE48EC5}" dt="2024-08-27T16:12:25.413" v="17461"/>
            <ac:spMkLst>
              <pc:docMk/>
              <pc:sldMasterMk cId="2960454480" sldId="2147483860"/>
              <pc:sldLayoutMk cId="2391781134" sldId="2147483901"/>
              <ac:spMk id="6" creationId="{04028564-08EE-7583-4E3A-CB836E9AAE70}"/>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775638214" sldId="2147483902"/>
          </pc:sldLayoutMkLst>
          <pc:spChg chg="mod">
            <ac:chgData name="Mathias Vercauteren" userId="fa5be325-c4b1-412f-aabb-20c14464bfb7" providerId="ADAL" clId="{A9B91A0C-DE7E-47E9-9019-964FDEE48EC5}" dt="2024-08-27T16:12:25.413" v="17461"/>
            <ac:spMkLst>
              <pc:docMk/>
              <pc:sldMasterMk cId="2960454480" sldId="2147483860"/>
              <pc:sldLayoutMk cId="775638214" sldId="2147483902"/>
              <ac:spMk id="2" creationId="{70AB36A9-0FB5-3469-6F30-42BE4698B296}"/>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944128530" sldId="2147483903"/>
          </pc:sldLayoutMkLst>
          <pc:spChg chg="mod">
            <ac:chgData name="Mathias Vercauteren" userId="fa5be325-c4b1-412f-aabb-20c14464bfb7" providerId="ADAL" clId="{A9B91A0C-DE7E-47E9-9019-964FDEE48EC5}" dt="2024-08-27T16:12:25.413" v="17461"/>
            <ac:spMkLst>
              <pc:docMk/>
              <pc:sldMasterMk cId="2960454480" sldId="2147483860"/>
              <pc:sldLayoutMk cId="1944128530" sldId="2147483903"/>
              <ac:spMk id="2" creationId="{70AB36A9-0FB5-3469-6F30-42BE4698B296}"/>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1679850911" sldId="2147483905"/>
          </pc:sldLayoutMkLst>
          <pc:spChg chg="mod">
            <ac:chgData name="Mathias Vercauteren" userId="fa5be325-c4b1-412f-aabb-20c14464bfb7" providerId="ADAL" clId="{A9B91A0C-DE7E-47E9-9019-964FDEE48EC5}" dt="2024-08-27T16:12:25.413" v="17461"/>
            <ac:spMkLst>
              <pc:docMk/>
              <pc:sldMasterMk cId="2960454480" sldId="2147483860"/>
              <pc:sldLayoutMk cId="1679850911" sldId="2147483905"/>
              <ac:spMk id="2" creationId="{70AB36A9-0FB5-3469-6F30-42BE4698B296}"/>
            </ac:spMkLst>
          </pc:spChg>
        </pc:sldLayoutChg>
        <pc:sldLayoutChg chg="modSp">
          <pc:chgData name="Mathias Vercauteren" userId="fa5be325-c4b1-412f-aabb-20c14464bfb7" providerId="ADAL" clId="{A9B91A0C-DE7E-47E9-9019-964FDEE48EC5}" dt="2024-08-27T16:12:25.413" v="17461"/>
          <pc:sldLayoutMkLst>
            <pc:docMk/>
            <pc:sldMasterMk cId="2960454480" sldId="2147483860"/>
            <pc:sldLayoutMk cId="812396232" sldId="2147483906"/>
          </pc:sldLayoutMkLst>
          <pc:spChg chg="mod">
            <ac:chgData name="Mathias Vercauteren" userId="fa5be325-c4b1-412f-aabb-20c14464bfb7" providerId="ADAL" clId="{A9B91A0C-DE7E-47E9-9019-964FDEE48EC5}" dt="2024-08-27T16:12:25.413" v="17461"/>
            <ac:spMkLst>
              <pc:docMk/>
              <pc:sldMasterMk cId="2960454480" sldId="2147483860"/>
              <pc:sldLayoutMk cId="812396232" sldId="2147483906"/>
              <ac:spMk id="2" creationId="{70AB36A9-0FB5-3469-6F30-42BE4698B296}"/>
            </ac:spMkLst>
          </pc:spChg>
        </pc:sldLayoutChg>
      </pc:sldMasterChg>
      <pc:sldMasterChg chg="del delSldLayout">
        <pc:chgData name="Mathias Vercauteren" userId="fa5be325-c4b1-412f-aabb-20c14464bfb7" providerId="ADAL" clId="{A9B91A0C-DE7E-47E9-9019-964FDEE48EC5}" dt="2024-08-27T15:49:43.666" v="16933" actId="47"/>
        <pc:sldMasterMkLst>
          <pc:docMk/>
          <pc:sldMasterMk cId="2471185201" sldId="2147483758"/>
        </pc:sldMasterMkLst>
        <pc:sldLayoutChg chg="del">
          <pc:chgData name="Mathias Vercauteren" userId="fa5be325-c4b1-412f-aabb-20c14464bfb7" providerId="ADAL" clId="{A9B91A0C-DE7E-47E9-9019-964FDEE48EC5}" dt="2024-08-27T15:49:43.666" v="16933" actId="47"/>
          <pc:sldLayoutMkLst>
            <pc:docMk/>
            <pc:sldMasterMk cId="2471185201" sldId="2147483758"/>
            <pc:sldLayoutMk cId="3384993415" sldId="2147483759"/>
          </pc:sldLayoutMkLst>
        </pc:sldLayoutChg>
        <pc:sldLayoutChg chg="del">
          <pc:chgData name="Mathias Vercauteren" userId="fa5be325-c4b1-412f-aabb-20c14464bfb7" providerId="ADAL" clId="{A9B91A0C-DE7E-47E9-9019-964FDEE48EC5}" dt="2024-08-27T15:49:43.666" v="16933" actId="47"/>
          <pc:sldLayoutMkLst>
            <pc:docMk/>
            <pc:sldMasterMk cId="2471185201" sldId="2147483758"/>
            <pc:sldLayoutMk cId="2773143856" sldId="2147483760"/>
          </pc:sldLayoutMkLst>
        </pc:sldLayoutChg>
        <pc:sldLayoutChg chg="del">
          <pc:chgData name="Mathias Vercauteren" userId="fa5be325-c4b1-412f-aabb-20c14464bfb7" providerId="ADAL" clId="{A9B91A0C-DE7E-47E9-9019-964FDEE48EC5}" dt="2024-08-27T15:49:43.666" v="16933" actId="47"/>
          <pc:sldLayoutMkLst>
            <pc:docMk/>
            <pc:sldMasterMk cId="2471185201" sldId="2147483758"/>
            <pc:sldLayoutMk cId="34833519" sldId="2147483761"/>
          </pc:sldLayoutMkLst>
        </pc:sldLayoutChg>
        <pc:sldLayoutChg chg="del">
          <pc:chgData name="Mathias Vercauteren" userId="fa5be325-c4b1-412f-aabb-20c14464bfb7" providerId="ADAL" clId="{A9B91A0C-DE7E-47E9-9019-964FDEE48EC5}" dt="2024-08-27T15:49:43.666" v="16933" actId="47"/>
          <pc:sldLayoutMkLst>
            <pc:docMk/>
            <pc:sldMasterMk cId="2471185201" sldId="2147483758"/>
            <pc:sldLayoutMk cId="2961382025" sldId="2147483762"/>
          </pc:sldLayoutMkLst>
        </pc:sldLayoutChg>
        <pc:sldLayoutChg chg="del">
          <pc:chgData name="Mathias Vercauteren" userId="fa5be325-c4b1-412f-aabb-20c14464bfb7" providerId="ADAL" clId="{A9B91A0C-DE7E-47E9-9019-964FDEE48EC5}" dt="2024-08-27T15:49:43.666" v="16933" actId="47"/>
          <pc:sldLayoutMkLst>
            <pc:docMk/>
            <pc:sldMasterMk cId="2471185201" sldId="2147483758"/>
            <pc:sldLayoutMk cId="908067163" sldId="2147483764"/>
          </pc:sldLayoutMkLst>
        </pc:sldLayoutChg>
      </pc:sldMasterChg>
      <pc:sldMasterChg chg="del delSldLayout">
        <pc:chgData name="Mathias Vercauteren" userId="fa5be325-c4b1-412f-aabb-20c14464bfb7" providerId="ADAL" clId="{A9B91A0C-DE7E-47E9-9019-964FDEE48EC5}" dt="2024-08-27T13:56:08.687" v="15173" actId="47"/>
        <pc:sldMasterMkLst>
          <pc:docMk/>
          <pc:sldMasterMk cId="192833264" sldId="2147483775"/>
        </pc:sldMasterMkLst>
        <pc:sldLayoutChg chg="del">
          <pc:chgData name="Mathias Vercauteren" userId="fa5be325-c4b1-412f-aabb-20c14464bfb7" providerId="ADAL" clId="{A9B91A0C-DE7E-47E9-9019-964FDEE48EC5}" dt="2024-08-27T13:56:08.687" v="15173" actId="47"/>
          <pc:sldLayoutMkLst>
            <pc:docMk/>
            <pc:sldMasterMk cId="192833264" sldId="2147483775"/>
            <pc:sldLayoutMk cId="1392362342" sldId="2147483776"/>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173695832" sldId="2147483777"/>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3767742803" sldId="2147483778"/>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909626948" sldId="2147483779"/>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1606458179" sldId="2147483780"/>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658926500" sldId="2147483781"/>
          </pc:sldLayoutMkLst>
        </pc:sldLayoutChg>
        <pc:sldLayoutChg chg="del">
          <pc:chgData name="Mathias Vercauteren" userId="fa5be325-c4b1-412f-aabb-20c14464bfb7" providerId="ADAL" clId="{A9B91A0C-DE7E-47E9-9019-964FDEE48EC5}" dt="2024-08-27T13:56:08.687" v="15173" actId="47"/>
          <pc:sldLayoutMkLst>
            <pc:docMk/>
            <pc:sldMasterMk cId="192833264" sldId="2147483775"/>
            <pc:sldLayoutMk cId="3887236382" sldId="2147483782"/>
          </pc:sldLayoutMkLst>
        </pc:sldLayoutChg>
      </pc:sldMasterChg>
      <pc:sldMasterChg chg="del delSldLayout">
        <pc:chgData name="Mathias Vercauteren" userId="fa5be325-c4b1-412f-aabb-20c14464bfb7" providerId="ADAL" clId="{A9B91A0C-DE7E-47E9-9019-964FDEE48EC5}" dt="2024-08-26T12:46:30.752" v="77" actId="47"/>
        <pc:sldMasterMkLst>
          <pc:docMk/>
          <pc:sldMasterMk cId="3731729447" sldId="2147483852"/>
        </pc:sldMasterMkLst>
        <pc:sldLayoutChg chg="del">
          <pc:chgData name="Mathias Vercauteren" userId="fa5be325-c4b1-412f-aabb-20c14464bfb7" providerId="ADAL" clId="{A9B91A0C-DE7E-47E9-9019-964FDEE48EC5}" dt="2024-08-26T12:46:30.752" v="77" actId="47"/>
          <pc:sldLayoutMkLst>
            <pc:docMk/>
            <pc:sldMasterMk cId="3731729447" sldId="2147483852"/>
            <pc:sldLayoutMk cId="284462500" sldId="2147483853"/>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413218928" sldId="2147483854"/>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1160935852" sldId="2147483855"/>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2063578740" sldId="2147483856"/>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1577735923" sldId="2147483857"/>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519707386" sldId="2147483858"/>
          </pc:sldLayoutMkLst>
        </pc:sldLayoutChg>
        <pc:sldLayoutChg chg="del">
          <pc:chgData name="Mathias Vercauteren" userId="fa5be325-c4b1-412f-aabb-20c14464bfb7" providerId="ADAL" clId="{A9B91A0C-DE7E-47E9-9019-964FDEE48EC5}" dt="2024-08-26T12:46:30.752" v="77" actId="47"/>
          <pc:sldLayoutMkLst>
            <pc:docMk/>
            <pc:sldMasterMk cId="3731729447" sldId="2147483852"/>
            <pc:sldLayoutMk cId="1708948807" sldId="2147483859"/>
          </pc:sldLayoutMkLst>
        </pc:sldLayoutChg>
      </pc:sldMasterChg>
      <pc:sldMasterChg chg="del delSldLayout">
        <pc:chgData name="Mathias Vercauteren" userId="fa5be325-c4b1-412f-aabb-20c14464bfb7" providerId="ADAL" clId="{A9B91A0C-DE7E-47E9-9019-964FDEE48EC5}" dt="2024-08-27T15:38:03.706" v="16809" actId="47"/>
        <pc:sldMasterMkLst>
          <pc:docMk/>
          <pc:sldMasterMk cId="3462852015" sldId="2147483865"/>
        </pc:sldMasterMkLst>
        <pc:sldLayoutChg chg="del">
          <pc:chgData name="Mathias Vercauteren" userId="fa5be325-c4b1-412f-aabb-20c14464bfb7" providerId="ADAL" clId="{A9B91A0C-DE7E-47E9-9019-964FDEE48EC5}" dt="2024-08-27T15:38:03.706" v="16809" actId="47"/>
          <pc:sldLayoutMkLst>
            <pc:docMk/>
            <pc:sldMasterMk cId="3462852015" sldId="2147483865"/>
            <pc:sldLayoutMk cId="3509132965" sldId="2147483866"/>
          </pc:sldLayoutMkLst>
        </pc:sldLayoutChg>
        <pc:sldLayoutChg chg="del">
          <pc:chgData name="Mathias Vercauteren" userId="fa5be325-c4b1-412f-aabb-20c14464bfb7" providerId="ADAL" clId="{A9B91A0C-DE7E-47E9-9019-964FDEE48EC5}" dt="2024-08-27T15:38:03.706" v="16809" actId="47"/>
          <pc:sldLayoutMkLst>
            <pc:docMk/>
            <pc:sldMasterMk cId="3462852015" sldId="2147483865"/>
            <pc:sldLayoutMk cId="2288728044" sldId="2147483867"/>
          </pc:sldLayoutMkLst>
        </pc:sldLayoutChg>
        <pc:sldLayoutChg chg="del">
          <pc:chgData name="Mathias Vercauteren" userId="fa5be325-c4b1-412f-aabb-20c14464bfb7" providerId="ADAL" clId="{A9B91A0C-DE7E-47E9-9019-964FDEE48EC5}" dt="2024-08-27T15:38:03.706" v="16809" actId="47"/>
          <pc:sldLayoutMkLst>
            <pc:docMk/>
            <pc:sldMasterMk cId="3462852015" sldId="2147483865"/>
            <pc:sldLayoutMk cId="2861641902" sldId="2147483868"/>
          </pc:sldLayoutMkLst>
        </pc:sldLayoutChg>
        <pc:sldLayoutChg chg="del">
          <pc:chgData name="Mathias Vercauteren" userId="fa5be325-c4b1-412f-aabb-20c14464bfb7" providerId="ADAL" clId="{A9B91A0C-DE7E-47E9-9019-964FDEE48EC5}" dt="2024-08-27T15:38:03.706" v="16809" actId="47"/>
          <pc:sldLayoutMkLst>
            <pc:docMk/>
            <pc:sldMasterMk cId="3462852015" sldId="2147483865"/>
            <pc:sldLayoutMk cId="3570600169" sldId="2147483869"/>
          </pc:sldLayoutMkLst>
        </pc:sldLayoutChg>
        <pc:sldLayoutChg chg="del">
          <pc:chgData name="Mathias Vercauteren" userId="fa5be325-c4b1-412f-aabb-20c14464bfb7" providerId="ADAL" clId="{A9B91A0C-DE7E-47E9-9019-964FDEE48EC5}" dt="2024-08-27T15:38:03.706" v="16809" actId="47"/>
          <pc:sldLayoutMkLst>
            <pc:docMk/>
            <pc:sldMasterMk cId="3462852015" sldId="2147483865"/>
            <pc:sldLayoutMk cId="2208990242" sldId="2147483870"/>
          </pc:sldLayoutMkLst>
        </pc:sldLayoutChg>
        <pc:sldLayoutChg chg="del">
          <pc:chgData name="Mathias Vercauteren" userId="fa5be325-c4b1-412f-aabb-20c14464bfb7" providerId="ADAL" clId="{A9B91A0C-DE7E-47E9-9019-964FDEE48EC5}" dt="2024-08-27T15:05:12.941" v="16067" actId="47"/>
          <pc:sldLayoutMkLst>
            <pc:docMk/>
            <pc:sldMasterMk cId="3462852015" sldId="2147483865"/>
            <pc:sldLayoutMk cId="686123288" sldId="2147483916"/>
          </pc:sldLayoutMkLst>
        </pc:sldLayoutChg>
        <pc:sldLayoutChg chg="del">
          <pc:chgData name="Mathias Vercauteren" userId="fa5be325-c4b1-412f-aabb-20c14464bfb7" providerId="ADAL" clId="{A9B91A0C-DE7E-47E9-9019-964FDEE48EC5}" dt="2024-08-27T15:38:03.706" v="16809" actId="47"/>
          <pc:sldLayoutMkLst>
            <pc:docMk/>
            <pc:sldMasterMk cId="3462852015" sldId="2147483865"/>
            <pc:sldLayoutMk cId="686123288" sldId="2147483917"/>
          </pc:sldLayoutMkLst>
        </pc:sldLayoutChg>
      </pc:sldMasterChg>
      <pc:sldMasterChg chg="del delSldLayout">
        <pc:chgData name="Mathias Vercauteren" userId="fa5be325-c4b1-412f-aabb-20c14464bfb7" providerId="ADAL" clId="{A9B91A0C-DE7E-47E9-9019-964FDEE48EC5}" dt="2024-08-27T13:56:08.687" v="15173" actId="47"/>
        <pc:sldMasterMkLst>
          <pc:docMk/>
          <pc:sldMasterMk cId="2140438087" sldId="2147483871"/>
        </pc:sldMasterMkLst>
        <pc:sldLayoutChg chg="del">
          <pc:chgData name="Mathias Vercauteren" userId="fa5be325-c4b1-412f-aabb-20c14464bfb7" providerId="ADAL" clId="{A9B91A0C-DE7E-47E9-9019-964FDEE48EC5}" dt="2024-08-27T13:56:08.687" v="15173" actId="47"/>
          <pc:sldLayoutMkLst>
            <pc:docMk/>
            <pc:sldMasterMk cId="2140438087" sldId="2147483871"/>
            <pc:sldLayoutMk cId="1344999669" sldId="2147483872"/>
          </pc:sldLayoutMkLst>
        </pc:sldLayoutChg>
        <pc:sldLayoutChg chg="del">
          <pc:chgData name="Mathias Vercauteren" userId="fa5be325-c4b1-412f-aabb-20c14464bfb7" providerId="ADAL" clId="{A9B91A0C-DE7E-47E9-9019-964FDEE48EC5}" dt="2024-08-27T13:56:08.687" v="15173" actId="47"/>
          <pc:sldLayoutMkLst>
            <pc:docMk/>
            <pc:sldMasterMk cId="2140438087" sldId="2147483871"/>
            <pc:sldLayoutMk cId="3899119503" sldId="2147483873"/>
          </pc:sldLayoutMkLst>
        </pc:sldLayoutChg>
        <pc:sldLayoutChg chg="del">
          <pc:chgData name="Mathias Vercauteren" userId="fa5be325-c4b1-412f-aabb-20c14464bfb7" providerId="ADAL" clId="{A9B91A0C-DE7E-47E9-9019-964FDEE48EC5}" dt="2024-08-27T13:56:08.687" v="15173" actId="47"/>
          <pc:sldLayoutMkLst>
            <pc:docMk/>
            <pc:sldMasterMk cId="2140438087" sldId="2147483871"/>
            <pc:sldLayoutMk cId="1540348889" sldId="2147483874"/>
          </pc:sldLayoutMkLst>
        </pc:sldLayoutChg>
        <pc:sldLayoutChg chg="del">
          <pc:chgData name="Mathias Vercauteren" userId="fa5be325-c4b1-412f-aabb-20c14464bfb7" providerId="ADAL" clId="{A9B91A0C-DE7E-47E9-9019-964FDEE48EC5}" dt="2024-08-27T13:56:08.687" v="15173" actId="47"/>
          <pc:sldLayoutMkLst>
            <pc:docMk/>
            <pc:sldMasterMk cId="2140438087" sldId="2147483871"/>
            <pc:sldLayoutMk cId="602651481" sldId="2147483875"/>
          </pc:sldLayoutMkLst>
        </pc:sldLayoutChg>
        <pc:sldLayoutChg chg="del">
          <pc:chgData name="Mathias Vercauteren" userId="fa5be325-c4b1-412f-aabb-20c14464bfb7" providerId="ADAL" clId="{A9B91A0C-DE7E-47E9-9019-964FDEE48EC5}" dt="2024-08-27T13:56:08.687" v="15173" actId="47"/>
          <pc:sldLayoutMkLst>
            <pc:docMk/>
            <pc:sldMasterMk cId="2140438087" sldId="2147483871"/>
            <pc:sldLayoutMk cId="3000671997" sldId="2147483876"/>
          </pc:sldLayoutMkLst>
        </pc:sldLayoutChg>
      </pc:sldMasterChg>
      <pc:sldMasterChg chg="delSldLayout">
        <pc:chgData name="Mathias Vercauteren" userId="fa5be325-c4b1-412f-aabb-20c14464bfb7" providerId="ADAL" clId="{A9B91A0C-DE7E-47E9-9019-964FDEE48EC5}" dt="2024-08-27T16:15:04.176" v="17464" actId="47"/>
        <pc:sldMasterMkLst>
          <pc:docMk/>
          <pc:sldMasterMk cId="579265060" sldId="2147483877"/>
        </pc:sldMasterMkLst>
        <pc:sldLayoutChg chg="del">
          <pc:chgData name="Mathias Vercauteren" userId="fa5be325-c4b1-412f-aabb-20c14464bfb7" providerId="ADAL" clId="{A9B91A0C-DE7E-47E9-9019-964FDEE48EC5}" dt="2024-08-27T16:15:04.176" v="17464" actId="47"/>
          <pc:sldLayoutMkLst>
            <pc:docMk/>
            <pc:sldMasterMk cId="579265060" sldId="2147483877"/>
            <pc:sldLayoutMk cId="3252105193" sldId="2147483925"/>
          </pc:sldLayoutMkLst>
        </pc:sldLayoutChg>
      </pc:sldMasterChg>
      <pc:sldMasterChg chg="del delSldLayout">
        <pc:chgData name="Mathias Vercauteren" userId="fa5be325-c4b1-412f-aabb-20c14464bfb7" providerId="ADAL" clId="{A9B91A0C-DE7E-47E9-9019-964FDEE48EC5}" dt="2024-08-27T05:21:51.382" v="4919" actId="47"/>
        <pc:sldMasterMkLst>
          <pc:docMk/>
          <pc:sldMasterMk cId="1605350388" sldId="2147483907"/>
        </pc:sldMasterMkLst>
        <pc:sldLayoutChg chg="del">
          <pc:chgData name="Mathias Vercauteren" userId="fa5be325-c4b1-412f-aabb-20c14464bfb7" providerId="ADAL" clId="{A9B91A0C-DE7E-47E9-9019-964FDEE48EC5}" dt="2024-08-27T05:21:51.382" v="4919" actId="47"/>
          <pc:sldLayoutMkLst>
            <pc:docMk/>
            <pc:sldMasterMk cId="1605350388" sldId="2147483907"/>
            <pc:sldLayoutMk cId="3823887655" sldId="2147483908"/>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1898211027" sldId="2147483909"/>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811497480" sldId="2147483910"/>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3252429305" sldId="2147483911"/>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1714573009" sldId="2147483912"/>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2144207171" sldId="2147483913"/>
          </pc:sldLayoutMkLst>
        </pc:sldLayoutChg>
        <pc:sldLayoutChg chg="del">
          <pc:chgData name="Mathias Vercauteren" userId="fa5be325-c4b1-412f-aabb-20c14464bfb7" providerId="ADAL" clId="{A9B91A0C-DE7E-47E9-9019-964FDEE48EC5}" dt="2024-08-27T05:21:51.382" v="4919" actId="47"/>
          <pc:sldLayoutMkLst>
            <pc:docMk/>
            <pc:sldMasterMk cId="1605350388" sldId="2147483907"/>
            <pc:sldLayoutMk cId="749038491" sldId="2147483914"/>
          </pc:sldLayoutMkLst>
        </pc:sldLayoutChg>
      </pc:sldMasterChg>
      <pc:sldMasterChg chg="del delSldLayout">
        <pc:chgData name="Mathias Vercauteren" userId="fa5be325-c4b1-412f-aabb-20c14464bfb7" providerId="ADAL" clId="{A9B91A0C-DE7E-47E9-9019-964FDEE48EC5}" dt="2024-08-27T14:02:15.542" v="15342" actId="47"/>
        <pc:sldMasterMkLst>
          <pc:docMk/>
          <pc:sldMasterMk cId="668394472" sldId="2147483916"/>
        </pc:sldMasterMkLst>
        <pc:sldLayoutChg chg="del">
          <pc:chgData name="Mathias Vercauteren" userId="fa5be325-c4b1-412f-aabb-20c14464bfb7" providerId="ADAL" clId="{A9B91A0C-DE7E-47E9-9019-964FDEE48EC5}" dt="2024-08-27T14:02:15.542" v="15342" actId="47"/>
          <pc:sldLayoutMkLst>
            <pc:docMk/>
            <pc:sldMasterMk cId="668394472" sldId="2147483916"/>
            <pc:sldLayoutMk cId="2609800684" sldId="2147483917"/>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2395770927" sldId="2147483918"/>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1711138040" sldId="2147483919"/>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2484248445" sldId="2147483920"/>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1922991303" sldId="2147483921"/>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4053448381" sldId="2147483922"/>
          </pc:sldLayoutMkLst>
        </pc:sldLayoutChg>
        <pc:sldLayoutChg chg="del">
          <pc:chgData name="Mathias Vercauteren" userId="fa5be325-c4b1-412f-aabb-20c14464bfb7" providerId="ADAL" clId="{A9B91A0C-DE7E-47E9-9019-964FDEE48EC5}" dt="2024-08-27T14:02:15.542" v="15342" actId="47"/>
          <pc:sldLayoutMkLst>
            <pc:docMk/>
            <pc:sldMasterMk cId="668394472" sldId="2147483916"/>
            <pc:sldLayoutMk cId="1682960513" sldId="2147483923"/>
          </pc:sldLayoutMkLst>
        </pc:sldLayoutChg>
      </pc:sldMasterChg>
      <pc:sldMasterChg chg="del delSldLayout">
        <pc:chgData name="Mathias Vercauteren" userId="fa5be325-c4b1-412f-aabb-20c14464bfb7" providerId="ADAL" clId="{A9B91A0C-DE7E-47E9-9019-964FDEE48EC5}" dt="2024-08-27T16:10:12.530" v="17428" actId="47"/>
        <pc:sldMasterMkLst>
          <pc:docMk/>
          <pc:sldMasterMk cId="2529461995" sldId="2147483918"/>
        </pc:sldMasterMkLst>
        <pc:sldLayoutChg chg="del">
          <pc:chgData name="Mathias Vercauteren" userId="fa5be325-c4b1-412f-aabb-20c14464bfb7" providerId="ADAL" clId="{A9B91A0C-DE7E-47E9-9019-964FDEE48EC5}" dt="2024-08-27T16:10:12.530" v="17428" actId="47"/>
          <pc:sldLayoutMkLst>
            <pc:docMk/>
            <pc:sldMasterMk cId="2529461995" sldId="2147483918"/>
            <pc:sldLayoutMk cId="28713962" sldId="2147483919"/>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451722536" sldId="2147483920"/>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584498153" sldId="2147483921"/>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576488771" sldId="2147483922"/>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392013873" sldId="2147483923"/>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669996213" sldId="2147483924"/>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209286725" sldId="2147483925"/>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1860051221" sldId="2147483926"/>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92617732" sldId="2147483927"/>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84966111" sldId="2147483928"/>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3268917642" sldId="2147483929"/>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896349748" sldId="2147483930"/>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386566352" sldId="2147483931"/>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11249138" sldId="2147483932"/>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478096836" sldId="2147483933"/>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3097161068" sldId="2147483934"/>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3622304945" sldId="2147483935"/>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3874352098" sldId="2147483936"/>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555799876" sldId="2147483937"/>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1516091407" sldId="2147483938"/>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296057898" sldId="2147483939"/>
          </pc:sldLayoutMkLst>
        </pc:sldLayoutChg>
        <pc:sldLayoutChg chg="del">
          <pc:chgData name="Mathias Vercauteren" userId="fa5be325-c4b1-412f-aabb-20c14464bfb7" providerId="ADAL" clId="{A9B91A0C-DE7E-47E9-9019-964FDEE48EC5}" dt="2024-08-27T16:10:12.530" v="17428" actId="47"/>
          <pc:sldLayoutMkLst>
            <pc:docMk/>
            <pc:sldMasterMk cId="2529461995" sldId="2147483918"/>
            <pc:sldLayoutMk cId="3668724125" sldId="2147483940"/>
          </pc:sldLayoutMkLst>
        </pc:sldLayoutChg>
      </pc:sldMasterChg>
    </pc:docChg>
  </pc:docChgLst>
  <pc:docChgLst>
    <pc:chgData name="Mathias Vercauteren" userId="fa5be325-c4b1-412f-aabb-20c14464bfb7" providerId="ADAL" clId="{25C97D6E-73B0-4140-96CD-2BA9D853D87A}"/>
    <pc:docChg chg="undo redo custSel addSld delSld modSld sldOrd modMainMaster addSection delSection modSection modNotesMaster modHandout">
      <pc:chgData name="Mathias Vercauteren" userId="fa5be325-c4b1-412f-aabb-20c14464bfb7" providerId="ADAL" clId="{25C97D6E-73B0-4140-96CD-2BA9D853D87A}" dt="2024-10-17T18:59:02.216" v="42952" actId="20577"/>
      <pc:docMkLst>
        <pc:docMk/>
      </pc:docMkLst>
      <pc:sldChg chg="del">
        <pc:chgData name="Mathias Vercauteren" userId="fa5be325-c4b1-412f-aabb-20c14464bfb7" providerId="ADAL" clId="{25C97D6E-73B0-4140-96CD-2BA9D853D87A}" dt="2024-09-19T12:18:01.356" v="2" actId="47"/>
        <pc:sldMkLst>
          <pc:docMk/>
          <pc:sldMk cId="2668163680" sldId="346"/>
        </pc:sldMkLst>
      </pc:sldChg>
      <pc:sldChg chg="del">
        <pc:chgData name="Mathias Vercauteren" userId="fa5be325-c4b1-412f-aabb-20c14464bfb7" providerId="ADAL" clId="{25C97D6E-73B0-4140-96CD-2BA9D853D87A}" dt="2024-09-19T12:18:01.356" v="2" actId="47"/>
        <pc:sldMkLst>
          <pc:docMk/>
          <pc:sldMk cId="71991757" sldId="347"/>
        </pc:sldMkLst>
      </pc:sldChg>
      <pc:sldChg chg="del">
        <pc:chgData name="Mathias Vercauteren" userId="fa5be325-c4b1-412f-aabb-20c14464bfb7" providerId="ADAL" clId="{25C97D6E-73B0-4140-96CD-2BA9D853D87A}" dt="2024-09-19T12:18:01.356" v="2" actId="47"/>
        <pc:sldMkLst>
          <pc:docMk/>
          <pc:sldMk cId="1649575331" sldId="348"/>
        </pc:sldMkLst>
      </pc:sldChg>
      <pc:sldChg chg="del">
        <pc:chgData name="Mathias Vercauteren" userId="fa5be325-c4b1-412f-aabb-20c14464bfb7" providerId="ADAL" clId="{25C97D6E-73B0-4140-96CD-2BA9D853D87A}" dt="2024-09-19T12:18:01.356" v="2" actId="47"/>
        <pc:sldMkLst>
          <pc:docMk/>
          <pc:sldMk cId="2039155686" sldId="349"/>
        </pc:sldMkLst>
      </pc:sldChg>
      <pc:sldChg chg="del">
        <pc:chgData name="Mathias Vercauteren" userId="fa5be325-c4b1-412f-aabb-20c14464bfb7" providerId="ADAL" clId="{25C97D6E-73B0-4140-96CD-2BA9D853D87A}" dt="2024-09-19T12:18:01.356" v="2" actId="47"/>
        <pc:sldMkLst>
          <pc:docMk/>
          <pc:sldMk cId="3875839897" sldId="350"/>
        </pc:sldMkLst>
      </pc:sldChg>
      <pc:sldChg chg="del">
        <pc:chgData name="Mathias Vercauteren" userId="fa5be325-c4b1-412f-aabb-20c14464bfb7" providerId="ADAL" clId="{25C97D6E-73B0-4140-96CD-2BA9D853D87A}" dt="2024-09-19T12:18:22.697" v="5" actId="47"/>
        <pc:sldMkLst>
          <pc:docMk/>
          <pc:sldMk cId="171713789" sldId="2147468119"/>
        </pc:sldMkLst>
      </pc:sldChg>
      <pc:sldChg chg="modSp del mod ord modTransition modClrScheme chgLayout modNotes">
        <pc:chgData name="Mathias Vercauteren" userId="fa5be325-c4b1-412f-aabb-20c14464bfb7" providerId="ADAL" clId="{25C97D6E-73B0-4140-96CD-2BA9D853D87A}" dt="2024-10-01T20:25:23.630" v="39038" actId="47"/>
        <pc:sldMkLst>
          <pc:docMk/>
          <pc:sldMk cId="153309684" sldId="2147468241"/>
        </pc:sldMkLst>
        <pc:spChg chg="mod ord">
          <ac:chgData name="Mathias Vercauteren" userId="fa5be325-c4b1-412f-aabb-20c14464bfb7" providerId="ADAL" clId="{25C97D6E-73B0-4140-96CD-2BA9D853D87A}" dt="2024-09-19T12:19:16.531" v="14" actId="700"/>
          <ac:spMkLst>
            <pc:docMk/>
            <pc:sldMk cId="153309684" sldId="2147468241"/>
            <ac:spMk id="2" creationId="{D946147D-888F-327F-86F7-DDFF79098005}"/>
          </ac:spMkLst>
        </pc:spChg>
        <pc:spChg chg="mod ord">
          <ac:chgData name="Mathias Vercauteren" userId="fa5be325-c4b1-412f-aabb-20c14464bfb7" providerId="ADAL" clId="{25C97D6E-73B0-4140-96CD-2BA9D853D87A}" dt="2024-09-19T12:19:16.531" v="14" actId="700"/>
          <ac:spMkLst>
            <pc:docMk/>
            <pc:sldMk cId="153309684" sldId="2147468241"/>
            <ac:spMk id="4" creationId="{E1853DC7-CBF6-36EC-0A49-12F9EA7051A8}"/>
          </ac:spMkLst>
        </pc:spChg>
        <pc:spChg chg="mod ord">
          <ac:chgData name="Mathias Vercauteren" userId="fa5be325-c4b1-412f-aabb-20c14464bfb7" providerId="ADAL" clId="{25C97D6E-73B0-4140-96CD-2BA9D853D87A}" dt="2024-09-19T12:19:16.531" v="14" actId="700"/>
          <ac:spMkLst>
            <pc:docMk/>
            <pc:sldMk cId="153309684" sldId="2147468241"/>
            <ac:spMk id="168" creationId="{00000000-0000-0000-0000-000000000000}"/>
          </ac:spMkLst>
        </pc:spChg>
        <pc:spChg chg="mod ord">
          <ac:chgData name="Mathias Vercauteren" userId="fa5be325-c4b1-412f-aabb-20c14464bfb7" providerId="ADAL" clId="{25C97D6E-73B0-4140-96CD-2BA9D853D87A}" dt="2024-09-19T12:19:16.531" v="14" actId="700"/>
          <ac:spMkLst>
            <pc:docMk/>
            <pc:sldMk cId="153309684" sldId="2147468241"/>
            <ac:spMk id="169" creationId="{00000000-0000-0000-0000-000000000000}"/>
          </ac:spMkLst>
        </pc:spChg>
      </pc:sldChg>
      <pc:sldChg chg="del">
        <pc:chgData name="Mathias Vercauteren" userId="fa5be325-c4b1-412f-aabb-20c14464bfb7" providerId="ADAL" clId="{25C97D6E-73B0-4140-96CD-2BA9D853D87A}" dt="2024-09-19T12:18:31.474" v="10" actId="47"/>
        <pc:sldMkLst>
          <pc:docMk/>
          <pc:sldMk cId="4075326890" sldId="2147468268"/>
        </pc:sldMkLst>
      </pc:sldChg>
      <pc:sldChg chg="del">
        <pc:chgData name="Mathias Vercauteren" userId="fa5be325-c4b1-412f-aabb-20c14464bfb7" providerId="ADAL" clId="{25C97D6E-73B0-4140-96CD-2BA9D853D87A}" dt="2024-09-19T12:18:31.474" v="10" actId="47"/>
        <pc:sldMkLst>
          <pc:docMk/>
          <pc:sldMk cId="54924041" sldId="2147469176"/>
        </pc:sldMkLst>
      </pc:sldChg>
      <pc:sldChg chg="del">
        <pc:chgData name="Mathias Vercauteren" userId="fa5be325-c4b1-412f-aabb-20c14464bfb7" providerId="ADAL" clId="{25C97D6E-73B0-4140-96CD-2BA9D853D87A}" dt="2024-09-19T12:18:31.474" v="10" actId="47"/>
        <pc:sldMkLst>
          <pc:docMk/>
          <pc:sldMk cId="49144025" sldId="2147469187"/>
        </pc:sldMkLst>
      </pc:sldChg>
      <pc:sldChg chg="del">
        <pc:chgData name="Mathias Vercauteren" userId="fa5be325-c4b1-412f-aabb-20c14464bfb7" providerId="ADAL" clId="{25C97D6E-73B0-4140-96CD-2BA9D853D87A}" dt="2024-09-19T12:18:31.474" v="10" actId="47"/>
        <pc:sldMkLst>
          <pc:docMk/>
          <pc:sldMk cId="573582767" sldId="2147469188"/>
        </pc:sldMkLst>
      </pc:sldChg>
      <pc:sldChg chg="del">
        <pc:chgData name="Mathias Vercauteren" userId="fa5be325-c4b1-412f-aabb-20c14464bfb7" providerId="ADAL" clId="{25C97D6E-73B0-4140-96CD-2BA9D853D87A}" dt="2024-09-19T12:18:31.474" v="10" actId="47"/>
        <pc:sldMkLst>
          <pc:docMk/>
          <pc:sldMk cId="3134294313" sldId="2147469190"/>
        </pc:sldMkLst>
      </pc:sldChg>
      <pc:sldChg chg="del">
        <pc:chgData name="Mathias Vercauteren" userId="fa5be325-c4b1-412f-aabb-20c14464bfb7" providerId="ADAL" clId="{25C97D6E-73B0-4140-96CD-2BA9D853D87A}" dt="2024-09-19T12:18:31.474" v="10" actId="47"/>
        <pc:sldMkLst>
          <pc:docMk/>
          <pc:sldMk cId="3804275330" sldId="2147469255"/>
        </pc:sldMkLst>
      </pc:sldChg>
      <pc:sldChg chg="del">
        <pc:chgData name="Mathias Vercauteren" userId="fa5be325-c4b1-412f-aabb-20c14464bfb7" providerId="ADAL" clId="{25C97D6E-73B0-4140-96CD-2BA9D853D87A}" dt="2024-09-19T12:18:31.474" v="10" actId="47"/>
        <pc:sldMkLst>
          <pc:docMk/>
          <pc:sldMk cId="1198039694" sldId="2147469257"/>
        </pc:sldMkLst>
      </pc:sldChg>
      <pc:sldChg chg="del">
        <pc:chgData name="Mathias Vercauteren" userId="fa5be325-c4b1-412f-aabb-20c14464bfb7" providerId="ADAL" clId="{25C97D6E-73B0-4140-96CD-2BA9D853D87A}" dt="2024-09-19T12:18:31.474" v="10" actId="47"/>
        <pc:sldMkLst>
          <pc:docMk/>
          <pc:sldMk cId="577224422" sldId="2147469258"/>
        </pc:sldMkLst>
      </pc:sldChg>
      <pc:sldChg chg="del">
        <pc:chgData name="Mathias Vercauteren" userId="fa5be325-c4b1-412f-aabb-20c14464bfb7" providerId="ADAL" clId="{25C97D6E-73B0-4140-96CD-2BA9D853D87A}" dt="2024-09-19T12:18:31.474" v="10" actId="47"/>
        <pc:sldMkLst>
          <pc:docMk/>
          <pc:sldMk cId="1745142572" sldId="2147469936"/>
        </pc:sldMkLst>
      </pc:sldChg>
      <pc:sldChg chg="addSp modSp mod ord modTransition modClrScheme chgLayout">
        <pc:chgData name="Mathias Vercauteren" userId="fa5be325-c4b1-412f-aabb-20c14464bfb7" providerId="ADAL" clId="{25C97D6E-73B0-4140-96CD-2BA9D853D87A}" dt="2024-10-02T17:13:14.143" v="41813"/>
        <pc:sldMkLst>
          <pc:docMk/>
          <pc:sldMk cId="1210736327" sldId="2147469955"/>
        </pc:sldMkLst>
        <pc:spChg chg="add mod ord">
          <ac:chgData name="Mathias Vercauteren" userId="fa5be325-c4b1-412f-aabb-20c14464bfb7" providerId="ADAL" clId="{25C97D6E-73B0-4140-96CD-2BA9D853D87A}" dt="2024-09-19T12:18:36.958" v="12" actId="700"/>
          <ac:spMkLst>
            <pc:docMk/>
            <pc:sldMk cId="1210736327" sldId="2147469955"/>
            <ac:spMk id="2" creationId="{3C35986B-2098-F77E-AAA5-E58888C48365}"/>
          </ac:spMkLst>
        </pc:spChg>
        <pc:spChg chg="add mod ord">
          <ac:chgData name="Mathias Vercauteren" userId="fa5be325-c4b1-412f-aabb-20c14464bfb7" providerId="ADAL" clId="{25C97D6E-73B0-4140-96CD-2BA9D853D87A}" dt="2024-09-19T12:18:36.958" v="12" actId="700"/>
          <ac:spMkLst>
            <pc:docMk/>
            <pc:sldMk cId="1210736327" sldId="2147469955"/>
            <ac:spMk id="3" creationId="{98313C33-8258-7A1C-8607-E564E4A068BD}"/>
          </ac:spMkLst>
        </pc:spChg>
        <pc:spChg chg="mod ord">
          <ac:chgData name="Mathias Vercauteren" userId="fa5be325-c4b1-412f-aabb-20c14464bfb7" providerId="ADAL" clId="{25C97D6E-73B0-4140-96CD-2BA9D853D87A}" dt="2024-09-19T12:18:36.958" v="12" actId="700"/>
          <ac:spMkLst>
            <pc:docMk/>
            <pc:sldMk cId="1210736327" sldId="2147469955"/>
            <ac:spMk id="4" creationId="{41D2A215-0C04-027E-2D06-039048C9148B}"/>
          </ac:spMkLst>
        </pc:spChg>
        <pc:spChg chg="mod ord">
          <ac:chgData name="Mathias Vercauteren" userId="fa5be325-c4b1-412f-aabb-20c14464bfb7" providerId="ADAL" clId="{25C97D6E-73B0-4140-96CD-2BA9D853D87A}" dt="2024-09-19T12:18:36.958" v="12" actId="700"/>
          <ac:spMkLst>
            <pc:docMk/>
            <pc:sldMk cId="1210736327" sldId="2147469955"/>
            <ac:spMk id="5" creationId="{E39187CA-FA47-1CC5-C436-1DD172A097A9}"/>
          </ac:spMkLst>
        </pc:spChg>
        <pc:picChg chg="add mod">
          <ac:chgData name="Mathias Vercauteren" userId="fa5be325-c4b1-412f-aabb-20c14464bfb7" providerId="ADAL" clId="{25C97D6E-73B0-4140-96CD-2BA9D853D87A}" dt="2024-09-19T19:12:38.060" v="1981" actId="1076"/>
          <ac:picMkLst>
            <pc:docMk/>
            <pc:sldMk cId="1210736327" sldId="2147469955"/>
            <ac:picMk id="70" creationId="{F75D1058-246D-C087-DDE5-A14FEB895F24}"/>
          </ac:picMkLst>
        </pc:picChg>
      </pc:sldChg>
      <pc:sldChg chg="del">
        <pc:chgData name="Mathias Vercauteren" userId="fa5be325-c4b1-412f-aabb-20c14464bfb7" providerId="ADAL" clId="{25C97D6E-73B0-4140-96CD-2BA9D853D87A}" dt="2024-09-19T12:18:31.474" v="10" actId="47"/>
        <pc:sldMkLst>
          <pc:docMk/>
          <pc:sldMk cId="1527557715" sldId="2147469956"/>
        </pc:sldMkLst>
      </pc:sldChg>
      <pc:sldChg chg="del">
        <pc:chgData name="Mathias Vercauteren" userId="fa5be325-c4b1-412f-aabb-20c14464bfb7" providerId="ADAL" clId="{25C97D6E-73B0-4140-96CD-2BA9D853D87A}" dt="2024-09-19T12:18:31.474" v="10" actId="47"/>
        <pc:sldMkLst>
          <pc:docMk/>
          <pc:sldMk cId="1274715920" sldId="2147469957"/>
        </pc:sldMkLst>
      </pc:sldChg>
      <pc:sldChg chg="del">
        <pc:chgData name="Mathias Vercauteren" userId="fa5be325-c4b1-412f-aabb-20c14464bfb7" providerId="ADAL" clId="{25C97D6E-73B0-4140-96CD-2BA9D853D87A}" dt="2024-09-19T12:18:01.356" v="2" actId="47"/>
        <pc:sldMkLst>
          <pc:docMk/>
          <pc:sldMk cId="0" sldId="2147470009"/>
        </pc:sldMkLst>
      </pc:sldChg>
      <pc:sldChg chg="del">
        <pc:chgData name="Mathias Vercauteren" userId="fa5be325-c4b1-412f-aabb-20c14464bfb7" providerId="ADAL" clId="{25C97D6E-73B0-4140-96CD-2BA9D853D87A}" dt="2024-09-19T12:18:31.474" v="10" actId="47"/>
        <pc:sldMkLst>
          <pc:docMk/>
          <pc:sldMk cId="1236789559" sldId="2147470030"/>
        </pc:sldMkLst>
      </pc:sldChg>
      <pc:sldChg chg="del">
        <pc:chgData name="Mathias Vercauteren" userId="fa5be325-c4b1-412f-aabb-20c14464bfb7" providerId="ADAL" clId="{25C97D6E-73B0-4140-96CD-2BA9D853D87A}" dt="2024-09-19T12:18:47.459" v="13" actId="47"/>
        <pc:sldMkLst>
          <pc:docMk/>
          <pc:sldMk cId="3591429341" sldId="2147470032"/>
        </pc:sldMkLst>
      </pc:sldChg>
      <pc:sldChg chg="addSp delSp modSp del mod ord modClrScheme chgLayout modNotes">
        <pc:chgData name="Mathias Vercauteren" userId="fa5be325-c4b1-412f-aabb-20c14464bfb7" providerId="ADAL" clId="{25C97D6E-73B0-4140-96CD-2BA9D853D87A}" dt="2024-09-19T18:27:51.282" v="1724" actId="47"/>
        <pc:sldMkLst>
          <pc:docMk/>
          <pc:sldMk cId="2089828896" sldId="2147470052"/>
        </pc:sldMkLst>
        <pc:spChg chg="mod ord">
          <ac:chgData name="Mathias Vercauteren" userId="fa5be325-c4b1-412f-aabb-20c14464bfb7" providerId="ADAL" clId="{25C97D6E-73B0-4140-96CD-2BA9D853D87A}" dt="2024-09-19T12:18:36.958" v="12" actId="700"/>
          <ac:spMkLst>
            <pc:docMk/>
            <pc:sldMk cId="2089828896" sldId="2147470052"/>
            <ac:spMk id="2" creationId="{E842EC2C-AD27-1B28-4FA9-E364628CEDB0}"/>
          </ac:spMkLst>
        </pc:spChg>
        <pc:spChg chg="add del mod ord">
          <ac:chgData name="Mathias Vercauteren" userId="fa5be325-c4b1-412f-aabb-20c14464bfb7" providerId="ADAL" clId="{25C97D6E-73B0-4140-96CD-2BA9D853D87A}" dt="2024-09-19T12:32:05.642" v="236" actId="478"/>
          <ac:spMkLst>
            <pc:docMk/>
            <pc:sldMk cId="2089828896" sldId="2147470052"/>
            <ac:spMk id="3" creationId="{54BA5B1D-D6C4-0DDD-9EFB-6D0646EFDA2C}"/>
          </ac:spMkLst>
        </pc:spChg>
        <pc:spChg chg="mod ord">
          <ac:chgData name="Mathias Vercauteren" userId="fa5be325-c4b1-412f-aabb-20c14464bfb7" providerId="ADAL" clId="{25C97D6E-73B0-4140-96CD-2BA9D853D87A}" dt="2024-09-19T12:18:36.958" v="12" actId="700"/>
          <ac:spMkLst>
            <pc:docMk/>
            <pc:sldMk cId="2089828896" sldId="2147470052"/>
            <ac:spMk id="5" creationId="{D622BD9A-88DC-3919-AB9E-F4E80FC615F3}"/>
          </ac:spMkLst>
        </pc:spChg>
        <pc:spChg chg="mod ord">
          <ac:chgData name="Mathias Vercauteren" userId="fa5be325-c4b1-412f-aabb-20c14464bfb7" providerId="ADAL" clId="{25C97D6E-73B0-4140-96CD-2BA9D853D87A}" dt="2024-09-19T12:18:36.958" v="12" actId="700"/>
          <ac:spMkLst>
            <pc:docMk/>
            <pc:sldMk cId="2089828896" sldId="2147470052"/>
            <ac:spMk id="10" creationId="{C3F9A949-A8B3-2EAD-3E33-4FB5586F9551}"/>
          </ac:spMkLst>
        </pc:spChg>
      </pc:sldChg>
      <pc:sldChg chg="del">
        <pc:chgData name="Mathias Vercauteren" userId="fa5be325-c4b1-412f-aabb-20c14464bfb7" providerId="ADAL" clId="{25C97D6E-73B0-4140-96CD-2BA9D853D87A}" dt="2024-09-19T12:18:31.474" v="10" actId="47"/>
        <pc:sldMkLst>
          <pc:docMk/>
          <pc:sldMk cId="17828132" sldId="2147470054"/>
        </pc:sldMkLst>
      </pc:sldChg>
      <pc:sldChg chg="addSp delSp modSp del mod ord modClrScheme chgLayout">
        <pc:chgData name="Mathias Vercauteren" userId="fa5be325-c4b1-412f-aabb-20c14464bfb7" providerId="ADAL" clId="{25C97D6E-73B0-4140-96CD-2BA9D853D87A}" dt="2024-09-19T19:17:02.657" v="2030" actId="47"/>
        <pc:sldMkLst>
          <pc:docMk/>
          <pc:sldMk cId="984604018" sldId="2147470055"/>
        </pc:sldMkLst>
        <pc:spChg chg="add del mod ord">
          <ac:chgData name="Mathias Vercauteren" userId="fa5be325-c4b1-412f-aabb-20c14464bfb7" providerId="ADAL" clId="{25C97D6E-73B0-4140-96CD-2BA9D853D87A}" dt="2024-09-19T12:32:09.715" v="237" actId="478"/>
          <ac:spMkLst>
            <pc:docMk/>
            <pc:sldMk cId="984604018" sldId="2147470055"/>
            <ac:spMk id="2" creationId="{43798C1E-BF15-BAE2-0C28-EE1DC092CFDC}"/>
          </ac:spMkLst>
        </pc:spChg>
        <pc:spChg chg="mod ord">
          <ac:chgData name="Mathias Vercauteren" userId="fa5be325-c4b1-412f-aabb-20c14464bfb7" providerId="ADAL" clId="{25C97D6E-73B0-4140-96CD-2BA9D853D87A}" dt="2024-09-19T12:18:36.958" v="12" actId="700"/>
          <ac:spMkLst>
            <pc:docMk/>
            <pc:sldMk cId="984604018" sldId="2147470055"/>
            <ac:spMk id="3" creationId="{271A6BB2-1F04-9DD1-630F-76BC27A1FB0E}"/>
          </ac:spMkLst>
        </pc:spChg>
        <pc:spChg chg="mod ord">
          <ac:chgData name="Mathias Vercauteren" userId="fa5be325-c4b1-412f-aabb-20c14464bfb7" providerId="ADAL" clId="{25C97D6E-73B0-4140-96CD-2BA9D853D87A}" dt="2024-09-19T12:18:36.958" v="12" actId="700"/>
          <ac:spMkLst>
            <pc:docMk/>
            <pc:sldMk cId="984604018" sldId="2147470055"/>
            <ac:spMk id="13" creationId="{87C76141-48B5-617C-B6CF-F6FF0F09AD96}"/>
          </ac:spMkLst>
        </pc:spChg>
        <pc:spChg chg="mod ord">
          <ac:chgData name="Mathias Vercauteren" userId="fa5be325-c4b1-412f-aabb-20c14464bfb7" providerId="ADAL" clId="{25C97D6E-73B0-4140-96CD-2BA9D853D87A}" dt="2024-09-19T12:18:36.958" v="12" actId="700"/>
          <ac:spMkLst>
            <pc:docMk/>
            <pc:sldMk cId="984604018" sldId="2147470055"/>
            <ac:spMk id="17" creationId="{8B87FF25-9AD9-1C27-48DC-8A38B4829D71}"/>
          </ac:spMkLst>
        </pc:spChg>
      </pc:sldChg>
      <pc:sldChg chg="del">
        <pc:chgData name="Mathias Vercauteren" userId="fa5be325-c4b1-412f-aabb-20c14464bfb7" providerId="ADAL" clId="{25C97D6E-73B0-4140-96CD-2BA9D853D87A}" dt="2024-09-19T12:18:22.697" v="5" actId="47"/>
        <pc:sldMkLst>
          <pc:docMk/>
          <pc:sldMk cId="1786403443" sldId="2147470114"/>
        </pc:sldMkLst>
      </pc:sldChg>
      <pc:sldChg chg="addSp modSp mod modTransition">
        <pc:chgData name="Mathias Vercauteren" userId="fa5be325-c4b1-412f-aabb-20c14464bfb7" providerId="ADAL" clId="{25C97D6E-73B0-4140-96CD-2BA9D853D87A}" dt="2024-10-02T17:13:14.143" v="41813"/>
        <pc:sldMkLst>
          <pc:docMk/>
          <pc:sldMk cId="1603364220" sldId="2147470132"/>
        </pc:sldMkLst>
        <pc:spChg chg="mod">
          <ac:chgData name="Mathias Vercauteren" userId="fa5be325-c4b1-412f-aabb-20c14464bfb7" providerId="ADAL" clId="{25C97D6E-73B0-4140-96CD-2BA9D853D87A}" dt="2024-09-19T12:19:44.950" v="25" actId="947"/>
          <ac:spMkLst>
            <pc:docMk/>
            <pc:sldMk cId="1603364220" sldId="2147470132"/>
            <ac:spMk id="2" creationId="{CEC13C30-1379-9EF3-8F57-65136D1B57E1}"/>
          </ac:spMkLst>
        </pc:spChg>
        <pc:spChg chg="mod">
          <ac:chgData name="Mathias Vercauteren" userId="fa5be325-c4b1-412f-aabb-20c14464bfb7" providerId="ADAL" clId="{25C97D6E-73B0-4140-96CD-2BA9D853D87A}" dt="2024-09-19T12:21:14.814" v="71" actId="20577"/>
          <ac:spMkLst>
            <pc:docMk/>
            <pc:sldMk cId="1603364220" sldId="2147470132"/>
            <ac:spMk id="3" creationId="{F9FB6FDC-E3E1-430C-C9E5-5851BB4A1E14}"/>
          </ac:spMkLst>
        </pc:spChg>
        <pc:spChg chg="add mod">
          <ac:chgData name="Mathias Vercauteren" userId="fa5be325-c4b1-412f-aabb-20c14464bfb7" providerId="ADAL" clId="{25C97D6E-73B0-4140-96CD-2BA9D853D87A}" dt="2024-09-19T12:21:01.192" v="38" actId="1076"/>
          <ac:spMkLst>
            <pc:docMk/>
            <pc:sldMk cId="1603364220" sldId="2147470132"/>
            <ac:spMk id="4" creationId="{727314F1-0E14-B93E-F908-AC17045799C8}"/>
          </ac:spMkLst>
        </pc:spChg>
      </pc:sldChg>
      <pc:sldChg chg="modSp mod modTransition">
        <pc:chgData name="Mathias Vercauteren" userId="fa5be325-c4b1-412f-aabb-20c14464bfb7" providerId="ADAL" clId="{25C97D6E-73B0-4140-96CD-2BA9D853D87A}" dt="2024-10-15T07:24:37.417" v="42186" actId="114"/>
        <pc:sldMkLst>
          <pc:docMk/>
          <pc:sldMk cId="3670535072" sldId="2147470244"/>
        </pc:sldMkLst>
        <pc:spChg chg="mod">
          <ac:chgData name="Mathias Vercauteren" userId="fa5be325-c4b1-412f-aabb-20c14464bfb7" providerId="ADAL" clId="{25C97D6E-73B0-4140-96CD-2BA9D853D87A}" dt="2024-10-15T07:24:37.417" v="42186" actId="114"/>
          <ac:spMkLst>
            <pc:docMk/>
            <pc:sldMk cId="3670535072" sldId="2147470244"/>
            <ac:spMk id="6" creationId="{BA186E12-CA6D-B397-40F6-6AEF88D8CBCE}"/>
          </ac:spMkLst>
        </pc:spChg>
        <pc:spChg chg="mod">
          <ac:chgData name="Mathias Vercauteren" userId="fa5be325-c4b1-412f-aabb-20c14464bfb7" providerId="ADAL" clId="{25C97D6E-73B0-4140-96CD-2BA9D853D87A}" dt="2024-10-01T21:01:55.808" v="39654" actId="14100"/>
          <ac:spMkLst>
            <pc:docMk/>
            <pc:sldMk cId="3670535072" sldId="2147470244"/>
            <ac:spMk id="7" creationId="{F33BA790-C5A7-6C07-3B01-8409975B482A}"/>
          </ac:spMkLst>
        </pc:spChg>
        <pc:spChg chg="mod">
          <ac:chgData name="Mathias Vercauteren" userId="fa5be325-c4b1-412f-aabb-20c14464bfb7" providerId="ADAL" clId="{25C97D6E-73B0-4140-96CD-2BA9D853D87A}" dt="2024-10-01T21:01:47.525" v="39653" actId="1035"/>
          <ac:spMkLst>
            <pc:docMk/>
            <pc:sldMk cId="3670535072" sldId="2147470244"/>
            <ac:spMk id="9" creationId="{456DCAC3-5DF7-E2F8-6897-C1722772ABC0}"/>
          </ac:spMkLst>
        </pc:spChg>
        <pc:spChg chg="mod">
          <ac:chgData name="Mathias Vercauteren" userId="fa5be325-c4b1-412f-aabb-20c14464bfb7" providerId="ADAL" clId="{25C97D6E-73B0-4140-96CD-2BA9D853D87A}" dt="2024-10-01T21:01:47.525" v="39653" actId="1035"/>
          <ac:spMkLst>
            <pc:docMk/>
            <pc:sldMk cId="3670535072" sldId="2147470244"/>
            <ac:spMk id="10" creationId="{12ABD57B-107F-479A-423F-563FDE63B269}"/>
          </ac:spMkLst>
        </pc:spChg>
        <pc:spChg chg="mod">
          <ac:chgData name="Mathias Vercauteren" userId="fa5be325-c4b1-412f-aabb-20c14464bfb7" providerId="ADAL" clId="{25C97D6E-73B0-4140-96CD-2BA9D853D87A}" dt="2024-10-03T04:11:17.259" v="41937" actId="1036"/>
          <ac:spMkLst>
            <pc:docMk/>
            <pc:sldMk cId="3670535072" sldId="2147470244"/>
            <ac:spMk id="13" creationId="{97E6185C-39E9-E681-F791-98DF79E6499F}"/>
          </ac:spMkLst>
        </pc:spChg>
        <pc:spChg chg="mod">
          <ac:chgData name="Mathias Vercauteren" userId="fa5be325-c4b1-412f-aabb-20c14464bfb7" providerId="ADAL" clId="{25C97D6E-73B0-4140-96CD-2BA9D853D87A}" dt="2024-10-03T04:11:17.259" v="41937" actId="1036"/>
          <ac:spMkLst>
            <pc:docMk/>
            <pc:sldMk cId="3670535072" sldId="2147470244"/>
            <ac:spMk id="14" creationId="{11BE198F-7F96-0A09-50D3-771DB2F3E313}"/>
          </ac:spMkLst>
        </pc:spChg>
      </pc:sldChg>
      <pc:sldChg chg="del">
        <pc:chgData name="Mathias Vercauteren" userId="fa5be325-c4b1-412f-aabb-20c14464bfb7" providerId="ADAL" clId="{25C97D6E-73B0-4140-96CD-2BA9D853D87A}" dt="2024-09-19T12:18:47.459" v="13" actId="47"/>
        <pc:sldMkLst>
          <pc:docMk/>
          <pc:sldMk cId="2552373246" sldId="2147470245"/>
        </pc:sldMkLst>
      </pc:sldChg>
      <pc:sldChg chg="del">
        <pc:chgData name="Mathias Vercauteren" userId="fa5be325-c4b1-412f-aabb-20c14464bfb7" providerId="ADAL" clId="{25C97D6E-73B0-4140-96CD-2BA9D853D87A}" dt="2024-09-19T12:17:47.962" v="0" actId="47"/>
        <pc:sldMkLst>
          <pc:docMk/>
          <pc:sldMk cId="687698423" sldId="2147470247"/>
        </pc:sldMkLst>
      </pc:sldChg>
      <pc:sldChg chg="del">
        <pc:chgData name="Mathias Vercauteren" userId="fa5be325-c4b1-412f-aabb-20c14464bfb7" providerId="ADAL" clId="{25C97D6E-73B0-4140-96CD-2BA9D853D87A}" dt="2024-09-19T12:18:47.459" v="13" actId="47"/>
        <pc:sldMkLst>
          <pc:docMk/>
          <pc:sldMk cId="2411895994" sldId="2147470251"/>
        </pc:sldMkLst>
      </pc:sldChg>
      <pc:sldChg chg="del">
        <pc:chgData name="Mathias Vercauteren" userId="fa5be325-c4b1-412f-aabb-20c14464bfb7" providerId="ADAL" clId="{25C97D6E-73B0-4140-96CD-2BA9D853D87A}" dt="2024-09-19T12:18:47.459" v="13" actId="47"/>
        <pc:sldMkLst>
          <pc:docMk/>
          <pc:sldMk cId="3207393125" sldId="2147470252"/>
        </pc:sldMkLst>
      </pc:sldChg>
      <pc:sldChg chg="del">
        <pc:chgData name="Mathias Vercauteren" userId="fa5be325-c4b1-412f-aabb-20c14464bfb7" providerId="ADAL" clId="{25C97D6E-73B0-4140-96CD-2BA9D853D87A}" dt="2024-09-19T12:18:31.474" v="10" actId="47"/>
        <pc:sldMkLst>
          <pc:docMk/>
          <pc:sldMk cId="2868258633" sldId="2147470253"/>
        </pc:sldMkLst>
      </pc:sldChg>
      <pc:sldChg chg="del">
        <pc:chgData name="Mathias Vercauteren" userId="fa5be325-c4b1-412f-aabb-20c14464bfb7" providerId="ADAL" clId="{25C97D6E-73B0-4140-96CD-2BA9D853D87A}" dt="2024-09-19T12:18:31.474" v="10" actId="47"/>
        <pc:sldMkLst>
          <pc:docMk/>
          <pc:sldMk cId="2287807565" sldId="2147470254"/>
        </pc:sldMkLst>
      </pc:sldChg>
      <pc:sldChg chg="del">
        <pc:chgData name="Mathias Vercauteren" userId="fa5be325-c4b1-412f-aabb-20c14464bfb7" providerId="ADAL" clId="{25C97D6E-73B0-4140-96CD-2BA9D853D87A}" dt="2024-09-19T12:18:31.474" v="10" actId="47"/>
        <pc:sldMkLst>
          <pc:docMk/>
          <pc:sldMk cId="3694266778" sldId="2147470255"/>
        </pc:sldMkLst>
      </pc:sldChg>
      <pc:sldChg chg="del">
        <pc:chgData name="Mathias Vercauteren" userId="fa5be325-c4b1-412f-aabb-20c14464bfb7" providerId="ADAL" clId="{25C97D6E-73B0-4140-96CD-2BA9D853D87A}" dt="2024-09-19T12:18:31.474" v="10" actId="47"/>
        <pc:sldMkLst>
          <pc:docMk/>
          <pc:sldMk cId="3131485787" sldId="2147470256"/>
        </pc:sldMkLst>
      </pc:sldChg>
      <pc:sldChg chg="del">
        <pc:chgData name="Mathias Vercauteren" userId="fa5be325-c4b1-412f-aabb-20c14464bfb7" providerId="ADAL" clId="{25C97D6E-73B0-4140-96CD-2BA9D853D87A}" dt="2024-09-19T12:17:47.962" v="0" actId="47"/>
        <pc:sldMkLst>
          <pc:docMk/>
          <pc:sldMk cId="2802457658" sldId="2147470261"/>
        </pc:sldMkLst>
      </pc:sldChg>
      <pc:sldChg chg="del">
        <pc:chgData name="Mathias Vercauteren" userId="fa5be325-c4b1-412f-aabb-20c14464bfb7" providerId="ADAL" clId="{25C97D6E-73B0-4140-96CD-2BA9D853D87A}" dt="2024-09-19T12:18:47.459" v="13" actId="47"/>
        <pc:sldMkLst>
          <pc:docMk/>
          <pc:sldMk cId="3663760418" sldId="2147470262"/>
        </pc:sldMkLst>
      </pc:sldChg>
      <pc:sldChg chg="del">
        <pc:chgData name="Mathias Vercauteren" userId="fa5be325-c4b1-412f-aabb-20c14464bfb7" providerId="ADAL" clId="{25C97D6E-73B0-4140-96CD-2BA9D853D87A}" dt="2024-09-19T12:18:47.459" v="13" actId="47"/>
        <pc:sldMkLst>
          <pc:docMk/>
          <pc:sldMk cId="2832779313" sldId="2147470263"/>
        </pc:sldMkLst>
      </pc:sldChg>
      <pc:sldChg chg="del">
        <pc:chgData name="Mathias Vercauteren" userId="fa5be325-c4b1-412f-aabb-20c14464bfb7" providerId="ADAL" clId="{25C97D6E-73B0-4140-96CD-2BA9D853D87A}" dt="2024-09-19T12:17:47.962" v="0" actId="47"/>
        <pc:sldMkLst>
          <pc:docMk/>
          <pc:sldMk cId="1109548007" sldId="2147470264"/>
        </pc:sldMkLst>
      </pc:sldChg>
      <pc:sldChg chg="del">
        <pc:chgData name="Mathias Vercauteren" userId="fa5be325-c4b1-412f-aabb-20c14464bfb7" providerId="ADAL" clId="{25C97D6E-73B0-4140-96CD-2BA9D853D87A}" dt="2024-09-19T12:18:31.474" v="10" actId="47"/>
        <pc:sldMkLst>
          <pc:docMk/>
          <pc:sldMk cId="2140575893" sldId="2147470266"/>
        </pc:sldMkLst>
      </pc:sldChg>
      <pc:sldChg chg="del">
        <pc:chgData name="Mathias Vercauteren" userId="fa5be325-c4b1-412f-aabb-20c14464bfb7" providerId="ADAL" clId="{25C97D6E-73B0-4140-96CD-2BA9D853D87A}" dt="2024-09-19T12:18:31.474" v="10" actId="47"/>
        <pc:sldMkLst>
          <pc:docMk/>
          <pc:sldMk cId="344046569" sldId="2147470267"/>
        </pc:sldMkLst>
      </pc:sldChg>
      <pc:sldChg chg="del">
        <pc:chgData name="Mathias Vercauteren" userId="fa5be325-c4b1-412f-aabb-20c14464bfb7" providerId="ADAL" clId="{25C97D6E-73B0-4140-96CD-2BA9D853D87A}" dt="2024-09-19T12:18:31.474" v="10" actId="47"/>
        <pc:sldMkLst>
          <pc:docMk/>
          <pc:sldMk cId="3714606548" sldId="2147470268"/>
        </pc:sldMkLst>
      </pc:sldChg>
      <pc:sldChg chg="del">
        <pc:chgData name="Mathias Vercauteren" userId="fa5be325-c4b1-412f-aabb-20c14464bfb7" providerId="ADAL" clId="{25C97D6E-73B0-4140-96CD-2BA9D853D87A}" dt="2024-09-19T12:18:31.474" v="10" actId="47"/>
        <pc:sldMkLst>
          <pc:docMk/>
          <pc:sldMk cId="3543548289" sldId="2147470269"/>
        </pc:sldMkLst>
      </pc:sldChg>
      <pc:sldChg chg="del">
        <pc:chgData name="Mathias Vercauteren" userId="fa5be325-c4b1-412f-aabb-20c14464bfb7" providerId="ADAL" clId="{25C97D6E-73B0-4140-96CD-2BA9D853D87A}" dt="2024-09-19T12:18:22.697" v="5" actId="47"/>
        <pc:sldMkLst>
          <pc:docMk/>
          <pc:sldMk cId="2813813194" sldId="2147470271"/>
        </pc:sldMkLst>
      </pc:sldChg>
      <pc:sldChg chg="del">
        <pc:chgData name="Mathias Vercauteren" userId="fa5be325-c4b1-412f-aabb-20c14464bfb7" providerId="ADAL" clId="{25C97D6E-73B0-4140-96CD-2BA9D853D87A}" dt="2024-09-19T12:18:22.697" v="5" actId="47"/>
        <pc:sldMkLst>
          <pc:docMk/>
          <pc:sldMk cId="1408650520" sldId="2147470272"/>
        </pc:sldMkLst>
      </pc:sldChg>
      <pc:sldChg chg="del">
        <pc:chgData name="Mathias Vercauteren" userId="fa5be325-c4b1-412f-aabb-20c14464bfb7" providerId="ADAL" clId="{25C97D6E-73B0-4140-96CD-2BA9D853D87A}" dt="2024-09-19T12:18:22.697" v="5" actId="47"/>
        <pc:sldMkLst>
          <pc:docMk/>
          <pc:sldMk cId="54800070" sldId="2147470273"/>
        </pc:sldMkLst>
      </pc:sldChg>
      <pc:sldChg chg="del">
        <pc:chgData name="Mathias Vercauteren" userId="fa5be325-c4b1-412f-aabb-20c14464bfb7" providerId="ADAL" clId="{25C97D6E-73B0-4140-96CD-2BA9D853D87A}" dt="2024-09-19T12:18:22.697" v="5" actId="47"/>
        <pc:sldMkLst>
          <pc:docMk/>
          <pc:sldMk cId="1468750547" sldId="2147470274"/>
        </pc:sldMkLst>
      </pc:sldChg>
      <pc:sldChg chg="del">
        <pc:chgData name="Mathias Vercauteren" userId="fa5be325-c4b1-412f-aabb-20c14464bfb7" providerId="ADAL" clId="{25C97D6E-73B0-4140-96CD-2BA9D853D87A}" dt="2024-09-19T12:17:47.962" v="0" actId="47"/>
        <pc:sldMkLst>
          <pc:docMk/>
          <pc:sldMk cId="434547953" sldId="2147470275"/>
        </pc:sldMkLst>
      </pc:sldChg>
      <pc:sldChg chg="del">
        <pc:chgData name="Mathias Vercauteren" userId="fa5be325-c4b1-412f-aabb-20c14464bfb7" providerId="ADAL" clId="{25C97D6E-73B0-4140-96CD-2BA9D853D87A}" dt="2024-09-19T12:17:47.962" v="0" actId="47"/>
        <pc:sldMkLst>
          <pc:docMk/>
          <pc:sldMk cId="2594410829" sldId="2147470276"/>
        </pc:sldMkLst>
      </pc:sldChg>
      <pc:sldChg chg="del">
        <pc:chgData name="Mathias Vercauteren" userId="fa5be325-c4b1-412f-aabb-20c14464bfb7" providerId="ADAL" clId="{25C97D6E-73B0-4140-96CD-2BA9D853D87A}" dt="2024-09-19T12:17:47.962" v="0" actId="47"/>
        <pc:sldMkLst>
          <pc:docMk/>
          <pc:sldMk cId="1955025530" sldId="2147470277"/>
        </pc:sldMkLst>
      </pc:sldChg>
      <pc:sldChg chg="del">
        <pc:chgData name="Mathias Vercauteren" userId="fa5be325-c4b1-412f-aabb-20c14464bfb7" providerId="ADAL" clId="{25C97D6E-73B0-4140-96CD-2BA9D853D87A}" dt="2024-09-19T12:17:47.962" v="0" actId="47"/>
        <pc:sldMkLst>
          <pc:docMk/>
          <pc:sldMk cId="589082313" sldId="2147470278"/>
        </pc:sldMkLst>
      </pc:sldChg>
      <pc:sldChg chg="del">
        <pc:chgData name="Mathias Vercauteren" userId="fa5be325-c4b1-412f-aabb-20c14464bfb7" providerId="ADAL" clId="{25C97D6E-73B0-4140-96CD-2BA9D853D87A}" dt="2024-09-19T12:17:47.962" v="0" actId="47"/>
        <pc:sldMkLst>
          <pc:docMk/>
          <pc:sldMk cId="1074236607" sldId="2147470279"/>
        </pc:sldMkLst>
      </pc:sldChg>
      <pc:sldChg chg="del">
        <pc:chgData name="Mathias Vercauteren" userId="fa5be325-c4b1-412f-aabb-20c14464bfb7" providerId="ADAL" clId="{25C97D6E-73B0-4140-96CD-2BA9D853D87A}" dt="2024-09-19T12:17:47.962" v="0" actId="47"/>
        <pc:sldMkLst>
          <pc:docMk/>
          <pc:sldMk cId="183127761" sldId="2147470280"/>
        </pc:sldMkLst>
      </pc:sldChg>
      <pc:sldChg chg="del">
        <pc:chgData name="Mathias Vercauteren" userId="fa5be325-c4b1-412f-aabb-20c14464bfb7" providerId="ADAL" clId="{25C97D6E-73B0-4140-96CD-2BA9D853D87A}" dt="2024-09-19T12:17:47.962" v="0" actId="47"/>
        <pc:sldMkLst>
          <pc:docMk/>
          <pc:sldMk cId="327334008" sldId="2147470281"/>
        </pc:sldMkLst>
      </pc:sldChg>
      <pc:sldChg chg="del">
        <pc:chgData name="Mathias Vercauteren" userId="fa5be325-c4b1-412f-aabb-20c14464bfb7" providerId="ADAL" clId="{25C97D6E-73B0-4140-96CD-2BA9D853D87A}" dt="2024-09-19T12:17:47.962" v="0" actId="47"/>
        <pc:sldMkLst>
          <pc:docMk/>
          <pc:sldMk cId="2177207400" sldId="2147470282"/>
        </pc:sldMkLst>
      </pc:sldChg>
      <pc:sldChg chg="del">
        <pc:chgData name="Mathias Vercauteren" userId="fa5be325-c4b1-412f-aabb-20c14464bfb7" providerId="ADAL" clId="{25C97D6E-73B0-4140-96CD-2BA9D853D87A}" dt="2024-09-19T12:17:47.962" v="0" actId="47"/>
        <pc:sldMkLst>
          <pc:docMk/>
          <pc:sldMk cId="4016419076" sldId="2147470283"/>
        </pc:sldMkLst>
      </pc:sldChg>
      <pc:sldChg chg="del">
        <pc:chgData name="Mathias Vercauteren" userId="fa5be325-c4b1-412f-aabb-20c14464bfb7" providerId="ADAL" clId="{25C97D6E-73B0-4140-96CD-2BA9D853D87A}" dt="2024-09-19T12:17:47.962" v="0" actId="47"/>
        <pc:sldMkLst>
          <pc:docMk/>
          <pc:sldMk cId="3338013169" sldId="2147470284"/>
        </pc:sldMkLst>
      </pc:sldChg>
      <pc:sldChg chg="del">
        <pc:chgData name="Mathias Vercauteren" userId="fa5be325-c4b1-412f-aabb-20c14464bfb7" providerId="ADAL" clId="{25C97D6E-73B0-4140-96CD-2BA9D853D87A}" dt="2024-09-19T12:17:47.962" v="0" actId="47"/>
        <pc:sldMkLst>
          <pc:docMk/>
          <pc:sldMk cId="1291704317" sldId="2147470285"/>
        </pc:sldMkLst>
      </pc:sldChg>
      <pc:sldChg chg="del">
        <pc:chgData name="Mathias Vercauteren" userId="fa5be325-c4b1-412f-aabb-20c14464bfb7" providerId="ADAL" clId="{25C97D6E-73B0-4140-96CD-2BA9D853D87A}" dt="2024-09-19T12:17:47.962" v="0" actId="47"/>
        <pc:sldMkLst>
          <pc:docMk/>
          <pc:sldMk cId="586479776" sldId="2147470286"/>
        </pc:sldMkLst>
      </pc:sldChg>
      <pc:sldChg chg="del">
        <pc:chgData name="Mathias Vercauteren" userId="fa5be325-c4b1-412f-aabb-20c14464bfb7" providerId="ADAL" clId="{25C97D6E-73B0-4140-96CD-2BA9D853D87A}" dt="2024-09-19T12:18:22.697" v="5" actId="47"/>
        <pc:sldMkLst>
          <pc:docMk/>
          <pc:sldMk cId="1730613194" sldId="2147470287"/>
        </pc:sldMkLst>
      </pc:sldChg>
      <pc:sldChg chg="del">
        <pc:chgData name="Mathias Vercauteren" userId="fa5be325-c4b1-412f-aabb-20c14464bfb7" providerId="ADAL" clId="{25C97D6E-73B0-4140-96CD-2BA9D853D87A}" dt="2024-09-19T12:18:22.697" v="5" actId="47"/>
        <pc:sldMkLst>
          <pc:docMk/>
          <pc:sldMk cId="1546257314" sldId="2147470288"/>
        </pc:sldMkLst>
      </pc:sldChg>
      <pc:sldChg chg="del">
        <pc:chgData name="Mathias Vercauteren" userId="fa5be325-c4b1-412f-aabb-20c14464bfb7" providerId="ADAL" clId="{25C97D6E-73B0-4140-96CD-2BA9D853D87A}" dt="2024-09-19T12:18:22.697" v="5" actId="47"/>
        <pc:sldMkLst>
          <pc:docMk/>
          <pc:sldMk cId="3835119980" sldId="2147470289"/>
        </pc:sldMkLst>
      </pc:sldChg>
      <pc:sldChg chg="del">
        <pc:chgData name="Mathias Vercauteren" userId="fa5be325-c4b1-412f-aabb-20c14464bfb7" providerId="ADAL" clId="{25C97D6E-73B0-4140-96CD-2BA9D853D87A}" dt="2024-09-19T12:18:22.697" v="5" actId="47"/>
        <pc:sldMkLst>
          <pc:docMk/>
          <pc:sldMk cId="779567867" sldId="2147470290"/>
        </pc:sldMkLst>
      </pc:sldChg>
      <pc:sldChg chg="del">
        <pc:chgData name="Mathias Vercauteren" userId="fa5be325-c4b1-412f-aabb-20c14464bfb7" providerId="ADAL" clId="{25C97D6E-73B0-4140-96CD-2BA9D853D87A}" dt="2024-09-19T12:18:22.697" v="5" actId="47"/>
        <pc:sldMkLst>
          <pc:docMk/>
          <pc:sldMk cId="385481641" sldId="2147470291"/>
        </pc:sldMkLst>
      </pc:sldChg>
      <pc:sldChg chg="del">
        <pc:chgData name="Mathias Vercauteren" userId="fa5be325-c4b1-412f-aabb-20c14464bfb7" providerId="ADAL" clId="{25C97D6E-73B0-4140-96CD-2BA9D853D87A}" dt="2024-09-19T12:18:01.356" v="2" actId="47"/>
        <pc:sldMkLst>
          <pc:docMk/>
          <pc:sldMk cId="3076662809" sldId="2147470292"/>
        </pc:sldMkLst>
      </pc:sldChg>
      <pc:sldChg chg="del">
        <pc:chgData name="Mathias Vercauteren" userId="fa5be325-c4b1-412f-aabb-20c14464bfb7" providerId="ADAL" clId="{25C97D6E-73B0-4140-96CD-2BA9D853D87A}" dt="2024-09-19T12:18:01.356" v="2" actId="47"/>
        <pc:sldMkLst>
          <pc:docMk/>
          <pc:sldMk cId="3923982279" sldId="2147470293"/>
        </pc:sldMkLst>
      </pc:sldChg>
      <pc:sldChg chg="del">
        <pc:chgData name="Mathias Vercauteren" userId="fa5be325-c4b1-412f-aabb-20c14464bfb7" providerId="ADAL" clId="{25C97D6E-73B0-4140-96CD-2BA9D853D87A}" dt="2024-09-19T12:18:01.356" v="2" actId="47"/>
        <pc:sldMkLst>
          <pc:docMk/>
          <pc:sldMk cId="2928405113" sldId="2147470294"/>
        </pc:sldMkLst>
      </pc:sldChg>
      <pc:sldChg chg="del">
        <pc:chgData name="Mathias Vercauteren" userId="fa5be325-c4b1-412f-aabb-20c14464bfb7" providerId="ADAL" clId="{25C97D6E-73B0-4140-96CD-2BA9D853D87A}" dt="2024-09-19T12:18:01.356" v="2" actId="47"/>
        <pc:sldMkLst>
          <pc:docMk/>
          <pc:sldMk cId="1677771367" sldId="2147470295"/>
        </pc:sldMkLst>
      </pc:sldChg>
      <pc:sldChg chg="del">
        <pc:chgData name="Mathias Vercauteren" userId="fa5be325-c4b1-412f-aabb-20c14464bfb7" providerId="ADAL" clId="{25C97D6E-73B0-4140-96CD-2BA9D853D87A}" dt="2024-09-19T12:18:01.356" v="2" actId="47"/>
        <pc:sldMkLst>
          <pc:docMk/>
          <pc:sldMk cId="1137086077" sldId="2147470296"/>
        </pc:sldMkLst>
      </pc:sldChg>
      <pc:sldChg chg="del">
        <pc:chgData name="Mathias Vercauteren" userId="fa5be325-c4b1-412f-aabb-20c14464bfb7" providerId="ADAL" clId="{25C97D6E-73B0-4140-96CD-2BA9D853D87A}" dt="2024-09-19T12:18:01.356" v="2" actId="47"/>
        <pc:sldMkLst>
          <pc:docMk/>
          <pc:sldMk cId="2644823143" sldId="2147470297"/>
        </pc:sldMkLst>
      </pc:sldChg>
      <pc:sldChg chg="del">
        <pc:chgData name="Mathias Vercauteren" userId="fa5be325-c4b1-412f-aabb-20c14464bfb7" providerId="ADAL" clId="{25C97D6E-73B0-4140-96CD-2BA9D853D87A}" dt="2024-09-19T12:18:01.356" v="2" actId="47"/>
        <pc:sldMkLst>
          <pc:docMk/>
          <pc:sldMk cId="2900246213" sldId="2147470298"/>
        </pc:sldMkLst>
      </pc:sldChg>
      <pc:sldChg chg="del">
        <pc:chgData name="Mathias Vercauteren" userId="fa5be325-c4b1-412f-aabb-20c14464bfb7" providerId="ADAL" clId="{25C97D6E-73B0-4140-96CD-2BA9D853D87A}" dt="2024-09-19T12:18:01.356" v="2" actId="47"/>
        <pc:sldMkLst>
          <pc:docMk/>
          <pc:sldMk cId="2338068372" sldId="2147470299"/>
        </pc:sldMkLst>
      </pc:sldChg>
      <pc:sldChg chg="del">
        <pc:chgData name="Mathias Vercauteren" userId="fa5be325-c4b1-412f-aabb-20c14464bfb7" providerId="ADAL" clId="{25C97D6E-73B0-4140-96CD-2BA9D853D87A}" dt="2024-09-19T12:18:01.356" v="2" actId="47"/>
        <pc:sldMkLst>
          <pc:docMk/>
          <pc:sldMk cId="3455518582" sldId="2147470300"/>
        </pc:sldMkLst>
      </pc:sldChg>
      <pc:sldChg chg="del">
        <pc:chgData name="Mathias Vercauteren" userId="fa5be325-c4b1-412f-aabb-20c14464bfb7" providerId="ADAL" clId="{25C97D6E-73B0-4140-96CD-2BA9D853D87A}" dt="2024-09-19T12:18:01.356" v="2" actId="47"/>
        <pc:sldMkLst>
          <pc:docMk/>
          <pc:sldMk cId="2962663234" sldId="2147470301"/>
        </pc:sldMkLst>
      </pc:sldChg>
      <pc:sldChg chg="del">
        <pc:chgData name="Mathias Vercauteren" userId="fa5be325-c4b1-412f-aabb-20c14464bfb7" providerId="ADAL" clId="{25C97D6E-73B0-4140-96CD-2BA9D853D87A}" dt="2024-09-19T12:18:01.356" v="2" actId="47"/>
        <pc:sldMkLst>
          <pc:docMk/>
          <pc:sldMk cId="3906159921" sldId="2147470302"/>
        </pc:sldMkLst>
      </pc:sldChg>
      <pc:sldChg chg="del">
        <pc:chgData name="Mathias Vercauteren" userId="fa5be325-c4b1-412f-aabb-20c14464bfb7" providerId="ADAL" clId="{25C97D6E-73B0-4140-96CD-2BA9D853D87A}" dt="2024-09-19T12:18:01.356" v="2" actId="47"/>
        <pc:sldMkLst>
          <pc:docMk/>
          <pc:sldMk cId="3852149451" sldId="2147470303"/>
        </pc:sldMkLst>
      </pc:sldChg>
      <pc:sldChg chg="del">
        <pc:chgData name="Mathias Vercauteren" userId="fa5be325-c4b1-412f-aabb-20c14464bfb7" providerId="ADAL" clId="{25C97D6E-73B0-4140-96CD-2BA9D853D87A}" dt="2024-09-19T12:18:01.356" v="2" actId="47"/>
        <pc:sldMkLst>
          <pc:docMk/>
          <pc:sldMk cId="2570470549" sldId="2147470307"/>
        </pc:sldMkLst>
      </pc:sldChg>
      <pc:sldChg chg="del">
        <pc:chgData name="Mathias Vercauteren" userId="fa5be325-c4b1-412f-aabb-20c14464bfb7" providerId="ADAL" clId="{25C97D6E-73B0-4140-96CD-2BA9D853D87A}" dt="2024-09-19T12:18:01.356" v="2" actId="47"/>
        <pc:sldMkLst>
          <pc:docMk/>
          <pc:sldMk cId="4218184868" sldId="2147470308"/>
        </pc:sldMkLst>
      </pc:sldChg>
      <pc:sldChg chg="del">
        <pc:chgData name="Mathias Vercauteren" userId="fa5be325-c4b1-412f-aabb-20c14464bfb7" providerId="ADAL" clId="{25C97D6E-73B0-4140-96CD-2BA9D853D87A}" dt="2024-09-19T12:18:01.356" v="2" actId="47"/>
        <pc:sldMkLst>
          <pc:docMk/>
          <pc:sldMk cId="3973745051" sldId="2147470309"/>
        </pc:sldMkLst>
      </pc:sldChg>
      <pc:sldChg chg="del">
        <pc:chgData name="Mathias Vercauteren" userId="fa5be325-c4b1-412f-aabb-20c14464bfb7" providerId="ADAL" clId="{25C97D6E-73B0-4140-96CD-2BA9D853D87A}" dt="2024-09-19T12:18:01.356" v="2" actId="47"/>
        <pc:sldMkLst>
          <pc:docMk/>
          <pc:sldMk cId="2046201957" sldId="2147470310"/>
        </pc:sldMkLst>
      </pc:sldChg>
      <pc:sldChg chg="del">
        <pc:chgData name="Mathias Vercauteren" userId="fa5be325-c4b1-412f-aabb-20c14464bfb7" providerId="ADAL" clId="{25C97D6E-73B0-4140-96CD-2BA9D853D87A}" dt="2024-09-19T12:18:01.356" v="2" actId="47"/>
        <pc:sldMkLst>
          <pc:docMk/>
          <pc:sldMk cId="2488810985" sldId="2147470311"/>
        </pc:sldMkLst>
      </pc:sldChg>
      <pc:sldChg chg="del">
        <pc:chgData name="Mathias Vercauteren" userId="fa5be325-c4b1-412f-aabb-20c14464bfb7" providerId="ADAL" clId="{25C97D6E-73B0-4140-96CD-2BA9D853D87A}" dt="2024-09-19T12:18:01.356" v="2" actId="47"/>
        <pc:sldMkLst>
          <pc:docMk/>
          <pc:sldMk cId="2672943114" sldId="2147470312"/>
        </pc:sldMkLst>
      </pc:sldChg>
      <pc:sldChg chg="del">
        <pc:chgData name="Mathias Vercauteren" userId="fa5be325-c4b1-412f-aabb-20c14464bfb7" providerId="ADAL" clId="{25C97D6E-73B0-4140-96CD-2BA9D853D87A}" dt="2024-09-19T12:18:01.356" v="2" actId="47"/>
        <pc:sldMkLst>
          <pc:docMk/>
          <pc:sldMk cId="2846525753" sldId="2147470313"/>
        </pc:sldMkLst>
      </pc:sldChg>
      <pc:sldChg chg="del">
        <pc:chgData name="Mathias Vercauteren" userId="fa5be325-c4b1-412f-aabb-20c14464bfb7" providerId="ADAL" clId="{25C97D6E-73B0-4140-96CD-2BA9D853D87A}" dt="2024-09-19T12:18:01.356" v="2" actId="47"/>
        <pc:sldMkLst>
          <pc:docMk/>
          <pc:sldMk cId="2566908607" sldId="2147470314"/>
        </pc:sldMkLst>
      </pc:sldChg>
      <pc:sldChg chg="del">
        <pc:chgData name="Mathias Vercauteren" userId="fa5be325-c4b1-412f-aabb-20c14464bfb7" providerId="ADAL" clId="{25C97D6E-73B0-4140-96CD-2BA9D853D87A}" dt="2024-09-19T12:18:01.356" v="2" actId="47"/>
        <pc:sldMkLst>
          <pc:docMk/>
          <pc:sldMk cId="374072167" sldId="2147470315"/>
        </pc:sldMkLst>
      </pc:sldChg>
      <pc:sldChg chg="modSp mod ord modTransition">
        <pc:chgData name="Mathias Vercauteren" userId="fa5be325-c4b1-412f-aabb-20c14464bfb7" providerId="ADAL" clId="{25C97D6E-73B0-4140-96CD-2BA9D853D87A}" dt="2024-10-02T17:13:14.143" v="41813"/>
        <pc:sldMkLst>
          <pc:docMk/>
          <pc:sldMk cId="4075586167" sldId="2147470318"/>
        </pc:sldMkLst>
        <pc:spChg chg="mod">
          <ac:chgData name="Mathias Vercauteren" userId="fa5be325-c4b1-412f-aabb-20c14464bfb7" providerId="ADAL" clId="{25C97D6E-73B0-4140-96CD-2BA9D853D87A}" dt="2024-09-22T14:36:13.377" v="4046" actId="1076"/>
          <ac:spMkLst>
            <pc:docMk/>
            <pc:sldMk cId="4075586167" sldId="2147470318"/>
            <ac:spMk id="8" creationId="{ACC5DDD6-5124-F138-B334-2D00BECBC481}"/>
          </ac:spMkLst>
        </pc:spChg>
        <pc:spChg chg="mod">
          <ac:chgData name="Mathias Vercauteren" userId="fa5be325-c4b1-412f-aabb-20c14464bfb7" providerId="ADAL" clId="{25C97D6E-73B0-4140-96CD-2BA9D853D87A}" dt="2024-09-22T14:36:16.738" v="4047" actId="1076"/>
          <ac:spMkLst>
            <pc:docMk/>
            <pc:sldMk cId="4075586167" sldId="2147470318"/>
            <ac:spMk id="13" creationId="{7BE897DA-4EFF-DB22-596E-78A9CEBD3074}"/>
          </ac:spMkLst>
        </pc:spChg>
        <pc:spChg chg="mod">
          <ac:chgData name="Mathias Vercauteren" userId="fa5be325-c4b1-412f-aabb-20c14464bfb7" providerId="ADAL" clId="{25C97D6E-73B0-4140-96CD-2BA9D853D87A}" dt="2024-09-22T14:33:20.154" v="3964" actId="20577"/>
          <ac:spMkLst>
            <pc:docMk/>
            <pc:sldMk cId="4075586167" sldId="2147470318"/>
            <ac:spMk id="14" creationId="{B3EC105F-63F2-2E0C-1C6E-5124DDA339E4}"/>
          </ac:spMkLst>
        </pc:spChg>
        <pc:spChg chg="mod">
          <ac:chgData name="Mathias Vercauteren" userId="fa5be325-c4b1-412f-aabb-20c14464bfb7" providerId="ADAL" clId="{25C97D6E-73B0-4140-96CD-2BA9D853D87A}" dt="2024-09-22T14:33:26.061" v="3987" actId="20577"/>
          <ac:spMkLst>
            <pc:docMk/>
            <pc:sldMk cId="4075586167" sldId="2147470318"/>
            <ac:spMk id="15" creationId="{049F5562-C66B-DE0E-F66C-D22C46E65E94}"/>
          </ac:spMkLst>
        </pc:spChg>
        <pc:spChg chg="mod">
          <ac:chgData name="Mathias Vercauteren" userId="fa5be325-c4b1-412f-aabb-20c14464bfb7" providerId="ADAL" clId="{25C97D6E-73B0-4140-96CD-2BA9D853D87A}" dt="2024-09-22T14:34:22.146" v="4031" actId="14100"/>
          <ac:spMkLst>
            <pc:docMk/>
            <pc:sldMk cId="4075586167" sldId="2147470318"/>
            <ac:spMk id="16" creationId="{E29D43DB-A83F-FFEE-B249-3B47F70C1639}"/>
          </ac:spMkLst>
        </pc:spChg>
        <pc:spChg chg="mod">
          <ac:chgData name="Mathias Vercauteren" userId="fa5be325-c4b1-412f-aabb-20c14464bfb7" providerId="ADAL" clId="{25C97D6E-73B0-4140-96CD-2BA9D853D87A}" dt="2024-09-19T12:30:25.982" v="200" actId="20577"/>
          <ac:spMkLst>
            <pc:docMk/>
            <pc:sldMk cId="4075586167" sldId="2147470318"/>
            <ac:spMk id="23" creationId="{C1C56231-A8FA-FA00-D793-62A34C829B83}"/>
          </ac:spMkLst>
        </pc:spChg>
        <pc:spChg chg="mod">
          <ac:chgData name="Mathias Vercauteren" userId="fa5be325-c4b1-412f-aabb-20c14464bfb7" providerId="ADAL" clId="{25C97D6E-73B0-4140-96CD-2BA9D853D87A}" dt="2024-09-22T14:40:08.181" v="4195" actId="207"/>
          <ac:spMkLst>
            <pc:docMk/>
            <pc:sldMk cId="4075586167" sldId="2147470318"/>
            <ac:spMk id="57" creationId="{343C97A7-13EF-EAF0-C3F5-C8F738AD16A0}"/>
          </ac:spMkLst>
        </pc:spChg>
      </pc:sldChg>
      <pc:sldChg chg="del">
        <pc:chgData name="Mathias Vercauteren" userId="fa5be325-c4b1-412f-aabb-20c14464bfb7" providerId="ADAL" clId="{25C97D6E-73B0-4140-96CD-2BA9D853D87A}" dt="2024-09-19T12:18:31.474" v="10" actId="47"/>
        <pc:sldMkLst>
          <pc:docMk/>
          <pc:sldMk cId="1074751673" sldId="2147470319"/>
        </pc:sldMkLst>
      </pc:sldChg>
      <pc:sldChg chg="del">
        <pc:chgData name="Mathias Vercauteren" userId="fa5be325-c4b1-412f-aabb-20c14464bfb7" providerId="ADAL" clId="{25C97D6E-73B0-4140-96CD-2BA9D853D87A}" dt="2024-09-19T12:18:32.473" v="11" actId="47"/>
        <pc:sldMkLst>
          <pc:docMk/>
          <pc:sldMk cId="1475545005" sldId="2147470320"/>
        </pc:sldMkLst>
      </pc:sldChg>
      <pc:sldChg chg="del">
        <pc:chgData name="Mathias Vercauteren" userId="fa5be325-c4b1-412f-aabb-20c14464bfb7" providerId="ADAL" clId="{25C97D6E-73B0-4140-96CD-2BA9D853D87A}" dt="2024-09-19T12:18:22.697" v="5" actId="47"/>
        <pc:sldMkLst>
          <pc:docMk/>
          <pc:sldMk cId="174141407" sldId="2147470321"/>
        </pc:sldMkLst>
      </pc:sldChg>
      <pc:sldChg chg="del">
        <pc:chgData name="Mathias Vercauteren" userId="fa5be325-c4b1-412f-aabb-20c14464bfb7" providerId="ADAL" clId="{25C97D6E-73B0-4140-96CD-2BA9D853D87A}" dt="2024-09-19T12:18:01.356" v="2" actId="47"/>
        <pc:sldMkLst>
          <pc:docMk/>
          <pc:sldMk cId="4274800134" sldId="2147470322"/>
        </pc:sldMkLst>
      </pc:sldChg>
      <pc:sldChg chg="del">
        <pc:chgData name="Mathias Vercauteren" userId="fa5be325-c4b1-412f-aabb-20c14464bfb7" providerId="ADAL" clId="{25C97D6E-73B0-4140-96CD-2BA9D853D87A}" dt="2024-09-19T12:30:20.099" v="188" actId="47"/>
        <pc:sldMkLst>
          <pc:docMk/>
          <pc:sldMk cId="906639741" sldId="2147470323"/>
        </pc:sldMkLst>
      </pc:sldChg>
      <pc:sldChg chg="del">
        <pc:chgData name="Mathias Vercauteren" userId="fa5be325-c4b1-412f-aabb-20c14464bfb7" providerId="ADAL" clId="{25C97D6E-73B0-4140-96CD-2BA9D853D87A}" dt="2024-09-19T12:17:47.962" v="0" actId="47"/>
        <pc:sldMkLst>
          <pc:docMk/>
          <pc:sldMk cId="1786006388" sldId="2147470324"/>
        </pc:sldMkLst>
      </pc:sldChg>
      <pc:sldChg chg="del">
        <pc:chgData name="Mathias Vercauteren" userId="fa5be325-c4b1-412f-aabb-20c14464bfb7" providerId="ADAL" clId="{25C97D6E-73B0-4140-96CD-2BA9D853D87A}" dt="2024-09-19T12:17:47.962" v="0" actId="47"/>
        <pc:sldMkLst>
          <pc:docMk/>
          <pc:sldMk cId="892963389" sldId="2147470325"/>
        </pc:sldMkLst>
      </pc:sldChg>
      <pc:sldChg chg="del">
        <pc:chgData name="Mathias Vercauteren" userId="fa5be325-c4b1-412f-aabb-20c14464bfb7" providerId="ADAL" clId="{25C97D6E-73B0-4140-96CD-2BA9D853D87A}" dt="2024-09-19T12:32:23.093" v="241" actId="47"/>
        <pc:sldMkLst>
          <pc:docMk/>
          <pc:sldMk cId="2770825447" sldId="2147470326"/>
        </pc:sldMkLst>
      </pc:sldChg>
      <pc:sldChg chg="addSp delSp modSp add del mod ord modTransition modAnim chgLayout">
        <pc:chgData name="Mathias Vercauteren" userId="fa5be325-c4b1-412f-aabb-20c14464bfb7" providerId="ADAL" clId="{25C97D6E-73B0-4140-96CD-2BA9D853D87A}" dt="2024-10-02T17:13:14.143" v="41813"/>
        <pc:sldMkLst>
          <pc:docMk/>
          <pc:sldMk cId="60460929" sldId="2147470327"/>
        </pc:sldMkLst>
        <pc:spChg chg="mod ord">
          <ac:chgData name="Mathias Vercauteren" userId="fa5be325-c4b1-412f-aabb-20c14464bfb7" providerId="ADAL" clId="{25C97D6E-73B0-4140-96CD-2BA9D853D87A}" dt="2024-09-22T13:34:19.251" v="2061" actId="790"/>
          <ac:spMkLst>
            <pc:docMk/>
            <pc:sldMk cId="60460929" sldId="2147470327"/>
            <ac:spMk id="2" creationId="{D3289EB5-84C0-7E92-E34B-184ABFDB06D4}"/>
          </ac:spMkLst>
        </pc:spChg>
        <pc:spChg chg="add del mod ord">
          <ac:chgData name="Mathias Vercauteren" userId="fa5be325-c4b1-412f-aabb-20c14464bfb7" providerId="ADAL" clId="{25C97D6E-73B0-4140-96CD-2BA9D853D87A}" dt="2024-09-19T12:33:00.840" v="250" actId="478"/>
          <ac:spMkLst>
            <pc:docMk/>
            <pc:sldMk cId="60460929" sldId="2147470327"/>
            <ac:spMk id="3" creationId="{5058B96E-73B8-5B47-6858-30A2260EE949}"/>
          </ac:spMkLst>
        </pc:spChg>
        <pc:spChg chg="add mod">
          <ac:chgData name="Mathias Vercauteren" userId="fa5be325-c4b1-412f-aabb-20c14464bfb7" providerId="ADAL" clId="{25C97D6E-73B0-4140-96CD-2BA9D853D87A}" dt="2024-09-22T13:46:58.507" v="2551" actId="207"/>
          <ac:spMkLst>
            <pc:docMk/>
            <pc:sldMk cId="60460929" sldId="2147470327"/>
            <ac:spMk id="3" creationId="{CBE7CD0A-0E39-FA93-6B2D-D3D1D9BF73B1}"/>
          </ac:spMkLst>
        </pc:spChg>
        <pc:spChg chg="mod ord">
          <ac:chgData name="Mathias Vercauteren" userId="fa5be325-c4b1-412f-aabb-20c14464bfb7" providerId="ADAL" clId="{25C97D6E-73B0-4140-96CD-2BA9D853D87A}" dt="2024-09-19T12:19:16.531" v="14" actId="700"/>
          <ac:spMkLst>
            <pc:docMk/>
            <pc:sldMk cId="60460929" sldId="2147470327"/>
            <ac:spMk id="4" creationId="{FBCF5A1D-3074-7DDB-CC8D-D427390BC6DB}"/>
          </ac:spMkLst>
        </pc:spChg>
        <pc:spChg chg="mod ord">
          <ac:chgData name="Mathias Vercauteren" userId="fa5be325-c4b1-412f-aabb-20c14464bfb7" providerId="ADAL" clId="{25C97D6E-73B0-4140-96CD-2BA9D853D87A}" dt="2024-09-19T12:19:16.531" v="14" actId="700"/>
          <ac:spMkLst>
            <pc:docMk/>
            <pc:sldMk cId="60460929" sldId="2147470327"/>
            <ac:spMk id="5" creationId="{B38F1F28-A464-557C-ED0C-7B40B29DB138}"/>
          </ac:spMkLst>
        </pc:spChg>
        <pc:spChg chg="del mod">
          <ac:chgData name="Mathias Vercauteren" userId="fa5be325-c4b1-412f-aabb-20c14464bfb7" providerId="ADAL" clId="{25C97D6E-73B0-4140-96CD-2BA9D853D87A}" dt="2024-09-22T13:33:26.583" v="2042" actId="478"/>
          <ac:spMkLst>
            <pc:docMk/>
            <pc:sldMk cId="60460929" sldId="2147470327"/>
            <ac:spMk id="6" creationId="{F031CEE0-B05E-B9EA-D2F3-98D60D24313E}"/>
          </ac:spMkLst>
        </pc:spChg>
        <pc:spChg chg="add mod ord">
          <ac:chgData name="Mathias Vercauteren" userId="fa5be325-c4b1-412f-aabb-20c14464bfb7" providerId="ADAL" clId="{25C97D6E-73B0-4140-96CD-2BA9D853D87A}" dt="2024-09-22T13:34:07.871" v="2059" actId="207"/>
          <ac:spMkLst>
            <pc:docMk/>
            <pc:sldMk cId="60460929" sldId="2147470327"/>
            <ac:spMk id="7" creationId="{37EA2979-58AD-1150-2353-2859909A91B7}"/>
          </ac:spMkLst>
        </pc:spChg>
      </pc:sldChg>
      <pc:sldChg chg="addSp delSp modSp del mod ord modAnim chgLayout">
        <pc:chgData name="Mathias Vercauteren" userId="fa5be325-c4b1-412f-aabb-20c14464bfb7" providerId="ADAL" clId="{25C97D6E-73B0-4140-96CD-2BA9D853D87A}" dt="2024-09-19T19:17:00.775" v="2029" actId="47"/>
        <pc:sldMkLst>
          <pc:docMk/>
          <pc:sldMk cId="1594255728" sldId="2147470328"/>
        </pc:sldMkLst>
        <pc:spChg chg="mod ord">
          <ac:chgData name="Mathias Vercauteren" userId="fa5be325-c4b1-412f-aabb-20c14464bfb7" providerId="ADAL" clId="{25C97D6E-73B0-4140-96CD-2BA9D853D87A}" dt="2024-09-19T12:19:16.531" v="14" actId="700"/>
          <ac:spMkLst>
            <pc:docMk/>
            <pc:sldMk cId="1594255728" sldId="2147470328"/>
            <ac:spMk id="2" creationId="{D3289EB5-84C0-7E92-E34B-184ABFDB06D4}"/>
          </ac:spMkLst>
        </pc:spChg>
        <pc:spChg chg="mod ord">
          <ac:chgData name="Mathias Vercauteren" userId="fa5be325-c4b1-412f-aabb-20c14464bfb7" providerId="ADAL" clId="{25C97D6E-73B0-4140-96CD-2BA9D853D87A}" dt="2024-09-19T12:19:16.531" v="14" actId="700"/>
          <ac:spMkLst>
            <pc:docMk/>
            <pc:sldMk cId="1594255728" sldId="2147470328"/>
            <ac:spMk id="4" creationId="{FBCF5A1D-3074-7DDB-CC8D-D427390BC6DB}"/>
          </ac:spMkLst>
        </pc:spChg>
        <pc:spChg chg="mod ord">
          <ac:chgData name="Mathias Vercauteren" userId="fa5be325-c4b1-412f-aabb-20c14464bfb7" providerId="ADAL" clId="{25C97D6E-73B0-4140-96CD-2BA9D853D87A}" dt="2024-09-19T12:19:16.531" v="14" actId="700"/>
          <ac:spMkLst>
            <pc:docMk/>
            <pc:sldMk cId="1594255728" sldId="2147470328"/>
            <ac:spMk id="5" creationId="{B38F1F28-A464-557C-ED0C-7B40B29DB138}"/>
          </ac:spMkLst>
        </pc:spChg>
        <pc:spChg chg="add del mod ord">
          <ac:chgData name="Mathias Vercauteren" userId="fa5be325-c4b1-412f-aabb-20c14464bfb7" providerId="ADAL" clId="{25C97D6E-73B0-4140-96CD-2BA9D853D87A}" dt="2024-09-19T12:32:49.080" v="245" actId="478"/>
          <ac:spMkLst>
            <pc:docMk/>
            <pc:sldMk cId="1594255728" sldId="2147470328"/>
            <ac:spMk id="6" creationId="{9E1D0788-4240-484C-B32A-FDEB2E44546A}"/>
          </ac:spMkLst>
        </pc:spChg>
        <pc:spChg chg="mod">
          <ac:chgData name="Mathias Vercauteren" userId="fa5be325-c4b1-412f-aabb-20c14464bfb7" providerId="ADAL" clId="{25C97D6E-73B0-4140-96CD-2BA9D853D87A}" dt="2024-09-19T18:35:36.626" v="1732"/>
          <ac:spMkLst>
            <pc:docMk/>
            <pc:sldMk cId="1594255728" sldId="2147470328"/>
            <ac:spMk id="16" creationId="{E48CDF07-F17D-2755-D85A-20E3609C532D}"/>
          </ac:spMkLst>
        </pc:spChg>
        <pc:spChg chg="mod">
          <ac:chgData name="Mathias Vercauteren" userId="fa5be325-c4b1-412f-aabb-20c14464bfb7" providerId="ADAL" clId="{25C97D6E-73B0-4140-96CD-2BA9D853D87A}" dt="2024-09-19T18:35:16.366" v="1729" actId="20577"/>
          <ac:spMkLst>
            <pc:docMk/>
            <pc:sldMk cId="1594255728" sldId="2147470328"/>
            <ac:spMk id="39" creationId="{4AB56702-1ADE-4950-6D93-05124D02F3B1}"/>
          </ac:spMkLst>
        </pc:spChg>
        <pc:picChg chg="add del mod">
          <ac:chgData name="Mathias Vercauteren" userId="fa5be325-c4b1-412f-aabb-20c14464bfb7" providerId="ADAL" clId="{25C97D6E-73B0-4140-96CD-2BA9D853D87A}" dt="2024-09-19T19:10:56.724" v="1931" actId="478"/>
          <ac:picMkLst>
            <pc:docMk/>
            <pc:sldMk cId="1594255728" sldId="2147470328"/>
            <ac:picMk id="6" creationId="{18A6ED16-1F6F-2F7B-FE2E-72A8BA35EC18}"/>
          </ac:picMkLst>
        </pc:picChg>
        <pc:picChg chg="add del mod">
          <ac:chgData name="Mathias Vercauteren" userId="fa5be325-c4b1-412f-aabb-20c14464bfb7" providerId="ADAL" clId="{25C97D6E-73B0-4140-96CD-2BA9D853D87A}" dt="2024-09-19T19:10:52.653" v="1927" actId="478"/>
          <ac:picMkLst>
            <pc:docMk/>
            <pc:sldMk cId="1594255728" sldId="2147470328"/>
            <ac:picMk id="68" creationId="{E1803C30-4E06-1849-DC31-42B771E6FB42}"/>
          </ac:picMkLst>
        </pc:picChg>
        <pc:picChg chg="add del mod">
          <ac:chgData name="Mathias Vercauteren" userId="fa5be325-c4b1-412f-aabb-20c14464bfb7" providerId="ADAL" clId="{25C97D6E-73B0-4140-96CD-2BA9D853D87A}" dt="2024-09-19T19:10:51.915" v="1926" actId="478"/>
          <ac:picMkLst>
            <pc:docMk/>
            <pc:sldMk cId="1594255728" sldId="2147470328"/>
            <ac:picMk id="69" creationId="{A8744409-5743-E166-A6E7-5961B3B8A797}"/>
          </ac:picMkLst>
        </pc:picChg>
        <pc:picChg chg="add del mod">
          <ac:chgData name="Mathias Vercauteren" userId="fa5be325-c4b1-412f-aabb-20c14464bfb7" providerId="ADAL" clId="{25C97D6E-73B0-4140-96CD-2BA9D853D87A}" dt="2024-09-19T19:10:58.328" v="1932" actId="478"/>
          <ac:picMkLst>
            <pc:docMk/>
            <pc:sldMk cId="1594255728" sldId="2147470328"/>
            <ac:picMk id="70" creationId="{F75D1058-246D-C087-DDE5-A14FEB895F24}"/>
          </ac:picMkLst>
        </pc:picChg>
        <pc:picChg chg="add del mod">
          <ac:chgData name="Mathias Vercauteren" userId="fa5be325-c4b1-412f-aabb-20c14464bfb7" providerId="ADAL" clId="{25C97D6E-73B0-4140-96CD-2BA9D853D87A}" dt="2024-09-19T19:10:53.782" v="1929" actId="478"/>
          <ac:picMkLst>
            <pc:docMk/>
            <pc:sldMk cId="1594255728" sldId="2147470328"/>
            <ac:picMk id="71" creationId="{7F5848AB-40FC-3F87-5E56-929C9085BF5F}"/>
          </ac:picMkLst>
        </pc:picChg>
        <pc:picChg chg="add del mod">
          <ac:chgData name="Mathias Vercauteren" userId="fa5be325-c4b1-412f-aabb-20c14464bfb7" providerId="ADAL" clId="{25C97D6E-73B0-4140-96CD-2BA9D853D87A}" dt="2024-09-19T19:10:51.507" v="1925" actId="478"/>
          <ac:picMkLst>
            <pc:docMk/>
            <pc:sldMk cId="1594255728" sldId="2147470328"/>
            <ac:picMk id="72" creationId="{45B3C299-E260-E5A3-228D-E74FF29E5508}"/>
          </ac:picMkLst>
        </pc:picChg>
        <pc:picChg chg="add del mod">
          <ac:chgData name="Mathias Vercauteren" userId="fa5be325-c4b1-412f-aabb-20c14464bfb7" providerId="ADAL" clId="{25C97D6E-73B0-4140-96CD-2BA9D853D87A}" dt="2024-09-19T19:10:54.346" v="1930" actId="478"/>
          <ac:picMkLst>
            <pc:docMk/>
            <pc:sldMk cId="1594255728" sldId="2147470328"/>
            <ac:picMk id="73" creationId="{C5455677-EF77-14DD-0C3D-778DF5D979F9}"/>
          </ac:picMkLst>
        </pc:picChg>
        <pc:picChg chg="add del mod">
          <ac:chgData name="Mathias Vercauteren" userId="fa5be325-c4b1-412f-aabb-20c14464bfb7" providerId="ADAL" clId="{25C97D6E-73B0-4140-96CD-2BA9D853D87A}" dt="2024-09-19T19:10:53.139" v="1928" actId="478"/>
          <ac:picMkLst>
            <pc:docMk/>
            <pc:sldMk cId="1594255728" sldId="2147470328"/>
            <ac:picMk id="74" creationId="{EF4007F3-5A6B-B286-F097-DFEDCF6E867F}"/>
          </ac:picMkLst>
        </pc:picChg>
      </pc:sldChg>
      <pc:sldChg chg="addSp delSp modSp del mod modTransition chgLayout">
        <pc:chgData name="Mathias Vercauteren" userId="fa5be325-c4b1-412f-aabb-20c14464bfb7" providerId="ADAL" clId="{25C97D6E-73B0-4140-96CD-2BA9D853D87A}" dt="2024-10-01T20:25:23.630" v="39038" actId="47"/>
        <pc:sldMkLst>
          <pc:docMk/>
          <pc:sldMk cId="281725754" sldId="2147470329"/>
        </pc:sldMkLst>
        <pc:spChg chg="mod ord">
          <ac:chgData name="Mathias Vercauteren" userId="fa5be325-c4b1-412f-aabb-20c14464bfb7" providerId="ADAL" clId="{25C97D6E-73B0-4140-96CD-2BA9D853D87A}" dt="2024-09-19T12:19:16.531" v="14" actId="700"/>
          <ac:spMkLst>
            <pc:docMk/>
            <pc:sldMk cId="281725754" sldId="2147470329"/>
            <ac:spMk id="2" creationId="{D3289EB5-84C0-7E92-E34B-184ABFDB06D4}"/>
          </ac:spMkLst>
        </pc:spChg>
        <pc:spChg chg="add del mod ord">
          <ac:chgData name="Mathias Vercauteren" userId="fa5be325-c4b1-412f-aabb-20c14464bfb7" providerId="ADAL" clId="{25C97D6E-73B0-4140-96CD-2BA9D853D87A}" dt="2024-09-19T12:32:42.373" v="243" actId="478"/>
          <ac:spMkLst>
            <pc:docMk/>
            <pc:sldMk cId="281725754" sldId="2147470329"/>
            <ac:spMk id="3" creationId="{21BC862E-C4FD-50FE-DCCB-2867F420BCF1}"/>
          </ac:spMkLst>
        </pc:spChg>
        <pc:spChg chg="mod ord">
          <ac:chgData name="Mathias Vercauteren" userId="fa5be325-c4b1-412f-aabb-20c14464bfb7" providerId="ADAL" clId="{25C97D6E-73B0-4140-96CD-2BA9D853D87A}" dt="2024-09-19T12:19:16.531" v="14" actId="700"/>
          <ac:spMkLst>
            <pc:docMk/>
            <pc:sldMk cId="281725754" sldId="2147470329"/>
            <ac:spMk id="4" creationId="{FBCF5A1D-3074-7DDB-CC8D-D427390BC6DB}"/>
          </ac:spMkLst>
        </pc:spChg>
        <pc:spChg chg="mod ord">
          <ac:chgData name="Mathias Vercauteren" userId="fa5be325-c4b1-412f-aabb-20c14464bfb7" providerId="ADAL" clId="{25C97D6E-73B0-4140-96CD-2BA9D853D87A}" dt="2024-09-19T12:19:16.531" v="14" actId="700"/>
          <ac:spMkLst>
            <pc:docMk/>
            <pc:sldMk cId="281725754" sldId="2147470329"/>
            <ac:spMk id="5" creationId="{B38F1F28-A464-557C-ED0C-7B40B29DB138}"/>
          </ac:spMkLst>
        </pc:spChg>
      </pc:sldChg>
      <pc:sldChg chg="addSp delSp modSp del mod modTransition chgLayout">
        <pc:chgData name="Mathias Vercauteren" userId="fa5be325-c4b1-412f-aabb-20c14464bfb7" providerId="ADAL" clId="{25C97D6E-73B0-4140-96CD-2BA9D853D87A}" dt="2024-10-01T20:25:23.630" v="39038" actId="47"/>
        <pc:sldMkLst>
          <pc:docMk/>
          <pc:sldMk cId="828061230" sldId="2147470330"/>
        </pc:sldMkLst>
        <pc:spChg chg="mod ord">
          <ac:chgData name="Mathias Vercauteren" userId="fa5be325-c4b1-412f-aabb-20c14464bfb7" providerId="ADAL" clId="{25C97D6E-73B0-4140-96CD-2BA9D853D87A}" dt="2024-09-19T12:19:16.531" v="14" actId="700"/>
          <ac:spMkLst>
            <pc:docMk/>
            <pc:sldMk cId="828061230" sldId="2147470330"/>
            <ac:spMk id="2" creationId="{D3289EB5-84C0-7E92-E34B-184ABFDB06D4}"/>
          </ac:spMkLst>
        </pc:spChg>
        <pc:spChg chg="add del mod ord">
          <ac:chgData name="Mathias Vercauteren" userId="fa5be325-c4b1-412f-aabb-20c14464bfb7" providerId="ADAL" clId="{25C97D6E-73B0-4140-96CD-2BA9D853D87A}" dt="2024-09-19T12:32:44.631" v="244" actId="478"/>
          <ac:spMkLst>
            <pc:docMk/>
            <pc:sldMk cId="828061230" sldId="2147470330"/>
            <ac:spMk id="3" creationId="{9910E3EE-3C1D-199A-FFFC-77B6731C888A}"/>
          </ac:spMkLst>
        </pc:spChg>
        <pc:spChg chg="mod ord">
          <ac:chgData name="Mathias Vercauteren" userId="fa5be325-c4b1-412f-aabb-20c14464bfb7" providerId="ADAL" clId="{25C97D6E-73B0-4140-96CD-2BA9D853D87A}" dt="2024-09-19T12:19:16.531" v="14" actId="700"/>
          <ac:spMkLst>
            <pc:docMk/>
            <pc:sldMk cId="828061230" sldId="2147470330"/>
            <ac:spMk id="4" creationId="{FBCF5A1D-3074-7DDB-CC8D-D427390BC6DB}"/>
          </ac:spMkLst>
        </pc:spChg>
        <pc:spChg chg="mod ord">
          <ac:chgData name="Mathias Vercauteren" userId="fa5be325-c4b1-412f-aabb-20c14464bfb7" providerId="ADAL" clId="{25C97D6E-73B0-4140-96CD-2BA9D853D87A}" dt="2024-09-19T12:19:16.531" v="14" actId="700"/>
          <ac:spMkLst>
            <pc:docMk/>
            <pc:sldMk cId="828061230" sldId="2147470330"/>
            <ac:spMk id="5" creationId="{B38F1F28-A464-557C-ED0C-7B40B29DB138}"/>
          </ac:spMkLst>
        </pc:spChg>
      </pc:sldChg>
      <pc:sldChg chg="addSp modSp del mod chgLayout">
        <pc:chgData name="Mathias Vercauteren" userId="fa5be325-c4b1-412f-aabb-20c14464bfb7" providerId="ADAL" clId="{25C97D6E-73B0-4140-96CD-2BA9D853D87A}" dt="2024-09-19T12:32:39.594" v="242" actId="47"/>
        <pc:sldMkLst>
          <pc:docMk/>
          <pc:sldMk cId="598582973" sldId="2147470331"/>
        </pc:sldMkLst>
        <pc:spChg chg="mod ord">
          <ac:chgData name="Mathias Vercauteren" userId="fa5be325-c4b1-412f-aabb-20c14464bfb7" providerId="ADAL" clId="{25C97D6E-73B0-4140-96CD-2BA9D853D87A}" dt="2024-09-19T12:19:16.531" v="14" actId="700"/>
          <ac:spMkLst>
            <pc:docMk/>
            <pc:sldMk cId="598582973" sldId="2147470331"/>
            <ac:spMk id="2" creationId="{D3289EB5-84C0-7E92-E34B-184ABFDB06D4}"/>
          </ac:spMkLst>
        </pc:spChg>
        <pc:spChg chg="mod ord">
          <ac:chgData name="Mathias Vercauteren" userId="fa5be325-c4b1-412f-aabb-20c14464bfb7" providerId="ADAL" clId="{25C97D6E-73B0-4140-96CD-2BA9D853D87A}" dt="2024-09-19T12:19:16.531" v="14" actId="700"/>
          <ac:spMkLst>
            <pc:docMk/>
            <pc:sldMk cId="598582973" sldId="2147470331"/>
            <ac:spMk id="4" creationId="{FBCF5A1D-3074-7DDB-CC8D-D427390BC6DB}"/>
          </ac:spMkLst>
        </pc:spChg>
        <pc:spChg chg="mod ord">
          <ac:chgData name="Mathias Vercauteren" userId="fa5be325-c4b1-412f-aabb-20c14464bfb7" providerId="ADAL" clId="{25C97D6E-73B0-4140-96CD-2BA9D853D87A}" dt="2024-09-19T12:19:16.531" v="14" actId="700"/>
          <ac:spMkLst>
            <pc:docMk/>
            <pc:sldMk cId="598582973" sldId="2147470331"/>
            <ac:spMk id="5" creationId="{B38F1F28-A464-557C-ED0C-7B40B29DB138}"/>
          </ac:spMkLst>
        </pc:spChg>
        <pc:spChg chg="add mod ord">
          <ac:chgData name="Mathias Vercauteren" userId="fa5be325-c4b1-412f-aabb-20c14464bfb7" providerId="ADAL" clId="{25C97D6E-73B0-4140-96CD-2BA9D853D87A}" dt="2024-09-19T12:19:16.531" v="14" actId="700"/>
          <ac:spMkLst>
            <pc:docMk/>
            <pc:sldMk cId="598582973" sldId="2147470331"/>
            <ac:spMk id="6" creationId="{B4901A9B-5372-D8C2-F5D6-DC0A659BCAED}"/>
          </ac:spMkLst>
        </pc:spChg>
      </pc:sldChg>
      <pc:sldChg chg="modTransition">
        <pc:chgData name="Mathias Vercauteren" userId="fa5be325-c4b1-412f-aabb-20c14464bfb7" providerId="ADAL" clId="{25C97D6E-73B0-4140-96CD-2BA9D853D87A}" dt="2024-10-02T17:13:14.143" v="41813"/>
        <pc:sldMkLst>
          <pc:docMk/>
          <pc:sldMk cId="3261314807" sldId="2147470332"/>
        </pc:sldMkLst>
      </pc:sldChg>
      <pc:sldChg chg="del">
        <pc:chgData name="Mathias Vercauteren" userId="fa5be325-c4b1-412f-aabb-20c14464bfb7" providerId="ADAL" clId="{25C97D6E-73B0-4140-96CD-2BA9D853D87A}" dt="2024-09-19T12:28:59.715" v="155" actId="47"/>
        <pc:sldMkLst>
          <pc:docMk/>
          <pc:sldMk cId="2434110491" sldId="2147470333"/>
        </pc:sldMkLst>
      </pc:sldChg>
      <pc:sldChg chg="addSp delSp modSp new del mod">
        <pc:chgData name="Mathias Vercauteren" userId="fa5be325-c4b1-412f-aabb-20c14464bfb7" providerId="ADAL" clId="{25C97D6E-73B0-4140-96CD-2BA9D853D87A}" dt="2024-09-19T12:23:42.734" v="83" actId="47"/>
        <pc:sldMkLst>
          <pc:docMk/>
          <pc:sldMk cId="2583001690" sldId="2147470334"/>
        </pc:sldMkLst>
        <pc:spChg chg="add del mod">
          <ac:chgData name="Mathias Vercauteren" userId="fa5be325-c4b1-412f-aabb-20c14464bfb7" providerId="ADAL" clId="{25C97D6E-73B0-4140-96CD-2BA9D853D87A}" dt="2024-09-19T12:23:39.754" v="82" actId="478"/>
          <ac:spMkLst>
            <pc:docMk/>
            <pc:sldMk cId="2583001690" sldId="2147470334"/>
            <ac:spMk id="6" creationId="{A8FC8B59-F751-8D90-7453-B1609AFB4620}"/>
          </ac:spMkLst>
        </pc:spChg>
      </pc:sldChg>
      <pc:sldChg chg="addSp delSp modSp add mod modTransition">
        <pc:chgData name="Mathias Vercauteren" userId="fa5be325-c4b1-412f-aabb-20c14464bfb7" providerId="ADAL" clId="{25C97D6E-73B0-4140-96CD-2BA9D853D87A}" dt="2024-10-03T04:14:28.637" v="42124" actId="1076"/>
        <pc:sldMkLst>
          <pc:docMk/>
          <pc:sldMk cId="3845771432" sldId="2147470334"/>
        </pc:sldMkLst>
        <pc:spChg chg="mod">
          <ac:chgData name="Mathias Vercauteren" userId="fa5be325-c4b1-412f-aabb-20c14464bfb7" providerId="ADAL" clId="{25C97D6E-73B0-4140-96CD-2BA9D853D87A}" dt="2024-09-19T12:28:17.318" v="152" actId="207"/>
          <ac:spMkLst>
            <pc:docMk/>
            <pc:sldMk cId="3845771432" sldId="2147470334"/>
            <ac:spMk id="2" creationId="{EDF0CE13-F88E-78CD-5F01-F578224EC5A6}"/>
          </ac:spMkLst>
        </pc:spChg>
        <pc:spChg chg="add mod">
          <ac:chgData name="Mathias Vercauteren" userId="fa5be325-c4b1-412f-aabb-20c14464bfb7" providerId="ADAL" clId="{25C97D6E-73B0-4140-96CD-2BA9D853D87A}" dt="2024-10-03T04:14:11.248" v="42117" actId="1076"/>
          <ac:spMkLst>
            <pc:docMk/>
            <pc:sldMk cId="3845771432" sldId="2147470334"/>
            <ac:spMk id="3" creationId="{98FB68D2-6706-5C6B-7016-29CB90B6F0E8}"/>
          </ac:spMkLst>
        </pc:spChg>
        <pc:spChg chg="add mod">
          <ac:chgData name="Mathias Vercauteren" userId="fa5be325-c4b1-412f-aabb-20c14464bfb7" providerId="ADAL" clId="{25C97D6E-73B0-4140-96CD-2BA9D853D87A}" dt="2024-10-03T04:14:19.887" v="42123" actId="20577"/>
          <ac:spMkLst>
            <pc:docMk/>
            <pc:sldMk cId="3845771432" sldId="2147470334"/>
            <ac:spMk id="6" creationId="{FF21AFEA-1842-587A-23AF-2CEAA989FE7D}"/>
          </ac:spMkLst>
        </pc:spChg>
        <pc:spChg chg="add del mod">
          <ac:chgData name="Mathias Vercauteren" userId="fa5be325-c4b1-412f-aabb-20c14464bfb7" providerId="ADAL" clId="{25C97D6E-73B0-4140-96CD-2BA9D853D87A}" dt="2024-10-03T04:14:12.682" v="42118" actId="478"/>
          <ac:spMkLst>
            <pc:docMk/>
            <pc:sldMk cId="3845771432" sldId="2147470334"/>
            <ac:spMk id="7" creationId="{8570650D-793B-DAC8-C7E4-B14928E1BDF9}"/>
          </ac:spMkLst>
        </pc:spChg>
        <pc:spChg chg="add mod">
          <ac:chgData name="Mathias Vercauteren" userId="fa5be325-c4b1-412f-aabb-20c14464bfb7" providerId="ADAL" clId="{25C97D6E-73B0-4140-96CD-2BA9D853D87A}" dt="2024-10-03T04:14:11.248" v="42117" actId="1076"/>
          <ac:spMkLst>
            <pc:docMk/>
            <pc:sldMk cId="3845771432" sldId="2147470334"/>
            <ac:spMk id="8" creationId="{4591A8D7-3DF4-E4BB-72EB-1A309698C9A5}"/>
          </ac:spMkLst>
        </pc:spChg>
        <pc:spChg chg="add mod">
          <ac:chgData name="Mathias Vercauteren" userId="fa5be325-c4b1-412f-aabb-20c14464bfb7" providerId="ADAL" clId="{25C97D6E-73B0-4140-96CD-2BA9D853D87A}" dt="2024-10-03T04:14:11.248" v="42117" actId="1076"/>
          <ac:spMkLst>
            <pc:docMk/>
            <pc:sldMk cId="3845771432" sldId="2147470334"/>
            <ac:spMk id="9" creationId="{4A905D71-9EE1-1E81-8114-E22B4A85C0EF}"/>
          </ac:spMkLst>
        </pc:spChg>
        <pc:spChg chg="add mod">
          <ac:chgData name="Mathias Vercauteren" userId="fa5be325-c4b1-412f-aabb-20c14464bfb7" providerId="ADAL" clId="{25C97D6E-73B0-4140-96CD-2BA9D853D87A}" dt="2024-10-03T04:14:11.248" v="42117" actId="1076"/>
          <ac:spMkLst>
            <pc:docMk/>
            <pc:sldMk cId="3845771432" sldId="2147470334"/>
            <ac:spMk id="10" creationId="{120A115D-5FA1-C595-10DB-231E0510380E}"/>
          </ac:spMkLst>
        </pc:spChg>
        <pc:spChg chg="add del mod">
          <ac:chgData name="Mathias Vercauteren" userId="fa5be325-c4b1-412f-aabb-20c14464bfb7" providerId="ADAL" clId="{25C97D6E-73B0-4140-96CD-2BA9D853D87A}" dt="2024-10-03T04:14:03.417" v="42116" actId="478"/>
          <ac:spMkLst>
            <pc:docMk/>
            <pc:sldMk cId="3845771432" sldId="2147470334"/>
            <ac:spMk id="11" creationId="{D2646DA2-F5A5-2153-8665-C68390BA5044}"/>
          </ac:spMkLst>
        </pc:spChg>
        <pc:spChg chg="add del mod">
          <ac:chgData name="Mathias Vercauteren" userId="fa5be325-c4b1-412f-aabb-20c14464bfb7" providerId="ADAL" clId="{25C97D6E-73B0-4140-96CD-2BA9D853D87A}" dt="2024-10-03T04:14:03.417" v="42116" actId="478"/>
          <ac:spMkLst>
            <pc:docMk/>
            <pc:sldMk cId="3845771432" sldId="2147470334"/>
            <ac:spMk id="12" creationId="{18FB9383-CFA6-FEA4-3B14-0DDB05648278}"/>
          </ac:spMkLst>
        </pc:spChg>
        <pc:spChg chg="add del mod">
          <ac:chgData name="Mathias Vercauteren" userId="fa5be325-c4b1-412f-aabb-20c14464bfb7" providerId="ADAL" clId="{25C97D6E-73B0-4140-96CD-2BA9D853D87A}" dt="2024-10-03T04:14:03.417" v="42116" actId="478"/>
          <ac:spMkLst>
            <pc:docMk/>
            <pc:sldMk cId="3845771432" sldId="2147470334"/>
            <ac:spMk id="13" creationId="{6B8BC5EE-9102-36A9-935F-2FAF23A0A488}"/>
          </ac:spMkLst>
        </pc:spChg>
        <pc:spChg chg="add del mod">
          <ac:chgData name="Mathias Vercauteren" userId="fa5be325-c4b1-412f-aabb-20c14464bfb7" providerId="ADAL" clId="{25C97D6E-73B0-4140-96CD-2BA9D853D87A}" dt="2024-10-03T04:14:03.417" v="42116" actId="478"/>
          <ac:spMkLst>
            <pc:docMk/>
            <pc:sldMk cId="3845771432" sldId="2147470334"/>
            <ac:spMk id="14" creationId="{FC290ACD-05BB-0831-2D64-7FC0BC313FAA}"/>
          </ac:spMkLst>
        </pc:spChg>
        <pc:spChg chg="add del mod">
          <ac:chgData name="Mathias Vercauteren" userId="fa5be325-c4b1-412f-aabb-20c14464bfb7" providerId="ADAL" clId="{25C97D6E-73B0-4140-96CD-2BA9D853D87A}" dt="2024-10-03T04:14:03.417" v="42116" actId="478"/>
          <ac:spMkLst>
            <pc:docMk/>
            <pc:sldMk cId="3845771432" sldId="2147470334"/>
            <ac:spMk id="15" creationId="{9B69CF12-3BAA-895B-6697-D94FAC3588FC}"/>
          </ac:spMkLst>
        </pc:spChg>
        <pc:spChg chg="add del mod">
          <ac:chgData name="Mathias Vercauteren" userId="fa5be325-c4b1-412f-aabb-20c14464bfb7" providerId="ADAL" clId="{25C97D6E-73B0-4140-96CD-2BA9D853D87A}" dt="2024-10-03T04:14:03.417" v="42116" actId="478"/>
          <ac:spMkLst>
            <pc:docMk/>
            <pc:sldMk cId="3845771432" sldId="2147470334"/>
            <ac:spMk id="16" creationId="{91156610-A6C5-45B7-AFBA-ACE6C53E3BE3}"/>
          </ac:spMkLst>
        </pc:spChg>
        <pc:spChg chg="add mod">
          <ac:chgData name="Mathias Vercauteren" userId="fa5be325-c4b1-412f-aabb-20c14464bfb7" providerId="ADAL" clId="{25C97D6E-73B0-4140-96CD-2BA9D853D87A}" dt="2024-10-03T04:14:11.248" v="42117" actId="1076"/>
          <ac:spMkLst>
            <pc:docMk/>
            <pc:sldMk cId="3845771432" sldId="2147470334"/>
            <ac:spMk id="17" creationId="{33630502-65D9-0C13-75B5-55EC54010F76}"/>
          </ac:spMkLst>
        </pc:spChg>
        <pc:spChg chg="add mod">
          <ac:chgData name="Mathias Vercauteren" userId="fa5be325-c4b1-412f-aabb-20c14464bfb7" providerId="ADAL" clId="{25C97D6E-73B0-4140-96CD-2BA9D853D87A}" dt="2024-10-03T04:14:11.248" v="42117" actId="1076"/>
          <ac:spMkLst>
            <pc:docMk/>
            <pc:sldMk cId="3845771432" sldId="2147470334"/>
            <ac:spMk id="18" creationId="{5C9F2333-571D-EB4B-EE53-495B13B19486}"/>
          </ac:spMkLst>
        </pc:spChg>
        <pc:spChg chg="add mod">
          <ac:chgData name="Mathias Vercauteren" userId="fa5be325-c4b1-412f-aabb-20c14464bfb7" providerId="ADAL" clId="{25C97D6E-73B0-4140-96CD-2BA9D853D87A}" dt="2024-10-03T04:14:11.248" v="42117" actId="1076"/>
          <ac:spMkLst>
            <pc:docMk/>
            <pc:sldMk cId="3845771432" sldId="2147470334"/>
            <ac:spMk id="19" creationId="{0C534D71-2C2B-BA2E-9330-C3249D854B45}"/>
          </ac:spMkLst>
        </pc:spChg>
        <pc:spChg chg="add mod">
          <ac:chgData name="Mathias Vercauteren" userId="fa5be325-c4b1-412f-aabb-20c14464bfb7" providerId="ADAL" clId="{25C97D6E-73B0-4140-96CD-2BA9D853D87A}" dt="2024-10-03T04:14:11.248" v="42117" actId="1076"/>
          <ac:spMkLst>
            <pc:docMk/>
            <pc:sldMk cId="3845771432" sldId="2147470334"/>
            <ac:spMk id="20" creationId="{F78E4AFB-967B-A131-6894-4EC5E77FBF3E}"/>
          </ac:spMkLst>
        </pc:spChg>
        <pc:spChg chg="add mod">
          <ac:chgData name="Mathias Vercauteren" userId="fa5be325-c4b1-412f-aabb-20c14464bfb7" providerId="ADAL" clId="{25C97D6E-73B0-4140-96CD-2BA9D853D87A}" dt="2024-10-03T04:14:11.248" v="42117" actId="1076"/>
          <ac:spMkLst>
            <pc:docMk/>
            <pc:sldMk cId="3845771432" sldId="2147470334"/>
            <ac:spMk id="21" creationId="{0274D7A6-302E-85AF-6ED4-8411DABABF86}"/>
          </ac:spMkLst>
        </pc:spChg>
        <pc:spChg chg="add mod">
          <ac:chgData name="Mathias Vercauteren" userId="fa5be325-c4b1-412f-aabb-20c14464bfb7" providerId="ADAL" clId="{25C97D6E-73B0-4140-96CD-2BA9D853D87A}" dt="2024-10-03T04:14:11.248" v="42117" actId="1076"/>
          <ac:spMkLst>
            <pc:docMk/>
            <pc:sldMk cId="3845771432" sldId="2147470334"/>
            <ac:spMk id="22" creationId="{E76D364E-C10A-573C-F48E-C1B193D9E68B}"/>
          </ac:spMkLst>
        </pc:spChg>
        <pc:spChg chg="add mod">
          <ac:chgData name="Mathias Vercauteren" userId="fa5be325-c4b1-412f-aabb-20c14464bfb7" providerId="ADAL" clId="{25C97D6E-73B0-4140-96CD-2BA9D853D87A}" dt="2024-10-03T04:14:11.248" v="42117" actId="1076"/>
          <ac:spMkLst>
            <pc:docMk/>
            <pc:sldMk cId="3845771432" sldId="2147470334"/>
            <ac:spMk id="23" creationId="{8E279D4A-3229-A028-62E9-6ACE5ADA7FA3}"/>
          </ac:spMkLst>
        </pc:spChg>
        <pc:spChg chg="add mod">
          <ac:chgData name="Mathias Vercauteren" userId="fa5be325-c4b1-412f-aabb-20c14464bfb7" providerId="ADAL" clId="{25C97D6E-73B0-4140-96CD-2BA9D853D87A}" dt="2024-10-03T04:14:11.248" v="42117" actId="1076"/>
          <ac:spMkLst>
            <pc:docMk/>
            <pc:sldMk cId="3845771432" sldId="2147470334"/>
            <ac:spMk id="24" creationId="{A09469C9-0ED4-70E6-6E8F-3F3F6D7774FD}"/>
          </ac:spMkLst>
        </pc:spChg>
        <pc:spChg chg="add mod">
          <ac:chgData name="Mathias Vercauteren" userId="fa5be325-c4b1-412f-aabb-20c14464bfb7" providerId="ADAL" clId="{25C97D6E-73B0-4140-96CD-2BA9D853D87A}" dt="2024-10-03T04:14:11.248" v="42117" actId="1076"/>
          <ac:spMkLst>
            <pc:docMk/>
            <pc:sldMk cId="3845771432" sldId="2147470334"/>
            <ac:spMk id="25" creationId="{635E2E89-2C7F-530B-0F0C-A04F920FF13A}"/>
          </ac:spMkLst>
        </pc:spChg>
        <pc:spChg chg="add del mod">
          <ac:chgData name="Mathias Vercauteren" userId="fa5be325-c4b1-412f-aabb-20c14464bfb7" providerId="ADAL" clId="{25C97D6E-73B0-4140-96CD-2BA9D853D87A}" dt="2024-10-03T04:14:03.417" v="42116" actId="478"/>
          <ac:spMkLst>
            <pc:docMk/>
            <pc:sldMk cId="3845771432" sldId="2147470334"/>
            <ac:spMk id="26" creationId="{151A2440-D58F-5658-D4AF-D22F2CB0416E}"/>
          </ac:spMkLst>
        </pc:spChg>
        <pc:spChg chg="add del mod">
          <ac:chgData name="Mathias Vercauteren" userId="fa5be325-c4b1-412f-aabb-20c14464bfb7" providerId="ADAL" clId="{25C97D6E-73B0-4140-96CD-2BA9D853D87A}" dt="2024-10-03T04:14:03.417" v="42116" actId="478"/>
          <ac:spMkLst>
            <pc:docMk/>
            <pc:sldMk cId="3845771432" sldId="2147470334"/>
            <ac:spMk id="27" creationId="{5F9B9867-0CA3-6A57-D2A9-1E0CBC1F33BA}"/>
          </ac:spMkLst>
        </pc:spChg>
        <pc:spChg chg="add mod">
          <ac:chgData name="Mathias Vercauteren" userId="fa5be325-c4b1-412f-aabb-20c14464bfb7" providerId="ADAL" clId="{25C97D6E-73B0-4140-96CD-2BA9D853D87A}" dt="2024-10-03T04:14:11.248" v="42117" actId="1076"/>
          <ac:spMkLst>
            <pc:docMk/>
            <pc:sldMk cId="3845771432" sldId="2147470334"/>
            <ac:spMk id="28" creationId="{23C6BC01-24CB-2202-B544-8308F19B0497}"/>
          </ac:spMkLst>
        </pc:spChg>
        <pc:spChg chg="add del mod">
          <ac:chgData name="Mathias Vercauteren" userId="fa5be325-c4b1-412f-aabb-20c14464bfb7" providerId="ADAL" clId="{25C97D6E-73B0-4140-96CD-2BA9D853D87A}" dt="2024-10-03T04:14:03.417" v="42116" actId="478"/>
          <ac:spMkLst>
            <pc:docMk/>
            <pc:sldMk cId="3845771432" sldId="2147470334"/>
            <ac:spMk id="29" creationId="{3723AB19-F9E5-0148-E4E2-55D5AA916A4A}"/>
          </ac:spMkLst>
        </pc:spChg>
        <pc:spChg chg="mod topLvl">
          <ac:chgData name="Mathias Vercauteren" userId="fa5be325-c4b1-412f-aabb-20c14464bfb7" providerId="ADAL" clId="{25C97D6E-73B0-4140-96CD-2BA9D853D87A}" dt="2024-10-03T04:14:11.248" v="42117" actId="1076"/>
          <ac:spMkLst>
            <pc:docMk/>
            <pc:sldMk cId="3845771432" sldId="2147470334"/>
            <ac:spMk id="30" creationId="{C51E11FC-8AC5-46B1-256E-5681E6EF6A6D}"/>
          </ac:spMkLst>
        </pc:spChg>
        <pc:spChg chg="mod topLvl">
          <ac:chgData name="Mathias Vercauteren" userId="fa5be325-c4b1-412f-aabb-20c14464bfb7" providerId="ADAL" clId="{25C97D6E-73B0-4140-96CD-2BA9D853D87A}" dt="2024-10-03T04:14:11.248" v="42117" actId="1076"/>
          <ac:spMkLst>
            <pc:docMk/>
            <pc:sldMk cId="3845771432" sldId="2147470334"/>
            <ac:spMk id="31" creationId="{D4403762-5A1E-A49C-ECF4-3EA544C35483}"/>
          </ac:spMkLst>
        </pc:spChg>
        <pc:spChg chg="mod topLvl">
          <ac:chgData name="Mathias Vercauteren" userId="fa5be325-c4b1-412f-aabb-20c14464bfb7" providerId="ADAL" clId="{25C97D6E-73B0-4140-96CD-2BA9D853D87A}" dt="2024-10-03T04:14:11.248" v="42117" actId="1076"/>
          <ac:spMkLst>
            <pc:docMk/>
            <pc:sldMk cId="3845771432" sldId="2147470334"/>
            <ac:spMk id="32" creationId="{D871F7C0-0C58-F781-7427-F309FDC297C4}"/>
          </ac:spMkLst>
        </pc:spChg>
        <pc:spChg chg="add mod">
          <ac:chgData name="Mathias Vercauteren" userId="fa5be325-c4b1-412f-aabb-20c14464bfb7" providerId="ADAL" clId="{25C97D6E-73B0-4140-96CD-2BA9D853D87A}" dt="2024-10-03T04:14:11.248" v="42117" actId="1076"/>
          <ac:spMkLst>
            <pc:docMk/>
            <pc:sldMk cId="3845771432" sldId="2147470334"/>
            <ac:spMk id="33" creationId="{C3E9E8D9-BA2F-1B21-E93B-757F0AA8051F}"/>
          </ac:spMkLst>
        </pc:spChg>
        <pc:spChg chg="add mod">
          <ac:chgData name="Mathias Vercauteren" userId="fa5be325-c4b1-412f-aabb-20c14464bfb7" providerId="ADAL" clId="{25C97D6E-73B0-4140-96CD-2BA9D853D87A}" dt="2024-10-03T04:14:11.248" v="42117" actId="1076"/>
          <ac:spMkLst>
            <pc:docMk/>
            <pc:sldMk cId="3845771432" sldId="2147470334"/>
            <ac:spMk id="34" creationId="{CCA4CBEF-28C7-4938-82B2-E850670DA7B5}"/>
          </ac:spMkLst>
        </pc:spChg>
        <pc:spChg chg="add mod">
          <ac:chgData name="Mathias Vercauteren" userId="fa5be325-c4b1-412f-aabb-20c14464bfb7" providerId="ADAL" clId="{25C97D6E-73B0-4140-96CD-2BA9D853D87A}" dt="2024-10-03T04:14:11.248" v="42117" actId="1076"/>
          <ac:spMkLst>
            <pc:docMk/>
            <pc:sldMk cId="3845771432" sldId="2147470334"/>
            <ac:spMk id="35" creationId="{3B1313DB-2764-64EB-8710-D1F3F804A381}"/>
          </ac:spMkLst>
        </pc:spChg>
        <pc:spChg chg="add mod">
          <ac:chgData name="Mathias Vercauteren" userId="fa5be325-c4b1-412f-aabb-20c14464bfb7" providerId="ADAL" clId="{25C97D6E-73B0-4140-96CD-2BA9D853D87A}" dt="2024-10-03T04:14:11.248" v="42117" actId="1076"/>
          <ac:spMkLst>
            <pc:docMk/>
            <pc:sldMk cId="3845771432" sldId="2147470334"/>
            <ac:spMk id="36" creationId="{96B8A58D-B61A-F239-C5F5-777147877CAC}"/>
          </ac:spMkLst>
        </pc:spChg>
        <pc:spChg chg="add mod">
          <ac:chgData name="Mathias Vercauteren" userId="fa5be325-c4b1-412f-aabb-20c14464bfb7" providerId="ADAL" clId="{25C97D6E-73B0-4140-96CD-2BA9D853D87A}" dt="2024-10-03T04:14:11.248" v="42117" actId="1076"/>
          <ac:spMkLst>
            <pc:docMk/>
            <pc:sldMk cId="3845771432" sldId="2147470334"/>
            <ac:spMk id="37" creationId="{B0D02543-467D-A789-9536-AE32CF95A49A}"/>
          </ac:spMkLst>
        </pc:spChg>
        <pc:spChg chg="add mod">
          <ac:chgData name="Mathias Vercauteren" userId="fa5be325-c4b1-412f-aabb-20c14464bfb7" providerId="ADAL" clId="{25C97D6E-73B0-4140-96CD-2BA9D853D87A}" dt="2024-10-03T04:14:11.248" v="42117" actId="1076"/>
          <ac:spMkLst>
            <pc:docMk/>
            <pc:sldMk cId="3845771432" sldId="2147470334"/>
            <ac:spMk id="38" creationId="{08E7AC5B-DC2E-9C1D-FBA4-88B82CCD2533}"/>
          </ac:spMkLst>
        </pc:spChg>
        <pc:spChg chg="add mod">
          <ac:chgData name="Mathias Vercauteren" userId="fa5be325-c4b1-412f-aabb-20c14464bfb7" providerId="ADAL" clId="{25C97D6E-73B0-4140-96CD-2BA9D853D87A}" dt="2024-10-03T04:14:11.248" v="42117" actId="1076"/>
          <ac:spMkLst>
            <pc:docMk/>
            <pc:sldMk cId="3845771432" sldId="2147470334"/>
            <ac:spMk id="39" creationId="{125BE4B0-3C4D-B5CC-0A6E-D0F237DD0308}"/>
          </ac:spMkLst>
        </pc:spChg>
        <pc:spChg chg="add mod">
          <ac:chgData name="Mathias Vercauteren" userId="fa5be325-c4b1-412f-aabb-20c14464bfb7" providerId="ADAL" clId="{25C97D6E-73B0-4140-96CD-2BA9D853D87A}" dt="2024-10-03T04:14:11.248" v="42117" actId="1076"/>
          <ac:spMkLst>
            <pc:docMk/>
            <pc:sldMk cId="3845771432" sldId="2147470334"/>
            <ac:spMk id="40" creationId="{9C231B31-597F-EE07-0E4A-5780EB17E9E0}"/>
          </ac:spMkLst>
        </pc:spChg>
        <pc:spChg chg="add mod">
          <ac:chgData name="Mathias Vercauteren" userId="fa5be325-c4b1-412f-aabb-20c14464bfb7" providerId="ADAL" clId="{25C97D6E-73B0-4140-96CD-2BA9D853D87A}" dt="2024-10-03T04:14:11.248" v="42117" actId="1076"/>
          <ac:spMkLst>
            <pc:docMk/>
            <pc:sldMk cId="3845771432" sldId="2147470334"/>
            <ac:spMk id="41" creationId="{303F74A2-E233-AC2F-3DA9-8BCE043A239F}"/>
          </ac:spMkLst>
        </pc:spChg>
        <pc:spChg chg="add mod">
          <ac:chgData name="Mathias Vercauteren" userId="fa5be325-c4b1-412f-aabb-20c14464bfb7" providerId="ADAL" clId="{25C97D6E-73B0-4140-96CD-2BA9D853D87A}" dt="2024-10-03T04:14:11.248" v="42117" actId="1076"/>
          <ac:spMkLst>
            <pc:docMk/>
            <pc:sldMk cId="3845771432" sldId="2147470334"/>
            <ac:spMk id="42" creationId="{83A56FBB-7C75-95AA-C6F0-3295C7E986CD}"/>
          </ac:spMkLst>
        </pc:spChg>
        <pc:spChg chg="add mod">
          <ac:chgData name="Mathias Vercauteren" userId="fa5be325-c4b1-412f-aabb-20c14464bfb7" providerId="ADAL" clId="{25C97D6E-73B0-4140-96CD-2BA9D853D87A}" dt="2024-10-03T04:14:11.248" v="42117" actId="1076"/>
          <ac:spMkLst>
            <pc:docMk/>
            <pc:sldMk cId="3845771432" sldId="2147470334"/>
            <ac:spMk id="43" creationId="{E83654DB-884B-F606-F6AD-DFC7E3CABFD7}"/>
          </ac:spMkLst>
        </pc:spChg>
        <pc:spChg chg="add mod">
          <ac:chgData name="Mathias Vercauteren" userId="fa5be325-c4b1-412f-aabb-20c14464bfb7" providerId="ADAL" clId="{25C97D6E-73B0-4140-96CD-2BA9D853D87A}" dt="2024-10-03T04:14:11.248" v="42117" actId="1076"/>
          <ac:spMkLst>
            <pc:docMk/>
            <pc:sldMk cId="3845771432" sldId="2147470334"/>
            <ac:spMk id="44" creationId="{026493B5-E003-EC96-EECE-B67F5328C7FE}"/>
          </ac:spMkLst>
        </pc:spChg>
        <pc:spChg chg="add mod">
          <ac:chgData name="Mathias Vercauteren" userId="fa5be325-c4b1-412f-aabb-20c14464bfb7" providerId="ADAL" clId="{25C97D6E-73B0-4140-96CD-2BA9D853D87A}" dt="2024-10-03T04:14:11.248" v="42117" actId="1076"/>
          <ac:spMkLst>
            <pc:docMk/>
            <pc:sldMk cId="3845771432" sldId="2147470334"/>
            <ac:spMk id="45" creationId="{635E523F-4965-3FBB-3C5A-4AF0B55A3F2A}"/>
          </ac:spMkLst>
        </pc:spChg>
        <pc:spChg chg="add mod">
          <ac:chgData name="Mathias Vercauteren" userId="fa5be325-c4b1-412f-aabb-20c14464bfb7" providerId="ADAL" clId="{25C97D6E-73B0-4140-96CD-2BA9D853D87A}" dt="2024-10-03T04:14:11.248" v="42117" actId="1076"/>
          <ac:spMkLst>
            <pc:docMk/>
            <pc:sldMk cId="3845771432" sldId="2147470334"/>
            <ac:spMk id="46" creationId="{C81C6BDA-77B3-B25B-66E3-4288EC2433FB}"/>
          </ac:spMkLst>
        </pc:spChg>
        <pc:spChg chg="add mod">
          <ac:chgData name="Mathias Vercauteren" userId="fa5be325-c4b1-412f-aabb-20c14464bfb7" providerId="ADAL" clId="{25C97D6E-73B0-4140-96CD-2BA9D853D87A}" dt="2024-10-03T04:14:11.248" v="42117" actId="1076"/>
          <ac:spMkLst>
            <pc:docMk/>
            <pc:sldMk cId="3845771432" sldId="2147470334"/>
            <ac:spMk id="47" creationId="{04102EBE-1BFE-2C63-7060-76E8AD30023F}"/>
          </ac:spMkLst>
        </pc:spChg>
        <pc:spChg chg="add mod">
          <ac:chgData name="Mathias Vercauteren" userId="fa5be325-c4b1-412f-aabb-20c14464bfb7" providerId="ADAL" clId="{25C97D6E-73B0-4140-96CD-2BA9D853D87A}" dt="2024-10-03T04:14:11.248" v="42117" actId="1076"/>
          <ac:spMkLst>
            <pc:docMk/>
            <pc:sldMk cId="3845771432" sldId="2147470334"/>
            <ac:spMk id="48" creationId="{4A991467-0168-3741-DB88-9C7964426AAA}"/>
          </ac:spMkLst>
        </pc:spChg>
        <pc:spChg chg="add mod">
          <ac:chgData name="Mathias Vercauteren" userId="fa5be325-c4b1-412f-aabb-20c14464bfb7" providerId="ADAL" clId="{25C97D6E-73B0-4140-96CD-2BA9D853D87A}" dt="2024-10-03T04:14:11.248" v="42117" actId="1076"/>
          <ac:spMkLst>
            <pc:docMk/>
            <pc:sldMk cId="3845771432" sldId="2147470334"/>
            <ac:spMk id="49" creationId="{E60D63EC-1F3E-64B5-345C-81731B59E9B8}"/>
          </ac:spMkLst>
        </pc:spChg>
        <pc:spChg chg="add mod">
          <ac:chgData name="Mathias Vercauteren" userId="fa5be325-c4b1-412f-aabb-20c14464bfb7" providerId="ADAL" clId="{25C97D6E-73B0-4140-96CD-2BA9D853D87A}" dt="2024-10-03T04:14:11.248" v="42117" actId="1076"/>
          <ac:spMkLst>
            <pc:docMk/>
            <pc:sldMk cId="3845771432" sldId="2147470334"/>
            <ac:spMk id="50" creationId="{90057002-A572-2727-70FE-02FB52229A55}"/>
          </ac:spMkLst>
        </pc:spChg>
        <pc:spChg chg="add mod">
          <ac:chgData name="Mathias Vercauteren" userId="fa5be325-c4b1-412f-aabb-20c14464bfb7" providerId="ADAL" clId="{25C97D6E-73B0-4140-96CD-2BA9D853D87A}" dt="2024-10-03T04:14:11.248" v="42117" actId="1076"/>
          <ac:spMkLst>
            <pc:docMk/>
            <pc:sldMk cId="3845771432" sldId="2147470334"/>
            <ac:spMk id="51" creationId="{1AD145CA-D1B1-266F-A719-ADB449A9E2FF}"/>
          </ac:spMkLst>
        </pc:spChg>
        <pc:spChg chg="add mod">
          <ac:chgData name="Mathias Vercauteren" userId="fa5be325-c4b1-412f-aabb-20c14464bfb7" providerId="ADAL" clId="{25C97D6E-73B0-4140-96CD-2BA9D853D87A}" dt="2024-10-03T04:14:11.248" v="42117" actId="1076"/>
          <ac:spMkLst>
            <pc:docMk/>
            <pc:sldMk cId="3845771432" sldId="2147470334"/>
            <ac:spMk id="52" creationId="{96477D50-D4DB-86F9-F737-3DE62B263A3C}"/>
          </ac:spMkLst>
        </pc:spChg>
        <pc:spChg chg="add mod">
          <ac:chgData name="Mathias Vercauteren" userId="fa5be325-c4b1-412f-aabb-20c14464bfb7" providerId="ADAL" clId="{25C97D6E-73B0-4140-96CD-2BA9D853D87A}" dt="2024-10-03T04:14:11.248" v="42117" actId="1076"/>
          <ac:spMkLst>
            <pc:docMk/>
            <pc:sldMk cId="3845771432" sldId="2147470334"/>
            <ac:spMk id="53" creationId="{12168D20-654D-E7A6-68F7-F122700621B3}"/>
          </ac:spMkLst>
        </pc:spChg>
        <pc:spChg chg="add mod">
          <ac:chgData name="Mathias Vercauteren" userId="fa5be325-c4b1-412f-aabb-20c14464bfb7" providerId="ADAL" clId="{25C97D6E-73B0-4140-96CD-2BA9D853D87A}" dt="2024-10-03T04:14:11.248" v="42117" actId="1076"/>
          <ac:spMkLst>
            <pc:docMk/>
            <pc:sldMk cId="3845771432" sldId="2147470334"/>
            <ac:spMk id="54" creationId="{45B9F8D8-B438-2D96-C643-0B29E4E1086F}"/>
          </ac:spMkLst>
        </pc:spChg>
        <pc:spChg chg="add mod">
          <ac:chgData name="Mathias Vercauteren" userId="fa5be325-c4b1-412f-aabb-20c14464bfb7" providerId="ADAL" clId="{25C97D6E-73B0-4140-96CD-2BA9D853D87A}" dt="2024-10-03T04:14:11.248" v="42117" actId="1076"/>
          <ac:spMkLst>
            <pc:docMk/>
            <pc:sldMk cId="3845771432" sldId="2147470334"/>
            <ac:spMk id="55" creationId="{B567FFFD-96DB-6CB2-0DA2-4D27AF0025AA}"/>
          </ac:spMkLst>
        </pc:spChg>
        <pc:spChg chg="add mod">
          <ac:chgData name="Mathias Vercauteren" userId="fa5be325-c4b1-412f-aabb-20c14464bfb7" providerId="ADAL" clId="{25C97D6E-73B0-4140-96CD-2BA9D853D87A}" dt="2024-10-03T04:14:11.248" v="42117" actId="1076"/>
          <ac:spMkLst>
            <pc:docMk/>
            <pc:sldMk cId="3845771432" sldId="2147470334"/>
            <ac:spMk id="56" creationId="{C2DE847C-6AB6-6140-0383-E26BD5A3F5B1}"/>
          </ac:spMkLst>
        </pc:spChg>
        <pc:spChg chg="add mod">
          <ac:chgData name="Mathias Vercauteren" userId="fa5be325-c4b1-412f-aabb-20c14464bfb7" providerId="ADAL" clId="{25C97D6E-73B0-4140-96CD-2BA9D853D87A}" dt="2024-10-03T04:14:11.248" v="42117" actId="1076"/>
          <ac:spMkLst>
            <pc:docMk/>
            <pc:sldMk cId="3845771432" sldId="2147470334"/>
            <ac:spMk id="57" creationId="{F69283D3-6CBF-6114-B3ED-25FD74C0250D}"/>
          </ac:spMkLst>
        </pc:spChg>
        <pc:spChg chg="add mod">
          <ac:chgData name="Mathias Vercauteren" userId="fa5be325-c4b1-412f-aabb-20c14464bfb7" providerId="ADAL" clId="{25C97D6E-73B0-4140-96CD-2BA9D853D87A}" dt="2024-10-03T04:14:11.248" v="42117" actId="1076"/>
          <ac:spMkLst>
            <pc:docMk/>
            <pc:sldMk cId="3845771432" sldId="2147470334"/>
            <ac:spMk id="58" creationId="{89D97074-442D-BFCC-C22B-EDD705F0AA07}"/>
          </ac:spMkLst>
        </pc:spChg>
        <pc:spChg chg="add mod">
          <ac:chgData name="Mathias Vercauteren" userId="fa5be325-c4b1-412f-aabb-20c14464bfb7" providerId="ADAL" clId="{25C97D6E-73B0-4140-96CD-2BA9D853D87A}" dt="2024-10-03T04:14:11.248" v="42117" actId="1076"/>
          <ac:spMkLst>
            <pc:docMk/>
            <pc:sldMk cId="3845771432" sldId="2147470334"/>
            <ac:spMk id="59" creationId="{6C391A77-957C-84CD-505E-836A081D7FE2}"/>
          </ac:spMkLst>
        </pc:spChg>
        <pc:spChg chg="add mod">
          <ac:chgData name="Mathias Vercauteren" userId="fa5be325-c4b1-412f-aabb-20c14464bfb7" providerId="ADAL" clId="{25C97D6E-73B0-4140-96CD-2BA9D853D87A}" dt="2024-10-03T04:14:11.248" v="42117" actId="1076"/>
          <ac:spMkLst>
            <pc:docMk/>
            <pc:sldMk cId="3845771432" sldId="2147470334"/>
            <ac:spMk id="60" creationId="{711AF020-3CC4-599A-BF33-FF7AF0E85748}"/>
          </ac:spMkLst>
        </pc:spChg>
        <pc:spChg chg="add mod">
          <ac:chgData name="Mathias Vercauteren" userId="fa5be325-c4b1-412f-aabb-20c14464bfb7" providerId="ADAL" clId="{25C97D6E-73B0-4140-96CD-2BA9D853D87A}" dt="2024-10-03T04:14:11.248" v="42117" actId="1076"/>
          <ac:spMkLst>
            <pc:docMk/>
            <pc:sldMk cId="3845771432" sldId="2147470334"/>
            <ac:spMk id="61" creationId="{EDE68312-DA72-006A-EE35-25F32C78918B}"/>
          </ac:spMkLst>
        </pc:spChg>
        <pc:spChg chg="add mod">
          <ac:chgData name="Mathias Vercauteren" userId="fa5be325-c4b1-412f-aabb-20c14464bfb7" providerId="ADAL" clId="{25C97D6E-73B0-4140-96CD-2BA9D853D87A}" dt="2024-10-03T04:14:11.248" v="42117" actId="1076"/>
          <ac:spMkLst>
            <pc:docMk/>
            <pc:sldMk cId="3845771432" sldId="2147470334"/>
            <ac:spMk id="62" creationId="{F53BC642-B8E4-5F75-0CD1-2BF8E2160371}"/>
          </ac:spMkLst>
        </pc:spChg>
        <pc:spChg chg="add mod">
          <ac:chgData name="Mathias Vercauteren" userId="fa5be325-c4b1-412f-aabb-20c14464bfb7" providerId="ADAL" clId="{25C97D6E-73B0-4140-96CD-2BA9D853D87A}" dt="2024-10-03T04:14:11.248" v="42117" actId="1076"/>
          <ac:spMkLst>
            <pc:docMk/>
            <pc:sldMk cId="3845771432" sldId="2147470334"/>
            <ac:spMk id="63" creationId="{3DE8AFEA-280E-7435-2EFB-5F9656A1E78F}"/>
          </ac:spMkLst>
        </pc:spChg>
        <pc:spChg chg="add mod">
          <ac:chgData name="Mathias Vercauteren" userId="fa5be325-c4b1-412f-aabb-20c14464bfb7" providerId="ADAL" clId="{25C97D6E-73B0-4140-96CD-2BA9D853D87A}" dt="2024-10-03T04:14:11.248" v="42117" actId="1076"/>
          <ac:spMkLst>
            <pc:docMk/>
            <pc:sldMk cId="3845771432" sldId="2147470334"/>
            <ac:spMk id="64" creationId="{6766B28F-879A-B879-6848-56925C9F2050}"/>
          </ac:spMkLst>
        </pc:spChg>
        <pc:spChg chg="add mod">
          <ac:chgData name="Mathias Vercauteren" userId="fa5be325-c4b1-412f-aabb-20c14464bfb7" providerId="ADAL" clId="{25C97D6E-73B0-4140-96CD-2BA9D853D87A}" dt="2024-10-03T04:14:11.248" v="42117" actId="1076"/>
          <ac:spMkLst>
            <pc:docMk/>
            <pc:sldMk cId="3845771432" sldId="2147470334"/>
            <ac:spMk id="65" creationId="{FCE11C4A-BD15-A794-9E9A-8F74897691B1}"/>
          </ac:spMkLst>
        </pc:spChg>
        <pc:spChg chg="add mod">
          <ac:chgData name="Mathias Vercauteren" userId="fa5be325-c4b1-412f-aabb-20c14464bfb7" providerId="ADAL" clId="{25C97D6E-73B0-4140-96CD-2BA9D853D87A}" dt="2024-10-03T04:14:28.637" v="42124" actId="1076"/>
          <ac:spMkLst>
            <pc:docMk/>
            <pc:sldMk cId="3845771432" sldId="2147470334"/>
            <ac:spMk id="66" creationId="{52B74DAF-C4C7-57E0-3FB0-CEDDB9E01DE9}"/>
          </ac:spMkLst>
        </pc:spChg>
        <pc:spChg chg="add del mod">
          <ac:chgData name="Mathias Vercauteren" userId="fa5be325-c4b1-412f-aabb-20c14464bfb7" providerId="ADAL" clId="{25C97D6E-73B0-4140-96CD-2BA9D853D87A}" dt="2024-10-03T04:14:03.417" v="42116" actId="478"/>
          <ac:spMkLst>
            <pc:docMk/>
            <pc:sldMk cId="3845771432" sldId="2147470334"/>
            <ac:spMk id="67" creationId="{393CF119-EB81-2C55-4C77-CA6AE548E863}"/>
          </ac:spMkLst>
        </pc:spChg>
        <pc:spChg chg="add del mod">
          <ac:chgData name="Mathias Vercauteren" userId="fa5be325-c4b1-412f-aabb-20c14464bfb7" providerId="ADAL" clId="{25C97D6E-73B0-4140-96CD-2BA9D853D87A}" dt="2024-10-03T04:14:03.417" v="42116" actId="478"/>
          <ac:spMkLst>
            <pc:docMk/>
            <pc:sldMk cId="3845771432" sldId="2147470334"/>
            <ac:spMk id="68" creationId="{58DFD9E9-F3FA-2BB3-ACE1-555CC0DEDB60}"/>
          </ac:spMkLst>
        </pc:spChg>
        <pc:spChg chg="add del mod">
          <ac:chgData name="Mathias Vercauteren" userId="fa5be325-c4b1-412f-aabb-20c14464bfb7" providerId="ADAL" clId="{25C97D6E-73B0-4140-96CD-2BA9D853D87A}" dt="2024-10-03T04:14:03.417" v="42116" actId="478"/>
          <ac:spMkLst>
            <pc:docMk/>
            <pc:sldMk cId="3845771432" sldId="2147470334"/>
            <ac:spMk id="69" creationId="{2F955288-A02D-3886-1A1C-27F331869D24}"/>
          </ac:spMkLst>
        </pc:spChg>
        <pc:spChg chg="add del mod">
          <ac:chgData name="Mathias Vercauteren" userId="fa5be325-c4b1-412f-aabb-20c14464bfb7" providerId="ADAL" clId="{25C97D6E-73B0-4140-96CD-2BA9D853D87A}" dt="2024-10-03T04:14:03.417" v="42116" actId="478"/>
          <ac:spMkLst>
            <pc:docMk/>
            <pc:sldMk cId="3845771432" sldId="2147470334"/>
            <ac:spMk id="70" creationId="{725C4B69-5F71-9F83-1E1B-B1A5FCF793DD}"/>
          </ac:spMkLst>
        </pc:spChg>
        <pc:spChg chg="add del mod">
          <ac:chgData name="Mathias Vercauteren" userId="fa5be325-c4b1-412f-aabb-20c14464bfb7" providerId="ADAL" clId="{25C97D6E-73B0-4140-96CD-2BA9D853D87A}" dt="2024-10-03T04:14:03.417" v="42116" actId="478"/>
          <ac:spMkLst>
            <pc:docMk/>
            <pc:sldMk cId="3845771432" sldId="2147470334"/>
            <ac:spMk id="71" creationId="{77D8F72A-957A-F28A-C411-EFE1558A581C}"/>
          </ac:spMkLst>
        </pc:spChg>
        <pc:spChg chg="add del mod">
          <ac:chgData name="Mathias Vercauteren" userId="fa5be325-c4b1-412f-aabb-20c14464bfb7" providerId="ADAL" clId="{25C97D6E-73B0-4140-96CD-2BA9D853D87A}" dt="2024-10-03T04:14:03.417" v="42116" actId="478"/>
          <ac:spMkLst>
            <pc:docMk/>
            <pc:sldMk cId="3845771432" sldId="2147470334"/>
            <ac:spMk id="72" creationId="{9EA16126-ACE3-CE7F-E6F6-327DA7053BD9}"/>
          </ac:spMkLst>
        </pc:spChg>
        <pc:spChg chg="add del mod">
          <ac:chgData name="Mathias Vercauteren" userId="fa5be325-c4b1-412f-aabb-20c14464bfb7" providerId="ADAL" clId="{25C97D6E-73B0-4140-96CD-2BA9D853D87A}" dt="2024-10-03T04:14:03.417" v="42116" actId="478"/>
          <ac:spMkLst>
            <pc:docMk/>
            <pc:sldMk cId="3845771432" sldId="2147470334"/>
            <ac:spMk id="73" creationId="{A3C73A45-87CC-3B8F-67B2-07EEF95EAC5C}"/>
          </ac:spMkLst>
        </pc:spChg>
        <pc:spChg chg="add del mod">
          <ac:chgData name="Mathias Vercauteren" userId="fa5be325-c4b1-412f-aabb-20c14464bfb7" providerId="ADAL" clId="{25C97D6E-73B0-4140-96CD-2BA9D853D87A}" dt="2024-10-03T04:14:03.417" v="42116" actId="478"/>
          <ac:spMkLst>
            <pc:docMk/>
            <pc:sldMk cId="3845771432" sldId="2147470334"/>
            <ac:spMk id="74" creationId="{17CF29A2-5173-ECA4-0114-7A51C63AC1B7}"/>
          </ac:spMkLst>
        </pc:spChg>
        <pc:spChg chg="add del mod">
          <ac:chgData name="Mathias Vercauteren" userId="fa5be325-c4b1-412f-aabb-20c14464bfb7" providerId="ADAL" clId="{25C97D6E-73B0-4140-96CD-2BA9D853D87A}" dt="2024-10-03T04:14:03.417" v="42116" actId="478"/>
          <ac:spMkLst>
            <pc:docMk/>
            <pc:sldMk cId="3845771432" sldId="2147470334"/>
            <ac:spMk id="75" creationId="{964D1DA8-C4AE-6E97-E902-E3DF3196DEA6}"/>
          </ac:spMkLst>
        </pc:spChg>
        <pc:spChg chg="add del mod">
          <ac:chgData name="Mathias Vercauteren" userId="fa5be325-c4b1-412f-aabb-20c14464bfb7" providerId="ADAL" clId="{25C97D6E-73B0-4140-96CD-2BA9D853D87A}" dt="2024-10-03T04:14:03.417" v="42116" actId="478"/>
          <ac:spMkLst>
            <pc:docMk/>
            <pc:sldMk cId="3845771432" sldId="2147470334"/>
            <ac:spMk id="76" creationId="{036FBCF8-9831-4714-6C60-61DFEF58FE4E}"/>
          </ac:spMkLst>
        </pc:spChg>
        <pc:spChg chg="add del mod">
          <ac:chgData name="Mathias Vercauteren" userId="fa5be325-c4b1-412f-aabb-20c14464bfb7" providerId="ADAL" clId="{25C97D6E-73B0-4140-96CD-2BA9D853D87A}" dt="2024-10-03T04:14:03.417" v="42116" actId="478"/>
          <ac:spMkLst>
            <pc:docMk/>
            <pc:sldMk cId="3845771432" sldId="2147470334"/>
            <ac:spMk id="77" creationId="{44A36442-DFB3-D9B5-E567-0B566137CF23}"/>
          </ac:spMkLst>
        </pc:spChg>
        <pc:spChg chg="add del mod">
          <ac:chgData name="Mathias Vercauteren" userId="fa5be325-c4b1-412f-aabb-20c14464bfb7" providerId="ADAL" clId="{25C97D6E-73B0-4140-96CD-2BA9D853D87A}" dt="2024-10-03T04:14:03.417" v="42116" actId="478"/>
          <ac:spMkLst>
            <pc:docMk/>
            <pc:sldMk cId="3845771432" sldId="2147470334"/>
            <ac:spMk id="78" creationId="{B1A4D18F-705B-F054-EEB1-E8AA9303519D}"/>
          </ac:spMkLst>
        </pc:spChg>
        <pc:spChg chg="add del mod">
          <ac:chgData name="Mathias Vercauteren" userId="fa5be325-c4b1-412f-aabb-20c14464bfb7" providerId="ADAL" clId="{25C97D6E-73B0-4140-96CD-2BA9D853D87A}" dt="2024-10-03T04:14:03.417" v="42116" actId="478"/>
          <ac:spMkLst>
            <pc:docMk/>
            <pc:sldMk cId="3845771432" sldId="2147470334"/>
            <ac:spMk id="79" creationId="{C32B0440-8A37-9B62-C764-95B0383BF8D9}"/>
          </ac:spMkLst>
        </pc:spChg>
        <pc:spChg chg="add del mod">
          <ac:chgData name="Mathias Vercauteren" userId="fa5be325-c4b1-412f-aabb-20c14464bfb7" providerId="ADAL" clId="{25C97D6E-73B0-4140-96CD-2BA9D853D87A}" dt="2024-10-03T04:14:03.417" v="42116" actId="478"/>
          <ac:spMkLst>
            <pc:docMk/>
            <pc:sldMk cId="3845771432" sldId="2147470334"/>
            <ac:spMk id="80" creationId="{E4CAFC4A-1715-C3B7-CCFD-AAF444D7E766}"/>
          </ac:spMkLst>
        </pc:spChg>
        <pc:spChg chg="add del mod">
          <ac:chgData name="Mathias Vercauteren" userId="fa5be325-c4b1-412f-aabb-20c14464bfb7" providerId="ADAL" clId="{25C97D6E-73B0-4140-96CD-2BA9D853D87A}" dt="2024-10-03T04:14:03.417" v="42116" actId="478"/>
          <ac:spMkLst>
            <pc:docMk/>
            <pc:sldMk cId="3845771432" sldId="2147470334"/>
            <ac:spMk id="81" creationId="{EFF876ED-0A29-D9F6-ED28-8C4572D6507F}"/>
          </ac:spMkLst>
        </pc:spChg>
        <pc:spChg chg="add del mod">
          <ac:chgData name="Mathias Vercauteren" userId="fa5be325-c4b1-412f-aabb-20c14464bfb7" providerId="ADAL" clId="{25C97D6E-73B0-4140-96CD-2BA9D853D87A}" dt="2024-10-03T04:14:03.417" v="42116" actId="478"/>
          <ac:spMkLst>
            <pc:docMk/>
            <pc:sldMk cId="3845771432" sldId="2147470334"/>
            <ac:spMk id="82" creationId="{011D8BD3-3F3C-D55B-9EB5-1B8D980C521C}"/>
          </ac:spMkLst>
        </pc:spChg>
        <pc:spChg chg="add del mod">
          <ac:chgData name="Mathias Vercauteren" userId="fa5be325-c4b1-412f-aabb-20c14464bfb7" providerId="ADAL" clId="{25C97D6E-73B0-4140-96CD-2BA9D853D87A}" dt="2024-10-03T04:14:03.417" v="42116" actId="478"/>
          <ac:spMkLst>
            <pc:docMk/>
            <pc:sldMk cId="3845771432" sldId="2147470334"/>
            <ac:spMk id="83" creationId="{EF0F9B74-FD03-708B-F3F6-54270350C7C0}"/>
          </ac:spMkLst>
        </pc:spChg>
        <pc:spChg chg="add del mod">
          <ac:chgData name="Mathias Vercauteren" userId="fa5be325-c4b1-412f-aabb-20c14464bfb7" providerId="ADAL" clId="{25C97D6E-73B0-4140-96CD-2BA9D853D87A}" dt="2024-10-03T04:14:03.417" v="42116" actId="478"/>
          <ac:spMkLst>
            <pc:docMk/>
            <pc:sldMk cId="3845771432" sldId="2147470334"/>
            <ac:spMk id="84" creationId="{35E4D51B-731A-9DC0-D189-89A57165FDBE}"/>
          </ac:spMkLst>
        </pc:spChg>
        <pc:spChg chg="add del mod">
          <ac:chgData name="Mathias Vercauteren" userId="fa5be325-c4b1-412f-aabb-20c14464bfb7" providerId="ADAL" clId="{25C97D6E-73B0-4140-96CD-2BA9D853D87A}" dt="2024-10-03T04:14:03.417" v="42116" actId="478"/>
          <ac:spMkLst>
            <pc:docMk/>
            <pc:sldMk cId="3845771432" sldId="2147470334"/>
            <ac:spMk id="85" creationId="{BFA5F43E-C77C-0319-0CDB-9829A8D7BF2B}"/>
          </ac:spMkLst>
        </pc:spChg>
        <pc:spChg chg="add del mod">
          <ac:chgData name="Mathias Vercauteren" userId="fa5be325-c4b1-412f-aabb-20c14464bfb7" providerId="ADAL" clId="{25C97D6E-73B0-4140-96CD-2BA9D853D87A}" dt="2024-10-03T04:14:03.417" v="42116" actId="478"/>
          <ac:spMkLst>
            <pc:docMk/>
            <pc:sldMk cId="3845771432" sldId="2147470334"/>
            <ac:spMk id="86" creationId="{A0D9EBBD-AFB2-316B-18EE-49C21F6B20D7}"/>
          </ac:spMkLst>
        </pc:spChg>
        <pc:spChg chg="add del mod">
          <ac:chgData name="Mathias Vercauteren" userId="fa5be325-c4b1-412f-aabb-20c14464bfb7" providerId="ADAL" clId="{25C97D6E-73B0-4140-96CD-2BA9D853D87A}" dt="2024-10-03T04:14:03.417" v="42116" actId="478"/>
          <ac:spMkLst>
            <pc:docMk/>
            <pc:sldMk cId="3845771432" sldId="2147470334"/>
            <ac:spMk id="87" creationId="{88F7FFC7-0D98-9E76-6A20-5C7B9C67BBE0}"/>
          </ac:spMkLst>
        </pc:spChg>
        <pc:spChg chg="add del mod">
          <ac:chgData name="Mathias Vercauteren" userId="fa5be325-c4b1-412f-aabb-20c14464bfb7" providerId="ADAL" clId="{25C97D6E-73B0-4140-96CD-2BA9D853D87A}" dt="2024-10-03T04:14:03.417" v="42116" actId="478"/>
          <ac:spMkLst>
            <pc:docMk/>
            <pc:sldMk cId="3845771432" sldId="2147470334"/>
            <ac:spMk id="88" creationId="{50C2D1AE-EB68-E4B6-6083-FCEA2AF9252C}"/>
          </ac:spMkLst>
        </pc:spChg>
        <pc:spChg chg="add del mod">
          <ac:chgData name="Mathias Vercauteren" userId="fa5be325-c4b1-412f-aabb-20c14464bfb7" providerId="ADAL" clId="{25C97D6E-73B0-4140-96CD-2BA9D853D87A}" dt="2024-10-03T04:14:03.417" v="42116" actId="478"/>
          <ac:spMkLst>
            <pc:docMk/>
            <pc:sldMk cId="3845771432" sldId="2147470334"/>
            <ac:spMk id="89" creationId="{A532F6CF-6B9C-C9C6-314C-02D38058B302}"/>
          </ac:spMkLst>
        </pc:spChg>
        <pc:spChg chg="add del mod">
          <ac:chgData name="Mathias Vercauteren" userId="fa5be325-c4b1-412f-aabb-20c14464bfb7" providerId="ADAL" clId="{25C97D6E-73B0-4140-96CD-2BA9D853D87A}" dt="2024-10-03T04:14:03.417" v="42116" actId="478"/>
          <ac:spMkLst>
            <pc:docMk/>
            <pc:sldMk cId="3845771432" sldId="2147470334"/>
            <ac:spMk id="90" creationId="{52878E4F-1B45-7C7C-915C-36E9DD52ABDE}"/>
          </ac:spMkLst>
        </pc:spChg>
        <pc:spChg chg="add del mod">
          <ac:chgData name="Mathias Vercauteren" userId="fa5be325-c4b1-412f-aabb-20c14464bfb7" providerId="ADAL" clId="{25C97D6E-73B0-4140-96CD-2BA9D853D87A}" dt="2024-10-03T04:14:03.417" v="42116" actId="478"/>
          <ac:spMkLst>
            <pc:docMk/>
            <pc:sldMk cId="3845771432" sldId="2147470334"/>
            <ac:spMk id="91" creationId="{79C4720F-7E26-BA0D-27F5-AFC2F1EB8821}"/>
          </ac:spMkLst>
        </pc:spChg>
        <pc:spChg chg="add del mod">
          <ac:chgData name="Mathias Vercauteren" userId="fa5be325-c4b1-412f-aabb-20c14464bfb7" providerId="ADAL" clId="{25C97D6E-73B0-4140-96CD-2BA9D853D87A}" dt="2024-10-03T04:14:03.417" v="42116" actId="478"/>
          <ac:spMkLst>
            <pc:docMk/>
            <pc:sldMk cId="3845771432" sldId="2147470334"/>
            <ac:spMk id="92" creationId="{2304CE54-61B6-D51E-09BE-80F37B6F0B96}"/>
          </ac:spMkLst>
        </pc:spChg>
        <pc:spChg chg="add del mod">
          <ac:chgData name="Mathias Vercauteren" userId="fa5be325-c4b1-412f-aabb-20c14464bfb7" providerId="ADAL" clId="{25C97D6E-73B0-4140-96CD-2BA9D853D87A}" dt="2024-10-03T04:14:03.417" v="42116" actId="478"/>
          <ac:spMkLst>
            <pc:docMk/>
            <pc:sldMk cId="3845771432" sldId="2147470334"/>
            <ac:spMk id="93" creationId="{CFEB39B1-81F6-60C3-27C9-39BD5C248314}"/>
          </ac:spMkLst>
        </pc:spChg>
        <pc:spChg chg="add del mod">
          <ac:chgData name="Mathias Vercauteren" userId="fa5be325-c4b1-412f-aabb-20c14464bfb7" providerId="ADAL" clId="{25C97D6E-73B0-4140-96CD-2BA9D853D87A}" dt="2024-10-03T04:14:03.417" v="42116" actId="478"/>
          <ac:spMkLst>
            <pc:docMk/>
            <pc:sldMk cId="3845771432" sldId="2147470334"/>
            <ac:spMk id="94" creationId="{EB376F27-CAF5-EFDE-B944-0DF20948D228}"/>
          </ac:spMkLst>
        </pc:spChg>
        <pc:spChg chg="add del mod">
          <ac:chgData name="Mathias Vercauteren" userId="fa5be325-c4b1-412f-aabb-20c14464bfb7" providerId="ADAL" clId="{25C97D6E-73B0-4140-96CD-2BA9D853D87A}" dt="2024-10-03T04:14:03.417" v="42116" actId="478"/>
          <ac:spMkLst>
            <pc:docMk/>
            <pc:sldMk cId="3845771432" sldId="2147470334"/>
            <ac:spMk id="95" creationId="{32E14BED-AD34-7154-16C7-982DC928F96B}"/>
          </ac:spMkLst>
        </pc:spChg>
        <pc:spChg chg="add del mod">
          <ac:chgData name="Mathias Vercauteren" userId="fa5be325-c4b1-412f-aabb-20c14464bfb7" providerId="ADAL" clId="{25C97D6E-73B0-4140-96CD-2BA9D853D87A}" dt="2024-10-03T04:14:03.417" v="42116" actId="478"/>
          <ac:spMkLst>
            <pc:docMk/>
            <pc:sldMk cId="3845771432" sldId="2147470334"/>
            <ac:spMk id="96" creationId="{43EB1A5D-C470-0E14-9549-8872B46C3F65}"/>
          </ac:spMkLst>
        </pc:spChg>
        <pc:spChg chg="add del mod">
          <ac:chgData name="Mathias Vercauteren" userId="fa5be325-c4b1-412f-aabb-20c14464bfb7" providerId="ADAL" clId="{25C97D6E-73B0-4140-96CD-2BA9D853D87A}" dt="2024-10-03T04:14:03.417" v="42116" actId="478"/>
          <ac:spMkLst>
            <pc:docMk/>
            <pc:sldMk cId="3845771432" sldId="2147470334"/>
            <ac:spMk id="97" creationId="{563716E1-2965-57B0-2E91-7893EB572ED2}"/>
          </ac:spMkLst>
        </pc:spChg>
        <pc:spChg chg="add del mod">
          <ac:chgData name="Mathias Vercauteren" userId="fa5be325-c4b1-412f-aabb-20c14464bfb7" providerId="ADAL" clId="{25C97D6E-73B0-4140-96CD-2BA9D853D87A}" dt="2024-10-03T04:14:03.417" v="42116" actId="478"/>
          <ac:spMkLst>
            <pc:docMk/>
            <pc:sldMk cId="3845771432" sldId="2147470334"/>
            <ac:spMk id="98" creationId="{73AA102B-2C3E-DFA8-7BAA-F5159AF124AF}"/>
          </ac:spMkLst>
        </pc:spChg>
        <pc:spChg chg="add del mod">
          <ac:chgData name="Mathias Vercauteren" userId="fa5be325-c4b1-412f-aabb-20c14464bfb7" providerId="ADAL" clId="{25C97D6E-73B0-4140-96CD-2BA9D853D87A}" dt="2024-10-03T04:14:03.417" v="42116" actId="478"/>
          <ac:spMkLst>
            <pc:docMk/>
            <pc:sldMk cId="3845771432" sldId="2147470334"/>
            <ac:spMk id="99" creationId="{0A8F9442-2329-BC18-928D-E05FC5E26D9C}"/>
          </ac:spMkLst>
        </pc:spChg>
        <pc:spChg chg="add del mod">
          <ac:chgData name="Mathias Vercauteren" userId="fa5be325-c4b1-412f-aabb-20c14464bfb7" providerId="ADAL" clId="{25C97D6E-73B0-4140-96CD-2BA9D853D87A}" dt="2024-10-03T04:14:03.417" v="42116" actId="478"/>
          <ac:spMkLst>
            <pc:docMk/>
            <pc:sldMk cId="3845771432" sldId="2147470334"/>
            <ac:spMk id="100" creationId="{786EF05B-DBAC-9766-600D-E7F95B975F16}"/>
          </ac:spMkLst>
        </pc:spChg>
        <pc:spChg chg="add del mod">
          <ac:chgData name="Mathias Vercauteren" userId="fa5be325-c4b1-412f-aabb-20c14464bfb7" providerId="ADAL" clId="{25C97D6E-73B0-4140-96CD-2BA9D853D87A}" dt="2024-10-03T04:14:03.417" v="42116" actId="478"/>
          <ac:spMkLst>
            <pc:docMk/>
            <pc:sldMk cId="3845771432" sldId="2147470334"/>
            <ac:spMk id="101" creationId="{488A615F-8EA6-F37C-6E25-1A07E2BEFDB5}"/>
          </ac:spMkLst>
        </pc:spChg>
        <pc:spChg chg="add del mod">
          <ac:chgData name="Mathias Vercauteren" userId="fa5be325-c4b1-412f-aabb-20c14464bfb7" providerId="ADAL" clId="{25C97D6E-73B0-4140-96CD-2BA9D853D87A}" dt="2024-10-03T04:14:03.417" v="42116" actId="478"/>
          <ac:spMkLst>
            <pc:docMk/>
            <pc:sldMk cId="3845771432" sldId="2147470334"/>
            <ac:spMk id="102" creationId="{2B19A14C-4031-0A32-72A1-7392183509CB}"/>
          </ac:spMkLst>
        </pc:spChg>
        <pc:spChg chg="add del mod">
          <ac:chgData name="Mathias Vercauteren" userId="fa5be325-c4b1-412f-aabb-20c14464bfb7" providerId="ADAL" clId="{25C97D6E-73B0-4140-96CD-2BA9D853D87A}" dt="2024-10-03T04:14:03.417" v="42116" actId="478"/>
          <ac:spMkLst>
            <pc:docMk/>
            <pc:sldMk cId="3845771432" sldId="2147470334"/>
            <ac:spMk id="103" creationId="{41761368-E4DD-5644-ED0C-0DB683099186}"/>
          </ac:spMkLst>
        </pc:spChg>
        <pc:spChg chg="add del mod">
          <ac:chgData name="Mathias Vercauteren" userId="fa5be325-c4b1-412f-aabb-20c14464bfb7" providerId="ADAL" clId="{25C97D6E-73B0-4140-96CD-2BA9D853D87A}" dt="2024-10-03T04:14:03.417" v="42116" actId="478"/>
          <ac:spMkLst>
            <pc:docMk/>
            <pc:sldMk cId="3845771432" sldId="2147470334"/>
            <ac:spMk id="104" creationId="{555A82BE-1CF0-B3DB-771D-78A1FF13D8EA}"/>
          </ac:spMkLst>
        </pc:spChg>
        <pc:spChg chg="add del mod">
          <ac:chgData name="Mathias Vercauteren" userId="fa5be325-c4b1-412f-aabb-20c14464bfb7" providerId="ADAL" clId="{25C97D6E-73B0-4140-96CD-2BA9D853D87A}" dt="2024-10-03T04:14:03.417" v="42116" actId="478"/>
          <ac:spMkLst>
            <pc:docMk/>
            <pc:sldMk cId="3845771432" sldId="2147470334"/>
            <ac:spMk id="105" creationId="{3B44F09C-EF45-3370-2CAF-7560070955D4}"/>
          </ac:spMkLst>
        </pc:spChg>
        <pc:spChg chg="add del mod">
          <ac:chgData name="Mathias Vercauteren" userId="fa5be325-c4b1-412f-aabb-20c14464bfb7" providerId="ADAL" clId="{25C97D6E-73B0-4140-96CD-2BA9D853D87A}" dt="2024-10-03T04:14:03.417" v="42116" actId="478"/>
          <ac:spMkLst>
            <pc:docMk/>
            <pc:sldMk cId="3845771432" sldId="2147470334"/>
            <ac:spMk id="106" creationId="{43EC6E1E-DAC1-7E14-8512-EB4554A9695E}"/>
          </ac:spMkLst>
        </pc:spChg>
        <pc:spChg chg="add del mod">
          <ac:chgData name="Mathias Vercauteren" userId="fa5be325-c4b1-412f-aabb-20c14464bfb7" providerId="ADAL" clId="{25C97D6E-73B0-4140-96CD-2BA9D853D87A}" dt="2024-10-03T04:14:03.417" v="42116" actId="478"/>
          <ac:spMkLst>
            <pc:docMk/>
            <pc:sldMk cId="3845771432" sldId="2147470334"/>
            <ac:spMk id="107" creationId="{B1A815D7-888A-F43D-9C2C-5BD9F3403DD9}"/>
          </ac:spMkLst>
        </pc:spChg>
        <pc:spChg chg="add del mod">
          <ac:chgData name="Mathias Vercauteren" userId="fa5be325-c4b1-412f-aabb-20c14464bfb7" providerId="ADAL" clId="{25C97D6E-73B0-4140-96CD-2BA9D853D87A}" dt="2024-10-03T04:14:03.417" v="42116" actId="478"/>
          <ac:spMkLst>
            <pc:docMk/>
            <pc:sldMk cId="3845771432" sldId="2147470334"/>
            <ac:spMk id="108" creationId="{E5C09353-95F0-BBBC-C987-B86F3AAC099C}"/>
          </ac:spMkLst>
        </pc:spChg>
        <pc:spChg chg="add del mod">
          <ac:chgData name="Mathias Vercauteren" userId="fa5be325-c4b1-412f-aabb-20c14464bfb7" providerId="ADAL" clId="{25C97D6E-73B0-4140-96CD-2BA9D853D87A}" dt="2024-10-03T04:14:03.417" v="42116" actId="478"/>
          <ac:spMkLst>
            <pc:docMk/>
            <pc:sldMk cId="3845771432" sldId="2147470334"/>
            <ac:spMk id="109" creationId="{02C121FD-9F6B-77EA-0233-E94A4592203F}"/>
          </ac:spMkLst>
        </pc:spChg>
        <pc:spChg chg="add del mod">
          <ac:chgData name="Mathias Vercauteren" userId="fa5be325-c4b1-412f-aabb-20c14464bfb7" providerId="ADAL" clId="{25C97D6E-73B0-4140-96CD-2BA9D853D87A}" dt="2024-10-03T04:14:03.417" v="42116" actId="478"/>
          <ac:spMkLst>
            <pc:docMk/>
            <pc:sldMk cId="3845771432" sldId="2147470334"/>
            <ac:spMk id="110" creationId="{8A1DA472-3F88-B5D6-B241-3A9C2E1B35D6}"/>
          </ac:spMkLst>
        </pc:spChg>
        <pc:spChg chg="add del mod">
          <ac:chgData name="Mathias Vercauteren" userId="fa5be325-c4b1-412f-aabb-20c14464bfb7" providerId="ADAL" clId="{25C97D6E-73B0-4140-96CD-2BA9D853D87A}" dt="2024-10-03T04:14:03.417" v="42116" actId="478"/>
          <ac:spMkLst>
            <pc:docMk/>
            <pc:sldMk cId="3845771432" sldId="2147470334"/>
            <ac:spMk id="111" creationId="{E5AA40EA-B4C1-889B-961F-5C902669211A}"/>
          </ac:spMkLst>
        </pc:spChg>
        <pc:spChg chg="add del mod">
          <ac:chgData name="Mathias Vercauteren" userId="fa5be325-c4b1-412f-aabb-20c14464bfb7" providerId="ADAL" clId="{25C97D6E-73B0-4140-96CD-2BA9D853D87A}" dt="2024-10-03T04:14:03.417" v="42116" actId="478"/>
          <ac:spMkLst>
            <pc:docMk/>
            <pc:sldMk cId="3845771432" sldId="2147470334"/>
            <ac:spMk id="112" creationId="{E9D4160E-6B6E-16F7-6743-CB534AEABF28}"/>
          </ac:spMkLst>
        </pc:spChg>
        <pc:spChg chg="add del mod">
          <ac:chgData name="Mathias Vercauteren" userId="fa5be325-c4b1-412f-aabb-20c14464bfb7" providerId="ADAL" clId="{25C97D6E-73B0-4140-96CD-2BA9D853D87A}" dt="2024-10-03T04:14:03.417" v="42116" actId="478"/>
          <ac:spMkLst>
            <pc:docMk/>
            <pc:sldMk cId="3845771432" sldId="2147470334"/>
            <ac:spMk id="113" creationId="{F71CF612-D4AC-6CFC-401E-1484037DCD12}"/>
          </ac:spMkLst>
        </pc:spChg>
        <pc:spChg chg="add del mod">
          <ac:chgData name="Mathias Vercauteren" userId="fa5be325-c4b1-412f-aabb-20c14464bfb7" providerId="ADAL" clId="{25C97D6E-73B0-4140-96CD-2BA9D853D87A}" dt="2024-10-03T04:14:03.417" v="42116" actId="478"/>
          <ac:spMkLst>
            <pc:docMk/>
            <pc:sldMk cId="3845771432" sldId="2147470334"/>
            <ac:spMk id="114" creationId="{1D02AAFC-2A3A-C6F0-0DFD-DC805B742CE8}"/>
          </ac:spMkLst>
        </pc:spChg>
        <pc:spChg chg="add del mod">
          <ac:chgData name="Mathias Vercauteren" userId="fa5be325-c4b1-412f-aabb-20c14464bfb7" providerId="ADAL" clId="{25C97D6E-73B0-4140-96CD-2BA9D853D87A}" dt="2024-10-03T04:14:03.417" v="42116" actId="478"/>
          <ac:spMkLst>
            <pc:docMk/>
            <pc:sldMk cId="3845771432" sldId="2147470334"/>
            <ac:spMk id="115" creationId="{08361445-AB70-E4E0-5F35-C5CB4844DEFD}"/>
          </ac:spMkLst>
        </pc:spChg>
        <pc:spChg chg="add del mod">
          <ac:chgData name="Mathias Vercauteren" userId="fa5be325-c4b1-412f-aabb-20c14464bfb7" providerId="ADAL" clId="{25C97D6E-73B0-4140-96CD-2BA9D853D87A}" dt="2024-10-03T04:14:03.417" v="42116" actId="478"/>
          <ac:spMkLst>
            <pc:docMk/>
            <pc:sldMk cId="3845771432" sldId="2147470334"/>
            <ac:spMk id="116" creationId="{21DA1807-188E-B76F-02B2-AA0FE337D6FA}"/>
          </ac:spMkLst>
        </pc:spChg>
        <pc:spChg chg="add del mod">
          <ac:chgData name="Mathias Vercauteren" userId="fa5be325-c4b1-412f-aabb-20c14464bfb7" providerId="ADAL" clId="{25C97D6E-73B0-4140-96CD-2BA9D853D87A}" dt="2024-10-03T04:14:03.417" v="42116" actId="478"/>
          <ac:spMkLst>
            <pc:docMk/>
            <pc:sldMk cId="3845771432" sldId="2147470334"/>
            <ac:spMk id="117" creationId="{B8FB6BB6-0180-8C55-B659-5EF0C81A0AA4}"/>
          </ac:spMkLst>
        </pc:spChg>
        <pc:spChg chg="add del mod">
          <ac:chgData name="Mathias Vercauteren" userId="fa5be325-c4b1-412f-aabb-20c14464bfb7" providerId="ADAL" clId="{25C97D6E-73B0-4140-96CD-2BA9D853D87A}" dt="2024-10-03T04:14:03.417" v="42116" actId="478"/>
          <ac:spMkLst>
            <pc:docMk/>
            <pc:sldMk cId="3845771432" sldId="2147470334"/>
            <ac:spMk id="118" creationId="{1EDD663A-EEC7-F0E5-40E1-1ACDEC09F5DE}"/>
          </ac:spMkLst>
        </pc:spChg>
        <pc:spChg chg="add del mod">
          <ac:chgData name="Mathias Vercauteren" userId="fa5be325-c4b1-412f-aabb-20c14464bfb7" providerId="ADAL" clId="{25C97D6E-73B0-4140-96CD-2BA9D853D87A}" dt="2024-10-03T04:14:03.417" v="42116" actId="478"/>
          <ac:spMkLst>
            <pc:docMk/>
            <pc:sldMk cId="3845771432" sldId="2147470334"/>
            <ac:spMk id="119" creationId="{4990201C-E287-BB14-78F7-D4808CEC8ACD}"/>
          </ac:spMkLst>
        </pc:spChg>
        <pc:spChg chg="add del mod">
          <ac:chgData name="Mathias Vercauteren" userId="fa5be325-c4b1-412f-aabb-20c14464bfb7" providerId="ADAL" clId="{25C97D6E-73B0-4140-96CD-2BA9D853D87A}" dt="2024-10-03T04:14:03.417" v="42116" actId="478"/>
          <ac:spMkLst>
            <pc:docMk/>
            <pc:sldMk cId="3845771432" sldId="2147470334"/>
            <ac:spMk id="120" creationId="{DFC72D3D-2AA2-BCE6-C1B6-78193BE7B6D3}"/>
          </ac:spMkLst>
        </pc:spChg>
        <pc:spChg chg="add del mod">
          <ac:chgData name="Mathias Vercauteren" userId="fa5be325-c4b1-412f-aabb-20c14464bfb7" providerId="ADAL" clId="{25C97D6E-73B0-4140-96CD-2BA9D853D87A}" dt="2024-10-03T04:14:03.417" v="42116" actId="478"/>
          <ac:spMkLst>
            <pc:docMk/>
            <pc:sldMk cId="3845771432" sldId="2147470334"/>
            <ac:spMk id="121" creationId="{DFE68D20-B8A4-A180-2D69-376A7BF8EF01}"/>
          </ac:spMkLst>
        </pc:spChg>
        <pc:spChg chg="add del mod">
          <ac:chgData name="Mathias Vercauteren" userId="fa5be325-c4b1-412f-aabb-20c14464bfb7" providerId="ADAL" clId="{25C97D6E-73B0-4140-96CD-2BA9D853D87A}" dt="2024-10-03T04:14:03.417" v="42116" actId="478"/>
          <ac:spMkLst>
            <pc:docMk/>
            <pc:sldMk cId="3845771432" sldId="2147470334"/>
            <ac:spMk id="122" creationId="{092A28F0-4659-4C51-EB8E-71B3A6B6B35F}"/>
          </ac:spMkLst>
        </pc:spChg>
        <pc:spChg chg="add del mod">
          <ac:chgData name="Mathias Vercauteren" userId="fa5be325-c4b1-412f-aabb-20c14464bfb7" providerId="ADAL" clId="{25C97D6E-73B0-4140-96CD-2BA9D853D87A}" dt="2024-10-03T04:14:03.417" v="42116" actId="478"/>
          <ac:spMkLst>
            <pc:docMk/>
            <pc:sldMk cId="3845771432" sldId="2147470334"/>
            <ac:spMk id="123" creationId="{5ADF44D4-2CDC-8CA0-6176-CCC3B218828F}"/>
          </ac:spMkLst>
        </pc:spChg>
        <pc:grpChg chg="add del mod">
          <ac:chgData name="Mathias Vercauteren" userId="fa5be325-c4b1-412f-aabb-20c14464bfb7" providerId="ADAL" clId="{25C97D6E-73B0-4140-96CD-2BA9D853D87A}" dt="2024-09-22T14:39:42.004" v="4192" actId="165"/>
          <ac:grpSpMkLst>
            <pc:docMk/>
            <pc:sldMk cId="3845771432" sldId="2147470334"/>
            <ac:grpSpMk id="29" creationId="{38EEF704-6D12-3E8B-1342-1B7E8C811C1D}"/>
          </ac:grpSpMkLst>
        </pc:grpChg>
        <pc:picChg chg="del">
          <ac:chgData name="Mathias Vercauteren" userId="fa5be325-c4b1-412f-aabb-20c14464bfb7" providerId="ADAL" clId="{25C97D6E-73B0-4140-96CD-2BA9D853D87A}" dt="2024-09-19T12:26:16.131" v="86" actId="478"/>
          <ac:picMkLst>
            <pc:docMk/>
            <pc:sldMk cId="3845771432" sldId="2147470334"/>
            <ac:picMk id="6" creationId="{3F71DCBC-BE97-B5AD-361A-B7A5B08F198E}"/>
          </ac:picMkLst>
        </pc:picChg>
        <pc:picChg chg="del">
          <ac:chgData name="Mathias Vercauteren" userId="fa5be325-c4b1-412f-aabb-20c14464bfb7" providerId="ADAL" clId="{25C97D6E-73B0-4140-96CD-2BA9D853D87A}" dt="2024-09-19T12:26:16.131" v="86" actId="478"/>
          <ac:picMkLst>
            <pc:docMk/>
            <pc:sldMk cId="3845771432" sldId="2147470334"/>
            <ac:picMk id="7" creationId="{DBAAF81E-2DDD-8A2C-15B4-1760516F3549}"/>
          </ac:picMkLst>
        </pc:picChg>
        <pc:picChg chg="del">
          <ac:chgData name="Mathias Vercauteren" userId="fa5be325-c4b1-412f-aabb-20c14464bfb7" providerId="ADAL" clId="{25C97D6E-73B0-4140-96CD-2BA9D853D87A}" dt="2024-09-19T12:26:16.131" v="86" actId="478"/>
          <ac:picMkLst>
            <pc:docMk/>
            <pc:sldMk cId="3845771432" sldId="2147470334"/>
            <ac:picMk id="26" creationId="{A515404D-374E-8FF7-5D49-BFDACB47E22C}"/>
          </ac:picMkLst>
        </pc:picChg>
        <pc:picChg chg="del">
          <ac:chgData name="Mathias Vercauteren" userId="fa5be325-c4b1-412f-aabb-20c14464bfb7" providerId="ADAL" clId="{25C97D6E-73B0-4140-96CD-2BA9D853D87A}" dt="2024-09-19T12:26:16.131" v="86" actId="478"/>
          <ac:picMkLst>
            <pc:docMk/>
            <pc:sldMk cId="3845771432" sldId="2147470334"/>
            <ac:picMk id="27" creationId="{70EBD675-50FD-B2E6-8224-A62C39617FA7}"/>
          </ac:picMkLst>
        </pc:picChg>
      </pc:sldChg>
      <pc:sldChg chg="modSp add mod modTransition">
        <pc:chgData name="Mathias Vercauteren" userId="fa5be325-c4b1-412f-aabb-20c14464bfb7" providerId="ADAL" clId="{25C97D6E-73B0-4140-96CD-2BA9D853D87A}" dt="2024-10-02T17:13:14.143" v="41813"/>
        <pc:sldMkLst>
          <pc:docMk/>
          <pc:sldMk cId="2402826279" sldId="2147470335"/>
        </pc:sldMkLst>
        <pc:spChg chg="mod">
          <ac:chgData name="Mathias Vercauteren" userId="fa5be325-c4b1-412f-aabb-20c14464bfb7" providerId="ADAL" clId="{25C97D6E-73B0-4140-96CD-2BA9D853D87A}" dt="2024-10-02T08:48:53.861" v="41718" actId="1035"/>
          <ac:spMkLst>
            <pc:docMk/>
            <pc:sldMk cId="2402826279" sldId="2147470335"/>
            <ac:spMk id="8" creationId="{ACC5DDD6-5124-F138-B334-2D00BECBC481}"/>
          </ac:spMkLst>
        </pc:spChg>
        <pc:spChg chg="mod">
          <ac:chgData name="Mathias Vercauteren" userId="fa5be325-c4b1-412f-aabb-20c14464bfb7" providerId="ADAL" clId="{25C97D6E-73B0-4140-96CD-2BA9D853D87A}" dt="2024-10-02T08:48:53.861" v="41718" actId="1035"/>
          <ac:spMkLst>
            <pc:docMk/>
            <pc:sldMk cId="2402826279" sldId="2147470335"/>
            <ac:spMk id="13" creationId="{7BE897DA-4EFF-DB22-596E-78A9CEBD3074}"/>
          </ac:spMkLst>
        </pc:spChg>
        <pc:spChg chg="mod">
          <ac:chgData name="Mathias Vercauteren" userId="fa5be325-c4b1-412f-aabb-20c14464bfb7" providerId="ADAL" clId="{25C97D6E-73B0-4140-96CD-2BA9D853D87A}" dt="2024-10-02T08:48:53.861" v="41718" actId="1035"/>
          <ac:spMkLst>
            <pc:docMk/>
            <pc:sldMk cId="2402826279" sldId="2147470335"/>
            <ac:spMk id="14" creationId="{B3EC105F-63F2-2E0C-1C6E-5124DDA339E4}"/>
          </ac:spMkLst>
        </pc:spChg>
        <pc:spChg chg="mod">
          <ac:chgData name="Mathias Vercauteren" userId="fa5be325-c4b1-412f-aabb-20c14464bfb7" providerId="ADAL" clId="{25C97D6E-73B0-4140-96CD-2BA9D853D87A}" dt="2024-10-02T08:48:53.861" v="41718" actId="1035"/>
          <ac:spMkLst>
            <pc:docMk/>
            <pc:sldMk cId="2402826279" sldId="2147470335"/>
            <ac:spMk id="15" creationId="{049F5562-C66B-DE0E-F66C-D22C46E65E94}"/>
          </ac:spMkLst>
        </pc:spChg>
        <pc:spChg chg="mod">
          <ac:chgData name="Mathias Vercauteren" userId="fa5be325-c4b1-412f-aabb-20c14464bfb7" providerId="ADAL" clId="{25C97D6E-73B0-4140-96CD-2BA9D853D87A}" dt="2024-10-02T08:48:53.861" v="41718" actId="1035"/>
          <ac:spMkLst>
            <pc:docMk/>
            <pc:sldMk cId="2402826279" sldId="2147470335"/>
            <ac:spMk id="16" creationId="{E29D43DB-A83F-FFEE-B249-3B47F70C1639}"/>
          </ac:spMkLst>
        </pc:spChg>
        <pc:spChg chg="mod">
          <ac:chgData name="Mathias Vercauteren" userId="fa5be325-c4b1-412f-aabb-20c14464bfb7" providerId="ADAL" clId="{25C97D6E-73B0-4140-96CD-2BA9D853D87A}" dt="2024-09-19T12:30:47.855" v="215" actId="20577"/>
          <ac:spMkLst>
            <pc:docMk/>
            <pc:sldMk cId="2402826279" sldId="2147470335"/>
            <ac:spMk id="23" creationId="{C1C56231-A8FA-FA00-D793-62A34C829B83}"/>
          </ac:spMkLst>
        </pc:spChg>
        <pc:spChg chg="mod">
          <ac:chgData name="Mathias Vercauteren" userId="fa5be325-c4b1-412f-aabb-20c14464bfb7" providerId="ADAL" clId="{25C97D6E-73B0-4140-96CD-2BA9D853D87A}" dt="2024-09-19T12:30:52.808" v="216" actId="207"/>
          <ac:spMkLst>
            <pc:docMk/>
            <pc:sldMk cId="2402826279" sldId="2147470335"/>
            <ac:spMk id="57" creationId="{343C97A7-13EF-EAF0-C3F5-C8F738AD16A0}"/>
          </ac:spMkLst>
        </pc:spChg>
      </pc:sldChg>
      <pc:sldChg chg="modSp add del mod modTransition">
        <pc:chgData name="Mathias Vercauteren" userId="fa5be325-c4b1-412f-aabb-20c14464bfb7" providerId="ADAL" clId="{25C97D6E-73B0-4140-96CD-2BA9D853D87A}" dt="2024-10-02T08:50:53.086" v="41734" actId="47"/>
        <pc:sldMkLst>
          <pc:docMk/>
          <pc:sldMk cId="587513852" sldId="2147470336"/>
        </pc:sldMkLst>
        <pc:spChg chg="mod">
          <ac:chgData name="Mathias Vercauteren" userId="fa5be325-c4b1-412f-aabb-20c14464bfb7" providerId="ADAL" clId="{25C97D6E-73B0-4140-96CD-2BA9D853D87A}" dt="2024-09-19T12:31:05.425" v="221" actId="20577"/>
          <ac:spMkLst>
            <pc:docMk/>
            <pc:sldMk cId="587513852" sldId="2147470336"/>
            <ac:spMk id="23" creationId="{C1C56231-A8FA-FA00-D793-62A34C829B83}"/>
          </ac:spMkLst>
        </pc:spChg>
      </pc:sldChg>
      <pc:sldChg chg="modSp add del mod modTransition">
        <pc:chgData name="Mathias Vercauteren" userId="fa5be325-c4b1-412f-aabb-20c14464bfb7" providerId="ADAL" clId="{25C97D6E-73B0-4140-96CD-2BA9D853D87A}" dt="2024-10-02T08:52:59.333" v="41752" actId="47"/>
        <pc:sldMkLst>
          <pc:docMk/>
          <pc:sldMk cId="478109576" sldId="2147470337"/>
        </pc:sldMkLst>
        <pc:spChg chg="mod">
          <ac:chgData name="Mathias Vercauteren" userId="fa5be325-c4b1-412f-aabb-20c14464bfb7" providerId="ADAL" clId="{25C97D6E-73B0-4140-96CD-2BA9D853D87A}" dt="2024-09-19T12:31:07.288" v="222" actId="20577"/>
          <ac:spMkLst>
            <pc:docMk/>
            <pc:sldMk cId="478109576" sldId="2147470337"/>
            <ac:spMk id="23" creationId="{C1C56231-A8FA-FA00-D793-62A34C829B83}"/>
          </ac:spMkLst>
        </pc:spChg>
      </pc:sldChg>
      <pc:sldChg chg="modSp add del mod replId modTransition">
        <pc:chgData name="Mathias Vercauteren" userId="fa5be325-c4b1-412f-aabb-20c14464bfb7" providerId="ADAL" clId="{25C97D6E-73B0-4140-96CD-2BA9D853D87A}" dt="2024-10-02T08:54:34.020" v="41767" actId="47"/>
        <pc:sldMkLst>
          <pc:docMk/>
          <pc:sldMk cId="1812785537" sldId="2147470338"/>
        </pc:sldMkLst>
        <pc:spChg chg="mod">
          <ac:chgData name="Mathias Vercauteren" userId="fa5be325-c4b1-412f-aabb-20c14464bfb7" providerId="ADAL" clId="{25C97D6E-73B0-4140-96CD-2BA9D853D87A}" dt="2024-09-19T12:31:09.430" v="223" actId="20577"/>
          <ac:spMkLst>
            <pc:docMk/>
            <pc:sldMk cId="1812785537" sldId="2147470338"/>
            <ac:spMk id="23" creationId="{C1C56231-A8FA-FA00-D793-62A34C829B83}"/>
          </ac:spMkLst>
        </pc:spChg>
      </pc:sldChg>
      <pc:sldChg chg="modSp add del mod modTransition">
        <pc:chgData name="Mathias Vercauteren" userId="fa5be325-c4b1-412f-aabb-20c14464bfb7" providerId="ADAL" clId="{25C97D6E-73B0-4140-96CD-2BA9D853D87A}" dt="2024-10-02T08:55:18.931" v="41778" actId="47"/>
        <pc:sldMkLst>
          <pc:docMk/>
          <pc:sldMk cId="1838146981" sldId="2147470339"/>
        </pc:sldMkLst>
        <pc:spChg chg="mod">
          <ac:chgData name="Mathias Vercauteren" userId="fa5be325-c4b1-412f-aabb-20c14464bfb7" providerId="ADAL" clId="{25C97D6E-73B0-4140-96CD-2BA9D853D87A}" dt="2024-09-19T12:31:12.076" v="224" actId="20577"/>
          <ac:spMkLst>
            <pc:docMk/>
            <pc:sldMk cId="1838146981" sldId="2147470339"/>
            <ac:spMk id="23" creationId="{C1C56231-A8FA-FA00-D793-62A34C829B83}"/>
          </ac:spMkLst>
        </pc:spChg>
      </pc:sldChg>
      <pc:sldChg chg="addSp delSp modSp new mod modTransition">
        <pc:chgData name="Mathias Vercauteren" userId="fa5be325-c4b1-412f-aabb-20c14464bfb7" providerId="ADAL" clId="{25C97D6E-73B0-4140-96CD-2BA9D853D87A}" dt="2024-10-17T18:59:02.216" v="42952" actId="20577"/>
        <pc:sldMkLst>
          <pc:docMk/>
          <pc:sldMk cId="2249152945" sldId="2147470340"/>
        </pc:sldMkLst>
        <pc:spChg chg="mod">
          <ac:chgData name="Mathias Vercauteren" userId="fa5be325-c4b1-412f-aabb-20c14464bfb7" providerId="ADAL" clId="{25C97D6E-73B0-4140-96CD-2BA9D853D87A}" dt="2024-09-22T15:07:11.702" v="4659" actId="207"/>
          <ac:spMkLst>
            <pc:docMk/>
            <pc:sldMk cId="2249152945" sldId="2147470340"/>
            <ac:spMk id="2" creationId="{14E89C76-3D0E-2D15-8994-8A289DAF81BD}"/>
          </ac:spMkLst>
        </pc:spChg>
        <pc:spChg chg="del">
          <ac:chgData name="Mathias Vercauteren" userId="fa5be325-c4b1-412f-aabb-20c14464bfb7" providerId="ADAL" clId="{25C97D6E-73B0-4140-96CD-2BA9D853D87A}" dt="2024-09-19T12:35:55.477" v="254" actId="478"/>
          <ac:spMkLst>
            <pc:docMk/>
            <pc:sldMk cId="2249152945" sldId="2147470340"/>
            <ac:spMk id="3" creationId="{DC9911C8-6C72-648F-6ACC-21831B77F869}"/>
          </ac:spMkLst>
        </pc:spChg>
        <pc:spChg chg="add del mod">
          <ac:chgData name="Mathias Vercauteren" userId="fa5be325-c4b1-412f-aabb-20c14464bfb7" providerId="ADAL" clId="{25C97D6E-73B0-4140-96CD-2BA9D853D87A}" dt="2024-09-19T12:36:21.114" v="261" actId="478"/>
          <ac:spMkLst>
            <pc:docMk/>
            <pc:sldMk cId="2249152945" sldId="2147470340"/>
            <ac:spMk id="6" creationId="{C3293B0D-8F85-05DE-0F1B-3ECAAB1266F4}"/>
          </ac:spMkLst>
        </pc:spChg>
        <pc:spChg chg="add del mod">
          <ac:chgData name="Mathias Vercauteren" userId="fa5be325-c4b1-412f-aabb-20c14464bfb7" providerId="ADAL" clId="{25C97D6E-73B0-4140-96CD-2BA9D853D87A}" dt="2024-09-19T12:36:46.280" v="288" actId="478"/>
          <ac:spMkLst>
            <pc:docMk/>
            <pc:sldMk cId="2249152945" sldId="2147470340"/>
            <ac:spMk id="7" creationId="{BE286F13-9193-A918-7F1D-C24F516F6EE3}"/>
          </ac:spMkLst>
        </pc:spChg>
        <pc:spChg chg="add del mod">
          <ac:chgData name="Mathias Vercauteren" userId="fa5be325-c4b1-412f-aabb-20c14464bfb7" providerId="ADAL" clId="{25C97D6E-73B0-4140-96CD-2BA9D853D87A}" dt="2024-09-19T12:36:46.280" v="288" actId="478"/>
          <ac:spMkLst>
            <pc:docMk/>
            <pc:sldMk cId="2249152945" sldId="2147470340"/>
            <ac:spMk id="8" creationId="{78D6D32D-E08E-86F4-8D3B-3CCA935F9553}"/>
          </ac:spMkLst>
        </pc:spChg>
        <pc:spChg chg="add mod">
          <ac:chgData name="Mathias Vercauteren" userId="fa5be325-c4b1-412f-aabb-20c14464bfb7" providerId="ADAL" clId="{25C97D6E-73B0-4140-96CD-2BA9D853D87A}" dt="2024-10-17T18:59:02.216" v="42952" actId="20577"/>
          <ac:spMkLst>
            <pc:docMk/>
            <pc:sldMk cId="2249152945" sldId="2147470340"/>
            <ac:spMk id="10" creationId="{EF1110E7-3FA0-7C02-9C1B-B9635F9CE15F}"/>
          </ac:spMkLst>
        </pc:spChg>
        <pc:spChg chg="add mod">
          <ac:chgData name="Mathias Vercauteren" userId="fa5be325-c4b1-412f-aabb-20c14464bfb7" providerId="ADAL" clId="{25C97D6E-73B0-4140-96CD-2BA9D853D87A}" dt="2024-09-19T12:36:42.775" v="287" actId="1036"/>
          <ac:spMkLst>
            <pc:docMk/>
            <pc:sldMk cId="2249152945" sldId="2147470340"/>
            <ac:spMk id="11" creationId="{734270A3-33C4-6639-6F68-F89CB4E35BF2}"/>
          </ac:spMkLst>
        </pc:spChg>
        <pc:spChg chg="add mod">
          <ac:chgData name="Mathias Vercauteren" userId="fa5be325-c4b1-412f-aabb-20c14464bfb7" providerId="ADAL" clId="{25C97D6E-73B0-4140-96CD-2BA9D853D87A}" dt="2024-09-19T12:36:42.775" v="287" actId="1036"/>
          <ac:spMkLst>
            <pc:docMk/>
            <pc:sldMk cId="2249152945" sldId="2147470340"/>
            <ac:spMk id="12" creationId="{EBA7A0FF-BBEC-A110-8F7A-C7CD23BF6625}"/>
          </ac:spMkLst>
        </pc:spChg>
        <pc:spChg chg="add mod">
          <ac:chgData name="Mathias Vercauteren" userId="fa5be325-c4b1-412f-aabb-20c14464bfb7" providerId="ADAL" clId="{25C97D6E-73B0-4140-96CD-2BA9D853D87A}" dt="2024-09-19T12:36:42.775" v="287" actId="1036"/>
          <ac:spMkLst>
            <pc:docMk/>
            <pc:sldMk cId="2249152945" sldId="2147470340"/>
            <ac:spMk id="13" creationId="{31E49DA1-1F71-191D-B385-86A7DB21BAA3}"/>
          </ac:spMkLst>
        </pc:spChg>
        <pc:spChg chg="add mod">
          <ac:chgData name="Mathias Vercauteren" userId="fa5be325-c4b1-412f-aabb-20c14464bfb7" providerId="ADAL" clId="{25C97D6E-73B0-4140-96CD-2BA9D853D87A}" dt="2024-09-19T12:36:42.775" v="287" actId="1036"/>
          <ac:spMkLst>
            <pc:docMk/>
            <pc:sldMk cId="2249152945" sldId="2147470340"/>
            <ac:spMk id="14" creationId="{562048F0-53AD-F292-78BC-752C37912767}"/>
          </ac:spMkLst>
        </pc:spChg>
        <pc:spChg chg="add mod">
          <ac:chgData name="Mathias Vercauteren" userId="fa5be325-c4b1-412f-aabb-20c14464bfb7" providerId="ADAL" clId="{25C97D6E-73B0-4140-96CD-2BA9D853D87A}" dt="2024-09-19T12:36:42.775" v="287" actId="1036"/>
          <ac:spMkLst>
            <pc:docMk/>
            <pc:sldMk cId="2249152945" sldId="2147470340"/>
            <ac:spMk id="15" creationId="{AB8B5BAA-E8A4-36C9-0F5B-1E705B1B201E}"/>
          </ac:spMkLst>
        </pc:spChg>
        <pc:spChg chg="add mod">
          <ac:chgData name="Mathias Vercauteren" userId="fa5be325-c4b1-412f-aabb-20c14464bfb7" providerId="ADAL" clId="{25C97D6E-73B0-4140-96CD-2BA9D853D87A}" dt="2024-10-17T18:54:20.357" v="42940" actId="6549"/>
          <ac:spMkLst>
            <pc:docMk/>
            <pc:sldMk cId="2249152945" sldId="2147470340"/>
            <ac:spMk id="16" creationId="{F2159721-EA21-DEBE-E0C3-81CF11FA855A}"/>
          </ac:spMkLst>
        </pc:spChg>
        <pc:spChg chg="add mod">
          <ac:chgData name="Mathias Vercauteren" userId="fa5be325-c4b1-412f-aabb-20c14464bfb7" providerId="ADAL" clId="{25C97D6E-73B0-4140-96CD-2BA9D853D87A}" dt="2024-10-17T18:54:10.025" v="42938" actId="20577"/>
          <ac:spMkLst>
            <pc:docMk/>
            <pc:sldMk cId="2249152945" sldId="2147470340"/>
            <ac:spMk id="17" creationId="{33221D21-B883-DE57-9183-532FA9CB29C8}"/>
          </ac:spMkLst>
        </pc:spChg>
        <pc:spChg chg="add mod">
          <ac:chgData name="Mathias Vercauteren" userId="fa5be325-c4b1-412f-aabb-20c14464bfb7" providerId="ADAL" clId="{25C97D6E-73B0-4140-96CD-2BA9D853D87A}" dt="2024-10-17T18:53:26.643" v="42930" actId="20577"/>
          <ac:spMkLst>
            <pc:docMk/>
            <pc:sldMk cId="2249152945" sldId="2147470340"/>
            <ac:spMk id="18" creationId="{90C95030-6099-A660-292A-76B4608F397E}"/>
          </ac:spMkLst>
        </pc:spChg>
        <pc:spChg chg="add mod">
          <ac:chgData name="Mathias Vercauteren" userId="fa5be325-c4b1-412f-aabb-20c14464bfb7" providerId="ADAL" clId="{25C97D6E-73B0-4140-96CD-2BA9D853D87A}" dt="2024-09-19T12:36:42.775" v="287" actId="1036"/>
          <ac:spMkLst>
            <pc:docMk/>
            <pc:sldMk cId="2249152945" sldId="2147470340"/>
            <ac:spMk id="19" creationId="{CC707372-EF3C-44CC-C2C8-6C346B7B467E}"/>
          </ac:spMkLst>
        </pc:spChg>
        <pc:spChg chg="add mod">
          <ac:chgData name="Mathias Vercauteren" userId="fa5be325-c4b1-412f-aabb-20c14464bfb7" providerId="ADAL" clId="{25C97D6E-73B0-4140-96CD-2BA9D853D87A}" dt="2024-10-17T18:53:17.925" v="42914" actId="20577"/>
          <ac:spMkLst>
            <pc:docMk/>
            <pc:sldMk cId="2249152945" sldId="2147470340"/>
            <ac:spMk id="20" creationId="{723999A0-9C1A-61AE-CF74-BD306718AF93}"/>
          </ac:spMkLst>
        </pc:spChg>
        <pc:spChg chg="mod">
          <ac:chgData name="Mathias Vercauteren" userId="fa5be325-c4b1-412f-aabb-20c14464bfb7" providerId="ADAL" clId="{25C97D6E-73B0-4140-96CD-2BA9D853D87A}" dt="2024-10-17T18:51:35.332" v="42784" actId="20577"/>
          <ac:spMkLst>
            <pc:docMk/>
            <pc:sldMk cId="2249152945" sldId="2147470340"/>
            <ac:spMk id="22" creationId="{47680195-B30B-8935-1A2F-7472A06869E7}"/>
          </ac:spMkLst>
        </pc:spChg>
        <pc:spChg chg="add mod">
          <ac:chgData name="Mathias Vercauteren" userId="fa5be325-c4b1-412f-aabb-20c14464bfb7" providerId="ADAL" clId="{25C97D6E-73B0-4140-96CD-2BA9D853D87A}" dt="2024-10-17T18:52:12.408" v="42839" actId="20577"/>
          <ac:spMkLst>
            <pc:docMk/>
            <pc:sldMk cId="2249152945" sldId="2147470340"/>
            <ac:spMk id="25" creationId="{118103EE-64EE-9D05-791D-C3E098AB7EE0}"/>
          </ac:spMkLst>
        </pc:spChg>
        <pc:spChg chg="add mod">
          <ac:chgData name="Mathias Vercauteren" userId="fa5be325-c4b1-412f-aabb-20c14464bfb7" providerId="ADAL" clId="{25C97D6E-73B0-4140-96CD-2BA9D853D87A}" dt="2024-09-19T12:36:42.775" v="287" actId="1036"/>
          <ac:spMkLst>
            <pc:docMk/>
            <pc:sldMk cId="2249152945" sldId="2147470340"/>
            <ac:spMk id="26" creationId="{85FCEE6A-7ED5-82E8-3AC1-14F1E4C0C622}"/>
          </ac:spMkLst>
        </pc:spChg>
        <pc:spChg chg="add del mod">
          <ac:chgData name="Mathias Vercauteren" userId="fa5be325-c4b1-412f-aabb-20c14464bfb7" providerId="ADAL" clId="{25C97D6E-73B0-4140-96CD-2BA9D853D87A}" dt="2024-09-25T17:56:28.823" v="14930" actId="478"/>
          <ac:spMkLst>
            <pc:docMk/>
            <pc:sldMk cId="2249152945" sldId="2147470340"/>
            <ac:spMk id="27" creationId="{5ADFDC03-751D-DF2E-DEAB-92902185095A}"/>
          </ac:spMkLst>
        </pc:spChg>
        <pc:grpChg chg="add mod">
          <ac:chgData name="Mathias Vercauteren" userId="fa5be325-c4b1-412f-aabb-20c14464bfb7" providerId="ADAL" clId="{25C97D6E-73B0-4140-96CD-2BA9D853D87A}" dt="2024-09-19T12:36:42.775" v="287" actId="1036"/>
          <ac:grpSpMkLst>
            <pc:docMk/>
            <pc:sldMk cId="2249152945" sldId="2147470340"/>
            <ac:grpSpMk id="21" creationId="{F363B6BB-75E7-C8C2-7EB0-15A0EDBFFB3F}"/>
          </ac:grpSpMkLst>
        </pc:grpChg>
        <pc:graphicFrameChg chg="add mod">
          <ac:chgData name="Mathias Vercauteren" userId="fa5be325-c4b1-412f-aabb-20c14464bfb7" providerId="ADAL" clId="{25C97D6E-73B0-4140-96CD-2BA9D853D87A}" dt="2024-09-19T12:36:42.775" v="287" actId="1036"/>
          <ac:graphicFrameMkLst>
            <pc:docMk/>
            <pc:sldMk cId="2249152945" sldId="2147470340"/>
            <ac:graphicFrameMk id="9" creationId="{E20DE10F-9CBD-B2A0-74AE-A674D60EDC1C}"/>
          </ac:graphicFrameMkLst>
        </pc:graphicFrameChg>
        <pc:picChg chg="mod">
          <ac:chgData name="Mathias Vercauteren" userId="fa5be325-c4b1-412f-aabb-20c14464bfb7" providerId="ADAL" clId="{25C97D6E-73B0-4140-96CD-2BA9D853D87A}" dt="2024-09-19T12:36:07.430" v="255"/>
          <ac:picMkLst>
            <pc:docMk/>
            <pc:sldMk cId="2249152945" sldId="2147470340"/>
            <ac:picMk id="23" creationId="{9CF2754B-4762-3F54-7B2E-8A9C3257D8FD}"/>
          </ac:picMkLst>
        </pc:picChg>
        <pc:picChg chg="mod">
          <ac:chgData name="Mathias Vercauteren" userId="fa5be325-c4b1-412f-aabb-20c14464bfb7" providerId="ADAL" clId="{25C97D6E-73B0-4140-96CD-2BA9D853D87A}" dt="2024-09-19T12:36:07.430" v="255"/>
          <ac:picMkLst>
            <pc:docMk/>
            <pc:sldMk cId="2249152945" sldId="2147470340"/>
            <ac:picMk id="24" creationId="{594B0BB8-5EEA-8BB0-A8F5-BFACEDA29CCC}"/>
          </ac:picMkLst>
        </pc:picChg>
      </pc:sldChg>
      <pc:sldChg chg="addSp delSp modSp add mod ord modTransition">
        <pc:chgData name="Mathias Vercauteren" userId="fa5be325-c4b1-412f-aabb-20c14464bfb7" providerId="ADAL" clId="{25C97D6E-73B0-4140-96CD-2BA9D853D87A}" dt="2024-10-02T17:13:14.143" v="41813"/>
        <pc:sldMkLst>
          <pc:docMk/>
          <pc:sldMk cId="110874484" sldId="2147470341"/>
        </pc:sldMkLst>
        <pc:spChg chg="mod">
          <ac:chgData name="Mathias Vercauteren" userId="fa5be325-c4b1-412f-aabb-20c14464bfb7" providerId="ADAL" clId="{25C97D6E-73B0-4140-96CD-2BA9D853D87A}" dt="2024-09-26T04:18:41.258" v="17092" actId="20577"/>
          <ac:spMkLst>
            <pc:docMk/>
            <pc:sldMk cId="110874484" sldId="2147470341"/>
            <ac:spMk id="2" creationId="{14E89C76-3D0E-2D15-8994-8A289DAF81BD}"/>
          </ac:spMkLst>
        </pc:spChg>
        <pc:spChg chg="add mod">
          <ac:chgData name="Mathias Vercauteren" userId="fa5be325-c4b1-412f-aabb-20c14464bfb7" providerId="ADAL" clId="{25C97D6E-73B0-4140-96CD-2BA9D853D87A}" dt="2024-09-19T12:38:43.584" v="362" actId="1036"/>
          <ac:spMkLst>
            <pc:docMk/>
            <pc:sldMk cId="110874484" sldId="2147470341"/>
            <ac:spMk id="6" creationId="{6989774C-4DCB-08E6-3156-BC52E4875D2E}"/>
          </ac:spMkLst>
        </pc:spChg>
        <pc:spChg chg="add mod">
          <ac:chgData name="Mathias Vercauteren" userId="fa5be325-c4b1-412f-aabb-20c14464bfb7" providerId="ADAL" clId="{25C97D6E-73B0-4140-96CD-2BA9D853D87A}" dt="2024-09-19T12:38:43.584" v="362" actId="1036"/>
          <ac:spMkLst>
            <pc:docMk/>
            <pc:sldMk cId="110874484" sldId="2147470341"/>
            <ac:spMk id="7" creationId="{08758334-16B4-4A03-E446-88B5C8D3F50D}"/>
          </ac:spMkLst>
        </pc:spChg>
        <pc:spChg chg="add mod">
          <ac:chgData name="Mathias Vercauteren" userId="fa5be325-c4b1-412f-aabb-20c14464bfb7" providerId="ADAL" clId="{25C97D6E-73B0-4140-96CD-2BA9D853D87A}" dt="2024-09-19T12:38:43.584" v="362" actId="1036"/>
          <ac:spMkLst>
            <pc:docMk/>
            <pc:sldMk cId="110874484" sldId="2147470341"/>
            <ac:spMk id="8" creationId="{30A2A9AC-5AA7-C6DB-D4AE-7154CFA4B167}"/>
          </ac:spMkLst>
        </pc:spChg>
        <pc:spChg chg="del">
          <ac:chgData name="Mathias Vercauteren" userId="fa5be325-c4b1-412f-aabb-20c14464bfb7" providerId="ADAL" clId="{25C97D6E-73B0-4140-96CD-2BA9D853D87A}" dt="2024-09-19T12:37:45.735" v="299" actId="478"/>
          <ac:spMkLst>
            <pc:docMk/>
            <pc:sldMk cId="110874484" sldId="2147470341"/>
            <ac:spMk id="10" creationId="{EF1110E7-3FA0-7C02-9C1B-B9635F9CE15F}"/>
          </ac:spMkLst>
        </pc:spChg>
        <pc:spChg chg="del">
          <ac:chgData name="Mathias Vercauteren" userId="fa5be325-c4b1-412f-aabb-20c14464bfb7" providerId="ADAL" clId="{25C97D6E-73B0-4140-96CD-2BA9D853D87A}" dt="2024-09-19T12:37:45.735" v="299" actId="478"/>
          <ac:spMkLst>
            <pc:docMk/>
            <pc:sldMk cId="110874484" sldId="2147470341"/>
            <ac:spMk id="11" creationId="{734270A3-33C4-6639-6F68-F89CB4E35BF2}"/>
          </ac:spMkLst>
        </pc:spChg>
        <pc:spChg chg="del">
          <ac:chgData name="Mathias Vercauteren" userId="fa5be325-c4b1-412f-aabb-20c14464bfb7" providerId="ADAL" clId="{25C97D6E-73B0-4140-96CD-2BA9D853D87A}" dt="2024-09-19T12:37:45.735" v="299" actId="478"/>
          <ac:spMkLst>
            <pc:docMk/>
            <pc:sldMk cId="110874484" sldId="2147470341"/>
            <ac:spMk id="12" creationId="{EBA7A0FF-BBEC-A110-8F7A-C7CD23BF6625}"/>
          </ac:spMkLst>
        </pc:spChg>
        <pc:spChg chg="del">
          <ac:chgData name="Mathias Vercauteren" userId="fa5be325-c4b1-412f-aabb-20c14464bfb7" providerId="ADAL" clId="{25C97D6E-73B0-4140-96CD-2BA9D853D87A}" dt="2024-09-19T12:37:45.735" v="299" actId="478"/>
          <ac:spMkLst>
            <pc:docMk/>
            <pc:sldMk cId="110874484" sldId="2147470341"/>
            <ac:spMk id="13" creationId="{31E49DA1-1F71-191D-B385-86A7DB21BAA3}"/>
          </ac:spMkLst>
        </pc:spChg>
        <pc:spChg chg="del">
          <ac:chgData name="Mathias Vercauteren" userId="fa5be325-c4b1-412f-aabb-20c14464bfb7" providerId="ADAL" clId="{25C97D6E-73B0-4140-96CD-2BA9D853D87A}" dt="2024-09-19T12:37:45.735" v="299" actId="478"/>
          <ac:spMkLst>
            <pc:docMk/>
            <pc:sldMk cId="110874484" sldId="2147470341"/>
            <ac:spMk id="14" creationId="{562048F0-53AD-F292-78BC-752C37912767}"/>
          </ac:spMkLst>
        </pc:spChg>
        <pc:spChg chg="del">
          <ac:chgData name="Mathias Vercauteren" userId="fa5be325-c4b1-412f-aabb-20c14464bfb7" providerId="ADAL" clId="{25C97D6E-73B0-4140-96CD-2BA9D853D87A}" dt="2024-09-19T12:37:45.735" v="299" actId="478"/>
          <ac:spMkLst>
            <pc:docMk/>
            <pc:sldMk cId="110874484" sldId="2147470341"/>
            <ac:spMk id="15" creationId="{AB8B5BAA-E8A4-36C9-0F5B-1E705B1B201E}"/>
          </ac:spMkLst>
        </pc:spChg>
        <pc:spChg chg="del">
          <ac:chgData name="Mathias Vercauteren" userId="fa5be325-c4b1-412f-aabb-20c14464bfb7" providerId="ADAL" clId="{25C97D6E-73B0-4140-96CD-2BA9D853D87A}" dt="2024-09-19T12:37:45.735" v="299" actId="478"/>
          <ac:spMkLst>
            <pc:docMk/>
            <pc:sldMk cId="110874484" sldId="2147470341"/>
            <ac:spMk id="16" creationId="{F2159721-EA21-DEBE-E0C3-81CF11FA855A}"/>
          </ac:spMkLst>
        </pc:spChg>
        <pc:spChg chg="del">
          <ac:chgData name="Mathias Vercauteren" userId="fa5be325-c4b1-412f-aabb-20c14464bfb7" providerId="ADAL" clId="{25C97D6E-73B0-4140-96CD-2BA9D853D87A}" dt="2024-09-19T12:37:45.735" v="299" actId="478"/>
          <ac:spMkLst>
            <pc:docMk/>
            <pc:sldMk cId="110874484" sldId="2147470341"/>
            <ac:spMk id="17" creationId="{33221D21-B883-DE57-9183-532FA9CB29C8}"/>
          </ac:spMkLst>
        </pc:spChg>
        <pc:spChg chg="del">
          <ac:chgData name="Mathias Vercauteren" userId="fa5be325-c4b1-412f-aabb-20c14464bfb7" providerId="ADAL" clId="{25C97D6E-73B0-4140-96CD-2BA9D853D87A}" dt="2024-09-19T12:37:45.735" v="299" actId="478"/>
          <ac:spMkLst>
            <pc:docMk/>
            <pc:sldMk cId="110874484" sldId="2147470341"/>
            <ac:spMk id="18" creationId="{90C95030-6099-A660-292A-76B4608F397E}"/>
          </ac:spMkLst>
        </pc:spChg>
        <pc:spChg chg="del">
          <ac:chgData name="Mathias Vercauteren" userId="fa5be325-c4b1-412f-aabb-20c14464bfb7" providerId="ADAL" clId="{25C97D6E-73B0-4140-96CD-2BA9D853D87A}" dt="2024-09-19T12:37:45.735" v="299" actId="478"/>
          <ac:spMkLst>
            <pc:docMk/>
            <pc:sldMk cId="110874484" sldId="2147470341"/>
            <ac:spMk id="19" creationId="{CC707372-EF3C-44CC-C2C8-6C346B7B467E}"/>
          </ac:spMkLst>
        </pc:spChg>
        <pc:spChg chg="del">
          <ac:chgData name="Mathias Vercauteren" userId="fa5be325-c4b1-412f-aabb-20c14464bfb7" providerId="ADAL" clId="{25C97D6E-73B0-4140-96CD-2BA9D853D87A}" dt="2024-09-19T12:37:45.735" v="299" actId="478"/>
          <ac:spMkLst>
            <pc:docMk/>
            <pc:sldMk cId="110874484" sldId="2147470341"/>
            <ac:spMk id="20" creationId="{723999A0-9C1A-61AE-CF74-BD306718AF93}"/>
          </ac:spMkLst>
        </pc:spChg>
        <pc:spChg chg="del">
          <ac:chgData name="Mathias Vercauteren" userId="fa5be325-c4b1-412f-aabb-20c14464bfb7" providerId="ADAL" clId="{25C97D6E-73B0-4140-96CD-2BA9D853D87A}" dt="2024-09-19T12:37:45.735" v="299" actId="478"/>
          <ac:spMkLst>
            <pc:docMk/>
            <pc:sldMk cId="110874484" sldId="2147470341"/>
            <ac:spMk id="25" creationId="{118103EE-64EE-9D05-791D-C3E098AB7EE0}"/>
          </ac:spMkLst>
        </pc:spChg>
        <pc:spChg chg="del">
          <ac:chgData name="Mathias Vercauteren" userId="fa5be325-c4b1-412f-aabb-20c14464bfb7" providerId="ADAL" clId="{25C97D6E-73B0-4140-96CD-2BA9D853D87A}" dt="2024-09-19T12:37:45.735" v="299" actId="478"/>
          <ac:spMkLst>
            <pc:docMk/>
            <pc:sldMk cId="110874484" sldId="2147470341"/>
            <ac:spMk id="26" creationId="{85FCEE6A-7ED5-82E8-3AC1-14F1E4C0C622}"/>
          </ac:spMkLst>
        </pc:spChg>
        <pc:spChg chg="del">
          <ac:chgData name="Mathias Vercauteren" userId="fa5be325-c4b1-412f-aabb-20c14464bfb7" providerId="ADAL" clId="{25C97D6E-73B0-4140-96CD-2BA9D853D87A}" dt="2024-09-19T12:37:45.735" v="299" actId="478"/>
          <ac:spMkLst>
            <pc:docMk/>
            <pc:sldMk cId="110874484" sldId="2147470341"/>
            <ac:spMk id="27" creationId="{5ADFDC03-751D-DF2E-DEAB-92902185095A}"/>
          </ac:spMkLst>
        </pc:spChg>
        <pc:spChg chg="add mod">
          <ac:chgData name="Mathias Vercauteren" userId="fa5be325-c4b1-412f-aabb-20c14464bfb7" providerId="ADAL" clId="{25C97D6E-73B0-4140-96CD-2BA9D853D87A}" dt="2024-09-19T12:38:43.584" v="362" actId="1036"/>
          <ac:spMkLst>
            <pc:docMk/>
            <pc:sldMk cId="110874484" sldId="2147470341"/>
            <ac:spMk id="28" creationId="{37986D1F-A2E3-0AE7-277A-AB56C44CB4BD}"/>
          </ac:spMkLst>
        </pc:spChg>
        <pc:spChg chg="add mod">
          <ac:chgData name="Mathias Vercauteren" userId="fa5be325-c4b1-412f-aabb-20c14464bfb7" providerId="ADAL" clId="{25C97D6E-73B0-4140-96CD-2BA9D853D87A}" dt="2024-09-19T12:38:43.584" v="362" actId="1036"/>
          <ac:spMkLst>
            <pc:docMk/>
            <pc:sldMk cId="110874484" sldId="2147470341"/>
            <ac:spMk id="29" creationId="{9D7BC712-97D0-EA84-4B6C-7F967069E19E}"/>
          </ac:spMkLst>
        </pc:spChg>
        <pc:spChg chg="add mod">
          <ac:chgData name="Mathias Vercauteren" userId="fa5be325-c4b1-412f-aabb-20c14464bfb7" providerId="ADAL" clId="{25C97D6E-73B0-4140-96CD-2BA9D853D87A}" dt="2024-09-19T12:38:43.584" v="362" actId="1036"/>
          <ac:spMkLst>
            <pc:docMk/>
            <pc:sldMk cId="110874484" sldId="2147470341"/>
            <ac:spMk id="30" creationId="{9F109A82-E8C6-C5AD-B2AA-DB892F511AB0}"/>
          </ac:spMkLst>
        </pc:spChg>
        <pc:spChg chg="add mod">
          <ac:chgData name="Mathias Vercauteren" userId="fa5be325-c4b1-412f-aabb-20c14464bfb7" providerId="ADAL" clId="{25C97D6E-73B0-4140-96CD-2BA9D853D87A}" dt="2024-09-19T12:38:43.584" v="362" actId="1036"/>
          <ac:spMkLst>
            <pc:docMk/>
            <pc:sldMk cId="110874484" sldId="2147470341"/>
            <ac:spMk id="31" creationId="{CE208B08-D786-57B2-D497-4B69743C2F35}"/>
          </ac:spMkLst>
        </pc:spChg>
        <pc:spChg chg="add mod">
          <ac:chgData name="Mathias Vercauteren" userId="fa5be325-c4b1-412f-aabb-20c14464bfb7" providerId="ADAL" clId="{25C97D6E-73B0-4140-96CD-2BA9D853D87A}" dt="2024-09-19T12:38:43.584" v="362" actId="1036"/>
          <ac:spMkLst>
            <pc:docMk/>
            <pc:sldMk cId="110874484" sldId="2147470341"/>
            <ac:spMk id="32" creationId="{94615DB3-6BED-5B02-332F-E54B22669972}"/>
          </ac:spMkLst>
        </pc:spChg>
        <pc:spChg chg="add mod">
          <ac:chgData name="Mathias Vercauteren" userId="fa5be325-c4b1-412f-aabb-20c14464bfb7" providerId="ADAL" clId="{25C97D6E-73B0-4140-96CD-2BA9D853D87A}" dt="2024-09-19T12:38:43.584" v="362" actId="1036"/>
          <ac:spMkLst>
            <pc:docMk/>
            <pc:sldMk cId="110874484" sldId="2147470341"/>
            <ac:spMk id="33" creationId="{7A16936D-F803-BB99-5EE7-53BE23844526}"/>
          </ac:spMkLst>
        </pc:spChg>
        <pc:spChg chg="add mod">
          <ac:chgData name="Mathias Vercauteren" userId="fa5be325-c4b1-412f-aabb-20c14464bfb7" providerId="ADAL" clId="{25C97D6E-73B0-4140-96CD-2BA9D853D87A}" dt="2024-09-19T12:38:43.584" v="362" actId="1036"/>
          <ac:spMkLst>
            <pc:docMk/>
            <pc:sldMk cId="110874484" sldId="2147470341"/>
            <ac:spMk id="34" creationId="{310E8C19-6ACE-49CB-F75E-9FFC818E0DE6}"/>
          </ac:spMkLst>
        </pc:spChg>
        <pc:spChg chg="add mod">
          <ac:chgData name="Mathias Vercauteren" userId="fa5be325-c4b1-412f-aabb-20c14464bfb7" providerId="ADAL" clId="{25C97D6E-73B0-4140-96CD-2BA9D853D87A}" dt="2024-09-19T12:38:43.584" v="362" actId="1036"/>
          <ac:spMkLst>
            <pc:docMk/>
            <pc:sldMk cId="110874484" sldId="2147470341"/>
            <ac:spMk id="35" creationId="{A6572360-779F-EDD5-7D6A-9D8BDECA0166}"/>
          </ac:spMkLst>
        </pc:spChg>
        <pc:spChg chg="add mod">
          <ac:chgData name="Mathias Vercauteren" userId="fa5be325-c4b1-412f-aabb-20c14464bfb7" providerId="ADAL" clId="{25C97D6E-73B0-4140-96CD-2BA9D853D87A}" dt="2024-09-19T12:38:43.584" v="362" actId="1036"/>
          <ac:spMkLst>
            <pc:docMk/>
            <pc:sldMk cId="110874484" sldId="2147470341"/>
            <ac:spMk id="36" creationId="{80F9E7EC-57F3-4053-E8A5-F3701D431E91}"/>
          </ac:spMkLst>
        </pc:spChg>
        <pc:spChg chg="add mod">
          <ac:chgData name="Mathias Vercauteren" userId="fa5be325-c4b1-412f-aabb-20c14464bfb7" providerId="ADAL" clId="{25C97D6E-73B0-4140-96CD-2BA9D853D87A}" dt="2024-09-19T12:38:43.584" v="362" actId="1036"/>
          <ac:spMkLst>
            <pc:docMk/>
            <pc:sldMk cId="110874484" sldId="2147470341"/>
            <ac:spMk id="37" creationId="{5EFB0031-D940-F011-9669-C1D0A6B2FA9A}"/>
          </ac:spMkLst>
        </pc:spChg>
        <pc:grpChg chg="del">
          <ac:chgData name="Mathias Vercauteren" userId="fa5be325-c4b1-412f-aabb-20c14464bfb7" providerId="ADAL" clId="{25C97D6E-73B0-4140-96CD-2BA9D853D87A}" dt="2024-09-19T12:37:46.452" v="300" actId="478"/>
          <ac:grpSpMkLst>
            <pc:docMk/>
            <pc:sldMk cId="110874484" sldId="2147470341"/>
            <ac:grpSpMk id="21" creationId="{F363B6BB-75E7-C8C2-7EB0-15A0EDBFFB3F}"/>
          </ac:grpSpMkLst>
        </pc:grpChg>
        <pc:graphicFrameChg chg="add mod">
          <ac:chgData name="Mathias Vercauteren" userId="fa5be325-c4b1-412f-aabb-20c14464bfb7" providerId="ADAL" clId="{25C97D6E-73B0-4140-96CD-2BA9D853D87A}" dt="2024-09-19T12:38:43.584" v="362" actId="1036"/>
          <ac:graphicFrameMkLst>
            <pc:docMk/>
            <pc:sldMk cId="110874484" sldId="2147470341"/>
            <ac:graphicFrameMk id="3" creationId="{D9D92AD2-E6B1-7BA0-C3C7-C63946B3559C}"/>
          </ac:graphicFrameMkLst>
        </pc:graphicFrameChg>
        <pc:graphicFrameChg chg="del">
          <ac:chgData name="Mathias Vercauteren" userId="fa5be325-c4b1-412f-aabb-20c14464bfb7" providerId="ADAL" clId="{25C97D6E-73B0-4140-96CD-2BA9D853D87A}" dt="2024-09-19T12:37:45.735" v="299" actId="478"/>
          <ac:graphicFrameMkLst>
            <pc:docMk/>
            <pc:sldMk cId="110874484" sldId="2147470341"/>
            <ac:graphicFrameMk id="9" creationId="{E20DE10F-9CBD-B2A0-74AE-A674D60EDC1C}"/>
          </ac:graphicFrameMkLst>
        </pc:graphicFrameChg>
      </pc:sldChg>
      <pc:sldChg chg="addSp delSp modSp add mod ord modTransition">
        <pc:chgData name="Mathias Vercauteren" userId="fa5be325-c4b1-412f-aabb-20c14464bfb7" providerId="ADAL" clId="{25C97D6E-73B0-4140-96CD-2BA9D853D87A}" dt="2024-10-02T17:13:14.143" v="41813"/>
        <pc:sldMkLst>
          <pc:docMk/>
          <pc:sldMk cId="1433490303" sldId="2147470342"/>
        </pc:sldMkLst>
        <pc:spChg chg="mod">
          <ac:chgData name="Mathias Vercauteren" userId="fa5be325-c4b1-412f-aabb-20c14464bfb7" providerId="ADAL" clId="{25C97D6E-73B0-4140-96CD-2BA9D853D87A}" dt="2024-09-28T11:01:02.619" v="25985"/>
          <ac:spMkLst>
            <pc:docMk/>
            <pc:sldMk cId="1433490303" sldId="2147470342"/>
            <ac:spMk id="2" creationId="{14E89C76-3D0E-2D15-8994-8A289DAF81BD}"/>
          </ac:spMkLst>
        </pc:spChg>
        <pc:spChg chg="del">
          <ac:chgData name="Mathias Vercauteren" userId="fa5be325-c4b1-412f-aabb-20c14464bfb7" providerId="ADAL" clId="{25C97D6E-73B0-4140-96CD-2BA9D853D87A}" dt="2024-09-19T12:38:59.811" v="367" actId="478"/>
          <ac:spMkLst>
            <pc:docMk/>
            <pc:sldMk cId="1433490303" sldId="2147470342"/>
            <ac:spMk id="6" creationId="{6989774C-4DCB-08E6-3156-BC52E4875D2E}"/>
          </ac:spMkLst>
        </pc:spChg>
        <pc:spChg chg="del">
          <ac:chgData name="Mathias Vercauteren" userId="fa5be325-c4b1-412f-aabb-20c14464bfb7" providerId="ADAL" clId="{25C97D6E-73B0-4140-96CD-2BA9D853D87A}" dt="2024-09-19T12:38:59.811" v="367" actId="478"/>
          <ac:spMkLst>
            <pc:docMk/>
            <pc:sldMk cId="1433490303" sldId="2147470342"/>
            <ac:spMk id="7" creationId="{08758334-16B4-4A03-E446-88B5C8D3F50D}"/>
          </ac:spMkLst>
        </pc:spChg>
        <pc:spChg chg="del">
          <ac:chgData name="Mathias Vercauteren" userId="fa5be325-c4b1-412f-aabb-20c14464bfb7" providerId="ADAL" clId="{25C97D6E-73B0-4140-96CD-2BA9D853D87A}" dt="2024-09-19T12:38:59.811" v="367" actId="478"/>
          <ac:spMkLst>
            <pc:docMk/>
            <pc:sldMk cId="1433490303" sldId="2147470342"/>
            <ac:spMk id="8" creationId="{30A2A9AC-5AA7-C6DB-D4AE-7154CFA4B167}"/>
          </ac:spMkLst>
        </pc:spChg>
        <pc:spChg chg="add mod">
          <ac:chgData name="Mathias Vercauteren" userId="fa5be325-c4b1-412f-aabb-20c14464bfb7" providerId="ADAL" clId="{25C97D6E-73B0-4140-96CD-2BA9D853D87A}" dt="2024-09-19T12:39:02.530" v="369" actId="2711"/>
          <ac:spMkLst>
            <pc:docMk/>
            <pc:sldMk cId="1433490303" sldId="2147470342"/>
            <ac:spMk id="10" creationId="{EE1501CB-230B-314E-2A9F-EEC11A1AF88D}"/>
          </ac:spMkLst>
        </pc:spChg>
        <pc:spChg chg="add mod">
          <ac:chgData name="Mathias Vercauteren" userId="fa5be325-c4b1-412f-aabb-20c14464bfb7" providerId="ADAL" clId="{25C97D6E-73B0-4140-96CD-2BA9D853D87A}" dt="2024-09-19T12:39:02.530" v="369" actId="2711"/>
          <ac:spMkLst>
            <pc:docMk/>
            <pc:sldMk cId="1433490303" sldId="2147470342"/>
            <ac:spMk id="11" creationId="{2005D2F9-A746-5992-6390-92D14374366E}"/>
          </ac:spMkLst>
        </pc:spChg>
        <pc:spChg chg="add mod">
          <ac:chgData name="Mathias Vercauteren" userId="fa5be325-c4b1-412f-aabb-20c14464bfb7" providerId="ADAL" clId="{25C97D6E-73B0-4140-96CD-2BA9D853D87A}" dt="2024-09-19T12:39:02.530" v="369" actId="2711"/>
          <ac:spMkLst>
            <pc:docMk/>
            <pc:sldMk cId="1433490303" sldId="2147470342"/>
            <ac:spMk id="12" creationId="{75CE2A83-7043-91E9-1F75-19EC3366EA34}"/>
          </ac:spMkLst>
        </pc:spChg>
        <pc:spChg chg="add mod">
          <ac:chgData name="Mathias Vercauteren" userId="fa5be325-c4b1-412f-aabb-20c14464bfb7" providerId="ADAL" clId="{25C97D6E-73B0-4140-96CD-2BA9D853D87A}" dt="2024-09-19T12:39:02.530" v="369" actId="2711"/>
          <ac:spMkLst>
            <pc:docMk/>
            <pc:sldMk cId="1433490303" sldId="2147470342"/>
            <ac:spMk id="13" creationId="{FC2CB066-FC04-4D32-50F4-32371EE0889B}"/>
          </ac:spMkLst>
        </pc:spChg>
        <pc:spChg chg="add mod">
          <ac:chgData name="Mathias Vercauteren" userId="fa5be325-c4b1-412f-aabb-20c14464bfb7" providerId="ADAL" clId="{25C97D6E-73B0-4140-96CD-2BA9D853D87A}" dt="2024-09-19T12:39:02.530" v="369" actId="2711"/>
          <ac:spMkLst>
            <pc:docMk/>
            <pc:sldMk cId="1433490303" sldId="2147470342"/>
            <ac:spMk id="14" creationId="{CE55D237-4EBD-CF30-06CA-B1B373B5EA20}"/>
          </ac:spMkLst>
        </pc:spChg>
        <pc:spChg chg="add mod">
          <ac:chgData name="Mathias Vercauteren" userId="fa5be325-c4b1-412f-aabb-20c14464bfb7" providerId="ADAL" clId="{25C97D6E-73B0-4140-96CD-2BA9D853D87A}" dt="2024-09-19T12:39:02.530" v="369" actId="2711"/>
          <ac:spMkLst>
            <pc:docMk/>
            <pc:sldMk cId="1433490303" sldId="2147470342"/>
            <ac:spMk id="15" creationId="{FE6B5FDC-D6C6-A3BF-F8F8-AF472F207FF6}"/>
          </ac:spMkLst>
        </pc:spChg>
        <pc:spChg chg="add mod">
          <ac:chgData name="Mathias Vercauteren" userId="fa5be325-c4b1-412f-aabb-20c14464bfb7" providerId="ADAL" clId="{25C97D6E-73B0-4140-96CD-2BA9D853D87A}" dt="2024-09-28T10:47:11.367" v="25906" actId="1076"/>
          <ac:spMkLst>
            <pc:docMk/>
            <pc:sldMk cId="1433490303" sldId="2147470342"/>
            <ac:spMk id="16" creationId="{88C678E4-0FB1-C785-2D6A-BFBFA0A2D279}"/>
          </ac:spMkLst>
        </pc:spChg>
        <pc:spChg chg="add mod">
          <ac:chgData name="Mathias Vercauteren" userId="fa5be325-c4b1-412f-aabb-20c14464bfb7" providerId="ADAL" clId="{25C97D6E-73B0-4140-96CD-2BA9D853D87A}" dt="2024-09-19T12:39:02.530" v="369" actId="2711"/>
          <ac:spMkLst>
            <pc:docMk/>
            <pc:sldMk cId="1433490303" sldId="2147470342"/>
            <ac:spMk id="17" creationId="{5A4B73B8-EEB3-0C77-1269-931215937CDF}"/>
          </ac:spMkLst>
        </pc:spChg>
        <pc:spChg chg="add mod">
          <ac:chgData name="Mathias Vercauteren" userId="fa5be325-c4b1-412f-aabb-20c14464bfb7" providerId="ADAL" clId="{25C97D6E-73B0-4140-96CD-2BA9D853D87A}" dt="2024-09-19T12:39:02.530" v="369" actId="2711"/>
          <ac:spMkLst>
            <pc:docMk/>
            <pc:sldMk cId="1433490303" sldId="2147470342"/>
            <ac:spMk id="18" creationId="{9F6F3A5C-218F-89AE-BFBD-B2646F41C36E}"/>
          </ac:spMkLst>
        </pc:spChg>
        <pc:spChg chg="add mod">
          <ac:chgData name="Mathias Vercauteren" userId="fa5be325-c4b1-412f-aabb-20c14464bfb7" providerId="ADAL" clId="{25C97D6E-73B0-4140-96CD-2BA9D853D87A}" dt="2024-09-19T12:39:02.530" v="369" actId="2711"/>
          <ac:spMkLst>
            <pc:docMk/>
            <pc:sldMk cId="1433490303" sldId="2147470342"/>
            <ac:spMk id="19" creationId="{DC8A6F77-4363-0F74-6094-E160B4CF9E98}"/>
          </ac:spMkLst>
        </pc:spChg>
        <pc:spChg chg="add mod">
          <ac:chgData name="Mathias Vercauteren" userId="fa5be325-c4b1-412f-aabb-20c14464bfb7" providerId="ADAL" clId="{25C97D6E-73B0-4140-96CD-2BA9D853D87A}" dt="2024-09-19T12:39:02.530" v="369" actId="2711"/>
          <ac:spMkLst>
            <pc:docMk/>
            <pc:sldMk cId="1433490303" sldId="2147470342"/>
            <ac:spMk id="20" creationId="{4DAC1369-F5C7-9F20-2B82-ADFD294D8AC7}"/>
          </ac:spMkLst>
        </pc:spChg>
        <pc:spChg chg="add mod">
          <ac:chgData name="Mathias Vercauteren" userId="fa5be325-c4b1-412f-aabb-20c14464bfb7" providerId="ADAL" clId="{25C97D6E-73B0-4140-96CD-2BA9D853D87A}" dt="2024-09-19T12:39:02.530" v="369" actId="2711"/>
          <ac:spMkLst>
            <pc:docMk/>
            <pc:sldMk cId="1433490303" sldId="2147470342"/>
            <ac:spMk id="21" creationId="{DF71382B-8CEF-551C-EE13-B1408B3CF308}"/>
          </ac:spMkLst>
        </pc:spChg>
        <pc:spChg chg="add mod">
          <ac:chgData name="Mathias Vercauteren" userId="fa5be325-c4b1-412f-aabb-20c14464bfb7" providerId="ADAL" clId="{25C97D6E-73B0-4140-96CD-2BA9D853D87A}" dt="2024-09-19T12:39:02.530" v="369" actId="2711"/>
          <ac:spMkLst>
            <pc:docMk/>
            <pc:sldMk cId="1433490303" sldId="2147470342"/>
            <ac:spMk id="22" creationId="{9C78DB89-505B-364B-D245-389164510399}"/>
          </ac:spMkLst>
        </pc:spChg>
        <pc:spChg chg="del">
          <ac:chgData name="Mathias Vercauteren" userId="fa5be325-c4b1-412f-aabb-20c14464bfb7" providerId="ADAL" clId="{25C97D6E-73B0-4140-96CD-2BA9D853D87A}" dt="2024-09-19T12:38:59.811" v="367" actId="478"/>
          <ac:spMkLst>
            <pc:docMk/>
            <pc:sldMk cId="1433490303" sldId="2147470342"/>
            <ac:spMk id="28" creationId="{37986D1F-A2E3-0AE7-277A-AB56C44CB4BD}"/>
          </ac:spMkLst>
        </pc:spChg>
        <pc:spChg chg="del">
          <ac:chgData name="Mathias Vercauteren" userId="fa5be325-c4b1-412f-aabb-20c14464bfb7" providerId="ADAL" clId="{25C97D6E-73B0-4140-96CD-2BA9D853D87A}" dt="2024-09-19T12:38:59.811" v="367" actId="478"/>
          <ac:spMkLst>
            <pc:docMk/>
            <pc:sldMk cId="1433490303" sldId="2147470342"/>
            <ac:spMk id="29" creationId="{9D7BC712-97D0-EA84-4B6C-7F967069E19E}"/>
          </ac:spMkLst>
        </pc:spChg>
        <pc:spChg chg="del">
          <ac:chgData name="Mathias Vercauteren" userId="fa5be325-c4b1-412f-aabb-20c14464bfb7" providerId="ADAL" clId="{25C97D6E-73B0-4140-96CD-2BA9D853D87A}" dt="2024-09-19T12:38:59.811" v="367" actId="478"/>
          <ac:spMkLst>
            <pc:docMk/>
            <pc:sldMk cId="1433490303" sldId="2147470342"/>
            <ac:spMk id="30" creationId="{9F109A82-E8C6-C5AD-B2AA-DB892F511AB0}"/>
          </ac:spMkLst>
        </pc:spChg>
        <pc:spChg chg="del">
          <ac:chgData name="Mathias Vercauteren" userId="fa5be325-c4b1-412f-aabb-20c14464bfb7" providerId="ADAL" clId="{25C97D6E-73B0-4140-96CD-2BA9D853D87A}" dt="2024-09-19T12:38:59.811" v="367" actId="478"/>
          <ac:spMkLst>
            <pc:docMk/>
            <pc:sldMk cId="1433490303" sldId="2147470342"/>
            <ac:spMk id="31" creationId="{CE208B08-D786-57B2-D497-4B69743C2F35}"/>
          </ac:spMkLst>
        </pc:spChg>
        <pc:spChg chg="del">
          <ac:chgData name="Mathias Vercauteren" userId="fa5be325-c4b1-412f-aabb-20c14464bfb7" providerId="ADAL" clId="{25C97D6E-73B0-4140-96CD-2BA9D853D87A}" dt="2024-09-19T12:38:59.811" v="367" actId="478"/>
          <ac:spMkLst>
            <pc:docMk/>
            <pc:sldMk cId="1433490303" sldId="2147470342"/>
            <ac:spMk id="32" creationId="{94615DB3-6BED-5B02-332F-E54B22669972}"/>
          </ac:spMkLst>
        </pc:spChg>
        <pc:spChg chg="del">
          <ac:chgData name="Mathias Vercauteren" userId="fa5be325-c4b1-412f-aabb-20c14464bfb7" providerId="ADAL" clId="{25C97D6E-73B0-4140-96CD-2BA9D853D87A}" dt="2024-09-19T12:38:59.811" v="367" actId="478"/>
          <ac:spMkLst>
            <pc:docMk/>
            <pc:sldMk cId="1433490303" sldId="2147470342"/>
            <ac:spMk id="33" creationId="{7A16936D-F803-BB99-5EE7-53BE23844526}"/>
          </ac:spMkLst>
        </pc:spChg>
        <pc:spChg chg="del">
          <ac:chgData name="Mathias Vercauteren" userId="fa5be325-c4b1-412f-aabb-20c14464bfb7" providerId="ADAL" clId="{25C97D6E-73B0-4140-96CD-2BA9D853D87A}" dt="2024-09-19T12:38:59.811" v="367" actId="478"/>
          <ac:spMkLst>
            <pc:docMk/>
            <pc:sldMk cId="1433490303" sldId="2147470342"/>
            <ac:spMk id="34" creationId="{310E8C19-6ACE-49CB-F75E-9FFC818E0DE6}"/>
          </ac:spMkLst>
        </pc:spChg>
        <pc:spChg chg="del">
          <ac:chgData name="Mathias Vercauteren" userId="fa5be325-c4b1-412f-aabb-20c14464bfb7" providerId="ADAL" clId="{25C97D6E-73B0-4140-96CD-2BA9D853D87A}" dt="2024-09-19T12:38:59.811" v="367" actId="478"/>
          <ac:spMkLst>
            <pc:docMk/>
            <pc:sldMk cId="1433490303" sldId="2147470342"/>
            <ac:spMk id="35" creationId="{A6572360-779F-EDD5-7D6A-9D8BDECA0166}"/>
          </ac:spMkLst>
        </pc:spChg>
        <pc:spChg chg="del">
          <ac:chgData name="Mathias Vercauteren" userId="fa5be325-c4b1-412f-aabb-20c14464bfb7" providerId="ADAL" clId="{25C97D6E-73B0-4140-96CD-2BA9D853D87A}" dt="2024-09-19T12:38:59.811" v="367" actId="478"/>
          <ac:spMkLst>
            <pc:docMk/>
            <pc:sldMk cId="1433490303" sldId="2147470342"/>
            <ac:spMk id="36" creationId="{80F9E7EC-57F3-4053-E8A5-F3701D431E91}"/>
          </ac:spMkLst>
        </pc:spChg>
        <pc:spChg chg="del">
          <ac:chgData name="Mathias Vercauteren" userId="fa5be325-c4b1-412f-aabb-20c14464bfb7" providerId="ADAL" clId="{25C97D6E-73B0-4140-96CD-2BA9D853D87A}" dt="2024-09-19T12:38:59.811" v="367" actId="478"/>
          <ac:spMkLst>
            <pc:docMk/>
            <pc:sldMk cId="1433490303" sldId="2147470342"/>
            <ac:spMk id="37" creationId="{5EFB0031-D940-F011-9669-C1D0A6B2FA9A}"/>
          </ac:spMkLst>
        </pc:spChg>
        <pc:graphicFrameChg chg="del">
          <ac:chgData name="Mathias Vercauteren" userId="fa5be325-c4b1-412f-aabb-20c14464bfb7" providerId="ADAL" clId="{25C97D6E-73B0-4140-96CD-2BA9D853D87A}" dt="2024-09-19T12:38:59.811" v="367" actId="478"/>
          <ac:graphicFrameMkLst>
            <pc:docMk/>
            <pc:sldMk cId="1433490303" sldId="2147470342"/>
            <ac:graphicFrameMk id="3" creationId="{D9D92AD2-E6B1-7BA0-C3C7-C63946B3559C}"/>
          </ac:graphicFrameMkLst>
        </pc:graphicFrameChg>
        <pc:graphicFrameChg chg="add mod">
          <ac:chgData name="Mathias Vercauteren" userId="fa5be325-c4b1-412f-aabb-20c14464bfb7" providerId="ADAL" clId="{25C97D6E-73B0-4140-96CD-2BA9D853D87A}" dt="2024-09-19T12:39:00.125" v="368"/>
          <ac:graphicFrameMkLst>
            <pc:docMk/>
            <pc:sldMk cId="1433490303" sldId="2147470342"/>
            <ac:graphicFrameMk id="9" creationId="{EA1F5D39-13A1-52A2-C8CE-542170E52DAE}"/>
          </ac:graphicFrameMkLst>
        </pc:graphicFrameChg>
      </pc:sldChg>
      <pc:sldChg chg="addSp delSp modSp add mod ord modTransition">
        <pc:chgData name="Mathias Vercauteren" userId="fa5be325-c4b1-412f-aabb-20c14464bfb7" providerId="ADAL" clId="{25C97D6E-73B0-4140-96CD-2BA9D853D87A}" dt="2024-10-02T17:13:14.143" v="41813"/>
        <pc:sldMkLst>
          <pc:docMk/>
          <pc:sldMk cId="4211281663" sldId="2147470343"/>
        </pc:sldMkLst>
        <pc:spChg chg="mod">
          <ac:chgData name="Mathias Vercauteren" userId="fa5be325-c4b1-412f-aabb-20c14464bfb7" providerId="ADAL" clId="{25C97D6E-73B0-4140-96CD-2BA9D853D87A}" dt="2024-09-19T12:39:46.871" v="422" actId="20577"/>
          <ac:spMkLst>
            <pc:docMk/>
            <pc:sldMk cId="4211281663" sldId="2147470343"/>
            <ac:spMk id="2" creationId="{14E89C76-3D0E-2D15-8994-8A289DAF81BD}"/>
          </ac:spMkLst>
        </pc:spChg>
        <pc:spChg chg="add mod">
          <ac:chgData name="Mathias Vercauteren" userId="fa5be325-c4b1-412f-aabb-20c14464bfb7" providerId="ADAL" clId="{25C97D6E-73B0-4140-96CD-2BA9D853D87A}" dt="2024-09-19T12:39:34.227" v="404" actId="2711"/>
          <ac:spMkLst>
            <pc:docMk/>
            <pc:sldMk cId="4211281663" sldId="2147470343"/>
            <ac:spMk id="6" creationId="{3F09AD58-341D-28A1-0AFA-6DEB8D9FE751}"/>
          </ac:spMkLst>
        </pc:spChg>
        <pc:spChg chg="add mod">
          <ac:chgData name="Mathias Vercauteren" userId="fa5be325-c4b1-412f-aabb-20c14464bfb7" providerId="ADAL" clId="{25C97D6E-73B0-4140-96CD-2BA9D853D87A}" dt="2024-09-19T12:39:34.227" v="404" actId="2711"/>
          <ac:spMkLst>
            <pc:docMk/>
            <pc:sldMk cId="4211281663" sldId="2147470343"/>
            <ac:spMk id="7" creationId="{86DF8DB9-C296-3622-CB4D-18B95396E680}"/>
          </ac:spMkLst>
        </pc:spChg>
        <pc:spChg chg="add mod">
          <ac:chgData name="Mathias Vercauteren" userId="fa5be325-c4b1-412f-aabb-20c14464bfb7" providerId="ADAL" clId="{25C97D6E-73B0-4140-96CD-2BA9D853D87A}" dt="2024-09-19T12:39:34.227" v="404" actId="2711"/>
          <ac:spMkLst>
            <pc:docMk/>
            <pc:sldMk cId="4211281663" sldId="2147470343"/>
            <ac:spMk id="8" creationId="{58F338B1-B8C3-C059-13AD-D16B65BECF71}"/>
          </ac:spMkLst>
        </pc:spChg>
        <pc:spChg chg="del">
          <ac:chgData name="Mathias Vercauteren" userId="fa5be325-c4b1-412f-aabb-20c14464bfb7" providerId="ADAL" clId="{25C97D6E-73B0-4140-96CD-2BA9D853D87A}" dt="2024-09-19T12:39:31.591" v="402" actId="478"/>
          <ac:spMkLst>
            <pc:docMk/>
            <pc:sldMk cId="4211281663" sldId="2147470343"/>
            <ac:spMk id="10" creationId="{EE1501CB-230B-314E-2A9F-EEC11A1AF88D}"/>
          </ac:spMkLst>
        </pc:spChg>
        <pc:spChg chg="del">
          <ac:chgData name="Mathias Vercauteren" userId="fa5be325-c4b1-412f-aabb-20c14464bfb7" providerId="ADAL" clId="{25C97D6E-73B0-4140-96CD-2BA9D853D87A}" dt="2024-09-19T12:39:31.591" v="402" actId="478"/>
          <ac:spMkLst>
            <pc:docMk/>
            <pc:sldMk cId="4211281663" sldId="2147470343"/>
            <ac:spMk id="11" creationId="{2005D2F9-A746-5992-6390-92D14374366E}"/>
          </ac:spMkLst>
        </pc:spChg>
        <pc:spChg chg="del">
          <ac:chgData name="Mathias Vercauteren" userId="fa5be325-c4b1-412f-aabb-20c14464bfb7" providerId="ADAL" clId="{25C97D6E-73B0-4140-96CD-2BA9D853D87A}" dt="2024-09-19T12:39:31.591" v="402" actId="478"/>
          <ac:spMkLst>
            <pc:docMk/>
            <pc:sldMk cId="4211281663" sldId="2147470343"/>
            <ac:spMk id="12" creationId="{75CE2A83-7043-91E9-1F75-19EC3366EA34}"/>
          </ac:spMkLst>
        </pc:spChg>
        <pc:spChg chg="del">
          <ac:chgData name="Mathias Vercauteren" userId="fa5be325-c4b1-412f-aabb-20c14464bfb7" providerId="ADAL" clId="{25C97D6E-73B0-4140-96CD-2BA9D853D87A}" dt="2024-09-19T12:39:31.591" v="402" actId="478"/>
          <ac:spMkLst>
            <pc:docMk/>
            <pc:sldMk cId="4211281663" sldId="2147470343"/>
            <ac:spMk id="13" creationId="{FC2CB066-FC04-4D32-50F4-32371EE0889B}"/>
          </ac:spMkLst>
        </pc:spChg>
        <pc:spChg chg="del">
          <ac:chgData name="Mathias Vercauteren" userId="fa5be325-c4b1-412f-aabb-20c14464bfb7" providerId="ADAL" clId="{25C97D6E-73B0-4140-96CD-2BA9D853D87A}" dt="2024-09-19T12:39:31.591" v="402" actId="478"/>
          <ac:spMkLst>
            <pc:docMk/>
            <pc:sldMk cId="4211281663" sldId="2147470343"/>
            <ac:spMk id="14" creationId="{CE55D237-4EBD-CF30-06CA-B1B373B5EA20}"/>
          </ac:spMkLst>
        </pc:spChg>
        <pc:spChg chg="del">
          <ac:chgData name="Mathias Vercauteren" userId="fa5be325-c4b1-412f-aabb-20c14464bfb7" providerId="ADAL" clId="{25C97D6E-73B0-4140-96CD-2BA9D853D87A}" dt="2024-09-19T12:39:31.591" v="402" actId="478"/>
          <ac:spMkLst>
            <pc:docMk/>
            <pc:sldMk cId="4211281663" sldId="2147470343"/>
            <ac:spMk id="15" creationId="{FE6B5FDC-D6C6-A3BF-F8F8-AF472F207FF6}"/>
          </ac:spMkLst>
        </pc:spChg>
        <pc:spChg chg="del">
          <ac:chgData name="Mathias Vercauteren" userId="fa5be325-c4b1-412f-aabb-20c14464bfb7" providerId="ADAL" clId="{25C97D6E-73B0-4140-96CD-2BA9D853D87A}" dt="2024-09-19T12:39:31.591" v="402" actId="478"/>
          <ac:spMkLst>
            <pc:docMk/>
            <pc:sldMk cId="4211281663" sldId="2147470343"/>
            <ac:spMk id="16" creationId="{88C678E4-0FB1-C785-2D6A-BFBFA0A2D279}"/>
          </ac:spMkLst>
        </pc:spChg>
        <pc:spChg chg="del">
          <ac:chgData name="Mathias Vercauteren" userId="fa5be325-c4b1-412f-aabb-20c14464bfb7" providerId="ADAL" clId="{25C97D6E-73B0-4140-96CD-2BA9D853D87A}" dt="2024-09-19T12:39:31.591" v="402" actId="478"/>
          <ac:spMkLst>
            <pc:docMk/>
            <pc:sldMk cId="4211281663" sldId="2147470343"/>
            <ac:spMk id="17" creationId="{5A4B73B8-EEB3-0C77-1269-931215937CDF}"/>
          </ac:spMkLst>
        </pc:spChg>
        <pc:spChg chg="del">
          <ac:chgData name="Mathias Vercauteren" userId="fa5be325-c4b1-412f-aabb-20c14464bfb7" providerId="ADAL" clId="{25C97D6E-73B0-4140-96CD-2BA9D853D87A}" dt="2024-09-19T12:39:31.591" v="402" actId="478"/>
          <ac:spMkLst>
            <pc:docMk/>
            <pc:sldMk cId="4211281663" sldId="2147470343"/>
            <ac:spMk id="18" creationId="{9F6F3A5C-218F-89AE-BFBD-B2646F41C36E}"/>
          </ac:spMkLst>
        </pc:spChg>
        <pc:spChg chg="del">
          <ac:chgData name="Mathias Vercauteren" userId="fa5be325-c4b1-412f-aabb-20c14464bfb7" providerId="ADAL" clId="{25C97D6E-73B0-4140-96CD-2BA9D853D87A}" dt="2024-09-19T12:39:31.591" v="402" actId="478"/>
          <ac:spMkLst>
            <pc:docMk/>
            <pc:sldMk cId="4211281663" sldId="2147470343"/>
            <ac:spMk id="19" creationId="{DC8A6F77-4363-0F74-6094-E160B4CF9E98}"/>
          </ac:spMkLst>
        </pc:spChg>
        <pc:spChg chg="del">
          <ac:chgData name="Mathias Vercauteren" userId="fa5be325-c4b1-412f-aabb-20c14464bfb7" providerId="ADAL" clId="{25C97D6E-73B0-4140-96CD-2BA9D853D87A}" dt="2024-09-19T12:39:31.591" v="402" actId="478"/>
          <ac:spMkLst>
            <pc:docMk/>
            <pc:sldMk cId="4211281663" sldId="2147470343"/>
            <ac:spMk id="20" creationId="{4DAC1369-F5C7-9F20-2B82-ADFD294D8AC7}"/>
          </ac:spMkLst>
        </pc:spChg>
        <pc:spChg chg="del">
          <ac:chgData name="Mathias Vercauteren" userId="fa5be325-c4b1-412f-aabb-20c14464bfb7" providerId="ADAL" clId="{25C97D6E-73B0-4140-96CD-2BA9D853D87A}" dt="2024-09-19T12:39:31.591" v="402" actId="478"/>
          <ac:spMkLst>
            <pc:docMk/>
            <pc:sldMk cId="4211281663" sldId="2147470343"/>
            <ac:spMk id="21" creationId="{DF71382B-8CEF-551C-EE13-B1408B3CF308}"/>
          </ac:spMkLst>
        </pc:spChg>
        <pc:spChg chg="del">
          <ac:chgData name="Mathias Vercauteren" userId="fa5be325-c4b1-412f-aabb-20c14464bfb7" providerId="ADAL" clId="{25C97D6E-73B0-4140-96CD-2BA9D853D87A}" dt="2024-09-19T12:39:31.591" v="402" actId="478"/>
          <ac:spMkLst>
            <pc:docMk/>
            <pc:sldMk cId="4211281663" sldId="2147470343"/>
            <ac:spMk id="22" creationId="{9C78DB89-505B-364B-D245-389164510399}"/>
          </ac:spMkLst>
        </pc:spChg>
        <pc:spChg chg="add mod">
          <ac:chgData name="Mathias Vercauteren" userId="fa5be325-c4b1-412f-aabb-20c14464bfb7" providerId="ADAL" clId="{25C97D6E-73B0-4140-96CD-2BA9D853D87A}" dt="2024-09-19T12:39:34.227" v="404" actId="2711"/>
          <ac:spMkLst>
            <pc:docMk/>
            <pc:sldMk cId="4211281663" sldId="2147470343"/>
            <ac:spMk id="23" creationId="{5F6D7123-01A8-ADBF-1A61-8CCCF214AED9}"/>
          </ac:spMkLst>
        </pc:spChg>
        <pc:spChg chg="add mod">
          <ac:chgData name="Mathias Vercauteren" userId="fa5be325-c4b1-412f-aabb-20c14464bfb7" providerId="ADAL" clId="{25C97D6E-73B0-4140-96CD-2BA9D853D87A}" dt="2024-09-19T12:39:34.227" v="404" actId="2711"/>
          <ac:spMkLst>
            <pc:docMk/>
            <pc:sldMk cId="4211281663" sldId="2147470343"/>
            <ac:spMk id="24" creationId="{0AD67837-83BD-AB10-8091-4625318646B9}"/>
          </ac:spMkLst>
        </pc:spChg>
        <pc:spChg chg="add mod">
          <ac:chgData name="Mathias Vercauteren" userId="fa5be325-c4b1-412f-aabb-20c14464bfb7" providerId="ADAL" clId="{25C97D6E-73B0-4140-96CD-2BA9D853D87A}" dt="2024-09-19T12:39:34.227" v="404" actId="2711"/>
          <ac:spMkLst>
            <pc:docMk/>
            <pc:sldMk cId="4211281663" sldId="2147470343"/>
            <ac:spMk id="25" creationId="{F53BAFF0-F464-1321-667A-AE211E2077CB}"/>
          </ac:spMkLst>
        </pc:spChg>
        <pc:spChg chg="add mod">
          <ac:chgData name="Mathias Vercauteren" userId="fa5be325-c4b1-412f-aabb-20c14464bfb7" providerId="ADAL" clId="{25C97D6E-73B0-4140-96CD-2BA9D853D87A}" dt="2024-09-19T12:39:34.227" v="404" actId="2711"/>
          <ac:spMkLst>
            <pc:docMk/>
            <pc:sldMk cId="4211281663" sldId="2147470343"/>
            <ac:spMk id="26" creationId="{FDC224DA-8F63-EA22-1336-1CAB2646A614}"/>
          </ac:spMkLst>
        </pc:spChg>
        <pc:spChg chg="add mod">
          <ac:chgData name="Mathias Vercauteren" userId="fa5be325-c4b1-412f-aabb-20c14464bfb7" providerId="ADAL" clId="{25C97D6E-73B0-4140-96CD-2BA9D853D87A}" dt="2024-09-19T12:39:34.227" v="404" actId="2711"/>
          <ac:spMkLst>
            <pc:docMk/>
            <pc:sldMk cId="4211281663" sldId="2147470343"/>
            <ac:spMk id="27" creationId="{3545104F-68DB-A5CC-C022-1BA4C81C5CA5}"/>
          </ac:spMkLst>
        </pc:spChg>
        <pc:spChg chg="add mod">
          <ac:chgData name="Mathias Vercauteren" userId="fa5be325-c4b1-412f-aabb-20c14464bfb7" providerId="ADAL" clId="{25C97D6E-73B0-4140-96CD-2BA9D853D87A}" dt="2024-09-19T12:39:34.227" v="404" actId="2711"/>
          <ac:spMkLst>
            <pc:docMk/>
            <pc:sldMk cId="4211281663" sldId="2147470343"/>
            <ac:spMk id="28" creationId="{219D4D3B-644C-3E24-BC4C-5E70C9F19831}"/>
          </ac:spMkLst>
        </pc:spChg>
        <pc:spChg chg="add mod">
          <ac:chgData name="Mathias Vercauteren" userId="fa5be325-c4b1-412f-aabb-20c14464bfb7" providerId="ADAL" clId="{25C97D6E-73B0-4140-96CD-2BA9D853D87A}" dt="2024-09-19T12:39:34.227" v="404" actId="2711"/>
          <ac:spMkLst>
            <pc:docMk/>
            <pc:sldMk cId="4211281663" sldId="2147470343"/>
            <ac:spMk id="29" creationId="{28BEB743-13EB-1B7C-7B3F-E75C0019B072}"/>
          </ac:spMkLst>
        </pc:spChg>
        <pc:spChg chg="add mod">
          <ac:chgData name="Mathias Vercauteren" userId="fa5be325-c4b1-412f-aabb-20c14464bfb7" providerId="ADAL" clId="{25C97D6E-73B0-4140-96CD-2BA9D853D87A}" dt="2024-09-19T12:39:34.227" v="404" actId="2711"/>
          <ac:spMkLst>
            <pc:docMk/>
            <pc:sldMk cId="4211281663" sldId="2147470343"/>
            <ac:spMk id="30" creationId="{919EB2AD-CC39-24A8-E4A8-F53E50F99A3B}"/>
          </ac:spMkLst>
        </pc:spChg>
        <pc:spChg chg="add mod">
          <ac:chgData name="Mathias Vercauteren" userId="fa5be325-c4b1-412f-aabb-20c14464bfb7" providerId="ADAL" clId="{25C97D6E-73B0-4140-96CD-2BA9D853D87A}" dt="2024-09-19T12:39:34.227" v="404" actId="2711"/>
          <ac:spMkLst>
            <pc:docMk/>
            <pc:sldMk cId="4211281663" sldId="2147470343"/>
            <ac:spMk id="31" creationId="{EAF29B0C-85A8-9154-8CD1-D690B13C8840}"/>
          </ac:spMkLst>
        </pc:spChg>
        <pc:graphicFrameChg chg="add mod">
          <ac:chgData name="Mathias Vercauteren" userId="fa5be325-c4b1-412f-aabb-20c14464bfb7" providerId="ADAL" clId="{25C97D6E-73B0-4140-96CD-2BA9D853D87A}" dt="2024-09-19T12:39:32.033" v="403"/>
          <ac:graphicFrameMkLst>
            <pc:docMk/>
            <pc:sldMk cId="4211281663" sldId="2147470343"/>
            <ac:graphicFrameMk id="3" creationId="{5EB4523F-D594-7C7A-D90B-ECFD5E2847E4}"/>
          </ac:graphicFrameMkLst>
        </pc:graphicFrameChg>
        <pc:graphicFrameChg chg="del">
          <ac:chgData name="Mathias Vercauteren" userId="fa5be325-c4b1-412f-aabb-20c14464bfb7" providerId="ADAL" clId="{25C97D6E-73B0-4140-96CD-2BA9D853D87A}" dt="2024-09-19T12:39:31.591" v="402" actId="478"/>
          <ac:graphicFrameMkLst>
            <pc:docMk/>
            <pc:sldMk cId="4211281663" sldId="2147470343"/>
            <ac:graphicFrameMk id="9" creationId="{EA1F5D39-13A1-52A2-C8CE-542170E52DAE}"/>
          </ac:graphicFrameMkLst>
        </pc:graphicFrameChg>
      </pc:sldChg>
      <pc:sldChg chg="addSp delSp modSp add mod ord modTransition">
        <pc:chgData name="Mathias Vercauteren" userId="fa5be325-c4b1-412f-aabb-20c14464bfb7" providerId="ADAL" clId="{25C97D6E-73B0-4140-96CD-2BA9D853D87A}" dt="2024-10-02T17:13:14.143" v="41813"/>
        <pc:sldMkLst>
          <pc:docMk/>
          <pc:sldMk cId="4117363205" sldId="2147470344"/>
        </pc:sldMkLst>
        <pc:spChg chg="mod">
          <ac:chgData name="Mathias Vercauteren" userId="fa5be325-c4b1-412f-aabb-20c14464bfb7" providerId="ADAL" clId="{25C97D6E-73B0-4140-96CD-2BA9D853D87A}" dt="2024-09-19T12:40:13.698" v="447" actId="20577"/>
          <ac:spMkLst>
            <pc:docMk/>
            <pc:sldMk cId="4117363205" sldId="2147470344"/>
            <ac:spMk id="2" creationId="{14E89C76-3D0E-2D15-8994-8A289DAF81BD}"/>
          </ac:spMkLst>
        </pc:spChg>
        <pc:spChg chg="del">
          <ac:chgData name="Mathias Vercauteren" userId="fa5be325-c4b1-412f-aabb-20c14464bfb7" providerId="ADAL" clId="{25C97D6E-73B0-4140-96CD-2BA9D853D87A}" dt="2024-09-19T12:40:01.261" v="426" actId="478"/>
          <ac:spMkLst>
            <pc:docMk/>
            <pc:sldMk cId="4117363205" sldId="2147470344"/>
            <ac:spMk id="6" creationId="{3F09AD58-341D-28A1-0AFA-6DEB8D9FE751}"/>
          </ac:spMkLst>
        </pc:spChg>
        <pc:spChg chg="del">
          <ac:chgData name="Mathias Vercauteren" userId="fa5be325-c4b1-412f-aabb-20c14464bfb7" providerId="ADAL" clId="{25C97D6E-73B0-4140-96CD-2BA9D853D87A}" dt="2024-09-19T12:40:01.261" v="426" actId="478"/>
          <ac:spMkLst>
            <pc:docMk/>
            <pc:sldMk cId="4117363205" sldId="2147470344"/>
            <ac:spMk id="7" creationId="{86DF8DB9-C296-3622-CB4D-18B95396E680}"/>
          </ac:spMkLst>
        </pc:spChg>
        <pc:spChg chg="del">
          <ac:chgData name="Mathias Vercauteren" userId="fa5be325-c4b1-412f-aabb-20c14464bfb7" providerId="ADAL" clId="{25C97D6E-73B0-4140-96CD-2BA9D853D87A}" dt="2024-09-19T12:40:01.261" v="426" actId="478"/>
          <ac:spMkLst>
            <pc:docMk/>
            <pc:sldMk cId="4117363205" sldId="2147470344"/>
            <ac:spMk id="8" creationId="{58F338B1-B8C3-C059-13AD-D16B65BECF71}"/>
          </ac:spMkLst>
        </pc:spChg>
        <pc:spChg chg="add mod">
          <ac:chgData name="Mathias Vercauteren" userId="fa5be325-c4b1-412f-aabb-20c14464bfb7" providerId="ADAL" clId="{25C97D6E-73B0-4140-96CD-2BA9D853D87A}" dt="2024-09-19T12:40:05.928" v="428" actId="2711"/>
          <ac:spMkLst>
            <pc:docMk/>
            <pc:sldMk cId="4117363205" sldId="2147470344"/>
            <ac:spMk id="10" creationId="{9522A692-FBAF-D2A5-507E-274C23BEE96F}"/>
          </ac:spMkLst>
        </pc:spChg>
        <pc:spChg chg="add mod">
          <ac:chgData name="Mathias Vercauteren" userId="fa5be325-c4b1-412f-aabb-20c14464bfb7" providerId="ADAL" clId="{25C97D6E-73B0-4140-96CD-2BA9D853D87A}" dt="2024-09-19T12:40:05.928" v="428" actId="2711"/>
          <ac:spMkLst>
            <pc:docMk/>
            <pc:sldMk cId="4117363205" sldId="2147470344"/>
            <ac:spMk id="11" creationId="{E5E42E0D-C785-79F1-06DF-41F9A9FB165C}"/>
          </ac:spMkLst>
        </pc:spChg>
        <pc:spChg chg="add mod">
          <ac:chgData name="Mathias Vercauteren" userId="fa5be325-c4b1-412f-aabb-20c14464bfb7" providerId="ADAL" clId="{25C97D6E-73B0-4140-96CD-2BA9D853D87A}" dt="2024-09-19T12:40:05.928" v="428" actId="2711"/>
          <ac:spMkLst>
            <pc:docMk/>
            <pc:sldMk cId="4117363205" sldId="2147470344"/>
            <ac:spMk id="12" creationId="{BAC9569A-3B62-CF8F-FBD8-A5E2C254D6D3}"/>
          </ac:spMkLst>
        </pc:spChg>
        <pc:spChg chg="add mod">
          <ac:chgData name="Mathias Vercauteren" userId="fa5be325-c4b1-412f-aabb-20c14464bfb7" providerId="ADAL" clId="{25C97D6E-73B0-4140-96CD-2BA9D853D87A}" dt="2024-09-19T12:40:05.928" v="428" actId="2711"/>
          <ac:spMkLst>
            <pc:docMk/>
            <pc:sldMk cId="4117363205" sldId="2147470344"/>
            <ac:spMk id="13" creationId="{3038A415-133E-CBB2-95A0-891E4C946484}"/>
          </ac:spMkLst>
        </pc:spChg>
        <pc:spChg chg="add mod">
          <ac:chgData name="Mathias Vercauteren" userId="fa5be325-c4b1-412f-aabb-20c14464bfb7" providerId="ADAL" clId="{25C97D6E-73B0-4140-96CD-2BA9D853D87A}" dt="2024-09-19T12:40:05.928" v="428" actId="2711"/>
          <ac:spMkLst>
            <pc:docMk/>
            <pc:sldMk cId="4117363205" sldId="2147470344"/>
            <ac:spMk id="14" creationId="{31FCA515-E33E-50D5-2ABB-018F19606ED8}"/>
          </ac:spMkLst>
        </pc:spChg>
        <pc:spChg chg="add mod">
          <ac:chgData name="Mathias Vercauteren" userId="fa5be325-c4b1-412f-aabb-20c14464bfb7" providerId="ADAL" clId="{25C97D6E-73B0-4140-96CD-2BA9D853D87A}" dt="2024-10-01T13:05:23.535" v="36253" actId="20577"/>
          <ac:spMkLst>
            <pc:docMk/>
            <pc:sldMk cId="4117363205" sldId="2147470344"/>
            <ac:spMk id="15" creationId="{8500F5EF-38A6-4CCB-4110-0396E9547C79}"/>
          </ac:spMkLst>
        </pc:spChg>
        <pc:spChg chg="add mod">
          <ac:chgData name="Mathias Vercauteren" userId="fa5be325-c4b1-412f-aabb-20c14464bfb7" providerId="ADAL" clId="{25C97D6E-73B0-4140-96CD-2BA9D853D87A}" dt="2024-09-19T12:40:05.928" v="428" actId="2711"/>
          <ac:spMkLst>
            <pc:docMk/>
            <pc:sldMk cId="4117363205" sldId="2147470344"/>
            <ac:spMk id="16" creationId="{2E88F9AB-6D19-8FB6-3718-66C8E2795967}"/>
          </ac:spMkLst>
        </pc:spChg>
        <pc:spChg chg="add mod">
          <ac:chgData name="Mathias Vercauteren" userId="fa5be325-c4b1-412f-aabb-20c14464bfb7" providerId="ADAL" clId="{25C97D6E-73B0-4140-96CD-2BA9D853D87A}" dt="2024-09-19T12:40:05.928" v="428" actId="2711"/>
          <ac:spMkLst>
            <pc:docMk/>
            <pc:sldMk cId="4117363205" sldId="2147470344"/>
            <ac:spMk id="17" creationId="{90D359DA-CDF9-FC70-AE28-FAEE262973A6}"/>
          </ac:spMkLst>
        </pc:spChg>
        <pc:spChg chg="add mod">
          <ac:chgData name="Mathias Vercauteren" userId="fa5be325-c4b1-412f-aabb-20c14464bfb7" providerId="ADAL" clId="{25C97D6E-73B0-4140-96CD-2BA9D853D87A}" dt="2024-09-19T12:40:05.928" v="428" actId="2711"/>
          <ac:spMkLst>
            <pc:docMk/>
            <pc:sldMk cId="4117363205" sldId="2147470344"/>
            <ac:spMk id="18" creationId="{14001765-415B-3CFE-4D6B-7B325BC73491}"/>
          </ac:spMkLst>
        </pc:spChg>
        <pc:spChg chg="add mod">
          <ac:chgData name="Mathias Vercauteren" userId="fa5be325-c4b1-412f-aabb-20c14464bfb7" providerId="ADAL" clId="{25C97D6E-73B0-4140-96CD-2BA9D853D87A}" dt="2024-09-19T12:40:05.928" v="428" actId="2711"/>
          <ac:spMkLst>
            <pc:docMk/>
            <pc:sldMk cId="4117363205" sldId="2147470344"/>
            <ac:spMk id="19" creationId="{872CE0FD-41CE-08A8-665C-171D0FFC341C}"/>
          </ac:spMkLst>
        </pc:spChg>
        <pc:spChg chg="add mod">
          <ac:chgData name="Mathias Vercauteren" userId="fa5be325-c4b1-412f-aabb-20c14464bfb7" providerId="ADAL" clId="{25C97D6E-73B0-4140-96CD-2BA9D853D87A}" dt="2024-09-19T12:40:05.928" v="428" actId="2711"/>
          <ac:spMkLst>
            <pc:docMk/>
            <pc:sldMk cId="4117363205" sldId="2147470344"/>
            <ac:spMk id="20" creationId="{A957FD9F-8E09-7590-38EF-BD3C79490189}"/>
          </ac:spMkLst>
        </pc:spChg>
        <pc:spChg chg="add mod">
          <ac:chgData name="Mathias Vercauteren" userId="fa5be325-c4b1-412f-aabb-20c14464bfb7" providerId="ADAL" clId="{25C97D6E-73B0-4140-96CD-2BA9D853D87A}" dt="2024-09-19T12:40:05.928" v="428" actId="2711"/>
          <ac:spMkLst>
            <pc:docMk/>
            <pc:sldMk cId="4117363205" sldId="2147470344"/>
            <ac:spMk id="21" creationId="{2359F340-7C9D-A29A-7A3E-3D110935F5D6}"/>
          </ac:spMkLst>
        </pc:spChg>
        <pc:spChg chg="add mod">
          <ac:chgData name="Mathias Vercauteren" userId="fa5be325-c4b1-412f-aabb-20c14464bfb7" providerId="ADAL" clId="{25C97D6E-73B0-4140-96CD-2BA9D853D87A}" dt="2024-09-19T12:40:05.928" v="428" actId="2711"/>
          <ac:spMkLst>
            <pc:docMk/>
            <pc:sldMk cId="4117363205" sldId="2147470344"/>
            <ac:spMk id="22" creationId="{90C2A98A-08D8-3CD2-8837-89D3DD1D777E}"/>
          </ac:spMkLst>
        </pc:spChg>
        <pc:spChg chg="del">
          <ac:chgData name="Mathias Vercauteren" userId="fa5be325-c4b1-412f-aabb-20c14464bfb7" providerId="ADAL" clId="{25C97D6E-73B0-4140-96CD-2BA9D853D87A}" dt="2024-09-19T12:40:01.261" v="426" actId="478"/>
          <ac:spMkLst>
            <pc:docMk/>
            <pc:sldMk cId="4117363205" sldId="2147470344"/>
            <ac:spMk id="23" creationId="{5F6D7123-01A8-ADBF-1A61-8CCCF214AED9}"/>
          </ac:spMkLst>
        </pc:spChg>
        <pc:spChg chg="del">
          <ac:chgData name="Mathias Vercauteren" userId="fa5be325-c4b1-412f-aabb-20c14464bfb7" providerId="ADAL" clId="{25C97D6E-73B0-4140-96CD-2BA9D853D87A}" dt="2024-09-19T12:40:01.261" v="426" actId="478"/>
          <ac:spMkLst>
            <pc:docMk/>
            <pc:sldMk cId="4117363205" sldId="2147470344"/>
            <ac:spMk id="24" creationId="{0AD67837-83BD-AB10-8091-4625318646B9}"/>
          </ac:spMkLst>
        </pc:spChg>
        <pc:spChg chg="del">
          <ac:chgData name="Mathias Vercauteren" userId="fa5be325-c4b1-412f-aabb-20c14464bfb7" providerId="ADAL" clId="{25C97D6E-73B0-4140-96CD-2BA9D853D87A}" dt="2024-09-19T12:40:01.261" v="426" actId="478"/>
          <ac:spMkLst>
            <pc:docMk/>
            <pc:sldMk cId="4117363205" sldId="2147470344"/>
            <ac:spMk id="25" creationId="{F53BAFF0-F464-1321-667A-AE211E2077CB}"/>
          </ac:spMkLst>
        </pc:spChg>
        <pc:spChg chg="del">
          <ac:chgData name="Mathias Vercauteren" userId="fa5be325-c4b1-412f-aabb-20c14464bfb7" providerId="ADAL" clId="{25C97D6E-73B0-4140-96CD-2BA9D853D87A}" dt="2024-09-19T12:40:01.261" v="426" actId="478"/>
          <ac:spMkLst>
            <pc:docMk/>
            <pc:sldMk cId="4117363205" sldId="2147470344"/>
            <ac:spMk id="26" creationId="{FDC224DA-8F63-EA22-1336-1CAB2646A614}"/>
          </ac:spMkLst>
        </pc:spChg>
        <pc:spChg chg="del">
          <ac:chgData name="Mathias Vercauteren" userId="fa5be325-c4b1-412f-aabb-20c14464bfb7" providerId="ADAL" clId="{25C97D6E-73B0-4140-96CD-2BA9D853D87A}" dt="2024-09-19T12:40:01.261" v="426" actId="478"/>
          <ac:spMkLst>
            <pc:docMk/>
            <pc:sldMk cId="4117363205" sldId="2147470344"/>
            <ac:spMk id="27" creationId="{3545104F-68DB-A5CC-C022-1BA4C81C5CA5}"/>
          </ac:spMkLst>
        </pc:spChg>
        <pc:spChg chg="del">
          <ac:chgData name="Mathias Vercauteren" userId="fa5be325-c4b1-412f-aabb-20c14464bfb7" providerId="ADAL" clId="{25C97D6E-73B0-4140-96CD-2BA9D853D87A}" dt="2024-09-19T12:40:01.261" v="426" actId="478"/>
          <ac:spMkLst>
            <pc:docMk/>
            <pc:sldMk cId="4117363205" sldId="2147470344"/>
            <ac:spMk id="28" creationId="{219D4D3B-644C-3E24-BC4C-5E70C9F19831}"/>
          </ac:spMkLst>
        </pc:spChg>
        <pc:spChg chg="del">
          <ac:chgData name="Mathias Vercauteren" userId="fa5be325-c4b1-412f-aabb-20c14464bfb7" providerId="ADAL" clId="{25C97D6E-73B0-4140-96CD-2BA9D853D87A}" dt="2024-09-19T12:40:01.261" v="426" actId="478"/>
          <ac:spMkLst>
            <pc:docMk/>
            <pc:sldMk cId="4117363205" sldId="2147470344"/>
            <ac:spMk id="29" creationId="{28BEB743-13EB-1B7C-7B3F-E75C0019B072}"/>
          </ac:spMkLst>
        </pc:spChg>
        <pc:spChg chg="del">
          <ac:chgData name="Mathias Vercauteren" userId="fa5be325-c4b1-412f-aabb-20c14464bfb7" providerId="ADAL" clId="{25C97D6E-73B0-4140-96CD-2BA9D853D87A}" dt="2024-09-19T12:40:01.261" v="426" actId="478"/>
          <ac:spMkLst>
            <pc:docMk/>
            <pc:sldMk cId="4117363205" sldId="2147470344"/>
            <ac:spMk id="30" creationId="{919EB2AD-CC39-24A8-E4A8-F53E50F99A3B}"/>
          </ac:spMkLst>
        </pc:spChg>
        <pc:spChg chg="del">
          <ac:chgData name="Mathias Vercauteren" userId="fa5be325-c4b1-412f-aabb-20c14464bfb7" providerId="ADAL" clId="{25C97D6E-73B0-4140-96CD-2BA9D853D87A}" dt="2024-09-19T12:40:01.261" v="426" actId="478"/>
          <ac:spMkLst>
            <pc:docMk/>
            <pc:sldMk cId="4117363205" sldId="2147470344"/>
            <ac:spMk id="31" creationId="{EAF29B0C-85A8-9154-8CD1-D690B13C8840}"/>
          </ac:spMkLst>
        </pc:spChg>
        <pc:graphicFrameChg chg="del">
          <ac:chgData name="Mathias Vercauteren" userId="fa5be325-c4b1-412f-aabb-20c14464bfb7" providerId="ADAL" clId="{25C97D6E-73B0-4140-96CD-2BA9D853D87A}" dt="2024-09-19T12:40:01.261" v="426" actId="478"/>
          <ac:graphicFrameMkLst>
            <pc:docMk/>
            <pc:sldMk cId="4117363205" sldId="2147470344"/>
            <ac:graphicFrameMk id="3" creationId="{5EB4523F-D594-7C7A-D90B-ECFD5E2847E4}"/>
          </ac:graphicFrameMkLst>
        </pc:graphicFrameChg>
        <pc:graphicFrameChg chg="add mod">
          <ac:chgData name="Mathias Vercauteren" userId="fa5be325-c4b1-412f-aabb-20c14464bfb7" providerId="ADAL" clId="{25C97D6E-73B0-4140-96CD-2BA9D853D87A}" dt="2024-09-19T12:40:01.604" v="427"/>
          <ac:graphicFrameMkLst>
            <pc:docMk/>
            <pc:sldMk cId="4117363205" sldId="2147470344"/>
            <ac:graphicFrameMk id="9" creationId="{9699C080-35E0-74F7-5252-47C0931B5D6C}"/>
          </ac:graphicFrameMkLst>
        </pc:graphicFrameChg>
      </pc:sldChg>
      <pc:sldChg chg="addSp delSp modSp new mod ord modTransition addAnim delAnim modAnim">
        <pc:chgData name="Mathias Vercauteren" userId="fa5be325-c4b1-412f-aabb-20c14464bfb7" providerId="ADAL" clId="{25C97D6E-73B0-4140-96CD-2BA9D853D87A}" dt="2024-10-02T17:13:14.143" v="41813"/>
        <pc:sldMkLst>
          <pc:docMk/>
          <pc:sldMk cId="1757869385" sldId="2147470345"/>
        </pc:sldMkLst>
        <pc:spChg chg="mod">
          <ac:chgData name="Mathias Vercauteren" userId="fa5be325-c4b1-412f-aabb-20c14464bfb7" providerId="ADAL" clId="{25C97D6E-73B0-4140-96CD-2BA9D853D87A}" dt="2024-09-19T13:14:58.128" v="924" actId="20577"/>
          <ac:spMkLst>
            <pc:docMk/>
            <pc:sldMk cId="1757869385" sldId="2147470345"/>
            <ac:spMk id="2" creationId="{A7614383-2B56-B031-EB99-52EB7CA9FD1B}"/>
          </ac:spMkLst>
        </pc:spChg>
        <pc:spChg chg="del">
          <ac:chgData name="Mathias Vercauteren" userId="fa5be325-c4b1-412f-aabb-20c14464bfb7" providerId="ADAL" clId="{25C97D6E-73B0-4140-96CD-2BA9D853D87A}" dt="2024-09-19T13:00:46.766" v="483" actId="478"/>
          <ac:spMkLst>
            <pc:docMk/>
            <pc:sldMk cId="1757869385" sldId="2147470345"/>
            <ac:spMk id="3" creationId="{0DF2415D-12B8-4172-CE82-9BFE7EC0F6CD}"/>
          </ac:spMkLst>
        </pc:spChg>
        <pc:spChg chg="add mod">
          <ac:chgData name="Mathias Vercauteren" userId="fa5be325-c4b1-412f-aabb-20c14464bfb7" providerId="ADAL" clId="{25C97D6E-73B0-4140-96CD-2BA9D853D87A}" dt="2024-09-19T13:08:10.536" v="758" actId="1076"/>
          <ac:spMkLst>
            <pc:docMk/>
            <pc:sldMk cId="1757869385" sldId="2147470345"/>
            <ac:spMk id="6" creationId="{FA1BF049-A1AD-F2CC-4171-7D1EFD090565}"/>
          </ac:spMkLst>
        </pc:spChg>
        <pc:spChg chg="add mod">
          <ac:chgData name="Mathias Vercauteren" userId="fa5be325-c4b1-412f-aabb-20c14464bfb7" providerId="ADAL" clId="{25C97D6E-73B0-4140-96CD-2BA9D853D87A}" dt="2024-09-19T13:08:16.601" v="765" actId="1035"/>
          <ac:spMkLst>
            <pc:docMk/>
            <pc:sldMk cId="1757869385" sldId="2147470345"/>
            <ac:spMk id="7" creationId="{0A05C689-6558-48E8-78E1-41366B9CC02D}"/>
          </ac:spMkLst>
        </pc:spChg>
        <pc:spChg chg="add del mod">
          <ac:chgData name="Mathias Vercauteren" userId="fa5be325-c4b1-412f-aabb-20c14464bfb7" providerId="ADAL" clId="{25C97D6E-73B0-4140-96CD-2BA9D853D87A}" dt="2024-09-19T13:01:39.283" v="526" actId="478"/>
          <ac:spMkLst>
            <pc:docMk/>
            <pc:sldMk cId="1757869385" sldId="2147470345"/>
            <ac:spMk id="8" creationId="{78AA01B1-ED14-2F1D-E815-AD6397074390}"/>
          </ac:spMkLst>
        </pc:spChg>
        <pc:spChg chg="add mod">
          <ac:chgData name="Mathias Vercauteren" userId="fa5be325-c4b1-412f-aabb-20c14464bfb7" providerId="ADAL" clId="{25C97D6E-73B0-4140-96CD-2BA9D853D87A}" dt="2024-09-19T13:08:19.201" v="774" actId="1035"/>
          <ac:spMkLst>
            <pc:docMk/>
            <pc:sldMk cId="1757869385" sldId="2147470345"/>
            <ac:spMk id="8" creationId="{EBC0F3DB-CD97-E7B3-282C-A9D4AD648951}"/>
          </ac:spMkLst>
        </pc:spChg>
        <pc:spChg chg="add del mod">
          <ac:chgData name="Mathias Vercauteren" userId="fa5be325-c4b1-412f-aabb-20c14464bfb7" providerId="ADAL" clId="{25C97D6E-73B0-4140-96CD-2BA9D853D87A}" dt="2024-09-19T13:01:39.773" v="527" actId="478"/>
          <ac:spMkLst>
            <pc:docMk/>
            <pc:sldMk cId="1757869385" sldId="2147470345"/>
            <ac:spMk id="9" creationId="{4D35DB51-094F-EDB4-0645-DCF8033CDC84}"/>
          </ac:spMkLst>
        </pc:spChg>
        <pc:spChg chg="add mod">
          <ac:chgData name="Mathias Vercauteren" userId="fa5be325-c4b1-412f-aabb-20c14464bfb7" providerId="ADAL" clId="{25C97D6E-73B0-4140-96CD-2BA9D853D87A}" dt="2024-09-19T13:08:19.201" v="774" actId="1035"/>
          <ac:spMkLst>
            <pc:docMk/>
            <pc:sldMk cId="1757869385" sldId="2147470345"/>
            <ac:spMk id="9" creationId="{80920C0B-B2C5-93AC-DFF1-F5DEA76FE930}"/>
          </ac:spMkLst>
        </pc:spChg>
        <pc:spChg chg="add del mod">
          <ac:chgData name="Mathias Vercauteren" userId="fa5be325-c4b1-412f-aabb-20c14464bfb7" providerId="ADAL" clId="{25C97D6E-73B0-4140-96CD-2BA9D853D87A}" dt="2024-09-19T13:12:03.067" v="860" actId="478"/>
          <ac:spMkLst>
            <pc:docMk/>
            <pc:sldMk cId="1757869385" sldId="2147470345"/>
            <ac:spMk id="10" creationId="{22B3C5B9-79A0-878E-9FF5-E64CD6A03A10}"/>
          </ac:spMkLst>
        </pc:spChg>
        <pc:spChg chg="mod">
          <ac:chgData name="Mathias Vercauteren" userId="fa5be325-c4b1-412f-aabb-20c14464bfb7" providerId="ADAL" clId="{25C97D6E-73B0-4140-96CD-2BA9D853D87A}" dt="2024-09-19T17:57:28.052" v="1283"/>
          <ac:spMkLst>
            <pc:docMk/>
            <pc:sldMk cId="1757869385" sldId="2147470345"/>
            <ac:spMk id="10" creationId="{C4CCB37F-65EC-D4D6-1B7F-8CCADEB53267}"/>
          </ac:spMkLst>
        </pc:spChg>
        <pc:spChg chg="add del mod">
          <ac:chgData name="Mathias Vercauteren" userId="fa5be325-c4b1-412f-aabb-20c14464bfb7" providerId="ADAL" clId="{25C97D6E-73B0-4140-96CD-2BA9D853D87A}" dt="2024-09-19T18:23:27.947" v="1715" actId="478"/>
          <ac:spMkLst>
            <pc:docMk/>
            <pc:sldMk cId="1757869385" sldId="2147470345"/>
            <ac:spMk id="11" creationId="{7E91FC1D-8AB1-3AA8-267C-9F08DFFF52E0}"/>
          </ac:spMkLst>
        </pc:spChg>
        <pc:spChg chg="add mod">
          <ac:chgData name="Mathias Vercauteren" userId="fa5be325-c4b1-412f-aabb-20c14464bfb7" providerId="ADAL" clId="{25C97D6E-73B0-4140-96CD-2BA9D853D87A}" dt="2024-09-19T13:06:46.178" v="718" actId="571"/>
          <ac:spMkLst>
            <pc:docMk/>
            <pc:sldMk cId="1757869385" sldId="2147470345"/>
            <ac:spMk id="14" creationId="{9941DE59-806D-C0F2-0452-666949D47B36}"/>
          </ac:spMkLst>
        </pc:spChg>
        <pc:spChg chg="add del mod">
          <ac:chgData name="Mathias Vercauteren" userId="fa5be325-c4b1-412f-aabb-20c14464bfb7" providerId="ADAL" clId="{25C97D6E-73B0-4140-96CD-2BA9D853D87A}" dt="2024-09-19T13:03:21.486" v="633" actId="478"/>
          <ac:spMkLst>
            <pc:docMk/>
            <pc:sldMk cId="1757869385" sldId="2147470345"/>
            <ac:spMk id="15" creationId="{E6C8EB3D-86D4-584D-3A9F-18BD65A1D92B}"/>
          </ac:spMkLst>
        </pc:spChg>
        <pc:spChg chg="add del mod">
          <ac:chgData name="Mathias Vercauteren" userId="fa5be325-c4b1-412f-aabb-20c14464bfb7" providerId="ADAL" clId="{25C97D6E-73B0-4140-96CD-2BA9D853D87A}" dt="2024-09-19T13:12:03.067" v="860" actId="478"/>
          <ac:spMkLst>
            <pc:docMk/>
            <pc:sldMk cId="1757869385" sldId="2147470345"/>
            <ac:spMk id="16" creationId="{B5E77BCD-AB54-5739-B551-474772EE2316}"/>
          </ac:spMkLst>
        </pc:spChg>
        <pc:spChg chg="add mod">
          <ac:chgData name="Mathias Vercauteren" userId="fa5be325-c4b1-412f-aabb-20c14464bfb7" providerId="ADAL" clId="{25C97D6E-73B0-4140-96CD-2BA9D853D87A}" dt="2024-09-19T18:10:20.564" v="1686" actId="207"/>
          <ac:spMkLst>
            <pc:docMk/>
            <pc:sldMk cId="1757869385" sldId="2147470345"/>
            <ac:spMk id="17" creationId="{8B0139CE-B02C-55D6-B68F-6C0A89BC13D2}"/>
          </ac:spMkLst>
        </pc:spChg>
        <pc:spChg chg="add del mod">
          <ac:chgData name="Mathias Vercauteren" userId="fa5be325-c4b1-412f-aabb-20c14464bfb7" providerId="ADAL" clId="{25C97D6E-73B0-4140-96CD-2BA9D853D87A}" dt="2024-09-19T13:12:15.882" v="862" actId="478"/>
          <ac:spMkLst>
            <pc:docMk/>
            <pc:sldMk cId="1757869385" sldId="2147470345"/>
            <ac:spMk id="18" creationId="{93551BD8-A02A-6613-30F5-AA7B9BC0AC77}"/>
          </ac:spMkLst>
        </pc:spChg>
        <pc:spChg chg="add del mod">
          <ac:chgData name="Mathias Vercauteren" userId="fa5be325-c4b1-412f-aabb-20c14464bfb7" providerId="ADAL" clId="{25C97D6E-73B0-4140-96CD-2BA9D853D87A}" dt="2024-09-19T13:12:15.882" v="862" actId="478"/>
          <ac:spMkLst>
            <pc:docMk/>
            <pc:sldMk cId="1757869385" sldId="2147470345"/>
            <ac:spMk id="19" creationId="{110F7407-13F3-35DB-F832-26482D7DEDCB}"/>
          </ac:spMkLst>
        </pc:spChg>
        <pc:spChg chg="add mod">
          <ac:chgData name="Mathias Vercauteren" userId="fa5be325-c4b1-412f-aabb-20c14464bfb7" providerId="ADAL" clId="{25C97D6E-73B0-4140-96CD-2BA9D853D87A}" dt="2024-09-19T13:08:19.201" v="774" actId="1035"/>
          <ac:spMkLst>
            <pc:docMk/>
            <pc:sldMk cId="1757869385" sldId="2147470345"/>
            <ac:spMk id="20" creationId="{4A7F6B7D-603F-1F75-30E9-335CAC5677FD}"/>
          </ac:spMkLst>
        </pc:spChg>
        <pc:spChg chg="add del mod">
          <ac:chgData name="Mathias Vercauteren" userId="fa5be325-c4b1-412f-aabb-20c14464bfb7" providerId="ADAL" clId="{25C97D6E-73B0-4140-96CD-2BA9D853D87A}" dt="2024-09-19T13:03:28.677" v="635" actId="478"/>
          <ac:spMkLst>
            <pc:docMk/>
            <pc:sldMk cId="1757869385" sldId="2147470345"/>
            <ac:spMk id="21" creationId="{4F292D11-3D46-CF28-D873-6FE6518E9074}"/>
          </ac:spMkLst>
        </pc:spChg>
        <pc:spChg chg="add del mod">
          <ac:chgData name="Mathias Vercauteren" userId="fa5be325-c4b1-412f-aabb-20c14464bfb7" providerId="ADAL" clId="{25C97D6E-73B0-4140-96CD-2BA9D853D87A}" dt="2024-09-19T13:03:29.182" v="636" actId="478"/>
          <ac:spMkLst>
            <pc:docMk/>
            <pc:sldMk cId="1757869385" sldId="2147470345"/>
            <ac:spMk id="22" creationId="{404C148D-C721-8739-992C-C89CB8A68979}"/>
          </ac:spMkLst>
        </pc:spChg>
        <pc:spChg chg="add del mod">
          <ac:chgData name="Mathias Vercauteren" userId="fa5be325-c4b1-412f-aabb-20c14464bfb7" providerId="ADAL" clId="{25C97D6E-73B0-4140-96CD-2BA9D853D87A}" dt="2024-09-19T13:09:54.155" v="826" actId="478"/>
          <ac:spMkLst>
            <pc:docMk/>
            <pc:sldMk cId="1757869385" sldId="2147470345"/>
            <ac:spMk id="23" creationId="{BF3C2FDB-E0E8-5A2A-047A-CBA0D31F449B}"/>
          </ac:spMkLst>
        </pc:spChg>
        <pc:spChg chg="add del mod">
          <ac:chgData name="Mathias Vercauteren" userId="fa5be325-c4b1-412f-aabb-20c14464bfb7" providerId="ADAL" clId="{25C97D6E-73B0-4140-96CD-2BA9D853D87A}" dt="2024-09-19T13:13:57.552" v="907" actId="114"/>
          <ac:spMkLst>
            <pc:docMk/>
            <pc:sldMk cId="1757869385" sldId="2147470345"/>
            <ac:spMk id="24" creationId="{199C8381-7213-A518-BE6F-D7DF8AD3BCF5}"/>
          </ac:spMkLst>
        </pc:spChg>
        <pc:spChg chg="add mod">
          <ac:chgData name="Mathias Vercauteren" userId="fa5be325-c4b1-412f-aabb-20c14464bfb7" providerId="ADAL" clId="{25C97D6E-73B0-4140-96CD-2BA9D853D87A}" dt="2024-09-19T13:11:32.248" v="853" actId="207"/>
          <ac:spMkLst>
            <pc:docMk/>
            <pc:sldMk cId="1757869385" sldId="2147470345"/>
            <ac:spMk id="25" creationId="{0156F7F3-B233-77F0-DCE3-A396F766674B}"/>
          </ac:spMkLst>
        </pc:spChg>
        <pc:spChg chg="add mod">
          <ac:chgData name="Mathias Vercauteren" userId="fa5be325-c4b1-412f-aabb-20c14464bfb7" providerId="ADAL" clId="{25C97D6E-73B0-4140-96CD-2BA9D853D87A}" dt="2024-09-19T13:06:46.178" v="718" actId="571"/>
          <ac:spMkLst>
            <pc:docMk/>
            <pc:sldMk cId="1757869385" sldId="2147470345"/>
            <ac:spMk id="26" creationId="{6F0B033A-BEA1-5F44-FD31-8213DDD692F4}"/>
          </ac:spMkLst>
        </pc:spChg>
        <pc:spChg chg="add del mod">
          <ac:chgData name="Mathias Vercauteren" userId="fa5be325-c4b1-412f-aabb-20c14464bfb7" providerId="ADAL" clId="{25C97D6E-73B0-4140-96CD-2BA9D853D87A}" dt="2024-09-19T13:10:11.330" v="835" actId="478"/>
          <ac:spMkLst>
            <pc:docMk/>
            <pc:sldMk cId="1757869385" sldId="2147470345"/>
            <ac:spMk id="33" creationId="{FD72A736-89B4-3580-E486-590E92F83BAD}"/>
          </ac:spMkLst>
        </pc:spChg>
        <pc:spChg chg="add mod">
          <ac:chgData name="Mathias Vercauteren" userId="fa5be325-c4b1-412f-aabb-20c14464bfb7" providerId="ADAL" clId="{25C97D6E-73B0-4140-96CD-2BA9D853D87A}" dt="2024-09-19T13:06:46.178" v="718" actId="571"/>
          <ac:spMkLst>
            <pc:docMk/>
            <pc:sldMk cId="1757869385" sldId="2147470345"/>
            <ac:spMk id="36" creationId="{75BCBF1B-FFD8-28E0-9AF3-B72E22FAC640}"/>
          </ac:spMkLst>
        </pc:spChg>
        <pc:spChg chg="add mod">
          <ac:chgData name="Mathias Vercauteren" userId="fa5be325-c4b1-412f-aabb-20c14464bfb7" providerId="ADAL" clId="{25C97D6E-73B0-4140-96CD-2BA9D853D87A}" dt="2024-09-19T13:11:32.248" v="853" actId="207"/>
          <ac:spMkLst>
            <pc:docMk/>
            <pc:sldMk cId="1757869385" sldId="2147470345"/>
            <ac:spMk id="61" creationId="{EB1AF392-1C1A-733D-B60A-25BBF47FAAFD}"/>
          </ac:spMkLst>
        </pc:spChg>
        <pc:spChg chg="add mod">
          <ac:chgData name="Mathias Vercauteren" userId="fa5be325-c4b1-412f-aabb-20c14464bfb7" providerId="ADAL" clId="{25C97D6E-73B0-4140-96CD-2BA9D853D87A}" dt="2024-09-19T18:10:20.564" v="1686" actId="207"/>
          <ac:spMkLst>
            <pc:docMk/>
            <pc:sldMk cId="1757869385" sldId="2147470345"/>
            <ac:spMk id="66" creationId="{6026FFBA-DCE2-6D42-788F-04CD956E7518}"/>
          </ac:spMkLst>
        </pc:spChg>
        <pc:grpChg chg="add del mod">
          <ac:chgData name="Mathias Vercauteren" userId="fa5be325-c4b1-412f-aabb-20c14464bfb7" providerId="ADAL" clId="{25C97D6E-73B0-4140-96CD-2BA9D853D87A}" dt="2024-09-19T18:18:13.096" v="1692" actId="478"/>
          <ac:grpSpMkLst>
            <pc:docMk/>
            <pc:sldMk cId="1757869385" sldId="2147470345"/>
            <ac:grpSpMk id="3" creationId="{08AA1BC5-6A39-63FD-E761-CAA04AE4DB6C}"/>
          </ac:grpSpMkLst>
        </pc:grpChg>
        <pc:picChg chg="mod">
          <ac:chgData name="Mathias Vercauteren" userId="fa5be325-c4b1-412f-aabb-20c14464bfb7" providerId="ADAL" clId="{25C97D6E-73B0-4140-96CD-2BA9D853D87A}" dt="2024-09-19T17:57:28.052" v="1283"/>
          <ac:picMkLst>
            <pc:docMk/>
            <pc:sldMk cId="1757869385" sldId="2147470345"/>
            <ac:picMk id="14" creationId="{7574509F-5D90-7CA6-8635-75132AA44934}"/>
          </ac:picMkLst>
        </pc:picChg>
        <pc:picChg chg="add mod">
          <ac:chgData name="Mathias Vercauteren" userId="fa5be325-c4b1-412f-aabb-20c14464bfb7" providerId="ADAL" clId="{25C97D6E-73B0-4140-96CD-2BA9D853D87A}" dt="2024-09-19T18:23:32.875" v="1716" actId="1076"/>
          <ac:picMkLst>
            <pc:docMk/>
            <pc:sldMk cId="1757869385" sldId="2147470345"/>
            <ac:picMk id="15" creationId="{9B0C537D-6387-B47F-2F46-C0F700D42020}"/>
          </ac:picMkLst>
        </pc:picChg>
        <pc:picChg chg="add del mod">
          <ac:chgData name="Mathias Vercauteren" userId="fa5be325-c4b1-412f-aabb-20c14464bfb7" providerId="ADAL" clId="{25C97D6E-73B0-4140-96CD-2BA9D853D87A}" dt="2024-09-19T13:02:22.091" v="577" actId="478"/>
          <ac:picMkLst>
            <pc:docMk/>
            <pc:sldMk cId="1757869385" sldId="2147470345"/>
            <ac:picMk id="36" creationId="{65968BC4-FCB6-BB5B-7608-CE30E331660F}"/>
          </ac:picMkLst>
        </pc:picChg>
        <pc:picChg chg="add del mod">
          <ac:chgData name="Mathias Vercauteren" userId="fa5be325-c4b1-412f-aabb-20c14464bfb7" providerId="ADAL" clId="{25C97D6E-73B0-4140-96CD-2BA9D853D87A}" dt="2024-09-19T13:12:03.067" v="860" actId="478"/>
          <ac:picMkLst>
            <pc:docMk/>
            <pc:sldMk cId="1757869385" sldId="2147470345"/>
            <ac:picMk id="37" creationId="{22EB5E74-E0E7-7267-EAC7-8B19F317ED8A}"/>
          </ac:picMkLst>
        </pc:picChg>
        <pc:cxnChg chg="add mod">
          <ac:chgData name="Mathias Vercauteren" userId="fa5be325-c4b1-412f-aabb-20c14464bfb7" providerId="ADAL" clId="{25C97D6E-73B0-4140-96CD-2BA9D853D87A}" dt="2024-09-19T13:08:19.201" v="774" actId="1035"/>
          <ac:cxnSpMkLst>
            <pc:docMk/>
            <pc:sldMk cId="1757869385" sldId="2147470345"/>
            <ac:cxnSpMk id="12" creationId="{89E185C1-CE06-AE5B-6542-E203DDE7098D}"/>
          </ac:cxnSpMkLst>
        </pc:cxnChg>
        <pc:cxnChg chg="add del mod">
          <ac:chgData name="Mathias Vercauteren" userId="fa5be325-c4b1-412f-aabb-20c14464bfb7" providerId="ADAL" clId="{25C97D6E-73B0-4140-96CD-2BA9D853D87A}" dt="2024-09-19T13:01:54.558" v="556" actId="478"/>
          <ac:cxnSpMkLst>
            <pc:docMk/>
            <pc:sldMk cId="1757869385" sldId="2147470345"/>
            <ac:cxnSpMk id="12" creationId="{EB946E09-61CB-C15E-82FB-2366F01F2EF7}"/>
          </ac:cxnSpMkLst>
        </pc:cxnChg>
        <pc:cxnChg chg="add mod">
          <ac:chgData name="Mathias Vercauteren" userId="fa5be325-c4b1-412f-aabb-20c14464bfb7" providerId="ADAL" clId="{25C97D6E-73B0-4140-96CD-2BA9D853D87A}" dt="2024-09-19T13:08:16.601" v="765" actId="1035"/>
          <ac:cxnSpMkLst>
            <pc:docMk/>
            <pc:sldMk cId="1757869385" sldId="2147470345"/>
            <ac:cxnSpMk id="13" creationId="{49220748-838B-1106-7A5F-DD8DB07FEFF3}"/>
          </ac:cxnSpMkLst>
        </pc:cxnChg>
        <pc:cxnChg chg="add del mod">
          <ac:chgData name="Mathias Vercauteren" userId="fa5be325-c4b1-412f-aabb-20c14464bfb7" providerId="ADAL" clId="{25C97D6E-73B0-4140-96CD-2BA9D853D87A}" dt="2024-09-19T13:01:53.677" v="555" actId="478"/>
          <ac:cxnSpMkLst>
            <pc:docMk/>
            <pc:sldMk cId="1757869385" sldId="2147470345"/>
            <ac:cxnSpMk id="14" creationId="{869899FB-B76D-FA5A-5FB6-17B1AF61A7EA}"/>
          </ac:cxnSpMkLst>
        </pc:cxnChg>
        <pc:cxnChg chg="add del mod">
          <ac:chgData name="Mathias Vercauteren" userId="fa5be325-c4b1-412f-aabb-20c14464bfb7" providerId="ADAL" clId="{25C97D6E-73B0-4140-96CD-2BA9D853D87A}" dt="2024-09-19T13:01:57.210" v="558" actId="478"/>
          <ac:cxnSpMkLst>
            <pc:docMk/>
            <pc:sldMk cId="1757869385" sldId="2147470345"/>
            <ac:cxnSpMk id="26" creationId="{087A0D4A-60AF-11E2-0FF2-DAFECD21EA7F}"/>
          </ac:cxnSpMkLst>
        </pc:cxnChg>
        <pc:cxnChg chg="add mod">
          <ac:chgData name="Mathias Vercauteren" userId="fa5be325-c4b1-412f-aabb-20c14464bfb7" providerId="ADAL" clId="{25C97D6E-73B0-4140-96CD-2BA9D853D87A}" dt="2024-09-19T13:08:19.201" v="774" actId="1035"/>
          <ac:cxnSpMkLst>
            <pc:docMk/>
            <pc:sldMk cId="1757869385" sldId="2147470345"/>
            <ac:cxnSpMk id="27" creationId="{4A3764AD-1C94-353D-C3DF-472837BE30F4}"/>
          </ac:cxnSpMkLst>
        </pc:cxnChg>
        <pc:cxnChg chg="add mod">
          <ac:chgData name="Mathias Vercauteren" userId="fa5be325-c4b1-412f-aabb-20c14464bfb7" providerId="ADAL" clId="{25C97D6E-73B0-4140-96CD-2BA9D853D87A}" dt="2024-09-19T13:08:19.201" v="774" actId="1035"/>
          <ac:cxnSpMkLst>
            <pc:docMk/>
            <pc:sldMk cId="1757869385" sldId="2147470345"/>
            <ac:cxnSpMk id="28" creationId="{40F5BE64-3BE1-D608-A98C-41B721B6E94F}"/>
          </ac:cxnSpMkLst>
        </pc:cxnChg>
        <pc:cxnChg chg="add del mod">
          <ac:chgData name="Mathias Vercauteren" userId="fa5be325-c4b1-412f-aabb-20c14464bfb7" providerId="ADAL" clId="{25C97D6E-73B0-4140-96CD-2BA9D853D87A}" dt="2024-09-19T13:08:25.071" v="787" actId="1035"/>
          <ac:cxnSpMkLst>
            <pc:docMk/>
            <pc:sldMk cId="1757869385" sldId="2147470345"/>
            <ac:cxnSpMk id="29" creationId="{F9763982-1D11-65CD-BCD3-11392A5AD70D}"/>
          </ac:cxnSpMkLst>
        </pc:cxnChg>
        <pc:cxnChg chg="add del mod">
          <ac:chgData name="Mathias Vercauteren" userId="fa5be325-c4b1-412f-aabb-20c14464bfb7" providerId="ADAL" clId="{25C97D6E-73B0-4140-96CD-2BA9D853D87A}" dt="2024-09-19T13:08:25.071" v="787" actId="1035"/>
          <ac:cxnSpMkLst>
            <pc:docMk/>
            <pc:sldMk cId="1757869385" sldId="2147470345"/>
            <ac:cxnSpMk id="30" creationId="{1A08927E-8A56-1AFA-4465-85A99CA62AB8}"/>
          </ac:cxnSpMkLst>
        </pc:cxnChg>
        <pc:cxnChg chg="add del mod">
          <ac:chgData name="Mathias Vercauteren" userId="fa5be325-c4b1-412f-aabb-20c14464bfb7" providerId="ADAL" clId="{25C97D6E-73B0-4140-96CD-2BA9D853D87A}" dt="2024-09-19T13:08:25.071" v="787" actId="1035"/>
          <ac:cxnSpMkLst>
            <pc:docMk/>
            <pc:sldMk cId="1757869385" sldId="2147470345"/>
            <ac:cxnSpMk id="31" creationId="{D92A59D0-7C77-7B5B-C363-18393F76DD3E}"/>
          </ac:cxnSpMkLst>
        </pc:cxnChg>
        <pc:cxnChg chg="add del mod">
          <ac:chgData name="Mathias Vercauteren" userId="fa5be325-c4b1-412f-aabb-20c14464bfb7" providerId="ADAL" clId="{25C97D6E-73B0-4140-96CD-2BA9D853D87A}" dt="2024-09-19T13:08:28.771" v="788" actId="1076"/>
          <ac:cxnSpMkLst>
            <pc:docMk/>
            <pc:sldMk cId="1757869385" sldId="2147470345"/>
            <ac:cxnSpMk id="32" creationId="{7EB284C6-4B02-7495-B55D-B03D25555D30}"/>
          </ac:cxnSpMkLst>
        </pc:cxnChg>
        <pc:cxnChg chg="add del mod">
          <ac:chgData name="Mathias Vercauteren" userId="fa5be325-c4b1-412f-aabb-20c14464bfb7" providerId="ADAL" clId="{25C97D6E-73B0-4140-96CD-2BA9D853D87A}" dt="2024-09-19T13:10:11.970" v="836" actId="478"/>
          <ac:cxnSpMkLst>
            <pc:docMk/>
            <pc:sldMk cId="1757869385" sldId="2147470345"/>
            <ac:cxnSpMk id="34" creationId="{F9BFC1DC-C0BF-6C81-4C09-DECB116D5235}"/>
          </ac:cxnSpMkLst>
        </pc:cxnChg>
        <pc:cxnChg chg="add del mod">
          <ac:chgData name="Mathias Vercauteren" userId="fa5be325-c4b1-412f-aabb-20c14464bfb7" providerId="ADAL" clId="{25C97D6E-73B0-4140-96CD-2BA9D853D87A}" dt="2024-09-19T13:10:18.990" v="845" actId="478"/>
          <ac:cxnSpMkLst>
            <pc:docMk/>
            <pc:sldMk cId="1757869385" sldId="2147470345"/>
            <ac:cxnSpMk id="35" creationId="{FCCA49F4-9D38-FE37-499C-6B50B2D4AEC0}"/>
          </ac:cxnSpMkLst>
        </pc:cxnChg>
        <pc:cxnChg chg="add mod">
          <ac:chgData name="Mathias Vercauteren" userId="fa5be325-c4b1-412f-aabb-20c14464bfb7" providerId="ADAL" clId="{25C97D6E-73B0-4140-96CD-2BA9D853D87A}" dt="2024-09-19T13:11:20.092" v="850" actId="1076"/>
          <ac:cxnSpMkLst>
            <pc:docMk/>
            <pc:sldMk cId="1757869385" sldId="2147470345"/>
            <ac:cxnSpMk id="62" creationId="{3446DCCC-B747-48ED-88EA-AB74F6E1F22E}"/>
          </ac:cxnSpMkLst>
        </pc:cxnChg>
      </pc:sldChg>
      <pc:sldChg chg="addSp delSp modSp add mod ord modTransition delAnim modAnim">
        <pc:chgData name="Mathias Vercauteren" userId="fa5be325-c4b1-412f-aabb-20c14464bfb7" providerId="ADAL" clId="{25C97D6E-73B0-4140-96CD-2BA9D853D87A}" dt="2024-10-02T17:13:14.143" v="41813"/>
        <pc:sldMkLst>
          <pc:docMk/>
          <pc:sldMk cId="2680408149" sldId="2147470346"/>
        </pc:sldMkLst>
        <pc:spChg chg="mod">
          <ac:chgData name="Mathias Vercauteren" userId="fa5be325-c4b1-412f-aabb-20c14464bfb7" providerId="ADAL" clId="{25C97D6E-73B0-4140-96CD-2BA9D853D87A}" dt="2024-09-26T06:55:02.355" v="17686" actId="20577"/>
          <ac:spMkLst>
            <pc:docMk/>
            <pc:sldMk cId="2680408149" sldId="2147470346"/>
            <ac:spMk id="6" creationId="{FA1BF049-A1AD-F2CC-4171-7D1EFD090565}"/>
          </ac:spMkLst>
        </pc:spChg>
        <pc:spChg chg="mod">
          <ac:chgData name="Mathias Vercauteren" userId="fa5be325-c4b1-412f-aabb-20c14464bfb7" providerId="ADAL" clId="{25C97D6E-73B0-4140-96CD-2BA9D853D87A}" dt="2024-09-19T18:08:03.102" v="1657" actId="1076"/>
          <ac:spMkLst>
            <pc:docMk/>
            <pc:sldMk cId="2680408149" sldId="2147470346"/>
            <ac:spMk id="7" creationId="{0A05C689-6558-48E8-78E1-41366B9CC02D}"/>
          </ac:spMkLst>
        </pc:spChg>
        <pc:spChg chg="del">
          <ac:chgData name="Mathias Vercauteren" userId="fa5be325-c4b1-412f-aabb-20c14464bfb7" providerId="ADAL" clId="{25C97D6E-73B0-4140-96CD-2BA9D853D87A}" dt="2024-09-19T17:03:03.068" v="1001" actId="478"/>
          <ac:spMkLst>
            <pc:docMk/>
            <pc:sldMk cId="2680408149" sldId="2147470346"/>
            <ac:spMk id="8" creationId="{EBC0F3DB-CD97-E7B3-282C-A9D4AD648951}"/>
          </ac:spMkLst>
        </pc:spChg>
        <pc:spChg chg="del">
          <ac:chgData name="Mathias Vercauteren" userId="fa5be325-c4b1-412f-aabb-20c14464bfb7" providerId="ADAL" clId="{25C97D6E-73B0-4140-96CD-2BA9D853D87A}" dt="2024-09-19T17:03:01.869" v="1000" actId="478"/>
          <ac:spMkLst>
            <pc:docMk/>
            <pc:sldMk cId="2680408149" sldId="2147470346"/>
            <ac:spMk id="9" creationId="{80920C0B-B2C5-93AC-DFF1-F5DEA76FE930}"/>
          </ac:spMkLst>
        </pc:spChg>
        <pc:spChg chg="del mod">
          <ac:chgData name="Mathias Vercauteren" userId="fa5be325-c4b1-412f-aabb-20c14464bfb7" providerId="ADAL" clId="{25C97D6E-73B0-4140-96CD-2BA9D853D87A}" dt="2024-09-19T18:23:24.273" v="1713" actId="478"/>
          <ac:spMkLst>
            <pc:docMk/>
            <pc:sldMk cId="2680408149" sldId="2147470346"/>
            <ac:spMk id="11" creationId="{7E91FC1D-8AB1-3AA8-267C-9F08DFFF52E0}"/>
          </ac:spMkLst>
        </pc:spChg>
        <pc:spChg chg="add mod">
          <ac:chgData name="Mathias Vercauteren" userId="fa5be325-c4b1-412f-aabb-20c14464bfb7" providerId="ADAL" clId="{25C97D6E-73B0-4140-96CD-2BA9D853D87A}" dt="2024-09-27T10:56:32.284" v="24458" actId="20577"/>
          <ac:spMkLst>
            <pc:docMk/>
            <pc:sldMk cId="2680408149" sldId="2147470346"/>
            <ac:spMk id="16" creationId="{33221125-6D70-21C4-9AAA-FD61317E41BD}"/>
          </ac:spMkLst>
        </pc:spChg>
        <pc:spChg chg="mod">
          <ac:chgData name="Mathias Vercauteren" userId="fa5be325-c4b1-412f-aabb-20c14464bfb7" providerId="ADAL" clId="{25C97D6E-73B0-4140-96CD-2BA9D853D87A}" dt="2024-09-19T18:10:26.471" v="1687" actId="207"/>
          <ac:spMkLst>
            <pc:docMk/>
            <pc:sldMk cId="2680408149" sldId="2147470346"/>
            <ac:spMk id="17" creationId="{8B0139CE-B02C-55D6-B68F-6C0A89BC13D2}"/>
          </ac:spMkLst>
        </pc:spChg>
        <pc:spChg chg="del">
          <ac:chgData name="Mathias Vercauteren" userId="fa5be325-c4b1-412f-aabb-20c14464bfb7" providerId="ADAL" clId="{25C97D6E-73B0-4140-96CD-2BA9D853D87A}" dt="2024-09-19T17:03:03.846" v="1002" actId="478"/>
          <ac:spMkLst>
            <pc:docMk/>
            <pc:sldMk cId="2680408149" sldId="2147470346"/>
            <ac:spMk id="20" creationId="{4A7F6B7D-603F-1F75-30E9-335CAC5677FD}"/>
          </ac:spMkLst>
        </pc:spChg>
        <pc:spChg chg="add del mod">
          <ac:chgData name="Mathias Vercauteren" userId="fa5be325-c4b1-412f-aabb-20c14464bfb7" providerId="ADAL" clId="{25C97D6E-73B0-4140-96CD-2BA9D853D87A}" dt="2024-09-19T18:23:24.273" v="1713" actId="478"/>
          <ac:spMkLst>
            <pc:docMk/>
            <pc:sldMk cId="2680408149" sldId="2147470346"/>
            <ac:spMk id="21" creationId="{46D7C6A3-6D6F-C528-8D18-545B18940232}"/>
          </ac:spMkLst>
        </pc:spChg>
        <pc:spChg chg="add mod">
          <ac:chgData name="Mathias Vercauteren" userId="fa5be325-c4b1-412f-aabb-20c14464bfb7" providerId="ADAL" clId="{25C97D6E-73B0-4140-96CD-2BA9D853D87A}" dt="2024-09-19T18:10:26.471" v="1687" actId="207"/>
          <ac:spMkLst>
            <pc:docMk/>
            <pc:sldMk cId="2680408149" sldId="2147470346"/>
            <ac:spMk id="22" creationId="{BAFF0527-6824-C9E2-A73E-7FAB5811D424}"/>
          </ac:spMkLst>
        </pc:spChg>
        <pc:spChg chg="mod">
          <ac:chgData name="Mathias Vercauteren" userId="fa5be325-c4b1-412f-aabb-20c14464bfb7" providerId="ADAL" clId="{25C97D6E-73B0-4140-96CD-2BA9D853D87A}" dt="2024-09-19T18:08:29.492" v="1668" actId="1036"/>
          <ac:spMkLst>
            <pc:docMk/>
            <pc:sldMk cId="2680408149" sldId="2147470346"/>
            <ac:spMk id="24" creationId="{199C8381-7213-A518-BE6F-D7DF8AD3BCF5}"/>
          </ac:spMkLst>
        </pc:spChg>
        <pc:spChg chg="mod">
          <ac:chgData name="Mathias Vercauteren" userId="fa5be325-c4b1-412f-aabb-20c14464bfb7" providerId="ADAL" clId="{25C97D6E-73B0-4140-96CD-2BA9D853D87A}" dt="2024-09-19T18:09:17.538" v="1682" actId="1035"/>
          <ac:spMkLst>
            <pc:docMk/>
            <pc:sldMk cId="2680408149" sldId="2147470346"/>
            <ac:spMk id="25" creationId="{0156F7F3-B233-77F0-DCE3-A396F766674B}"/>
          </ac:spMkLst>
        </pc:spChg>
        <pc:spChg chg="mod">
          <ac:chgData name="Mathias Vercauteren" userId="fa5be325-c4b1-412f-aabb-20c14464bfb7" providerId="ADAL" clId="{25C97D6E-73B0-4140-96CD-2BA9D853D87A}" dt="2024-09-19T17:56:47.755" v="1277"/>
          <ac:spMkLst>
            <pc:docMk/>
            <pc:sldMk cId="2680408149" sldId="2147470346"/>
            <ac:spMk id="26" creationId="{ECCED390-1CBA-B9C6-5D5A-B241C2DC5530}"/>
          </ac:spMkLst>
        </pc:spChg>
        <pc:spChg chg="mod">
          <ac:chgData name="Mathias Vercauteren" userId="fa5be325-c4b1-412f-aabb-20c14464bfb7" providerId="ADAL" clId="{25C97D6E-73B0-4140-96CD-2BA9D853D87A}" dt="2024-09-19T17:56:47.755" v="1277"/>
          <ac:spMkLst>
            <pc:docMk/>
            <pc:sldMk cId="2680408149" sldId="2147470346"/>
            <ac:spMk id="35" creationId="{DB13E942-DD1B-54DF-68E2-A772681AA893}"/>
          </ac:spMkLst>
        </pc:spChg>
        <pc:spChg chg="add mod">
          <ac:chgData name="Mathias Vercauteren" userId="fa5be325-c4b1-412f-aabb-20c14464bfb7" providerId="ADAL" clId="{25C97D6E-73B0-4140-96CD-2BA9D853D87A}" dt="2024-09-19T18:08:29.492" v="1668" actId="1036"/>
          <ac:spMkLst>
            <pc:docMk/>
            <pc:sldMk cId="2680408149" sldId="2147470346"/>
            <ac:spMk id="38" creationId="{A1687A48-1824-A7D5-4419-F6E7FCAA92D2}"/>
          </ac:spMkLst>
        </pc:spChg>
        <pc:spChg chg="add mod">
          <ac:chgData name="Mathias Vercauteren" userId="fa5be325-c4b1-412f-aabb-20c14464bfb7" providerId="ADAL" clId="{25C97D6E-73B0-4140-96CD-2BA9D853D87A}" dt="2024-09-19T18:08:29.492" v="1668" actId="1036"/>
          <ac:spMkLst>
            <pc:docMk/>
            <pc:sldMk cId="2680408149" sldId="2147470346"/>
            <ac:spMk id="39" creationId="{1206F5E6-F051-E360-3BB8-2BB9FBF3DC43}"/>
          </ac:spMkLst>
        </pc:spChg>
        <pc:spChg chg="add mod">
          <ac:chgData name="Mathias Vercauteren" userId="fa5be325-c4b1-412f-aabb-20c14464bfb7" providerId="ADAL" clId="{25C97D6E-73B0-4140-96CD-2BA9D853D87A}" dt="2024-09-19T18:08:29.492" v="1668" actId="1036"/>
          <ac:spMkLst>
            <pc:docMk/>
            <pc:sldMk cId="2680408149" sldId="2147470346"/>
            <ac:spMk id="40" creationId="{761CA9E3-149A-3F0B-B484-05B3221DE8A2}"/>
          </ac:spMkLst>
        </pc:spChg>
        <pc:spChg chg="mod">
          <ac:chgData name="Mathias Vercauteren" userId="fa5be325-c4b1-412f-aabb-20c14464bfb7" providerId="ADAL" clId="{25C97D6E-73B0-4140-96CD-2BA9D853D87A}" dt="2024-09-19T18:09:09.726" v="1678" actId="1076"/>
          <ac:spMkLst>
            <pc:docMk/>
            <pc:sldMk cId="2680408149" sldId="2147470346"/>
            <ac:spMk id="61" creationId="{EB1AF392-1C1A-733D-B60A-25BBF47FAAFD}"/>
          </ac:spMkLst>
        </pc:spChg>
        <pc:spChg chg="mod">
          <ac:chgData name="Mathias Vercauteren" userId="fa5be325-c4b1-412f-aabb-20c14464bfb7" providerId="ADAL" clId="{25C97D6E-73B0-4140-96CD-2BA9D853D87A}" dt="2024-09-19T18:10:26.471" v="1687" actId="207"/>
          <ac:spMkLst>
            <pc:docMk/>
            <pc:sldMk cId="2680408149" sldId="2147470346"/>
            <ac:spMk id="66" creationId="{6026FFBA-DCE2-6D42-788F-04CD956E7518}"/>
          </ac:spMkLst>
        </pc:spChg>
        <pc:spChg chg="add del mod">
          <ac:chgData name="Mathias Vercauteren" userId="fa5be325-c4b1-412f-aabb-20c14464bfb7" providerId="ADAL" clId="{25C97D6E-73B0-4140-96CD-2BA9D853D87A}" dt="2024-09-19T18:03:44.069" v="1493" actId="478"/>
          <ac:spMkLst>
            <pc:docMk/>
            <pc:sldMk cId="2680408149" sldId="2147470346"/>
            <ac:spMk id="79" creationId="{486FECDE-E484-D079-54CC-43EF23E702F7}"/>
          </ac:spMkLst>
        </pc:spChg>
        <pc:spChg chg="add mod">
          <ac:chgData name="Mathias Vercauteren" userId="fa5be325-c4b1-412f-aabb-20c14464bfb7" providerId="ADAL" clId="{25C97D6E-73B0-4140-96CD-2BA9D853D87A}" dt="2024-09-19T18:08:44.785" v="1669" actId="1076"/>
          <ac:spMkLst>
            <pc:docMk/>
            <pc:sldMk cId="2680408149" sldId="2147470346"/>
            <ac:spMk id="81" creationId="{60512400-C7F7-440E-50EE-36A9C6E24324}"/>
          </ac:spMkLst>
        </pc:spChg>
        <pc:spChg chg="add del mod">
          <ac:chgData name="Mathias Vercauteren" userId="fa5be325-c4b1-412f-aabb-20c14464bfb7" providerId="ADAL" clId="{25C97D6E-73B0-4140-96CD-2BA9D853D87A}" dt="2024-09-19T18:23:24.273" v="1713" actId="478"/>
          <ac:spMkLst>
            <pc:docMk/>
            <pc:sldMk cId="2680408149" sldId="2147470346"/>
            <ac:spMk id="83" creationId="{12D09A10-503A-7CFC-5396-74D3BDACEA0D}"/>
          </ac:spMkLst>
        </pc:spChg>
        <pc:spChg chg="add mod">
          <ac:chgData name="Mathias Vercauteren" userId="fa5be325-c4b1-412f-aabb-20c14464bfb7" providerId="ADAL" clId="{25C97D6E-73B0-4140-96CD-2BA9D853D87A}" dt="2024-09-19T18:10:26.471" v="1687" actId="207"/>
          <ac:spMkLst>
            <pc:docMk/>
            <pc:sldMk cId="2680408149" sldId="2147470346"/>
            <ac:spMk id="84" creationId="{620139BB-37E2-A992-0BF1-314FC0C7DD56}"/>
          </ac:spMkLst>
        </pc:spChg>
        <pc:spChg chg="add mod">
          <ac:chgData name="Mathias Vercauteren" userId="fa5be325-c4b1-412f-aabb-20c14464bfb7" providerId="ADAL" clId="{25C97D6E-73B0-4140-96CD-2BA9D853D87A}" dt="2024-09-19T18:10:26.471" v="1687" actId="207"/>
          <ac:spMkLst>
            <pc:docMk/>
            <pc:sldMk cId="2680408149" sldId="2147470346"/>
            <ac:spMk id="119" creationId="{80668674-8877-C58A-9422-DBFD9952931B}"/>
          </ac:spMkLst>
        </pc:spChg>
        <pc:grpChg chg="add del mod">
          <ac:chgData name="Mathias Vercauteren" userId="fa5be325-c4b1-412f-aabb-20c14464bfb7" providerId="ADAL" clId="{25C97D6E-73B0-4140-96CD-2BA9D853D87A}" dt="2024-09-19T18:19:14.808" v="1698" actId="478"/>
          <ac:grpSpMkLst>
            <pc:docMk/>
            <pc:sldMk cId="2680408149" sldId="2147470346"/>
            <ac:grpSpMk id="23" creationId="{ABE6CC27-8107-99EB-558D-1B32B7133FE1}"/>
          </ac:grpSpMkLst>
        </pc:grpChg>
        <pc:grpChg chg="add del mod">
          <ac:chgData name="Mathias Vercauteren" userId="fa5be325-c4b1-412f-aabb-20c14464bfb7" providerId="ADAL" clId="{25C97D6E-73B0-4140-96CD-2BA9D853D87A}" dt="2024-09-19T18:19:43.297" v="1701" actId="478"/>
          <ac:grpSpMkLst>
            <pc:docMk/>
            <pc:sldMk cId="2680408149" sldId="2147470346"/>
            <ac:grpSpMk id="34" creationId="{6103CED5-3272-5A44-42DF-BA0914D40BE3}"/>
          </ac:grpSpMkLst>
        </pc:grpChg>
        <pc:picChg chg="mod">
          <ac:chgData name="Mathias Vercauteren" userId="fa5be325-c4b1-412f-aabb-20c14464bfb7" providerId="ADAL" clId="{25C97D6E-73B0-4140-96CD-2BA9D853D87A}" dt="2024-09-19T17:56:47.755" v="1277"/>
          <ac:picMkLst>
            <pc:docMk/>
            <pc:sldMk cId="2680408149" sldId="2147470346"/>
            <ac:picMk id="33" creationId="{FE2A3C49-44AA-58E2-1F16-74219A7B8CD1}"/>
          </ac:picMkLst>
        </pc:picChg>
        <pc:picChg chg="mod">
          <ac:chgData name="Mathias Vercauteren" userId="fa5be325-c4b1-412f-aabb-20c14464bfb7" providerId="ADAL" clId="{25C97D6E-73B0-4140-96CD-2BA9D853D87A}" dt="2024-09-19T17:56:47.755" v="1277"/>
          <ac:picMkLst>
            <pc:docMk/>
            <pc:sldMk cId="2680408149" sldId="2147470346"/>
            <ac:picMk id="36" creationId="{12C33DB6-4504-DB8D-8BD8-75E592877FED}"/>
          </ac:picMkLst>
        </pc:picChg>
        <pc:picChg chg="add mod">
          <ac:chgData name="Mathias Vercauteren" userId="fa5be325-c4b1-412f-aabb-20c14464bfb7" providerId="ADAL" clId="{25C97D6E-73B0-4140-96CD-2BA9D853D87A}" dt="2024-09-19T18:19:18.207" v="1699" actId="1076"/>
          <ac:picMkLst>
            <pc:docMk/>
            <pc:sldMk cId="2680408149" sldId="2147470346"/>
            <ac:picMk id="120" creationId="{6D8145B2-75CE-53AD-7C9E-149A5477A3D2}"/>
          </ac:picMkLst>
        </pc:picChg>
        <pc:picChg chg="add mod">
          <ac:chgData name="Mathias Vercauteren" userId="fa5be325-c4b1-412f-aabb-20c14464bfb7" providerId="ADAL" clId="{25C97D6E-73B0-4140-96CD-2BA9D853D87A}" dt="2024-09-19T18:23:43.811" v="1717" actId="1076"/>
          <ac:picMkLst>
            <pc:docMk/>
            <pc:sldMk cId="2680408149" sldId="2147470346"/>
            <ac:picMk id="121" creationId="{ECC72AC8-CE5F-36F1-DEC9-E40052998035}"/>
          </ac:picMkLst>
        </pc:picChg>
        <pc:picChg chg="add mod">
          <ac:chgData name="Mathias Vercauteren" userId="fa5be325-c4b1-412f-aabb-20c14464bfb7" providerId="ADAL" clId="{25C97D6E-73B0-4140-96CD-2BA9D853D87A}" dt="2024-09-19T18:23:49.810" v="1718" actId="1076"/>
          <ac:picMkLst>
            <pc:docMk/>
            <pc:sldMk cId="2680408149" sldId="2147470346"/>
            <ac:picMk id="122" creationId="{ADD57010-D7D0-D234-D6E6-CEE06298252B}"/>
          </ac:picMkLst>
        </pc:picChg>
        <pc:picChg chg="add mod">
          <ac:chgData name="Mathias Vercauteren" userId="fa5be325-c4b1-412f-aabb-20c14464bfb7" providerId="ADAL" clId="{25C97D6E-73B0-4140-96CD-2BA9D853D87A}" dt="2024-09-19T18:23:54.423" v="1719" actId="1076"/>
          <ac:picMkLst>
            <pc:docMk/>
            <pc:sldMk cId="2680408149" sldId="2147470346"/>
            <ac:picMk id="123" creationId="{FDEA01C3-AABF-2DBD-5A17-78FE64E9E275}"/>
          </ac:picMkLst>
        </pc:picChg>
        <pc:picChg chg="add mod">
          <ac:chgData name="Mathias Vercauteren" userId="fa5be325-c4b1-412f-aabb-20c14464bfb7" providerId="ADAL" clId="{25C97D6E-73B0-4140-96CD-2BA9D853D87A}" dt="2024-09-19T18:23:59.490" v="1720" actId="1076"/>
          <ac:picMkLst>
            <pc:docMk/>
            <pc:sldMk cId="2680408149" sldId="2147470346"/>
            <ac:picMk id="124" creationId="{5FBDB0E2-2F8A-F6EA-A92D-1BE80B6C9EC1}"/>
          </ac:picMkLst>
        </pc:picChg>
        <pc:cxnChg chg="del mod">
          <ac:chgData name="Mathias Vercauteren" userId="fa5be325-c4b1-412f-aabb-20c14464bfb7" providerId="ADAL" clId="{25C97D6E-73B0-4140-96CD-2BA9D853D87A}" dt="2024-09-19T17:03:04.507" v="1003" actId="478"/>
          <ac:cxnSpMkLst>
            <pc:docMk/>
            <pc:sldMk cId="2680408149" sldId="2147470346"/>
            <ac:cxnSpMk id="12" creationId="{89E185C1-CE06-AE5B-6542-E203DDE7098D}"/>
          </ac:cxnSpMkLst>
        </pc:cxnChg>
        <pc:cxnChg chg="del mod">
          <ac:chgData name="Mathias Vercauteren" userId="fa5be325-c4b1-412f-aabb-20c14464bfb7" providerId="ADAL" clId="{25C97D6E-73B0-4140-96CD-2BA9D853D87A}" dt="2024-09-19T17:03:09.227" v="1006" actId="478"/>
          <ac:cxnSpMkLst>
            <pc:docMk/>
            <pc:sldMk cId="2680408149" sldId="2147470346"/>
            <ac:cxnSpMk id="13" creationId="{49220748-838B-1106-7A5F-DD8DB07FEFF3}"/>
          </ac:cxnSpMkLst>
        </pc:cxnChg>
        <pc:cxnChg chg="del mod">
          <ac:chgData name="Mathias Vercauteren" userId="fa5be325-c4b1-412f-aabb-20c14464bfb7" providerId="ADAL" clId="{25C97D6E-73B0-4140-96CD-2BA9D853D87A}" dt="2024-09-19T17:03:05.596" v="1004" actId="478"/>
          <ac:cxnSpMkLst>
            <pc:docMk/>
            <pc:sldMk cId="2680408149" sldId="2147470346"/>
            <ac:cxnSpMk id="27" creationId="{4A3764AD-1C94-353D-C3DF-472837BE30F4}"/>
          </ac:cxnSpMkLst>
        </pc:cxnChg>
        <pc:cxnChg chg="del mod">
          <ac:chgData name="Mathias Vercauteren" userId="fa5be325-c4b1-412f-aabb-20c14464bfb7" providerId="ADAL" clId="{25C97D6E-73B0-4140-96CD-2BA9D853D87A}" dt="2024-09-19T17:03:06.686" v="1005" actId="478"/>
          <ac:cxnSpMkLst>
            <pc:docMk/>
            <pc:sldMk cId="2680408149" sldId="2147470346"/>
            <ac:cxnSpMk id="28" creationId="{40F5BE64-3BE1-D608-A98C-41B721B6E94F}"/>
          </ac:cxnSpMkLst>
        </pc:cxnChg>
        <pc:cxnChg chg="del mod">
          <ac:chgData name="Mathias Vercauteren" userId="fa5be325-c4b1-412f-aabb-20c14464bfb7" providerId="ADAL" clId="{25C97D6E-73B0-4140-96CD-2BA9D853D87A}" dt="2024-09-19T17:03:39.085" v="1033" actId="478"/>
          <ac:cxnSpMkLst>
            <pc:docMk/>
            <pc:sldMk cId="2680408149" sldId="2147470346"/>
            <ac:cxnSpMk id="29" creationId="{F9763982-1D11-65CD-BCD3-11392A5AD70D}"/>
          </ac:cxnSpMkLst>
        </pc:cxnChg>
        <pc:cxnChg chg="mod">
          <ac:chgData name="Mathias Vercauteren" userId="fa5be325-c4b1-412f-aabb-20c14464bfb7" providerId="ADAL" clId="{25C97D6E-73B0-4140-96CD-2BA9D853D87A}" dt="2024-09-19T18:08:29.492" v="1668" actId="1036"/>
          <ac:cxnSpMkLst>
            <pc:docMk/>
            <pc:sldMk cId="2680408149" sldId="2147470346"/>
            <ac:cxnSpMk id="30" creationId="{1A08927E-8A56-1AFA-4465-85A99CA62AB8}"/>
          </ac:cxnSpMkLst>
        </pc:cxnChg>
        <pc:cxnChg chg="mod">
          <ac:chgData name="Mathias Vercauteren" userId="fa5be325-c4b1-412f-aabb-20c14464bfb7" providerId="ADAL" clId="{25C97D6E-73B0-4140-96CD-2BA9D853D87A}" dt="2024-09-19T18:08:10.009" v="1658" actId="1076"/>
          <ac:cxnSpMkLst>
            <pc:docMk/>
            <pc:sldMk cId="2680408149" sldId="2147470346"/>
            <ac:cxnSpMk id="31" creationId="{D92A59D0-7C77-7B5B-C363-18393F76DD3E}"/>
          </ac:cxnSpMkLst>
        </pc:cxnChg>
        <pc:cxnChg chg="mod">
          <ac:chgData name="Mathias Vercauteren" userId="fa5be325-c4b1-412f-aabb-20c14464bfb7" providerId="ADAL" clId="{25C97D6E-73B0-4140-96CD-2BA9D853D87A}" dt="2024-09-19T18:08:03.102" v="1657" actId="1076"/>
          <ac:cxnSpMkLst>
            <pc:docMk/>
            <pc:sldMk cId="2680408149" sldId="2147470346"/>
            <ac:cxnSpMk id="32" creationId="{7EB284C6-4B02-7495-B55D-B03D25555D30}"/>
          </ac:cxnSpMkLst>
        </pc:cxnChg>
        <pc:cxnChg chg="add mod">
          <ac:chgData name="Mathias Vercauteren" userId="fa5be325-c4b1-412f-aabb-20c14464bfb7" providerId="ADAL" clId="{25C97D6E-73B0-4140-96CD-2BA9D853D87A}" dt="2024-09-19T18:08:29.492" v="1668" actId="1036"/>
          <ac:cxnSpMkLst>
            <pc:docMk/>
            <pc:sldMk cId="2680408149" sldId="2147470346"/>
            <ac:cxnSpMk id="48" creationId="{E0C64BD3-3EB8-6453-209A-08889E23B2BF}"/>
          </ac:cxnSpMkLst>
        </pc:cxnChg>
        <pc:cxnChg chg="add mod">
          <ac:chgData name="Mathias Vercauteren" userId="fa5be325-c4b1-412f-aabb-20c14464bfb7" providerId="ADAL" clId="{25C97D6E-73B0-4140-96CD-2BA9D853D87A}" dt="2024-09-19T18:08:29.492" v="1668" actId="1036"/>
          <ac:cxnSpMkLst>
            <pc:docMk/>
            <pc:sldMk cId="2680408149" sldId="2147470346"/>
            <ac:cxnSpMk id="51" creationId="{5EEC78DA-F4DB-5EAD-D2E2-E9E7D7F7EE63}"/>
          </ac:cxnSpMkLst>
        </pc:cxnChg>
        <pc:cxnChg chg="add mod">
          <ac:chgData name="Mathias Vercauteren" userId="fa5be325-c4b1-412f-aabb-20c14464bfb7" providerId="ADAL" clId="{25C97D6E-73B0-4140-96CD-2BA9D853D87A}" dt="2024-09-19T18:08:29.492" v="1668" actId="1036"/>
          <ac:cxnSpMkLst>
            <pc:docMk/>
            <pc:sldMk cId="2680408149" sldId="2147470346"/>
            <ac:cxnSpMk id="55" creationId="{9F9C12F4-CA10-EA13-A96C-54DC8EA00337}"/>
          </ac:cxnSpMkLst>
        </pc:cxnChg>
        <pc:cxnChg chg="mod">
          <ac:chgData name="Mathias Vercauteren" userId="fa5be325-c4b1-412f-aabb-20c14464bfb7" providerId="ADAL" clId="{25C97D6E-73B0-4140-96CD-2BA9D853D87A}" dt="2024-09-19T18:09:17.538" v="1682" actId="1035"/>
          <ac:cxnSpMkLst>
            <pc:docMk/>
            <pc:sldMk cId="2680408149" sldId="2147470346"/>
            <ac:cxnSpMk id="62" creationId="{3446DCCC-B747-48ED-88EA-AB74F6E1F22E}"/>
          </ac:cxnSpMkLst>
        </pc:cxnChg>
        <pc:cxnChg chg="add mod">
          <ac:chgData name="Mathias Vercauteren" userId="fa5be325-c4b1-412f-aabb-20c14464bfb7" providerId="ADAL" clId="{25C97D6E-73B0-4140-96CD-2BA9D853D87A}" dt="2024-09-19T18:08:49.100" v="1671" actId="14100"/>
          <ac:cxnSpMkLst>
            <pc:docMk/>
            <pc:sldMk cId="2680408149" sldId="2147470346"/>
            <ac:cxnSpMk id="85" creationId="{4300A122-9DF4-D5F4-3E25-F2C2A52CE5B0}"/>
          </ac:cxnSpMkLst>
        </pc:cxnChg>
        <pc:cxnChg chg="add mod">
          <ac:chgData name="Mathias Vercauteren" userId="fa5be325-c4b1-412f-aabb-20c14464bfb7" providerId="ADAL" clId="{25C97D6E-73B0-4140-96CD-2BA9D853D87A}" dt="2024-09-19T18:08:47.563" v="1670" actId="14100"/>
          <ac:cxnSpMkLst>
            <pc:docMk/>
            <pc:sldMk cId="2680408149" sldId="2147470346"/>
            <ac:cxnSpMk id="88" creationId="{446416D2-4286-6DDE-843D-1B8B146264BB}"/>
          </ac:cxnSpMkLst>
        </pc:cxnChg>
        <pc:cxnChg chg="add mod">
          <ac:chgData name="Mathias Vercauteren" userId="fa5be325-c4b1-412f-aabb-20c14464bfb7" providerId="ADAL" clId="{25C97D6E-73B0-4140-96CD-2BA9D853D87A}" dt="2024-09-19T18:09:17.538" v="1682" actId="1035"/>
          <ac:cxnSpMkLst>
            <pc:docMk/>
            <pc:sldMk cId="2680408149" sldId="2147470346"/>
            <ac:cxnSpMk id="116" creationId="{8A7AEB5F-398A-2864-78E6-FC6BE99C47FB}"/>
          </ac:cxnSpMkLst>
        </pc:cxnChg>
      </pc:sldChg>
      <pc:sldChg chg="addSp delSp modSp add mod ord modTransition delAnim modAnim">
        <pc:chgData name="Mathias Vercauteren" userId="fa5be325-c4b1-412f-aabb-20c14464bfb7" providerId="ADAL" clId="{25C97D6E-73B0-4140-96CD-2BA9D853D87A}" dt="2024-10-02T17:13:14.143" v="41813"/>
        <pc:sldMkLst>
          <pc:docMk/>
          <pc:sldMk cId="2159606591" sldId="2147470347"/>
        </pc:sldMkLst>
        <pc:spChg chg="mod">
          <ac:chgData name="Mathias Vercauteren" userId="fa5be325-c4b1-412f-aabb-20c14464bfb7" providerId="ADAL" clId="{25C97D6E-73B0-4140-96CD-2BA9D853D87A}" dt="2024-09-19T19:15:07.781" v="2020" actId="20577"/>
          <ac:spMkLst>
            <pc:docMk/>
            <pc:sldMk cId="2159606591" sldId="2147470347"/>
            <ac:spMk id="2" creationId="{D3289EB5-84C0-7E92-E34B-184ABFDB06D4}"/>
          </ac:spMkLst>
        </pc:spChg>
        <pc:spChg chg="del">
          <ac:chgData name="Mathias Vercauteren" userId="fa5be325-c4b1-412f-aabb-20c14464bfb7" providerId="ADAL" clId="{25C97D6E-73B0-4140-96CD-2BA9D853D87A}" dt="2024-09-19T18:39:28.998" v="1768" actId="478"/>
          <ac:spMkLst>
            <pc:docMk/>
            <pc:sldMk cId="2159606591" sldId="2147470347"/>
            <ac:spMk id="10" creationId="{89CBA4D6-7A0B-5053-50A4-8F1473BB8DC2}"/>
          </ac:spMkLst>
        </pc:spChg>
        <pc:spChg chg="del">
          <ac:chgData name="Mathias Vercauteren" userId="fa5be325-c4b1-412f-aabb-20c14464bfb7" providerId="ADAL" clId="{25C97D6E-73B0-4140-96CD-2BA9D853D87A}" dt="2024-09-19T18:39:29.651" v="1769" actId="478"/>
          <ac:spMkLst>
            <pc:docMk/>
            <pc:sldMk cId="2159606591" sldId="2147470347"/>
            <ac:spMk id="11" creationId="{2FCE6E97-2A3F-027B-AF27-DE1E194091B8}"/>
          </ac:spMkLst>
        </pc:spChg>
        <pc:spChg chg="del mod">
          <ac:chgData name="Mathias Vercauteren" userId="fa5be325-c4b1-412f-aabb-20c14464bfb7" providerId="ADAL" clId="{25C97D6E-73B0-4140-96CD-2BA9D853D87A}" dt="2024-09-19T18:39:56.575" v="1781" actId="478"/>
          <ac:spMkLst>
            <pc:docMk/>
            <pc:sldMk cId="2159606591" sldId="2147470347"/>
            <ac:spMk id="12" creationId="{09693EE2-8021-788F-0698-55A536139335}"/>
          </ac:spMkLst>
        </pc:spChg>
        <pc:spChg chg="del">
          <ac:chgData name="Mathias Vercauteren" userId="fa5be325-c4b1-412f-aabb-20c14464bfb7" providerId="ADAL" clId="{25C97D6E-73B0-4140-96CD-2BA9D853D87A}" dt="2024-09-19T18:39:54.178" v="1777" actId="478"/>
          <ac:spMkLst>
            <pc:docMk/>
            <pc:sldMk cId="2159606591" sldId="2147470347"/>
            <ac:spMk id="13" creationId="{F2D2CFF0-3F97-CF02-3449-14D5B1696842}"/>
          </ac:spMkLst>
        </pc:spChg>
        <pc:spChg chg="del">
          <ac:chgData name="Mathias Vercauteren" userId="fa5be325-c4b1-412f-aabb-20c14464bfb7" providerId="ADAL" clId="{25C97D6E-73B0-4140-96CD-2BA9D853D87A}" dt="2024-09-19T18:39:56.073" v="1780" actId="478"/>
          <ac:spMkLst>
            <pc:docMk/>
            <pc:sldMk cId="2159606591" sldId="2147470347"/>
            <ac:spMk id="14" creationId="{C80419EF-1760-3FCE-A809-71AEC33A1769}"/>
          </ac:spMkLst>
        </pc:spChg>
        <pc:spChg chg="del">
          <ac:chgData name="Mathias Vercauteren" userId="fa5be325-c4b1-412f-aabb-20c14464bfb7" providerId="ADAL" clId="{25C97D6E-73B0-4140-96CD-2BA9D853D87A}" dt="2024-09-19T18:39:53.292" v="1776" actId="478"/>
          <ac:spMkLst>
            <pc:docMk/>
            <pc:sldMk cId="2159606591" sldId="2147470347"/>
            <ac:spMk id="15" creationId="{E1017A49-1314-2EC2-BE65-902065C2BC1D}"/>
          </ac:spMkLst>
        </pc:spChg>
        <pc:spChg chg="mod">
          <ac:chgData name="Mathias Vercauteren" userId="fa5be325-c4b1-412f-aabb-20c14464bfb7" providerId="ADAL" clId="{25C97D6E-73B0-4140-96CD-2BA9D853D87A}" dt="2024-09-19T19:11:41.944" v="1937"/>
          <ac:spMkLst>
            <pc:docMk/>
            <pc:sldMk cId="2159606591" sldId="2147470347"/>
            <ac:spMk id="35" creationId="{6F2B8FC9-8057-FAED-9749-2809C7209ED8}"/>
          </ac:spMkLst>
        </pc:spChg>
        <pc:spChg chg="mod">
          <ac:chgData name="Mathias Vercauteren" userId="fa5be325-c4b1-412f-aabb-20c14464bfb7" providerId="ADAL" clId="{25C97D6E-73B0-4140-96CD-2BA9D853D87A}" dt="2024-09-19T19:12:22.683" v="1976" actId="20577"/>
          <ac:spMkLst>
            <pc:docMk/>
            <pc:sldMk cId="2159606591" sldId="2147470347"/>
            <ac:spMk id="39" creationId="{4AB56702-1ADE-4950-6D93-05124D02F3B1}"/>
          </ac:spMkLst>
        </pc:spChg>
        <pc:spChg chg="del">
          <ac:chgData name="Mathias Vercauteren" userId="fa5be325-c4b1-412f-aabb-20c14464bfb7" providerId="ADAL" clId="{25C97D6E-73B0-4140-96CD-2BA9D853D87A}" dt="2024-09-19T19:15:42.976" v="2022" actId="478"/>
          <ac:spMkLst>
            <pc:docMk/>
            <pc:sldMk cId="2159606591" sldId="2147470347"/>
            <ac:spMk id="40" creationId="{0F39016D-AE25-DB5B-36C8-5124E6581416}"/>
          </ac:spMkLst>
        </pc:spChg>
        <pc:spChg chg="mod">
          <ac:chgData name="Mathias Vercauteren" userId="fa5be325-c4b1-412f-aabb-20c14464bfb7" providerId="ADAL" clId="{25C97D6E-73B0-4140-96CD-2BA9D853D87A}" dt="2024-09-19T19:16:10.956" v="2028" actId="1076"/>
          <ac:spMkLst>
            <pc:docMk/>
            <pc:sldMk cId="2159606591" sldId="2147470347"/>
            <ac:spMk id="41" creationId="{5BAC1B49-C842-4242-757E-D250021F643B}"/>
          </ac:spMkLst>
        </pc:spChg>
        <pc:spChg chg="mod">
          <ac:chgData name="Mathias Vercauteren" userId="fa5be325-c4b1-412f-aabb-20c14464bfb7" providerId="ADAL" clId="{25C97D6E-73B0-4140-96CD-2BA9D853D87A}" dt="2024-09-19T19:13:41.053" v="2004" actId="20577"/>
          <ac:spMkLst>
            <pc:docMk/>
            <pc:sldMk cId="2159606591" sldId="2147470347"/>
            <ac:spMk id="49" creationId="{E4A8DEE6-935A-36E2-5EF0-AC9853E97544}"/>
          </ac:spMkLst>
        </pc:spChg>
        <pc:spChg chg="add mod">
          <ac:chgData name="Mathias Vercauteren" userId="fa5be325-c4b1-412f-aabb-20c14464bfb7" providerId="ADAL" clId="{25C97D6E-73B0-4140-96CD-2BA9D853D87A}" dt="2024-09-19T19:07:58.536" v="1865" actId="207"/>
          <ac:spMkLst>
            <pc:docMk/>
            <pc:sldMk cId="2159606591" sldId="2147470347"/>
            <ac:spMk id="75" creationId="{9A486E47-051B-5FF3-5432-9D519F34ED5D}"/>
          </ac:spMkLst>
        </pc:spChg>
        <pc:spChg chg="add mod">
          <ac:chgData name="Mathias Vercauteren" userId="fa5be325-c4b1-412f-aabb-20c14464bfb7" providerId="ADAL" clId="{25C97D6E-73B0-4140-96CD-2BA9D853D87A}" dt="2024-09-19T19:08:03.982" v="1866" actId="207"/>
          <ac:spMkLst>
            <pc:docMk/>
            <pc:sldMk cId="2159606591" sldId="2147470347"/>
            <ac:spMk id="76" creationId="{B0D7B849-4A02-CAAA-8125-C9DDB6C02220}"/>
          </ac:spMkLst>
        </pc:spChg>
        <pc:spChg chg="mod">
          <ac:chgData name="Mathias Vercauteren" userId="fa5be325-c4b1-412f-aabb-20c14464bfb7" providerId="ADAL" clId="{25C97D6E-73B0-4140-96CD-2BA9D853D87A}" dt="2024-09-19T19:08:26.088" v="1873" actId="208"/>
          <ac:spMkLst>
            <pc:docMk/>
            <pc:sldMk cId="2159606591" sldId="2147470347"/>
            <ac:spMk id="79" creationId="{C048F026-BB35-9005-1D0E-0E5D56A15102}"/>
          </ac:spMkLst>
        </pc:spChg>
        <pc:spChg chg="mod">
          <ac:chgData name="Mathias Vercauteren" userId="fa5be325-c4b1-412f-aabb-20c14464bfb7" providerId="ADAL" clId="{25C97D6E-73B0-4140-96CD-2BA9D853D87A}" dt="2024-09-19T19:08:16.274" v="1871" actId="208"/>
          <ac:spMkLst>
            <pc:docMk/>
            <pc:sldMk cId="2159606591" sldId="2147470347"/>
            <ac:spMk id="80" creationId="{99F966E2-E5F2-5401-B4D3-EDD95A8271DA}"/>
          </ac:spMkLst>
        </pc:spChg>
        <pc:spChg chg="mod">
          <ac:chgData name="Mathias Vercauteren" userId="fa5be325-c4b1-412f-aabb-20c14464bfb7" providerId="ADAL" clId="{25C97D6E-73B0-4140-96CD-2BA9D853D87A}" dt="2024-09-19T19:08:08.331" v="1868" actId="207"/>
          <ac:spMkLst>
            <pc:docMk/>
            <pc:sldMk cId="2159606591" sldId="2147470347"/>
            <ac:spMk id="82" creationId="{9A8652D9-A50A-BFE8-0036-2F3D20C391A1}"/>
          </ac:spMkLst>
        </pc:spChg>
        <pc:spChg chg="mod">
          <ac:chgData name="Mathias Vercauteren" userId="fa5be325-c4b1-412f-aabb-20c14464bfb7" providerId="ADAL" clId="{25C97D6E-73B0-4140-96CD-2BA9D853D87A}" dt="2024-09-19T19:08:06.211" v="1867" actId="207"/>
          <ac:spMkLst>
            <pc:docMk/>
            <pc:sldMk cId="2159606591" sldId="2147470347"/>
            <ac:spMk id="83" creationId="{D0035C25-3B78-A21A-F815-78EBD9E097BC}"/>
          </ac:spMkLst>
        </pc:spChg>
        <pc:spChg chg="mod">
          <ac:chgData name="Mathias Vercauteren" userId="fa5be325-c4b1-412f-aabb-20c14464bfb7" providerId="ADAL" clId="{25C97D6E-73B0-4140-96CD-2BA9D853D87A}" dt="2024-09-19T19:07:54.570" v="1863"/>
          <ac:spMkLst>
            <pc:docMk/>
            <pc:sldMk cId="2159606591" sldId="2147470347"/>
            <ac:spMk id="85" creationId="{A71810C7-3C8E-E682-18FF-2A0BB5354DCA}"/>
          </ac:spMkLst>
        </pc:spChg>
        <pc:spChg chg="mod">
          <ac:chgData name="Mathias Vercauteren" userId="fa5be325-c4b1-412f-aabb-20c14464bfb7" providerId="ADAL" clId="{25C97D6E-73B0-4140-96CD-2BA9D853D87A}" dt="2024-09-19T19:08:51.106" v="1875"/>
          <ac:spMkLst>
            <pc:docMk/>
            <pc:sldMk cId="2159606591" sldId="2147470347"/>
            <ac:spMk id="88" creationId="{57FC670E-FB14-7264-81FE-2553132F416A}"/>
          </ac:spMkLst>
        </pc:spChg>
        <pc:spChg chg="mod">
          <ac:chgData name="Mathias Vercauteren" userId="fa5be325-c4b1-412f-aabb-20c14464bfb7" providerId="ADAL" clId="{25C97D6E-73B0-4140-96CD-2BA9D853D87A}" dt="2024-09-19T19:09:23.741" v="1886" actId="20577"/>
          <ac:spMkLst>
            <pc:docMk/>
            <pc:sldMk cId="2159606591" sldId="2147470347"/>
            <ac:spMk id="89" creationId="{068806C3-5CDC-9371-2758-D1DE698CDFAC}"/>
          </ac:spMkLst>
        </pc:spChg>
        <pc:spChg chg="mod topLvl">
          <ac:chgData name="Mathias Vercauteren" userId="fa5be325-c4b1-412f-aabb-20c14464bfb7" providerId="ADAL" clId="{25C97D6E-73B0-4140-96CD-2BA9D853D87A}" dt="2024-09-19T19:09:47.767" v="1915" actId="164"/>
          <ac:spMkLst>
            <pc:docMk/>
            <pc:sldMk cId="2159606591" sldId="2147470347"/>
            <ac:spMk id="91" creationId="{83913796-A3CE-B495-B1A5-96F8A2523820}"/>
          </ac:spMkLst>
        </pc:spChg>
        <pc:spChg chg="mod topLvl">
          <ac:chgData name="Mathias Vercauteren" userId="fa5be325-c4b1-412f-aabb-20c14464bfb7" providerId="ADAL" clId="{25C97D6E-73B0-4140-96CD-2BA9D853D87A}" dt="2024-09-19T19:09:47.767" v="1915" actId="164"/>
          <ac:spMkLst>
            <pc:docMk/>
            <pc:sldMk cId="2159606591" sldId="2147470347"/>
            <ac:spMk id="92" creationId="{E71015AC-1DA6-A915-0310-61899B786A0B}"/>
          </ac:spMkLst>
        </pc:spChg>
        <pc:spChg chg="mod">
          <ac:chgData name="Mathias Vercauteren" userId="fa5be325-c4b1-412f-aabb-20c14464bfb7" providerId="ADAL" clId="{25C97D6E-73B0-4140-96CD-2BA9D853D87A}" dt="2024-09-19T19:08:59.080" v="1877" actId="571"/>
          <ac:spMkLst>
            <pc:docMk/>
            <pc:sldMk cId="2159606591" sldId="2147470347"/>
            <ac:spMk id="94" creationId="{07D9A903-87FF-9B65-D609-1055315B92F5}"/>
          </ac:spMkLst>
        </pc:spChg>
        <pc:spChg chg="mod">
          <ac:chgData name="Mathias Vercauteren" userId="fa5be325-c4b1-412f-aabb-20c14464bfb7" providerId="ADAL" clId="{25C97D6E-73B0-4140-96CD-2BA9D853D87A}" dt="2024-09-19T19:09:33.137" v="1910" actId="20577"/>
          <ac:spMkLst>
            <pc:docMk/>
            <pc:sldMk cId="2159606591" sldId="2147470347"/>
            <ac:spMk id="95" creationId="{61482384-81FC-1B89-6274-787CB32A2057}"/>
          </ac:spMkLst>
        </pc:spChg>
        <pc:grpChg chg="del">
          <ac:chgData name="Mathias Vercauteren" userId="fa5be325-c4b1-412f-aabb-20c14464bfb7" providerId="ADAL" clId="{25C97D6E-73B0-4140-96CD-2BA9D853D87A}" dt="2024-09-19T18:39:17.181" v="1762" actId="478"/>
          <ac:grpSpMkLst>
            <pc:docMk/>
            <pc:sldMk cId="2159606591" sldId="2147470347"/>
            <ac:grpSpMk id="17" creationId="{662668ED-5D7A-6352-4AAA-FE5632B91435}"/>
          </ac:grpSpMkLst>
        </pc:grpChg>
        <pc:grpChg chg="del">
          <ac:chgData name="Mathias Vercauteren" userId="fa5be325-c4b1-412f-aabb-20c14464bfb7" providerId="ADAL" clId="{25C97D6E-73B0-4140-96CD-2BA9D853D87A}" dt="2024-09-19T18:39:22.837" v="1766" actId="478"/>
          <ac:grpSpMkLst>
            <pc:docMk/>
            <pc:sldMk cId="2159606591" sldId="2147470347"/>
            <ac:grpSpMk id="20" creationId="{FF51C452-AA19-848C-C928-53E051D75CDE}"/>
          </ac:grpSpMkLst>
        </pc:grpChg>
        <pc:grpChg chg="del">
          <ac:chgData name="Mathias Vercauteren" userId="fa5be325-c4b1-412f-aabb-20c14464bfb7" providerId="ADAL" clId="{25C97D6E-73B0-4140-96CD-2BA9D853D87A}" dt="2024-09-19T18:39:51.134" v="1775" actId="478"/>
          <ac:grpSpMkLst>
            <pc:docMk/>
            <pc:sldMk cId="2159606591" sldId="2147470347"/>
            <ac:grpSpMk id="23" creationId="{06ADC4EA-9CE0-F3E4-120F-05588150837C}"/>
          </ac:grpSpMkLst>
        </pc:grpChg>
        <pc:grpChg chg="del">
          <ac:chgData name="Mathias Vercauteren" userId="fa5be325-c4b1-412f-aabb-20c14464bfb7" providerId="ADAL" clId="{25C97D6E-73B0-4140-96CD-2BA9D853D87A}" dt="2024-09-19T18:39:57.176" v="1782" actId="478"/>
          <ac:grpSpMkLst>
            <pc:docMk/>
            <pc:sldMk cId="2159606591" sldId="2147470347"/>
            <ac:grpSpMk id="26" creationId="{C6F0BED2-1599-EC79-A4A5-D71DB167A423}"/>
          </ac:grpSpMkLst>
        </pc:grpChg>
        <pc:grpChg chg="del">
          <ac:chgData name="Mathias Vercauteren" userId="fa5be325-c4b1-412f-aabb-20c14464bfb7" providerId="ADAL" clId="{25C97D6E-73B0-4140-96CD-2BA9D853D87A}" dt="2024-09-19T18:39:54.978" v="1778" actId="478"/>
          <ac:grpSpMkLst>
            <pc:docMk/>
            <pc:sldMk cId="2159606591" sldId="2147470347"/>
            <ac:grpSpMk id="29" creationId="{6ED7D814-A7A4-F0B7-0976-066DBF4323D1}"/>
          </ac:grpSpMkLst>
        </pc:grpChg>
        <pc:grpChg chg="del">
          <ac:chgData name="Mathias Vercauteren" userId="fa5be325-c4b1-412f-aabb-20c14464bfb7" providerId="ADAL" clId="{25C97D6E-73B0-4140-96CD-2BA9D853D87A}" dt="2024-09-19T18:39:57.559" v="1783" actId="478"/>
          <ac:grpSpMkLst>
            <pc:docMk/>
            <pc:sldMk cId="2159606591" sldId="2147470347"/>
            <ac:grpSpMk id="32" creationId="{DF1C5557-E03E-C052-D592-48DA0ED546ED}"/>
          </ac:grpSpMkLst>
        </pc:grpChg>
        <pc:grpChg chg="del">
          <ac:chgData name="Mathias Vercauteren" userId="fa5be325-c4b1-412f-aabb-20c14464bfb7" providerId="ADAL" clId="{25C97D6E-73B0-4140-96CD-2BA9D853D87A}" dt="2024-09-19T19:15:41.548" v="2021" actId="478"/>
          <ac:grpSpMkLst>
            <pc:docMk/>
            <pc:sldMk cId="2159606591" sldId="2147470347"/>
            <ac:grpSpMk id="42" creationId="{F5752237-87D6-5C9D-D984-004F53A171F2}"/>
          </ac:grpSpMkLst>
        </pc:grpChg>
        <pc:grpChg chg="mod">
          <ac:chgData name="Mathias Vercauteren" userId="fa5be325-c4b1-412f-aabb-20c14464bfb7" providerId="ADAL" clId="{25C97D6E-73B0-4140-96CD-2BA9D853D87A}" dt="2024-09-19T19:16:10.956" v="2028" actId="1076"/>
          <ac:grpSpMkLst>
            <pc:docMk/>
            <pc:sldMk cId="2159606591" sldId="2147470347"/>
            <ac:grpSpMk id="45" creationId="{08D46D88-BA7D-47DE-F9D3-AE11455A4C9E}"/>
          </ac:grpSpMkLst>
        </pc:grpChg>
        <pc:grpChg chg="del">
          <ac:chgData name="Mathias Vercauteren" userId="fa5be325-c4b1-412f-aabb-20c14464bfb7" providerId="ADAL" clId="{25C97D6E-73B0-4140-96CD-2BA9D853D87A}" dt="2024-09-19T19:15:45.186" v="2023" actId="478"/>
          <ac:grpSpMkLst>
            <pc:docMk/>
            <pc:sldMk cId="2159606591" sldId="2147470347"/>
            <ac:grpSpMk id="64" creationId="{1212139B-B3A2-587F-10F2-F7610727F6BA}"/>
          </ac:grpSpMkLst>
        </pc:grpChg>
        <pc:grpChg chg="add mod">
          <ac:chgData name="Mathias Vercauteren" userId="fa5be325-c4b1-412f-aabb-20c14464bfb7" providerId="ADAL" clId="{25C97D6E-73B0-4140-96CD-2BA9D853D87A}" dt="2024-09-19T19:11:10.461" v="1933" actId="1076"/>
          <ac:grpSpMkLst>
            <pc:docMk/>
            <pc:sldMk cId="2159606591" sldId="2147470347"/>
            <ac:grpSpMk id="77" creationId="{BA79A33C-38B9-9E8A-8092-3D6DED7F31F3}"/>
          </ac:grpSpMkLst>
        </pc:grpChg>
        <pc:grpChg chg="add mod">
          <ac:chgData name="Mathias Vercauteren" userId="fa5be325-c4b1-412f-aabb-20c14464bfb7" providerId="ADAL" clId="{25C97D6E-73B0-4140-96CD-2BA9D853D87A}" dt="2024-09-19T19:11:10.461" v="1933" actId="1076"/>
          <ac:grpSpMkLst>
            <pc:docMk/>
            <pc:sldMk cId="2159606591" sldId="2147470347"/>
            <ac:grpSpMk id="78" creationId="{03204E19-B634-4AED-5BC5-BC66C8E6126D}"/>
          </ac:grpSpMkLst>
        </pc:grpChg>
        <pc:grpChg chg="add mod">
          <ac:chgData name="Mathias Vercauteren" userId="fa5be325-c4b1-412f-aabb-20c14464bfb7" providerId="ADAL" clId="{25C97D6E-73B0-4140-96CD-2BA9D853D87A}" dt="2024-09-19T19:11:10.461" v="1933" actId="1076"/>
          <ac:grpSpMkLst>
            <pc:docMk/>
            <pc:sldMk cId="2159606591" sldId="2147470347"/>
            <ac:grpSpMk id="81" creationId="{97EF5FEC-FBF4-2571-717D-A8F1724BA370}"/>
          </ac:grpSpMkLst>
        </pc:grpChg>
        <pc:grpChg chg="add del mod">
          <ac:chgData name="Mathias Vercauteren" userId="fa5be325-c4b1-412f-aabb-20c14464bfb7" providerId="ADAL" clId="{25C97D6E-73B0-4140-96CD-2BA9D853D87A}" dt="2024-09-19T19:08:10.858" v="1869" actId="478"/>
          <ac:grpSpMkLst>
            <pc:docMk/>
            <pc:sldMk cId="2159606591" sldId="2147470347"/>
            <ac:grpSpMk id="84" creationId="{F00A5BF6-C0B1-D8EA-E1EC-4081D55ADC0F}"/>
          </ac:grpSpMkLst>
        </pc:grpChg>
        <pc:grpChg chg="add mod">
          <ac:chgData name="Mathias Vercauteren" userId="fa5be325-c4b1-412f-aabb-20c14464bfb7" providerId="ADAL" clId="{25C97D6E-73B0-4140-96CD-2BA9D853D87A}" dt="2024-09-19T19:11:10.461" v="1933" actId="1076"/>
          <ac:grpSpMkLst>
            <pc:docMk/>
            <pc:sldMk cId="2159606591" sldId="2147470347"/>
            <ac:grpSpMk id="87" creationId="{715DEE96-6CE1-49B0-AAA6-825AC650CF8E}"/>
          </ac:grpSpMkLst>
        </pc:grpChg>
        <pc:grpChg chg="add del mod">
          <ac:chgData name="Mathias Vercauteren" userId="fa5be325-c4b1-412f-aabb-20c14464bfb7" providerId="ADAL" clId="{25C97D6E-73B0-4140-96CD-2BA9D853D87A}" dt="2024-09-19T19:09:37.265" v="1911" actId="165"/>
          <ac:grpSpMkLst>
            <pc:docMk/>
            <pc:sldMk cId="2159606591" sldId="2147470347"/>
            <ac:grpSpMk id="90" creationId="{50A4E21C-32F5-9179-2510-5E03261372F0}"/>
          </ac:grpSpMkLst>
        </pc:grpChg>
        <pc:grpChg chg="add mod">
          <ac:chgData name="Mathias Vercauteren" userId="fa5be325-c4b1-412f-aabb-20c14464bfb7" providerId="ADAL" clId="{25C97D6E-73B0-4140-96CD-2BA9D853D87A}" dt="2024-09-19T19:11:10.461" v="1933" actId="1076"/>
          <ac:grpSpMkLst>
            <pc:docMk/>
            <pc:sldMk cId="2159606591" sldId="2147470347"/>
            <ac:grpSpMk id="93" creationId="{FDFC4784-B7DE-C7B6-9181-71F7B005086A}"/>
          </ac:grpSpMkLst>
        </pc:grpChg>
        <pc:grpChg chg="add mod">
          <ac:chgData name="Mathias Vercauteren" userId="fa5be325-c4b1-412f-aabb-20c14464bfb7" providerId="ADAL" clId="{25C97D6E-73B0-4140-96CD-2BA9D853D87A}" dt="2024-09-19T19:11:10.461" v="1933" actId="1076"/>
          <ac:grpSpMkLst>
            <pc:docMk/>
            <pc:sldMk cId="2159606591" sldId="2147470347"/>
            <ac:grpSpMk id="96" creationId="{05A0EB70-C630-A7E6-3377-E75BFD0419AF}"/>
          </ac:grpSpMkLst>
        </pc:grpChg>
        <pc:picChg chg="mod">
          <ac:chgData name="Mathias Vercauteren" userId="fa5be325-c4b1-412f-aabb-20c14464bfb7" providerId="ADAL" clId="{25C97D6E-73B0-4140-96CD-2BA9D853D87A}" dt="2024-09-19T19:14:02.480" v="2006" actId="14100"/>
          <ac:picMkLst>
            <pc:docMk/>
            <pc:sldMk cId="2159606591" sldId="2147470347"/>
            <ac:picMk id="6" creationId="{18A6ED16-1F6F-2F7B-FE2E-72A8BA35EC18}"/>
          </ac:picMkLst>
        </pc:picChg>
        <pc:picChg chg="del mod">
          <ac:chgData name="Mathias Vercauteren" userId="fa5be325-c4b1-412f-aabb-20c14464bfb7" providerId="ADAL" clId="{25C97D6E-73B0-4140-96CD-2BA9D853D87A}" dt="2024-09-19T19:09:50.281" v="1916" actId="478"/>
          <ac:picMkLst>
            <pc:docMk/>
            <pc:sldMk cId="2159606591" sldId="2147470347"/>
            <ac:picMk id="68" creationId="{E1803C30-4E06-1849-DC31-42B771E6FB42}"/>
          </ac:picMkLst>
        </pc:picChg>
        <pc:picChg chg="del mod">
          <ac:chgData name="Mathias Vercauteren" userId="fa5be325-c4b1-412f-aabb-20c14464bfb7" providerId="ADAL" clId="{25C97D6E-73B0-4140-96CD-2BA9D853D87A}" dt="2024-09-19T19:06:53.944" v="1833" actId="478"/>
          <ac:picMkLst>
            <pc:docMk/>
            <pc:sldMk cId="2159606591" sldId="2147470347"/>
            <ac:picMk id="69" creationId="{A8744409-5743-E166-A6E7-5961B3B8A797}"/>
          </ac:picMkLst>
        </pc:picChg>
        <pc:picChg chg="del mod">
          <ac:chgData name="Mathias Vercauteren" userId="fa5be325-c4b1-412f-aabb-20c14464bfb7" providerId="ADAL" clId="{25C97D6E-73B0-4140-96CD-2BA9D853D87A}" dt="2024-09-19T19:12:35.532" v="1979" actId="21"/>
          <ac:picMkLst>
            <pc:docMk/>
            <pc:sldMk cId="2159606591" sldId="2147470347"/>
            <ac:picMk id="70" creationId="{F75D1058-246D-C087-DDE5-A14FEB895F24}"/>
          </ac:picMkLst>
        </pc:picChg>
        <pc:picChg chg="add del mod">
          <ac:chgData name="Mathias Vercauteren" userId="fa5be325-c4b1-412f-aabb-20c14464bfb7" providerId="ADAL" clId="{25C97D6E-73B0-4140-96CD-2BA9D853D87A}" dt="2024-09-19T19:06:53.504" v="1832" actId="478"/>
          <ac:picMkLst>
            <pc:docMk/>
            <pc:sldMk cId="2159606591" sldId="2147470347"/>
            <ac:picMk id="71" creationId="{7F5848AB-40FC-3F87-5E56-929C9085BF5F}"/>
          </ac:picMkLst>
        </pc:picChg>
        <pc:picChg chg="del">
          <ac:chgData name="Mathias Vercauteren" userId="fa5be325-c4b1-412f-aabb-20c14464bfb7" providerId="ADAL" clId="{25C97D6E-73B0-4140-96CD-2BA9D853D87A}" dt="2024-09-19T19:09:50.783" v="1917" actId="478"/>
          <ac:picMkLst>
            <pc:docMk/>
            <pc:sldMk cId="2159606591" sldId="2147470347"/>
            <ac:picMk id="72" creationId="{45B3C299-E260-E5A3-228D-E74FF29E5508}"/>
          </ac:picMkLst>
        </pc:picChg>
        <pc:picChg chg="del">
          <ac:chgData name="Mathias Vercauteren" userId="fa5be325-c4b1-412f-aabb-20c14464bfb7" providerId="ADAL" clId="{25C97D6E-73B0-4140-96CD-2BA9D853D87A}" dt="2024-09-19T19:06:52.859" v="1831" actId="478"/>
          <ac:picMkLst>
            <pc:docMk/>
            <pc:sldMk cId="2159606591" sldId="2147470347"/>
            <ac:picMk id="73" creationId="{C5455677-EF77-14DD-0C3D-778DF5D979F9}"/>
          </ac:picMkLst>
        </pc:picChg>
        <pc:picChg chg="del">
          <ac:chgData name="Mathias Vercauteren" userId="fa5be325-c4b1-412f-aabb-20c14464bfb7" providerId="ADAL" clId="{25C97D6E-73B0-4140-96CD-2BA9D853D87A}" dt="2024-09-19T19:09:51.301" v="1918" actId="478"/>
          <ac:picMkLst>
            <pc:docMk/>
            <pc:sldMk cId="2159606591" sldId="2147470347"/>
            <ac:picMk id="74" creationId="{EF4007F3-5A6B-B286-F097-DFEDCF6E867F}"/>
          </ac:picMkLst>
        </pc:picChg>
        <pc:picChg chg="mod">
          <ac:chgData name="Mathias Vercauteren" userId="fa5be325-c4b1-412f-aabb-20c14464bfb7" providerId="ADAL" clId="{25C97D6E-73B0-4140-96CD-2BA9D853D87A}" dt="2024-09-19T19:07:54.570" v="1863"/>
          <ac:picMkLst>
            <pc:docMk/>
            <pc:sldMk cId="2159606591" sldId="2147470347"/>
            <ac:picMk id="86" creationId="{B8C1B981-3A90-C670-CED9-E4D78CBBAB55}"/>
          </ac:picMkLst>
        </pc:picChg>
        <pc:picChg chg="add mod">
          <ac:chgData name="Mathias Vercauteren" userId="fa5be325-c4b1-412f-aabb-20c14464bfb7" providerId="ADAL" clId="{25C97D6E-73B0-4140-96CD-2BA9D853D87A}" dt="2024-09-19T19:14:23.291" v="2013" actId="1076"/>
          <ac:picMkLst>
            <pc:docMk/>
            <pc:sldMk cId="2159606591" sldId="2147470347"/>
            <ac:picMk id="97" creationId="{7D5937EC-2A7D-07F6-814D-CEAE07D07C5F}"/>
          </ac:picMkLst>
        </pc:picChg>
      </pc:sldChg>
      <pc:sldChg chg="modSp new mod ord modTransition modAnim">
        <pc:chgData name="Mathias Vercauteren" userId="fa5be325-c4b1-412f-aabb-20c14464bfb7" providerId="ADAL" clId="{25C97D6E-73B0-4140-96CD-2BA9D853D87A}" dt="2024-10-02T17:13:14.143" v="41813"/>
        <pc:sldMkLst>
          <pc:docMk/>
          <pc:sldMk cId="1324593688" sldId="2147470348"/>
        </pc:sldMkLst>
        <pc:spChg chg="mod">
          <ac:chgData name="Mathias Vercauteren" userId="fa5be325-c4b1-412f-aabb-20c14464bfb7" providerId="ADAL" clId="{25C97D6E-73B0-4140-96CD-2BA9D853D87A}" dt="2024-09-22T13:35:33.678" v="2066"/>
          <ac:spMkLst>
            <pc:docMk/>
            <pc:sldMk cId="1324593688" sldId="2147470348"/>
            <ac:spMk id="2" creationId="{5B700F1E-179E-98C4-FEA6-A2B307559DAE}"/>
          </ac:spMkLst>
        </pc:spChg>
        <pc:spChg chg="mod">
          <ac:chgData name="Mathias Vercauteren" userId="fa5be325-c4b1-412f-aabb-20c14464bfb7" providerId="ADAL" clId="{25C97D6E-73B0-4140-96CD-2BA9D853D87A}" dt="2024-09-22T13:36:09" v="2082" actId="1076"/>
          <ac:spMkLst>
            <pc:docMk/>
            <pc:sldMk cId="1324593688" sldId="2147470348"/>
            <ac:spMk id="3" creationId="{4D2D66C6-163F-C54B-30A2-CA5158B98C3A}"/>
          </ac:spMkLst>
        </pc:spChg>
      </pc:sldChg>
      <pc:sldChg chg="addSp delSp modSp new mod ord modTransition">
        <pc:chgData name="Mathias Vercauteren" userId="fa5be325-c4b1-412f-aabb-20c14464bfb7" providerId="ADAL" clId="{25C97D6E-73B0-4140-96CD-2BA9D853D87A}" dt="2024-10-02T17:13:14.143" v="41813"/>
        <pc:sldMkLst>
          <pc:docMk/>
          <pc:sldMk cId="2840470270" sldId="2147470349"/>
        </pc:sldMkLst>
        <pc:spChg chg="mod">
          <ac:chgData name="Mathias Vercauteren" userId="fa5be325-c4b1-412f-aabb-20c14464bfb7" providerId="ADAL" clId="{25C97D6E-73B0-4140-96CD-2BA9D853D87A}" dt="2024-09-22T13:37:12.751" v="2130" actId="207"/>
          <ac:spMkLst>
            <pc:docMk/>
            <pc:sldMk cId="2840470270" sldId="2147470349"/>
            <ac:spMk id="2" creationId="{F054180D-ADDC-C60B-8FED-03E85E942BD2}"/>
          </ac:spMkLst>
        </pc:spChg>
        <pc:spChg chg="del">
          <ac:chgData name="Mathias Vercauteren" userId="fa5be325-c4b1-412f-aabb-20c14464bfb7" providerId="ADAL" clId="{25C97D6E-73B0-4140-96CD-2BA9D853D87A}" dt="2024-09-22T13:37:25.245" v="2131" actId="478"/>
          <ac:spMkLst>
            <pc:docMk/>
            <pc:sldMk cId="2840470270" sldId="2147470349"/>
            <ac:spMk id="3" creationId="{BF113301-64E3-2868-D349-CEBF9C3C5882}"/>
          </ac:spMkLst>
        </pc:spChg>
        <pc:spChg chg="add mod">
          <ac:chgData name="Mathias Vercauteren" userId="fa5be325-c4b1-412f-aabb-20c14464bfb7" providerId="ADAL" clId="{25C97D6E-73B0-4140-96CD-2BA9D853D87A}" dt="2024-09-22T13:37:45.984" v="2142" actId="1076"/>
          <ac:spMkLst>
            <pc:docMk/>
            <pc:sldMk cId="2840470270" sldId="2147470349"/>
            <ac:spMk id="8" creationId="{5EE0CEFE-68FA-01DC-6B6E-AA7537C7C470}"/>
          </ac:spMkLst>
        </pc:spChg>
        <pc:spChg chg="add mod">
          <ac:chgData name="Mathias Vercauteren" userId="fa5be325-c4b1-412f-aabb-20c14464bfb7" providerId="ADAL" clId="{25C97D6E-73B0-4140-96CD-2BA9D853D87A}" dt="2024-09-22T13:37:45.984" v="2142" actId="1076"/>
          <ac:spMkLst>
            <pc:docMk/>
            <pc:sldMk cId="2840470270" sldId="2147470349"/>
            <ac:spMk id="10" creationId="{9F7DA453-E858-0D3B-AECD-813CDF21DFBD}"/>
          </ac:spMkLst>
        </pc:spChg>
        <pc:spChg chg="add mod">
          <ac:chgData name="Mathias Vercauteren" userId="fa5be325-c4b1-412f-aabb-20c14464bfb7" providerId="ADAL" clId="{25C97D6E-73B0-4140-96CD-2BA9D853D87A}" dt="2024-09-22T13:37:45.984" v="2142" actId="1076"/>
          <ac:spMkLst>
            <pc:docMk/>
            <pc:sldMk cId="2840470270" sldId="2147470349"/>
            <ac:spMk id="11" creationId="{FEBD3728-3C0B-0AEB-9A5B-6D15C6EF537B}"/>
          </ac:spMkLst>
        </pc:spChg>
        <pc:spChg chg="add mod">
          <ac:chgData name="Mathias Vercauteren" userId="fa5be325-c4b1-412f-aabb-20c14464bfb7" providerId="ADAL" clId="{25C97D6E-73B0-4140-96CD-2BA9D853D87A}" dt="2024-09-22T13:37:45.984" v="2142" actId="1076"/>
          <ac:spMkLst>
            <pc:docMk/>
            <pc:sldMk cId="2840470270" sldId="2147470349"/>
            <ac:spMk id="13" creationId="{4AA23E9F-220F-E2E1-FB94-1C03E3F87F17}"/>
          </ac:spMkLst>
        </pc:spChg>
        <pc:picChg chg="add mod">
          <ac:chgData name="Mathias Vercauteren" userId="fa5be325-c4b1-412f-aabb-20c14464bfb7" providerId="ADAL" clId="{25C97D6E-73B0-4140-96CD-2BA9D853D87A}" dt="2024-09-22T13:37:45.984" v="2142" actId="1076"/>
          <ac:picMkLst>
            <pc:docMk/>
            <pc:sldMk cId="2840470270" sldId="2147470349"/>
            <ac:picMk id="6" creationId="{947D52E0-2A4B-75CD-6EB6-58628CE26373}"/>
          </ac:picMkLst>
        </pc:picChg>
        <pc:picChg chg="add mod">
          <ac:chgData name="Mathias Vercauteren" userId="fa5be325-c4b1-412f-aabb-20c14464bfb7" providerId="ADAL" clId="{25C97D6E-73B0-4140-96CD-2BA9D853D87A}" dt="2024-09-22T13:37:45.984" v="2142" actId="1076"/>
          <ac:picMkLst>
            <pc:docMk/>
            <pc:sldMk cId="2840470270" sldId="2147470349"/>
            <ac:picMk id="7" creationId="{241C3CEB-51B5-6DF7-B719-2F28E71218A5}"/>
          </ac:picMkLst>
        </pc:picChg>
        <pc:picChg chg="add mod">
          <ac:chgData name="Mathias Vercauteren" userId="fa5be325-c4b1-412f-aabb-20c14464bfb7" providerId="ADAL" clId="{25C97D6E-73B0-4140-96CD-2BA9D853D87A}" dt="2024-09-22T13:37:45.984" v="2142" actId="1076"/>
          <ac:picMkLst>
            <pc:docMk/>
            <pc:sldMk cId="2840470270" sldId="2147470349"/>
            <ac:picMk id="9" creationId="{4D05F0CE-7A38-49C1-4C4F-4F203F78DFFF}"/>
          </ac:picMkLst>
        </pc:picChg>
        <pc:picChg chg="add mod">
          <ac:chgData name="Mathias Vercauteren" userId="fa5be325-c4b1-412f-aabb-20c14464bfb7" providerId="ADAL" clId="{25C97D6E-73B0-4140-96CD-2BA9D853D87A}" dt="2024-09-22T13:37:45.984" v="2142" actId="1076"/>
          <ac:picMkLst>
            <pc:docMk/>
            <pc:sldMk cId="2840470270" sldId="2147470349"/>
            <ac:picMk id="12" creationId="{3726E56A-AA66-A221-BA43-27FE5A38AB2D}"/>
          </ac:picMkLst>
        </pc:picChg>
      </pc:sldChg>
      <pc:sldChg chg="modSp new mod modTransition">
        <pc:chgData name="Mathias Vercauteren" userId="fa5be325-c4b1-412f-aabb-20c14464bfb7" providerId="ADAL" clId="{25C97D6E-73B0-4140-96CD-2BA9D853D87A}" dt="2024-10-02T17:13:14.143" v="41813"/>
        <pc:sldMkLst>
          <pc:docMk/>
          <pc:sldMk cId="3736137545" sldId="2147470350"/>
        </pc:sldMkLst>
        <pc:spChg chg="mod">
          <ac:chgData name="Mathias Vercauteren" userId="fa5be325-c4b1-412f-aabb-20c14464bfb7" providerId="ADAL" clId="{25C97D6E-73B0-4140-96CD-2BA9D853D87A}" dt="2024-09-22T13:38:43.542" v="2234" actId="404"/>
          <ac:spMkLst>
            <pc:docMk/>
            <pc:sldMk cId="3736137545" sldId="2147470350"/>
            <ac:spMk id="2" creationId="{D0154654-9E80-AC78-1B01-21AA29FEDFE2}"/>
          </ac:spMkLst>
        </pc:spChg>
        <pc:spChg chg="mod">
          <ac:chgData name="Mathias Vercauteren" userId="fa5be325-c4b1-412f-aabb-20c14464bfb7" providerId="ADAL" clId="{25C97D6E-73B0-4140-96CD-2BA9D853D87A}" dt="2024-09-22T13:39:02.622" v="2243" actId="14100"/>
          <ac:spMkLst>
            <pc:docMk/>
            <pc:sldMk cId="3736137545" sldId="2147470350"/>
            <ac:spMk id="3" creationId="{85A384CD-84B7-E25F-EEC6-166407E07B6A}"/>
          </ac:spMkLst>
        </pc:spChg>
      </pc:sldChg>
      <pc:sldChg chg="addSp delSp modSp new mod modTransition modAnim">
        <pc:chgData name="Mathias Vercauteren" userId="fa5be325-c4b1-412f-aabb-20c14464bfb7" providerId="ADAL" clId="{25C97D6E-73B0-4140-96CD-2BA9D853D87A}" dt="2024-10-02T17:13:14.143" v="41813"/>
        <pc:sldMkLst>
          <pc:docMk/>
          <pc:sldMk cId="1475938842" sldId="2147470351"/>
        </pc:sldMkLst>
        <pc:spChg chg="del">
          <ac:chgData name="Mathias Vercauteren" userId="fa5be325-c4b1-412f-aabb-20c14464bfb7" providerId="ADAL" clId="{25C97D6E-73B0-4140-96CD-2BA9D853D87A}" dt="2024-09-22T13:39:17.980" v="2245" actId="478"/>
          <ac:spMkLst>
            <pc:docMk/>
            <pc:sldMk cId="1475938842" sldId="2147470351"/>
            <ac:spMk id="2" creationId="{B6D61E84-15D2-86F5-52EF-BAF3329AD546}"/>
          </ac:spMkLst>
        </pc:spChg>
        <pc:spChg chg="del">
          <ac:chgData name="Mathias Vercauteren" userId="fa5be325-c4b1-412f-aabb-20c14464bfb7" providerId="ADAL" clId="{25C97D6E-73B0-4140-96CD-2BA9D853D87A}" dt="2024-09-22T13:39:17.980" v="2245" actId="478"/>
          <ac:spMkLst>
            <pc:docMk/>
            <pc:sldMk cId="1475938842" sldId="2147470351"/>
            <ac:spMk id="3" creationId="{1391A23F-6184-B9FC-1515-63923371209F}"/>
          </ac:spMkLst>
        </pc:spChg>
        <pc:spChg chg="add mod">
          <ac:chgData name="Mathias Vercauteren" userId="fa5be325-c4b1-412f-aabb-20c14464bfb7" providerId="ADAL" clId="{25C97D6E-73B0-4140-96CD-2BA9D853D87A}" dt="2024-09-22T13:39:30.949" v="2249" actId="2711"/>
          <ac:spMkLst>
            <pc:docMk/>
            <pc:sldMk cId="1475938842" sldId="2147470351"/>
            <ac:spMk id="6" creationId="{411A1694-6C6B-0858-9629-725D186AA3A2}"/>
          </ac:spMkLst>
        </pc:spChg>
        <pc:spChg chg="add mod">
          <ac:chgData name="Mathias Vercauteren" userId="fa5be325-c4b1-412f-aabb-20c14464bfb7" providerId="ADAL" clId="{25C97D6E-73B0-4140-96CD-2BA9D853D87A}" dt="2024-09-22T13:39:30.949" v="2249" actId="2711"/>
          <ac:spMkLst>
            <pc:docMk/>
            <pc:sldMk cId="1475938842" sldId="2147470351"/>
            <ac:spMk id="7" creationId="{39AB7D37-F981-9CAB-B03B-43498F1B63B8}"/>
          </ac:spMkLst>
        </pc:spChg>
        <pc:spChg chg="add mod">
          <ac:chgData name="Mathias Vercauteren" userId="fa5be325-c4b1-412f-aabb-20c14464bfb7" providerId="ADAL" clId="{25C97D6E-73B0-4140-96CD-2BA9D853D87A}" dt="2024-09-22T13:39:34.732" v="2250" actId="14100"/>
          <ac:spMkLst>
            <pc:docMk/>
            <pc:sldMk cId="1475938842" sldId="2147470351"/>
            <ac:spMk id="8" creationId="{73992774-304C-E47B-5D18-5DBE5AD63B43}"/>
          </ac:spMkLst>
        </pc:spChg>
        <pc:spChg chg="add mod">
          <ac:chgData name="Mathias Vercauteren" userId="fa5be325-c4b1-412f-aabb-20c14464bfb7" providerId="ADAL" clId="{25C97D6E-73B0-4140-96CD-2BA9D853D87A}" dt="2024-09-22T13:39:30.949" v="2249" actId="2711"/>
          <ac:spMkLst>
            <pc:docMk/>
            <pc:sldMk cId="1475938842" sldId="2147470351"/>
            <ac:spMk id="9" creationId="{2320BDA2-19F7-2C11-AEB3-ED15D4A17BE1}"/>
          </ac:spMkLst>
        </pc:spChg>
        <pc:spChg chg="add mod">
          <ac:chgData name="Mathias Vercauteren" userId="fa5be325-c4b1-412f-aabb-20c14464bfb7" providerId="ADAL" clId="{25C97D6E-73B0-4140-96CD-2BA9D853D87A}" dt="2024-09-22T13:39:30.949" v="2249" actId="2711"/>
          <ac:spMkLst>
            <pc:docMk/>
            <pc:sldMk cId="1475938842" sldId="2147470351"/>
            <ac:spMk id="10" creationId="{DA4E1980-F899-92CC-3B34-240FBCBFD2E9}"/>
          </ac:spMkLst>
        </pc:spChg>
        <pc:spChg chg="add mod">
          <ac:chgData name="Mathias Vercauteren" userId="fa5be325-c4b1-412f-aabb-20c14464bfb7" providerId="ADAL" clId="{25C97D6E-73B0-4140-96CD-2BA9D853D87A}" dt="2024-09-22T13:39:30.949" v="2249" actId="2711"/>
          <ac:spMkLst>
            <pc:docMk/>
            <pc:sldMk cId="1475938842" sldId="2147470351"/>
            <ac:spMk id="11" creationId="{A0BAF478-A3F5-C655-B6FC-229D799BDFF5}"/>
          </ac:spMkLst>
        </pc:spChg>
        <pc:spChg chg="add mod">
          <ac:chgData name="Mathias Vercauteren" userId="fa5be325-c4b1-412f-aabb-20c14464bfb7" providerId="ADAL" clId="{25C97D6E-73B0-4140-96CD-2BA9D853D87A}" dt="2024-09-22T13:39:30.949" v="2249" actId="2711"/>
          <ac:spMkLst>
            <pc:docMk/>
            <pc:sldMk cId="1475938842" sldId="2147470351"/>
            <ac:spMk id="12" creationId="{11E3211D-EB11-F475-B375-816AB11FB6F1}"/>
          </ac:spMkLst>
        </pc:spChg>
        <pc:spChg chg="add mod">
          <ac:chgData name="Mathias Vercauteren" userId="fa5be325-c4b1-412f-aabb-20c14464bfb7" providerId="ADAL" clId="{25C97D6E-73B0-4140-96CD-2BA9D853D87A}" dt="2024-09-22T13:39:30.949" v="2249" actId="2711"/>
          <ac:spMkLst>
            <pc:docMk/>
            <pc:sldMk cId="1475938842" sldId="2147470351"/>
            <ac:spMk id="13" creationId="{BB6BA50E-1669-7567-05E7-33212AA34492}"/>
          </ac:spMkLst>
        </pc:spChg>
        <pc:spChg chg="add mod">
          <ac:chgData name="Mathias Vercauteren" userId="fa5be325-c4b1-412f-aabb-20c14464bfb7" providerId="ADAL" clId="{25C97D6E-73B0-4140-96CD-2BA9D853D87A}" dt="2024-09-22T13:39:30.949" v="2249" actId="2711"/>
          <ac:spMkLst>
            <pc:docMk/>
            <pc:sldMk cId="1475938842" sldId="2147470351"/>
            <ac:spMk id="14" creationId="{1516A878-2386-92F9-CE74-F20A340D7D96}"/>
          </ac:spMkLst>
        </pc:spChg>
        <pc:spChg chg="add mod">
          <ac:chgData name="Mathias Vercauteren" userId="fa5be325-c4b1-412f-aabb-20c14464bfb7" providerId="ADAL" clId="{25C97D6E-73B0-4140-96CD-2BA9D853D87A}" dt="2024-09-22T13:39:30.949" v="2249" actId="2711"/>
          <ac:spMkLst>
            <pc:docMk/>
            <pc:sldMk cId="1475938842" sldId="2147470351"/>
            <ac:spMk id="15" creationId="{E556A192-453C-8EAB-460C-D8AD2B5C9B46}"/>
          </ac:spMkLst>
        </pc:spChg>
        <pc:spChg chg="add mod">
          <ac:chgData name="Mathias Vercauteren" userId="fa5be325-c4b1-412f-aabb-20c14464bfb7" providerId="ADAL" clId="{25C97D6E-73B0-4140-96CD-2BA9D853D87A}" dt="2024-09-22T13:39:30.949" v="2249" actId="2711"/>
          <ac:spMkLst>
            <pc:docMk/>
            <pc:sldMk cId="1475938842" sldId="2147470351"/>
            <ac:spMk id="16" creationId="{176EEC26-A19A-532C-7E3F-2F054C285EB6}"/>
          </ac:spMkLst>
        </pc:spChg>
        <pc:spChg chg="add mod">
          <ac:chgData name="Mathias Vercauteren" userId="fa5be325-c4b1-412f-aabb-20c14464bfb7" providerId="ADAL" clId="{25C97D6E-73B0-4140-96CD-2BA9D853D87A}" dt="2024-09-22T13:39:30.949" v="2249" actId="2711"/>
          <ac:spMkLst>
            <pc:docMk/>
            <pc:sldMk cId="1475938842" sldId="2147470351"/>
            <ac:spMk id="17" creationId="{6D0B4B72-824F-0D18-F58C-81C43B7B1025}"/>
          </ac:spMkLst>
        </pc:spChg>
        <pc:spChg chg="add mod">
          <ac:chgData name="Mathias Vercauteren" userId="fa5be325-c4b1-412f-aabb-20c14464bfb7" providerId="ADAL" clId="{25C97D6E-73B0-4140-96CD-2BA9D853D87A}" dt="2024-09-22T13:39:30.949" v="2249" actId="2711"/>
          <ac:spMkLst>
            <pc:docMk/>
            <pc:sldMk cId="1475938842" sldId="2147470351"/>
            <ac:spMk id="18" creationId="{0AEEEF43-A770-DD06-AED3-6D1330D13D94}"/>
          </ac:spMkLst>
        </pc:spChg>
        <pc:spChg chg="add mod">
          <ac:chgData name="Mathias Vercauteren" userId="fa5be325-c4b1-412f-aabb-20c14464bfb7" providerId="ADAL" clId="{25C97D6E-73B0-4140-96CD-2BA9D853D87A}" dt="2024-09-22T13:39:30.949" v="2249" actId="2711"/>
          <ac:spMkLst>
            <pc:docMk/>
            <pc:sldMk cId="1475938842" sldId="2147470351"/>
            <ac:spMk id="19" creationId="{80DF56F0-894F-B73D-B566-D78D7AFC9B30}"/>
          </ac:spMkLst>
        </pc:spChg>
        <pc:spChg chg="add mod">
          <ac:chgData name="Mathias Vercauteren" userId="fa5be325-c4b1-412f-aabb-20c14464bfb7" providerId="ADAL" clId="{25C97D6E-73B0-4140-96CD-2BA9D853D87A}" dt="2024-09-22T13:39:30.949" v="2249" actId="2711"/>
          <ac:spMkLst>
            <pc:docMk/>
            <pc:sldMk cId="1475938842" sldId="2147470351"/>
            <ac:spMk id="20" creationId="{A1A50C7C-3DF8-E28F-DE35-3897B463DAC1}"/>
          </ac:spMkLst>
        </pc:spChg>
        <pc:spChg chg="add mod">
          <ac:chgData name="Mathias Vercauteren" userId="fa5be325-c4b1-412f-aabb-20c14464bfb7" providerId="ADAL" clId="{25C97D6E-73B0-4140-96CD-2BA9D853D87A}" dt="2024-09-22T13:39:30.949" v="2249" actId="2711"/>
          <ac:spMkLst>
            <pc:docMk/>
            <pc:sldMk cId="1475938842" sldId="2147470351"/>
            <ac:spMk id="21" creationId="{C7A1E971-6043-A444-8F78-055BAFA20AC9}"/>
          </ac:spMkLst>
        </pc:spChg>
        <pc:spChg chg="add mod">
          <ac:chgData name="Mathias Vercauteren" userId="fa5be325-c4b1-412f-aabb-20c14464bfb7" providerId="ADAL" clId="{25C97D6E-73B0-4140-96CD-2BA9D853D87A}" dt="2024-09-22T13:39:30.949" v="2249" actId="2711"/>
          <ac:spMkLst>
            <pc:docMk/>
            <pc:sldMk cId="1475938842" sldId="2147470351"/>
            <ac:spMk id="22" creationId="{C71C83F1-4077-6EB3-0C22-4103D407F99B}"/>
          </ac:spMkLst>
        </pc:spChg>
        <pc:spChg chg="add mod">
          <ac:chgData name="Mathias Vercauteren" userId="fa5be325-c4b1-412f-aabb-20c14464bfb7" providerId="ADAL" clId="{25C97D6E-73B0-4140-96CD-2BA9D853D87A}" dt="2024-09-22T13:39:30.949" v="2249" actId="2711"/>
          <ac:spMkLst>
            <pc:docMk/>
            <pc:sldMk cId="1475938842" sldId="2147470351"/>
            <ac:spMk id="23" creationId="{17115CEB-96D7-6AB2-5171-388F266C02DB}"/>
          </ac:spMkLst>
        </pc:spChg>
      </pc:sldChg>
      <pc:sldChg chg="addSp delSp modSp new mod ord modTransition modAnim">
        <pc:chgData name="Mathias Vercauteren" userId="fa5be325-c4b1-412f-aabb-20c14464bfb7" providerId="ADAL" clId="{25C97D6E-73B0-4140-96CD-2BA9D853D87A}" dt="2024-10-02T17:13:14.143" v="41813"/>
        <pc:sldMkLst>
          <pc:docMk/>
          <pc:sldMk cId="1061098306" sldId="2147470352"/>
        </pc:sldMkLst>
        <pc:spChg chg="mod">
          <ac:chgData name="Mathias Vercauteren" userId="fa5be325-c4b1-412f-aabb-20c14464bfb7" providerId="ADAL" clId="{25C97D6E-73B0-4140-96CD-2BA9D853D87A}" dt="2024-09-22T13:40:01.422" v="2260" actId="207"/>
          <ac:spMkLst>
            <pc:docMk/>
            <pc:sldMk cId="1061098306" sldId="2147470352"/>
            <ac:spMk id="2" creationId="{CD764F67-B3E2-B861-EAB7-3B99471CB99F}"/>
          </ac:spMkLst>
        </pc:spChg>
        <pc:spChg chg="del">
          <ac:chgData name="Mathias Vercauteren" userId="fa5be325-c4b1-412f-aabb-20c14464bfb7" providerId="ADAL" clId="{25C97D6E-73B0-4140-96CD-2BA9D853D87A}" dt="2024-09-22T13:40:03.748" v="2261" actId="478"/>
          <ac:spMkLst>
            <pc:docMk/>
            <pc:sldMk cId="1061098306" sldId="2147470352"/>
            <ac:spMk id="3" creationId="{B5888F5B-BEBB-7E27-4E92-6139133F6BA4}"/>
          </ac:spMkLst>
        </pc:spChg>
        <pc:spChg chg="add mod">
          <ac:chgData name="Mathias Vercauteren" userId="fa5be325-c4b1-412f-aabb-20c14464bfb7" providerId="ADAL" clId="{25C97D6E-73B0-4140-96CD-2BA9D853D87A}" dt="2024-09-22T13:40:24.308" v="2273" actId="1076"/>
          <ac:spMkLst>
            <pc:docMk/>
            <pc:sldMk cId="1061098306" sldId="2147470352"/>
            <ac:spMk id="7" creationId="{7417257F-4768-5E3C-F50B-C50BB5B193A5}"/>
          </ac:spMkLst>
        </pc:spChg>
        <pc:spChg chg="add mod">
          <ac:chgData name="Mathias Vercauteren" userId="fa5be325-c4b1-412f-aabb-20c14464bfb7" providerId="ADAL" clId="{25C97D6E-73B0-4140-96CD-2BA9D853D87A}" dt="2024-09-22T13:41:47.826" v="2368" actId="207"/>
          <ac:spMkLst>
            <pc:docMk/>
            <pc:sldMk cId="1061098306" sldId="2147470352"/>
            <ac:spMk id="8" creationId="{B6BE86DA-D2AA-58F3-7F75-461169612181}"/>
          </ac:spMkLst>
        </pc:spChg>
        <pc:picChg chg="add mod">
          <ac:chgData name="Mathias Vercauteren" userId="fa5be325-c4b1-412f-aabb-20c14464bfb7" providerId="ADAL" clId="{25C97D6E-73B0-4140-96CD-2BA9D853D87A}" dt="2024-09-22T13:40:21.017" v="2271" actId="1076"/>
          <ac:picMkLst>
            <pc:docMk/>
            <pc:sldMk cId="1061098306" sldId="2147470352"/>
            <ac:picMk id="6" creationId="{9E86E9BC-A07E-78F7-2C94-8CACCC66495D}"/>
          </ac:picMkLst>
        </pc:picChg>
      </pc:sldChg>
      <pc:sldChg chg="addSp delSp modSp new mod modTransition modAnim">
        <pc:chgData name="Mathias Vercauteren" userId="fa5be325-c4b1-412f-aabb-20c14464bfb7" providerId="ADAL" clId="{25C97D6E-73B0-4140-96CD-2BA9D853D87A}" dt="2024-10-02T17:13:14.143" v="41813"/>
        <pc:sldMkLst>
          <pc:docMk/>
          <pc:sldMk cId="3604904084" sldId="2147470353"/>
        </pc:sldMkLst>
        <pc:spChg chg="mod">
          <ac:chgData name="Mathias Vercauteren" userId="fa5be325-c4b1-412f-aabb-20c14464bfb7" providerId="ADAL" clId="{25C97D6E-73B0-4140-96CD-2BA9D853D87A}" dt="2024-09-22T13:41:39.781" v="2365" actId="207"/>
          <ac:spMkLst>
            <pc:docMk/>
            <pc:sldMk cId="3604904084" sldId="2147470353"/>
            <ac:spMk id="2" creationId="{29286B05-E388-1722-3D09-275678A77DE5}"/>
          </ac:spMkLst>
        </pc:spChg>
        <pc:spChg chg="del">
          <ac:chgData name="Mathias Vercauteren" userId="fa5be325-c4b1-412f-aabb-20c14464bfb7" providerId="ADAL" clId="{25C97D6E-73B0-4140-96CD-2BA9D853D87A}" dt="2024-09-22T13:41:41.112" v="2366" actId="478"/>
          <ac:spMkLst>
            <pc:docMk/>
            <pc:sldMk cId="3604904084" sldId="2147470353"/>
            <ac:spMk id="3" creationId="{A17103ED-6482-1977-9172-CC9C5A804D02}"/>
          </ac:spMkLst>
        </pc:spChg>
        <pc:spChg chg="add mod">
          <ac:chgData name="Mathias Vercauteren" userId="fa5be325-c4b1-412f-aabb-20c14464bfb7" providerId="ADAL" clId="{25C97D6E-73B0-4140-96CD-2BA9D853D87A}" dt="2024-09-22T13:42:46.431" v="2380" actId="1076"/>
          <ac:spMkLst>
            <pc:docMk/>
            <pc:sldMk cId="3604904084" sldId="2147470353"/>
            <ac:spMk id="7" creationId="{4A6DF357-0B0D-4421-6890-A70BDFEA7A7E}"/>
          </ac:spMkLst>
        </pc:spChg>
        <pc:spChg chg="add mod">
          <ac:chgData name="Mathias Vercauteren" userId="fa5be325-c4b1-412f-aabb-20c14464bfb7" providerId="ADAL" clId="{25C97D6E-73B0-4140-96CD-2BA9D853D87A}" dt="2024-09-22T13:42:48.096" v="2381" actId="1076"/>
          <ac:spMkLst>
            <pc:docMk/>
            <pc:sldMk cId="3604904084" sldId="2147470353"/>
            <ac:spMk id="8" creationId="{DFB007DD-0C7D-452D-FA05-B4B92A1AAE05}"/>
          </ac:spMkLst>
        </pc:spChg>
        <pc:spChg chg="add mod">
          <ac:chgData name="Mathias Vercauteren" userId="fa5be325-c4b1-412f-aabb-20c14464bfb7" providerId="ADAL" clId="{25C97D6E-73B0-4140-96CD-2BA9D853D87A}" dt="2024-09-22T13:42:50.232" v="2382" actId="1076"/>
          <ac:spMkLst>
            <pc:docMk/>
            <pc:sldMk cId="3604904084" sldId="2147470353"/>
            <ac:spMk id="9" creationId="{FA9F6EF4-07D5-420C-0D2F-4773A2737F9F}"/>
          </ac:spMkLst>
        </pc:spChg>
        <pc:spChg chg="add mod">
          <ac:chgData name="Mathias Vercauteren" userId="fa5be325-c4b1-412f-aabb-20c14464bfb7" providerId="ADAL" clId="{25C97D6E-73B0-4140-96CD-2BA9D853D87A}" dt="2024-09-22T13:42:52.019" v="2383" actId="1076"/>
          <ac:spMkLst>
            <pc:docMk/>
            <pc:sldMk cId="3604904084" sldId="2147470353"/>
            <ac:spMk id="10" creationId="{26A907C2-8323-3F89-CBB9-F774E6635E05}"/>
          </ac:spMkLst>
        </pc:spChg>
        <pc:picChg chg="add mod modCrop">
          <ac:chgData name="Mathias Vercauteren" userId="fa5be325-c4b1-412f-aabb-20c14464bfb7" providerId="ADAL" clId="{25C97D6E-73B0-4140-96CD-2BA9D853D87A}" dt="2024-09-22T13:42:33.887" v="2377" actId="1076"/>
          <ac:picMkLst>
            <pc:docMk/>
            <pc:sldMk cId="3604904084" sldId="2147470353"/>
            <ac:picMk id="6" creationId="{86642FB0-B13F-2CC5-D076-F4B3016DF708}"/>
          </ac:picMkLst>
        </pc:picChg>
      </pc:sldChg>
      <pc:sldChg chg="addSp modSp new mod modTransition">
        <pc:chgData name="Mathias Vercauteren" userId="fa5be325-c4b1-412f-aabb-20c14464bfb7" providerId="ADAL" clId="{25C97D6E-73B0-4140-96CD-2BA9D853D87A}" dt="2024-10-02T17:13:14.143" v="41813"/>
        <pc:sldMkLst>
          <pc:docMk/>
          <pc:sldMk cId="478854626" sldId="2147470354"/>
        </pc:sldMkLst>
        <pc:spChg chg="mod">
          <ac:chgData name="Mathias Vercauteren" userId="fa5be325-c4b1-412f-aabb-20c14464bfb7" providerId="ADAL" clId="{25C97D6E-73B0-4140-96CD-2BA9D853D87A}" dt="2024-09-22T13:43:23.896" v="2412" actId="207"/>
          <ac:spMkLst>
            <pc:docMk/>
            <pc:sldMk cId="478854626" sldId="2147470354"/>
            <ac:spMk id="2" creationId="{22F58186-BD96-2DB3-3D39-1F2BFD104C61}"/>
          </ac:spMkLst>
        </pc:spChg>
        <pc:spChg chg="mod">
          <ac:chgData name="Mathias Vercauteren" userId="fa5be325-c4b1-412f-aabb-20c14464bfb7" providerId="ADAL" clId="{25C97D6E-73B0-4140-96CD-2BA9D853D87A}" dt="2024-09-22T13:44:45.799" v="2428" actId="20577"/>
          <ac:spMkLst>
            <pc:docMk/>
            <pc:sldMk cId="478854626" sldId="2147470354"/>
            <ac:spMk id="3" creationId="{B28DAA58-B2B6-971E-8727-DBD8469BDFF2}"/>
          </ac:spMkLst>
        </pc:spChg>
        <pc:picChg chg="add mod">
          <ac:chgData name="Mathias Vercauteren" userId="fa5be325-c4b1-412f-aabb-20c14464bfb7" providerId="ADAL" clId="{25C97D6E-73B0-4140-96CD-2BA9D853D87A}" dt="2024-09-22T13:43:37.519" v="2418" actId="1076"/>
          <ac:picMkLst>
            <pc:docMk/>
            <pc:sldMk cId="478854626" sldId="2147470354"/>
            <ac:picMk id="6" creationId="{6E35DE09-E398-8610-3429-7E8468599674}"/>
          </ac:picMkLst>
        </pc:picChg>
      </pc:sldChg>
      <pc:sldChg chg="modSp add mod ord modTransition modNotesTx">
        <pc:chgData name="Mathias Vercauteren" userId="fa5be325-c4b1-412f-aabb-20c14464bfb7" providerId="ADAL" clId="{25C97D6E-73B0-4140-96CD-2BA9D853D87A}" dt="2024-10-02T17:13:14.143" v="41813"/>
        <pc:sldMkLst>
          <pc:docMk/>
          <pc:sldMk cId="1193744955" sldId="2147470355"/>
        </pc:sldMkLst>
        <pc:spChg chg="mod">
          <ac:chgData name="Mathias Vercauteren" userId="fa5be325-c4b1-412f-aabb-20c14464bfb7" providerId="ADAL" clId="{25C97D6E-73B0-4140-96CD-2BA9D853D87A}" dt="2024-09-22T13:45:49.811" v="2494" actId="404"/>
          <ac:spMkLst>
            <pc:docMk/>
            <pc:sldMk cId="1193744955" sldId="2147470355"/>
            <ac:spMk id="2" creationId="{D3289EB5-84C0-7E92-E34B-184ABFDB06D4}"/>
          </ac:spMkLst>
        </pc:spChg>
        <pc:spChg chg="mod">
          <ac:chgData name="Mathias Vercauteren" userId="fa5be325-c4b1-412f-aabb-20c14464bfb7" providerId="ADAL" clId="{25C97D6E-73B0-4140-96CD-2BA9D853D87A}" dt="2024-09-22T13:45:14.321" v="2437" actId="403"/>
          <ac:spMkLst>
            <pc:docMk/>
            <pc:sldMk cId="1193744955" sldId="2147470355"/>
            <ac:spMk id="3" creationId="{CBE7CD0A-0E39-FA93-6B2D-D3D1D9BF73B1}"/>
          </ac:spMkLst>
        </pc:spChg>
      </pc:sldChg>
      <pc:sldChg chg="addSp modSp new mod modTransition">
        <pc:chgData name="Mathias Vercauteren" userId="fa5be325-c4b1-412f-aabb-20c14464bfb7" providerId="ADAL" clId="{25C97D6E-73B0-4140-96CD-2BA9D853D87A}" dt="2024-10-02T17:13:14.143" v="41813"/>
        <pc:sldMkLst>
          <pc:docMk/>
          <pc:sldMk cId="4232434234" sldId="2147470356"/>
        </pc:sldMkLst>
        <pc:spChg chg="mod">
          <ac:chgData name="Mathias Vercauteren" userId="fa5be325-c4b1-412f-aabb-20c14464bfb7" providerId="ADAL" clId="{25C97D6E-73B0-4140-96CD-2BA9D853D87A}" dt="2024-09-22T13:46:09.352" v="2538" actId="207"/>
          <ac:spMkLst>
            <pc:docMk/>
            <pc:sldMk cId="4232434234" sldId="2147470356"/>
            <ac:spMk id="2" creationId="{C30D6CE3-33FF-83B8-1830-B40F8ECAFF8F}"/>
          </ac:spMkLst>
        </pc:spChg>
        <pc:spChg chg="mod">
          <ac:chgData name="Mathias Vercauteren" userId="fa5be325-c4b1-412f-aabb-20c14464bfb7" providerId="ADAL" clId="{25C97D6E-73B0-4140-96CD-2BA9D853D87A}" dt="2024-09-22T13:46:43.185" v="2550" actId="207"/>
          <ac:spMkLst>
            <pc:docMk/>
            <pc:sldMk cId="4232434234" sldId="2147470356"/>
            <ac:spMk id="3" creationId="{2E2A5D68-EC20-1891-D4A6-6E7ABF332B73}"/>
          </ac:spMkLst>
        </pc:spChg>
        <pc:picChg chg="add mod">
          <ac:chgData name="Mathias Vercauteren" userId="fa5be325-c4b1-412f-aabb-20c14464bfb7" providerId="ADAL" clId="{25C97D6E-73B0-4140-96CD-2BA9D853D87A}" dt="2024-09-22T13:46:33.477" v="2549" actId="1076"/>
          <ac:picMkLst>
            <pc:docMk/>
            <pc:sldMk cId="4232434234" sldId="2147470356"/>
            <ac:picMk id="6" creationId="{FE5BBD43-1573-5F28-8096-925402D30DD0}"/>
          </ac:picMkLst>
        </pc:picChg>
      </pc:sldChg>
      <pc:sldChg chg="addSp modSp new mod ord modTransition modAnim">
        <pc:chgData name="Mathias Vercauteren" userId="fa5be325-c4b1-412f-aabb-20c14464bfb7" providerId="ADAL" clId="{25C97D6E-73B0-4140-96CD-2BA9D853D87A}" dt="2024-10-02T17:13:14.143" v="41813"/>
        <pc:sldMkLst>
          <pc:docMk/>
          <pc:sldMk cId="899163899" sldId="2147470357"/>
        </pc:sldMkLst>
        <pc:spChg chg="mod">
          <ac:chgData name="Mathias Vercauteren" userId="fa5be325-c4b1-412f-aabb-20c14464bfb7" providerId="ADAL" clId="{25C97D6E-73B0-4140-96CD-2BA9D853D87A}" dt="2024-09-22T13:47:36.665" v="2583" actId="207"/>
          <ac:spMkLst>
            <pc:docMk/>
            <pc:sldMk cId="899163899" sldId="2147470357"/>
            <ac:spMk id="2" creationId="{68B4C6B8-CF12-705C-53E3-93ABBAAB3E1C}"/>
          </ac:spMkLst>
        </pc:spChg>
        <pc:spChg chg="mod">
          <ac:chgData name="Mathias Vercauteren" userId="fa5be325-c4b1-412f-aabb-20c14464bfb7" providerId="ADAL" clId="{25C97D6E-73B0-4140-96CD-2BA9D853D87A}" dt="2024-09-22T13:48:00.358" v="2594" actId="207"/>
          <ac:spMkLst>
            <pc:docMk/>
            <pc:sldMk cId="899163899" sldId="2147470357"/>
            <ac:spMk id="3" creationId="{8D5BAEA8-9D45-AA37-425B-883E51AD3B4A}"/>
          </ac:spMkLst>
        </pc:spChg>
        <pc:picChg chg="add mod">
          <ac:chgData name="Mathias Vercauteren" userId="fa5be325-c4b1-412f-aabb-20c14464bfb7" providerId="ADAL" clId="{25C97D6E-73B0-4140-96CD-2BA9D853D87A}" dt="2024-09-22T14:02:40.339" v="3359" actId="1076"/>
          <ac:picMkLst>
            <pc:docMk/>
            <pc:sldMk cId="899163899" sldId="2147470357"/>
            <ac:picMk id="6" creationId="{3F974BB3-717A-EB91-A080-EB1969A6E2B4}"/>
          </ac:picMkLst>
        </pc:picChg>
      </pc:sldChg>
      <pc:sldChg chg="addSp delSp modSp new mod ord modTransition modAnim modNotesTx">
        <pc:chgData name="Mathias Vercauteren" userId="fa5be325-c4b1-412f-aabb-20c14464bfb7" providerId="ADAL" clId="{25C97D6E-73B0-4140-96CD-2BA9D853D87A}" dt="2024-10-02T17:13:14.143" v="41813"/>
        <pc:sldMkLst>
          <pc:docMk/>
          <pc:sldMk cId="2929544815" sldId="2147470358"/>
        </pc:sldMkLst>
        <pc:spChg chg="mod">
          <ac:chgData name="Mathias Vercauteren" userId="fa5be325-c4b1-412f-aabb-20c14464bfb7" providerId="ADAL" clId="{25C97D6E-73B0-4140-96CD-2BA9D853D87A}" dt="2024-09-22T13:48:42.988" v="2611" actId="207"/>
          <ac:spMkLst>
            <pc:docMk/>
            <pc:sldMk cId="2929544815" sldId="2147470358"/>
            <ac:spMk id="2" creationId="{9E92E2C7-247F-1EA4-738F-7B9F6646F542}"/>
          </ac:spMkLst>
        </pc:spChg>
        <pc:spChg chg="del">
          <ac:chgData name="Mathias Vercauteren" userId="fa5be325-c4b1-412f-aabb-20c14464bfb7" providerId="ADAL" clId="{25C97D6E-73B0-4140-96CD-2BA9D853D87A}" dt="2024-09-22T13:48:20.557" v="2597" actId="478"/>
          <ac:spMkLst>
            <pc:docMk/>
            <pc:sldMk cId="2929544815" sldId="2147470358"/>
            <ac:spMk id="3" creationId="{2F652B4E-C030-9E07-E3AE-FD9D9F88A834}"/>
          </ac:spMkLst>
        </pc:spChg>
        <pc:spChg chg="add mod">
          <ac:chgData name="Mathias Vercauteren" userId="fa5be325-c4b1-412f-aabb-20c14464bfb7" providerId="ADAL" clId="{25C97D6E-73B0-4140-96CD-2BA9D853D87A}" dt="2024-09-22T13:48:59.021" v="2613" actId="1076"/>
          <ac:spMkLst>
            <pc:docMk/>
            <pc:sldMk cId="2929544815" sldId="2147470358"/>
            <ac:spMk id="10" creationId="{A9B00A6D-5C24-D266-EF0A-B509E13F42F3}"/>
          </ac:spMkLst>
        </pc:spChg>
        <pc:picChg chg="add mod">
          <ac:chgData name="Mathias Vercauteren" userId="fa5be325-c4b1-412f-aabb-20c14464bfb7" providerId="ADAL" clId="{25C97D6E-73B0-4140-96CD-2BA9D853D87A}" dt="2024-09-22T13:48:59.021" v="2613" actId="1076"/>
          <ac:picMkLst>
            <pc:docMk/>
            <pc:sldMk cId="2929544815" sldId="2147470358"/>
            <ac:picMk id="6" creationId="{D017EC4A-7130-3240-1F8F-6F0064AE778B}"/>
          </ac:picMkLst>
        </pc:picChg>
        <pc:picChg chg="add mod">
          <ac:chgData name="Mathias Vercauteren" userId="fa5be325-c4b1-412f-aabb-20c14464bfb7" providerId="ADAL" clId="{25C97D6E-73B0-4140-96CD-2BA9D853D87A}" dt="2024-09-22T13:48:59.021" v="2613" actId="1076"/>
          <ac:picMkLst>
            <pc:docMk/>
            <pc:sldMk cId="2929544815" sldId="2147470358"/>
            <ac:picMk id="7" creationId="{2D249E06-DEDC-BC08-9499-6BB62CD4F13E}"/>
          </ac:picMkLst>
        </pc:picChg>
        <pc:picChg chg="add mod">
          <ac:chgData name="Mathias Vercauteren" userId="fa5be325-c4b1-412f-aabb-20c14464bfb7" providerId="ADAL" clId="{25C97D6E-73B0-4140-96CD-2BA9D853D87A}" dt="2024-09-22T13:48:59.021" v="2613" actId="1076"/>
          <ac:picMkLst>
            <pc:docMk/>
            <pc:sldMk cId="2929544815" sldId="2147470358"/>
            <ac:picMk id="8" creationId="{4B77EC14-D9E4-D4F4-808A-D8E1F08B4899}"/>
          </ac:picMkLst>
        </pc:picChg>
        <pc:picChg chg="add mod">
          <ac:chgData name="Mathias Vercauteren" userId="fa5be325-c4b1-412f-aabb-20c14464bfb7" providerId="ADAL" clId="{25C97D6E-73B0-4140-96CD-2BA9D853D87A}" dt="2024-09-22T13:48:59.021" v="2613" actId="1076"/>
          <ac:picMkLst>
            <pc:docMk/>
            <pc:sldMk cId="2929544815" sldId="2147470358"/>
            <ac:picMk id="9" creationId="{72921BA2-4436-3DCF-BB07-5821366CC8E7}"/>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347110391" sldId="2147470359"/>
        </pc:sldMkLst>
        <pc:spChg chg="mod">
          <ac:chgData name="Mathias Vercauteren" userId="fa5be325-c4b1-412f-aabb-20c14464bfb7" providerId="ADAL" clId="{25C97D6E-73B0-4140-96CD-2BA9D853D87A}" dt="2024-09-22T13:49:52.633" v="2629" actId="404"/>
          <ac:spMkLst>
            <pc:docMk/>
            <pc:sldMk cId="347110391" sldId="2147470359"/>
            <ac:spMk id="3" creationId="{8D5BAEA8-9D45-AA37-425B-883E51AD3B4A}"/>
          </ac:spMkLst>
        </pc:spChg>
        <pc:picChg chg="del">
          <ac:chgData name="Mathias Vercauteren" userId="fa5be325-c4b1-412f-aabb-20c14464bfb7" providerId="ADAL" clId="{25C97D6E-73B0-4140-96CD-2BA9D853D87A}" dt="2024-09-22T13:49:32.364" v="2623" actId="478"/>
          <ac:picMkLst>
            <pc:docMk/>
            <pc:sldMk cId="347110391" sldId="2147470359"/>
            <ac:picMk id="6" creationId="{3F974BB3-717A-EB91-A080-EB1969A6E2B4}"/>
          </ac:picMkLst>
        </pc:picChg>
        <pc:picChg chg="add mod">
          <ac:chgData name="Mathias Vercauteren" userId="fa5be325-c4b1-412f-aabb-20c14464bfb7" providerId="ADAL" clId="{25C97D6E-73B0-4140-96CD-2BA9D853D87A}" dt="2024-09-22T14:02:35.532" v="3357" actId="1076"/>
          <ac:picMkLst>
            <pc:docMk/>
            <pc:sldMk cId="347110391" sldId="2147470359"/>
            <ac:picMk id="7" creationId="{70A7EF27-D302-7D6D-D2A6-7466BB420FAB}"/>
          </ac:picMkLst>
        </pc:picChg>
      </pc:sldChg>
      <pc:sldChg chg="addSp delSp modSp new mod ord modTransition modAnim">
        <pc:chgData name="Mathias Vercauteren" userId="fa5be325-c4b1-412f-aabb-20c14464bfb7" providerId="ADAL" clId="{25C97D6E-73B0-4140-96CD-2BA9D853D87A}" dt="2024-10-02T17:13:14.143" v="41813"/>
        <pc:sldMkLst>
          <pc:docMk/>
          <pc:sldMk cId="645855834" sldId="2147470360"/>
        </pc:sldMkLst>
        <pc:spChg chg="mod">
          <ac:chgData name="Mathias Vercauteren" userId="fa5be325-c4b1-412f-aabb-20c14464bfb7" providerId="ADAL" clId="{25C97D6E-73B0-4140-96CD-2BA9D853D87A}" dt="2024-09-22T13:50:46.508" v="2694" actId="20577"/>
          <ac:spMkLst>
            <pc:docMk/>
            <pc:sldMk cId="645855834" sldId="2147470360"/>
            <ac:spMk id="2" creationId="{7A90082C-54C6-55B6-A4A7-FE69AE5F13CE}"/>
          </ac:spMkLst>
        </pc:spChg>
        <pc:spChg chg="del">
          <ac:chgData name="Mathias Vercauteren" userId="fa5be325-c4b1-412f-aabb-20c14464bfb7" providerId="ADAL" clId="{25C97D6E-73B0-4140-96CD-2BA9D853D87A}" dt="2024-09-22T13:50:22.076" v="2655" actId="478"/>
          <ac:spMkLst>
            <pc:docMk/>
            <pc:sldMk cId="645855834" sldId="2147470360"/>
            <ac:spMk id="3" creationId="{B8A06761-6DC2-0639-4404-DB49FB9FAF74}"/>
          </ac:spMkLst>
        </pc:spChg>
        <pc:spChg chg="add mod">
          <ac:chgData name="Mathias Vercauteren" userId="fa5be325-c4b1-412f-aabb-20c14464bfb7" providerId="ADAL" clId="{25C97D6E-73B0-4140-96CD-2BA9D853D87A}" dt="2024-09-22T13:50:32.061" v="2657" actId="2711"/>
          <ac:spMkLst>
            <pc:docMk/>
            <pc:sldMk cId="645855834" sldId="2147470360"/>
            <ac:spMk id="6" creationId="{5123DD03-174D-5CBD-BCAF-48C5DF197F68}"/>
          </ac:spMkLst>
        </pc:spChg>
        <pc:spChg chg="add mod">
          <ac:chgData name="Mathias Vercauteren" userId="fa5be325-c4b1-412f-aabb-20c14464bfb7" providerId="ADAL" clId="{25C97D6E-73B0-4140-96CD-2BA9D853D87A}" dt="2024-09-22T13:50:32.061" v="2657" actId="2711"/>
          <ac:spMkLst>
            <pc:docMk/>
            <pc:sldMk cId="645855834" sldId="2147470360"/>
            <ac:spMk id="7" creationId="{095CFADC-04FD-6DA7-A706-3D8F797F0F19}"/>
          </ac:spMkLst>
        </pc:spChg>
        <pc:spChg chg="add mod">
          <ac:chgData name="Mathias Vercauteren" userId="fa5be325-c4b1-412f-aabb-20c14464bfb7" providerId="ADAL" clId="{25C97D6E-73B0-4140-96CD-2BA9D853D87A}" dt="2024-09-22T13:50:32.061" v="2657" actId="2711"/>
          <ac:spMkLst>
            <pc:docMk/>
            <pc:sldMk cId="645855834" sldId="2147470360"/>
            <ac:spMk id="8" creationId="{33E138F9-AFC0-52F0-EE60-AAB6F20151F2}"/>
          </ac:spMkLst>
        </pc:spChg>
        <pc:spChg chg="add mod">
          <ac:chgData name="Mathias Vercauteren" userId="fa5be325-c4b1-412f-aabb-20c14464bfb7" providerId="ADAL" clId="{25C97D6E-73B0-4140-96CD-2BA9D853D87A}" dt="2024-09-22T13:50:32.061" v="2657" actId="2711"/>
          <ac:spMkLst>
            <pc:docMk/>
            <pc:sldMk cId="645855834" sldId="2147470360"/>
            <ac:spMk id="9" creationId="{C51F6527-FC6F-6E94-D8C2-22447055CFB1}"/>
          </ac:spMkLst>
        </pc:spChg>
        <pc:spChg chg="add mod">
          <ac:chgData name="Mathias Vercauteren" userId="fa5be325-c4b1-412f-aabb-20c14464bfb7" providerId="ADAL" clId="{25C97D6E-73B0-4140-96CD-2BA9D853D87A}" dt="2024-09-22T13:50:32.061" v="2657" actId="2711"/>
          <ac:spMkLst>
            <pc:docMk/>
            <pc:sldMk cId="645855834" sldId="2147470360"/>
            <ac:spMk id="10" creationId="{00A1CC01-A3FE-074A-3742-CF1BAF03C50A}"/>
          </ac:spMkLst>
        </pc:spChg>
        <pc:spChg chg="add mod">
          <ac:chgData name="Mathias Vercauteren" userId="fa5be325-c4b1-412f-aabb-20c14464bfb7" providerId="ADAL" clId="{25C97D6E-73B0-4140-96CD-2BA9D853D87A}" dt="2024-09-22T13:50:32.061" v="2657" actId="2711"/>
          <ac:spMkLst>
            <pc:docMk/>
            <pc:sldMk cId="645855834" sldId="2147470360"/>
            <ac:spMk id="11" creationId="{493FC482-706F-6B0C-75B7-5EDC55A9E046}"/>
          </ac:spMkLst>
        </pc:spChg>
        <pc:spChg chg="add mod">
          <ac:chgData name="Mathias Vercauteren" userId="fa5be325-c4b1-412f-aabb-20c14464bfb7" providerId="ADAL" clId="{25C97D6E-73B0-4140-96CD-2BA9D853D87A}" dt="2024-09-22T13:50:32.061" v="2657" actId="2711"/>
          <ac:spMkLst>
            <pc:docMk/>
            <pc:sldMk cId="645855834" sldId="2147470360"/>
            <ac:spMk id="12" creationId="{DF28F06B-718D-8B42-CF79-432C4312C64C}"/>
          </ac:spMkLst>
        </pc:spChg>
        <pc:spChg chg="add mod">
          <ac:chgData name="Mathias Vercauteren" userId="fa5be325-c4b1-412f-aabb-20c14464bfb7" providerId="ADAL" clId="{25C97D6E-73B0-4140-96CD-2BA9D853D87A}" dt="2024-09-22T13:50:32.061" v="2657" actId="2711"/>
          <ac:spMkLst>
            <pc:docMk/>
            <pc:sldMk cId="645855834" sldId="2147470360"/>
            <ac:spMk id="13" creationId="{76DB3A20-A315-DEFE-3E63-1300AEFEA654}"/>
          </ac:spMkLst>
        </pc:spChg>
        <pc:spChg chg="add mod">
          <ac:chgData name="Mathias Vercauteren" userId="fa5be325-c4b1-412f-aabb-20c14464bfb7" providerId="ADAL" clId="{25C97D6E-73B0-4140-96CD-2BA9D853D87A}" dt="2024-09-22T13:50:32.061" v="2657" actId="2711"/>
          <ac:spMkLst>
            <pc:docMk/>
            <pc:sldMk cId="645855834" sldId="2147470360"/>
            <ac:spMk id="14" creationId="{B905CC89-D2AA-17CE-D2DF-A055472D9E25}"/>
          </ac:spMkLst>
        </pc:spChg>
        <pc:spChg chg="add mod">
          <ac:chgData name="Mathias Vercauteren" userId="fa5be325-c4b1-412f-aabb-20c14464bfb7" providerId="ADAL" clId="{25C97D6E-73B0-4140-96CD-2BA9D853D87A}" dt="2024-09-22T13:50:32.061" v="2657" actId="2711"/>
          <ac:spMkLst>
            <pc:docMk/>
            <pc:sldMk cId="645855834" sldId="2147470360"/>
            <ac:spMk id="15" creationId="{BAAFCB94-9ACE-EB57-DA91-920C93660A0B}"/>
          </ac:spMkLst>
        </pc:spChg>
        <pc:spChg chg="add mod">
          <ac:chgData name="Mathias Vercauteren" userId="fa5be325-c4b1-412f-aabb-20c14464bfb7" providerId="ADAL" clId="{25C97D6E-73B0-4140-96CD-2BA9D853D87A}" dt="2024-09-22T13:50:54.755" v="2695" actId="255"/>
          <ac:spMkLst>
            <pc:docMk/>
            <pc:sldMk cId="645855834" sldId="2147470360"/>
            <ac:spMk id="16" creationId="{64031591-57DD-61AD-A76C-2F56F33C70F1}"/>
          </ac:spMkLst>
        </pc:spChg>
        <pc:spChg chg="add mod">
          <ac:chgData name="Mathias Vercauteren" userId="fa5be325-c4b1-412f-aabb-20c14464bfb7" providerId="ADAL" clId="{25C97D6E-73B0-4140-96CD-2BA9D853D87A}" dt="2024-09-22T13:50:54.755" v="2695" actId="255"/>
          <ac:spMkLst>
            <pc:docMk/>
            <pc:sldMk cId="645855834" sldId="2147470360"/>
            <ac:spMk id="17" creationId="{28576F5E-8739-97B9-C1D7-18226766BBAC}"/>
          </ac:spMkLst>
        </pc:spChg>
        <pc:spChg chg="add mod">
          <ac:chgData name="Mathias Vercauteren" userId="fa5be325-c4b1-412f-aabb-20c14464bfb7" providerId="ADAL" clId="{25C97D6E-73B0-4140-96CD-2BA9D853D87A}" dt="2024-09-22T13:50:54.755" v="2695" actId="255"/>
          <ac:spMkLst>
            <pc:docMk/>
            <pc:sldMk cId="645855834" sldId="2147470360"/>
            <ac:spMk id="18" creationId="{355AA96B-9A03-A2C6-8194-0C9DC97D5820}"/>
          </ac:spMkLst>
        </pc:spChg>
        <pc:spChg chg="add mod">
          <ac:chgData name="Mathias Vercauteren" userId="fa5be325-c4b1-412f-aabb-20c14464bfb7" providerId="ADAL" clId="{25C97D6E-73B0-4140-96CD-2BA9D853D87A}" dt="2024-09-22T13:50:54.755" v="2695" actId="255"/>
          <ac:spMkLst>
            <pc:docMk/>
            <pc:sldMk cId="645855834" sldId="2147470360"/>
            <ac:spMk id="19" creationId="{40C99571-58F7-CA2C-ACE6-ABF75F9694FE}"/>
          </ac:spMkLst>
        </pc:spChg>
        <pc:spChg chg="add mod">
          <ac:chgData name="Mathias Vercauteren" userId="fa5be325-c4b1-412f-aabb-20c14464bfb7" providerId="ADAL" clId="{25C97D6E-73B0-4140-96CD-2BA9D853D87A}" dt="2024-09-22T13:50:54.755" v="2695" actId="255"/>
          <ac:spMkLst>
            <pc:docMk/>
            <pc:sldMk cId="645855834" sldId="2147470360"/>
            <ac:spMk id="20" creationId="{9C3527B2-340F-C956-E23B-3A7F2DF49DFA}"/>
          </ac:spMkLst>
        </pc:spChg>
        <pc:spChg chg="add mod">
          <ac:chgData name="Mathias Vercauteren" userId="fa5be325-c4b1-412f-aabb-20c14464bfb7" providerId="ADAL" clId="{25C97D6E-73B0-4140-96CD-2BA9D853D87A}" dt="2024-09-22T13:50:54.755" v="2695" actId="255"/>
          <ac:spMkLst>
            <pc:docMk/>
            <pc:sldMk cId="645855834" sldId="2147470360"/>
            <ac:spMk id="21" creationId="{CB457539-9DD9-F20B-B8FE-2324F78E031B}"/>
          </ac:spMkLst>
        </pc:spChg>
      </pc:sldChg>
      <pc:sldChg chg="addSp modSp new mod ord modTransition">
        <pc:chgData name="Mathias Vercauteren" userId="fa5be325-c4b1-412f-aabb-20c14464bfb7" providerId="ADAL" clId="{25C97D6E-73B0-4140-96CD-2BA9D853D87A}" dt="2024-10-02T17:13:14.143" v="41813"/>
        <pc:sldMkLst>
          <pc:docMk/>
          <pc:sldMk cId="4084461775" sldId="2147470361"/>
        </pc:sldMkLst>
        <pc:spChg chg="mod">
          <ac:chgData name="Mathias Vercauteren" userId="fa5be325-c4b1-412f-aabb-20c14464bfb7" providerId="ADAL" clId="{25C97D6E-73B0-4140-96CD-2BA9D853D87A}" dt="2024-09-22T13:51:18.309" v="2723" actId="404"/>
          <ac:spMkLst>
            <pc:docMk/>
            <pc:sldMk cId="4084461775" sldId="2147470361"/>
            <ac:spMk id="2" creationId="{CE7CA8A9-4B55-7B62-A84B-E29D628F6C51}"/>
          </ac:spMkLst>
        </pc:spChg>
        <pc:spChg chg="mod">
          <ac:chgData name="Mathias Vercauteren" userId="fa5be325-c4b1-412f-aabb-20c14464bfb7" providerId="ADAL" clId="{25C97D6E-73B0-4140-96CD-2BA9D853D87A}" dt="2024-09-22T14:01:15.218" v="3337" actId="14100"/>
          <ac:spMkLst>
            <pc:docMk/>
            <pc:sldMk cId="4084461775" sldId="2147470361"/>
            <ac:spMk id="3" creationId="{89B1D8D0-F38C-A8D6-9E53-550EC356D7C7}"/>
          </ac:spMkLst>
        </pc:spChg>
        <pc:picChg chg="add mod">
          <ac:chgData name="Mathias Vercauteren" userId="fa5be325-c4b1-412f-aabb-20c14464bfb7" providerId="ADAL" clId="{25C97D6E-73B0-4140-96CD-2BA9D853D87A}" dt="2024-09-22T14:01:37.866" v="3342" actId="1076"/>
          <ac:picMkLst>
            <pc:docMk/>
            <pc:sldMk cId="4084461775" sldId="2147470361"/>
            <ac:picMk id="6" creationId="{FD379601-0E27-3BBA-EAF3-39F2CBAA38BC}"/>
          </ac:picMkLst>
        </pc:picChg>
      </pc:sldChg>
      <pc:sldChg chg="addSp modSp add mod ord modTransition">
        <pc:chgData name="Mathias Vercauteren" userId="fa5be325-c4b1-412f-aabb-20c14464bfb7" providerId="ADAL" clId="{25C97D6E-73B0-4140-96CD-2BA9D853D87A}" dt="2024-10-02T17:13:14.143" v="41813"/>
        <pc:sldMkLst>
          <pc:docMk/>
          <pc:sldMk cId="331188577" sldId="2147470362"/>
        </pc:sldMkLst>
        <pc:spChg chg="mod">
          <ac:chgData name="Mathias Vercauteren" userId="fa5be325-c4b1-412f-aabb-20c14464bfb7" providerId="ADAL" clId="{25C97D6E-73B0-4140-96CD-2BA9D853D87A}" dt="2024-09-22T13:53:52.542" v="2777" actId="404"/>
          <ac:spMkLst>
            <pc:docMk/>
            <pc:sldMk cId="331188577" sldId="2147470362"/>
            <ac:spMk id="2" creationId="{CE7CA8A9-4B55-7B62-A84B-E29D628F6C51}"/>
          </ac:spMkLst>
        </pc:spChg>
        <pc:spChg chg="mod">
          <ac:chgData name="Mathias Vercauteren" userId="fa5be325-c4b1-412f-aabb-20c14464bfb7" providerId="ADAL" clId="{25C97D6E-73B0-4140-96CD-2BA9D853D87A}" dt="2024-09-22T14:01:54.896" v="3346" actId="20577"/>
          <ac:spMkLst>
            <pc:docMk/>
            <pc:sldMk cId="331188577" sldId="2147470362"/>
            <ac:spMk id="3" creationId="{89B1D8D0-F38C-A8D6-9E53-550EC356D7C7}"/>
          </ac:spMkLst>
        </pc:spChg>
        <pc:picChg chg="add mod">
          <ac:chgData name="Mathias Vercauteren" userId="fa5be325-c4b1-412f-aabb-20c14464bfb7" providerId="ADAL" clId="{25C97D6E-73B0-4140-96CD-2BA9D853D87A}" dt="2024-09-22T14:01:35.047" v="3341" actId="1076"/>
          <ac:picMkLst>
            <pc:docMk/>
            <pc:sldMk cId="331188577" sldId="2147470362"/>
            <ac:picMk id="6" creationId="{D1F6BDED-1EA3-F019-F277-B8C4F1273933}"/>
          </ac:picMkLst>
        </pc:picChg>
      </pc:sldChg>
      <pc:sldChg chg="addSp modSp new mod ord modTransition">
        <pc:chgData name="Mathias Vercauteren" userId="fa5be325-c4b1-412f-aabb-20c14464bfb7" providerId="ADAL" clId="{25C97D6E-73B0-4140-96CD-2BA9D853D87A}" dt="2024-10-02T17:13:14.143" v="41813"/>
        <pc:sldMkLst>
          <pc:docMk/>
          <pc:sldMk cId="1659618627" sldId="2147470363"/>
        </pc:sldMkLst>
        <pc:spChg chg="mod">
          <ac:chgData name="Mathias Vercauteren" userId="fa5be325-c4b1-412f-aabb-20c14464bfb7" providerId="ADAL" clId="{25C97D6E-73B0-4140-96CD-2BA9D853D87A}" dt="2024-09-22T13:56:19.552" v="2872" actId="790"/>
          <ac:spMkLst>
            <pc:docMk/>
            <pc:sldMk cId="1659618627" sldId="2147470363"/>
            <ac:spMk id="2" creationId="{8255F665-DCE3-CB53-37C8-F51BFF491093}"/>
          </ac:spMkLst>
        </pc:spChg>
        <pc:spChg chg="mod">
          <ac:chgData name="Mathias Vercauteren" userId="fa5be325-c4b1-412f-aabb-20c14464bfb7" providerId="ADAL" clId="{25C97D6E-73B0-4140-96CD-2BA9D853D87A}" dt="2024-09-22T14:02:22.205" v="3354" actId="14100"/>
          <ac:spMkLst>
            <pc:docMk/>
            <pc:sldMk cId="1659618627" sldId="2147470363"/>
            <ac:spMk id="3" creationId="{0A3E4F35-67DA-F461-E840-5F320BCF2279}"/>
          </ac:spMkLst>
        </pc:spChg>
        <pc:picChg chg="add mod">
          <ac:chgData name="Mathias Vercauteren" userId="fa5be325-c4b1-412f-aabb-20c14464bfb7" providerId="ADAL" clId="{25C97D6E-73B0-4140-96CD-2BA9D853D87A}" dt="2024-09-22T14:03:27.501" v="3370" actId="14100"/>
          <ac:picMkLst>
            <pc:docMk/>
            <pc:sldMk cId="1659618627" sldId="2147470363"/>
            <ac:picMk id="6" creationId="{A8DC5829-C7C6-DDF9-6270-0D1F6E201267}"/>
          </ac:picMkLst>
        </pc:picChg>
      </pc:sldChg>
      <pc:sldChg chg="addSp modSp new mod ord modTransition">
        <pc:chgData name="Mathias Vercauteren" userId="fa5be325-c4b1-412f-aabb-20c14464bfb7" providerId="ADAL" clId="{25C97D6E-73B0-4140-96CD-2BA9D853D87A}" dt="2024-10-02T17:13:14.143" v="41813"/>
        <pc:sldMkLst>
          <pc:docMk/>
          <pc:sldMk cId="611471830" sldId="2147470364"/>
        </pc:sldMkLst>
        <pc:spChg chg="mod">
          <ac:chgData name="Mathias Vercauteren" userId="fa5be325-c4b1-412f-aabb-20c14464bfb7" providerId="ADAL" clId="{25C97D6E-73B0-4140-96CD-2BA9D853D87A}" dt="2024-09-22T14:00:25.954" v="3317" actId="790"/>
          <ac:spMkLst>
            <pc:docMk/>
            <pc:sldMk cId="611471830" sldId="2147470364"/>
            <ac:spMk id="2" creationId="{7CE92601-51EC-04AB-0807-441D71D8ABE0}"/>
          </ac:spMkLst>
        </pc:spChg>
        <pc:spChg chg="mod">
          <ac:chgData name="Mathias Vercauteren" userId="fa5be325-c4b1-412f-aabb-20c14464bfb7" providerId="ADAL" clId="{25C97D6E-73B0-4140-96CD-2BA9D853D87A}" dt="2024-09-22T14:03:08.613" v="3366" actId="14100"/>
          <ac:spMkLst>
            <pc:docMk/>
            <pc:sldMk cId="611471830" sldId="2147470364"/>
            <ac:spMk id="3" creationId="{95F32310-E030-6B74-678E-8755902A555B}"/>
          </ac:spMkLst>
        </pc:spChg>
        <pc:picChg chg="add mod">
          <ac:chgData name="Mathias Vercauteren" userId="fa5be325-c4b1-412f-aabb-20c14464bfb7" providerId="ADAL" clId="{25C97D6E-73B0-4140-96CD-2BA9D853D87A}" dt="2024-09-22T14:03:36.473" v="3372" actId="1076"/>
          <ac:picMkLst>
            <pc:docMk/>
            <pc:sldMk cId="611471830" sldId="2147470364"/>
            <ac:picMk id="6" creationId="{B0C5EF0D-36FC-62DC-5F5A-C3F1C59B175F}"/>
          </ac:picMkLst>
        </pc:picChg>
      </pc:sldChg>
      <pc:sldChg chg="addSp modSp new mod ord modTransition">
        <pc:chgData name="Mathias Vercauteren" userId="fa5be325-c4b1-412f-aabb-20c14464bfb7" providerId="ADAL" clId="{25C97D6E-73B0-4140-96CD-2BA9D853D87A}" dt="2024-10-02T17:13:14.143" v="41813"/>
        <pc:sldMkLst>
          <pc:docMk/>
          <pc:sldMk cId="1414860868" sldId="2147470365"/>
        </pc:sldMkLst>
        <pc:spChg chg="mod">
          <ac:chgData name="Mathias Vercauteren" userId="fa5be325-c4b1-412f-aabb-20c14464bfb7" providerId="ADAL" clId="{25C97D6E-73B0-4140-96CD-2BA9D853D87A}" dt="2024-09-22T14:00:38.642" v="3328" actId="207"/>
          <ac:spMkLst>
            <pc:docMk/>
            <pc:sldMk cId="1414860868" sldId="2147470365"/>
            <ac:spMk id="2" creationId="{6B1D4D75-700F-8C0F-3268-40695486C6F4}"/>
          </ac:spMkLst>
        </pc:spChg>
        <pc:spChg chg="mod">
          <ac:chgData name="Mathias Vercauteren" userId="fa5be325-c4b1-412f-aabb-20c14464bfb7" providerId="ADAL" clId="{25C97D6E-73B0-4140-96CD-2BA9D853D87A}" dt="2024-09-22T14:03:57.071" v="3380" actId="20577"/>
          <ac:spMkLst>
            <pc:docMk/>
            <pc:sldMk cId="1414860868" sldId="2147470365"/>
            <ac:spMk id="3" creationId="{3FF01203-F9C4-DB24-B214-95B42154EE9B}"/>
          </ac:spMkLst>
        </pc:spChg>
        <pc:picChg chg="add mod">
          <ac:chgData name="Mathias Vercauteren" userId="fa5be325-c4b1-412f-aabb-20c14464bfb7" providerId="ADAL" clId="{25C97D6E-73B0-4140-96CD-2BA9D853D87A}" dt="2024-09-22T14:03:42.574" v="3374" actId="1076"/>
          <ac:picMkLst>
            <pc:docMk/>
            <pc:sldMk cId="1414860868" sldId="2147470365"/>
            <ac:picMk id="6" creationId="{8D7A7AE2-EFB0-18EC-76B8-EA4C533F6593}"/>
          </ac:picMkLst>
        </pc:picChg>
      </pc:sldChg>
      <pc:sldChg chg="addSp modSp new mod ord modTransition modAnim">
        <pc:chgData name="Mathias Vercauteren" userId="fa5be325-c4b1-412f-aabb-20c14464bfb7" providerId="ADAL" clId="{25C97D6E-73B0-4140-96CD-2BA9D853D87A}" dt="2024-10-02T17:13:14.143" v="41813"/>
        <pc:sldMkLst>
          <pc:docMk/>
          <pc:sldMk cId="1023322291" sldId="2147470366"/>
        </pc:sldMkLst>
        <pc:spChg chg="mod">
          <ac:chgData name="Mathias Vercauteren" userId="fa5be325-c4b1-412f-aabb-20c14464bfb7" providerId="ADAL" clId="{25C97D6E-73B0-4140-96CD-2BA9D853D87A}" dt="2024-09-22T14:04:18.268" v="3403" actId="790"/>
          <ac:spMkLst>
            <pc:docMk/>
            <pc:sldMk cId="1023322291" sldId="2147470366"/>
            <ac:spMk id="2" creationId="{83418EBB-8997-8FAE-8A01-D61BF281EFEB}"/>
          </ac:spMkLst>
        </pc:spChg>
        <pc:spChg chg="mod">
          <ac:chgData name="Mathias Vercauteren" userId="fa5be325-c4b1-412f-aabb-20c14464bfb7" providerId="ADAL" clId="{25C97D6E-73B0-4140-96CD-2BA9D853D87A}" dt="2024-09-22T14:04:51.500" v="3421" actId="20577"/>
          <ac:spMkLst>
            <pc:docMk/>
            <pc:sldMk cId="1023322291" sldId="2147470366"/>
            <ac:spMk id="3" creationId="{E4DD70AF-4068-6AFA-80AA-5D4D2BF7E2C2}"/>
          </ac:spMkLst>
        </pc:spChg>
        <pc:spChg chg="mod">
          <ac:chgData name="Mathias Vercauteren" userId="fa5be325-c4b1-412f-aabb-20c14464bfb7" providerId="ADAL" clId="{25C97D6E-73B0-4140-96CD-2BA9D853D87A}" dt="2024-09-22T14:04:25.026" v="3406"/>
          <ac:spMkLst>
            <pc:docMk/>
            <pc:sldMk cId="1023322291" sldId="2147470366"/>
            <ac:spMk id="4" creationId="{77484372-86AD-6C4B-C3E9-BBEEB784F83E}"/>
          </ac:spMkLst>
        </pc:spChg>
        <pc:picChg chg="add mod">
          <ac:chgData name="Mathias Vercauteren" userId="fa5be325-c4b1-412f-aabb-20c14464bfb7" providerId="ADAL" clId="{25C97D6E-73B0-4140-96CD-2BA9D853D87A}" dt="2024-09-22T14:04:45.937" v="3418" actId="1076"/>
          <ac:picMkLst>
            <pc:docMk/>
            <pc:sldMk cId="1023322291" sldId="2147470366"/>
            <ac:picMk id="6" creationId="{0CE848B8-7F48-27CB-D4F1-E2A5B7432860}"/>
          </ac:picMkLst>
        </pc:picChg>
      </pc:sldChg>
      <pc:sldChg chg="addSp delSp modSp new mod modTransition modAnim">
        <pc:chgData name="Mathias Vercauteren" userId="fa5be325-c4b1-412f-aabb-20c14464bfb7" providerId="ADAL" clId="{25C97D6E-73B0-4140-96CD-2BA9D853D87A}" dt="2024-10-02T17:13:14.143" v="41813"/>
        <pc:sldMkLst>
          <pc:docMk/>
          <pc:sldMk cId="2365436651" sldId="2147470367"/>
        </pc:sldMkLst>
        <pc:spChg chg="mod">
          <ac:chgData name="Mathias Vercauteren" userId="fa5be325-c4b1-412f-aabb-20c14464bfb7" providerId="ADAL" clId="{25C97D6E-73B0-4140-96CD-2BA9D853D87A}" dt="2024-09-22T14:15:22.382" v="3451" actId="404"/>
          <ac:spMkLst>
            <pc:docMk/>
            <pc:sldMk cId="2365436651" sldId="2147470367"/>
            <ac:spMk id="2" creationId="{A744E29E-8A24-B95A-D515-D87965227514}"/>
          </ac:spMkLst>
        </pc:spChg>
        <pc:spChg chg="del">
          <ac:chgData name="Mathias Vercauteren" userId="fa5be325-c4b1-412f-aabb-20c14464bfb7" providerId="ADAL" clId="{25C97D6E-73B0-4140-96CD-2BA9D853D87A}" dt="2024-09-22T14:15:26.894" v="3452" actId="478"/>
          <ac:spMkLst>
            <pc:docMk/>
            <pc:sldMk cId="2365436651" sldId="2147470367"/>
            <ac:spMk id="3" creationId="{D2CBAB76-2B2B-22C5-4CF8-378AD02A3A5E}"/>
          </ac:spMkLst>
        </pc:spChg>
        <pc:spChg chg="add mod">
          <ac:chgData name="Mathias Vercauteren" userId="fa5be325-c4b1-412f-aabb-20c14464bfb7" providerId="ADAL" clId="{25C97D6E-73B0-4140-96CD-2BA9D853D87A}" dt="2024-09-22T14:15:39.004" v="3459" actId="1076"/>
          <ac:spMkLst>
            <pc:docMk/>
            <pc:sldMk cId="2365436651" sldId="2147470367"/>
            <ac:spMk id="7" creationId="{6D149137-84E9-F089-6BF9-E34FF0116C14}"/>
          </ac:spMkLst>
        </pc:spChg>
        <pc:spChg chg="add mod">
          <ac:chgData name="Mathias Vercauteren" userId="fa5be325-c4b1-412f-aabb-20c14464bfb7" providerId="ADAL" clId="{25C97D6E-73B0-4140-96CD-2BA9D853D87A}" dt="2024-09-22T14:15:39.004" v="3459" actId="1076"/>
          <ac:spMkLst>
            <pc:docMk/>
            <pc:sldMk cId="2365436651" sldId="2147470367"/>
            <ac:spMk id="8" creationId="{ED4873A6-5284-A121-83EA-77985098B7BF}"/>
          </ac:spMkLst>
        </pc:spChg>
        <pc:spChg chg="add mod">
          <ac:chgData name="Mathias Vercauteren" userId="fa5be325-c4b1-412f-aabb-20c14464bfb7" providerId="ADAL" clId="{25C97D6E-73B0-4140-96CD-2BA9D853D87A}" dt="2024-09-22T14:15:39.004" v="3459" actId="1076"/>
          <ac:spMkLst>
            <pc:docMk/>
            <pc:sldMk cId="2365436651" sldId="2147470367"/>
            <ac:spMk id="12" creationId="{11CD80F5-C183-C207-0AC2-5E8B7ED29DB2}"/>
          </ac:spMkLst>
        </pc:spChg>
        <pc:spChg chg="add mod">
          <ac:chgData name="Mathias Vercauteren" userId="fa5be325-c4b1-412f-aabb-20c14464bfb7" providerId="ADAL" clId="{25C97D6E-73B0-4140-96CD-2BA9D853D87A}" dt="2024-09-22T14:15:39.004" v="3459" actId="1076"/>
          <ac:spMkLst>
            <pc:docMk/>
            <pc:sldMk cId="2365436651" sldId="2147470367"/>
            <ac:spMk id="13" creationId="{8468DB1A-3A6D-0D85-8FA5-128C5EEC12E0}"/>
          </ac:spMkLst>
        </pc:spChg>
        <pc:picChg chg="add mod">
          <ac:chgData name="Mathias Vercauteren" userId="fa5be325-c4b1-412f-aabb-20c14464bfb7" providerId="ADAL" clId="{25C97D6E-73B0-4140-96CD-2BA9D853D87A}" dt="2024-09-22T14:15:39.004" v="3459" actId="1076"/>
          <ac:picMkLst>
            <pc:docMk/>
            <pc:sldMk cId="2365436651" sldId="2147470367"/>
            <ac:picMk id="6" creationId="{C1060C13-38E5-48AE-345B-F475F4247D3E}"/>
          </ac:picMkLst>
        </pc:picChg>
        <pc:picChg chg="add mod">
          <ac:chgData name="Mathias Vercauteren" userId="fa5be325-c4b1-412f-aabb-20c14464bfb7" providerId="ADAL" clId="{25C97D6E-73B0-4140-96CD-2BA9D853D87A}" dt="2024-09-22T14:15:39.004" v="3459" actId="1076"/>
          <ac:picMkLst>
            <pc:docMk/>
            <pc:sldMk cId="2365436651" sldId="2147470367"/>
            <ac:picMk id="9" creationId="{A79C440E-687F-F33C-856A-9DEE1172B124}"/>
          </ac:picMkLst>
        </pc:picChg>
        <pc:picChg chg="add mod">
          <ac:chgData name="Mathias Vercauteren" userId="fa5be325-c4b1-412f-aabb-20c14464bfb7" providerId="ADAL" clId="{25C97D6E-73B0-4140-96CD-2BA9D853D87A}" dt="2024-09-22T14:15:39.004" v="3459" actId="1076"/>
          <ac:picMkLst>
            <pc:docMk/>
            <pc:sldMk cId="2365436651" sldId="2147470367"/>
            <ac:picMk id="10" creationId="{73D7FA3E-86BA-4624-8A6D-1AE5000AB75A}"/>
          </ac:picMkLst>
        </pc:picChg>
        <pc:picChg chg="add mod">
          <ac:chgData name="Mathias Vercauteren" userId="fa5be325-c4b1-412f-aabb-20c14464bfb7" providerId="ADAL" clId="{25C97D6E-73B0-4140-96CD-2BA9D853D87A}" dt="2024-09-22T14:15:39.004" v="3459" actId="1076"/>
          <ac:picMkLst>
            <pc:docMk/>
            <pc:sldMk cId="2365436651" sldId="2147470367"/>
            <ac:picMk id="11" creationId="{F312E365-DBCF-50AD-4D1A-CA41B0439A82}"/>
          </ac:picMkLst>
        </pc:picChg>
      </pc:sldChg>
      <pc:sldChg chg="addSp modSp new del mod">
        <pc:chgData name="Mathias Vercauteren" userId="fa5be325-c4b1-412f-aabb-20c14464bfb7" providerId="ADAL" clId="{25C97D6E-73B0-4140-96CD-2BA9D853D87A}" dt="2024-09-22T14:15:58.714" v="3465" actId="680"/>
        <pc:sldMkLst>
          <pc:docMk/>
          <pc:sldMk cId="2547413230" sldId="2147470368"/>
        </pc:sldMkLst>
        <pc:spChg chg="add mod">
          <ac:chgData name="Mathias Vercauteren" userId="fa5be325-c4b1-412f-aabb-20c14464bfb7" providerId="ADAL" clId="{25C97D6E-73B0-4140-96CD-2BA9D853D87A}" dt="2024-09-22T14:15:57.333" v="3464"/>
          <ac:spMkLst>
            <pc:docMk/>
            <pc:sldMk cId="2547413230" sldId="2147470368"/>
            <ac:spMk id="7" creationId="{78A095BD-1056-F95A-AA95-03B82E723F16}"/>
          </ac:spMkLst>
        </pc:spChg>
        <pc:spChg chg="add mod">
          <ac:chgData name="Mathias Vercauteren" userId="fa5be325-c4b1-412f-aabb-20c14464bfb7" providerId="ADAL" clId="{25C97D6E-73B0-4140-96CD-2BA9D853D87A}" dt="2024-09-22T14:15:57.333" v="3464"/>
          <ac:spMkLst>
            <pc:docMk/>
            <pc:sldMk cId="2547413230" sldId="2147470368"/>
            <ac:spMk id="8" creationId="{FEBC3853-2106-2F02-9074-BB96011AF988}"/>
          </ac:spMkLst>
        </pc:spChg>
        <pc:spChg chg="add mod">
          <ac:chgData name="Mathias Vercauteren" userId="fa5be325-c4b1-412f-aabb-20c14464bfb7" providerId="ADAL" clId="{25C97D6E-73B0-4140-96CD-2BA9D853D87A}" dt="2024-09-22T14:15:56.108" v="3463" actId="207"/>
          <ac:spMkLst>
            <pc:docMk/>
            <pc:sldMk cId="2547413230" sldId="2147470368"/>
            <ac:spMk id="12" creationId="{139E0656-C80C-A6E4-E270-25FB39ACC8B4}"/>
          </ac:spMkLst>
        </pc:spChg>
        <pc:spChg chg="add mod">
          <ac:chgData name="Mathias Vercauteren" userId="fa5be325-c4b1-412f-aabb-20c14464bfb7" providerId="ADAL" clId="{25C97D6E-73B0-4140-96CD-2BA9D853D87A}" dt="2024-09-22T14:15:56.108" v="3463" actId="207"/>
          <ac:spMkLst>
            <pc:docMk/>
            <pc:sldMk cId="2547413230" sldId="2147470368"/>
            <ac:spMk id="13" creationId="{82FD40CA-2F7E-FE83-89B0-F750B48751BE}"/>
          </ac:spMkLst>
        </pc:spChg>
        <pc:picChg chg="add mod">
          <ac:chgData name="Mathias Vercauteren" userId="fa5be325-c4b1-412f-aabb-20c14464bfb7" providerId="ADAL" clId="{25C97D6E-73B0-4140-96CD-2BA9D853D87A}" dt="2024-09-22T14:15:52.446" v="3461"/>
          <ac:picMkLst>
            <pc:docMk/>
            <pc:sldMk cId="2547413230" sldId="2147470368"/>
            <ac:picMk id="6" creationId="{7C44611C-2DA6-BA62-F7F5-66B9BC913A79}"/>
          </ac:picMkLst>
        </pc:picChg>
        <pc:picChg chg="add mod">
          <ac:chgData name="Mathias Vercauteren" userId="fa5be325-c4b1-412f-aabb-20c14464bfb7" providerId="ADAL" clId="{25C97D6E-73B0-4140-96CD-2BA9D853D87A}" dt="2024-09-22T14:15:52.446" v="3461"/>
          <ac:picMkLst>
            <pc:docMk/>
            <pc:sldMk cId="2547413230" sldId="2147470368"/>
            <ac:picMk id="9" creationId="{58E9EF02-B0EA-1955-A6A5-4D725E59F9A3}"/>
          </ac:picMkLst>
        </pc:picChg>
        <pc:picChg chg="add mod">
          <ac:chgData name="Mathias Vercauteren" userId="fa5be325-c4b1-412f-aabb-20c14464bfb7" providerId="ADAL" clId="{25C97D6E-73B0-4140-96CD-2BA9D853D87A}" dt="2024-09-22T14:15:52.446" v="3461"/>
          <ac:picMkLst>
            <pc:docMk/>
            <pc:sldMk cId="2547413230" sldId="2147470368"/>
            <ac:picMk id="10" creationId="{F279C0F1-A7E9-AE73-8C3C-C26F462AABBD}"/>
          </ac:picMkLst>
        </pc:picChg>
        <pc:picChg chg="add mod">
          <ac:chgData name="Mathias Vercauteren" userId="fa5be325-c4b1-412f-aabb-20c14464bfb7" providerId="ADAL" clId="{25C97D6E-73B0-4140-96CD-2BA9D853D87A}" dt="2024-09-22T14:15:52.446" v="3461"/>
          <ac:picMkLst>
            <pc:docMk/>
            <pc:sldMk cId="2547413230" sldId="2147470368"/>
            <ac:picMk id="11" creationId="{65F549AC-9BF8-FEAC-E989-58A432A1BED7}"/>
          </ac:picMkLst>
        </pc:picChg>
      </pc:sldChg>
      <pc:sldChg chg="addSp delSp modSp add mod modTransition delAnim">
        <pc:chgData name="Mathias Vercauteren" userId="fa5be325-c4b1-412f-aabb-20c14464bfb7" providerId="ADAL" clId="{25C97D6E-73B0-4140-96CD-2BA9D853D87A}" dt="2024-10-02T17:13:14.143" v="41813"/>
        <pc:sldMkLst>
          <pc:docMk/>
          <pc:sldMk cId="3925538119" sldId="2147470368"/>
        </pc:sldMkLst>
        <pc:spChg chg="del">
          <ac:chgData name="Mathias Vercauteren" userId="fa5be325-c4b1-412f-aabb-20c14464bfb7" providerId="ADAL" clId="{25C97D6E-73B0-4140-96CD-2BA9D853D87A}" dt="2024-09-22T14:16:14.277" v="3467" actId="478"/>
          <ac:spMkLst>
            <pc:docMk/>
            <pc:sldMk cId="3925538119" sldId="2147470368"/>
            <ac:spMk id="7" creationId="{6D149137-84E9-F089-6BF9-E34FF0116C14}"/>
          </ac:spMkLst>
        </pc:spChg>
        <pc:spChg chg="del">
          <ac:chgData name="Mathias Vercauteren" userId="fa5be325-c4b1-412f-aabb-20c14464bfb7" providerId="ADAL" clId="{25C97D6E-73B0-4140-96CD-2BA9D853D87A}" dt="2024-09-22T14:16:14.277" v="3467" actId="478"/>
          <ac:spMkLst>
            <pc:docMk/>
            <pc:sldMk cId="3925538119" sldId="2147470368"/>
            <ac:spMk id="8" creationId="{ED4873A6-5284-A121-83EA-77985098B7BF}"/>
          </ac:spMkLst>
        </pc:spChg>
        <pc:spChg chg="del">
          <ac:chgData name="Mathias Vercauteren" userId="fa5be325-c4b1-412f-aabb-20c14464bfb7" providerId="ADAL" clId="{25C97D6E-73B0-4140-96CD-2BA9D853D87A}" dt="2024-09-22T14:16:14.277" v="3467" actId="478"/>
          <ac:spMkLst>
            <pc:docMk/>
            <pc:sldMk cId="3925538119" sldId="2147470368"/>
            <ac:spMk id="12" creationId="{11CD80F5-C183-C207-0AC2-5E8B7ED29DB2}"/>
          </ac:spMkLst>
        </pc:spChg>
        <pc:spChg chg="del">
          <ac:chgData name="Mathias Vercauteren" userId="fa5be325-c4b1-412f-aabb-20c14464bfb7" providerId="ADAL" clId="{25C97D6E-73B0-4140-96CD-2BA9D853D87A}" dt="2024-09-22T14:16:14.277" v="3467" actId="478"/>
          <ac:spMkLst>
            <pc:docMk/>
            <pc:sldMk cId="3925538119" sldId="2147470368"/>
            <ac:spMk id="13" creationId="{8468DB1A-3A6D-0D85-8FA5-128C5EEC12E0}"/>
          </ac:spMkLst>
        </pc:spChg>
        <pc:spChg chg="add mod">
          <ac:chgData name="Mathias Vercauteren" userId="fa5be325-c4b1-412f-aabb-20c14464bfb7" providerId="ADAL" clId="{25C97D6E-73B0-4140-96CD-2BA9D853D87A}" dt="2024-09-22T14:17:15.567" v="3491" actId="1038"/>
          <ac:spMkLst>
            <pc:docMk/>
            <pc:sldMk cId="3925538119" sldId="2147470368"/>
            <ac:spMk id="14" creationId="{DC615ED2-554A-F4B4-27A0-68CC53915653}"/>
          </ac:spMkLst>
        </pc:spChg>
        <pc:spChg chg="add mod">
          <ac:chgData name="Mathias Vercauteren" userId="fa5be325-c4b1-412f-aabb-20c14464bfb7" providerId="ADAL" clId="{25C97D6E-73B0-4140-96CD-2BA9D853D87A}" dt="2024-09-22T14:17:15.567" v="3491" actId="1038"/>
          <ac:spMkLst>
            <pc:docMk/>
            <pc:sldMk cId="3925538119" sldId="2147470368"/>
            <ac:spMk id="15" creationId="{94C41B6F-7D40-8095-E083-A2995058E0FD}"/>
          </ac:spMkLst>
        </pc:spChg>
        <pc:spChg chg="add mod">
          <ac:chgData name="Mathias Vercauteren" userId="fa5be325-c4b1-412f-aabb-20c14464bfb7" providerId="ADAL" clId="{25C97D6E-73B0-4140-96CD-2BA9D853D87A}" dt="2024-09-22T14:17:15.567" v="3491" actId="1038"/>
          <ac:spMkLst>
            <pc:docMk/>
            <pc:sldMk cId="3925538119" sldId="2147470368"/>
            <ac:spMk id="19" creationId="{6D03C8AD-6735-7CBC-792E-37DF6ADB7112}"/>
          </ac:spMkLst>
        </pc:spChg>
        <pc:spChg chg="add mod">
          <ac:chgData name="Mathias Vercauteren" userId="fa5be325-c4b1-412f-aabb-20c14464bfb7" providerId="ADAL" clId="{25C97D6E-73B0-4140-96CD-2BA9D853D87A}" dt="2024-09-22T14:17:15.567" v="3491" actId="1038"/>
          <ac:spMkLst>
            <pc:docMk/>
            <pc:sldMk cId="3925538119" sldId="2147470368"/>
            <ac:spMk id="20" creationId="{C07B84C2-E879-506E-CC4A-4653307CB6B0}"/>
          </ac:spMkLst>
        </pc:spChg>
        <pc:picChg chg="add mod">
          <ac:chgData name="Mathias Vercauteren" userId="fa5be325-c4b1-412f-aabb-20c14464bfb7" providerId="ADAL" clId="{25C97D6E-73B0-4140-96CD-2BA9D853D87A}" dt="2024-09-22T14:17:15.567" v="3491" actId="1038"/>
          <ac:picMkLst>
            <pc:docMk/>
            <pc:sldMk cId="3925538119" sldId="2147470368"/>
            <ac:picMk id="3" creationId="{B539A78E-8302-96AD-60F8-400E1B03CA27}"/>
          </ac:picMkLst>
        </pc:picChg>
        <pc:picChg chg="del">
          <ac:chgData name="Mathias Vercauteren" userId="fa5be325-c4b1-412f-aabb-20c14464bfb7" providerId="ADAL" clId="{25C97D6E-73B0-4140-96CD-2BA9D853D87A}" dt="2024-09-22T14:16:14.277" v="3467" actId="478"/>
          <ac:picMkLst>
            <pc:docMk/>
            <pc:sldMk cId="3925538119" sldId="2147470368"/>
            <ac:picMk id="6" creationId="{C1060C13-38E5-48AE-345B-F475F4247D3E}"/>
          </ac:picMkLst>
        </pc:picChg>
        <pc:picChg chg="del">
          <ac:chgData name="Mathias Vercauteren" userId="fa5be325-c4b1-412f-aabb-20c14464bfb7" providerId="ADAL" clId="{25C97D6E-73B0-4140-96CD-2BA9D853D87A}" dt="2024-09-22T14:16:14.277" v="3467" actId="478"/>
          <ac:picMkLst>
            <pc:docMk/>
            <pc:sldMk cId="3925538119" sldId="2147470368"/>
            <ac:picMk id="9" creationId="{A79C440E-687F-F33C-856A-9DEE1172B124}"/>
          </ac:picMkLst>
        </pc:picChg>
        <pc:picChg chg="del">
          <ac:chgData name="Mathias Vercauteren" userId="fa5be325-c4b1-412f-aabb-20c14464bfb7" providerId="ADAL" clId="{25C97D6E-73B0-4140-96CD-2BA9D853D87A}" dt="2024-09-22T14:16:14.277" v="3467" actId="478"/>
          <ac:picMkLst>
            <pc:docMk/>
            <pc:sldMk cId="3925538119" sldId="2147470368"/>
            <ac:picMk id="10" creationId="{73D7FA3E-86BA-4624-8A6D-1AE5000AB75A}"/>
          </ac:picMkLst>
        </pc:picChg>
        <pc:picChg chg="del">
          <ac:chgData name="Mathias Vercauteren" userId="fa5be325-c4b1-412f-aabb-20c14464bfb7" providerId="ADAL" clId="{25C97D6E-73B0-4140-96CD-2BA9D853D87A}" dt="2024-09-22T14:16:14.277" v="3467" actId="478"/>
          <ac:picMkLst>
            <pc:docMk/>
            <pc:sldMk cId="3925538119" sldId="2147470368"/>
            <ac:picMk id="11" creationId="{F312E365-DBCF-50AD-4D1A-CA41B0439A82}"/>
          </ac:picMkLst>
        </pc:picChg>
        <pc:picChg chg="add mod">
          <ac:chgData name="Mathias Vercauteren" userId="fa5be325-c4b1-412f-aabb-20c14464bfb7" providerId="ADAL" clId="{25C97D6E-73B0-4140-96CD-2BA9D853D87A}" dt="2024-09-22T14:17:15.567" v="3491" actId="1038"/>
          <ac:picMkLst>
            <pc:docMk/>
            <pc:sldMk cId="3925538119" sldId="2147470368"/>
            <ac:picMk id="16" creationId="{23A0503F-63C0-B564-AC39-89219388956D}"/>
          </ac:picMkLst>
        </pc:picChg>
        <pc:picChg chg="add mod">
          <ac:chgData name="Mathias Vercauteren" userId="fa5be325-c4b1-412f-aabb-20c14464bfb7" providerId="ADAL" clId="{25C97D6E-73B0-4140-96CD-2BA9D853D87A}" dt="2024-09-22T14:17:15.567" v="3491" actId="1038"/>
          <ac:picMkLst>
            <pc:docMk/>
            <pc:sldMk cId="3925538119" sldId="2147470368"/>
            <ac:picMk id="17" creationId="{0971256B-91D0-BABA-DB00-201060E6A224}"/>
          </ac:picMkLst>
        </pc:picChg>
        <pc:picChg chg="add mod">
          <ac:chgData name="Mathias Vercauteren" userId="fa5be325-c4b1-412f-aabb-20c14464bfb7" providerId="ADAL" clId="{25C97D6E-73B0-4140-96CD-2BA9D853D87A}" dt="2024-09-22T14:17:15.567" v="3491" actId="1038"/>
          <ac:picMkLst>
            <pc:docMk/>
            <pc:sldMk cId="3925538119" sldId="2147470368"/>
            <ac:picMk id="18" creationId="{76C3C475-14AA-C82E-F8EB-F8BE6876F1E4}"/>
          </ac:picMkLst>
        </pc:picChg>
      </pc:sldChg>
      <pc:sldChg chg="addSp modSp new mod modTransition">
        <pc:chgData name="Mathias Vercauteren" userId="fa5be325-c4b1-412f-aabb-20c14464bfb7" providerId="ADAL" clId="{25C97D6E-73B0-4140-96CD-2BA9D853D87A}" dt="2024-10-02T17:13:14.143" v="41813"/>
        <pc:sldMkLst>
          <pc:docMk/>
          <pc:sldMk cId="707268805" sldId="2147470369"/>
        </pc:sldMkLst>
        <pc:spChg chg="mod">
          <ac:chgData name="Mathias Vercauteren" userId="fa5be325-c4b1-412f-aabb-20c14464bfb7" providerId="ADAL" clId="{25C97D6E-73B0-4140-96CD-2BA9D853D87A}" dt="2024-09-22T14:17:56.896" v="3523" actId="207"/>
          <ac:spMkLst>
            <pc:docMk/>
            <pc:sldMk cId="707268805" sldId="2147470369"/>
            <ac:spMk id="2" creationId="{E1D5DB66-9CCC-949F-1C26-09F8BF240323}"/>
          </ac:spMkLst>
        </pc:spChg>
        <pc:spChg chg="mod">
          <ac:chgData name="Mathias Vercauteren" userId="fa5be325-c4b1-412f-aabb-20c14464bfb7" providerId="ADAL" clId="{25C97D6E-73B0-4140-96CD-2BA9D853D87A}" dt="2024-09-22T14:17:47.220" v="3510" actId="207"/>
          <ac:spMkLst>
            <pc:docMk/>
            <pc:sldMk cId="707268805" sldId="2147470369"/>
            <ac:spMk id="3" creationId="{B3D5ABD0-A643-BCEF-1F34-CB0E7BBF8F16}"/>
          </ac:spMkLst>
        </pc:spChg>
        <pc:picChg chg="add mod">
          <ac:chgData name="Mathias Vercauteren" userId="fa5be325-c4b1-412f-aabb-20c14464bfb7" providerId="ADAL" clId="{25C97D6E-73B0-4140-96CD-2BA9D853D87A}" dt="2024-09-22T14:17:34.995" v="3505" actId="1076"/>
          <ac:picMkLst>
            <pc:docMk/>
            <pc:sldMk cId="707268805" sldId="2147470369"/>
            <ac:picMk id="6" creationId="{F138CCC5-B3D8-5A59-DC39-EC49C294DC28}"/>
          </ac:picMkLst>
        </pc:picChg>
      </pc:sldChg>
      <pc:sldChg chg="addSp delSp modSp new del mod">
        <pc:chgData name="Mathias Vercauteren" userId="fa5be325-c4b1-412f-aabb-20c14464bfb7" providerId="ADAL" clId="{25C97D6E-73B0-4140-96CD-2BA9D853D87A}" dt="2024-09-22T14:19:32.689" v="3561" actId="47"/>
        <pc:sldMkLst>
          <pc:docMk/>
          <pc:sldMk cId="2551692453" sldId="2147470370"/>
        </pc:sldMkLst>
        <pc:spChg chg="mod">
          <ac:chgData name="Mathias Vercauteren" userId="fa5be325-c4b1-412f-aabb-20c14464bfb7" providerId="ADAL" clId="{25C97D6E-73B0-4140-96CD-2BA9D853D87A}" dt="2024-09-22T14:18:10.279" v="3538" actId="207"/>
          <ac:spMkLst>
            <pc:docMk/>
            <pc:sldMk cId="2551692453" sldId="2147470370"/>
            <ac:spMk id="2" creationId="{ECE62EC4-5D1E-8EE2-A10E-8D860F3A57A4}"/>
          </ac:spMkLst>
        </pc:spChg>
        <pc:spChg chg="del">
          <ac:chgData name="Mathias Vercauteren" userId="fa5be325-c4b1-412f-aabb-20c14464bfb7" providerId="ADAL" clId="{25C97D6E-73B0-4140-96CD-2BA9D853D87A}" dt="2024-09-22T14:18:20.785" v="3539" actId="478"/>
          <ac:spMkLst>
            <pc:docMk/>
            <pc:sldMk cId="2551692453" sldId="2147470370"/>
            <ac:spMk id="3" creationId="{3F0DB6F9-DB92-58E6-7DBC-EF9F4C1DD529}"/>
          </ac:spMkLst>
        </pc:spChg>
        <pc:spChg chg="add mod">
          <ac:chgData name="Mathias Vercauteren" userId="fa5be325-c4b1-412f-aabb-20c14464bfb7" providerId="ADAL" clId="{25C97D6E-73B0-4140-96CD-2BA9D853D87A}" dt="2024-09-22T14:18:31.419" v="3544" actId="1076"/>
          <ac:spMkLst>
            <pc:docMk/>
            <pc:sldMk cId="2551692453" sldId="2147470370"/>
            <ac:spMk id="6" creationId="{8C66CC1C-A871-3D80-2583-265F7AC18E6C}"/>
          </ac:spMkLst>
        </pc:spChg>
        <pc:spChg chg="add mod">
          <ac:chgData name="Mathias Vercauteren" userId="fa5be325-c4b1-412f-aabb-20c14464bfb7" providerId="ADAL" clId="{25C97D6E-73B0-4140-96CD-2BA9D853D87A}" dt="2024-09-22T14:18:31.419" v="3544" actId="1076"/>
          <ac:spMkLst>
            <pc:docMk/>
            <pc:sldMk cId="2551692453" sldId="2147470370"/>
            <ac:spMk id="7" creationId="{0F3D0BF4-9178-8E9F-F257-B80E4B9EFC5B}"/>
          </ac:spMkLst>
        </pc:spChg>
        <pc:spChg chg="add mod">
          <ac:chgData name="Mathias Vercauteren" userId="fa5be325-c4b1-412f-aabb-20c14464bfb7" providerId="ADAL" clId="{25C97D6E-73B0-4140-96CD-2BA9D853D87A}" dt="2024-09-22T14:18:31.419" v="3544" actId="1076"/>
          <ac:spMkLst>
            <pc:docMk/>
            <pc:sldMk cId="2551692453" sldId="2147470370"/>
            <ac:spMk id="8" creationId="{C2923BA0-1797-AC46-6190-5F266B87819E}"/>
          </ac:spMkLst>
        </pc:spChg>
        <pc:spChg chg="add mod">
          <ac:chgData name="Mathias Vercauteren" userId="fa5be325-c4b1-412f-aabb-20c14464bfb7" providerId="ADAL" clId="{25C97D6E-73B0-4140-96CD-2BA9D853D87A}" dt="2024-09-22T14:18:31.419" v="3544" actId="1076"/>
          <ac:spMkLst>
            <pc:docMk/>
            <pc:sldMk cId="2551692453" sldId="2147470370"/>
            <ac:spMk id="9" creationId="{C9F18721-8EFF-18DB-A4A0-B03AEFAC0913}"/>
          </ac:spMkLst>
        </pc:spChg>
      </pc:sldChg>
      <pc:sldChg chg="addSp delSp modSp new mod modTransition">
        <pc:chgData name="Mathias Vercauteren" userId="fa5be325-c4b1-412f-aabb-20c14464bfb7" providerId="ADAL" clId="{25C97D6E-73B0-4140-96CD-2BA9D853D87A}" dt="2024-10-02T17:13:14.143" v="41813"/>
        <pc:sldMkLst>
          <pc:docMk/>
          <pc:sldMk cId="3330719282" sldId="2147470371"/>
        </pc:sldMkLst>
        <pc:spChg chg="mod">
          <ac:chgData name="Mathias Vercauteren" userId="fa5be325-c4b1-412f-aabb-20c14464bfb7" providerId="ADAL" clId="{25C97D6E-73B0-4140-96CD-2BA9D853D87A}" dt="2024-09-22T14:21:05.960" v="3584" actId="790"/>
          <ac:spMkLst>
            <pc:docMk/>
            <pc:sldMk cId="3330719282" sldId="2147470371"/>
            <ac:spMk id="2" creationId="{F310E325-93BF-01A4-8A16-85834CBCBFDB}"/>
          </ac:spMkLst>
        </pc:spChg>
        <pc:spChg chg="del">
          <ac:chgData name="Mathias Vercauteren" userId="fa5be325-c4b1-412f-aabb-20c14464bfb7" providerId="ADAL" clId="{25C97D6E-73B0-4140-96CD-2BA9D853D87A}" dt="2024-09-22T14:18:57.172" v="3554" actId="478"/>
          <ac:spMkLst>
            <pc:docMk/>
            <pc:sldMk cId="3330719282" sldId="2147470371"/>
            <ac:spMk id="3" creationId="{3FCB986D-CDBB-A601-DEBB-1AEFEFBE3A3B}"/>
          </ac:spMkLst>
        </pc:spChg>
        <pc:spChg chg="add mod">
          <ac:chgData name="Mathias Vercauteren" userId="fa5be325-c4b1-412f-aabb-20c14464bfb7" providerId="ADAL" clId="{25C97D6E-73B0-4140-96CD-2BA9D853D87A}" dt="2024-09-22T14:19:35.514" v="3562" actId="6549"/>
          <ac:spMkLst>
            <pc:docMk/>
            <pc:sldMk cId="3330719282" sldId="2147470371"/>
            <ac:spMk id="6" creationId="{D4EC8608-2DF1-B4D5-1205-C11E62A55C57}"/>
          </ac:spMkLst>
        </pc:spChg>
        <pc:spChg chg="add mod">
          <ac:chgData name="Mathias Vercauteren" userId="fa5be325-c4b1-412f-aabb-20c14464bfb7" providerId="ADAL" clId="{25C97D6E-73B0-4140-96CD-2BA9D853D87A}" dt="2024-09-22T14:19:38.200" v="3563" actId="207"/>
          <ac:spMkLst>
            <pc:docMk/>
            <pc:sldMk cId="3330719282" sldId="2147470371"/>
            <ac:spMk id="7" creationId="{82B25010-A884-DC7D-829D-111C309D70F6}"/>
          </ac:spMkLst>
        </pc:spChg>
        <pc:spChg chg="add mod">
          <ac:chgData name="Mathias Vercauteren" userId="fa5be325-c4b1-412f-aabb-20c14464bfb7" providerId="ADAL" clId="{25C97D6E-73B0-4140-96CD-2BA9D853D87A}" dt="2024-09-22T14:19:25.330" v="3558" actId="1076"/>
          <ac:spMkLst>
            <pc:docMk/>
            <pc:sldMk cId="3330719282" sldId="2147470371"/>
            <ac:spMk id="8" creationId="{8C5E3AF0-84ED-9FA7-0FE9-8EBB51E361F1}"/>
          </ac:spMkLst>
        </pc:spChg>
        <pc:spChg chg="add mod">
          <ac:chgData name="Mathias Vercauteren" userId="fa5be325-c4b1-412f-aabb-20c14464bfb7" providerId="ADAL" clId="{25C97D6E-73B0-4140-96CD-2BA9D853D87A}" dt="2024-09-22T14:19:25.330" v="3558" actId="1076"/>
          <ac:spMkLst>
            <pc:docMk/>
            <pc:sldMk cId="3330719282" sldId="2147470371"/>
            <ac:spMk id="9" creationId="{B69BA3A7-82A6-EBE0-1BBE-1E2A46D13635}"/>
          </ac:spMkLst>
        </pc:spChg>
        <pc:spChg chg="add mod">
          <ac:chgData name="Mathias Vercauteren" userId="fa5be325-c4b1-412f-aabb-20c14464bfb7" providerId="ADAL" clId="{25C97D6E-73B0-4140-96CD-2BA9D853D87A}" dt="2024-09-22T14:19:25.330" v="3558" actId="1076"/>
          <ac:spMkLst>
            <pc:docMk/>
            <pc:sldMk cId="3330719282" sldId="2147470371"/>
            <ac:spMk id="10" creationId="{23F653CB-7E22-EA24-0BFC-6943FEB64342}"/>
          </ac:spMkLst>
        </pc:spChg>
      </pc:sldChg>
      <pc:sldChg chg="modSp add mod modTransition">
        <pc:chgData name="Mathias Vercauteren" userId="fa5be325-c4b1-412f-aabb-20c14464bfb7" providerId="ADAL" clId="{25C97D6E-73B0-4140-96CD-2BA9D853D87A}" dt="2024-10-02T17:13:14.143" v="41813"/>
        <pc:sldMkLst>
          <pc:docMk/>
          <pc:sldMk cId="590651732" sldId="2147470372"/>
        </pc:sldMkLst>
        <pc:spChg chg="mod">
          <ac:chgData name="Mathias Vercauteren" userId="fa5be325-c4b1-412f-aabb-20c14464bfb7" providerId="ADAL" clId="{25C97D6E-73B0-4140-96CD-2BA9D853D87A}" dt="2024-09-22T14:20:58.644" v="3583" actId="790"/>
          <ac:spMkLst>
            <pc:docMk/>
            <pc:sldMk cId="590651732" sldId="2147470372"/>
            <ac:spMk id="2" creationId="{F310E325-93BF-01A4-8A16-85834CBCBFDB}"/>
          </ac:spMkLst>
        </pc:spChg>
      </pc:sldChg>
      <pc:sldChg chg="modSp add mod modTransition">
        <pc:chgData name="Mathias Vercauteren" userId="fa5be325-c4b1-412f-aabb-20c14464bfb7" providerId="ADAL" clId="{25C97D6E-73B0-4140-96CD-2BA9D853D87A}" dt="2024-10-02T17:13:14.143" v="41813"/>
        <pc:sldMkLst>
          <pc:docMk/>
          <pc:sldMk cId="433003461" sldId="2147470373"/>
        </pc:sldMkLst>
        <pc:spChg chg="mod">
          <ac:chgData name="Mathias Vercauteren" userId="fa5be325-c4b1-412f-aabb-20c14464bfb7" providerId="ADAL" clId="{25C97D6E-73B0-4140-96CD-2BA9D853D87A}" dt="2024-09-22T14:20:55.049" v="3582" actId="790"/>
          <ac:spMkLst>
            <pc:docMk/>
            <pc:sldMk cId="433003461" sldId="2147470373"/>
            <ac:spMk id="2" creationId="{F310E325-93BF-01A4-8A16-85834CBCBFDB}"/>
          </ac:spMkLst>
        </pc:spChg>
        <pc:spChg chg="mod">
          <ac:chgData name="Mathias Vercauteren" userId="fa5be325-c4b1-412f-aabb-20c14464bfb7" providerId="ADAL" clId="{25C97D6E-73B0-4140-96CD-2BA9D853D87A}" dt="2024-09-22T14:20:09.362" v="3574" actId="255"/>
          <ac:spMkLst>
            <pc:docMk/>
            <pc:sldMk cId="433003461" sldId="2147470373"/>
            <ac:spMk id="6" creationId="{D4EC8608-2DF1-B4D5-1205-C11E62A55C57}"/>
          </ac:spMkLst>
        </pc:spChg>
        <pc:spChg chg="mod">
          <ac:chgData name="Mathias Vercauteren" userId="fa5be325-c4b1-412f-aabb-20c14464bfb7" providerId="ADAL" clId="{25C97D6E-73B0-4140-96CD-2BA9D853D87A}" dt="2024-09-22T14:19:54.769" v="3569" actId="207"/>
          <ac:spMkLst>
            <pc:docMk/>
            <pc:sldMk cId="433003461" sldId="2147470373"/>
            <ac:spMk id="7" creationId="{82B25010-A884-DC7D-829D-111C309D70F6}"/>
          </ac:spMkLst>
        </pc:spChg>
        <pc:spChg chg="mod">
          <ac:chgData name="Mathias Vercauteren" userId="fa5be325-c4b1-412f-aabb-20c14464bfb7" providerId="ADAL" clId="{25C97D6E-73B0-4140-96CD-2BA9D853D87A}" dt="2024-09-22T14:19:57.907" v="3570" actId="207"/>
          <ac:spMkLst>
            <pc:docMk/>
            <pc:sldMk cId="433003461" sldId="2147470373"/>
            <ac:spMk id="8" creationId="{8C5E3AF0-84ED-9FA7-0FE9-8EBB51E361F1}"/>
          </ac:spMkLst>
        </pc:spChg>
      </pc:sldChg>
      <pc:sldChg chg="modSp add mod modTransition">
        <pc:chgData name="Mathias Vercauteren" userId="fa5be325-c4b1-412f-aabb-20c14464bfb7" providerId="ADAL" clId="{25C97D6E-73B0-4140-96CD-2BA9D853D87A}" dt="2024-10-02T17:13:14.143" v="41813"/>
        <pc:sldMkLst>
          <pc:docMk/>
          <pc:sldMk cId="3488677829" sldId="2147470374"/>
        </pc:sldMkLst>
        <pc:spChg chg="mod">
          <ac:chgData name="Mathias Vercauteren" userId="fa5be325-c4b1-412f-aabb-20c14464bfb7" providerId="ADAL" clId="{25C97D6E-73B0-4140-96CD-2BA9D853D87A}" dt="2024-09-22T14:20:50.716" v="3581" actId="790"/>
          <ac:spMkLst>
            <pc:docMk/>
            <pc:sldMk cId="3488677829" sldId="2147470374"/>
            <ac:spMk id="2" creationId="{F310E325-93BF-01A4-8A16-85834CBCBFDB}"/>
          </ac:spMkLst>
        </pc:spChg>
        <pc:spChg chg="mod">
          <ac:chgData name="Mathias Vercauteren" userId="fa5be325-c4b1-412f-aabb-20c14464bfb7" providerId="ADAL" clId="{25C97D6E-73B0-4140-96CD-2BA9D853D87A}" dt="2024-09-22T14:20:21.478" v="3576" actId="255"/>
          <ac:spMkLst>
            <pc:docMk/>
            <pc:sldMk cId="3488677829" sldId="2147470374"/>
            <ac:spMk id="6" creationId="{D4EC8608-2DF1-B4D5-1205-C11E62A55C57}"/>
          </ac:spMkLst>
        </pc:spChg>
        <pc:spChg chg="mod">
          <ac:chgData name="Mathias Vercauteren" userId="fa5be325-c4b1-412f-aabb-20c14464bfb7" providerId="ADAL" clId="{25C97D6E-73B0-4140-96CD-2BA9D853D87A}" dt="2024-09-22T14:19:52.452" v="3568" actId="207"/>
          <ac:spMkLst>
            <pc:docMk/>
            <pc:sldMk cId="3488677829" sldId="2147470374"/>
            <ac:spMk id="7" creationId="{82B25010-A884-DC7D-829D-111C309D70F6}"/>
          </ac:spMkLst>
        </pc:spChg>
        <pc:spChg chg="mod">
          <ac:chgData name="Mathias Vercauteren" userId="fa5be325-c4b1-412f-aabb-20c14464bfb7" providerId="ADAL" clId="{25C97D6E-73B0-4140-96CD-2BA9D853D87A}" dt="2024-09-22T14:19:59.884" v="3571" actId="207"/>
          <ac:spMkLst>
            <pc:docMk/>
            <pc:sldMk cId="3488677829" sldId="2147470374"/>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783839978" sldId="2147470375"/>
        </pc:sldMkLst>
        <pc:spChg chg="mod">
          <ac:chgData name="Mathias Vercauteren" userId="fa5be325-c4b1-412f-aabb-20c14464bfb7" providerId="ADAL" clId="{25C97D6E-73B0-4140-96CD-2BA9D853D87A}" dt="2024-09-22T14:20:46.691" v="3580" actId="790"/>
          <ac:spMkLst>
            <pc:docMk/>
            <pc:sldMk cId="783839978" sldId="2147470375"/>
            <ac:spMk id="2" creationId="{F310E325-93BF-01A4-8A16-85834CBCBFDB}"/>
          </ac:spMkLst>
        </pc:spChg>
        <pc:spChg chg="mod">
          <ac:chgData name="Mathias Vercauteren" userId="fa5be325-c4b1-412f-aabb-20c14464bfb7" providerId="ADAL" clId="{25C97D6E-73B0-4140-96CD-2BA9D853D87A}" dt="2024-09-22T14:20:34.661" v="3579" actId="207"/>
          <ac:spMkLst>
            <pc:docMk/>
            <pc:sldMk cId="783839978" sldId="2147470375"/>
            <ac:spMk id="6" creationId="{D4EC8608-2DF1-B4D5-1205-C11E62A55C57}"/>
          </ac:spMkLst>
        </pc:spChg>
        <pc:spChg chg="mod">
          <ac:chgData name="Mathias Vercauteren" userId="fa5be325-c4b1-412f-aabb-20c14464bfb7" providerId="ADAL" clId="{25C97D6E-73B0-4140-96CD-2BA9D853D87A}" dt="2024-09-22T14:19:50.330" v="3567" actId="207"/>
          <ac:spMkLst>
            <pc:docMk/>
            <pc:sldMk cId="783839978" sldId="2147470375"/>
            <ac:spMk id="7" creationId="{82B25010-A884-DC7D-829D-111C309D70F6}"/>
          </ac:spMkLst>
        </pc:spChg>
        <pc:spChg chg="mod">
          <ac:chgData name="Mathias Vercauteren" userId="fa5be325-c4b1-412f-aabb-20c14464bfb7" providerId="ADAL" clId="{25C97D6E-73B0-4140-96CD-2BA9D853D87A}" dt="2024-09-22T14:20:02.020" v="3572" actId="207"/>
          <ac:spMkLst>
            <pc:docMk/>
            <pc:sldMk cId="783839978" sldId="2147470375"/>
            <ac:spMk id="10" creationId="{23F653CB-7E22-EA24-0BFC-6943FEB64342}"/>
          </ac:spMkLst>
        </pc:spChg>
      </pc:sldChg>
      <pc:sldChg chg="addSp delSp modSp add mod ord modTransition">
        <pc:chgData name="Mathias Vercauteren" userId="fa5be325-c4b1-412f-aabb-20c14464bfb7" providerId="ADAL" clId="{25C97D6E-73B0-4140-96CD-2BA9D853D87A}" dt="2024-10-02T17:13:14.143" v="41813"/>
        <pc:sldMkLst>
          <pc:docMk/>
          <pc:sldMk cId="306403614" sldId="2147470376"/>
        </pc:sldMkLst>
        <pc:spChg chg="add mod">
          <ac:chgData name="Mathias Vercauteren" userId="fa5be325-c4b1-412f-aabb-20c14464bfb7" providerId="ADAL" clId="{25C97D6E-73B0-4140-96CD-2BA9D853D87A}" dt="2024-09-22T14:21:48.907" v="3597" actId="1076"/>
          <ac:spMkLst>
            <pc:docMk/>
            <pc:sldMk cId="306403614" sldId="2147470376"/>
            <ac:spMk id="7" creationId="{C972E4C8-40DF-30E2-B218-870689F94EC9}"/>
          </ac:spMkLst>
        </pc:spChg>
        <pc:spChg chg="add mod">
          <ac:chgData name="Mathias Vercauteren" userId="fa5be325-c4b1-412f-aabb-20c14464bfb7" providerId="ADAL" clId="{25C97D6E-73B0-4140-96CD-2BA9D853D87A}" dt="2024-09-22T14:21:48.907" v="3597" actId="1076"/>
          <ac:spMkLst>
            <pc:docMk/>
            <pc:sldMk cId="306403614" sldId="2147470376"/>
            <ac:spMk id="8" creationId="{58137173-E2C9-65FE-A9E8-3B24590B6E7D}"/>
          </ac:spMkLst>
        </pc:spChg>
        <pc:spChg chg="add mod">
          <ac:chgData name="Mathias Vercauteren" userId="fa5be325-c4b1-412f-aabb-20c14464bfb7" providerId="ADAL" clId="{25C97D6E-73B0-4140-96CD-2BA9D853D87A}" dt="2024-09-22T14:21:48.907" v="3597" actId="1076"/>
          <ac:spMkLst>
            <pc:docMk/>
            <pc:sldMk cId="306403614" sldId="2147470376"/>
            <ac:spMk id="12" creationId="{E653C982-1487-2C4F-D4B6-17A9160B1B52}"/>
          </ac:spMkLst>
        </pc:spChg>
        <pc:spChg chg="add mod">
          <ac:chgData name="Mathias Vercauteren" userId="fa5be325-c4b1-412f-aabb-20c14464bfb7" providerId="ADAL" clId="{25C97D6E-73B0-4140-96CD-2BA9D853D87A}" dt="2024-09-22T14:21:48.907" v="3597" actId="1076"/>
          <ac:spMkLst>
            <pc:docMk/>
            <pc:sldMk cId="306403614" sldId="2147470376"/>
            <ac:spMk id="13" creationId="{A8A57FFD-73B5-39F9-7317-AE0165ADB5E7}"/>
          </ac:spMkLst>
        </pc:spChg>
        <pc:spChg chg="del">
          <ac:chgData name="Mathias Vercauteren" userId="fa5be325-c4b1-412f-aabb-20c14464bfb7" providerId="ADAL" clId="{25C97D6E-73B0-4140-96CD-2BA9D853D87A}" dt="2024-09-22T14:21:22.494" v="3588" actId="478"/>
          <ac:spMkLst>
            <pc:docMk/>
            <pc:sldMk cId="306403614" sldId="2147470376"/>
            <ac:spMk id="14" creationId="{DC615ED2-554A-F4B4-27A0-68CC53915653}"/>
          </ac:spMkLst>
        </pc:spChg>
        <pc:spChg chg="del">
          <ac:chgData name="Mathias Vercauteren" userId="fa5be325-c4b1-412f-aabb-20c14464bfb7" providerId="ADAL" clId="{25C97D6E-73B0-4140-96CD-2BA9D853D87A}" dt="2024-09-22T14:21:22.494" v="3588" actId="478"/>
          <ac:spMkLst>
            <pc:docMk/>
            <pc:sldMk cId="306403614" sldId="2147470376"/>
            <ac:spMk id="15" creationId="{94C41B6F-7D40-8095-E083-A2995058E0FD}"/>
          </ac:spMkLst>
        </pc:spChg>
        <pc:spChg chg="del">
          <ac:chgData name="Mathias Vercauteren" userId="fa5be325-c4b1-412f-aabb-20c14464bfb7" providerId="ADAL" clId="{25C97D6E-73B0-4140-96CD-2BA9D853D87A}" dt="2024-09-22T14:21:22.494" v="3588" actId="478"/>
          <ac:spMkLst>
            <pc:docMk/>
            <pc:sldMk cId="306403614" sldId="2147470376"/>
            <ac:spMk id="19" creationId="{6D03C8AD-6735-7CBC-792E-37DF6ADB7112}"/>
          </ac:spMkLst>
        </pc:spChg>
        <pc:spChg chg="del">
          <ac:chgData name="Mathias Vercauteren" userId="fa5be325-c4b1-412f-aabb-20c14464bfb7" providerId="ADAL" clId="{25C97D6E-73B0-4140-96CD-2BA9D853D87A}" dt="2024-09-22T14:21:22.494" v="3588" actId="478"/>
          <ac:spMkLst>
            <pc:docMk/>
            <pc:sldMk cId="306403614" sldId="2147470376"/>
            <ac:spMk id="20" creationId="{C07B84C2-E879-506E-CC4A-4653307CB6B0}"/>
          </ac:spMkLst>
        </pc:spChg>
        <pc:picChg chg="del">
          <ac:chgData name="Mathias Vercauteren" userId="fa5be325-c4b1-412f-aabb-20c14464bfb7" providerId="ADAL" clId="{25C97D6E-73B0-4140-96CD-2BA9D853D87A}" dt="2024-09-22T14:21:22.494" v="3588" actId="478"/>
          <ac:picMkLst>
            <pc:docMk/>
            <pc:sldMk cId="306403614" sldId="2147470376"/>
            <ac:picMk id="3" creationId="{B539A78E-8302-96AD-60F8-400E1B03CA27}"/>
          </ac:picMkLst>
        </pc:picChg>
        <pc:picChg chg="add mod">
          <ac:chgData name="Mathias Vercauteren" userId="fa5be325-c4b1-412f-aabb-20c14464bfb7" providerId="ADAL" clId="{25C97D6E-73B0-4140-96CD-2BA9D853D87A}" dt="2024-09-22T14:21:48.907" v="3597" actId="1076"/>
          <ac:picMkLst>
            <pc:docMk/>
            <pc:sldMk cId="306403614" sldId="2147470376"/>
            <ac:picMk id="6" creationId="{BA4751EC-4B9C-4956-E462-81BFFB7ADAD9}"/>
          </ac:picMkLst>
        </pc:picChg>
        <pc:picChg chg="add mod">
          <ac:chgData name="Mathias Vercauteren" userId="fa5be325-c4b1-412f-aabb-20c14464bfb7" providerId="ADAL" clId="{25C97D6E-73B0-4140-96CD-2BA9D853D87A}" dt="2024-09-22T14:21:48.907" v="3597" actId="1076"/>
          <ac:picMkLst>
            <pc:docMk/>
            <pc:sldMk cId="306403614" sldId="2147470376"/>
            <ac:picMk id="9" creationId="{6F468E0E-BFF0-CEA5-BF08-D1F73070C7DB}"/>
          </ac:picMkLst>
        </pc:picChg>
        <pc:picChg chg="add mod">
          <ac:chgData name="Mathias Vercauteren" userId="fa5be325-c4b1-412f-aabb-20c14464bfb7" providerId="ADAL" clId="{25C97D6E-73B0-4140-96CD-2BA9D853D87A}" dt="2024-09-22T14:21:48.907" v="3597" actId="1076"/>
          <ac:picMkLst>
            <pc:docMk/>
            <pc:sldMk cId="306403614" sldId="2147470376"/>
            <ac:picMk id="10" creationId="{0323085D-DEAA-ADBA-6B82-0F1F6E8F3037}"/>
          </ac:picMkLst>
        </pc:picChg>
        <pc:picChg chg="add mod">
          <ac:chgData name="Mathias Vercauteren" userId="fa5be325-c4b1-412f-aabb-20c14464bfb7" providerId="ADAL" clId="{25C97D6E-73B0-4140-96CD-2BA9D853D87A}" dt="2024-09-22T14:21:48.907" v="3597" actId="1076"/>
          <ac:picMkLst>
            <pc:docMk/>
            <pc:sldMk cId="306403614" sldId="2147470376"/>
            <ac:picMk id="11" creationId="{1D59B3C7-DB87-BA33-AC70-DFB3A3F26708}"/>
          </ac:picMkLst>
        </pc:picChg>
        <pc:picChg chg="del">
          <ac:chgData name="Mathias Vercauteren" userId="fa5be325-c4b1-412f-aabb-20c14464bfb7" providerId="ADAL" clId="{25C97D6E-73B0-4140-96CD-2BA9D853D87A}" dt="2024-09-22T14:21:22.494" v="3588" actId="478"/>
          <ac:picMkLst>
            <pc:docMk/>
            <pc:sldMk cId="306403614" sldId="2147470376"/>
            <ac:picMk id="16" creationId="{23A0503F-63C0-B564-AC39-89219388956D}"/>
          </ac:picMkLst>
        </pc:picChg>
        <pc:picChg chg="del">
          <ac:chgData name="Mathias Vercauteren" userId="fa5be325-c4b1-412f-aabb-20c14464bfb7" providerId="ADAL" clId="{25C97D6E-73B0-4140-96CD-2BA9D853D87A}" dt="2024-09-22T14:21:22.494" v="3588" actId="478"/>
          <ac:picMkLst>
            <pc:docMk/>
            <pc:sldMk cId="306403614" sldId="2147470376"/>
            <ac:picMk id="17" creationId="{0971256B-91D0-BABA-DB00-201060E6A224}"/>
          </ac:picMkLst>
        </pc:picChg>
        <pc:picChg chg="del">
          <ac:chgData name="Mathias Vercauteren" userId="fa5be325-c4b1-412f-aabb-20c14464bfb7" providerId="ADAL" clId="{25C97D6E-73B0-4140-96CD-2BA9D853D87A}" dt="2024-09-22T14:21:22.494" v="3588" actId="478"/>
          <ac:picMkLst>
            <pc:docMk/>
            <pc:sldMk cId="306403614" sldId="2147470376"/>
            <ac:picMk id="18" creationId="{76C3C475-14AA-C82E-F8EB-F8BE6876F1E4}"/>
          </ac:picMkLst>
        </pc:picChg>
      </pc:sldChg>
      <pc:sldChg chg="addSp modSp add mod modTransition">
        <pc:chgData name="Mathias Vercauteren" userId="fa5be325-c4b1-412f-aabb-20c14464bfb7" providerId="ADAL" clId="{25C97D6E-73B0-4140-96CD-2BA9D853D87A}" dt="2024-10-02T17:13:14.143" v="41813"/>
        <pc:sldMkLst>
          <pc:docMk/>
          <pc:sldMk cId="2570494721" sldId="2147470377"/>
        </pc:sldMkLst>
        <pc:spChg chg="add mod">
          <ac:chgData name="Mathias Vercauteren" userId="fa5be325-c4b1-412f-aabb-20c14464bfb7" providerId="ADAL" clId="{25C97D6E-73B0-4140-96CD-2BA9D853D87A}" dt="2024-09-22T14:22:24.429" v="3605" actId="1076"/>
          <ac:spMkLst>
            <pc:docMk/>
            <pc:sldMk cId="2570494721" sldId="2147470377"/>
            <ac:spMk id="6" creationId="{3C9F8FF6-1919-2A6F-8B06-621B91D024CF}"/>
          </ac:spMkLst>
        </pc:spChg>
        <pc:spChg chg="add mod">
          <ac:chgData name="Mathias Vercauteren" userId="fa5be325-c4b1-412f-aabb-20c14464bfb7" providerId="ADAL" clId="{25C97D6E-73B0-4140-96CD-2BA9D853D87A}" dt="2024-09-22T14:22:24.429" v="3605" actId="1076"/>
          <ac:spMkLst>
            <pc:docMk/>
            <pc:sldMk cId="2570494721" sldId="2147470377"/>
            <ac:spMk id="7" creationId="{E17A1858-5CC5-53AE-111D-0DAE045EE34D}"/>
          </ac:spMkLst>
        </pc:spChg>
        <pc:spChg chg="add mod">
          <ac:chgData name="Mathias Vercauteren" userId="fa5be325-c4b1-412f-aabb-20c14464bfb7" providerId="ADAL" clId="{25C97D6E-73B0-4140-96CD-2BA9D853D87A}" dt="2024-09-22T14:22:24.429" v="3605" actId="1076"/>
          <ac:spMkLst>
            <pc:docMk/>
            <pc:sldMk cId="2570494721" sldId="2147470377"/>
            <ac:spMk id="11" creationId="{9F60FB05-86D2-4BC0-8BF6-A0E95F03C3B1}"/>
          </ac:spMkLst>
        </pc:spChg>
        <pc:spChg chg="add mod">
          <ac:chgData name="Mathias Vercauteren" userId="fa5be325-c4b1-412f-aabb-20c14464bfb7" providerId="ADAL" clId="{25C97D6E-73B0-4140-96CD-2BA9D853D87A}" dt="2024-09-22T14:22:24.429" v="3605" actId="1076"/>
          <ac:spMkLst>
            <pc:docMk/>
            <pc:sldMk cId="2570494721" sldId="2147470377"/>
            <ac:spMk id="12" creationId="{17C8BAC5-FF36-28ED-64BE-D99F99E99503}"/>
          </ac:spMkLst>
        </pc:spChg>
        <pc:picChg chg="add mod">
          <ac:chgData name="Mathias Vercauteren" userId="fa5be325-c4b1-412f-aabb-20c14464bfb7" providerId="ADAL" clId="{25C97D6E-73B0-4140-96CD-2BA9D853D87A}" dt="2024-09-22T14:22:24.429" v="3605" actId="1076"/>
          <ac:picMkLst>
            <pc:docMk/>
            <pc:sldMk cId="2570494721" sldId="2147470377"/>
            <ac:picMk id="3" creationId="{D74ACDC9-380B-3A0E-2799-FD6A5C0B30CB}"/>
          </ac:picMkLst>
        </pc:picChg>
        <pc:picChg chg="add mod">
          <ac:chgData name="Mathias Vercauteren" userId="fa5be325-c4b1-412f-aabb-20c14464bfb7" providerId="ADAL" clId="{25C97D6E-73B0-4140-96CD-2BA9D853D87A}" dt="2024-09-22T14:22:24.429" v="3605" actId="1076"/>
          <ac:picMkLst>
            <pc:docMk/>
            <pc:sldMk cId="2570494721" sldId="2147470377"/>
            <ac:picMk id="8" creationId="{28B03698-CCDF-99F2-1529-14EBA4C0CFD3}"/>
          </ac:picMkLst>
        </pc:picChg>
        <pc:picChg chg="add mod">
          <ac:chgData name="Mathias Vercauteren" userId="fa5be325-c4b1-412f-aabb-20c14464bfb7" providerId="ADAL" clId="{25C97D6E-73B0-4140-96CD-2BA9D853D87A}" dt="2024-09-22T14:22:24.429" v="3605" actId="1076"/>
          <ac:picMkLst>
            <pc:docMk/>
            <pc:sldMk cId="2570494721" sldId="2147470377"/>
            <ac:picMk id="9" creationId="{12D59C82-20DF-93C6-F519-E5E3C3FC4BC2}"/>
          </ac:picMkLst>
        </pc:picChg>
        <pc:picChg chg="add mod">
          <ac:chgData name="Mathias Vercauteren" userId="fa5be325-c4b1-412f-aabb-20c14464bfb7" providerId="ADAL" clId="{25C97D6E-73B0-4140-96CD-2BA9D853D87A}" dt="2024-09-22T14:22:24.429" v="3605" actId="1076"/>
          <ac:picMkLst>
            <pc:docMk/>
            <pc:sldMk cId="2570494721" sldId="2147470377"/>
            <ac:picMk id="10" creationId="{2BD532DC-4B5F-BF2F-271F-C0485ACFBB82}"/>
          </ac:picMkLst>
        </pc:picChg>
      </pc:sldChg>
      <pc:sldChg chg="addSp modSp add mod modTransition">
        <pc:chgData name="Mathias Vercauteren" userId="fa5be325-c4b1-412f-aabb-20c14464bfb7" providerId="ADAL" clId="{25C97D6E-73B0-4140-96CD-2BA9D853D87A}" dt="2024-10-02T17:13:14.143" v="41813"/>
        <pc:sldMkLst>
          <pc:docMk/>
          <pc:sldMk cId="924921002" sldId="2147470378"/>
        </pc:sldMkLst>
        <pc:spChg chg="add mod">
          <ac:chgData name="Mathias Vercauteren" userId="fa5be325-c4b1-412f-aabb-20c14464bfb7" providerId="ADAL" clId="{25C97D6E-73B0-4140-96CD-2BA9D853D87A}" dt="2024-09-22T14:22:43.692" v="3612" actId="1076"/>
          <ac:spMkLst>
            <pc:docMk/>
            <pc:sldMk cId="924921002" sldId="2147470378"/>
            <ac:spMk id="6" creationId="{F3BE94D1-F4DB-8872-99BE-126FF5AD031E}"/>
          </ac:spMkLst>
        </pc:spChg>
        <pc:spChg chg="add mod">
          <ac:chgData name="Mathias Vercauteren" userId="fa5be325-c4b1-412f-aabb-20c14464bfb7" providerId="ADAL" clId="{25C97D6E-73B0-4140-96CD-2BA9D853D87A}" dt="2024-09-22T14:22:43.692" v="3612" actId="1076"/>
          <ac:spMkLst>
            <pc:docMk/>
            <pc:sldMk cId="924921002" sldId="2147470378"/>
            <ac:spMk id="7" creationId="{CAD074C4-9D7F-BE2D-25B0-FDFF2734D1F3}"/>
          </ac:spMkLst>
        </pc:spChg>
        <pc:spChg chg="add mod">
          <ac:chgData name="Mathias Vercauteren" userId="fa5be325-c4b1-412f-aabb-20c14464bfb7" providerId="ADAL" clId="{25C97D6E-73B0-4140-96CD-2BA9D853D87A}" dt="2024-09-22T14:22:43.692" v="3612" actId="1076"/>
          <ac:spMkLst>
            <pc:docMk/>
            <pc:sldMk cId="924921002" sldId="2147470378"/>
            <ac:spMk id="11" creationId="{E8F60EDE-69A2-2839-3517-EA0E2B9D6AD0}"/>
          </ac:spMkLst>
        </pc:spChg>
        <pc:spChg chg="add mod">
          <ac:chgData name="Mathias Vercauteren" userId="fa5be325-c4b1-412f-aabb-20c14464bfb7" providerId="ADAL" clId="{25C97D6E-73B0-4140-96CD-2BA9D853D87A}" dt="2024-09-22T14:22:43.692" v="3612" actId="1076"/>
          <ac:spMkLst>
            <pc:docMk/>
            <pc:sldMk cId="924921002" sldId="2147470378"/>
            <ac:spMk id="12" creationId="{49900C7E-579C-879A-EBF2-CE2786915709}"/>
          </ac:spMkLst>
        </pc:spChg>
        <pc:picChg chg="add mod">
          <ac:chgData name="Mathias Vercauteren" userId="fa5be325-c4b1-412f-aabb-20c14464bfb7" providerId="ADAL" clId="{25C97D6E-73B0-4140-96CD-2BA9D853D87A}" dt="2024-09-22T14:22:43.692" v="3612" actId="1076"/>
          <ac:picMkLst>
            <pc:docMk/>
            <pc:sldMk cId="924921002" sldId="2147470378"/>
            <ac:picMk id="3" creationId="{83DDB59A-22B0-DE25-3EF4-C9A5C91C5F35}"/>
          </ac:picMkLst>
        </pc:picChg>
        <pc:picChg chg="add mod">
          <ac:chgData name="Mathias Vercauteren" userId="fa5be325-c4b1-412f-aabb-20c14464bfb7" providerId="ADAL" clId="{25C97D6E-73B0-4140-96CD-2BA9D853D87A}" dt="2024-09-22T14:22:43.692" v="3612" actId="1076"/>
          <ac:picMkLst>
            <pc:docMk/>
            <pc:sldMk cId="924921002" sldId="2147470378"/>
            <ac:picMk id="8" creationId="{A9792C4B-6C6C-99C0-3531-5D17C2332F64}"/>
          </ac:picMkLst>
        </pc:picChg>
        <pc:picChg chg="add mod">
          <ac:chgData name="Mathias Vercauteren" userId="fa5be325-c4b1-412f-aabb-20c14464bfb7" providerId="ADAL" clId="{25C97D6E-73B0-4140-96CD-2BA9D853D87A}" dt="2024-09-22T14:22:43.692" v="3612" actId="1076"/>
          <ac:picMkLst>
            <pc:docMk/>
            <pc:sldMk cId="924921002" sldId="2147470378"/>
            <ac:picMk id="9" creationId="{0A48622B-6074-0C6B-22C4-875AB9C19ABB}"/>
          </ac:picMkLst>
        </pc:picChg>
        <pc:picChg chg="add mod">
          <ac:chgData name="Mathias Vercauteren" userId="fa5be325-c4b1-412f-aabb-20c14464bfb7" providerId="ADAL" clId="{25C97D6E-73B0-4140-96CD-2BA9D853D87A}" dt="2024-09-22T14:22:43.692" v="3612" actId="1076"/>
          <ac:picMkLst>
            <pc:docMk/>
            <pc:sldMk cId="924921002" sldId="2147470378"/>
            <ac:picMk id="10" creationId="{028A9288-BBBC-19EE-3D47-A53AE84145AC}"/>
          </ac:picMkLst>
        </pc:picChg>
      </pc:sldChg>
      <pc:sldChg chg="addSp modSp new mod modTransition">
        <pc:chgData name="Mathias Vercauteren" userId="fa5be325-c4b1-412f-aabb-20c14464bfb7" providerId="ADAL" clId="{25C97D6E-73B0-4140-96CD-2BA9D853D87A}" dt="2024-10-02T17:13:14.143" v="41813"/>
        <pc:sldMkLst>
          <pc:docMk/>
          <pc:sldMk cId="395026184" sldId="2147470379"/>
        </pc:sldMkLst>
        <pc:spChg chg="mod">
          <ac:chgData name="Mathias Vercauteren" userId="fa5be325-c4b1-412f-aabb-20c14464bfb7" providerId="ADAL" clId="{25C97D6E-73B0-4140-96CD-2BA9D853D87A}" dt="2024-09-22T14:22:57.602" v="3625" actId="207"/>
          <ac:spMkLst>
            <pc:docMk/>
            <pc:sldMk cId="395026184" sldId="2147470379"/>
            <ac:spMk id="2" creationId="{4A123100-C727-63BE-E76E-D04EBF575BBB}"/>
          </ac:spMkLst>
        </pc:spChg>
        <pc:spChg chg="mod">
          <ac:chgData name="Mathias Vercauteren" userId="fa5be325-c4b1-412f-aabb-20c14464bfb7" providerId="ADAL" clId="{25C97D6E-73B0-4140-96CD-2BA9D853D87A}" dt="2024-09-22T14:23:20.481" v="3634" actId="14100"/>
          <ac:spMkLst>
            <pc:docMk/>
            <pc:sldMk cId="395026184" sldId="2147470379"/>
            <ac:spMk id="3" creationId="{D0B6F2DD-2C09-EC0C-189C-EF1425EB8595}"/>
          </ac:spMkLst>
        </pc:spChg>
        <pc:picChg chg="add mod">
          <ac:chgData name="Mathias Vercauteren" userId="fa5be325-c4b1-412f-aabb-20c14464bfb7" providerId="ADAL" clId="{25C97D6E-73B0-4140-96CD-2BA9D853D87A}" dt="2024-09-22T14:23:18.018" v="3633" actId="1076"/>
          <ac:picMkLst>
            <pc:docMk/>
            <pc:sldMk cId="395026184" sldId="2147470379"/>
            <ac:picMk id="6" creationId="{EAA74D05-A0F3-243A-0290-1419C017509B}"/>
          </ac:picMkLst>
        </pc:picChg>
      </pc:sldChg>
      <pc:sldChg chg="addSp delSp modSp new mod modTransition">
        <pc:chgData name="Mathias Vercauteren" userId="fa5be325-c4b1-412f-aabb-20c14464bfb7" providerId="ADAL" clId="{25C97D6E-73B0-4140-96CD-2BA9D853D87A}" dt="2024-10-02T17:13:14.143" v="41813"/>
        <pc:sldMkLst>
          <pc:docMk/>
          <pc:sldMk cId="2359639222" sldId="2147470380"/>
        </pc:sldMkLst>
        <pc:spChg chg="mod">
          <ac:chgData name="Mathias Vercauteren" userId="fa5be325-c4b1-412f-aabb-20c14464bfb7" providerId="ADAL" clId="{25C97D6E-73B0-4140-96CD-2BA9D853D87A}" dt="2024-09-22T14:23:39.544" v="3656" actId="790"/>
          <ac:spMkLst>
            <pc:docMk/>
            <pc:sldMk cId="2359639222" sldId="2147470380"/>
            <ac:spMk id="2" creationId="{84654D25-278F-C460-C422-6F3C38513BC6}"/>
          </ac:spMkLst>
        </pc:spChg>
        <pc:spChg chg="del">
          <ac:chgData name="Mathias Vercauteren" userId="fa5be325-c4b1-412f-aabb-20c14464bfb7" providerId="ADAL" clId="{25C97D6E-73B0-4140-96CD-2BA9D853D87A}" dt="2024-09-22T14:23:41.950" v="3657" actId="478"/>
          <ac:spMkLst>
            <pc:docMk/>
            <pc:sldMk cId="2359639222" sldId="2147470380"/>
            <ac:spMk id="3" creationId="{3D550EAC-0459-B611-2917-657271F0DFBD}"/>
          </ac:spMkLst>
        </pc:spChg>
        <pc:spChg chg="add mod">
          <ac:chgData name="Mathias Vercauteren" userId="fa5be325-c4b1-412f-aabb-20c14464bfb7" providerId="ADAL" clId="{25C97D6E-73B0-4140-96CD-2BA9D853D87A}" dt="2024-09-22T14:24:04.810" v="3667" actId="20577"/>
          <ac:spMkLst>
            <pc:docMk/>
            <pc:sldMk cId="2359639222" sldId="2147470380"/>
            <ac:spMk id="6" creationId="{5C126B7C-D1BA-00D3-811D-63FEFFF65895}"/>
          </ac:spMkLst>
        </pc:spChg>
        <pc:spChg chg="add mod">
          <ac:chgData name="Mathias Vercauteren" userId="fa5be325-c4b1-412f-aabb-20c14464bfb7" providerId="ADAL" clId="{25C97D6E-73B0-4140-96CD-2BA9D853D87A}" dt="2024-09-22T14:24:08.515" v="3668" actId="207"/>
          <ac:spMkLst>
            <pc:docMk/>
            <pc:sldMk cId="2359639222" sldId="2147470380"/>
            <ac:spMk id="7" creationId="{21537EF4-1D74-4E73-8590-1433D4EC5A62}"/>
          </ac:spMkLst>
        </pc:spChg>
        <pc:spChg chg="add mod">
          <ac:chgData name="Mathias Vercauteren" userId="fa5be325-c4b1-412f-aabb-20c14464bfb7" providerId="ADAL" clId="{25C97D6E-73B0-4140-96CD-2BA9D853D87A}" dt="2024-09-22T14:23:54.595" v="3663" actId="207"/>
          <ac:spMkLst>
            <pc:docMk/>
            <pc:sldMk cId="2359639222" sldId="2147470380"/>
            <ac:spMk id="8" creationId="{DFE9B0D2-86A5-FE48-6D61-387FC1310717}"/>
          </ac:spMkLst>
        </pc:spChg>
        <pc:spChg chg="add mod">
          <ac:chgData name="Mathias Vercauteren" userId="fa5be325-c4b1-412f-aabb-20c14464bfb7" providerId="ADAL" clId="{25C97D6E-73B0-4140-96CD-2BA9D853D87A}" dt="2024-09-22T14:23:54.595" v="3663" actId="207"/>
          <ac:spMkLst>
            <pc:docMk/>
            <pc:sldMk cId="2359639222" sldId="2147470380"/>
            <ac:spMk id="9" creationId="{87BD38A8-1CF5-8208-30C6-94196985348F}"/>
          </ac:spMkLst>
        </pc:spChg>
        <pc:spChg chg="add mod">
          <ac:chgData name="Mathias Vercauteren" userId="fa5be325-c4b1-412f-aabb-20c14464bfb7" providerId="ADAL" clId="{25C97D6E-73B0-4140-96CD-2BA9D853D87A}" dt="2024-09-22T14:23:54.595" v="3663" actId="207"/>
          <ac:spMkLst>
            <pc:docMk/>
            <pc:sldMk cId="2359639222" sldId="2147470380"/>
            <ac:spMk id="10" creationId="{EB23ED76-76B9-9CE1-AF74-1A75666F0053}"/>
          </ac:spMkLst>
        </pc:spChg>
      </pc:sldChg>
      <pc:sldChg chg="modSp add mod modTransition">
        <pc:chgData name="Mathias Vercauteren" userId="fa5be325-c4b1-412f-aabb-20c14464bfb7" providerId="ADAL" clId="{25C97D6E-73B0-4140-96CD-2BA9D853D87A}" dt="2024-10-02T17:13:14.143" v="41813"/>
        <pc:sldMkLst>
          <pc:docMk/>
          <pc:sldMk cId="3140628630" sldId="2147470381"/>
        </pc:sldMkLst>
        <pc:spChg chg="mod">
          <ac:chgData name="Mathias Vercauteren" userId="fa5be325-c4b1-412f-aabb-20c14464bfb7" providerId="ADAL" clId="{25C97D6E-73B0-4140-96CD-2BA9D853D87A}" dt="2024-09-22T14:24:31.622" v="3676" actId="255"/>
          <ac:spMkLst>
            <pc:docMk/>
            <pc:sldMk cId="3140628630" sldId="2147470381"/>
            <ac:spMk id="6" creationId="{5C126B7C-D1BA-00D3-811D-63FEFFF65895}"/>
          </ac:spMkLst>
        </pc:spChg>
        <pc:spChg chg="mod">
          <ac:chgData name="Mathias Vercauteren" userId="fa5be325-c4b1-412f-aabb-20c14464bfb7" providerId="ADAL" clId="{25C97D6E-73B0-4140-96CD-2BA9D853D87A}" dt="2024-09-22T14:24:10.699" v="3669" actId="207"/>
          <ac:spMkLst>
            <pc:docMk/>
            <pc:sldMk cId="3140628630" sldId="2147470381"/>
            <ac:spMk id="7" creationId="{21537EF4-1D74-4E73-8590-1433D4EC5A62}"/>
          </ac:spMkLst>
        </pc:spChg>
        <pc:spChg chg="mod">
          <ac:chgData name="Mathias Vercauteren" userId="fa5be325-c4b1-412f-aabb-20c14464bfb7" providerId="ADAL" clId="{25C97D6E-73B0-4140-96CD-2BA9D853D87A}" dt="2024-09-22T14:24:22.242" v="3674" actId="207"/>
          <ac:spMkLst>
            <pc:docMk/>
            <pc:sldMk cId="3140628630" sldId="2147470381"/>
            <ac:spMk id="8" creationId="{DFE9B0D2-86A5-FE48-6D61-387FC1310717}"/>
          </ac:spMkLst>
        </pc:spChg>
      </pc:sldChg>
      <pc:sldChg chg="add modTransition">
        <pc:chgData name="Mathias Vercauteren" userId="fa5be325-c4b1-412f-aabb-20c14464bfb7" providerId="ADAL" clId="{25C97D6E-73B0-4140-96CD-2BA9D853D87A}" dt="2024-10-02T17:13:14.143" v="41813"/>
        <pc:sldMkLst>
          <pc:docMk/>
          <pc:sldMk cId="3250212624" sldId="2147470382"/>
        </pc:sldMkLst>
      </pc:sldChg>
      <pc:sldChg chg="modSp add mod modTransition">
        <pc:chgData name="Mathias Vercauteren" userId="fa5be325-c4b1-412f-aabb-20c14464bfb7" providerId="ADAL" clId="{25C97D6E-73B0-4140-96CD-2BA9D853D87A}" dt="2024-10-02T17:13:14.143" v="41813"/>
        <pc:sldMkLst>
          <pc:docMk/>
          <pc:sldMk cId="3221842127" sldId="2147470383"/>
        </pc:sldMkLst>
        <pc:spChg chg="mod">
          <ac:chgData name="Mathias Vercauteren" userId="fa5be325-c4b1-412f-aabb-20c14464bfb7" providerId="ADAL" clId="{25C97D6E-73B0-4140-96CD-2BA9D853D87A}" dt="2024-09-22T14:24:39.845" v="3678" actId="255"/>
          <ac:spMkLst>
            <pc:docMk/>
            <pc:sldMk cId="3221842127" sldId="2147470383"/>
            <ac:spMk id="6" creationId="{5C126B7C-D1BA-00D3-811D-63FEFFF65895}"/>
          </ac:spMkLst>
        </pc:spChg>
        <pc:spChg chg="mod">
          <ac:chgData name="Mathias Vercauteren" userId="fa5be325-c4b1-412f-aabb-20c14464bfb7" providerId="ADAL" clId="{25C97D6E-73B0-4140-96CD-2BA9D853D87A}" dt="2024-09-22T14:24:19.511" v="3673" actId="207"/>
          <ac:spMkLst>
            <pc:docMk/>
            <pc:sldMk cId="3221842127" sldId="2147470383"/>
            <ac:spMk id="9" creationId="{87BD38A8-1CF5-8208-30C6-94196985348F}"/>
          </ac:spMkLst>
        </pc:spChg>
      </pc:sldChg>
      <pc:sldChg chg="modSp add mod modTransition">
        <pc:chgData name="Mathias Vercauteren" userId="fa5be325-c4b1-412f-aabb-20c14464bfb7" providerId="ADAL" clId="{25C97D6E-73B0-4140-96CD-2BA9D853D87A}" dt="2024-10-02T17:13:14.143" v="41813"/>
        <pc:sldMkLst>
          <pc:docMk/>
          <pc:sldMk cId="1198234769" sldId="2147470384"/>
        </pc:sldMkLst>
        <pc:spChg chg="mod">
          <ac:chgData name="Mathias Vercauteren" userId="fa5be325-c4b1-412f-aabb-20c14464bfb7" providerId="ADAL" clId="{25C97D6E-73B0-4140-96CD-2BA9D853D87A}" dt="2024-09-22T14:24:46.218" v="3680" actId="255"/>
          <ac:spMkLst>
            <pc:docMk/>
            <pc:sldMk cId="1198234769" sldId="2147470384"/>
            <ac:spMk id="6" creationId="{5C126B7C-D1BA-00D3-811D-63FEFFF65895}"/>
          </ac:spMkLst>
        </pc:spChg>
        <pc:spChg chg="mod">
          <ac:chgData name="Mathias Vercauteren" userId="fa5be325-c4b1-412f-aabb-20c14464bfb7" providerId="ADAL" clId="{25C97D6E-73B0-4140-96CD-2BA9D853D87A}" dt="2024-09-22T14:24:17.310" v="3672" actId="207"/>
          <ac:spMkLst>
            <pc:docMk/>
            <pc:sldMk cId="1198234769" sldId="2147470384"/>
            <ac:spMk id="10" creationId="{EB23ED76-76B9-9CE1-AF74-1A75666F0053}"/>
          </ac:spMkLst>
        </pc:spChg>
      </pc:sldChg>
      <pc:sldChg chg="addSp delSp modSp add mod ord modTransition">
        <pc:chgData name="Mathias Vercauteren" userId="fa5be325-c4b1-412f-aabb-20c14464bfb7" providerId="ADAL" clId="{25C97D6E-73B0-4140-96CD-2BA9D853D87A}" dt="2024-10-02T17:13:14.143" v="41813"/>
        <pc:sldMkLst>
          <pc:docMk/>
          <pc:sldMk cId="531611856" sldId="2147470385"/>
        </pc:sldMkLst>
        <pc:spChg chg="mod">
          <ac:chgData name="Mathias Vercauteren" userId="fa5be325-c4b1-412f-aabb-20c14464bfb7" providerId="ADAL" clId="{25C97D6E-73B0-4140-96CD-2BA9D853D87A}" dt="2024-09-22T14:25:01.813" v="3692" actId="20577"/>
          <ac:spMkLst>
            <pc:docMk/>
            <pc:sldMk cId="531611856" sldId="2147470385"/>
            <ac:spMk id="2" creationId="{4A123100-C727-63BE-E76E-D04EBF575BBB}"/>
          </ac:spMkLst>
        </pc:spChg>
        <pc:spChg chg="mod">
          <ac:chgData name="Mathias Vercauteren" userId="fa5be325-c4b1-412f-aabb-20c14464bfb7" providerId="ADAL" clId="{25C97D6E-73B0-4140-96CD-2BA9D853D87A}" dt="2024-09-22T14:25:16.653" v="3707" actId="255"/>
          <ac:spMkLst>
            <pc:docMk/>
            <pc:sldMk cId="531611856" sldId="2147470385"/>
            <ac:spMk id="3" creationId="{D0B6F2DD-2C09-EC0C-189C-EF1425EB8595}"/>
          </ac:spMkLst>
        </pc:spChg>
        <pc:picChg chg="del">
          <ac:chgData name="Mathias Vercauteren" userId="fa5be325-c4b1-412f-aabb-20c14464bfb7" providerId="ADAL" clId="{25C97D6E-73B0-4140-96CD-2BA9D853D87A}" dt="2024-09-22T14:25:23.525" v="3708" actId="478"/>
          <ac:picMkLst>
            <pc:docMk/>
            <pc:sldMk cId="531611856" sldId="2147470385"/>
            <ac:picMk id="6" creationId="{EAA74D05-A0F3-243A-0290-1419C017509B}"/>
          </ac:picMkLst>
        </pc:picChg>
        <pc:picChg chg="add mod">
          <ac:chgData name="Mathias Vercauteren" userId="fa5be325-c4b1-412f-aabb-20c14464bfb7" providerId="ADAL" clId="{25C97D6E-73B0-4140-96CD-2BA9D853D87A}" dt="2024-09-22T14:25:29.039" v="3711" actId="1076"/>
          <ac:picMkLst>
            <pc:docMk/>
            <pc:sldMk cId="531611856" sldId="2147470385"/>
            <ac:picMk id="7" creationId="{A70D316A-BBAA-457E-A218-F4BAC3A2E5F5}"/>
          </ac:picMkLst>
        </pc:picChg>
      </pc:sldChg>
      <pc:sldChg chg="addSp delSp modSp add mod ord modTransition modAnim">
        <pc:chgData name="Mathias Vercauteren" userId="fa5be325-c4b1-412f-aabb-20c14464bfb7" providerId="ADAL" clId="{25C97D6E-73B0-4140-96CD-2BA9D853D87A}" dt="2024-10-02T17:13:14.143" v="41813"/>
        <pc:sldMkLst>
          <pc:docMk/>
          <pc:sldMk cId="3323818832" sldId="2147470386"/>
        </pc:sldMkLst>
        <pc:spChg chg="mod">
          <ac:chgData name="Mathias Vercauteren" userId="fa5be325-c4b1-412f-aabb-20c14464bfb7" providerId="ADAL" clId="{25C97D6E-73B0-4140-96CD-2BA9D853D87A}" dt="2024-09-22T14:25:07.983" v="3704" actId="20577"/>
          <ac:spMkLst>
            <pc:docMk/>
            <pc:sldMk cId="3323818832" sldId="2147470386"/>
            <ac:spMk id="2" creationId="{4A123100-C727-63BE-E76E-D04EBF575BBB}"/>
          </ac:spMkLst>
        </pc:spChg>
        <pc:spChg chg="mod">
          <ac:chgData name="Mathias Vercauteren" userId="fa5be325-c4b1-412f-aabb-20c14464bfb7" providerId="ADAL" clId="{25C97D6E-73B0-4140-96CD-2BA9D853D87A}" dt="2024-09-22T14:29:56.832" v="3802" actId="14100"/>
          <ac:spMkLst>
            <pc:docMk/>
            <pc:sldMk cId="3323818832" sldId="2147470386"/>
            <ac:spMk id="3" creationId="{D0B6F2DD-2C09-EC0C-189C-EF1425EB8595}"/>
          </ac:spMkLst>
        </pc:spChg>
        <pc:picChg chg="del">
          <ac:chgData name="Mathias Vercauteren" userId="fa5be325-c4b1-412f-aabb-20c14464bfb7" providerId="ADAL" clId="{25C97D6E-73B0-4140-96CD-2BA9D853D87A}" dt="2024-09-22T14:29:23.818" v="3790" actId="478"/>
          <ac:picMkLst>
            <pc:docMk/>
            <pc:sldMk cId="3323818832" sldId="2147470386"/>
            <ac:picMk id="6" creationId="{EAA74D05-A0F3-243A-0290-1419C017509B}"/>
          </ac:picMkLst>
        </pc:picChg>
        <pc:picChg chg="add mod">
          <ac:chgData name="Mathias Vercauteren" userId="fa5be325-c4b1-412f-aabb-20c14464bfb7" providerId="ADAL" clId="{25C97D6E-73B0-4140-96CD-2BA9D853D87A}" dt="2024-09-22T14:29:29.441" v="3793" actId="1076"/>
          <ac:picMkLst>
            <pc:docMk/>
            <pc:sldMk cId="3323818832" sldId="2147470386"/>
            <ac:picMk id="7" creationId="{4E264816-3A01-B62E-87C5-82DD62EBF075}"/>
          </ac:picMkLst>
        </pc:picChg>
        <pc:picChg chg="add mod">
          <ac:chgData name="Mathias Vercauteren" userId="fa5be325-c4b1-412f-aabb-20c14464bfb7" providerId="ADAL" clId="{25C97D6E-73B0-4140-96CD-2BA9D853D87A}" dt="2024-09-22T14:29:35.896" v="3795" actId="1076"/>
          <ac:picMkLst>
            <pc:docMk/>
            <pc:sldMk cId="3323818832" sldId="2147470386"/>
            <ac:picMk id="8" creationId="{185C8A57-1CE3-3C57-E43B-7DE4856FDCF5}"/>
          </ac:picMkLst>
        </pc:picChg>
        <pc:picChg chg="add mod">
          <ac:chgData name="Mathias Vercauteren" userId="fa5be325-c4b1-412f-aabb-20c14464bfb7" providerId="ADAL" clId="{25C97D6E-73B0-4140-96CD-2BA9D853D87A}" dt="2024-09-22T14:29:40.497" v="3799" actId="1076"/>
          <ac:picMkLst>
            <pc:docMk/>
            <pc:sldMk cId="3323818832" sldId="2147470386"/>
            <ac:picMk id="9" creationId="{E535336F-9E0E-86BA-C1E0-A8A76110E11C}"/>
          </ac:picMkLst>
        </pc:picChg>
        <pc:picChg chg="add mod">
          <ac:chgData name="Mathias Vercauteren" userId="fa5be325-c4b1-412f-aabb-20c14464bfb7" providerId="ADAL" clId="{25C97D6E-73B0-4140-96CD-2BA9D853D87A}" dt="2024-09-22T14:29:37.987" v="3797" actId="1076"/>
          <ac:picMkLst>
            <pc:docMk/>
            <pc:sldMk cId="3323818832" sldId="2147470386"/>
            <ac:picMk id="10" creationId="{4A4C42A9-9785-D6D4-1F52-F3F073145060}"/>
          </ac:picMkLst>
        </pc:picChg>
        <pc:picChg chg="add mod">
          <ac:chgData name="Mathias Vercauteren" userId="fa5be325-c4b1-412f-aabb-20c14464bfb7" providerId="ADAL" clId="{25C97D6E-73B0-4140-96CD-2BA9D853D87A}" dt="2024-09-22T14:29:38.944" v="3798" actId="1076"/>
          <ac:picMkLst>
            <pc:docMk/>
            <pc:sldMk cId="3323818832" sldId="2147470386"/>
            <ac:picMk id="11" creationId="{9D6BA703-80BE-1C33-35E2-D5356392A252}"/>
          </ac:picMkLst>
        </pc:picChg>
      </pc:sldChg>
      <pc:sldChg chg="addSp delSp modSp new mod modTransition">
        <pc:chgData name="Mathias Vercauteren" userId="fa5be325-c4b1-412f-aabb-20c14464bfb7" providerId="ADAL" clId="{25C97D6E-73B0-4140-96CD-2BA9D853D87A}" dt="2024-10-02T17:13:14.143" v="41813"/>
        <pc:sldMkLst>
          <pc:docMk/>
          <pc:sldMk cId="620816794" sldId="2147470387"/>
        </pc:sldMkLst>
        <pc:spChg chg="mod">
          <ac:chgData name="Mathias Vercauteren" userId="fa5be325-c4b1-412f-aabb-20c14464bfb7" providerId="ADAL" clId="{25C97D6E-73B0-4140-96CD-2BA9D853D87A}" dt="2024-09-22T14:26:21.222" v="3738" actId="207"/>
          <ac:spMkLst>
            <pc:docMk/>
            <pc:sldMk cId="620816794" sldId="2147470387"/>
            <ac:spMk id="2" creationId="{263E9951-F709-9F3B-D5FB-726C55BB9278}"/>
          </ac:spMkLst>
        </pc:spChg>
        <pc:spChg chg="del">
          <ac:chgData name="Mathias Vercauteren" userId="fa5be325-c4b1-412f-aabb-20c14464bfb7" providerId="ADAL" clId="{25C97D6E-73B0-4140-96CD-2BA9D853D87A}" dt="2024-09-22T14:25:49.735" v="3719" actId="478"/>
          <ac:spMkLst>
            <pc:docMk/>
            <pc:sldMk cId="620816794" sldId="2147470387"/>
            <ac:spMk id="3" creationId="{C09EA23E-ADE8-6700-772D-873BDAD69188}"/>
          </ac:spMkLst>
        </pc:spChg>
        <pc:spChg chg="add mod">
          <ac:chgData name="Mathias Vercauteren" userId="fa5be325-c4b1-412f-aabb-20c14464bfb7" providerId="ADAL" clId="{25C97D6E-73B0-4140-96CD-2BA9D853D87A}" dt="2024-09-22T14:26:45.886" v="3746" actId="20577"/>
          <ac:spMkLst>
            <pc:docMk/>
            <pc:sldMk cId="620816794" sldId="2147470387"/>
            <ac:spMk id="6" creationId="{0654CAC3-DFD3-3C9D-8A4C-CE96770D8BCD}"/>
          </ac:spMkLst>
        </pc:spChg>
        <pc:spChg chg="add mod">
          <ac:chgData name="Mathias Vercauteren" userId="fa5be325-c4b1-412f-aabb-20c14464bfb7" providerId="ADAL" clId="{25C97D6E-73B0-4140-96CD-2BA9D853D87A}" dt="2024-09-22T14:26:48.743" v="3748" actId="207"/>
          <ac:spMkLst>
            <pc:docMk/>
            <pc:sldMk cId="620816794" sldId="2147470387"/>
            <ac:spMk id="7" creationId="{0805CF54-3FA9-270B-A5C3-BEFC91D7121C}"/>
          </ac:spMkLst>
        </pc:spChg>
        <pc:spChg chg="add mod">
          <ac:chgData name="Mathias Vercauteren" userId="fa5be325-c4b1-412f-aabb-20c14464bfb7" providerId="ADAL" clId="{25C97D6E-73B0-4140-96CD-2BA9D853D87A}" dt="2024-09-22T14:25:55.833" v="3720" actId="1076"/>
          <ac:spMkLst>
            <pc:docMk/>
            <pc:sldMk cId="620816794" sldId="2147470387"/>
            <ac:spMk id="8" creationId="{AF6D7CA6-090F-0ABD-0D3D-440746E8ABC2}"/>
          </ac:spMkLst>
        </pc:spChg>
        <pc:spChg chg="add mod">
          <ac:chgData name="Mathias Vercauteren" userId="fa5be325-c4b1-412f-aabb-20c14464bfb7" providerId="ADAL" clId="{25C97D6E-73B0-4140-96CD-2BA9D853D87A}" dt="2024-09-22T14:25:55.833" v="3720" actId="1076"/>
          <ac:spMkLst>
            <pc:docMk/>
            <pc:sldMk cId="620816794" sldId="2147470387"/>
            <ac:spMk id="9" creationId="{574A30D0-A7C7-01B0-EB21-EF334A21777D}"/>
          </ac:spMkLst>
        </pc:spChg>
        <pc:spChg chg="add mod">
          <ac:chgData name="Mathias Vercauteren" userId="fa5be325-c4b1-412f-aabb-20c14464bfb7" providerId="ADAL" clId="{25C97D6E-73B0-4140-96CD-2BA9D853D87A}" dt="2024-09-22T14:25:55.833" v="3720" actId="1076"/>
          <ac:spMkLst>
            <pc:docMk/>
            <pc:sldMk cId="620816794" sldId="2147470387"/>
            <ac:spMk id="10" creationId="{443A429A-60B0-5569-AF3C-B4F1B2B30853}"/>
          </ac:spMkLst>
        </pc:spChg>
        <pc:picChg chg="add del mod">
          <ac:chgData name="Mathias Vercauteren" userId="fa5be325-c4b1-412f-aabb-20c14464bfb7" providerId="ADAL" clId="{25C97D6E-73B0-4140-96CD-2BA9D853D87A}" dt="2024-09-22T14:26:46.461" v="3747" actId="478"/>
          <ac:picMkLst>
            <pc:docMk/>
            <pc:sldMk cId="620816794" sldId="2147470387"/>
            <ac:picMk id="11" creationId="{0D41C9FE-E90C-DEF4-CA9A-5EE300016325}"/>
          </ac:picMkLst>
        </pc:picChg>
      </pc:sldChg>
      <pc:sldChg chg="add modTransition">
        <pc:chgData name="Mathias Vercauteren" userId="fa5be325-c4b1-412f-aabb-20c14464bfb7" providerId="ADAL" clId="{25C97D6E-73B0-4140-96CD-2BA9D853D87A}" dt="2024-10-02T17:13:14.143" v="41813"/>
        <pc:sldMkLst>
          <pc:docMk/>
          <pc:sldMk cId="3063907782" sldId="2147470388"/>
        </pc:sldMkLst>
      </pc:sldChg>
      <pc:sldChg chg="addSp delSp modSp add mod modTransition modAnim">
        <pc:chgData name="Mathias Vercauteren" userId="fa5be325-c4b1-412f-aabb-20c14464bfb7" providerId="ADAL" clId="{25C97D6E-73B0-4140-96CD-2BA9D853D87A}" dt="2024-10-02T17:13:14.143" v="41813"/>
        <pc:sldMkLst>
          <pc:docMk/>
          <pc:sldMk cId="1908294408" sldId="2147470389"/>
        </pc:sldMkLst>
        <pc:spChg chg="mod">
          <ac:chgData name="Mathias Vercauteren" userId="fa5be325-c4b1-412f-aabb-20c14464bfb7" providerId="ADAL" clId="{25C97D6E-73B0-4140-96CD-2BA9D853D87A}" dt="2024-09-22T14:27:14.120" v="3756" actId="255"/>
          <ac:spMkLst>
            <pc:docMk/>
            <pc:sldMk cId="1908294408" sldId="2147470389"/>
            <ac:spMk id="6" creationId="{0654CAC3-DFD3-3C9D-8A4C-CE96770D8BCD}"/>
          </ac:spMkLst>
        </pc:spChg>
        <pc:spChg chg="mod">
          <ac:chgData name="Mathias Vercauteren" userId="fa5be325-c4b1-412f-aabb-20c14464bfb7" providerId="ADAL" clId="{25C97D6E-73B0-4140-96CD-2BA9D853D87A}" dt="2024-09-22T14:26:55.016" v="3750" actId="207"/>
          <ac:spMkLst>
            <pc:docMk/>
            <pc:sldMk cId="1908294408" sldId="2147470389"/>
            <ac:spMk id="7" creationId="{0805CF54-3FA9-270B-A5C3-BEFC91D7121C}"/>
          </ac:spMkLst>
        </pc:spChg>
        <pc:spChg chg="mod">
          <ac:chgData name="Mathias Vercauteren" userId="fa5be325-c4b1-412f-aabb-20c14464bfb7" providerId="ADAL" clId="{25C97D6E-73B0-4140-96CD-2BA9D853D87A}" dt="2024-09-22T14:27:03.754" v="3754" actId="207"/>
          <ac:spMkLst>
            <pc:docMk/>
            <pc:sldMk cId="1908294408" sldId="2147470389"/>
            <ac:spMk id="8" creationId="{AF6D7CA6-090F-0ABD-0D3D-440746E8ABC2}"/>
          </ac:spMkLst>
        </pc:spChg>
        <pc:picChg chg="add mod">
          <ac:chgData name="Mathias Vercauteren" userId="fa5be325-c4b1-412f-aabb-20c14464bfb7" providerId="ADAL" clId="{25C97D6E-73B0-4140-96CD-2BA9D853D87A}" dt="2024-09-22T14:27:20.881" v="3758" actId="1076"/>
          <ac:picMkLst>
            <pc:docMk/>
            <pc:sldMk cId="1908294408" sldId="2147470389"/>
            <ac:picMk id="3" creationId="{3107B8CE-52CB-C82C-3BB3-3F3CA62E4E90}"/>
          </ac:picMkLst>
        </pc:picChg>
        <pc:picChg chg="del">
          <ac:chgData name="Mathias Vercauteren" userId="fa5be325-c4b1-412f-aabb-20c14464bfb7" providerId="ADAL" clId="{25C97D6E-73B0-4140-96CD-2BA9D853D87A}" dt="2024-09-22T14:26:56.242" v="3751" actId="478"/>
          <ac:picMkLst>
            <pc:docMk/>
            <pc:sldMk cId="1908294408" sldId="2147470389"/>
            <ac:picMk id="11" creationId="{0D41C9FE-E90C-DEF4-CA9A-5EE300016325}"/>
          </ac:picMkLst>
        </pc:picChg>
        <pc:picChg chg="add mod">
          <ac:chgData name="Mathias Vercauteren" userId="fa5be325-c4b1-412f-aabb-20c14464bfb7" providerId="ADAL" clId="{25C97D6E-73B0-4140-96CD-2BA9D853D87A}" dt="2024-09-22T14:27:20.881" v="3758" actId="1076"/>
          <ac:picMkLst>
            <pc:docMk/>
            <pc:sldMk cId="1908294408" sldId="2147470389"/>
            <ac:picMk id="12" creationId="{215E7669-D8AE-8DB2-1827-0953D74A910B}"/>
          </ac:picMkLst>
        </pc:picChg>
        <pc:picChg chg="add mod">
          <ac:chgData name="Mathias Vercauteren" userId="fa5be325-c4b1-412f-aabb-20c14464bfb7" providerId="ADAL" clId="{25C97D6E-73B0-4140-96CD-2BA9D853D87A}" dt="2024-09-22T14:27:21.668" v="3759" actId="1076"/>
          <ac:picMkLst>
            <pc:docMk/>
            <pc:sldMk cId="1908294408" sldId="2147470389"/>
            <ac:picMk id="13" creationId="{E67B8F4D-F49C-F897-4EC4-E5194E5FEC00}"/>
          </ac:picMkLst>
        </pc:picChg>
      </pc:sldChg>
      <pc:sldChg chg="addSp modSp add mod modTransition">
        <pc:chgData name="Mathias Vercauteren" userId="fa5be325-c4b1-412f-aabb-20c14464bfb7" providerId="ADAL" clId="{25C97D6E-73B0-4140-96CD-2BA9D853D87A}" dt="2024-10-02T17:13:14.143" v="41813"/>
        <pc:sldMkLst>
          <pc:docMk/>
          <pc:sldMk cId="4265682474" sldId="2147470390"/>
        </pc:sldMkLst>
        <pc:spChg chg="mod">
          <ac:chgData name="Mathias Vercauteren" userId="fa5be325-c4b1-412f-aabb-20c14464bfb7" providerId="ADAL" clId="{25C97D6E-73B0-4140-96CD-2BA9D853D87A}" dt="2024-09-22T14:27:40.451" v="3762" actId="255"/>
          <ac:spMkLst>
            <pc:docMk/>
            <pc:sldMk cId="4265682474" sldId="2147470390"/>
            <ac:spMk id="6" creationId="{0654CAC3-DFD3-3C9D-8A4C-CE96770D8BCD}"/>
          </ac:spMkLst>
        </pc:spChg>
        <pc:spChg chg="mod">
          <ac:chgData name="Mathias Vercauteren" userId="fa5be325-c4b1-412f-aabb-20c14464bfb7" providerId="ADAL" clId="{25C97D6E-73B0-4140-96CD-2BA9D853D87A}" dt="2024-09-22T14:27:01.443" v="3753" actId="207"/>
          <ac:spMkLst>
            <pc:docMk/>
            <pc:sldMk cId="4265682474" sldId="2147470390"/>
            <ac:spMk id="9" creationId="{574A30D0-A7C7-01B0-EB21-EF334A21777D}"/>
          </ac:spMkLst>
        </pc:spChg>
        <pc:picChg chg="add mod">
          <ac:chgData name="Mathias Vercauteren" userId="fa5be325-c4b1-412f-aabb-20c14464bfb7" providerId="ADAL" clId="{25C97D6E-73B0-4140-96CD-2BA9D853D87A}" dt="2024-09-22T14:27:42.573" v="3763"/>
          <ac:picMkLst>
            <pc:docMk/>
            <pc:sldMk cId="4265682474" sldId="2147470390"/>
            <ac:picMk id="3" creationId="{1345DC4B-2867-746F-BA79-8AD5501624E7}"/>
          </ac:picMkLst>
        </pc:picChg>
      </pc:sldChg>
      <pc:sldChg chg="addSp delSp modSp add mod modTransition">
        <pc:chgData name="Mathias Vercauteren" userId="fa5be325-c4b1-412f-aabb-20c14464bfb7" providerId="ADAL" clId="{25C97D6E-73B0-4140-96CD-2BA9D853D87A}" dt="2024-10-02T17:13:14.143" v="41813"/>
        <pc:sldMkLst>
          <pc:docMk/>
          <pc:sldMk cId="3012590498" sldId="2147470391"/>
        </pc:sldMkLst>
        <pc:spChg chg="mod">
          <ac:chgData name="Mathias Vercauteren" userId="fa5be325-c4b1-412f-aabb-20c14464bfb7" providerId="ADAL" clId="{25C97D6E-73B0-4140-96CD-2BA9D853D87A}" dt="2024-09-22T14:28:06.970" v="3770" actId="14100"/>
          <ac:spMkLst>
            <pc:docMk/>
            <pc:sldMk cId="3012590498" sldId="2147470391"/>
            <ac:spMk id="6" creationId="{0654CAC3-DFD3-3C9D-8A4C-CE96770D8BCD}"/>
          </ac:spMkLst>
        </pc:spChg>
        <pc:spChg chg="add mod">
          <ac:chgData name="Mathias Vercauteren" userId="fa5be325-c4b1-412f-aabb-20c14464bfb7" providerId="ADAL" clId="{25C97D6E-73B0-4140-96CD-2BA9D853D87A}" dt="2024-09-22T14:28:27.432" v="3779" actId="1076"/>
          <ac:spMkLst>
            <pc:docMk/>
            <pc:sldMk cId="3012590498" sldId="2147470391"/>
            <ac:spMk id="11" creationId="{46DC2FD2-6E2D-F408-9E49-CFEDFE3DC17E}"/>
          </ac:spMkLst>
        </pc:spChg>
        <pc:picChg chg="del">
          <ac:chgData name="Mathias Vercauteren" userId="fa5be325-c4b1-412f-aabb-20c14464bfb7" providerId="ADAL" clId="{25C97D6E-73B0-4140-96CD-2BA9D853D87A}" dt="2024-09-22T14:27:57.763" v="3765" actId="478"/>
          <ac:picMkLst>
            <pc:docMk/>
            <pc:sldMk cId="3012590498" sldId="2147470391"/>
            <ac:picMk id="12" creationId="{215E7669-D8AE-8DB2-1827-0953D74A910B}"/>
          </ac:picMkLst>
        </pc:picChg>
        <pc:picChg chg="del mod">
          <ac:chgData name="Mathias Vercauteren" userId="fa5be325-c4b1-412f-aabb-20c14464bfb7" providerId="ADAL" clId="{25C97D6E-73B0-4140-96CD-2BA9D853D87A}" dt="2024-09-22T14:27:58.418" v="3767" actId="478"/>
          <ac:picMkLst>
            <pc:docMk/>
            <pc:sldMk cId="3012590498" sldId="2147470391"/>
            <ac:picMk id="13" creationId="{E67B8F4D-F49C-F897-4EC4-E5194E5FEC00}"/>
          </ac:picMkLst>
        </pc:picChg>
      </pc:sldChg>
      <pc:sldChg chg="modSp add mod modTransition">
        <pc:chgData name="Mathias Vercauteren" userId="fa5be325-c4b1-412f-aabb-20c14464bfb7" providerId="ADAL" clId="{25C97D6E-73B0-4140-96CD-2BA9D853D87A}" dt="2024-10-02T17:13:14.143" v="41813"/>
        <pc:sldMkLst>
          <pc:docMk/>
          <pc:sldMk cId="938936805" sldId="2147470392"/>
        </pc:sldMkLst>
        <pc:spChg chg="mod">
          <ac:chgData name="Mathias Vercauteren" userId="fa5be325-c4b1-412f-aabb-20c14464bfb7" providerId="ADAL" clId="{25C97D6E-73B0-4140-96CD-2BA9D853D87A}" dt="2024-09-22T14:28:41.339" v="3782"/>
          <ac:spMkLst>
            <pc:docMk/>
            <pc:sldMk cId="938936805" sldId="2147470392"/>
            <ac:spMk id="6" creationId="{0654CAC3-DFD3-3C9D-8A4C-CE96770D8BCD}"/>
          </ac:spMkLst>
        </pc:spChg>
        <pc:spChg chg="mod">
          <ac:chgData name="Mathias Vercauteren" userId="fa5be325-c4b1-412f-aabb-20c14464bfb7" providerId="ADAL" clId="{25C97D6E-73B0-4140-96CD-2BA9D853D87A}" dt="2024-09-22T14:28:35.164" v="3781"/>
          <ac:spMkLst>
            <pc:docMk/>
            <pc:sldMk cId="938936805" sldId="2147470392"/>
            <ac:spMk id="11" creationId="{46DC2FD2-6E2D-F408-9E49-CFEDFE3DC17E}"/>
          </ac:spMkLst>
        </pc:spChg>
      </pc:sldChg>
      <pc:sldChg chg="modSp add mod modTransition">
        <pc:chgData name="Mathias Vercauteren" userId="fa5be325-c4b1-412f-aabb-20c14464bfb7" providerId="ADAL" clId="{25C97D6E-73B0-4140-96CD-2BA9D853D87A}" dt="2024-10-02T17:13:14.143" v="41813"/>
        <pc:sldMkLst>
          <pc:docMk/>
          <pc:sldMk cId="2825595935" sldId="2147470393"/>
        </pc:sldMkLst>
        <pc:spChg chg="mod">
          <ac:chgData name="Mathias Vercauteren" userId="fa5be325-c4b1-412f-aabb-20c14464bfb7" providerId="ADAL" clId="{25C97D6E-73B0-4140-96CD-2BA9D853D87A}" dt="2024-09-22T14:28:54" v="3784"/>
          <ac:spMkLst>
            <pc:docMk/>
            <pc:sldMk cId="2825595935" sldId="2147470393"/>
            <ac:spMk id="6" creationId="{0654CAC3-DFD3-3C9D-8A4C-CE96770D8BCD}"/>
          </ac:spMkLst>
        </pc:spChg>
        <pc:spChg chg="mod">
          <ac:chgData name="Mathias Vercauteren" userId="fa5be325-c4b1-412f-aabb-20c14464bfb7" providerId="ADAL" clId="{25C97D6E-73B0-4140-96CD-2BA9D853D87A}" dt="2024-09-22T14:28:57.726" v="3785"/>
          <ac:spMkLst>
            <pc:docMk/>
            <pc:sldMk cId="2825595935" sldId="2147470393"/>
            <ac:spMk id="11" creationId="{46DC2FD2-6E2D-F408-9E49-CFEDFE3DC17E}"/>
          </ac:spMkLst>
        </pc:spChg>
      </pc:sldChg>
      <pc:sldChg chg="addSp delSp modSp new mod modTransition">
        <pc:chgData name="Mathias Vercauteren" userId="fa5be325-c4b1-412f-aabb-20c14464bfb7" providerId="ADAL" clId="{25C97D6E-73B0-4140-96CD-2BA9D853D87A}" dt="2024-10-02T17:13:14.143" v="41813"/>
        <pc:sldMkLst>
          <pc:docMk/>
          <pc:sldMk cId="2081406596" sldId="2147470394"/>
        </pc:sldMkLst>
        <pc:spChg chg="mod">
          <ac:chgData name="Mathias Vercauteren" userId="fa5be325-c4b1-412f-aabb-20c14464bfb7" providerId="ADAL" clId="{25C97D6E-73B0-4140-96CD-2BA9D853D87A}" dt="2024-09-22T14:30:23.276" v="3838" actId="207"/>
          <ac:spMkLst>
            <pc:docMk/>
            <pc:sldMk cId="2081406596" sldId="2147470394"/>
            <ac:spMk id="2" creationId="{B05B3D9B-1A19-05E0-AE6B-335DE3BEF135}"/>
          </ac:spMkLst>
        </pc:spChg>
        <pc:spChg chg="del">
          <ac:chgData name="Mathias Vercauteren" userId="fa5be325-c4b1-412f-aabb-20c14464bfb7" providerId="ADAL" clId="{25C97D6E-73B0-4140-96CD-2BA9D853D87A}" dt="2024-09-22T14:30:27.195" v="3839" actId="478"/>
          <ac:spMkLst>
            <pc:docMk/>
            <pc:sldMk cId="2081406596" sldId="2147470394"/>
            <ac:spMk id="3" creationId="{E28FDFEA-EEE3-2D60-5854-B24993D40620}"/>
          </ac:spMkLst>
        </pc:spChg>
        <pc:spChg chg="add mod">
          <ac:chgData name="Mathias Vercauteren" userId="fa5be325-c4b1-412f-aabb-20c14464bfb7" providerId="ADAL" clId="{25C97D6E-73B0-4140-96CD-2BA9D853D87A}" dt="2024-10-01T21:03:31.283" v="39709" actId="20577"/>
          <ac:spMkLst>
            <pc:docMk/>
            <pc:sldMk cId="2081406596" sldId="2147470394"/>
            <ac:spMk id="6" creationId="{7B0206C2-2CED-4840-CDAE-D6F1FB63FB1D}"/>
          </ac:spMkLst>
        </pc:spChg>
        <pc:spChg chg="add mod">
          <ac:chgData name="Mathias Vercauteren" userId="fa5be325-c4b1-412f-aabb-20c14464bfb7" providerId="ADAL" clId="{25C97D6E-73B0-4140-96CD-2BA9D853D87A}" dt="2024-09-22T14:30:33.217" v="3843" actId="207"/>
          <ac:spMkLst>
            <pc:docMk/>
            <pc:sldMk cId="2081406596" sldId="2147470394"/>
            <ac:spMk id="7" creationId="{4F2BD2A4-07D5-C6A8-8461-54B0F769D902}"/>
          </ac:spMkLst>
        </pc:spChg>
        <pc:spChg chg="add mod">
          <ac:chgData name="Mathias Vercauteren" userId="fa5be325-c4b1-412f-aabb-20c14464bfb7" providerId="ADAL" clId="{25C97D6E-73B0-4140-96CD-2BA9D853D87A}" dt="2024-09-22T14:30:33.217" v="3843" actId="207"/>
          <ac:spMkLst>
            <pc:docMk/>
            <pc:sldMk cId="2081406596" sldId="2147470394"/>
            <ac:spMk id="8" creationId="{BC8798B9-CBB8-B649-DBBC-0F3A86A1266B}"/>
          </ac:spMkLst>
        </pc:spChg>
        <pc:spChg chg="add mod">
          <ac:chgData name="Mathias Vercauteren" userId="fa5be325-c4b1-412f-aabb-20c14464bfb7" providerId="ADAL" clId="{25C97D6E-73B0-4140-96CD-2BA9D853D87A}" dt="2024-09-22T14:30:33.217" v="3843" actId="207"/>
          <ac:spMkLst>
            <pc:docMk/>
            <pc:sldMk cId="2081406596" sldId="2147470394"/>
            <ac:spMk id="9" creationId="{2C19B39C-7F5F-A079-5914-4DF9C4F22DC0}"/>
          </ac:spMkLst>
        </pc:spChg>
        <pc:spChg chg="add mod">
          <ac:chgData name="Mathias Vercauteren" userId="fa5be325-c4b1-412f-aabb-20c14464bfb7" providerId="ADAL" clId="{25C97D6E-73B0-4140-96CD-2BA9D853D87A}" dt="2024-10-01T21:03:21.279" v="39699" actId="14100"/>
          <ac:spMkLst>
            <pc:docMk/>
            <pc:sldMk cId="2081406596" sldId="2147470394"/>
            <ac:spMk id="10" creationId="{D15916CD-C978-AA61-27D2-3DBBBEAAA8E2}"/>
          </ac:spMkLst>
        </pc:spChg>
        <pc:spChg chg="add mod">
          <ac:chgData name="Mathias Vercauteren" userId="fa5be325-c4b1-412f-aabb-20c14464bfb7" providerId="ADAL" clId="{25C97D6E-73B0-4140-96CD-2BA9D853D87A}" dt="2024-10-01T21:03:54.852" v="39717" actId="20577"/>
          <ac:spMkLst>
            <pc:docMk/>
            <pc:sldMk cId="2081406596" sldId="2147470394"/>
            <ac:spMk id="11" creationId="{763A6A34-E9CE-50EA-0C3C-17E6973E42B8}"/>
          </ac:spMkLst>
        </pc:spChg>
        <pc:spChg chg="add mod">
          <ac:chgData name="Mathias Vercauteren" userId="fa5be325-c4b1-412f-aabb-20c14464bfb7" providerId="ADAL" clId="{25C97D6E-73B0-4140-96CD-2BA9D853D87A}" dt="2024-10-01T21:03:13.609" v="39698" actId="14100"/>
          <ac:spMkLst>
            <pc:docMk/>
            <pc:sldMk cId="2081406596" sldId="2147470394"/>
            <ac:spMk id="12" creationId="{91305959-AB37-C7E1-D9FB-DF0002A90E92}"/>
          </ac:spMkLst>
        </pc:spChg>
        <pc:spChg chg="add mod">
          <ac:chgData name="Mathias Vercauteren" userId="fa5be325-c4b1-412f-aabb-20c14464bfb7" providerId="ADAL" clId="{25C97D6E-73B0-4140-96CD-2BA9D853D87A}" dt="2024-09-22T14:30:33.217" v="3843" actId="207"/>
          <ac:spMkLst>
            <pc:docMk/>
            <pc:sldMk cId="2081406596" sldId="2147470394"/>
            <ac:spMk id="13" creationId="{FB503271-B98B-63F5-DE06-657A6445CC0B}"/>
          </ac:spMkLst>
        </pc:spChg>
        <pc:spChg chg="add mod">
          <ac:chgData name="Mathias Vercauteren" userId="fa5be325-c4b1-412f-aabb-20c14464bfb7" providerId="ADAL" clId="{25C97D6E-73B0-4140-96CD-2BA9D853D87A}" dt="2024-09-22T14:30:33.217" v="3843" actId="207"/>
          <ac:spMkLst>
            <pc:docMk/>
            <pc:sldMk cId="2081406596" sldId="2147470394"/>
            <ac:spMk id="14" creationId="{F9883688-1FB5-F56B-89C4-3F796340EB9F}"/>
          </ac:spMkLst>
        </pc:spChg>
        <pc:spChg chg="add mod">
          <ac:chgData name="Mathias Vercauteren" userId="fa5be325-c4b1-412f-aabb-20c14464bfb7" providerId="ADAL" clId="{25C97D6E-73B0-4140-96CD-2BA9D853D87A}" dt="2024-09-22T14:30:33.217" v="3843" actId="207"/>
          <ac:spMkLst>
            <pc:docMk/>
            <pc:sldMk cId="2081406596" sldId="2147470394"/>
            <ac:spMk id="15" creationId="{0EAC279C-54D2-E039-B1F1-D0C81B8B0D9E}"/>
          </ac:spMkLst>
        </pc:spChg>
      </pc:sldChg>
      <pc:sldChg chg="modSp add mod modTransition">
        <pc:chgData name="Mathias Vercauteren" userId="fa5be325-c4b1-412f-aabb-20c14464bfb7" providerId="ADAL" clId="{25C97D6E-73B0-4140-96CD-2BA9D853D87A}" dt="2024-10-02T17:13:14.143" v="41813"/>
        <pc:sldMkLst>
          <pc:docMk/>
          <pc:sldMk cId="1556995301" sldId="2147470395"/>
        </pc:sldMkLst>
        <pc:spChg chg="mod">
          <ac:chgData name="Mathias Vercauteren" userId="fa5be325-c4b1-412f-aabb-20c14464bfb7" providerId="ADAL" clId="{25C97D6E-73B0-4140-96CD-2BA9D853D87A}" dt="2024-09-22T14:40:10.396" v="4196" actId="207"/>
          <ac:spMkLst>
            <pc:docMk/>
            <pc:sldMk cId="1556995301" sldId="2147470395"/>
            <ac:spMk id="2" creationId="{8F0369CE-6978-6B79-4597-FFF0234F6EFB}"/>
          </ac:spMkLst>
        </pc:spChg>
      </pc:sldChg>
      <pc:sldChg chg="modSp add mod ord modTransition">
        <pc:chgData name="Mathias Vercauteren" userId="fa5be325-c4b1-412f-aabb-20c14464bfb7" providerId="ADAL" clId="{25C97D6E-73B0-4140-96CD-2BA9D853D87A}" dt="2024-10-02T17:13:14.143" v="41813"/>
        <pc:sldMkLst>
          <pc:docMk/>
          <pc:sldMk cId="376005275" sldId="2147470396"/>
        </pc:sldMkLst>
        <pc:spChg chg="mod">
          <ac:chgData name="Mathias Vercauteren" userId="fa5be325-c4b1-412f-aabb-20c14464bfb7" providerId="ADAL" clId="{25C97D6E-73B0-4140-96CD-2BA9D853D87A}" dt="2024-09-22T14:40:12.737" v="4197" actId="207"/>
          <ac:spMkLst>
            <pc:docMk/>
            <pc:sldMk cId="376005275" sldId="2147470396"/>
            <ac:spMk id="3" creationId="{597DC4A4-2B31-AC9E-03B5-5EFEC5A765E8}"/>
          </ac:spMkLst>
        </pc:spChg>
      </pc:sldChg>
      <pc:sldChg chg="modSp add mod ord replId modTransition">
        <pc:chgData name="Mathias Vercauteren" userId="fa5be325-c4b1-412f-aabb-20c14464bfb7" providerId="ADAL" clId="{25C97D6E-73B0-4140-96CD-2BA9D853D87A}" dt="2024-10-02T17:13:14.143" v="41813"/>
        <pc:sldMkLst>
          <pc:docMk/>
          <pc:sldMk cId="3323518221" sldId="2147470397"/>
        </pc:sldMkLst>
        <pc:spChg chg="mod">
          <ac:chgData name="Mathias Vercauteren" userId="fa5be325-c4b1-412f-aabb-20c14464bfb7" providerId="ADAL" clId="{25C97D6E-73B0-4140-96CD-2BA9D853D87A}" dt="2024-09-22T14:40:15.994" v="4198" actId="207"/>
          <ac:spMkLst>
            <pc:docMk/>
            <pc:sldMk cId="3323518221" sldId="2147470397"/>
            <ac:spMk id="6" creationId="{CF822DA4-CECD-B1A3-825F-9C800C1763A7}"/>
          </ac:spMkLst>
        </pc:spChg>
      </pc:sldChg>
      <pc:sldChg chg="modSp add mod ord modTransition">
        <pc:chgData name="Mathias Vercauteren" userId="fa5be325-c4b1-412f-aabb-20c14464bfb7" providerId="ADAL" clId="{25C97D6E-73B0-4140-96CD-2BA9D853D87A}" dt="2024-10-02T17:13:14.143" v="41813"/>
        <pc:sldMkLst>
          <pc:docMk/>
          <pc:sldMk cId="2238432453" sldId="2147470398"/>
        </pc:sldMkLst>
        <pc:spChg chg="mod">
          <ac:chgData name="Mathias Vercauteren" userId="fa5be325-c4b1-412f-aabb-20c14464bfb7" providerId="ADAL" clId="{25C97D6E-73B0-4140-96CD-2BA9D853D87A}" dt="2024-09-22T14:40:18.866" v="4199" actId="207"/>
          <ac:spMkLst>
            <pc:docMk/>
            <pc:sldMk cId="2238432453" sldId="2147470398"/>
            <ac:spMk id="7" creationId="{76C9E24E-D2B6-90A2-3E0C-F6A31024A666}"/>
          </ac:spMkLst>
        </pc:spChg>
      </pc:sldChg>
      <pc:sldChg chg="modSp new mod modTransition modAnim modNotesTx">
        <pc:chgData name="Mathias Vercauteren" userId="fa5be325-c4b1-412f-aabb-20c14464bfb7" providerId="ADAL" clId="{25C97D6E-73B0-4140-96CD-2BA9D853D87A}" dt="2024-10-02T17:13:14.143" v="41813"/>
        <pc:sldMkLst>
          <pc:docMk/>
          <pc:sldMk cId="1736770637" sldId="2147470399"/>
        </pc:sldMkLst>
        <pc:spChg chg="mod">
          <ac:chgData name="Mathias Vercauteren" userId="fa5be325-c4b1-412f-aabb-20c14464bfb7" providerId="ADAL" clId="{25C97D6E-73B0-4140-96CD-2BA9D853D87A}" dt="2024-09-22T14:44:14.454" v="4260" actId="790"/>
          <ac:spMkLst>
            <pc:docMk/>
            <pc:sldMk cId="1736770637" sldId="2147470399"/>
            <ac:spMk id="2" creationId="{1AA5222B-A61F-5C66-66EF-82671B3C5040}"/>
          </ac:spMkLst>
        </pc:spChg>
        <pc:spChg chg="mod">
          <ac:chgData name="Mathias Vercauteren" userId="fa5be325-c4b1-412f-aabb-20c14464bfb7" providerId="ADAL" clId="{25C97D6E-73B0-4140-96CD-2BA9D853D87A}" dt="2024-09-22T14:53:38.345" v="4336" actId="207"/>
          <ac:spMkLst>
            <pc:docMk/>
            <pc:sldMk cId="1736770637" sldId="2147470399"/>
            <ac:spMk id="3" creationId="{14D7AA2E-CFBD-EC10-54C6-AEEE98842963}"/>
          </ac:spMkLst>
        </pc:spChg>
      </pc:sldChg>
      <pc:sldChg chg="addSp delSp modSp new mod modTransition modAnim">
        <pc:chgData name="Mathias Vercauteren" userId="fa5be325-c4b1-412f-aabb-20c14464bfb7" providerId="ADAL" clId="{25C97D6E-73B0-4140-96CD-2BA9D853D87A}" dt="2024-10-02T17:13:14.143" v="41813"/>
        <pc:sldMkLst>
          <pc:docMk/>
          <pc:sldMk cId="2808332853" sldId="2147470400"/>
        </pc:sldMkLst>
        <pc:spChg chg="mod">
          <ac:chgData name="Mathias Vercauteren" userId="fa5be325-c4b1-412f-aabb-20c14464bfb7" providerId="ADAL" clId="{25C97D6E-73B0-4140-96CD-2BA9D853D87A}" dt="2024-09-25T11:36:22.070" v="12322" actId="2711"/>
          <ac:spMkLst>
            <pc:docMk/>
            <pc:sldMk cId="2808332853" sldId="2147470400"/>
            <ac:spMk id="2" creationId="{C8A5EBF4-6C0B-E82E-DCF7-55720A2C10FD}"/>
          </ac:spMkLst>
        </pc:spChg>
        <pc:spChg chg="mod">
          <ac:chgData name="Mathias Vercauteren" userId="fa5be325-c4b1-412f-aabb-20c14464bfb7" providerId="ADAL" clId="{25C97D6E-73B0-4140-96CD-2BA9D853D87A}" dt="2024-09-25T11:59:10.901" v="12969" actId="207"/>
          <ac:spMkLst>
            <pc:docMk/>
            <pc:sldMk cId="2808332853" sldId="2147470400"/>
            <ac:spMk id="3" creationId="{B7DCDBBB-F45C-23AA-5086-613C3D5BC501}"/>
          </ac:spMkLst>
        </pc:spChg>
        <pc:spChg chg="mod">
          <ac:chgData name="Mathias Vercauteren" userId="fa5be325-c4b1-412f-aabb-20c14464bfb7" providerId="ADAL" clId="{25C97D6E-73B0-4140-96CD-2BA9D853D87A}" dt="2024-09-25T11:36:22.070" v="12322" actId="2711"/>
          <ac:spMkLst>
            <pc:docMk/>
            <pc:sldMk cId="2808332853" sldId="2147470400"/>
            <ac:spMk id="4" creationId="{75C206A2-9B4F-FF2B-88F0-6656F6A24395}"/>
          </ac:spMkLst>
        </pc:spChg>
        <pc:spChg chg="mod">
          <ac:chgData name="Mathias Vercauteren" userId="fa5be325-c4b1-412f-aabb-20c14464bfb7" providerId="ADAL" clId="{25C97D6E-73B0-4140-96CD-2BA9D853D87A}" dt="2024-09-25T11:36:22.070" v="12322" actId="2711"/>
          <ac:spMkLst>
            <pc:docMk/>
            <pc:sldMk cId="2808332853" sldId="2147470400"/>
            <ac:spMk id="5" creationId="{5C7A90D9-53BF-813B-A37A-A5D78879EFA8}"/>
          </ac:spMkLst>
        </pc:spChg>
        <pc:spChg chg="mod">
          <ac:chgData name="Mathias Vercauteren" userId="fa5be325-c4b1-412f-aabb-20c14464bfb7" providerId="ADAL" clId="{25C97D6E-73B0-4140-96CD-2BA9D853D87A}" dt="2024-09-25T11:36:22.070" v="12322" actId="2711"/>
          <ac:spMkLst>
            <pc:docMk/>
            <pc:sldMk cId="2808332853" sldId="2147470400"/>
            <ac:spMk id="7" creationId="{C1343108-129F-BE5E-B30F-AAF3B417A8B5}"/>
          </ac:spMkLst>
        </pc:spChg>
        <pc:spChg chg="mod">
          <ac:chgData name="Mathias Vercauteren" userId="fa5be325-c4b1-412f-aabb-20c14464bfb7" providerId="ADAL" clId="{25C97D6E-73B0-4140-96CD-2BA9D853D87A}" dt="2024-09-25T11:36:22.070" v="12322" actId="2711"/>
          <ac:spMkLst>
            <pc:docMk/>
            <pc:sldMk cId="2808332853" sldId="2147470400"/>
            <ac:spMk id="9" creationId="{7B6AEFAF-A56B-6ACD-F31C-66149F5BA3F4}"/>
          </ac:spMkLst>
        </pc:spChg>
        <pc:spChg chg="mod">
          <ac:chgData name="Mathias Vercauteren" userId="fa5be325-c4b1-412f-aabb-20c14464bfb7" providerId="ADAL" clId="{25C97D6E-73B0-4140-96CD-2BA9D853D87A}" dt="2024-09-25T11:36:22.070" v="12322" actId="2711"/>
          <ac:spMkLst>
            <pc:docMk/>
            <pc:sldMk cId="2808332853" sldId="2147470400"/>
            <ac:spMk id="10" creationId="{4AF8DCD6-F4C1-8E53-2DB8-0D35C42806D2}"/>
          </ac:spMkLst>
        </pc:spChg>
        <pc:spChg chg="add mod topLvl">
          <ac:chgData name="Mathias Vercauteren" userId="fa5be325-c4b1-412f-aabb-20c14464bfb7" providerId="ADAL" clId="{25C97D6E-73B0-4140-96CD-2BA9D853D87A}" dt="2024-09-25T11:36:22.070" v="12322" actId="2711"/>
          <ac:spMkLst>
            <pc:docMk/>
            <pc:sldMk cId="2808332853" sldId="2147470400"/>
            <ac:spMk id="11" creationId="{B9A98CC4-E377-3D83-743E-13D3E7BE3D4E}"/>
          </ac:spMkLst>
        </pc:spChg>
        <pc:spChg chg="add mod topLvl">
          <ac:chgData name="Mathias Vercauteren" userId="fa5be325-c4b1-412f-aabb-20c14464bfb7" providerId="ADAL" clId="{25C97D6E-73B0-4140-96CD-2BA9D853D87A}" dt="2024-09-25T11:36:22.070" v="12322" actId="2711"/>
          <ac:spMkLst>
            <pc:docMk/>
            <pc:sldMk cId="2808332853" sldId="2147470400"/>
            <ac:spMk id="12" creationId="{428AD896-4ED2-5EBD-B990-F44A02AF0467}"/>
          </ac:spMkLst>
        </pc:spChg>
        <pc:spChg chg="add mod">
          <ac:chgData name="Mathias Vercauteren" userId="fa5be325-c4b1-412f-aabb-20c14464bfb7" providerId="ADAL" clId="{25C97D6E-73B0-4140-96CD-2BA9D853D87A}" dt="2024-09-25T11:36:22.070" v="12322" actId="2711"/>
          <ac:spMkLst>
            <pc:docMk/>
            <pc:sldMk cId="2808332853" sldId="2147470400"/>
            <ac:spMk id="13" creationId="{0E2B425E-47AA-17EF-EE73-078B1C1487CE}"/>
          </ac:spMkLst>
        </pc:spChg>
        <pc:spChg chg="add mod">
          <ac:chgData name="Mathias Vercauteren" userId="fa5be325-c4b1-412f-aabb-20c14464bfb7" providerId="ADAL" clId="{25C97D6E-73B0-4140-96CD-2BA9D853D87A}" dt="2024-09-25T11:36:22.070" v="12322" actId="2711"/>
          <ac:spMkLst>
            <pc:docMk/>
            <pc:sldMk cId="2808332853" sldId="2147470400"/>
            <ac:spMk id="14" creationId="{14A1C4DD-5064-C08B-8874-3DAD9B8D3FCD}"/>
          </ac:spMkLst>
        </pc:spChg>
        <pc:spChg chg="add mod">
          <ac:chgData name="Mathias Vercauteren" userId="fa5be325-c4b1-412f-aabb-20c14464bfb7" providerId="ADAL" clId="{25C97D6E-73B0-4140-96CD-2BA9D853D87A}" dt="2024-09-25T11:36:22.070" v="12322" actId="2711"/>
          <ac:spMkLst>
            <pc:docMk/>
            <pc:sldMk cId="2808332853" sldId="2147470400"/>
            <ac:spMk id="15" creationId="{3F142AB7-3901-F7F8-4291-F7BC9D89F3D9}"/>
          </ac:spMkLst>
        </pc:spChg>
        <pc:spChg chg="add mod">
          <ac:chgData name="Mathias Vercauteren" userId="fa5be325-c4b1-412f-aabb-20c14464bfb7" providerId="ADAL" clId="{25C97D6E-73B0-4140-96CD-2BA9D853D87A}" dt="2024-09-25T11:44:19.404" v="12415" actId="20577"/>
          <ac:spMkLst>
            <pc:docMk/>
            <pc:sldMk cId="2808332853" sldId="2147470400"/>
            <ac:spMk id="16" creationId="{76B3BFE8-AEC5-7911-2F34-E4EAF4CDFFEC}"/>
          </ac:spMkLst>
        </pc:spChg>
        <pc:spChg chg="add mod">
          <ac:chgData name="Mathias Vercauteren" userId="fa5be325-c4b1-412f-aabb-20c14464bfb7" providerId="ADAL" clId="{25C97D6E-73B0-4140-96CD-2BA9D853D87A}" dt="2024-09-25T11:59:12.828" v="12970" actId="207"/>
          <ac:spMkLst>
            <pc:docMk/>
            <pc:sldMk cId="2808332853" sldId="2147470400"/>
            <ac:spMk id="17" creationId="{A69966AA-6049-B231-7DB2-7183FD10E9D0}"/>
          </ac:spMkLst>
        </pc:spChg>
        <pc:grpChg chg="add mod">
          <ac:chgData name="Mathias Vercauteren" userId="fa5be325-c4b1-412f-aabb-20c14464bfb7" providerId="ADAL" clId="{25C97D6E-73B0-4140-96CD-2BA9D853D87A}" dt="2024-09-22T14:57:53.486" v="4373"/>
          <ac:grpSpMkLst>
            <pc:docMk/>
            <pc:sldMk cId="2808332853" sldId="2147470400"/>
            <ac:grpSpMk id="6" creationId="{BFCCA5E3-DE5A-6AB0-5DF8-077F3B31D1C3}"/>
          </ac:grpSpMkLst>
        </pc:grpChg>
        <pc:grpChg chg="mod">
          <ac:chgData name="Mathias Vercauteren" userId="fa5be325-c4b1-412f-aabb-20c14464bfb7" providerId="ADAL" clId="{25C97D6E-73B0-4140-96CD-2BA9D853D87A}" dt="2024-09-22T14:57:53.486" v="4373"/>
          <ac:grpSpMkLst>
            <pc:docMk/>
            <pc:sldMk cId="2808332853" sldId="2147470400"/>
            <ac:grpSpMk id="8" creationId="{B73E617B-A710-2926-F994-3826603259AF}"/>
          </ac:grpSpMkLst>
        </pc:grpChg>
        <pc:grpChg chg="add del mod">
          <ac:chgData name="Mathias Vercauteren" userId="fa5be325-c4b1-412f-aabb-20c14464bfb7" providerId="ADAL" clId="{25C97D6E-73B0-4140-96CD-2BA9D853D87A}" dt="2024-09-25T11:23:55.065" v="12280" actId="165"/>
          <ac:grpSpMkLst>
            <pc:docMk/>
            <pc:sldMk cId="2808332853" sldId="2147470400"/>
            <ac:grpSpMk id="17" creationId="{E225140B-0DE9-9A2B-76B9-9C806BE0B091}"/>
          </ac:grpSpMkLst>
        </pc:grpChg>
        <pc:grpChg chg="add mod">
          <ac:chgData name="Mathias Vercauteren" userId="fa5be325-c4b1-412f-aabb-20c14464bfb7" providerId="ADAL" clId="{25C97D6E-73B0-4140-96CD-2BA9D853D87A}" dt="2024-09-25T11:24:09.355" v="12283" actId="164"/>
          <ac:grpSpMkLst>
            <pc:docMk/>
            <pc:sldMk cId="2808332853" sldId="2147470400"/>
            <ac:grpSpMk id="18" creationId="{BD84DE0B-CCB8-19F3-91DA-34C439253740}"/>
          </ac:grpSpMkLst>
        </pc:grpChg>
        <pc:grpChg chg="add mod">
          <ac:chgData name="Mathias Vercauteren" userId="fa5be325-c4b1-412f-aabb-20c14464bfb7" providerId="ADAL" clId="{25C97D6E-73B0-4140-96CD-2BA9D853D87A}" dt="2024-09-25T11:24:30.549" v="12288" actId="1076"/>
          <ac:grpSpMkLst>
            <pc:docMk/>
            <pc:sldMk cId="2808332853" sldId="2147470400"/>
            <ac:grpSpMk id="19" creationId="{16D4130B-F918-89AC-08A4-DD84D12CE20E}"/>
          </ac:grpSpMkLst>
        </pc:grpChg>
        <pc:grpChg chg="add mod">
          <ac:chgData name="Mathias Vercauteren" userId="fa5be325-c4b1-412f-aabb-20c14464bfb7" providerId="ADAL" clId="{25C97D6E-73B0-4140-96CD-2BA9D853D87A}" dt="2024-09-25T11:24:33.435" v="12289" actId="1076"/>
          <ac:grpSpMkLst>
            <pc:docMk/>
            <pc:sldMk cId="2808332853" sldId="2147470400"/>
            <ac:grpSpMk id="20" creationId="{2B41524C-7303-C5C8-F410-B423225FAA38}"/>
          </ac:grpSpMkLst>
        </pc:grpChg>
      </pc:sldChg>
      <pc:sldChg chg="addSp delSp modSp add mod modTransition modAnim">
        <pc:chgData name="Mathias Vercauteren" userId="fa5be325-c4b1-412f-aabb-20c14464bfb7" providerId="ADAL" clId="{25C97D6E-73B0-4140-96CD-2BA9D853D87A}" dt="2024-10-02T17:13:14.143" v="41813"/>
        <pc:sldMkLst>
          <pc:docMk/>
          <pc:sldMk cId="886564199" sldId="2147470401"/>
        </pc:sldMkLst>
        <pc:spChg chg="mod">
          <ac:chgData name="Mathias Vercauteren" userId="fa5be325-c4b1-412f-aabb-20c14464bfb7" providerId="ADAL" clId="{25C97D6E-73B0-4140-96CD-2BA9D853D87A}" dt="2024-09-22T14:59:16.571" v="4435" actId="207"/>
          <ac:spMkLst>
            <pc:docMk/>
            <pc:sldMk cId="886564199" sldId="2147470401"/>
            <ac:spMk id="2" creationId="{C8A5EBF4-6C0B-E82E-DCF7-55720A2C10FD}"/>
          </ac:spMkLst>
        </pc:spChg>
        <pc:spChg chg="del mod">
          <ac:chgData name="Mathias Vercauteren" userId="fa5be325-c4b1-412f-aabb-20c14464bfb7" providerId="ADAL" clId="{25C97D6E-73B0-4140-96CD-2BA9D853D87A}" dt="2024-09-25T11:36:32.826" v="12323" actId="478"/>
          <ac:spMkLst>
            <pc:docMk/>
            <pc:sldMk cId="886564199" sldId="2147470401"/>
            <ac:spMk id="3" creationId="{B7DCDBBB-F45C-23AA-5086-613C3D5BC501}"/>
          </ac:spMkLst>
        </pc:spChg>
        <pc:spChg chg="add del mod">
          <ac:chgData name="Mathias Vercauteren" userId="fa5be325-c4b1-412f-aabb-20c14464bfb7" providerId="ADAL" clId="{25C97D6E-73B0-4140-96CD-2BA9D853D87A}" dt="2024-09-25T11:36:34.480" v="12324" actId="478"/>
          <ac:spMkLst>
            <pc:docMk/>
            <pc:sldMk cId="886564199" sldId="2147470401"/>
            <ac:spMk id="12" creationId="{652BEBA3-ACB6-E104-CC46-7A5970126CEA}"/>
          </ac:spMkLst>
        </pc:spChg>
        <pc:spChg chg="add mod">
          <ac:chgData name="Mathias Vercauteren" userId="fa5be325-c4b1-412f-aabb-20c14464bfb7" providerId="ADAL" clId="{25C97D6E-73B0-4140-96CD-2BA9D853D87A}" dt="2024-09-25T11:49:59.382" v="12640" actId="207"/>
          <ac:spMkLst>
            <pc:docMk/>
            <pc:sldMk cId="886564199" sldId="2147470401"/>
            <ac:spMk id="13" creationId="{2B1FFE3E-BD40-8584-D24E-F651039CD6B7}"/>
          </ac:spMkLst>
        </pc:spChg>
        <pc:spChg chg="mod">
          <ac:chgData name="Mathias Vercauteren" userId="fa5be325-c4b1-412f-aabb-20c14464bfb7" providerId="ADAL" clId="{25C97D6E-73B0-4140-96CD-2BA9D853D87A}" dt="2024-09-25T11:48:17.933" v="12632" actId="113"/>
          <ac:spMkLst>
            <pc:docMk/>
            <pc:sldMk cId="886564199" sldId="2147470401"/>
            <ac:spMk id="15" creationId="{093894F7-1DFB-508C-2E66-35E309CEEB3F}"/>
          </ac:spMkLst>
        </pc:spChg>
        <pc:spChg chg="mod">
          <ac:chgData name="Mathias Vercauteren" userId="fa5be325-c4b1-412f-aabb-20c14464bfb7" providerId="ADAL" clId="{25C97D6E-73B0-4140-96CD-2BA9D853D87A}" dt="2024-09-25T11:44:51.043" v="12420"/>
          <ac:spMkLst>
            <pc:docMk/>
            <pc:sldMk cId="886564199" sldId="2147470401"/>
            <ac:spMk id="16" creationId="{46BE38C5-E4DC-D240-2D98-431F3066A87B}"/>
          </ac:spMkLst>
        </pc:spChg>
        <pc:spChg chg="mod">
          <ac:chgData name="Mathias Vercauteren" userId="fa5be325-c4b1-412f-aabb-20c14464bfb7" providerId="ADAL" clId="{25C97D6E-73B0-4140-96CD-2BA9D853D87A}" dt="2024-09-25T11:48:23.152" v="12634" actId="207"/>
          <ac:spMkLst>
            <pc:docMk/>
            <pc:sldMk cId="886564199" sldId="2147470401"/>
            <ac:spMk id="18" creationId="{177873B8-B4DF-091B-2638-B3007E2B9DBB}"/>
          </ac:spMkLst>
        </pc:spChg>
        <pc:spChg chg="mod">
          <ac:chgData name="Mathias Vercauteren" userId="fa5be325-c4b1-412f-aabb-20c14464bfb7" providerId="ADAL" clId="{25C97D6E-73B0-4140-96CD-2BA9D853D87A}" dt="2024-09-25T11:45:14.905" v="12424"/>
          <ac:spMkLst>
            <pc:docMk/>
            <pc:sldMk cId="886564199" sldId="2147470401"/>
            <ac:spMk id="19" creationId="{4903C6F7-D9BD-68FA-7804-9543B3497EB1}"/>
          </ac:spMkLst>
        </pc:spChg>
        <pc:spChg chg="mod">
          <ac:chgData name="Mathias Vercauteren" userId="fa5be325-c4b1-412f-aabb-20c14464bfb7" providerId="ADAL" clId="{25C97D6E-73B0-4140-96CD-2BA9D853D87A}" dt="2024-09-25T11:48:29.362" v="12636" actId="113"/>
          <ac:spMkLst>
            <pc:docMk/>
            <pc:sldMk cId="886564199" sldId="2147470401"/>
            <ac:spMk id="21" creationId="{F96783AD-2F6B-1617-68B8-0D27AA1921D5}"/>
          </ac:spMkLst>
        </pc:spChg>
        <pc:spChg chg="mod">
          <ac:chgData name="Mathias Vercauteren" userId="fa5be325-c4b1-412f-aabb-20c14464bfb7" providerId="ADAL" clId="{25C97D6E-73B0-4140-96CD-2BA9D853D87A}" dt="2024-09-25T11:47:56.558" v="12626" actId="6549"/>
          <ac:spMkLst>
            <pc:docMk/>
            <pc:sldMk cId="886564199" sldId="2147470401"/>
            <ac:spMk id="22" creationId="{E939EB89-705E-F544-FFC9-A89493CC1417}"/>
          </ac:spMkLst>
        </pc:spChg>
        <pc:grpChg chg="add mod">
          <ac:chgData name="Mathias Vercauteren" userId="fa5be325-c4b1-412f-aabb-20c14464bfb7" providerId="ADAL" clId="{25C97D6E-73B0-4140-96CD-2BA9D853D87A}" dt="2024-09-25T11:36:34.795" v="12325"/>
          <ac:grpSpMkLst>
            <pc:docMk/>
            <pc:sldMk cId="886564199" sldId="2147470401"/>
            <ac:grpSpMk id="14" creationId="{A118D9B9-E89D-ADC6-9DBD-967B0DC14179}"/>
          </ac:grpSpMkLst>
        </pc:grpChg>
        <pc:grpChg chg="add mod">
          <ac:chgData name="Mathias Vercauteren" userId="fa5be325-c4b1-412f-aabb-20c14464bfb7" providerId="ADAL" clId="{25C97D6E-73B0-4140-96CD-2BA9D853D87A}" dt="2024-09-25T11:36:34.795" v="12325"/>
          <ac:grpSpMkLst>
            <pc:docMk/>
            <pc:sldMk cId="886564199" sldId="2147470401"/>
            <ac:grpSpMk id="17" creationId="{2F15A528-F35C-DB4E-E373-EB48CC36BAC9}"/>
          </ac:grpSpMkLst>
        </pc:grpChg>
        <pc:grpChg chg="add mod">
          <ac:chgData name="Mathias Vercauteren" userId="fa5be325-c4b1-412f-aabb-20c14464bfb7" providerId="ADAL" clId="{25C97D6E-73B0-4140-96CD-2BA9D853D87A}" dt="2024-09-25T11:36:34.795" v="12325"/>
          <ac:grpSpMkLst>
            <pc:docMk/>
            <pc:sldMk cId="886564199" sldId="2147470401"/>
            <ac:grpSpMk id="20" creationId="{FFF83F7B-431A-3650-9E13-0A479FF8004A}"/>
          </ac:grpSpMkLst>
        </pc:grpChg>
        <pc:picChg chg="add mod">
          <ac:chgData name="Mathias Vercauteren" userId="fa5be325-c4b1-412f-aabb-20c14464bfb7" providerId="ADAL" clId="{25C97D6E-73B0-4140-96CD-2BA9D853D87A}" dt="2024-09-25T11:46:30.818" v="12476" actId="1076"/>
          <ac:picMkLst>
            <pc:docMk/>
            <pc:sldMk cId="886564199" sldId="2147470401"/>
            <ac:picMk id="23" creationId="{D7640C74-D633-0255-A08E-41EAD6283450}"/>
          </ac:picMkLst>
        </pc:picChg>
        <pc:picChg chg="add mod">
          <ac:chgData name="Mathias Vercauteren" userId="fa5be325-c4b1-412f-aabb-20c14464bfb7" providerId="ADAL" clId="{25C97D6E-73B0-4140-96CD-2BA9D853D87A}" dt="2024-09-25T11:46:32.549" v="12477" actId="688"/>
          <ac:picMkLst>
            <pc:docMk/>
            <pc:sldMk cId="886564199" sldId="2147470401"/>
            <ac:picMk id="24" creationId="{0CF47AF5-A281-48D9-7607-4D783D528131}"/>
          </ac:picMkLst>
        </pc:picChg>
      </pc:sldChg>
      <pc:sldChg chg="addSp delSp modSp add mod modTransition modAnim">
        <pc:chgData name="Mathias Vercauteren" userId="fa5be325-c4b1-412f-aabb-20c14464bfb7" providerId="ADAL" clId="{25C97D6E-73B0-4140-96CD-2BA9D853D87A}" dt="2024-10-02T17:13:14.143" v="41813"/>
        <pc:sldMkLst>
          <pc:docMk/>
          <pc:sldMk cId="1410725986" sldId="2147470402"/>
        </pc:sldMkLst>
        <pc:spChg chg="mod">
          <ac:chgData name="Mathias Vercauteren" userId="fa5be325-c4b1-412f-aabb-20c14464bfb7" providerId="ADAL" clId="{25C97D6E-73B0-4140-96CD-2BA9D853D87A}" dt="2024-09-22T15:04:12.217" v="4606" actId="20577"/>
          <ac:spMkLst>
            <pc:docMk/>
            <pc:sldMk cId="1410725986" sldId="2147470402"/>
            <ac:spMk id="2" creationId="{C8A5EBF4-6C0B-E82E-DCF7-55720A2C10FD}"/>
          </ac:spMkLst>
        </pc:spChg>
        <pc:spChg chg="del mod">
          <ac:chgData name="Mathias Vercauteren" userId="fa5be325-c4b1-412f-aabb-20c14464bfb7" providerId="ADAL" clId="{25C97D6E-73B0-4140-96CD-2BA9D853D87A}" dt="2024-09-25T11:41:19.316" v="12328" actId="478"/>
          <ac:spMkLst>
            <pc:docMk/>
            <pc:sldMk cId="1410725986" sldId="2147470402"/>
            <ac:spMk id="3" creationId="{B7DCDBBB-F45C-23AA-5086-613C3D5BC501}"/>
          </ac:spMkLst>
        </pc:spChg>
        <pc:spChg chg="mod">
          <ac:chgData name="Mathias Vercauteren" userId="fa5be325-c4b1-412f-aabb-20c14464bfb7" providerId="ADAL" clId="{25C97D6E-73B0-4140-96CD-2BA9D853D87A}" dt="2024-09-22T15:04:26.744" v="4614" actId="20577"/>
          <ac:spMkLst>
            <pc:docMk/>
            <pc:sldMk cId="1410725986" sldId="2147470402"/>
            <ac:spMk id="9" creationId="{7B6AEFAF-A56B-6ACD-F31C-66149F5BA3F4}"/>
          </ac:spMkLst>
        </pc:spChg>
        <pc:spChg chg="add del mod">
          <ac:chgData name="Mathias Vercauteren" userId="fa5be325-c4b1-412f-aabb-20c14464bfb7" providerId="ADAL" clId="{25C97D6E-73B0-4140-96CD-2BA9D853D87A}" dt="2024-09-25T11:41:20.619" v="12329" actId="478"/>
          <ac:spMkLst>
            <pc:docMk/>
            <pc:sldMk cId="1410725986" sldId="2147470402"/>
            <ac:spMk id="12" creationId="{235052C8-1FFF-9F79-1E2E-1B3637975286}"/>
          </ac:spMkLst>
        </pc:spChg>
        <pc:spChg chg="add mod">
          <ac:chgData name="Mathias Vercauteren" userId="fa5be325-c4b1-412f-aabb-20c14464bfb7" providerId="ADAL" clId="{25C97D6E-73B0-4140-96CD-2BA9D853D87A}" dt="2024-09-25T12:41:30.010" v="13347" actId="20577"/>
          <ac:spMkLst>
            <pc:docMk/>
            <pc:sldMk cId="1410725986" sldId="2147470402"/>
            <ac:spMk id="13" creationId="{8AEF6574-678B-C2AD-2767-BB65F6AF4632}"/>
          </ac:spMkLst>
        </pc:spChg>
        <pc:spChg chg="mod">
          <ac:chgData name="Mathias Vercauteren" userId="fa5be325-c4b1-412f-aabb-20c14464bfb7" providerId="ADAL" clId="{25C97D6E-73B0-4140-96CD-2BA9D853D87A}" dt="2024-09-25T11:50:45.502" v="12688" actId="207"/>
          <ac:spMkLst>
            <pc:docMk/>
            <pc:sldMk cId="1410725986" sldId="2147470402"/>
            <ac:spMk id="15" creationId="{2CF2877F-9B04-8D03-3673-08919D7E4851}"/>
          </ac:spMkLst>
        </pc:spChg>
        <pc:spChg chg="mod">
          <ac:chgData name="Mathias Vercauteren" userId="fa5be325-c4b1-412f-aabb-20c14464bfb7" providerId="ADAL" clId="{25C97D6E-73B0-4140-96CD-2BA9D853D87A}" dt="2024-09-25T11:50:18.918" v="12642" actId="6549"/>
          <ac:spMkLst>
            <pc:docMk/>
            <pc:sldMk cId="1410725986" sldId="2147470402"/>
            <ac:spMk id="16" creationId="{18EFFA86-2588-4DCE-CFD8-86E2D80D5304}"/>
          </ac:spMkLst>
        </pc:spChg>
        <pc:spChg chg="mod">
          <ac:chgData name="Mathias Vercauteren" userId="fa5be325-c4b1-412f-aabb-20c14464bfb7" providerId="ADAL" clId="{25C97D6E-73B0-4140-96CD-2BA9D853D87A}" dt="2024-09-25T11:59:47.144" v="12987" actId="20577"/>
          <ac:spMkLst>
            <pc:docMk/>
            <pc:sldMk cId="1410725986" sldId="2147470402"/>
            <ac:spMk id="18" creationId="{72C46C64-34AF-235D-E186-BEFFD91920C3}"/>
          </ac:spMkLst>
        </pc:spChg>
        <pc:spChg chg="mod">
          <ac:chgData name="Mathias Vercauteren" userId="fa5be325-c4b1-412f-aabb-20c14464bfb7" providerId="ADAL" clId="{25C97D6E-73B0-4140-96CD-2BA9D853D87A}" dt="2024-09-25T11:53:07.381" v="12733"/>
          <ac:spMkLst>
            <pc:docMk/>
            <pc:sldMk cId="1410725986" sldId="2147470402"/>
            <ac:spMk id="19" creationId="{179E2B3B-99A7-F367-4BB7-32B063F58F33}"/>
          </ac:spMkLst>
        </pc:spChg>
        <pc:spChg chg="mod">
          <ac:chgData name="Mathias Vercauteren" userId="fa5be325-c4b1-412f-aabb-20c14464bfb7" providerId="ADAL" clId="{25C97D6E-73B0-4140-96CD-2BA9D853D87A}" dt="2024-09-25T11:57:08.637" v="12812" actId="207"/>
          <ac:spMkLst>
            <pc:docMk/>
            <pc:sldMk cId="1410725986" sldId="2147470402"/>
            <ac:spMk id="21" creationId="{B4AF276E-D576-EC41-91DE-D4897B671C2A}"/>
          </ac:spMkLst>
        </pc:spChg>
        <pc:spChg chg="mod">
          <ac:chgData name="Mathias Vercauteren" userId="fa5be325-c4b1-412f-aabb-20c14464bfb7" providerId="ADAL" clId="{25C97D6E-73B0-4140-96CD-2BA9D853D87A}" dt="2024-09-25T11:53:24.525" v="12738"/>
          <ac:spMkLst>
            <pc:docMk/>
            <pc:sldMk cId="1410725986" sldId="2147470402"/>
            <ac:spMk id="22" creationId="{9796C70C-CE40-E82A-F623-C3F311542C10}"/>
          </ac:spMkLst>
        </pc:spChg>
        <pc:grpChg chg="add mod">
          <ac:chgData name="Mathias Vercauteren" userId="fa5be325-c4b1-412f-aabb-20c14464bfb7" providerId="ADAL" clId="{25C97D6E-73B0-4140-96CD-2BA9D853D87A}" dt="2024-09-25T11:41:32.066" v="12336"/>
          <ac:grpSpMkLst>
            <pc:docMk/>
            <pc:sldMk cId="1410725986" sldId="2147470402"/>
            <ac:grpSpMk id="14" creationId="{2FA33CF5-F3E0-A01D-F19D-CBF9D77B4937}"/>
          </ac:grpSpMkLst>
        </pc:grpChg>
        <pc:grpChg chg="add mod">
          <ac:chgData name="Mathias Vercauteren" userId="fa5be325-c4b1-412f-aabb-20c14464bfb7" providerId="ADAL" clId="{25C97D6E-73B0-4140-96CD-2BA9D853D87A}" dt="2024-09-25T11:55:58.001" v="12761" actId="1035"/>
          <ac:grpSpMkLst>
            <pc:docMk/>
            <pc:sldMk cId="1410725986" sldId="2147470402"/>
            <ac:grpSpMk id="17" creationId="{41D278E1-34D1-39A2-2FFD-6A10940923BA}"/>
          </ac:grpSpMkLst>
        </pc:grpChg>
        <pc:grpChg chg="add mod">
          <ac:chgData name="Mathias Vercauteren" userId="fa5be325-c4b1-412f-aabb-20c14464bfb7" providerId="ADAL" clId="{25C97D6E-73B0-4140-96CD-2BA9D853D87A}" dt="2024-09-25T11:56:00.764" v="12766" actId="1035"/>
          <ac:grpSpMkLst>
            <pc:docMk/>
            <pc:sldMk cId="1410725986" sldId="2147470402"/>
            <ac:grpSpMk id="20" creationId="{8190A94F-E7FD-B565-6B4C-69565206832A}"/>
          </ac:grpSpMkLst>
        </pc:grpChg>
      </pc:sldChg>
      <pc:sldChg chg="modSp add del mod">
        <pc:chgData name="Mathias Vercauteren" userId="fa5be325-c4b1-412f-aabb-20c14464bfb7" providerId="ADAL" clId="{25C97D6E-73B0-4140-96CD-2BA9D853D87A}" dt="2024-09-22T15:04:17.626" v="4607" actId="47"/>
        <pc:sldMkLst>
          <pc:docMk/>
          <pc:sldMk cId="1318773170" sldId="2147470403"/>
        </pc:sldMkLst>
        <pc:spChg chg="mod">
          <ac:chgData name="Mathias Vercauteren" userId="fa5be325-c4b1-412f-aabb-20c14464bfb7" providerId="ADAL" clId="{25C97D6E-73B0-4140-96CD-2BA9D853D87A}" dt="2024-09-22T14:59:50.298" v="4453" actId="20577"/>
          <ac:spMkLst>
            <pc:docMk/>
            <pc:sldMk cId="1318773170" sldId="2147470403"/>
            <ac:spMk id="2" creationId="{C8A5EBF4-6C0B-E82E-DCF7-55720A2C10FD}"/>
          </ac:spMkLst>
        </pc:spChg>
        <pc:spChg chg="mod">
          <ac:chgData name="Mathias Vercauteren" userId="fa5be325-c4b1-412f-aabb-20c14464bfb7" providerId="ADAL" clId="{25C97D6E-73B0-4140-96CD-2BA9D853D87A}" dt="2024-09-22T15:00:15.441" v="4488" actId="790"/>
          <ac:spMkLst>
            <pc:docMk/>
            <pc:sldMk cId="1318773170" sldId="2147470403"/>
            <ac:spMk id="3" creationId="{B7DCDBBB-F45C-23AA-5086-613C3D5BC501}"/>
          </ac:spMkLst>
        </pc:spChg>
        <pc:spChg chg="mod">
          <ac:chgData name="Mathias Vercauteren" userId="fa5be325-c4b1-412f-aabb-20c14464bfb7" providerId="ADAL" clId="{25C97D6E-73B0-4140-96CD-2BA9D853D87A}" dt="2024-09-22T14:59:53.580" v="4460" actId="20577"/>
          <ac:spMkLst>
            <pc:docMk/>
            <pc:sldMk cId="1318773170" sldId="2147470403"/>
            <ac:spMk id="9" creationId="{7B6AEFAF-A56B-6ACD-F31C-66149F5BA3F4}"/>
          </ac:spMkLst>
        </pc:spChg>
      </pc:sldChg>
      <pc:sldChg chg="addSp delSp modSp add mod modTransition modAnim">
        <pc:chgData name="Mathias Vercauteren" userId="fa5be325-c4b1-412f-aabb-20c14464bfb7" providerId="ADAL" clId="{25C97D6E-73B0-4140-96CD-2BA9D853D87A}" dt="2024-10-02T17:13:14.143" v="41813"/>
        <pc:sldMkLst>
          <pc:docMk/>
          <pc:sldMk cId="2178561241" sldId="2147470404"/>
        </pc:sldMkLst>
        <pc:spChg chg="mod">
          <ac:chgData name="Mathias Vercauteren" userId="fa5be325-c4b1-412f-aabb-20c14464bfb7" providerId="ADAL" clId="{25C97D6E-73B0-4140-96CD-2BA9D853D87A}" dt="2024-09-22T15:00:08.811" v="4487" actId="20577"/>
          <ac:spMkLst>
            <pc:docMk/>
            <pc:sldMk cId="2178561241" sldId="2147470404"/>
            <ac:spMk id="2" creationId="{C8A5EBF4-6C0B-E82E-DCF7-55720A2C10FD}"/>
          </ac:spMkLst>
        </pc:spChg>
        <pc:spChg chg="del mod">
          <ac:chgData name="Mathias Vercauteren" userId="fa5be325-c4b1-412f-aabb-20c14464bfb7" providerId="ADAL" clId="{25C97D6E-73B0-4140-96CD-2BA9D853D87A}" dt="2024-09-25T11:41:49.477" v="12338" actId="478"/>
          <ac:spMkLst>
            <pc:docMk/>
            <pc:sldMk cId="2178561241" sldId="2147470404"/>
            <ac:spMk id="3" creationId="{B7DCDBBB-F45C-23AA-5086-613C3D5BC501}"/>
          </ac:spMkLst>
        </pc:spChg>
        <pc:spChg chg="mod">
          <ac:chgData name="Mathias Vercauteren" userId="fa5be325-c4b1-412f-aabb-20c14464bfb7" providerId="ADAL" clId="{25C97D6E-73B0-4140-96CD-2BA9D853D87A}" dt="2024-09-22T15:00:04.016" v="4470" actId="20577"/>
          <ac:spMkLst>
            <pc:docMk/>
            <pc:sldMk cId="2178561241" sldId="2147470404"/>
            <ac:spMk id="9" creationId="{7B6AEFAF-A56B-6ACD-F31C-66149F5BA3F4}"/>
          </ac:spMkLst>
        </pc:spChg>
        <pc:spChg chg="add del mod">
          <ac:chgData name="Mathias Vercauteren" userId="fa5be325-c4b1-412f-aabb-20c14464bfb7" providerId="ADAL" clId="{25C97D6E-73B0-4140-96CD-2BA9D853D87A}" dt="2024-09-25T11:41:51.253" v="12339" actId="478"/>
          <ac:spMkLst>
            <pc:docMk/>
            <pc:sldMk cId="2178561241" sldId="2147470404"/>
            <ac:spMk id="12" creationId="{A8597604-E6F0-6081-C885-5F3F8DAE761A}"/>
          </ac:spMkLst>
        </pc:spChg>
        <pc:spChg chg="add mod">
          <ac:chgData name="Mathias Vercauteren" userId="fa5be325-c4b1-412f-aabb-20c14464bfb7" providerId="ADAL" clId="{25C97D6E-73B0-4140-96CD-2BA9D853D87A}" dt="2024-09-25T12:29:50.079" v="13266"/>
          <ac:spMkLst>
            <pc:docMk/>
            <pc:sldMk cId="2178561241" sldId="2147470404"/>
            <ac:spMk id="13" creationId="{397E1928-FFA6-84F8-DC33-BBD9E39369AA}"/>
          </ac:spMkLst>
        </pc:spChg>
        <pc:spChg chg="mod">
          <ac:chgData name="Mathias Vercauteren" userId="fa5be325-c4b1-412f-aabb-20c14464bfb7" providerId="ADAL" clId="{25C97D6E-73B0-4140-96CD-2BA9D853D87A}" dt="2024-09-25T12:22:54.099" v="13067" actId="20577"/>
          <ac:spMkLst>
            <pc:docMk/>
            <pc:sldMk cId="2178561241" sldId="2147470404"/>
            <ac:spMk id="15" creationId="{30E81C21-BB40-233F-1F5C-CFBD0C61CD4E}"/>
          </ac:spMkLst>
        </pc:spChg>
        <pc:spChg chg="mod">
          <ac:chgData name="Mathias Vercauteren" userId="fa5be325-c4b1-412f-aabb-20c14464bfb7" providerId="ADAL" clId="{25C97D6E-73B0-4140-96CD-2BA9D853D87A}" dt="2024-09-25T12:20:47.161" v="12989"/>
          <ac:spMkLst>
            <pc:docMk/>
            <pc:sldMk cId="2178561241" sldId="2147470404"/>
            <ac:spMk id="16" creationId="{91932432-3A5B-9A8A-7DF2-248B89AC1D4E}"/>
          </ac:spMkLst>
        </pc:spChg>
        <pc:spChg chg="mod">
          <ac:chgData name="Mathias Vercauteren" userId="fa5be325-c4b1-412f-aabb-20c14464bfb7" providerId="ADAL" clId="{25C97D6E-73B0-4140-96CD-2BA9D853D87A}" dt="2024-09-25T12:25:17.869" v="13184" actId="20577"/>
          <ac:spMkLst>
            <pc:docMk/>
            <pc:sldMk cId="2178561241" sldId="2147470404"/>
            <ac:spMk id="18" creationId="{0AEE8B2D-2FE5-B84C-C0F7-DE569AA18826}"/>
          </ac:spMkLst>
        </pc:spChg>
        <pc:spChg chg="mod">
          <ac:chgData name="Mathias Vercauteren" userId="fa5be325-c4b1-412f-aabb-20c14464bfb7" providerId="ADAL" clId="{25C97D6E-73B0-4140-96CD-2BA9D853D87A}" dt="2024-09-25T12:23:56.681" v="13111"/>
          <ac:spMkLst>
            <pc:docMk/>
            <pc:sldMk cId="2178561241" sldId="2147470404"/>
            <ac:spMk id="19" creationId="{2F561297-4464-04B2-0E1E-CC6796059570}"/>
          </ac:spMkLst>
        </pc:spChg>
        <pc:spChg chg="mod">
          <ac:chgData name="Mathias Vercauteren" userId="fa5be325-c4b1-412f-aabb-20c14464bfb7" providerId="ADAL" clId="{25C97D6E-73B0-4140-96CD-2BA9D853D87A}" dt="2024-09-25T12:28:37.299" v="13248" actId="20577"/>
          <ac:spMkLst>
            <pc:docMk/>
            <pc:sldMk cId="2178561241" sldId="2147470404"/>
            <ac:spMk id="21" creationId="{F003CA7E-CC24-9562-CC6D-26393A47A62C}"/>
          </ac:spMkLst>
        </pc:spChg>
        <pc:spChg chg="mod">
          <ac:chgData name="Mathias Vercauteren" userId="fa5be325-c4b1-412f-aabb-20c14464bfb7" providerId="ADAL" clId="{25C97D6E-73B0-4140-96CD-2BA9D853D87A}" dt="2024-09-25T12:25:51.784" v="13212" actId="20577"/>
          <ac:spMkLst>
            <pc:docMk/>
            <pc:sldMk cId="2178561241" sldId="2147470404"/>
            <ac:spMk id="22" creationId="{F5D69E77-AA36-BA42-40C4-B85760721A77}"/>
          </ac:spMkLst>
        </pc:spChg>
        <pc:grpChg chg="add mod">
          <ac:chgData name="Mathias Vercauteren" userId="fa5be325-c4b1-412f-aabb-20c14464bfb7" providerId="ADAL" clId="{25C97D6E-73B0-4140-96CD-2BA9D853D87A}" dt="2024-09-25T11:41:52.038" v="12340"/>
          <ac:grpSpMkLst>
            <pc:docMk/>
            <pc:sldMk cId="2178561241" sldId="2147470404"/>
            <ac:grpSpMk id="14" creationId="{9EA7BBF4-8A06-D1C5-6B01-4848FA2E4BE5}"/>
          </ac:grpSpMkLst>
        </pc:grpChg>
        <pc:grpChg chg="add mod">
          <ac:chgData name="Mathias Vercauteren" userId="fa5be325-c4b1-412f-aabb-20c14464bfb7" providerId="ADAL" clId="{25C97D6E-73B0-4140-96CD-2BA9D853D87A}" dt="2024-09-25T12:34:18.345" v="13271" actId="1035"/>
          <ac:grpSpMkLst>
            <pc:docMk/>
            <pc:sldMk cId="2178561241" sldId="2147470404"/>
            <ac:grpSpMk id="17" creationId="{DA132F0A-EAAA-5D7E-8E8A-8CF094EEBC53}"/>
          </ac:grpSpMkLst>
        </pc:grpChg>
        <pc:grpChg chg="add mod">
          <ac:chgData name="Mathias Vercauteren" userId="fa5be325-c4b1-412f-aabb-20c14464bfb7" providerId="ADAL" clId="{25C97D6E-73B0-4140-96CD-2BA9D853D87A}" dt="2024-09-25T11:41:52.038" v="12340"/>
          <ac:grpSpMkLst>
            <pc:docMk/>
            <pc:sldMk cId="2178561241" sldId="2147470404"/>
            <ac:grpSpMk id="20" creationId="{39589DB9-BA7E-501F-A66B-295E6ABF125F}"/>
          </ac:grpSpMkLst>
        </pc:grpChg>
      </pc:sldChg>
      <pc:sldChg chg="addSp delSp modSp add mod modTransition modAnim modNotesTx">
        <pc:chgData name="Mathias Vercauteren" userId="fa5be325-c4b1-412f-aabb-20c14464bfb7" providerId="ADAL" clId="{25C97D6E-73B0-4140-96CD-2BA9D853D87A}" dt="2024-10-02T17:13:14.143" v="41813"/>
        <pc:sldMkLst>
          <pc:docMk/>
          <pc:sldMk cId="2248285240" sldId="2147470405"/>
        </pc:sldMkLst>
        <pc:spChg chg="mod">
          <ac:chgData name="Mathias Vercauteren" userId="fa5be325-c4b1-412f-aabb-20c14464bfb7" providerId="ADAL" clId="{25C97D6E-73B0-4140-96CD-2BA9D853D87A}" dt="2024-09-22T15:01:02.851" v="4520" actId="20577"/>
          <ac:spMkLst>
            <pc:docMk/>
            <pc:sldMk cId="2248285240" sldId="2147470405"/>
            <ac:spMk id="2" creationId="{C8A5EBF4-6C0B-E82E-DCF7-55720A2C10FD}"/>
          </ac:spMkLst>
        </pc:spChg>
        <pc:spChg chg="del mod">
          <ac:chgData name="Mathias Vercauteren" userId="fa5be325-c4b1-412f-aabb-20c14464bfb7" providerId="ADAL" clId="{25C97D6E-73B0-4140-96CD-2BA9D853D87A}" dt="2024-09-25T11:42:11.567" v="12343" actId="478"/>
          <ac:spMkLst>
            <pc:docMk/>
            <pc:sldMk cId="2248285240" sldId="2147470405"/>
            <ac:spMk id="3" creationId="{B7DCDBBB-F45C-23AA-5086-613C3D5BC501}"/>
          </ac:spMkLst>
        </pc:spChg>
        <pc:spChg chg="add del mod">
          <ac:chgData name="Mathias Vercauteren" userId="fa5be325-c4b1-412f-aabb-20c14464bfb7" providerId="ADAL" clId="{25C97D6E-73B0-4140-96CD-2BA9D853D87A}" dt="2024-09-25T11:42:12.211" v="12344" actId="478"/>
          <ac:spMkLst>
            <pc:docMk/>
            <pc:sldMk cId="2248285240" sldId="2147470405"/>
            <ac:spMk id="12" creationId="{0891A3CB-2876-1B95-F39F-FCC716B70BBB}"/>
          </ac:spMkLst>
        </pc:spChg>
        <pc:spChg chg="add del">
          <ac:chgData name="Mathias Vercauteren" userId="fa5be325-c4b1-412f-aabb-20c14464bfb7" providerId="ADAL" clId="{25C97D6E-73B0-4140-96CD-2BA9D853D87A}" dt="2024-09-25T11:42:14.036" v="12346" actId="22"/>
          <ac:spMkLst>
            <pc:docMk/>
            <pc:sldMk cId="2248285240" sldId="2147470405"/>
            <ac:spMk id="14" creationId="{D3B004C6-925D-C9D4-5712-13458E244CF8}"/>
          </ac:spMkLst>
        </pc:spChg>
        <pc:spChg chg="add mod">
          <ac:chgData name="Mathias Vercauteren" userId="fa5be325-c4b1-412f-aabb-20c14464bfb7" providerId="ADAL" clId="{25C97D6E-73B0-4140-96CD-2BA9D853D87A}" dt="2024-09-25T12:39:41.093" v="13298"/>
          <ac:spMkLst>
            <pc:docMk/>
            <pc:sldMk cId="2248285240" sldId="2147470405"/>
            <ac:spMk id="15" creationId="{C5383845-5027-3AB2-0B09-4A05B5E7D9D1}"/>
          </ac:spMkLst>
        </pc:spChg>
        <pc:spChg chg="mod">
          <ac:chgData name="Mathias Vercauteren" userId="fa5be325-c4b1-412f-aabb-20c14464bfb7" providerId="ADAL" clId="{25C97D6E-73B0-4140-96CD-2BA9D853D87A}" dt="2024-09-25T12:42:06.185" v="13381" actId="21"/>
          <ac:spMkLst>
            <pc:docMk/>
            <pc:sldMk cId="2248285240" sldId="2147470405"/>
            <ac:spMk id="17" creationId="{B9A66F3B-4E59-FB1B-4DE2-AFE695BCD06F}"/>
          </ac:spMkLst>
        </pc:spChg>
        <pc:spChg chg="mod">
          <ac:chgData name="Mathias Vercauteren" userId="fa5be325-c4b1-412f-aabb-20c14464bfb7" providerId="ADAL" clId="{25C97D6E-73B0-4140-96CD-2BA9D853D87A}" dt="2024-09-25T12:41:15.015" v="13338" actId="20577"/>
          <ac:spMkLst>
            <pc:docMk/>
            <pc:sldMk cId="2248285240" sldId="2147470405"/>
            <ac:spMk id="18" creationId="{EFA3AC55-D4DD-4D0A-22D1-5A2EDFDD944B}"/>
          </ac:spMkLst>
        </pc:spChg>
        <pc:spChg chg="mod">
          <ac:chgData name="Mathias Vercauteren" userId="fa5be325-c4b1-412f-aabb-20c14464bfb7" providerId="ADAL" clId="{25C97D6E-73B0-4140-96CD-2BA9D853D87A}" dt="2024-09-25T12:44:38.819" v="13469" actId="20577"/>
          <ac:spMkLst>
            <pc:docMk/>
            <pc:sldMk cId="2248285240" sldId="2147470405"/>
            <ac:spMk id="20" creationId="{1FE3411D-549B-D641-B154-417A634F0556}"/>
          </ac:spMkLst>
        </pc:spChg>
        <pc:spChg chg="mod">
          <ac:chgData name="Mathias Vercauteren" userId="fa5be325-c4b1-412f-aabb-20c14464bfb7" providerId="ADAL" clId="{25C97D6E-73B0-4140-96CD-2BA9D853D87A}" dt="2024-09-25T12:41:04.580" v="13313" actId="20577"/>
          <ac:spMkLst>
            <pc:docMk/>
            <pc:sldMk cId="2248285240" sldId="2147470405"/>
            <ac:spMk id="21" creationId="{D49D5611-7411-51B4-B09E-10F0B54C2E0D}"/>
          </ac:spMkLst>
        </pc:spChg>
        <pc:spChg chg="mod">
          <ac:chgData name="Mathias Vercauteren" userId="fa5be325-c4b1-412f-aabb-20c14464bfb7" providerId="ADAL" clId="{25C97D6E-73B0-4140-96CD-2BA9D853D87A}" dt="2024-09-25T12:34:47.447" v="13279" actId="20577"/>
          <ac:spMkLst>
            <pc:docMk/>
            <pc:sldMk cId="2248285240" sldId="2147470405"/>
            <ac:spMk id="23" creationId="{FF5477D2-52F8-A43F-A43C-B7235C69B12F}"/>
          </ac:spMkLst>
        </pc:spChg>
        <pc:spChg chg="mod">
          <ac:chgData name="Mathias Vercauteren" userId="fa5be325-c4b1-412f-aabb-20c14464bfb7" providerId="ADAL" clId="{25C97D6E-73B0-4140-96CD-2BA9D853D87A}" dt="2024-09-25T12:34:39.228" v="13276"/>
          <ac:spMkLst>
            <pc:docMk/>
            <pc:sldMk cId="2248285240" sldId="2147470405"/>
            <ac:spMk id="24" creationId="{B0695DBA-CDFF-614C-9CCB-3236C4A335B0}"/>
          </ac:spMkLst>
        </pc:spChg>
        <pc:grpChg chg="add mod">
          <ac:chgData name="Mathias Vercauteren" userId="fa5be325-c4b1-412f-aabb-20c14464bfb7" providerId="ADAL" clId="{25C97D6E-73B0-4140-96CD-2BA9D853D87A}" dt="2024-09-25T11:42:17.905" v="12347"/>
          <ac:grpSpMkLst>
            <pc:docMk/>
            <pc:sldMk cId="2248285240" sldId="2147470405"/>
            <ac:grpSpMk id="16" creationId="{09928F0A-3B68-6452-1431-1A66CD866167}"/>
          </ac:grpSpMkLst>
        </pc:grpChg>
        <pc:grpChg chg="add mod">
          <ac:chgData name="Mathias Vercauteren" userId="fa5be325-c4b1-412f-aabb-20c14464bfb7" providerId="ADAL" clId="{25C97D6E-73B0-4140-96CD-2BA9D853D87A}" dt="2024-09-25T11:42:17.905" v="12347"/>
          <ac:grpSpMkLst>
            <pc:docMk/>
            <pc:sldMk cId="2248285240" sldId="2147470405"/>
            <ac:grpSpMk id="19" creationId="{FD96C846-ACC2-F5EB-D481-BFBD58130ECD}"/>
          </ac:grpSpMkLst>
        </pc:grpChg>
        <pc:grpChg chg="add mod">
          <ac:chgData name="Mathias Vercauteren" userId="fa5be325-c4b1-412f-aabb-20c14464bfb7" providerId="ADAL" clId="{25C97D6E-73B0-4140-96CD-2BA9D853D87A}" dt="2024-09-25T11:42:17.905" v="12347"/>
          <ac:grpSpMkLst>
            <pc:docMk/>
            <pc:sldMk cId="2248285240" sldId="2147470405"/>
            <ac:grpSpMk id="22" creationId="{A9696456-30EE-6D2F-FD1A-278E3F4274BA}"/>
          </ac:grpSpMkLst>
        </pc:grpChg>
      </pc:sldChg>
      <pc:sldChg chg="modSp add del mod modTransition">
        <pc:chgData name="Mathias Vercauteren" userId="fa5be325-c4b1-412f-aabb-20c14464bfb7" providerId="ADAL" clId="{25C97D6E-73B0-4140-96CD-2BA9D853D87A}" dt="2024-09-25T13:42:22.740" v="13619" actId="47"/>
        <pc:sldMkLst>
          <pc:docMk/>
          <pc:sldMk cId="434670668" sldId="2147470406"/>
        </pc:sldMkLst>
        <pc:spChg chg="mod">
          <ac:chgData name="Mathias Vercauteren" userId="fa5be325-c4b1-412f-aabb-20c14464bfb7" providerId="ADAL" clId="{25C97D6E-73B0-4140-96CD-2BA9D853D87A}" dt="2024-09-22T15:01:30.174" v="4552" actId="20577"/>
          <ac:spMkLst>
            <pc:docMk/>
            <pc:sldMk cId="434670668" sldId="2147470406"/>
            <ac:spMk id="2" creationId="{C8A5EBF4-6C0B-E82E-DCF7-55720A2C10FD}"/>
          </ac:spMkLst>
        </pc:spChg>
        <pc:spChg chg="mod">
          <ac:chgData name="Mathias Vercauteren" userId="fa5be325-c4b1-412f-aabb-20c14464bfb7" providerId="ADAL" clId="{25C97D6E-73B0-4140-96CD-2BA9D853D87A}" dt="2024-09-22T15:32:59.662" v="4939" actId="14100"/>
          <ac:spMkLst>
            <pc:docMk/>
            <pc:sldMk cId="434670668" sldId="2147470406"/>
            <ac:spMk id="3" creationId="{B7DCDBBB-F45C-23AA-5086-613C3D5BC501}"/>
          </ac:spMkLst>
        </pc:spChg>
        <pc:spChg chg="mod">
          <ac:chgData name="Mathias Vercauteren" userId="fa5be325-c4b1-412f-aabb-20c14464bfb7" providerId="ADAL" clId="{25C97D6E-73B0-4140-96CD-2BA9D853D87A}" dt="2024-09-22T15:01:16.889" v="4529" actId="20577"/>
          <ac:spMkLst>
            <pc:docMk/>
            <pc:sldMk cId="434670668" sldId="2147470406"/>
            <ac:spMk id="9" creationId="{7B6AEFAF-A56B-6ACD-F31C-66149F5BA3F4}"/>
          </ac:spMkLst>
        </pc:spChg>
      </pc:sldChg>
      <pc:sldChg chg="modSp add del mod modTransition">
        <pc:chgData name="Mathias Vercauteren" userId="fa5be325-c4b1-412f-aabb-20c14464bfb7" providerId="ADAL" clId="{25C97D6E-73B0-4140-96CD-2BA9D853D87A}" dt="2024-09-25T13:53:18.261" v="13640" actId="47"/>
        <pc:sldMkLst>
          <pc:docMk/>
          <pc:sldMk cId="758943523" sldId="2147470407"/>
        </pc:sldMkLst>
        <pc:spChg chg="mod">
          <ac:chgData name="Mathias Vercauteren" userId="fa5be325-c4b1-412f-aabb-20c14464bfb7" providerId="ADAL" clId="{25C97D6E-73B0-4140-96CD-2BA9D853D87A}" dt="2024-09-22T15:01:40.896" v="4554" actId="20577"/>
          <ac:spMkLst>
            <pc:docMk/>
            <pc:sldMk cId="758943523" sldId="2147470407"/>
            <ac:spMk id="2" creationId="{C8A5EBF4-6C0B-E82E-DCF7-55720A2C10FD}"/>
          </ac:spMkLst>
        </pc:spChg>
        <pc:spChg chg="mod">
          <ac:chgData name="Mathias Vercauteren" userId="fa5be325-c4b1-412f-aabb-20c14464bfb7" providerId="ADAL" clId="{25C97D6E-73B0-4140-96CD-2BA9D853D87A}" dt="2024-09-22T15:01:43.818" v="4560" actId="20577"/>
          <ac:spMkLst>
            <pc:docMk/>
            <pc:sldMk cId="758943523" sldId="2147470407"/>
            <ac:spMk id="9" creationId="{7B6AEFAF-A56B-6ACD-F31C-66149F5BA3F4}"/>
          </ac:spMkLst>
        </pc:spChg>
      </pc:sldChg>
      <pc:sldChg chg="addSp delSp modSp add del mod modTransition modAnim">
        <pc:chgData name="Mathias Vercauteren" userId="fa5be325-c4b1-412f-aabb-20c14464bfb7" providerId="ADAL" clId="{25C97D6E-73B0-4140-96CD-2BA9D853D87A}" dt="2024-09-25T19:37:56.469" v="16640" actId="47"/>
        <pc:sldMkLst>
          <pc:docMk/>
          <pc:sldMk cId="3651924157" sldId="2147470408"/>
        </pc:sldMkLst>
        <pc:spChg chg="mod">
          <ac:chgData name="Mathias Vercauteren" userId="fa5be325-c4b1-412f-aabb-20c14464bfb7" providerId="ADAL" clId="{25C97D6E-73B0-4140-96CD-2BA9D853D87A}" dt="2024-09-22T15:01:55.026" v="4574" actId="20577"/>
          <ac:spMkLst>
            <pc:docMk/>
            <pc:sldMk cId="3651924157" sldId="2147470408"/>
            <ac:spMk id="2" creationId="{C8A5EBF4-6C0B-E82E-DCF7-55720A2C10FD}"/>
          </ac:spMkLst>
        </pc:spChg>
        <pc:spChg chg="del">
          <ac:chgData name="Mathias Vercauteren" userId="fa5be325-c4b1-412f-aabb-20c14464bfb7" providerId="ADAL" clId="{25C97D6E-73B0-4140-96CD-2BA9D853D87A}" dt="2024-09-25T13:42:56.686" v="13620" actId="478"/>
          <ac:spMkLst>
            <pc:docMk/>
            <pc:sldMk cId="3651924157" sldId="2147470408"/>
            <ac:spMk id="3" creationId="{B7DCDBBB-F45C-23AA-5086-613C3D5BC501}"/>
          </ac:spMkLst>
        </pc:spChg>
        <pc:spChg chg="add del mod">
          <ac:chgData name="Mathias Vercauteren" userId="fa5be325-c4b1-412f-aabb-20c14464bfb7" providerId="ADAL" clId="{25C97D6E-73B0-4140-96CD-2BA9D853D87A}" dt="2024-09-25T13:42:59.978" v="13621" actId="478"/>
          <ac:spMkLst>
            <pc:docMk/>
            <pc:sldMk cId="3651924157" sldId="2147470408"/>
            <ac:spMk id="12" creationId="{17344C0B-6A1D-BBFB-0629-7AFE3A0DDCCA}"/>
          </ac:spMkLst>
        </pc:spChg>
        <pc:spChg chg="add mod">
          <ac:chgData name="Mathias Vercauteren" userId="fa5be325-c4b1-412f-aabb-20c14464bfb7" providerId="ADAL" clId="{25C97D6E-73B0-4140-96CD-2BA9D853D87A}" dt="2024-09-25T13:43:01.648" v="13623" actId="20577"/>
          <ac:spMkLst>
            <pc:docMk/>
            <pc:sldMk cId="3651924157" sldId="2147470408"/>
            <ac:spMk id="13" creationId="{C22F7E3D-3983-554B-AEB3-84F3BB51595E}"/>
          </ac:spMkLst>
        </pc:spChg>
        <pc:spChg chg="mod">
          <ac:chgData name="Mathias Vercauteren" userId="fa5be325-c4b1-412f-aabb-20c14464bfb7" providerId="ADAL" clId="{25C97D6E-73B0-4140-96CD-2BA9D853D87A}" dt="2024-09-25T13:43:03.445" v="13625" actId="20577"/>
          <ac:spMkLst>
            <pc:docMk/>
            <pc:sldMk cId="3651924157" sldId="2147470408"/>
            <ac:spMk id="15" creationId="{F6B14D80-8740-EDE5-A822-122E828269DD}"/>
          </ac:spMkLst>
        </pc:spChg>
        <pc:spChg chg="mod">
          <ac:chgData name="Mathias Vercauteren" userId="fa5be325-c4b1-412f-aabb-20c14464bfb7" providerId="ADAL" clId="{25C97D6E-73B0-4140-96CD-2BA9D853D87A}" dt="2024-09-25T13:43:02.728" v="13624" actId="20577"/>
          <ac:spMkLst>
            <pc:docMk/>
            <pc:sldMk cId="3651924157" sldId="2147470408"/>
            <ac:spMk id="16" creationId="{6F6C6025-424A-916C-03B1-CB930493114B}"/>
          </ac:spMkLst>
        </pc:spChg>
        <pc:spChg chg="mod">
          <ac:chgData name="Mathias Vercauteren" userId="fa5be325-c4b1-412f-aabb-20c14464bfb7" providerId="ADAL" clId="{25C97D6E-73B0-4140-96CD-2BA9D853D87A}" dt="2024-09-25T13:43:05.238" v="13627" actId="20577"/>
          <ac:spMkLst>
            <pc:docMk/>
            <pc:sldMk cId="3651924157" sldId="2147470408"/>
            <ac:spMk id="18" creationId="{8278E93C-075E-4FFF-076F-67537A3A2B75}"/>
          </ac:spMkLst>
        </pc:spChg>
        <pc:spChg chg="mod">
          <ac:chgData name="Mathias Vercauteren" userId="fa5be325-c4b1-412f-aabb-20c14464bfb7" providerId="ADAL" clId="{25C97D6E-73B0-4140-96CD-2BA9D853D87A}" dt="2024-09-25T13:43:04.555" v="13626" actId="20577"/>
          <ac:spMkLst>
            <pc:docMk/>
            <pc:sldMk cId="3651924157" sldId="2147470408"/>
            <ac:spMk id="19" creationId="{6D667F74-E682-FF7F-C5F6-5C9DCBBC26C3}"/>
          </ac:spMkLst>
        </pc:spChg>
        <pc:spChg chg="mod">
          <ac:chgData name="Mathias Vercauteren" userId="fa5be325-c4b1-412f-aabb-20c14464bfb7" providerId="ADAL" clId="{25C97D6E-73B0-4140-96CD-2BA9D853D87A}" dt="2024-09-25T13:43:07.094" v="13629" actId="20577"/>
          <ac:spMkLst>
            <pc:docMk/>
            <pc:sldMk cId="3651924157" sldId="2147470408"/>
            <ac:spMk id="21" creationId="{DC570F56-C965-3AC2-AAD5-654B4E44FD46}"/>
          </ac:spMkLst>
        </pc:spChg>
        <pc:spChg chg="mod">
          <ac:chgData name="Mathias Vercauteren" userId="fa5be325-c4b1-412f-aabb-20c14464bfb7" providerId="ADAL" clId="{25C97D6E-73B0-4140-96CD-2BA9D853D87A}" dt="2024-09-25T13:43:06.045" v="13628" actId="20577"/>
          <ac:spMkLst>
            <pc:docMk/>
            <pc:sldMk cId="3651924157" sldId="2147470408"/>
            <ac:spMk id="22" creationId="{E90047D9-1B07-2AD0-C0CE-E2E9C4FD9881}"/>
          </ac:spMkLst>
        </pc:spChg>
        <pc:grpChg chg="add mod">
          <ac:chgData name="Mathias Vercauteren" userId="fa5be325-c4b1-412f-aabb-20c14464bfb7" providerId="ADAL" clId="{25C97D6E-73B0-4140-96CD-2BA9D853D87A}" dt="2024-09-25T13:43:00.183" v="13622"/>
          <ac:grpSpMkLst>
            <pc:docMk/>
            <pc:sldMk cId="3651924157" sldId="2147470408"/>
            <ac:grpSpMk id="14" creationId="{7945100E-5FE8-04F6-C9E5-284EC729F252}"/>
          </ac:grpSpMkLst>
        </pc:grpChg>
        <pc:grpChg chg="add mod">
          <ac:chgData name="Mathias Vercauteren" userId="fa5be325-c4b1-412f-aabb-20c14464bfb7" providerId="ADAL" clId="{25C97D6E-73B0-4140-96CD-2BA9D853D87A}" dt="2024-09-25T13:43:00.183" v="13622"/>
          <ac:grpSpMkLst>
            <pc:docMk/>
            <pc:sldMk cId="3651924157" sldId="2147470408"/>
            <ac:grpSpMk id="17" creationId="{C0CE23B4-66C3-E564-0484-5B9310F4DF34}"/>
          </ac:grpSpMkLst>
        </pc:grpChg>
        <pc:grpChg chg="add mod">
          <ac:chgData name="Mathias Vercauteren" userId="fa5be325-c4b1-412f-aabb-20c14464bfb7" providerId="ADAL" clId="{25C97D6E-73B0-4140-96CD-2BA9D853D87A}" dt="2024-09-25T13:43:00.183" v="13622"/>
          <ac:grpSpMkLst>
            <pc:docMk/>
            <pc:sldMk cId="3651924157" sldId="2147470408"/>
            <ac:grpSpMk id="20" creationId="{F51DDA6D-B691-16B5-BF91-C054F3425B2C}"/>
          </ac:grpSpMkLst>
        </pc:grpChg>
      </pc:sldChg>
      <pc:sldChg chg="addSp delSp modSp add mod modTransition modNotesTx">
        <pc:chgData name="Mathias Vercauteren" userId="fa5be325-c4b1-412f-aabb-20c14464bfb7" providerId="ADAL" clId="{25C97D6E-73B0-4140-96CD-2BA9D853D87A}" dt="2024-10-02T17:13:14.143" v="41813"/>
        <pc:sldMkLst>
          <pc:docMk/>
          <pc:sldMk cId="1106311784" sldId="2147470409"/>
        </pc:sldMkLst>
        <pc:spChg chg="mod">
          <ac:chgData name="Mathias Vercauteren" userId="fa5be325-c4b1-412f-aabb-20c14464bfb7" providerId="ADAL" clId="{25C97D6E-73B0-4140-96CD-2BA9D853D87A}" dt="2024-09-23T12:55:23.471" v="8120" actId="404"/>
          <ac:spMkLst>
            <pc:docMk/>
            <pc:sldMk cId="1106311784" sldId="2147470409"/>
            <ac:spMk id="2" creationId="{C8A5EBF4-6C0B-E82E-DCF7-55720A2C10FD}"/>
          </ac:spMkLst>
        </pc:spChg>
        <pc:spChg chg="del">
          <ac:chgData name="Mathias Vercauteren" userId="fa5be325-c4b1-412f-aabb-20c14464bfb7" providerId="ADAL" clId="{25C97D6E-73B0-4140-96CD-2BA9D853D87A}" dt="2024-09-22T15:07:30.975" v="4665" actId="478"/>
          <ac:spMkLst>
            <pc:docMk/>
            <pc:sldMk cId="1106311784" sldId="2147470409"/>
            <ac:spMk id="3" creationId="{B7DCDBBB-F45C-23AA-5086-613C3D5BC501}"/>
          </ac:spMkLst>
        </pc:spChg>
        <pc:spChg chg="mod">
          <ac:chgData name="Mathias Vercauteren" userId="fa5be325-c4b1-412f-aabb-20c14464bfb7" providerId="ADAL" clId="{25C97D6E-73B0-4140-96CD-2BA9D853D87A}" dt="2024-09-22T15:15:54.205" v="4906" actId="2711"/>
          <ac:spMkLst>
            <pc:docMk/>
            <pc:sldMk cId="1106311784" sldId="2147470409"/>
            <ac:spMk id="4" creationId="{75C206A2-9B4F-FF2B-88F0-6656F6A24395}"/>
          </ac:spMkLst>
        </pc:spChg>
        <pc:spChg chg="mod">
          <ac:chgData name="Mathias Vercauteren" userId="fa5be325-c4b1-412f-aabb-20c14464bfb7" providerId="ADAL" clId="{25C97D6E-73B0-4140-96CD-2BA9D853D87A}" dt="2024-09-22T15:15:54.205" v="4906" actId="2711"/>
          <ac:spMkLst>
            <pc:docMk/>
            <pc:sldMk cId="1106311784" sldId="2147470409"/>
            <ac:spMk id="5" creationId="{5C7A90D9-53BF-813B-A37A-A5D78879EFA8}"/>
          </ac:spMkLst>
        </pc:spChg>
        <pc:spChg chg="mod">
          <ac:chgData name="Mathias Vercauteren" userId="fa5be325-c4b1-412f-aabb-20c14464bfb7" providerId="ADAL" clId="{25C97D6E-73B0-4140-96CD-2BA9D853D87A}" dt="2024-09-22T15:15:54.205" v="4906" actId="2711"/>
          <ac:spMkLst>
            <pc:docMk/>
            <pc:sldMk cId="1106311784" sldId="2147470409"/>
            <ac:spMk id="7" creationId="{C1343108-129F-BE5E-B30F-AAF3B417A8B5}"/>
          </ac:spMkLst>
        </pc:spChg>
        <pc:spChg chg="mod">
          <ac:chgData name="Mathias Vercauteren" userId="fa5be325-c4b1-412f-aabb-20c14464bfb7" providerId="ADAL" clId="{25C97D6E-73B0-4140-96CD-2BA9D853D87A}" dt="2024-09-22T15:15:54.205" v="4906" actId="2711"/>
          <ac:spMkLst>
            <pc:docMk/>
            <pc:sldMk cId="1106311784" sldId="2147470409"/>
            <ac:spMk id="9" creationId="{7B6AEFAF-A56B-6ACD-F31C-66149F5BA3F4}"/>
          </ac:spMkLst>
        </pc:spChg>
        <pc:spChg chg="mod">
          <ac:chgData name="Mathias Vercauteren" userId="fa5be325-c4b1-412f-aabb-20c14464bfb7" providerId="ADAL" clId="{25C97D6E-73B0-4140-96CD-2BA9D853D87A}" dt="2024-09-22T15:15:54.205" v="4906" actId="2711"/>
          <ac:spMkLst>
            <pc:docMk/>
            <pc:sldMk cId="1106311784" sldId="2147470409"/>
            <ac:spMk id="10" creationId="{4AF8DCD6-F4C1-8E53-2DB8-0D35C42806D2}"/>
          </ac:spMkLst>
        </pc:spChg>
        <pc:spChg chg="add mod">
          <ac:chgData name="Mathias Vercauteren" userId="fa5be325-c4b1-412f-aabb-20c14464bfb7" providerId="ADAL" clId="{25C97D6E-73B0-4140-96CD-2BA9D853D87A}" dt="2024-09-22T15:39:15.678" v="5057" actId="255"/>
          <ac:spMkLst>
            <pc:docMk/>
            <pc:sldMk cId="1106311784" sldId="2147470409"/>
            <ac:spMk id="11" creationId="{E0A86520-5676-D937-510E-7645A012F436}"/>
          </ac:spMkLst>
        </pc:spChg>
        <pc:spChg chg="add del mod">
          <ac:chgData name="Mathias Vercauteren" userId="fa5be325-c4b1-412f-aabb-20c14464bfb7" providerId="ADAL" clId="{25C97D6E-73B0-4140-96CD-2BA9D853D87A}" dt="2024-09-22T15:06:24.583" v="4636" actId="478"/>
          <ac:spMkLst>
            <pc:docMk/>
            <pc:sldMk cId="1106311784" sldId="2147470409"/>
            <ac:spMk id="12" creationId="{419E4AE8-BBCC-059F-00B4-3E8D06F20EF2}"/>
          </ac:spMkLst>
        </pc:spChg>
        <pc:spChg chg="add del mod">
          <ac:chgData name="Mathias Vercauteren" userId="fa5be325-c4b1-412f-aabb-20c14464bfb7" providerId="ADAL" clId="{25C97D6E-73B0-4140-96CD-2BA9D853D87A}" dt="2024-09-22T15:06:23.626" v="4635" actId="478"/>
          <ac:spMkLst>
            <pc:docMk/>
            <pc:sldMk cId="1106311784" sldId="2147470409"/>
            <ac:spMk id="13" creationId="{DD1E9D18-1603-D0E1-9437-D384C2338D69}"/>
          </ac:spMkLst>
        </pc:spChg>
        <pc:spChg chg="add del mod">
          <ac:chgData name="Mathias Vercauteren" userId="fa5be325-c4b1-412f-aabb-20c14464bfb7" providerId="ADAL" clId="{25C97D6E-73B0-4140-96CD-2BA9D853D87A}" dt="2024-09-22T15:07:31.556" v="4666" actId="478"/>
          <ac:spMkLst>
            <pc:docMk/>
            <pc:sldMk cId="1106311784" sldId="2147470409"/>
            <ac:spMk id="15" creationId="{0DDEC3F3-315F-3E80-D850-1E1512E69EF2}"/>
          </ac:spMkLst>
        </pc:spChg>
        <pc:spChg chg="add mod">
          <ac:chgData name="Mathias Vercauteren" userId="fa5be325-c4b1-412f-aabb-20c14464bfb7" providerId="ADAL" clId="{25C97D6E-73B0-4140-96CD-2BA9D853D87A}" dt="2024-09-22T15:15:54.205" v="4906" actId="2711"/>
          <ac:spMkLst>
            <pc:docMk/>
            <pc:sldMk cId="1106311784" sldId="2147470409"/>
            <ac:spMk id="16" creationId="{FAA3DA69-0F0C-4317-4368-E85CD2A22CD1}"/>
          </ac:spMkLst>
        </pc:spChg>
        <pc:spChg chg="add mod">
          <ac:chgData name="Mathias Vercauteren" userId="fa5be325-c4b1-412f-aabb-20c14464bfb7" providerId="ADAL" clId="{25C97D6E-73B0-4140-96CD-2BA9D853D87A}" dt="2024-09-22T15:15:54.205" v="4906" actId="2711"/>
          <ac:spMkLst>
            <pc:docMk/>
            <pc:sldMk cId="1106311784" sldId="2147470409"/>
            <ac:spMk id="17" creationId="{FBA9D215-8097-72C8-7839-358C806DC9AF}"/>
          </ac:spMkLst>
        </pc:spChg>
        <pc:spChg chg="add mod">
          <ac:chgData name="Mathias Vercauteren" userId="fa5be325-c4b1-412f-aabb-20c14464bfb7" providerId="ADAL" clId="{25C97D6E-73B0-4140-96CD-2BA9D853D87A}" dt="2024-09-22T15:15:54.205" v="4906" actId="2711"/>
          <ac:spMkLst>
            <pc:docMk/>
            <pc:sldMk cId="1106311784" sldId="2147470409"/>
            <ac:spMk id="18" creationId="{93A37CC3-DC79-7754-A040-4C9B36B906FA}"/>
          </ac:spMkLst>
        </pc:spChg>
        <pc:spChg chg="add mod">
          <ac:chgData name="Mathias Vercauteren" userId="fa5be325-c4b1-412f-aabb-20c14464bfb7" providerId="ADAL" clId="{25C97D6E-73B0-4140-96CD-2BA9D853D87A}" dt="2024-09-22T15:15:54.205" v="4906" actId="2711"/>
          <ac:spMkLst>
            <pc:docMk/>
            <pc:sldMk cId="1106311784" sldId="2147470409"/>
            <ac:spMk id="19" creationId="{5094C6FF-8DAE-1587-9C91-967C8D0D7679}"/>
          </ac:spMkLst>
        </pc:spChg>
        <pc:spChg chg="add mod">
          <ac:chgData name="Mathias Vercauteren" userId="fa5be325-c4b1-412f-aabb-20c14464bfb7" providerId="ADAL" clId="{25C97D6E-73B0-4140-96CD-2BA9D853D87A}" dt="2024-09-22T15:15:54.205" v="4906" actId="2711"/>
          <ac:spMkLst>
            <pc:docMk/>
            <pc:sldMk cId="1106311784" sldId="2147470409"/>
            <ac:spMk id="20" creationId="{6D73D293-F5A6-834B-7962-2CA66ECDD971}"/>
          </ac:spMkLst>
        </pc:spChg>
        <pc:spChg chg="add mod">
          <ac:chgData name="Mathias Vercauteren" userId="fa5be325-c4b1-412f-aabb-20c14464bfb7" providerId="ADAL" clId="{25C97D6E-73B0-4140-96CD-2BA9D853D87A}" dt="2024-09-22T15:15:54.205" v="4906" actId="2711"/>
          <ac:spMkLst>
            <pc:docMk/>
            <pc:sldMk cId="1106311784" sldId="2147470409"/>
            <ac:spMk id="21" creationId="{FED49818-1645-9EB2-F1B9-AC9BE643A9F5}"/>
          </ac:spMkLst>
        </pc:spChg>
        <pc:spChg chg="add mod">
          <ac:chgData name="Mathias Vercauteren" userId="fa5be325-c4b1-412f-aabb-20c14464bfb7" providerId="ADAL" clId="{25C97D6E-73B0-4140-96CD-2BA9D853D87A}" dt="2024-09-22T15:15:54.205" v="4906" actId="2711"/>
          <ac:spMkLst>
            <pc:docMk/>
            <pc:sldMk cId="1106311784" sldId="2147470409"/>
            <ac:spMk id="22" creationId="{78D91E46-1754-9F15-F94B-5096D60C5262}"/>
          </ac:spMkLst>
        </pc:spChg>
        <pc:spChg chg="add mod">
          <ac:chgData name="Mathias Vercauteren" userId="fa5be325-c4b1-412f-aabb-20c14464bfb7" providerId="ADAL" clId="{25C97D6E-73B0-4140-96CD-2BA9D853D87A}" dt="2024-09-22T15:15:54.205" v="4906" actId="2711"/>
          <ac:spMkLst>
            <pc:docMk/>
            <pc:sldMk cId="1106311784" sldId="2147470409"/>
            <ac:spMk id="23" creationId="{2A11BAFD-25CC-1BEF-61F4-1B0F559DAAAA}"/>
          </ac:spMkLst>
        </pc:spChg>
        <pc:spChg chg="add mod">
          <ac:chgData name="Mathias Vercauteren" userId="fa5be325-c4b1-412f-aabb-20c14464bfb7" providerId="ADAL" clId="{25C97D6E-73B0-4140-96CD-2BA9D853D87A}" dt="2024-09-22T15:15:54.205" v="4906" actId="2711"/>
          <ac:spMkLst>
            <pc:docMk/>
            <pc:sldMk cId="1106311784" sldId="2147470409"/>
            <ac:spMk id="24" creationId="{3C2C6544-2C16-43A4-85BF-03F06B79070F}"/>
          </ac:spMkLst>
        </pc:spChg>
        <pc:spChg chg="add mod">
          <ac:chgData name="Mathias Vercauteren" userId="fa5be325-c4b1-412f-aabb-20c14464bfb7" providerId="ADAL" clId="{25C97D6E-73B0-4140-96CD-2BA9D853D87A}" dt="2024-09-22T15:15:54.205" v="4906" actId="2711"/>
          <ac:spMkLst>
            <pc:docMk/>
            <pc:sldMk cId="1106311784" sldId="2147470409"/>
            <ac:spMk id="25" creationId="{1386A63E-3E98-8D6F-9A02-987714D5F675}"/>
          </ac:spMkLst>
        </pc:spChg>
        <pc:spChg chg="add mod">
          <ac:chgData name="Mathias Vercauteren" userId="fa5be325-c4b1-412f-aabb-20c14464bfb7" providerId="ADAL" clId="{25C97D6E-73B0-4140-96CD-2BA9D853D87A}" dt="2024-09-22T15:15:54.205" v="4906" actId="2711"/>
          <ac:spMkLst>
            <pc:docMk/>
            <pc:sldMk cId="1106311784" sldId="2147470409"/>
            <ac:spMk id="26" creationId="{E46ED0C7-F233-ED99-7719-8B8EC6D55F38}"/>
          </ac:spMkLst>
        </pc:spChg>
        <pc:spChg chg="add mod">
          <ac:chgData name="Mathias Vercauteren" userId="fa5be325-c4b1-412f-aabb-20c14464bfb7" providerId="ADAL" clId="{25C97D6E-73B0-4140-96CD-2BA9D853D87A}" dt="2024-09-22T15:15:54.205" v="4906" actId="2711"/>
          <ac:spMkLst>
            <pc:docMk/>
            <pc:sldMk cId="1106311784" sldId="2147470409"/>
            <ac:spMk id="27" creationId="{ACF0DE1A-48CD-1CC3-1A06-12C824C3897C}"/>
          </ac:spMkLst>
        </pc:spChg>
        <pc:spChg chg="add mod">
          <ac:chgData name="Mathias Vercauteren" userId="fa5be325-c4b1-412f-aabb-20c14464bfb7" providerId="ADAL" clId="{25C97D6E-73B0-4140-96CD-2BA9D853D87A}" dt="2024-09-22T15:15:54.205" v="4906" actId="2711"/>
          <ac:spMkLst>
            <pc:docMk/>
            <pc:sldMk cId="1106311784" sldId="2147470409"/>
            <ac:spMk id="28" creationId="{735CA49C-E2D4-554D-9E83-0F60F7280BD5}"/>
          </ac:spMkLst>
        </pc:spChg>
        <pc:spChg chg="add mod">
          <ac:chgData name="Mathias Vercauteren" userId="fa5be325-c4b1-412f-aabb-20c14464bfb7" providerId="ADAL" clId="{25C97D6E-73B0-4140-96CD-2BA9D853D87A}" dt="2024-09-22T15:15:54.205" v="4906" actId="2711"/>
          <ac:spMkLst>
            <pc:docMk/>
            <pc:sldMk cId="1106311784" sldId="2147470409"/>
            <ac:spMk id="29" creationId="{682CD225-507C-09CF-322E-4BEF26A6EDA5}"/>
          </ac:spMkLst>
        </pc:spChg>
        <pc:spChg chg="add del mod">
          <ac:chgData name="Mathias Vercauteren" userId="fa5be325-c4b1-412f-aabb-20c14464bfb7" providerId="ADAL" clId="{25C97D6E-73B0-4140-96CD-2BA9D853D87A}" dt="2024-09-22T15:09:27.804" v="4728" actId="478"/>
          <ac:spMkLst>
            <pc:docMk/>
            <pc:sldMk cId="1106311784" sldId="2147470409"/>
            <ac:spMk id="30" creationId="{86D05214-3232-8D64-4817-95775A95CD4E}"/>
          </ac:spMkLst>
        </pc:spChg>
        <pc:spChg chg="add del mod">
          <ac:chgData name="Mathias Vercauteren" userId="fa5be325-c4b1-412f-aabb-20c14464bfb7" providerId="ADAL" clId="{25C97D6E-73B0-4140-96CD-2BA9D853D87A}" dt="2024-09-22T15:09:27.804" v="4728" actId="478"/>
          <ac:spMkLst>
            <pc:docMk/>
            <pc:sldMk cId="1106311784" sldId="2147470409"/>
            <ac:spMk id="31" creationId="{4CA6D6EC-7574-6027-262E-465A9C92305D}"/>
          </ac:spMkLst>
        </pc:spChg>
        <pc:spChg chg="add mod">
          <ac:chgData name="Mathias Vercauteren" userId="fa5be325-c4b1-412f-aabb-20c14464bfb7" providerId="ADAL" clId="{25C97D6E-73B0-4140-96CD-2BA9D853D87A}" dt="2024-09-22T15:15:54.205" v="4906" actId="2711"/>
          <ac:spMkLst>
            <pc:docMk/>
            <pc:sldMk cId="1106311784" sldId="2147470409"/>
            <ac:spMk id="32" creationId="{7C691193-269A-6D81-FB8C-5D930D4AC951}"/>
          </ac:spMkLst>
        </pc:spChg>
        <pc:spChg chg="add mod">
          <ac:chgData name="Mathias Vercauteren" userId="fa5be325-c4b1-412f-aabb-20c14464bfb7" providerId="ADAL" clId="{25C97D6E-73B0-4140-96CD-2BA9D853D87A}" dt="2024-09-22T15:15:54.205" v="4906" actId="2711"/>
          <ac:spMkLst>
            <pc:docMk/>
            <pc:sldMk cId="1106311784" sldId="2147470409"/>
            <ac:spMk id="33" creationId="{D8A316AD-15DB-A2F8-8EDD-0BE11F625044}"/>
          </ac:spMkLst>
        </pc:spChg>
      </pc:sldChg>
      <pc:sldChg chg="addSp delSp modSp add mod modTransition modAnim">
        <pc:chgData name="Mathias Vercauteren" userId="fa5be325-c4b1-412f-aabb-20c14464bfb7" providerId="ADAL" clId="{25C97D6E-73B0-4140-96CD-2BA9D853D87A}" dt="2024-10-02T17:13:14.143" v="41813"/>
        <pc:sldMkLst>
          <pc:docMk/>
          <pc:sldMk cId="84342356" sldId="2147470410"/>
        </pc:sldMkLst>
        <pc:spChg chg="del mod">
          <ac:chgData name="Mathias Vercauteren" userId="fa5be325-c4b1-412f-aabb-20c14464bfb7" providerId="ADAL" clId="{25C97D6E-73B0-4140-96CD-2BA9D853D87A}" dt="2024-09-22T15:11:12.691" v="4784" actId="478"/>
          <ac:spMkLst>
            <pc:docMk/>
            <pc:sldMk cId="84342356" sldId="2147470410"/>
            <ac:spMk id="3" creationId="{B7DCDBBB-F45C-23AA-5086-613C3D5BC501}"/>
          </ac:spMkLst>
        </pc:spChg>
        <pc:spChg chg="add del mod">
          <ac:chgData name="Mathias Vercauteren" userId="fa5be325-c4b1-412f-aabb-20c14464bfb7" providerId="ADAL" clId="{25C97D6E-73B0-4140-96CD-2BA9D853D87A}" dt="2024-09-22T15:11:13.640" v="4785" actId="478"/>
          <ac:spMkLst>
            <pc:docMk/>
            <pc:sldMk cId="84342356" sldId="2147470410"/>
            <ac:spMk id="12" creationId="{C4DBFC84-59B9-3A89-011C-66038CDAE58F}"/>
          </ac:spMkLst>
        </pc:spChg>
        <pc:spChg chg="add mod">
          <ac:chgData name="Mathias Vercauteren" userId="fa5be325-c4b1-412f-aabb-20c14464bfb7" providerId="ADAL" clId="{25C97D6E-73B0-4140-96CD-2BA9D853D87A}" dt="2024-09-22T15:12:26.936" v="4810" actId="20577"/>
          <ac:spMkLst>
            <pc:docMk/>
            <pc:sldMk cId="84342356" sldId="2147470410"/>
            <ac:spMk id="14" creationId="{CE9259C3-885A-05CE-87C2-FCF45C7C91BB}"/>
          </ac:spMkLst>
        </pc:spChg>
        <pc:spChg chg="add mod">
          <ac:chgData name="Mathias Vercauteren" userId="fa5be325-c4b1-412f-aabb-20c14464bfb7" providerId="ADAL" clId="{25C97D6E-73B0-4140-96CD-2BA9D853D87A}" dt="2024-09-25T12:46:54.541" v="13471" actId="20577"/>
          <ac:spMkLst>
            <pc:docMk/>
            <pc:sldMk cId="84342356" sldId="2147470410"/>
            <ac:spMk id="15" creationId="{AF40EAF1-8647-B4A8-EAA1-AB36EE806099}"/>
          </ac:spMkLst>
        </pc:spChg>
        <pc:spChg chg="add mod">
          <ac:chgData name="Mathias Vercauteren" userId="fa5be325-c4b1-412f-aabb-20c14464bfb7" providerId="ADAL" clId="{25C97D6E-73B0-4140-96CD-2BA9D853D87A}" dt="2024-09-22T15:11:24.597" v="4788" actId="207"/>
          <ac:spMkLst>
            <pc:docMk/>
            <pc:sldMk cId="84342356" sldId="2147470410"/>
            <ac:spMk id="16" creationId="{0C0B759B-5B97-36C4-04B7-323555A268FE}"/>
          </ac:spMkLst>
        </pc:spChg>
        <pc:picChg chg="add mod modCrop">
          <ac:chgData name="Mathias Vercauteren" userId="fa5be325-c4b1-412f-aabb-20c14464bfb7" providerId="ADAL" clId="{25C97D6E-73B0-4140-96CD-2BA9D853D87A}" dt="2024-09-22T15:11:41.163" v="4790" actId="732"/>
          <ac:picMkLst>
            <pc:docMk/>
            <pc:sldMk cId="84342356" sldId="2147470410"/>
            <ac:picMk id="13" creationId="{92E9DB1F-5CB4-89EC-84B4-A3C68D4BA972}"/>
          </ac:picMkLst>
        </pc:picChg>
      </pc:sldChg>
      <pc:sldChg chg="addSp delSp modSp add mod modTransition modNotesTx">
        <pc:chgData name="Mathias Vercauteren" userId="fa5be325-c4b1-412f-aabb-20c14464bfb7" providerId="ADAL" clId="{25C97D6E-73B0-4140-96CD-2BA9D853D87A}" dt="2024-10-02T17:13:14.143" v="41813"/>
        <pc:sldMkLst>
          <pc:docMk/>
          <pc:sldMk cId="3026319897" sldId="2147470411"/>
        </pc:sldMkLst>
        <pc:spChg chg="mod">
          <ac:chgData name="Mathias Vercauteren" userId="fa5be325-c4b1-412f-aabb-20c14464bfb7" providerId="ADAL" clId="{25C97D6E-73B0-4140-96CD-2BA9D853D87A}" dt="2024-09-23T12:55:03.397" v="8113" actId="404"/>
          <ac:spMkLst>
            <pc:docMk/>
            <pc:sldMk cId="3026319897" sldId="2147470411"/>
            <ac:spMk id="2" creationId="{C8A5EBF4-6C0B-E82E-DCF7-55720A2C10FD}"/>
          </ac:spMkLst>
        </pc:spChg>
        <pc:spChg chg="add del mod">
          <ac:chgData name="Mathias Vercauteren" userId="fa5be325-c4b1-412f-aabb-20c14464bfb7" providerId="ADAL" clId="{25C97D6E-73B0-4140-96CD-2BA9D853D87A}" dt="2024-09-22T15:14:03.097" v="4853" actId="478"/>
          <ac:spMkLst>
            <pc:docMk/>
            <pc:sldMk cId="3026319897" sldId="2147470411"/>
            <ac:spMk id="3" creationId="{255AD97C-BE4B-9604-5797-D84B1DE383A9}"/>
          </ac:spMkLst>
        </pc:spChg>
        <pc:spChg chg="mod">
          <ac:chgData name="Mathias Vercauteren" userId="fa5be325-c4b1-412f-aabb-20c14464bfb7" providerId="ADAL" clId="{25C97D6E-73B0-4140-96CD-2BA9D853D87A}" dt="2024-09-22T15:15:49.571" v="4905" actId="2711"/>
          <ac:spMkLst>
            <pc:docMk/>
            <pc:sldMk cId="3026319897" sldId="2147470411"/>
            <ac:spMk id="4" creationId="{75C206A2-9B4F-FF2B-88F0-6656F6A24395}"/>
          </ac:spMkLst>
        </pc:spChg>
        <pc:spChg chg="mod">
          <ac:chgData name="Mathias Vercauteren" userId="fa5be325-c4b1-412f-aabb-20c14464bfb7" providerId="ADAL" clId="{25C97D6E-73B0-4140-96CD-2BA9D853D87A}" dt="2024-09-22T15:15:49.571" v="4905" actId="2711"/>
          <ac:spMkLst>
            <pc:docMk/>
            <pc:sldMk cId="3026319897" sldId="2147470411"/>
            <ac:spMk id="5" creationId="{5C7A90D9-53BF-813B-A37A-A5D78879EFA8}"/>
          </ac:spMkLst>
        </pc:spChg>
        <pc:spChg chg="mod">
          <ac:chgData name="Mathias Vercauteren" userId="fa5be325-c4b1-412f-aabb-20c14464bfb7" providerId="ADAL" clId="{25C97D6E-73B0-4140-96CD-2BA9D853D87A}" dt="2024-09-22T15:15:49.571" v="4905" actId="2711"/>
          <ac:spMkLst>
            <pc:docMk/>
            <pc:sldMk cId="3026319897" sldId="2147470411"/>
            <ac:spMk id="7" creationId="{C1343108-129F-BE5E-B30F-AAF3B417A8B5}"/>
          </ac:spMkLst>
        </pc:spChg>
        <pc:spChg chg="mod">
          <ac:chgData name="Mathias Vercauteren" userId="fa5be325-c4b1-412f-aabb-20c14464bfb7" providerId="ADAL" clId="{25C97D6E-73B0-4140-96CD-2BA9D853D87A}" dt="2024-09-22T15:15:49.571" v="4905" actId="2711"/>
          <ac:spMkLst>
            <pc:docMk/>
            <pc:sldMk cId="3026319897" sldId="2147470411"/>
            <ac:spMk id="9" creationId="{7B6AEFAF-A56B-6ACD-F31C-66149F5BA3F4}"/>
          </ac:spMkLst>
        </pc:spChg>
        <pc:spChg chg="mod">
          <ac:chgData name="Mathias Vercauteren" userId="fa5be325-c4b1-412f-aabb-20c14464bfb7" providerId="ADAL" clId="{25C97D6E-73B0-4140-96CD-2BA9D853D87A}" dt="2024-09-22T15:15:49.571" v="4905" actId="2711"/>
          <ac:spMkLst>
            <pc:docMk/>
            <pc:sldMk cId="3026319897" sldId="2147470411"/>
            <ac:spMk id="10" creationId="{4AF8DCD6-F4C1-8E53-2DB8-0D35C42806D2}"/>
          </ac:spMkLst>
        </pc:spChg>
        <pc:spChg chg="mod">
          <ac:chgData name="Mathias Vercauteren" userId="fa5be325-c4b1-412f-aabb-20c14464bfb7" providerId="ADAL" clId="{25C97D6E-73B0-4140-96CD-2BA9D853D87A}" dt="2024-09-22T15:39:20.958" v="5058" actId="255"/>
          <ac:spMkLst>
            <pc:docMk/>
            <pc:sldMk cId="3026319897" sldId="2147470411"/>
            <ac:spMk id="11" creationId="{E0A86520-5676-D937-510E-7645A012F436}"/>
          </ac:spMkLst>
        </pc:spChg>
        <pc:spChg chg="add del mod">
          <ac:chgData name="Mathias Vercauteren" userId="fa5be325-c4b1-412f-aabb-20c14464bfb7" providerId="ADAL" clId="{25C97D6E-73B0-4140-96CD-2BA9D853D87A}" dt="2024-09-22T15:14:04.118" v="4854" actId="478"/>
          <ac:spMkLst>
            <pc:docMk/>
            <pc:sldMk cId="3026319897" sldId="2147470411"/>
            <ac:spMk id="12" creationId="{0CEA6B40-3664-3984-09DD-B0742B2550B6}"/>
          </ac:spMkLst>
        </pc:spChg>
        <pc:spChg chg="add mod">
          <ac:chgData name="Mathias Vercauteren" userId="fa5be325-c4b1-412f-aabb-20c14464bfb7" providerId="ADAL" clId="{25C97D6E-73B0-4140-96CD-2BA9D853D87A}" dt="2024-09-22T15:15:49.571" v="4905" actId="2711"/>
          <ac:spMkLst>
            <pc:docMk/>
            <pc:sldMk cId="3026319897" sldId="2147470411"/>
            <ac:spMk id="13" creationId="{5E5EF708-F96B-8943-DD08-02A3B576D7F7}"/>
          </ac:spMkLst>
        </pc:spChg>
        <pc:spChg chg="add mod">
          <ac:chgData name="Mathias Vercauteren" userId="fa5be325-c4b1-412f-aabb-20c14464bfb7" providerId="ADAL" clId="{25C97D6E-73B0-4140-96CD-2BA9D853D87A}" dt="2024-09-22T15:15:49.571" v="4905" actId="2711"/>
          <ac:spMkLst>
            <pc:docMk/>
            <pc:sldMk cId="3026319897" sldId="2147470411"/>
            <ac:spMk id="14" creationId="{15702E01-FBDF-5AF3-B454-CFB5C03BA999}"/>
          </ac:spMkLst>
        </pc:spChg>
        <pc:spChg chg="add mod">
          <ac:chgData name="Mathias Vercauteren" userId="fa5be325-c4b1-412f-aabb-20c14464bfb7" providerId="ADAL" clId="{25C97D6E-73B0-4140-96CD-2BA9D853D87A}" dt="2024-09-22T15:15:49.571" v="4905" actId="2711"/>
          <ac:spMkLst>
            <pc:docMk/>
            <pc:sldMk cId="3026319897" sldId="2147470411"/>
            <ac:spMk id="15" creationId="{AC42AB2C-F777-1001-6AD9-90C8E649B08A}"/>
          </ac:spMkLst>
        </pc:spChg>
        <pc:spChg chg="del">
          <ac:chgData name="Mathias Vercauteren" userId="fa5be325-c4b1-412f-aabb-20c14464bfb7" providerId="ADAL" clId="{25C97D6E-73B0-4140-96CD-2BA9D853D87A}" dt="2024-09-22T15:13:14.318" v="4813" actId="478"/>
          <ac:spMkLst>
            <pc:docMk/>
            <pc:sldMk cId="3026319897" sldId="2147470411"/>
            <ac:spMk id="16" creationId="{FAA3DA69-0F0C-4317-4368-E85CD2A22CD1}"/>
          </ac:spMkLst>
        </pc:spChg>
        <pc:spChg chg="del">
          <ac:chgData name="Mathias Vercauteren" userId="fa5be325-c4b1-412f-aabb-20c14464bfb7" providerId="ADAL" clId="{25C97D6E-73B0-4140-96CD-2BA9D853D87A}" dt="2024-09-22T15:13:14.318" v="4813" actId="478"/>
          <ac:spMkLst>
            <pc:docMk/>
            <pc:sldMk cId="3026319897" sldId="2147470411"/>
            <ac:spMk id="17" creationId="{FBA9D215-8097-72C8-7839-358C806DC9AF}"/>
          </ac:spMkLst>
        </pc:spChg>
        <pc:spChg chg="del">
          <ac:chgData name="Mathias Vercauteren" userId="fa5be325-c4b1-412f-aabb-20c14464bfb7" providerId="ADAL" clId="{25C97D6E-73B0-4140-96CD-2BA9D853D87A}" dt="2024-09-22T15:13:14.318" v="4813" actId="478"/>
          <ac:spMkLst>
            <pc:docMk/>
            <pc:sldMk cId="3026319897" sldId="2147470411"/>
            <ac:spMk id="18" creationId="{93A37CC3-DC79-7754-A040-4C9B36B906FA}"/>
          </ac:spMkLst>
        </pc:spChg>
        <pc:spChg chg="del">
          <ac:chgData name="Mathias Vercauteren" userId="fa5be325-c4b1-412f-aabb-20c14464bfb7" providerId="ADAL" clId="{25C97D6E-73B0-4140-96CD-2BA9D853D87A}" dt="2024-09-22T15:13:14.318" v="4813" actId="478"/>
          <ac:spMkLst>
            <pc:docMk/>
            <pc:sldMk cId="3026319897" sldId="2147470411"/>
            <ac:spMk id="19" creationId="{5094C6FF-8DAE-1587-9C91-967C8D0D7679}"/>
          </ac:spMkLst>
        </pc:spChg>
        <pc:spChg chg="del">
          <ac:chgData name="Mathias Vercauteren" userId="fa5be325-c4b1-412f-aabb-20c14464bfb7" providerId="ADAL" clId="{25C97D6E-73B0-4140-96CD-2BA9D853D87A}" dt="2024-09-22T15:13:14.318" v="4813" actId="478"/>
          <ac:spMkLst>
            <pc:docMk/>
            <pc:sldMk cId="3026319897" sldId="2147470411"/>
            <ac:spMk id="20" creationId="{6D73D293-F5A6-834B-7962-2CA66ECDD971}"/>
          </ac:spMkLst>
        </pc:spChg>
        <pc:spChg chg="del">
          <ac:chgData name="Mathias Vercauteren" userId="fa5be325-c4b1-412f-aabb-20c14464bfb7" providerId="ADAL" clId="{25C97D6E-73B0-4140-96CD-2BA9D853D87A}" dt="2024-09-22T15:13:14.318" v="4813" actId="478"/>
          <ac:spMkLst>
            <pc:docMk/>
            <pc:sldMk cId="3026319897" sldId="2147470411"/>
            <ac:spMk id="21" creationId="{FED49818-1645-9EB2-F1B9-AC9BE643A9F5}"/>
          </ac:spMkLst>
        </pc:spChg>
        <pc:spChg chg="del">
          <ac:chgData name="Mathias Vercauteren" userId="fa5be325-c4b1-412f-aabb-20c14464bfb7" providerId="ADAL" clId="{25C97D6E-73B0-4140-96CD-2BA9D853D87A}" dt="2024-09-22T15:13:14.318" v="4813" actId="478"/>
          <ac:spMkLst>
            <pc:docMk/>
            <pc:sldMk cId="3026319897" sldId="2147470411"/>
            <ac:spMk id="22" creationId="{78D91E46-1754-9F15-F94B-5096D60C5262}"/>
          </ac:spMkLst>
        </pc:spChg>
        <pc:spChg chg="del">
          <ac:chgData name="Mathias Vercauteren" userId="fa5be325-c4b1-412f-aabb-20c14464bfb7" providerId="ADAL" clId="{25C97D6E-73B0-4140-96CD-2BA9D853D87A}" dt="2024-09-22T15:13:14.318" v="4813" actId="478"/>
          <ac:spMkLst>
            <pc:docMk/>
            <pc:sldMk cId="3026319897" sldId="2147470411"/>
            <ac:spMk id="23" creationId="{2A11BAFD-25CC-1BEF-61F4-1B0F559DAAAA}"/>
          </ac:spMkLst>
        </pc:spChg>
        <pc:spChg chg="del">
          <ac:chgData name="Mathias Vercauteren" userId="fa5be325-c4b1-412f-aabb-20c14464bfb7" providerId="ADAL" clId="{25C97D6E-73B0-4140-96CD-2BA9D853D87A}" dt="2024-09-22T15:13:14.318" v="4813" actId="478"/>
          <ac:spMkLst>
            <pc:docMk/>
            <pc:sldMk cId="3026319897" sldId="2147470411"/>
            <ac:spMk id="24" creationId="{3C2C6544-2C16-43A4-85BF-03F06B79070F}"/>
          </ac:spMkLst>
        </pc:spChg>
        <pc:spChg chg="del">
          <ac:chgData name="Mathias Vercauteren" userId="fa5be325-c4b1-412f-aabb-20c14464bfb7" providerId="ADAL" clId="{25C97D6E-73B0-4140-96CD-2BA9D853D87A}" dt="2024-09-22T15:13:14.318" v="4813" actId="478"/>
          <ac:spMkLst>
            <pc:docMk/>
            <pc:sldMk cId="3026319897" sldId="2147470411"/>
            <ac:spMk id="25" creationId="{1386A63E-3E98-8D6F-9A02-987714D5F675}"/>
          </ac:spMkLst>
        </pc:spChg>
        <pc:spChg chg="del">
          <ac:chgData name="Mathias Vercauteren" userId="fa5be325-c4b1-412f-aabb-20c14464bfb7" providerId="ADAL" clId="{25C97D6E-73B0-4140-96CD-2BA9D853D87A}" dt="2024-09-22T15:13:14.318" v="4813" actId="478"/>
          <ac:spMkLst>
            <pc:docMk/>
            <pc:sldMk cId="3026319897" sldId="2147470411"/>
            <ac:spMk id="26" creationId="{E46ED0C7-F233-ED99-7719-8B8EC6D55F38}"/>
          </ac:spMkLst>
        </pc:spChg>
        <pc:spChg chg="del">
          <ac:chgData name="Mathias Vercauteren" userId="fa5be325-c4b1-412f-aabb-20c14464bfb7" providerId="ADAL" clId="{25C97D6E-73B0-4140-96CD-2BA9D853D87A}" dt="2024-09-22T15:13:14.318" v="4813" actId="478"/>
          <ac:spMkLst>
            <pc:docMk/>
            <pc:sldMk cId="3026319897" sldId="2147470411"/>
            <ac:spMk id="27" creationId="{ACF0DE1A-48CD-1CC3-1A06-12C824C3897C}"/>
          </ac:spMkLst>
        </pc:spChg>
        <pc:spChg chg="del">
          <ac:chgData name="Mathias Vercauteren" userId="fa5be325-c4b1-412f-aabb-20c14464bfb7" providerId="ADAL" clId="{25C97D6E-73B0-4140-96CD-2BA9D853D87A}" dt="2024-09-22T15:13:14.318" v="4813" actId="478"/>
          <ac:spMkLst>
            <pc:docMk/>
            <pc:sldMk cId="3026319897" sldId="2147470411"/>
            <ac:spMk id="28" creationId="{735CA49C-E2D4-554D-9E83-0F60F7280BD5}"/>
          </ac:spMkLst>
        </pc:spChg>
        <pc:spChg chg="del">
          <ac:chgData name="Mathias Vercauteren" userId="fa5be325-c4b1-412f-aabb-20c14464bfb7" providerId="ADAL" clId="{25C97D6E-73B0-4140-96CD-2BA9D853D87A}" dt="2024-09-22T15:13:14.318" v="4813" actId="478"/>
          <ac:spMkLst>
            <pc:docMk/>
            <pc:sldMk cId="3026319897" sldId="2147470411"/>
            <ac:spMk id="29" creationId="{682CD225-507C-09CF-322E-4BEF26A6EDA5}"/>
          </ac:spMkLst>
        </pc:spChg>
        <pc:spChg chg="add mod">
          <ac:chgData name="Mathias Vercauteren" userId="fa5be325-c4b1-412f-aabb-20c14464bfb7" providerId="ADAL" clId="{25C97D6E-73B0-4140-96CD-2BA9D853D87A}" dt="2024-09-22T15:15:49.571" v="4905" actId="2711"/>
          <ac:spMkLst>
            <pc:docMk/>
            <pc:sldMk cId="3026319897" sldId="2147470411"/>
            <ac:spMk id="30" creationId="{BFD00E4D-35D7-29DF-EF60-E08B136C7FAC}"/>
          </ac:spMkLst>
        </pc:spChg>
        <pc:spChg chg="add mod">
          <ac:chgData name="Mathias Vercauteren" userId="fa5be325-c4b1-412f-aabb-20c14464bfb7" providerId="ADAL" clId="{25C97D6E-73B0-4140-96CD-2BA9D853D87A}" dt="2024-09-22T15:15:49.571" v="4905" actId="2711"/>
          <ac:spMkLst>
            <pc:docMk/>
            <pc:sldMk cId="3026319897" sldId="2147470411"/>
            <ac:spMk id="31" creationId="{E535A09E-C6C6-4B6F-CB43-57A0CA1FBC7A}"/>
          </ac:spMkLst>
        </pc:spChg>
        <pc:spChg chg="del">
          <ac:chgData name="Mathias Vercauteren" userId="fa5be325-c4b1-412f-aabb-20c14464bfb7" providerId="ADAL" clId="{25C97D6E-73B0-4140-96CD-2BA9D853D87A}" dt="2024-09-22T15:13:14.318" v="4813" actId="478"/>
          <ac:spMkLst>
            <pc:docMk/>
            <pc:sldMk cId="3026319897" sldId="2147470411"/>
            <ac:spMk id="32" creationId="{7C691193-269A-6D81-FB8C-5D930D4AC951}"/>
          </ac:spMkLst>
        </pc:spChg>
        <pc:spChg chg="mod">
          <ac:chgData name="Mathias Vercauteren" userId="fa5be325-c4b1-412f-aabb-20c14464bfb7" providerId="ADAL" clId="{25C97D6E-73B0-4140-96CD-2BA9D853D87A}" dt="2024-09-22T15:15:49.571" v="4905" actId="2711"/>
          <ac:spMkLst>
            <pc:docMk/>
            <pc:sldMk cId="3026319897" sldId="2147470411"/>
            <ac:spMk id="33" creationId="{D8A316AD-15DB-A2F8-8EDD-0BE11F625044}"/>
          </ac:spMkLst>
        </pc:spChg>
        <pc:spChg chg="add mod">
          <ac:chgData name="Mathias Vercauteren" userId="fa5be325-c4b1-412f-aabb-20c14464bfb7" providerId="ADAL" clId="{25C97D6E-73B0-4140-96CD-2BA9D853D87A}" dt="2024-09-22T15:15:49.571" v="4905" actId="2711"/>
          <ac:spMkLst>
            <pc:docMk/>
            <pc:sldMk cId="3026319897" sldId="2147470411"/>
            <ac:spMk id="34" creationId="{676F4273-CAC8-AA11-FDF6-DCC9A05C4750}"/>
          </ac:spMkLst>
        </pc:spChg>
        <pc:spChg chg="add mod">
          <ac:chgData name="Mathias Vercauteren" userId="fa5be325-c4b1-412f-aabb-20c14464bfb7" providerId="ADAL" clId="{25C97D6E-73B0-4140-96CD-2BA9D853D87A}" dt="2024-09-22T15:15:49.571" v="4905" actId="2711"/>
          <ac:spMkLst>
            <pc:docMk/>
            <pc:sldMk cId="3026319897" sldId="2147470411"/>
            <ac:spMk id="35" creationId="{BE7C371F-A825-96BC-F2FD-0084939AB3DE}"/>
          </ac:spMkLst>
        </pc:spChg>
        <pc:spChg chg="add mod">
          <ac:chgData name="Mathias Vercauteren" userId="fa5be325-c4b1-412f-aabb-20c14464bfb7" providerId="ADAL" clId="{25C97D6E-73B0-4140-96CD-2BA9D853D87A}" dt="2024-09-22T15:15:49.571" v="4905" actId="2711"/>
          <ac:spMkLst>
            <pc:docMk/>
            <pc:sldMk cId="3026319897" sldId="2147470411"/>
            <ac:spMk id="36" creationId="{C7289DF7-FF12-8D83-A20C-EB390E8B178D}"/>
          </ac:spMkLst>
        </pc:spChg>
        <pc:spChg chg="add mod">
          <ac:chgData name="Mathias Vercauteren" userId="fa5be325-c4b1-412f-aabb-20c14464bfb7" providerId="ADAL" clId="{25C97D6E-73B0-4140-96CD-2BA9D853D87A}" dt="2024-09-22T15:15:49.571" v="4905" actId="2711"/>
          <ac:spMkLst>
            <pc:docMk/>
            <pc:sldMk cId="3026319897" sldId="2147470411"/>
            <ac:spMk id="37" creationId="{6B2810FA-32F1-1E0A-D2D8-B72A49AD7599}"/>
          </ac:spMkLst>
        </pc:spChg>
        <pc:spChg chg="add mod">
          <ac:chgData name="Mathias Vercauteren" userId="fa5be325-c4b1-412f-aabb-20c14464bfb7" providerId="ADAL" clId="{25C97D6E-73B0-4140-96CD-2BA9D853D87A}" dt="2024-09-22T15:15:49.571" v="4905" actId="2711"/>
          <ac:spMkLst>
            <pc:docMk/>
            <pc:sldMk cId="3026319897" sldId="2147470411"/>
            <ac:spMk id="38" creationId="{CCA70A88-8C87-1C1A-A3D3-7B35C4B9179B}"/>
          </ac:spMkLst>
        </pc:spChg>
        <pc:spChg chg="add mod">
          <ac:chgData name="Mathias Vercauteren" userId="fa5be325-c4b1-412f-aabb-20c14464bfb7" providerId="ADAL" clId="{25C97D6E-73B0-4140-96CD-2BA9D853D87A}" dt="2024-09-22T15:15:49.571" v="4905" actId="2711"/>
          <ac:spMkLst>
            <pc:docMk/>
            <pc:sldMk cId="3026319897" sldId="2147470411"/>
            <ac:spMk id="39" creationId="{55507DAE-3AA5-215B-0772-0A4B85E4C29D}"/>
          </ac:spMkLst>
        </pc:spChg>
        <pc:spChg chg="add mod">
          <ac:chgData name="Mathias Vercauteren" userId="fa5be325-c4b1-412f-aabb-20c14464bfb7" providerId="ADAL" clId="{25C97D6E-73B0-4140-96CD-2BA9D853D87A}" dt="2024-09-22T15:15:49.571" v="4905" actId="2711"/>
          <ac:spMkLst>
            <pc:docMk/>
            <pc:sldMk cId="3026319897" sldId="2147470411"/>
            <ac:spMk id="40" creationId="{22573CF2-24ED-7B27-C653-033DCB0CCC49}"/>
          </ac:spMkLst>
        </pc:spChg>
        <pc:spChg chg="add mod">
          <ac:chgData name="Mathias Vercauteren" userId="fa5be325-c4b1-412f-aabb-20c14464bfb7" providerId="ADAL" clId="{25C97D6E-73B0-4140-96CD-2BA9D853D87A}" dt="2024-09-22T15:15:49.571" v="4905" actId="2711"/>
          <ac:spMkLst>
            <pc:docMk/>
            <pc:sldMk cId="3026319897" sldId="2147470411"/>
            <ac:spMk id="41" creationId="{A1E27E42-EC8E-5F66-426C-C0E2A9836123}"/>
          </ac:spMkLst>
        </pc:spChg>
        <pc:spChg chg="add mod">
          <ac:chgData name="Mathias Vercauteren" userId="fa5be325-c4b1-412f-aabb-20c14464bfb7" providerId="ADAL" clId="{25C97D6E-73B0-4140-96CD-2BA9D853D87A}" dt="2024-09-22T15:15:49.571" v="4905" actId="2711"/>
          <ac:spMkLst>
            <pc:docMk/>
            <pc:sldMk cId="3026319897" sldId="2147470411"/>
            <ac:spMk id="42" creationId="{33C81271-A540-CCE0-451C-68C46D4F6010}"/>
          </ac:spMkLst>
        </pc:spChg>
      </pc:sldChg>
      <pc:sldChg chg="addSp delSp modSp add mod modTransition">
        <pc:chgData name="Mathias Vercauteren" userId="fa5be325-c4b1-412f-aabb-20c14464bfb7" providerId="ADAL" clId="{25C97D6E-73B0-4140-96CD-2BA9D853D87A}" dt="2024-10-02T17:13:14.143" v="41813"/>
        <pc:sldMkLst>
          <pc:docMk/>
          <pc:sldMk cId="4269010339" sldId="2147470412"/>
        </pc:sldMkLst>
        <pc:spChg chg="mod">
          <ac:chgData name="Mathias Vercauteren" userId="fa5be325-c4b1-412f-aabb-20c14464bfb7" providerId="ADAL" clId="{25C97D6E-73B0-4140-96CD-2BA9D853D87A}" dt="2024-09-23T12:55:38.840" v="8122" actId="20577"/>
          <ac:spMkLst>
            <pc:docMk/>
            <pc:sldMk cId="4269010339" sldId="2147470412"/>
            <ac:spMk id="2" creationId="{C8A5EBF4-6C0B-E82E-DCF7-55720A2C10FD}"/>
          </ac:spMkLst>
        </pc:spChg>
        <pc:spChg chg="add mod">
          <ac:chgData name="Mathias Vercauteren" userId="fa5be325-c4b1-412f-aabb-20c14464bfb7" providerId="ADAL" clId="{25C97D6E-73B0-4140-96CD-2BA9D853D87A}" dt="2024-09-22T15:15:44.610" v="4904" actId="2711"/>
          <ac:spMkLst>
            <pc:docMk/>
            <pc:sldMk cId="4269010339" sldId="2147470412"/>
            <ac:spMk id="3" creationId="{716CA4B3-26A2-6F40-ABD2-C29D311938C7}"/>
          </ac:spMkLst>
        </pc:spChg>
        <pc:spChg chg="mod">
          <ac:chgData name="Mathias Vercauteren" userId="fa5be325-c4b1-412f-aabb-20c14464bfb7" providerId="ADAL" clId="{25C97D6E-73B0-4140-96CD-2BA9D853D87A}" dt="2024-09-22T15:15:44.610" v="4904" actId="2711"/>
          <ac:spMkLst>
            <pc:docMk/>
            <pc:sldMk cId="4269010339" sldId="2147470412"/>
            <ac:spMk id="4" creationId="{75C206A2-9B4F-FF2B-88F0-6656F6A24395}"/>
          </ac:spMkLst>
        </pc:spChg>
        <pc:spChg chg="mod">
          <ac:chgData name="Mathias Vercauteren" userId="fa5be325-c4b1-412f-aabb-20c14464bfb7" providerId="ADAL" clId="{25C97D6E-73B0-4140-96CD-2BA9D853D87A}" dt="2024-09-22T15:15:44.610" v="4904" actId="2711"/>
          <ac:spMkLst>
            <pc:docMk/>
            <pc:sldMk cId="4269010339" sldId="2147470412"/>
            <ac:spMk id="5" creationId="{5C7A90D9-53BF-813B-A37A-A5D78879EFA8}"/>
          </ac:spMkLst>
        </pc:spChg>
        <pc:spChg chg="mod">
          <ac:chgData name="Mathias Vercauteren" userId="fa5be325-c4b1-412f-aabb-20c14464bfb7" providerId="ADAL" clId="{25C97D6E-73B0-4140-96CD-2BA9D853D87A}" dt="2024-09-22T15:15:44.610" v="4904" actId="2711"/>
          <ac:spMkLst>
            <pc:docMk/>
            <pc:sldMk cId="4269010339" sldId="2147470412"/>
            <ac:spMk id="7" creationId="{C1343108-129F-BE5E-B30F-AAF3B417A8B5}"/>
          </ac:spMkLst>
        </pc:spChg>
        <pc:spChg chg="mod">
          <ac:chgData name="Mathias Vercauteren" userId="fa5be325-c4b1-412f-aabb-20c14464bfb7" providerId="ADAL" clId="{25C97D6E-73B0-4140-96CD-2BA9D853D87A}" dt="2024-09-22T15:15:44.610" v="4904" actId="2711"/>
          <ac:spMkLst>
            <pc:docMk/>
            <pc:sldMk cId="4269010339" sldId="2147470412"/>
            <ac:spMk id="9" creationId="{7B6AEFAF-A56B-6ACD-F31C-66149F5BA3F4}"/>
          </ac:spMkLst>
        </pc:spChg>
        <pc:spChg chg="mod">
          <ac:chgData name="Mathias Vercauteren" userId="fa5be325-c4b1-412f-aabb-20c14464bfb7" providerId="ADAL" clId="{25C97D6E-73B0-4140-96CD-2BA9D853D87A}" dt="2024-09-22T15:15:44.610" v="4904" actId="2711"/>
          <ac:spMkLst>
            <pc:docMk/>
            <pc:sldMk cId="4269010339" sldId="2147470412"/>
            <ac:spMk id="10" creationId="{4AF8DCD6-F4C1-8E53-2DB8-0D35C42806D2}"/>
          </ac:spMkLst>
        </pc:spChg>
        <pc:spChg chg="mod">
          <ac:chgData name="Mathias Vercauteren" userId="fa5be325-c4b1-412f-aabb-20c14464bfb7" providerId="ADAL" clId="{25C97D6E-73B0-4140-96CD-2BA9D853D87A}" dt="2024-09-22T15:39:36.313" v="5061" actId="255"/>
          <ac:spMkLst>
            <pc:docMk/>
            <pc:sldMk cId="4269010339" sldId="2147470412"/>
            <ac:spMk id="11" creationId="{E0A86520-5676-D937-510E-7645A012F436}"/>
          </ac:spMkLst>
        </pc:spChg>
        <pc:spChg chg="add mod">
          <ac:chgData name="Mathias Vercauteren" userId="fa5be325-c4b1-412f-aabb-20c14464bfb7" providerId="ADAL" clId="{25C97D6E-73B0-4140-96CD-2BA9D853D87A}" dt="2024-09-22T15:15:44.610" v="4904" actId="2711"/>
          <ac:spMkLst>
            <pc:docMk/>
            <pc:sldMk cId="4269010339" sldId="2147470412"/>
            <ac:spMk id="12" creationId="{633496F9-1145-D53C-A4C2-C0F7E41EE716}"/>
          </ac:spMkLst>
        </pc:spChg>
        <pc:spChg chg="del">
          <ac:chgData name="Mathias Vercauteren" userId="fa5be325-c4b1-412f-aabb-20c14464bfb7" providerId="ADAL" clId="{25C97D6E-73B0-4140-96CD-2BA9D853D87A}" dt="2024-09-22T15:14:37.305" v="4875" actId="478"/>
          <ac:spMkLst>
            <pc:docMk/>
            <pc:sldMk cId="4269010339" sldId="2147470412"/>
            <ac:spMk id="13" creationId="{5E5EF708-F96B-8943-DD08-02A3B576D7F7}"/>
          </ac:spMkLst>
        </pc:spChg>
        <pc:spChg chg="del">
          <ac:chgData name="Mathias Vercauteren" userId="fa5be325-c4b1-412f-aabb-20c14464bfb7" providerId="ADAL" clId="{25C97D6E-73B0-4140-96CD-2BA9D853D87A}" dt="2024-09-22T15:14:37.305" v="4875" actId="478"/>
          <ac:spMkLst>
            <pc:docMk/>
            <pc:sldMk cId="4269010339" sldId="2147470412"/>
            <ac:spMk id="14" creationId="{15702E01-FBDF-5AF3-B454-CFB5C03BA999}"/>
          </ac:spMkLst>
        </pc:spChg>
        <pc:spChg chg="del">
          <ac:chgData name="Mathias Vercauteren" userId="fa5be325-c4b1-412f-aabb-20c14464bfb7" providerId="ADAL" clId="{25C97D6E-73B0-4140-96CD-2BA9D853D87A}" dt="2024-09-22T15:14:37.305" v="4875" actId="478"/>
          <ac:spMkLst>
            <pc:docMk/>
            <pc:sldMk cId="4269010339" sldId="2147470412"/>
            <ac:spMk id="15" creationId="{AC42AB2C-F777-1001-6AD9-90C8E649B08A}"/>
          </ac:spMkLst>
        </pc:spChg>
        <pc:spChg chg="add mod">
          <ac:chgData name="Mathias Vercauteren" userId="fa5be325-c4b1-412f-aabb-20c14464bfb7" providerId="ADAL" clId="{25C97D6E-73B0-4140-96CD-2BA9D853D87A}" dt="2024-09-22T15:15:44.610" v="4904" actId="2711"/>
          <ac:spMkLst>
            <pc:docMk/>
            <pc:sldMk cId="4269010339" sldId="2147470412"/>
            <ac:spMk id="16" creationId="{85DD50BF-28B0-3AD9-CD54-4BAD9EECD60C}"/>
          </ac:spMkLst>
        </pc:spChg>
        <pc:spChg chg="add mod">
          <ac:chgData name="Mathias Vercauteren" userId="fa5be325-c4b1-412f-aabb-20c14464bfb7" providerId="ADAL" clId="{25C97D6E-73B0-4140-96CD-2BA9D853D87A}" dt="2024-09-22T15:15:44.610" v="4904" actId="2711"/>
          <ac:spMkLst>
            <pc:docMk/>
            <pc:sldMk cId="4269010339" sldId="2147470412"/>
            <ac:spMk id="17" creationId="{A52BACF9-7F29-7398-D54F-07C027ECB039}"/>
          </ac:spMkLst>
        </pc:spChg>
        <pc:spChg chg="add mod">
          <ac:chgData name="Mathias Vercauteren" userId="fa5be325-c4b1-412f-aabb-20c14464bfb7" providerId="ADAL" clId="{25C97D6E-73B0-4140-96CD-2BA9D853D87A}" dt="2024-09-22T15:15:44.610" v="4904" actId="2711"/>
          <ac:spMkLst>
            <pc:docMk/>
            <pc:sldMk cId="4269010339" sldId="2147470412"/>
            <ac:spMk id="18" creationId="{B1E57C60-33B4-688E-FFBB-5A5D38D7ED5D}"/>
          </ac:spMkLst>
        </pc:spChg>
        <pc:spChg chg="add mod">
          <ac:chgData name="Mathias Vercauteren" userId="fa5be325-c4b1-412f-aabb-20c14464bfb7" providerId="ADAL" clId="{25C97D6E-73B0-4140-96CD-2BA9D853D87A}" dt="2024-09-22T15:15:44.610" v="4904" actId="2711"/>
          <ac:spMkLst>
            <pc:docMk/>
            <pc:sldMk cId="4269010339" sldId="2147470412"/>
            <ac:spMk id="19" creationId="{A4B52EFC-A796-6EF1-D8ED-3EDCFBE2D327}"/>
          </ac:spMkLst>
        </pc:spChg>
        <pc:spChg chg="add mod">
          <ac:chgData name="Mathias Vercauteren" userId="fa5be325-c4b1-412f-aabb-20c14464bfb7" providerId="ADAL" clId="{25C97D6E-73B0-4140-96CD-2BA9D853D87A}" dt="2024-09-22T15:15:44.610" v="4904" actId="2711"/>
          <ac:spMkLst>
            <pc:docMk/>
            <pc:sldMk cId="4269010339" sldId="2147470412"/>
            <ac:spMk id="20" creationId="{4F4CC747-5679-F66C-1D94-23C60305DF78}"/>
          </ac:spMkLst>
        </pc:spChg>
        <pc:spChg chg="add mod">
          <ac:chgData name="Mathias Vercauteren" userId="fa5be325-c4b1-412f-aabb-20c14464bfb7" providerId="ADAL" clId="{25C97D6E-73B0-4140-96CD-2BA9D853D87A}" dt="2024-09-22T15:15:44.610" v="4904" actId="2711"/>
          <ac:spMkLst>
            <pc:docMk/>
            <pc:sldMk cId="4269010339" sldId="2147470412"/>
            <ac:spMk id="21" creationId="{E5D8A91E-492A-7176-DBE4-8B5C59FCBFEF}"/>
          </ac:spMkLst>
        </pc:spChg>
        <pc:spChg chg="add mod">
          <ac:chgData name="Mathias Vercauteren" userId="fa5be325-c4b1-412f-aabb-20c14464bfb7" providerId="ADAL" clId="{25C97D6E-73B0-4140-96CD-2BA9D853D87A}" dt="2024-09-22T15:15:44.610" v="4904" actId="2711"/>
          <ac:spMkLst>
            <pc:docMk/>
            <pc:sldMk cId="4269010339" sldId="2147470412"/>
            <ac:spMk id="22" creationId="{53FC39E8-A44C-C1A5-248D-9176B93DB758}"/>
          </ac:spMkLst>
        </pc:spChg>
        <pc:spChg chg="del">
          <ac:chgData name="Mathias Vercauteren" userId="fa5be325-c4b1-412f-aabb-20c14464bfb7" providerId="ADAL" clId="{25C97D6E-73B0-4140-96CD-2BA9D853D87A}" dt="2024-09-22T15:14:37.305" v="4875" actId="478"/>
          <ac:spMkLst>
            <pc:docMk/>
            <pc:sldMk cId="4269010339" sldId="2147470412"/>
            <ac:spMk id="30" creationId="{BFD00E4D-35D7-29DF-EF60-E08B136C7FAC}"/>
          </ac:spMkLst>
        </pc:spChg>
        <pc:spChg chg="del">
          <ac:chgData name="Mathias Vercauteren" userId="fa5be325-c4b1-412f-aabb-20c14464bfb7" providerId="ADAL" clId="{25C97D6E-73B0-4140-96CD-2BA9D853D87A}" dt="2024-09-22T15:14:37.305" v="4875" actId="478"/>
          <ac:spMkLst>
            <pc:docMk/>
            <pc:sldMk cId="4269010339" sldId="2147470412"/>
            <ac:spMk id="31" creationId="{E535A09E-C6C6-4B6F-CB43-57A0CA1FBC7A}"/>
          </ac:spMkLst>
        </pc:spChg>
        <pc:spChg chg="mod">
          <ac:chgData name="Mathias Vercauteren" userId="fa5be325-c4b1-412f-aabb-20c14464bfb7" providerId="ADAL" clId="{25C97D6E-73B0-4140-96CD-2BA9D853D87A}" dt="2024-09-22T15:15:44.610" v="4904" actId="2711"/>
          <ac:spMkLst>
            <pc:docMk/>
            <pc:sldMk cId="4269010339" sldId="2147470412"/>
            <ac:spMk id="33" creationId="{D8A316AD-15DB-A2F8-8EDD-0BE11F625044}"/>
          </ac:spMkLst>
        </pc:spChg>
        <pc:spChg chg="del">
          <ac:chgData name="Mathias Vercauteren" userId="fa5be325-c4b1-412f-aabb-20c14464bfb7" providerId="ADAL" clId="{25C97D6E-73B0-4140-96CD-2BA9D853D87A}" dt="2024-09-22T15:14:37.305" v="4875" actId="478"/>
          <ac:spMkLst>
            <pc:docMk/>
            <pc:sldMk cId="4269010339" sldId="2147470412"/>
            <ac:spMk id="34" creationId="{676F4273-CAC8-AA11-FDF6-DCC9A05C4750}"/>
          </ac:spMkLst>
        </pc:spChg>
        <pc:spChg chg="del">
          <ac:chgData name="Mathias Vercauteren" userId="fa5be325-c4b1-412f-aabb-20c14464bfb7" providerId="ADAL" clId="{25C97D6E-73B0-4140-96CD-2BA9D853D87A}" dt="2024-09-22T15:14:37.305" v="4875" actId="478"/>
          <ac:spMkLst>
            <pc:docMk/>
            <pc:sldMk cId="4269010339" sldId="2147470412"/>
            <ac:spMk id="35" creationId="{BE7C371F-A825-96BC-F2FD-0084939AB3DE}"/>
          </ac:spMkLst>
        </pc:spChg>
        <pc:spChg chg="del">
          <ac:chgData name="Mathias Vercauteren" userId="fa5be325-c4b1-412f-aabb-20c14464bfb7" providerId="ADAL" clId="{25C97D6E-73B0-4140-96CD-2BA9D853D87A}" dt="2024-09-22T15:14:37.305" v="4875" actId="478"/>
          <ac:spMkLst>
            <pc:docMk/>
            <pc:sldMk cId="4269010339" sldId="2147470412"/>
            <ac:spMk id="36" creationId="{C7289DF7-FF12-8D83-A20C-EB390E8B178D}"/>
          </ac:spMkLst>
        </pc:spChg>
        <pc:spChg chg="del">
          <ac:chgData name="Mathias Vercauteren" userId="fa5be325-c4b1-412f-aabb-20c14464bfb7" providerId="ADAL" clId="{25C97D6E-73B0-4140-96CD-2BA9D853D87A}" dt="2024-09-22T15:14:37.305" v="4875" actId="478"/>
          <ac:spMkLst>
            <pc:docMk/>
            <pc:sldMk cId="4269010339" sldId="2147470412"/>
            <ac:spMk id="37" creationId="{6B2810FA-32F1-1E0A-D2D8-B72A49AD7599}"/>
          </ac:spMkLst>
        </pc:spChg>
        <pc:spChg chg="del">
          <ac:chgData name="Mathias Vercauteren" userId="fa5be325-c4b1-412f-aabb-20c14464bfb7" providerId="ADAL" clId="{25C97D6E-73B0-4140-96CD-2BA9D853D87A}" dt="2024-09-22T15:14:37.305" v="4875" actId="478"/>
          <ac:spMkLst>
            <pc:docMk/>
            <pc:sldMk cId="4269010339" sldId="2147470412"/>
            <ac:spMk id="38" creationId="{CCA70A88-8C87-1C1A-A3D3-7B35C4B9179B}"/>
          </ac:spMkLst>
        </pc:spChg>
        <pc:spChg chg="del">
          <ac:chgData name="Mathias Vercauteren" userId="fa5be325-c4b1-412f-aabb-20c14464bfb7" providerId="ADAL" clId="{25C97D6E-73B0-4140-96CD-2BA9D853D87A}" dt="2024-09-22T15:14:37.305" v="4875" actId="478"/>
          <ac:spMkLst>
            <pc:docMk/>
            <pc:sldMk cId="4269010339" sldId="2147470412"/>
            <ac:spMk id="39" creationId="{55507DAE-3AA5-215B-0772-0A4B85E4C29D}"/>
          </ac:spMkLst>
        </pc:spChg>
        <pc:spChg chg="del">
          <ac:chgData name="Mathias Vercauteren" userId="fa5be325-c4b1-412f-aabb-20c14464bfb7" providerId="ADAL" clId="{25C97D6E-73B0-4140-96CD-2BA9D853D87A}" dt="2024-09-22T15:14:37.305" v="4875" actId="478"/>
          <ac:spMkLst>
            <pc:docMk/>
            <pc:sldMk cId="4269010339" sldId="2147470412"/>
            <ac:spMk id="40" creationId="{22573CF2-24ED-7B27-C653-033DCB0CCC49}"/>
          </ac:spMkLst>
        </pc:spChg>
        <pc:spChg chg="del">
          <ac:chgData name="Mathias Vercauteren" userId="fa5be325-c4b1-412f-aabb-20c14464bfb7" providerId="ADAL" clId="{25C97D6E-73B0-4140-96CD-2BA9D853D87A}" dt="2024-09-22T15:14:37.305" v="4875" actId="478"/>
          <ac:spMkLst>
            <pc:docMk/>
            <pc:sldMk cId="4269010339" sldId="2147470412"/>
            <ac:spMk id="41" creationId="{A1E27E42-EC8E-5F66-426C-C0E2A9836123}"/>
          </ac:spMkLst>
        </pc:spChg>
        <pc:spChg chg="del">
          <ac:chgData name="Mathias Vercauteren" userId="fa5be325-c4b1-412f-aabb-20c14464bfb7" providerId="ADAL" clId="{25C97D6E-73B0-4140-96CD-2BA9D853D87A}" dt="2024-09-22T15:14:37.305" v="4875" actId="478"/>
          <ac:spMkLst>
            <pc:docMk/>
            <pc:sldMk cId="4269010339" sldId="2147470412"/>
            <ac:spMk id="42" creationId="{33C81271-A540-CCE0-451C-68C46D4F6010}"/>
          </ac:spMkLst>
        </pc:spChg>
      </pc:sldChg>
      <pc:sldChg chg="addSp delSp modSp add mod ord modTransition">
        <pc:chgData name="Mathias Vercauteren" userId="fa5be325-c4b1-412f-aabb-20c14464bfb7" providerId="ADAL" clId="{25C97D6E-73B0-4140-96CD-2BA9D853D87A}" dt="2024-10-02T17:13:14.143" v="41813"/>
        <pc:sldMkLst>
          <pc:docMk/>
          <pc:sldMk cId="913722674" sldId="2147470413"/>
        </pc:sldMkLst>
        <pc:spChg chg="del">
          <ac:chgData name="Mathias Vercauteren" userId="fa5be325-c4b1-412f-aabb-20c14464bfb7" providerId="ADAL" clId="{25C97D6E-73B0-4140-96CD-2BA9D853D87A}" dt="2024-09-22T15:33:25.638" v="4943" actId="478"/>
          <ac:spMkLst>
            <pc:docMk/>
            <pc:sldMk cId="913722674" sldId="2147470413"/>
            <ac:spMk id="3" creationId="{B7DCDBBB-F45C-23AA-5086-613C3D5BC501}"/>
          </ac:spMkLst>
        </pc:spChg>
        <pc:spChg chg="add del mod">
          <ac:chgData name="Mathias Vercauteren" userId="fa5be325-c4b1-412f-aabb-20c14464bfb7" providerId="ADAL" clId="{25C97D6E-73B0-4140-96CD-2BA9D853D87A}" dt="2024-09-22T15:33:28.122" v="4944" actId="478"/>
          <ac:spMkLst>
            <pc:docMk/>
            <pc:sldMk cId="913722674" sldId="2147470413"/>
            <ac:spMk id="12" creationId="{606344BB-08C5-FBAC-7797-B5DB4D1BA4FF}"/>
          </ac:spMkLst>
        </pc:spChg>
        <pc:spChg chg="add mod">
          <ac:chgData name="Mathias Vercauteren" userId="fa5be325-c4b1-412f-aabb-20c14464bfb7" providerId="ADAL" clId="{25C97D6E-73B0-4140-96CD-2BA9D853D87A}" dt="2024-09-23T08:28:34.872" v="5698" actId="20577"/>
          <ac:spMkLst>
            <pc:docMk/>
            <pc:sldMk cId="913722674" sldId="2147470413"/>
            <ac:spMk id="13" creationId="{51325468-819C-68B6-C716-186F2C1FB0E7}"/>
          </ac:spMkLst>
        </pc:spChg>
        <pc:spChg chg="add mod">
          <ac:chgData name="Mathias Vercauteren" userId="fa5be325-c4b1-412f-aabb-20c14464bfb7" providerId="ADAL" clId="{25C97D6E-73B0-4140-96CD-2BA9D853D87A}" dt="2024-09-23T12:53:30.594" v="8045"/>
          <ac:spMkLst>
            <pc:docMk/>
            <pc:sldMk cId="913722674" sldId="2147470413"/>
            <ac:spMk id="14" creationId="{05E694FF-F10B-97B9-6314-04359950B0E4}"/>
          </ac:spMkLst>
        </pc:spChg>
        <pc:spChg chg="add mod">
          <ac:chgData name="Mathias Vercauteren" userId="fa5be325-c4b1-412f-aabb-20c14464bfb7" providerId="ADAL" clId="{25C97D6E-73B0-4140-96CD-2BA9D853D87A}" dt="2024-09-23T08:13:51.839" v="5106" actId="207"/>
          <ac:spMkLst>
            <pc:docMk/>
            <pc:sldMk cId="913722674" sldId="2147470413"/>
            <ac:spMk id="15" creationId="{400CBB89-013E-E262-53F1-07E584AB1940}"/>
          </ac:spMkLst>
        </pc:spChg>
        <pc:spChg chg="add mod">
          <ac:chgData name="Mathias Vercauteren" userId="fa5be325-c4b1-412f-aabb-20c14464bfb7" providerId="ADAL" clId="{25C97D6E-73B0-4140-96CD-2BA9D853D87A}" dt="2024-09-23T08:13:54.442" v="5108" actId="113"/>
          <ac:spMkLst>
            <pc:docMk/>
            <pc:sldMk cId="913722674" sldId="2147470413"/>
            <ac:spMk id="16" creationId="{483D1BCA-0FE8-6DEA-D08E-42D698F4232C}"/>
          </ac:spMkLst>
        </pc:spChg>
        <pc:spChg chg="add mod">
          <ac:chgData name="Mathias Vercauteren" userId="fa5be325-c4b1-412f-aabb-20c14464bfb7" providerId="ADAL" clId="{25C97D6E-73B0-4140-96CD-2BA9D853D87A}" dt="2024-09-23T08:32:37.135" v="5907" actId="14100"/>
          <ac:spMkLst>
            <pc:docMk/>
            <pc:sldMk cId="913722674" sldId="2147470413"/>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131611306" sldId="2147470414"/>
        </pc:sldMkLst>
        <pc:spChg chg="mod">
          <ac:chgData name="Mathias Vercauteren" userId="fa5be325-c4b1-412f-aabb-20c14464bfb7" providerId="ADAL" clId="{25C97D6E-73B0-4140-96CD-2BA9D853D87A}" dt="2024-09-23T08:29:01.317" v="5699"/>
          <ac:spMkLst>
            <pc:docMk/>
            <pc:sldMk cId="1131611306" sldId="2147470414"/>
            <ac:spMk id="2" creationId="{C8A5EBF4-6C0B-E82E-DCF7-55720A2C10FD}"/>
          </ac:spMkLst>
        </pc:spChg>
        <pc:spChg chg="add mod">
          <ac:chgData name="Mathias Vercauteren" userId="fa5be325-c4b1-412f-aabb-20c14464bfb7" providerId="ADAL" clId="{25C97D6E-73B0-4140-96CD-2BA9D853D87A}" dt="2024-09-22T15:39:07.950" v="5056" actId="255"/>
          <ac:spMkLst>
            <pc:docMk/>
            <pc:sldMk cId="1131611306" sldId="2147470414"/>
            <ac:spMk id="3" creationId="{2C780633-A572-3BD2-CECD-F71BC5FF8723}"/>
          </ac:spMkLst>
        </pc:spChg>
        <pc:spChg chg="mod">
          <ac:chgData name="Mathias Vercauteren" userId="fa5be325-c4b1-412f-aabb-20c14464bfb7" providerId="ADAL" clId="{25C97D6E-73B0-4140-96CD-2BA9D853D87A}" dt="2024-09-22T15:36:13.774" v="5008" actId="20577"/>
          <ac:spMkLst>
            <pc:docMk/>
            <pc:sldMk cId="1131611306" sldId="2147470414"/>
            <ac:spMk id="9" creationId="{7B6AEFAF-A56B-6ACD-F31C-66149F5BA3F4}"/>
          </ac:spMkLst>
        </pc:spChg>
        <pc:spChg chg="add mod">
          <ac:chgData name="Mathias Vercauteren" userId="fa5be325-c4b1-412f-aabb-20c14464bfb7" providerId="ADAL" clId="{25C97D6E-73B0-4140-96CD-2BA9D853D87A}" dt="2024-09-23T08:15:05.646" v="5203" actId="14100"/>
          <ac:spMkLst>
            <pc:docMk/>
            <pc:sldMk cId="1131611306" sldId="2147470414"/>
            <ac:spMk id="11" creationId="{AB62074C-1E74-9D61-2D01-3F0C7BBFE769}"/>
          </ac:spMkLst>
        </pc:spChg>
        <pc:spChg chg="add mod">
          <ac:chgData name="Mathias Vercauteren" userId="fa5be325-c4b1-412f-aabb-20c14464bfb7" providerId="ADAL" clId="{25C97D6E-73B0-4140-96CD-2BA9D853D87A}" dt="2024-09-23T08:15:05.646" v="5203" actId="14100"/>
          <ac:spMkLst>
            <pc:docMk/>
            <pc:sldMk cId="1131611306" sldId="2147470414"/>
            <ac:spMk id="12" creationId="{83E212AC-47E9-57F0-A32C-37D92E9281D8}"/>
          </ac:spMkLst>
        </pc:spChg>
        <pc:spChg chg="del mod">
          <ac:chgData name="Mathias Vercauteren" userId="fa5be325-c4b1-412f-aabb-20c14464bfb7" providerId="ADAL" clId="{25C97D6E-73B0-4140-96CD-2BA9D853D87A}" dt="2024-09-23T08:14:11.872" v="5110" actId="478"/>
          <ac:spMkLst>
            <pc:docMk/>
            <pc:sldMk cId="1131611306" sldId="2147470414"/>
            <ac:spMk id="13" creationId="{51325468-819C-68B6-C716-186F2C1FB0E7}"/>
          </ac:spMkLst>
        </pc:spChg>
        <pc:spChg chg="del mod">
          <ac:chgData name="Mathias Vercauteren" userId="fa5be325-c4b1-412f-aabb-20c14464bfb7" providerId="ADAL" clId="{25C97D6E-73B0-4140-96CD-2BA9D853D87A}" dt="2024-09-23T08:14:11.872" v="5110" actId="478"/>
          <ac:spMkLst>
            <pc:docMk/>
            <pc:sldMk cId="1131611306" sldId="2147470414"/>
            <ac:spMk id="14" creationId="{05E694FF-F10B-97B9-6314-04359950B0E4}"/>
          </ac:spMkLst>
        </pc:spChg>
        <pc:spChg chg="del mod">
          <ac:chgData name="Mathias Vercauteren" userId="fa5be325-c4b1-412f-aabb-20c14464bfb7" providerId="ADAL" clId="{25C97D6E-73B0-4140-96CD-2BA9D853D87A}" dt="2024-09-23T08:14:11.872" v="5110" actId="478"/>
          <ac:spMkLst>
            <pc:docMk/>
            <pc:sldMk cId="1131611306" sldId="2147470414"/>
            <ac:spMk id="15" creationId="{400CBB89-013E-E262-53F1-07E584AB1940}"/>
          </ac:spMkLst>
        </pc:spChg>
        <pc:spChg chg="del mod">
          <ac:chgData name="Mathias Vercauteren" userId="fa5be325-c4b1-412f-aabb-20c14464bfb7" providerId="ADAL" clId="{25C97D6E-73B0-4140-96CD-2BA9D853D87A}" dt="2024-09-23T08:14:11.872" v="5110" actId="478"/>
          <ac:spMkLst>
            <pc:docMk/>
            <pc:sldMk cId="1131611306" sldId="2147470414"/>
            <ac:spMk id="16" creationId="{483D1BCA-0FE8-6DEA-D08E-42D698F4232C}"/>
          </ac:spMkLst>
        </pc:spChg>
        <pc:spChg chg="mod">
          <ac:chgData name="Mathias Vercauteren" userId="fa5be325-c4b1-412f-aabb-20c14464bfb7" providerId="ADAL" clId="{25C97D6E-73B0-4140-96CD-2BA9D853D87A}" dt="2024-09-23T08:55:42.470" v="5921" actId="20577"/>
          <ac:spMkLst>
            <pc:docMk/>
            <pc:sldMk cId="1131611306" sldId="2147470414"/>
            <ac:spMk id="17" creationId="{E27B0E0A-F484-A83A-F9A3-897DE37D0DE1}"/>
          </ac:spMkLst>
        </pc:spChg>
        <pc:spChg chg="add mod">
          <ac:chgData name="Mathias Vercauteren" userId="fa5be325-c4b1-412f-aabb-20c14464bfb7" providerId="ADAL" clId="{25C97D6E-73B0-4140-96CD-2BA9D853D87A}" dt="2024-09-23T08:15:05.646" v="5203" actId="14100"/>
          <ac:spMkLst>
            <pc:docMk/>
            <pc:sldMk cId="1131611306" sldId="2147470414"/>
            <ac:spMk id="18" creationId="{E4B352E5-7095-E9FB-281F-C89CFB72FDF0}"/>
          </ac:spMkLst>
        </pc:spChg>
        <pc:spChg chg="add mod">
          <ac:chgData name="Mathias Vercauteren" userId="fa5be325-c4b1-412f-aabb-20c14464bfb7" providerId="ADAL" clId="{25C97D6E-73B0-4140-96CD-2BA9D853D87A}" dt="2024-09-23T08:15:05.646" v="5203" actId="14100"/>
          <ac:spMkLst>
            <pc:docMk/>
            <pc:sldMk cId="1131611306" sldId="2147470414"/>
            <ac:spMk id="19" creationId="{2F91A056-A17A-2799-101A-9A3A706300CC}"/>
          </ac:spMkLst>
        </pc:spChg>
      </pc:sldChg>
      <pc:sldChg chg="addSp delSp modSp add mod modTransition modNotesTx">
        <pc:chgData name="Mathias Vercauteren" userId="fa5be325-c4b1-412f-aabb-20c14464bfb7" providerId="ADAL" clId="{25C97D6E-73B0-4140-96CD-2BA9D853D87A}" dt="2024-10-02T17:13:14.143" v="41813"/>
        <pc:sldMkLst>
          <pc:docMk/>
          <pc:sldMk cId="3353520712" sldId="2147470415"/>
        </pc:sldMkLst>
        <pc:spChg chg="mod">
          <ac:chgData name="Mathias Vercauteren" userId="fa5be325-c4b1-412f-aabb-20c14464bfb7" providerId="ADAL" clId="{25C97D6E-73B0-4140-96CD-2BA9D853D87A}" dt="2024-09-23T08:29:01.317" v="5699"/>
          <ac:spMkLst>
            <pc:docMk/>
            <pc:sldMk cId="3353520712" sldId="2147470415"/>
            <ac:spMk id="2" creationId="{C8A5EBF4-6C0B-E82E-DCF7-55720A2C10FD}"/>
          </ac:spMkLst>
        </pc:spChg>
        <pc:spChg chg="mod">
          <ac:chgData name="Mathias Vercauteren" userId="fa5be325-c4b1-412f-aabb-20c14464bfb7" providerId="ADAL" clId="{25C97D6E-73B0-4140-96CD-2BA9D853D87A}" dt="2024-09-22T15:39:04.839" v="5055" actId="255"/>
          <ac:spMkLst>
            <pc:docMk/>
            <pc:sldMk cId="3353520712" sldId="2147470415"/>
            <ac:spMk id="3" creationId="{2C780633-A572-3BD2-CECD-F71BC5FF8723}"/>
          </ac:spMkLst>
        </pc:spChg>
        <pc:spChg chg="mod">
          <ac:chgData name="Mathias Vercauteren" userId="fa5be325-c4b1-412f-aabb-20c14464bfb7" providerId="ADAL" clId="{25C97D6E-73B0-4140-96CD-2BA9D853D87A}" dt="2024-09-22T15:38:26.412" v="5051" actId="2711"/>
          <ac:spMkLst>
            <pc:docMk/>
            <pc:sldMk cId="3353520712" sldId="2147470415"/>
            <ac:spMk id="4" creationId="{75C206A2-9B4F-FF2B-88F0-6656F6A24395}"/>
          </ac:spMkLst>
        </pc:spChg>
        <pc:spChg chg="mod">
          <ac:chgData name="Mathias Vercauteren" userId="fa5be325-c4b1-412f-aabb-20c14464bfb7" providerId="ADAL" clId="{25C97D6E-73B0-4140-96CD-2BA9D853D87A}" dt="2024-09-22T15:38:26.412" v="5051" actId="2711"/>
          <ac:spMkLst>
            <pc:docMk/>
            <pc:sldMk cId="3353520712" sldId="2147470415"/>
            <ac:spMk id="5" creationId="{5C7A90D9-53BF-813B-A37A-A5D78879EFA8}"/>
          </ac:spMkLst>
        </pc:spChg>
        <pc:spChg chg="mod">
          <ac:chgData name="Mathias Vercauteren" userId="fa5be325-c4b1-412f-aabb-20c14464bfb7" providerId="ADAL" clId="{25C97D6E-73B0-4140-96CD-2BA9D853D87A}" dt="2024-09-22T15:38:26.412" v="5051" actId="2711"/>
          <ac:spMkLst>
            <pc:docMk/>
            <pc:sldMk cId="3353520712" sldId="2147470415"/>
            <ac:spMk id="7" creationId="{C1343108-129F-BE5E-B30F-AAF3B417A8B5}"/>
          </ac:spMkLst>
        </pc:spChg>
        <pc:spChg chg="mod">
          <ac:chgData name="Mathias Vercauteren" userId="fa5be325-c4b1-412f-aabb-20c14464bfb7" providerId="ADAL" clId="{25C97D6E-73B0-4140-96CD-2BA9D853D87A}" dt="2024-09-22T15:38:26.412" v="5051" actId="2711"/>
          <ac:spMkLst>
            <pc:docMk/>
            <pc:sldMk cId="3353520712" sldId="2147470415"/>
            <ac:spMk id="9" creationId="{7B6AEFAF-A56B-6ACD-F31C-66149F5BA3F4}"/>
          </ac:spMkLst>
        </pc:spChg>
        <pc:spChg chg="mod">
          <ac:chgData name="Mathias Vercauteren" userId="fa5be325-c4b1-412f-aabb-20c14464bfb7" providerId="ADAL" clId="{25C97D6E-73B0-4140-96CD-2BA9D853D87A}" dt="2024-09-22T15:38:26.412" v="5051" actId="2711"/>
          <ac:spMkLst>
            <pc:docMk/>
            <pc:sldMk cId="3353520712" sldId="2147470415"/>
            <ac:spMk id="10" creationId="{4AF8DCD6-F4C1-8E53-2DB8-0D35C42806D2}"/>
          </ac:spMkLst>
        </pc:spChg>
        <pc:spChg chg="del mod">
          <ac:chgData name="Mathias Vercauteren" userId="fa5be325-c4b1-412f-aabb-20c14464bfb7" providerId="ADAL" clId="{25C97D6E-73B0-4140-96CD-2BA9D853D87A}" dt="2024-09-23T08:15:58.476" v="5204" actId="478"/>
          <ac:spMkLst>
            <pc:docMk/>
            <pc:sldMk cId="3353520712" sldId="2147470415"/>
            <ac:spMk id="13" creationId="{51325468-819C-68B6-C716-186F2C1FB0E7}"/>
          </ac:spMkLst>
        </pc:spChg>
        <pc:spChg chg="del mod">
          <ac:chgData name="Mathias Vercauteren" userId="fa5be325-c4b1-412f-aabb-20c14464bfb7" providerId="ADAL" clId="{25C97D6E-73B0-4140-96CD-2BA9D853D87A}" dt="2024-09-23T08:15:58.476" v="5204" actId="478"/>
          <ac:spMkLst>
            <pc:docMk/>
            <pc:sldMk cId="3353520712" sldId="2147470415"/>
            <ac:spMk id="14" creationId="{05E694FF-F10B-97B9-6314-04359950B0E4}"/>
          </ac:spMkLst>
        </pc:spChg>
        <pc:spChg chg="del mod">
          <ac:chgData name="Mathias Vercauteren" userId="fa5be325-c4b1-412f-aabb-20c14464bfb7" providerId="ADAL" clId="{25C97D6E-73B0-4140-96CD-2BA9D853D87A}" dt="2024-09-23T08:15:58.476" v="5204" actId="478"/>
          <ac:spMkLst>
            <pc:docMk/>
            <pc:sldMk cId="3353520712" sldId="2147470415"/>
            <ac:spMk id="15" creationId="{400CBB89-013E-E262-53F1-07E584AB1940}"/>
          </ac:spMkLst>
        </pc:spChg>
        <pc:spChg chg="del mod">
          <ac:chgData name="Mathias Vercauteren" userId="fa5be325-c4b1-412f-aabb-20c14464bfb7" providerId="ADAL" clId="{25C97D6E-73B0-4140-96CD-2BA9D853D87A}" dt="2024-09-23T08:15:58.476" v="5204" actId="478"/>
          <ac:spMkLst>
            <pc:docMk/>
            <pc:sldMk cId="3353520712" sldId="2147470415"/>
            <ac:spMk id="16" creationId="{483D1BCA-0FE8-6DEA-D08E-42D698F4232C}"/>
          </ac:spMkLst>
        </pc:spChg>
        <pc:spChg chg="add mod">
          <ac:chgData name="Mathias Vercauteren" userId="fa5be325-c4b1-412f-aabb-20c14464bfb7" providerId="ADAL" clId="{25C97D6E-73B0-4140-96CD-2BA9D853D87A}" dt="2024-09-23T10:33:09.339" v="7662" actId="1076"/>
          <ac:spMkLst>
            <pc:docMk/>
            <pc:sldMk cId="3353520712" sldId="2147470415"/>
            <ac:spMk id="17" creationId="{6A4CAEE3-F334-EF77-0B40-DC5D36124A62}"/>
          </ac:spMkLst>
        </pc:spChg>
        <pc:spChg chg="del">
          <ac:chgData name="Mathias Vercauteren" userId="fa5be325-c4b1-412f-aabb-20c14464bfb7" providerId="ADAL" clId="{25C97D6E-73B0-4140-96CD-2BA9D853D87A}" dt="2024-09-22T15:37:19.454" v="5031" actId="478"/>
          <ac:spMkLst>
            <pc:docMk/>
            <pc:sldMk cId="3353520712" sldId="2147470415"/>
            <ac:spMk id="17" creationId="{E27B0E0A-F484-A83A-F9A3-897DE37D0DE1}"/>
          </ac:spMkLst>
        </pc:spChg>
        <pc:spChg chg="add mod">
          <ac:chgData name="Mathias Vercauteren" userId="fa5be325-c4b1-412f-aabb-20c14464bfb7" providerId="ADAL" clId="{25C97D6E-73B0-4140-96CD-2BA9D853D87A}" dt="2024-09-23T10:33:09.339" v="7662" actId="1076"/>
          <ac:spMkLst>
            <pc:docMk/>
            <pc:sldMk cId="3353520712" sldId="2147470415"/>
            <ac:spMk id="18" creationId="{DD5E3E14-63D2-1E9F-D852-5E0E1A7469FF}"/>
          </ac:spMkLst>
        </pc:spChg>
        <pc:spChg chg="mod">
          <ac:chgData name="Mathias Vercauteren" userId="fa5be325-c4b1-412f-aabb-20c14464bfb7" providerId="ADAL" clId="{25C97D6E-73B0-4140-96CD-2BA9D853D87A}" dt="2024-09-22T15:38:26.412" v="5051" actId="2711"/>
          <ac:spMkLst>
            <pc:docMk/>
            <pc:sldMk cId="3353520712" sldId="2147470415"/>
            <ac:spMk id="20" creationId="{649B6E23-2690-CA90-0A7A-ED6D7BFE5CE2}"/>
          </ac:spMkLst>
        </pc:spChg>
        <pc:spChg chg="mod">
          <ac:chgData name="Mathias Vercauteren" userId="fa5be325-c4b1-412f-aabb-20c14464bfb7" providerId="ADAL" clId="{25C97D6E-73B0-4140-96CD-2BA9D853D87A}" dt="2024-09-22T15:38:26.412" v="5051" actId="2711"/>
          <ac:spMkLst>
            <pc:docMk/>
            <pc:sldMk cId="3353520712" sldId="2147470415"/>
            <ac:spMk id="24" creationId="{66D9A7B0-FE5C-74B1-74CE-4512EA026A43}"/>
          </ac:spMkLst>
        </pc:spChg>
        <pc:spChg chg="mod">
          <ac:chgData name="Mathias Vercauteren" userId="fa5be325-c4b1-412f-aabb-20c14464bfb7" providerId="ADAL" clId="{25C97D6E-73B0-4140-96CD-2BA9D853D87A}" dt="2024-09-22T15:38:26.412" v="5051" actId="2711"/>
          <ac:spMkLst>
            <pc:docMk/>
            <pc:sldMk cId="3353520712" sldId="2147470415"/>
            <ac:spMk id="27" creationId="{CA9F0931-9FE8-605A-1B62-99EB1B4107CA}"/>
          </ac:spMkLst>
        </pc:spChg>
        <pc:spChg chg="add mod">
          <ac:chgData name="Mathias Vercauteren" userId="fa5be325-c4b1-412f-aabb-20c14464bfb7" providerId="ADAL" clId="{25C97D6E-73B0-4140-96CD-2BA9D853D87A}" dt="2024-09-23T08:16:04.633" v="5206" actId="207"/>
          <ac:spMkLst>
            <pc:docMk/>
            <pc:sldMk cId="3353520712" sldId="2147470415"/>
            <ac:spMk id="29" creationId="{C4E2DAA9-1E71-FEFF-C5F4-40A5133C04CB}"/>
          </ac:spMkLst>
        </pc:spChg>
        <pc:spChg chg="add mod">
          <ac:chgData name="Mathias Vercauteren" userId="fa5be325-c4b1-412f-aabb-20c14464bfb7" providerId="ADAL" clId="{25C97D6E-73B0-4140-96CD-2BA9D853D87A}" dt="2024-09-23T08:16:17.556" v="5211" actId="207"/>
          <ac:spMkLst>
            <pc:docMk/>
            <pc:sldMk cId="3353520712" sldId="2147470415"/>
            <ac:spMk id="30" creationId="{4A43251B-3416-1FF8-5FFE-4E20299430C8}"/>
          </ac:spMkLst>
        </pc:spChg>
        <pc:spChg chg="add mod">
          <ac:chgData name="Mathias Vercauteren" userId="fa5be325-c4b1-412f-aabb-20c14464bfb7" providerId="ADAL" clId="{25C97D6E-73B0-4140-96CD-2BA9D853D87A}" dt="2024-09-23T08:15:58.672" v="5205"/>
          <ac:spMkLst>
            <pc:docMk/>
            <pc:sldMk cId="3353520712" sldId="2147470415"/>
            <ac:spMk id="31" creationId="{E314907D-D277-3E93-2752-288CF1E7E864}"/>
          </ac:spMkLst>
        </pc:spChg>
        <pc:spChg chg="add mod">
          <ac:chgData name="Mathias Vercauteren" userId="fa5be325-c4b1-412f-aabb-20c14464bfb7" providerId="ADAL" clId="{25C97D6E-73B0-4140-96CD-2BA9D853D87A}" dt="2024-09-23T08:15:58.672" v="5205"/>
          <ac:spMkLst>
            <pc:docMk/>
            <pc:sldMk cId="3353520712" sldId="2147470415"/>
            <ac:spMk id="32" creationId="{68050E37-2E5F-0ACB-D521-5B295A0FA936}"/>
          </ac:spMkLst>
        </pc:spChg>
        <pc:spChg chg="add del mod">
          <ac:chgData name="Mathias Vercauteren" userId="fa5be325-c4b1-412f-aabb-20c14464bfb7" providerId="ADAL" clId="{25C97D6E-73B0-4140-96CD-2BA9D853D87A}" dt="2024-09-23T10:32:52.101" v="7656" actId="478"/>
          <ac:spMkLst>
            <pc:docMk/>
            <pc:sldMk cId="3353520712" sldId="2147470415"/>
            <ac:spMk id="33" creationId="{63140247-C96A-F367-72FD-F6DC612DBB21}"/>
          </ac:spMkLst>
        </pc:spChg>
        <pc:grpChg chg="add mod">
          <ac:chgData name="Mathias Vercauteren" userId="fa5be325-c4b1-412f-aabb-20c14464bfb7" providerId="ADAL" clId="{25C97D6E-73B0-4140-96CD-2BA9D853D87A}" dt="2024-09-23T10:33:05.203" v="7661" actId="1076"/>
          <ac:grpSpMkLst>
            <pc:docMk/>
            <pc:sldMk cId="3353520712" sldId="2147470415"/>
            <ac:grpSpMk id="19" creationId="{1B9C1DD4-4D1C-7F87-A1AF-9E6B6C9CB9E0}"/>
          </ac:grpSpMkLst>
        </pc:grpChg>
        <pc:grpChg chg="add mod">
          <ac:chgData name="Mathias Vercauteren" userId="fa5be325-c4b1-412f-aabb-20c14464bfb7" providerId="ADAL" clId="{25C97D6E-73B0-4140-96CD-2BA9D853D87A}" dt="2024-09-23T10:33:05.203" v="7661" actId="1076"/>
          <ac:grpSpMkLst>
            <pc:docMk/>
            <pc:sldMk cId="3353520712" sldId="2147470415"/>
            <ac:grpSpMk id="23" creationId="{ACB1BCDE-E191-7C51-B778-7D6769D74582}"/>
          </ac:grpSpMkLst>
        </pc:grpChg>
        <pc:grpChg chg="add mod">
          <ac:chgData name="Mathias Vercauteren" userId="fa5be325-c4b1-412f-aabb-20c14464bfb7" providerId="ADAL" clId="{25C97D6E-73B0-4140-96CD-2BA9D853D87A}" dt="2024-09-23T10:33:05.203" v="7661" actId="1076"/>
          <ac:grpSpMkLst>
            <pc:docMk/>
            <pc:sldMk cId="3353520712" sldId="2147470415"/>
            <ac:grpSpMk id="26" creationId="{24FA2471-BE2A-D2E0-FB88-3C00C8BED0EC}"/>
          </ac:grpSpMkLst>
        </pc:grpChg>
        <pc:picChg chg="add mod">
          <ac:chgData name="Mathias Vercauteren" userId="fa5be325-c4b1-412f-aabb-20c14464bfb7" providerId="ADAL" clId="{25C97D6E-73B0-4140-96CD-2BA9D853D87A}" dt="2024-09-23T10:33:09.339" v="7662" actId="1076"/>
          <ac:picMkLst>
            <pc:docMk/>
            <pc:sldMk cId="3353520712" sldId="2147470415"/>
            <ac:picMk id="11" creationId="{099BA954-BDF5-9066-6F43-7228D851968D}"/>
          </ac:picMkLst>
        </pc:picChg>
        <pc:picChg chg="add mod">
          <ac:chgData name="Mathias Vercauteren" userId="fa5be325-c4b1-412f-aabb-20c14464bfb7" providerId="ADAL" clId="{25C97D6E-73B0-4140-96CD-2BA9D853D87A}" dt="2024-09-23T10:33:11.058" v="7663" actId="1076"/>
          <ac:picMkLst>
            <pc:docMk/>
            <pc:sldMk cId="3353520712" sldId="2147470415"/>
            <ac:picMk id="12" creationId="{2CF1504B-7FE8-AED6-A1A5-985416069798}"/>
          </ac:picMkLst>
        </pc:picChg>
        <pc:picChg chg="add mod">
          <ac:chgData name="Mathias Vercauteren" userId="fa5be325-c4b1-412f-aabb-20c14464bfb7" providerId="ADAL" clId="{25C97D6E-73B0-4140-96CD-2BA9D853D87A}" dt="2024-09-23T10:32:00.876" v="7640" actId="571"/>
          <ac:picMkLst>
            <pc:docMk/>
            <pc:sldMk cId="3353520712" sldId="2147470415"/>
            <ac:picMk id="13" creationId="{AF2DA2C4-7710-9066-CB99-80BE9FA5DDBE}"/>
          </ac:picMkLst>
        </pc:picChg>
        <pc:picChg chg="add mod">
          <ac:chgData name="Mathias Vercauteren" userId="fa5be325-c4b1-412f-aabb-20c14464bfb7" providerId="ADAL" clId="{25C97D6E-73B0-4140-96CD-2BA9D853D87A}" dt="2024-09-23T10:32:00.876" v="7640" actId="571"/>
          <ac:picMkLst>
            <pc:docMk/>
            <pc:sldMk cId="3353520712" sldId="2147470415"/>
            <ac:picMk id="14" creationId="{B1697D81-6401-0E15-71AE-E56817B771E6}"/>
          </ac:picMkLst>
        </pc:picChg>
        <pc:picChg chg="add del mod">
          <ac:chgData name="Mathias Vercauteren" userId="fa5be325-c4b1-412f-aabb-20c14464bfb7" providerId="ADAL" clId="{25C97D6E-73B0-4140-96CD-2BA9D853D87A}" dt="2024-09-23T10:32:15.397" v="7643" actId="478"/>
          <ac:picMkLst>
            <pc:docMk/>
            <pc:sldMk cId="3353520712" sldId="2147470415"/>
            <ac:picMk id="15" creationId="{84B95FF8-37DC-1689-4A47-2F503036D1EE}"/>
          </ac:picMkLst>
        </pc:picChg>
        <pc:picChg chg="add del mod">
          <ac:chgData name="Mathias Vercauteren" userId="fa5be325-c4b1-412f-aabb-20c14464bfb7" providerId="ADAL" clId="{25C97D6E-73B0-4140-96CD-2BA9D853D87A}" dt="2024-09-23T10:32:15.919" v="7644" actId="478"/>
          <ac:picMkLst>
            <pc:docMk/>
            <pc:sldMk cId="3353520712" sldId="2147470415"/>
            <ac:picMk id="16" creationId="{9DFFDBFC-7F84-C63D-EC64-6E9695B7EA4C}"/>
          </ac:picMkLst>
        </pc:picChg>
        <pc:picChg chg="mod">
          <ac:chgData name="Mathias Vercauteren" userId="fa5be325-c4b1-412f-aabb-20c14464bfb7" providerId="ADAL" clId="{25C97D6E-73B0-4140-96CD-2BA9D853D87A}" dt="2024-09-22T15:37:19.835" v="5032"/>
          <ac:picMkLst>
            <pc:docMk/>
            <pc:sldMk cId="3353520712" sldId="2147470415"/>
            <ac:picMk id="21" creationId="{3C4CBF6F-8E01-B588-3D6A-B53F82E0A920}"/>
          </ac:picMkLst>
        </pc:picChg>
        <pc:picChg chg="add mod">
          <ac:chgData name="Mathias Vercauteren" userId="fa5be325-c4b1-412f-aabb-20c14464bfb7" providerId="ADAL" clId="{25C97D6E-73B0-4140-96CD-2BA9D853D87A}" dt="2024-09-23T10:33:09.339" v="7662" actId="1076"/>
          <ac:picMkLst>
            <pc:docMk/>
            <pc:sldMk cId="3353520712" sldId="2147470415"/>
            <ac:picMk id="22" creationId="{435FE644-70FC-5858-54F4-E6C61A1FA53F}"/>
          </ac:picMkLst>
        </pc:picChg>
        <pc:picChg chg="mod">
          <ac:chgData name="Mathias Vercauteren" userId="fa5be325-c4b1-412f-aabb-20c14464bfb7" providerId="ADAL" clId="{25C97D6E-73B0-4140-96CD-2BA9D853D87A}" dt="2024-09-22T15:37:19.835" v="5032"/>
          <ac:picMkLst>
            <pc:docMk/>
            <pc:sldMk cId="3353520712" sldId="2147470415"/>
            <ac:picMk id="25" creationId="{EE1C7D3A-E91A-D17B-59A5-F71EDF1E92AA}"/>
          </ac:picMkLst>
        </pc:picChg>
        <pc:picChg chg="mod">
          <ac:chgData name="Mathias Vercauteren" userId="fa5be325-c4b1-412f-aabb-20c14464bfb7" providerId="ADAL" clId="{25C97D6E-73B0-4140-96CD-2BA9D853D87A}" dt="2024-09-22T15:37:19.835" v="5032"/>
          <ac:picMkLst>
            <pc:docMk/>
            <pc:sldMk cId="3353520712" sldId="2147470415"/>
            <ac:picMk id="28" creationId="{B9125445-8F11-5809-B570-9272DC322507}"/>
          </ac:picMkLst>
        </pc:picChg>
        <pc:picChg chg="add mod">
          <ac:chgData name="Mathias Vercauteren" userId="fa5be325-c4b1-412f-aabb-20c14464bfb7" providerId="ADAL" clId="{25C97D6E-73B0-4140-96CD-2BA9D853D87A}" dt="2024-09-23T10:33:09.339" v="7662" actId="1076"/>
          <ac:picMkLst>
            <pc:docMk/>
            <pc:sldMk cId="3353520712" sldId="2147470415"/>
            <ac:picMk id="34" creationId="{D7D797C6-ED13-C6AC-A649-18E42EA3B942}"/>
          </ac:picMkLst>
        </pc:picChg>
        <pc:picChg chg="add mod">
          <ac:chgData name="Mathias Vercauteren" userId="fa5be325-c4b1-412f-aabb-20c14464bfb7" providerId="ADAL" clId="{25C97D6E-73B0-4140-96CD-2BA9D853D87A}" dt="2024-09-23T10:33:09.339" v="7662" actId="1076"/>
          <ac:picMkLst>
            <pc:docMk/>
            <pc:sldMk cId="3353520712" sldId="2147470415"/>
            <ac:picMk id="35" creationId="{E715FEDD-05C5-95E1-9159-2C15CEB46A48}"/>
          </ac:picMkLst>
        </pc:picChg>
        <pc:picChg chg="add mod">
          <ac:chgData name="Mathias Vercauteren" userId="fa5be325-c4b1-412f-aabb-20c14464bfb7" providerId="ADAL" clId="{25C97D6E-73B0-4140-96CD-2BA9D853D87A}" dt="2024-09-23T10:33:09.339" v="7662" actId="1076"/>
          <ac:picMkLst>
            <pc:docMk/>
            <pc:sldMk cId="3353520712" sldId="2147470415"/>
            <ac:picMk id="36" creationId="{25EFA595-5015-B6C8-1C69-3E1029281EAF}"/>
          </ac:picMkLst>
        </pc:picChg>
        <pc:picChg chg="add mod">
          <ac:chgData name="Mathias Vercauteren" userId="fa5be325-c4b1-412f-aabb-20c14464bfb7" providerId="ADAL" clId="{25C97D6E-73B0-4140-96CD-2BA9D853D87A}" dt="2024-09-23T10:33:09.339" v="7662" actId="1076"/>
          <ac:picMkLst>
            <pc:docMk/>
            <pc:sldMk cId="3353520712" sldId="2147470415"/>
            <ac:picMk id="37" creationId="{6D07306A-F362-2BA7-A0A6-B058DEDDB0FF}"/>
          </ac:picMkLst>
        </pc:picChg>
        <pc:picChg chg="add mod">
          <ac:chgData name="Mathias Vercauteren" userId="fa5be325-c4b1-412f-aabb-20c14464bfb7" providerId="ADAL" clId="{25C97D6E-73B0-4140-96CD-2BA9D853D87A}" dt="2024-09-23T10:33:09.339" v="7662" actId="1076"/>
          <ac:picMkLst>
            <pc:docMk/>
            <pc:sldMk cId="3353520712" sldId="2147470415"/>
            <ac:picMk id="38" creationId="{95232F1E-9901-8F6D-8B24-DAA084F09944}"/>
          </ac:picMkLst>
        </pc:picChg>
        <pc:picChg chg="add mod">
          <ac:chgData name="Mathias Vercauteren" userId="fa5be325-c4b1-412f-aabb-20c14464bfb7" providerId="ADAL" clId="{25C97D6E-73B0-4140-96CD-2BA9D853D87A}" dt="2024-09-23T10:33:09.339" v="7662" actId="1076"/>
          <ac:picMkLst>
            <pc:docMk/>
            <pc:sldMk cId="3353520712" sldId="2147470415"/>
            <ac:picMk id="39" creationId="{9B905AA7-CE11-183F-322B-CDA912887BF3}"/>
          </ac:picMkLst>
        </pc:picChg>
        <pc:picChg chg="add mod">
          <ac:chgData name="Mathias Vercauteren" userId="fa5be325-c4b1-412f-aabb-20c14464bfb7" providerId="ADAL" clId="{25C97D6E-73B0-4140-96CD-2BA9D853D87A}" dt="2024-09-23T10:32:51.080" v="7655" actId="571"/>
          <ac:picMkLst>
            <pc:docMk/>
            <pc:sldMk cId="3353520712" sldId="2147470415"/>
            <ac:picMk id="40" creationId="{A5815EAB-0D5C-AA46-4276-3BFB97748449}"/>
          </ac:picMkLst>
        </pc:picChg>
        <pc:picChg chg="add mod">
          <ac:chgData name="Mathias Vercauteren" userId="fa5be325-c4b1-412f-aabb-20c14464bfb7" providerId="ADAL" clId="{25C97D6E-73B0-4140-96CD-2BA9D853D87A}" dt="2024-09-23T10:32:51.080" v="7655" actId="571"/>
          <ac:picMkLst>
            <pc:docMk/>
            <pc:sldMk cId="3353520712" sldId="2147470415"/>
            <ac:picMk id="41" creationId="{76CD098B-49F3-076C-B3B2-B07EB086E85A}"/>
          </ac:picMkLst>
        </pc:picChg>
      </pc:sldChg>
      <pc:sldChg chg="addSp delSp modSp add mod ord modTransition">
        <pc:chgData name="Mathias Vercauteren" userId="fa5be325-c4b1-412f-aabb-20c14464bfb7" providerId="ADAL" clId="{25C97D6E-73B0-4140-96CD-2BA9D853D87A}" dt="2024-10-02T17:13:14.143" v="41813"/>
        <pc:sldMkLst>
          <pc:docMk/>
          <pc:sldMk cId="3540022766" sldId="2147470416"/>
        </pc:sldMkLst>
        <pc:spChg chg="mod">
          <ac:chgData name="Mathias Vercauteren" userId="fa5be325-c4b1-412f-aabb-20c14464bfb7" providerId="ADAL" clId="{25C97D6E-73B0-4140-96CD-2BA9D853D87A}" dt="2024-09-23T08:29:01.317" v="5699"/>
          <ac:spMkLst>
            <pc:docMk/>
            <pc:sldMk cId="3540022766" sldId="2147470416"/>
            <ac:spMk id="2" creationId="{C8A5EBF4-6C0B-E82E-DCF7-55720A2C10FD}"/>
          </ac:spMkLst>
        </pc:spChg>
        <pc:spChg chg="mod">
          <ac:chgData name="Mathias Vercauteren" userId="fa5be325-c4b1-412f-aabb-20c14464bfb7" providerId="ADAL" clId="{25C97D6E-73B0-4140-96CD-2BA9D853D87A}" dt="2024-09-22T15:38:52.087" v="5053" actId="255"/>
          <ac:spMkLst>
            <pc:docMk/>
            <pc:sldMk cId="3540022766" sldId="2147470416"/>
            <ac:spMk id="3" creationId="{2C780633-A572-3BD2-CECD-F71BC5FF8723}"/>
          </ac:spMkLst>
        </pc:spChg>
        <pc:spChg chg="add mod">
          <ac:chgData name="Mathias Vercauteren" userId="fa5be325-c4b1-412f-aabb-20c14464bfb7" providerId="ADAL" clId="{25C97D6E-73B0-4140-96CD-2BA9D853D87A}" dt="2024-09-23T08:16:09.976" v="5208"/>
          <ac:spMkLst>
            <pc:docMk/>
            <pc:sldMk cId="3540022766" sldId="2147470416"/>
            <ac:spMk id="11" creationId="{F3C9E969-9F06-5BE1-6751-25BA5FDD0AE0}"/>
          </ac:spMkLst>
        </pc:spChg>
        <pc:spChg chg="add mod">
          <ac:chgData name="Mathias Vercauteren" userId="fa5be325-c4b1-412f-aabb-20c14464bfb7" providerId="ADAL" clId="{25C97D6E-73B0-4140-96CD-2BA9D853D87A}" dt="2024-09-23T08:16:09.976" v="5208"/>
          <ac:spMkLst>
            <pc:docMk/>
            <pc:sldMk cId="3540022766" sldId="2147470416"/>
            <ac:spMk id="12" creationId="{2DC217BE-B39F-525F-D833-CFEF720E63DB}"/>
          </ac:spMkLst>
        </pc:spChg>
        <pc:spChg chg="del mod">
          <ac:chgData name="Mathias Vercauteren" userId="fa5be325-c4b1-412f-aabb-20c14464bfb7" providerId="ADAL" clId="{25C97D6E-73B0-4140-96CD-2BA9D853D87A}" dt="2024-09-23T08:16:09.728" v="5207" actId="478"/>
          <ac:spMkLst>
            <pc:docMk/>
            <pc:sldMk cId="3540022766" sldId="2147470416"/>
            <ac:spMk id="13" creationId="{51325468-819C-68B6-C716-186F2C1FB0E7}"/>
          </ac:spMkLst>
        </pc:spChg>
        <pc:spChg chg="del mod">
          <ac:chgData name="Mathias Vercauteren" userId="fa5be325-c4b1-412f-aabb-20c14464bfb7" providerId="ADAL" clId="{25C97D6E-73B0-4140-96CD-2BA9D853D87A}" dt="2024-09-23T08:16:09.728" v="5207" actId="478"/>
          <ac:spMkLst>
            <pc:docMk/>
            <pc:sldMk cId="3540022766" sldId="2147470416"/>
            <ac:spMk id="14" creationId="{05E694FF-F10B-97B9-6314-04359950B0E4}"/>
          </ac:spMkLst>
        </pc:spChg>
        <pc:spChg chg="del mod">
          <ac:chgData name="Mathias Vercauteren" userId="fa5be325-c4b1-412f-aabb-20c14464bfb7" providerId="ADAL" clId="{25C97D6E-73B0-4140-96CD-2BA9D853D87A}" dt="2024-09-23T08:16:09.728" v="5207" actId="478"/>
          <ac:spMkLst>
            <pc:docMk/>
            <pc:sldMk cId="3540022766" sldId="2147470416"/>
            <ac:spMk id="15" creationId="{400CBB89-013E-E262-53F1-07E584AB1940}"/>
          </ac:spMkLst>
        </pc:spChg>
        <pc:spChg chg="del mod">
          <ac:chgData name="Mathias Vercauteren" userId="fa5be325-c4b1-412f-aabb-20c14464bfb7" providerId="ADAL" clId="{25C97D6E-73B0-4140-96CD-2BA9D853D87A}" dt="2024-09-23T08:16:09.728" v="5207" actId="478"/>
          <ac:spMkLst>
            <pc:docMk/>
            <pc:sldMk cId="3540022766" sldId="2147470416"/>
            <ac:spMk id="16" creationId="{483D1BCA-0FE8-6DEA-D08E-42D698F4232C}"/>
          </ac:spMkLst>
        </pc:spChg>
        <pc:spChg chg="mod">
          <ac:chgData name="Mathias Vercauteren" userId="fa5be325-c4b1-412f-aabb-20c14464bfb7" providerId="ADAL" clId="{25C97D6E-73B0-4140-96CD-2BA9D853D87A}" dt="2024-09-23T08:57:33.753" v="6006" actId="20577"/>
          <ac:spMkLst>
            <pc:docMk/>
            <pc:sldMk cId="3540022766" sldId="2147470416"/>
            <ac:spMk id="17" creationId="{E27B0E0A-F484-A83A-F9A3-897DE37D0DE1}"/>
          </ac:spMkLst>
        </pc:spChg>
        <pc:spChg chg="add mod">
          <ac:chgData name="Mathias Vercauteren" userId="fa5be325-c4b1-412f-aabb-20c14464bfb7" providerId="ADAL" clId="{25C97D6E-73B0-4140-96CD-2BA9D853D87A}" dt="2024-09-23T08:16:19.992" v="5212" actId="207"/>
          <ac:spMkLst>
            <pc:docMk/>
            <pc:sldMk cId="3540022766" sldId="2147470416"/>
            <ac:spMk id="18" creationId="{811D9054-9663-5808-DB3E-35ADB3927868}"/>
          </ac:spMkLst>
        </pc:spChg>
        <pc:spChg chg="add mod">
          <ac:chgData name="Mathias Vercauteren" userId="fa5be325-c4b1-412f-aabb-20c14464bfb7" providerId="ADAL" clId="{25C97D6E-73B0-4140-96CD-2BA9D853D87A}" dt="2024-09-23T08:16:09.976" v="5208"/>
          <ac:spMkLst>
            <pc:docMk/>
            <pc:sldMk cId="3540022766" sldId="2147470416"/>
            <ac:spMk id="19" creationId="{85115FE3-3F75-FA34-8AD3-7A9AD8925984}"/>
          </ac:spMkLst>
        </pc:spChg>
        <pc:spChg chg="add mod">
          <ac:chgData name="Mathias Vercauteren" userId="fa5be325-c4b1-412f-aabb-20c14464bfb7" providerId="ADAL" clId="{25C97D6E-73B0-4140-96CD-2BA9D853D87A}" dt="2024-09-23T08:27:15.923" v="5693" actId="20577"/>
          <ac:spMkLst>
            <pc:docMk/>
            <pc:sldMk cId="3540022766" sldId="2147470416"/>
            <ac:spMk id="20" creationId="{72256FB2-890D-B35F-EFF2-AD2A88FB303E}"/>
          </ac:spMkLst>
        </pc:spChg>
      </pc:sldChg>
      <pc:sldChg chg="addSp delSp modSp add mod modTransition modAnim">
        <pc:chgData name="Mathias Vercauteren" userId="fa5be325-c4b1-412f-aabb-20c14464bfb7" providerId="ADAL" clId="{25C97D6E-73B0-4140-96CD-2BA9D853D87A}" dt="2024-10-02T17:13:14.143" v="41813"/>
        <pc:sldMkLst>
          <pc:docMk/>
          <pc:sldMk cId="4011689213" sldId="2147470417"/>
        </pc:sldMkLst>
        <pc:spChg chg="mod">
          <ac:chgData name="Mathias Vercauteren" userId="fa5be325-c4b1-412f-aabb-20c14464bfb7" providerId="ADAL" clId="{25C97D6E-73B0-4140-96CD-2BA9D853D87A}" dt="2024-09-23T08:29:01.317" v="5699"/>
          <ac:spMkLst>
            <pc:docMk/>
            <pc:sldMk cId="4011689213" sldId="2147470417"/>
            <ac:spMk id="2" creationId="{C8A5EBF4-6C0B-E82E-DCF7-55720A2C10FD}"/>
          </ac:spMkLst>
        </pc:spChg>
        <pc:spChg chg="mod">
          <ac:chgData name="Mathias Vercauteren" userId="fa5be325-c4b1-412f-aabb-20c14464bfb7" providerId="ADAL" clId="{25C97D6E-73B0-4140-96CD-2BA9D853D87A}" dt="2024-09-22T15:38:58.239" v="5054" actId="255"/>
          <ac:spMkLst>
            <pc:docMk/>
            <pc:sldMk cId="4011689213" sldId="2147470417"/>
            <ac:spMk id="3" creationId="{2C780633-A572-3BD2-CECD-F71BC5FF8723}"/>
          </ac:spMkLst>
        </pc:spChg>
        <pc:spChg chg="del mod">
          <ac:chgData name="Mathias Vercauteren" userId="fa5be325-c4b1-412f-aabb-20c14464bfb7" providerId="ADAL" clId="{25C97D6E-73B0-4140-96CD-2BA9D853D87A}" dt="2024-09-23T08:16:12.158" v="5209" actId="478"/>
          <ac:spMkLst>
            <pc:docMk/>
            <pc:sldMk cId="4011689213" sldId="2147470417"/>
            <ac:spMk id="13" creationId="{51325468-819C-68B6-C716-186F2C1FB0E7}"/>
          </ac:spMkLst>
        </pc:spChg>
        <pc:spChg chg="del mod">
          <ac:chgData name="Mathias Vercauteren" userId="fa5be325-c4b1-412f-aabb-20c14464bfb7" providerId="ADAL" clId="{25C97D6E-73B0-4140-96CD-2BA9D853D87A}" dt="2024-09-23T08:16:12.158" v="5209" actId="478"/>
          <ac:spMkLst>
            <pc:docMk/>
            <pc:sldMk cId="4011689213" sldId="2147470417"/>
            <ac:spMk id="14" creationId="{05E694FF-F10B-97B9-6314-04359950B0E4}"/>
          </ac:spMkLst>
        </pc:spChg>
        <pc:spChg chg="del mod">
          <ac:chgData name="Mathias Vercauteren" userId="fa5be325-c4b1-412f-aabb-20c14464bfb7" providerId="ADAL" clId="{25C97D6E-73B0-4140-96CD-2BA9D853D87A}" dt="2024-09-23T08:16:12.158" v="5209" actId="478"/>
          <ac:spMkLst>
            <pc:docMk/>
            <pc:sldMk cId="4011689213" sldId="2147470417"/>
            <ac:spMk id="15" creationId="{400CBB89-013E-E262-53F1-07E584AB1940}"/>
          </ac:spMkLst>
        </pc:spChg>
        <pc:spChg chg="del mod">
          <ac:chgData name="Mathias Vercauteren" userId="fa5be325-c4b1-412f-aabb-20c14464bfb7" providerId="ADAL" clId="{25C97D6E-73B0-4140-96CD-2BA9D853D87A}" dt="2024-09-23T08:16:12.158" v="5209" actId="478"/>
          <ac:spMkLst>
            <pc:docMk/>
            <pc:sldMk cId="4011689213" sldId="2147470417"/>
            <ac:spMk id="16" creationId="{483D1BCA-0FE8-6DEA-D08E-42D698F4232C}"/>
          </ac:spMkLst>
        </pc:spChg>
        <pc:spChg chg="mod">
          <ac:chgData name="Mathias Vercauteren" userId="fa5be325-c4b1-412f-aabb-20c14464bfb7" providerId="ADAL" clId="{25C97D6E-73B0-4140-96CD-2BA9D853D87A}" dt="2024-09-23T09:42:52.641" v="6988" actId="207"/>
          <ac:spMkLst>
            <pc:docMk/>
            <pc:sldMk cId="4011689213" sldId="2147470417"/>
            <ac:spMk id="17" creationId="{E27B0E0A-F484-A83A-F9A3-897DE37D0DE1}"/>
          </ac:spMkLst>
        </pc:spChg>
        <pc:spChg chg="add mod">
          <ac:chgData name="Mathias Vercauteren" userId="fa5be325-c4b1-412f-aabb-20c14464bfb7" providerId="ADAL" clId="{25C97D6E-73B0-4140-96CD-2BA9D853D87A}" dt="2024-09-23T09:18:11.962" v="6531" actId="115"/>
          <ac:spMkLst>
            <pc:docMk/>
            <pc:sldMk cId="4011689213" sldId="2147470417"/>
            <ac:spMk id="18" creationId="{FAF4E34B-7459-4CD7-CB44-087F381BE34E}"/>
          </ac:spMkLst>
        </pc:spChg>
        <pc:spChg chg="add mod">
          <ac:chgData name="Mathias Vercauteren" userId="fa5be325-c4b1-412f-aabb-20c14464bfb7" providerId="ADAL" clId="{25C97D6E-73B0-4140-96CD-2BA9D853D87A}" dt="2024-09-23T08:16:12.337" v="5210"/>
          <ac:spMkLst>
            <pc:docMk/>
            <pc:sldMk cId="4011689213" sldId="2147470417"/>
            <ac:spMk id="19" creationId="{64F431A3-A0E9-F09A-CCDC-870608FDF65B}"/>
          </ac:spMkLst>
        </pc:spChg>
        <pc:spChg chg="add mod">
          <ac:chgData name="Mathias Vercauteren" userId="fa5be325-c4b1-412f-aabb-20c14464bfb7" providerId="ADAL" clId="{25C97D6E-73B0-4140-96CD-2BA9D853D87A}" dt="2024-09-23T08:16:12.337" v="5210"/>
          <ac:spMkLst>
            <pc:docMk/>
            <pc:sldMk cId="4011689213" sldId="2147470417"/>
            <ac:spMk id="20" creationId="{717FCD88-284E-132F-5BA4-1B71EEF3EC3C}"/>
          </ac:spMkLst>
        </pc:spChg>
        <pc:spChg chg="add mod">
          <ac:chgData name="Mathias Vercauteren" userId="fa5be325-c4b1-412f-aabb-20c14464bfb7" providerId="ADAL" clId="{25C97D6E-73B0-4140-96CD-2BA9D853D87A}" dt="2024-09-23T08:16:12.337" v="5210"/>
          <ac:spMkLst>
            <pc:docMk/>
            <pc:sldMk cId="4011689213" sldId="2147470417"/>
            <ac:spMk id="21" creationId="{148FAC62-DA7B-F3F2-2F8A-8D2A35E05467}"/>
          </ac:spMkLst>
        </pc:spChg>
        <pc:spChg chg="add mod">
          <ac:chgData name="Mathias Vercauteren" userId="fa5be325-c4b1-412f-aabb-20c14464bfb7" providerId="ADAL" clId="{25C97D6E-73B0-4140-96CD-2BA9D853D87A}" dt="2024-09-23T08:16:23.492" v="5213" actId="207"/>
          <ac:spMkLst>
            <pc:docMk/>
            <pc:sldMk cId="4011689213" sldId="2147470417"/>
            <ac:spMk id="22" creationId="{12EF7E9B-A751-BACC-F41E-143F79FB07E7}"/>
          </ac:spMkLst>
        </pc:spChg>
        <pc:spChg chg="add mod">
          <ac:chgData name="Mathias Vercauteren" userId="fa5be325-c4b1-412f-aabb-20c14464bfb7" providerId="ADAL" clId="{25C97D6E-73B0-4140-96CD-2BA9D853D87A}" dt="2024-09-23T09:23:43.158" v="6550" actId="1076"/>
          <ac:spMkLst>
            <pc:docMk/>
            <pc:sldMk cId="4011689213" sldId="2147470417"/>
            <ac:spMk id="23" creationId="{DC0CC135-779E-8E26-FBD3-09443842A3F7}"/>
          </ac:spMkLst>
        </pc:spChg>
        <pc:spChg chg="add mod">
          <ac:chgData name="Mathias Vercauteren" userId="fa5be325-c4b1-412f-aabb-20c14464bfb7" providerId="ADAL" clId="{25C97D6E-73B0-4140-96CD-2BA9D853D87A}" dt="2024-09-23T09:23:43.158" v="6550" actId="1076"/>
          <ac:spMkLst>
            <pc:docMk/>
            <pc:sldMk cId="4011689213" sldId="2147470417"/>
            <ac:spMk id="24" creationId="{0DC90E42-71D3-FE42-76F0-E64F57237CD5}"/>
          </ac:spMkLst>
        </pc:spChg>
        <pc:spChg chg="add mod">
          <ac:chgData name="Mathias Vercauteren" userId="fa5be325-c4b1-412f-aabb-20c14464bfb7" providerId="ADAL" clId="{25C97D6E-73B0-4140-96CD-2BA9D853D87A}" dt="2024-09-23T09:43:05.279" v="7002" actId="6549"/>
          <ac:spMkLst>
            <pc:docMk/>
            <pc:sldMk cId="4011689213" sldId="2147470417"/>
            <ac:spMk id="25" creationId="{90A34660-738C-3DD3-2785-54F889C39078}"/>
          </ac:spMkLst>
        </pc:spChg>
        <pc:spChg chg="add mod">
          <ac:chgData name="Mathias Vercauteren" userId="fa5be325-c4b1-412f-aabb-20c14464bfb7" providerId="ADAL" clId="{25C97D6E-73B0-4140-96CD-2BA9D853D87A}" dt="2024-09-23T09:23:43.158" v="6550" actId="1076"/>
          <ac:spMkLst>
            <pc:docMk/>
            <pc:sldMk cId="4011689213" sldId="2147470417"/>
            <ac:spMk id="26" creationId="{FB3FFBC1-D18A-70D6-BB54-58668B35B0AF}"/>
          </ac:spMkLst>
        </pc:spChg>
        <pc:spChg chg="add mod">
          <ac:chgData name="Mathias Vercauteren" userId="fa5be325-c4b1-412f-aabb-20c14464bfb7" providerId="ADAL" clId="{25C97D6E-73B0-4140-96CD-2BA9D853D87A}" dt="2024-09-23T09:23:43.158" v="6550" actId="1076"/>
          <ac:spMkLst>
            <pc:docMk/>
            <pc:sldMk cId="4011689213" sldId="2147470417"/>
            <ac:spMk id="27" creationId="{81EF7383-F0A9-17B4-933D-51C2FDEE2FFE}"/>
          </ac:spMkLst>
        </pc:spChg>
        <pc:picChg chg="add del mod">
          <ac:chgData name="Mathias Vercauteren" userId="fa5be325-c4b1-412f-aabb-20c14464bfb7" providerId="ADAL" clId="{25C97D6E-73B0-4140-96CD-2BA9D853D87A}" dt="2024-09-23T09:14:23.116" v="6348" actId="478"/>
          <ac:picMkLst>
            <pc:docMk/>
            <pc:sldMk cId="4011689213" sldId="2147470417"/>
            <ac:picMk id="11" creationId="{D04AEDF5-8F21-5C30-B688-8052EB385B5B}"/>
          </ac:picMkLst>
        </pc:picChg>
        <pc:picChg chg="add del mod">
          <ac:chgData name="Mathias Vercauteren" userId="fa5be325-c4b1-412f-aabb-20c14464bfb7" providerId="ADAL" clId="{25C97D6E-73B0-4140-96CD-2BA9D853D87A}" dt="2024-09-23T09:14:23.116" v="6348" actId="478"/>
          <ac:picMkLst>
            <pc:docMk/>
            <pc:sldMk cId="4011689213" sldId="2147470417"/>
            <ac:picMk id="12" creationId="{305B3E5B-D1E3-807B-F248-6F61F8BE2FBC}"/>
          </ac:picMkLst>
        </pc:picChg>
      </pc:sldChg>
      <pc:sldChg chg="add del">
        <pc:chgData name="Mathias Vercauteren" userId="fa5be325-c4b1-412f-aabb-20c14464bfb7" providerId="ADAL" clId="{25C97D6E-73B0-4140-96CD-2BA9D853D87A}" dt="2024-09-23T08:17:34.587" v="5219" actId="47"/>
        <pc:sldMkLst>
          <pc:docMk/>
          <pc:sldMk cId="299942182" sldId="2147470418"/>
        </pc:sldMkLst>
      </pc:sldChg>
      <pc:sldChg chg="addSp delSp modSp new del mod modAnim">
        <pc:chgData name="Mathias Vercauteren" userId="fa5be325-c4b1-412f-aabb-20c14464bfb7" providerId="ADAL" clId="{25C97D6E-73B0-4140-96CD-2BA9D853D87A}" dt="2024-09-23T10:28:55.978" v="7619" actId="47"/>
        <pc:sldMkLst>
          <pc:docMk/>
          <pc:sldMk cId="865534605" sldId="2147470418"/>
        </pc:sldMkLst>
        <pc:spChg chg="mod">
          <ac:chgData name="Mathias Vercauteren" userId="fa5be325-c4b1-412f-aabb-20c14464bfb7" providerId="ADAL" clId="{25C97D6E-73B0-4140-96CD-2BA9D853D87A}" dt="2024-09-23T08:29:01.317" v="5699"/>
          <ac:spMkLst>
            <pc:docMk/>
            <pc:sldMk cId="865534605" sldId="2147470418"/>
            <ac:spMk id="2" creationId="{4CA0690C-1102-78EB-B472-D679DE037BEE}"/>
          </ac:spMkLst>
        </pc:spChg>
        <pc:spChg chg="del">
          <ac:chgData name="Mathias Vercauteren" userId="fa5be325-c4b1-412f-aabb-20c14464bfb7" providerId="ADAL" clId="{25C97D6E-73B0-4140-96CD-2BA9D853D87A}" dt="2024-09-23T08:18:04.756" v="5223" actId="478"/>
          <ac:spMkLst>
            <pc:docMk/>
            <pc:sldMk cId="865534605" sldId="2147470418"/>
            <ac:spMk id="3" creationId="{343BAEBF-0867-8F1F-BA99-90F73137908C}"/>
          </ac:spMkLst>
        </pc:spChg>
        <pc:spChg chg="mod">
          <ac:chgData name="Mathias Vercauteren" userId="fa5be325-c4b1-412f-aabb-20c14464bfb7" providerId="ADAL" clId="{25C97D6E-73B0-4140-96CD-2BA9D853D87A}" dt="2024-09-23T08:17:50.850" v="5222"/>
          <ac:spMkLst>
            <pc:docMk/>
            <pc:sldMk cId="865534605" sldId="2147470418"/>
            <ac:spMk id="7" creationId="{F67DE558-23A8-E91C-23FD-3FA27EB2CEDE}"/>
          </ac:spMkLst>
        </pc:spChg>
        <pc:spChg chg="mod">
          <ac:chgData name="Mathias Vercauteren" userId="fa5be325-c4b1-412f-aabb-20c14464bfb7" providerId="ADAL" clId="{25C97D6E-73B0-4140-96CD-2BA9D853D87A}" dt="2024-09-23T08:17:50.850" v="5222"/>
          <ac:spMkLst>
            <pc:docMk/>
            <pc:sldMk cId="865534605" sldId="2147470418"/>
            <ac:spMk id="9" creationId="{1DB3204F-B15F-8037-5FCE-86742D8FB587}"/>
          </ac:spMkLst>
        </pc:spChg>
        <pc:spChg chg="mod">
          <ac:chgData name="Mathias Vercauteren" userId="fa5be325-c4b1-412f-aabb-20c14464bfb7" providerId="ADAL" clId="{25C97D6E-73B0-4140-96CD-2BA9D853D87A}" dt="2024-09-23T08:17:50.850" v="5222"/>
          <ac:spMkLst>
            <pc:docMk/>
            <pc:sldMk cId="865534605" sldId="2147470418"/>
            <ac:spMk id="10" creationId="{F633F32F-F06E-BB09-0749-0C60F67D13DA}"/>
          </ac:spMkLst>
        </pc:spChg>
        <pc:spChg chg="add mod">
          <ac:chgData name="Mathias Vercauteren" userId="fa5be325-c4b1-412f-aabb-20c14464bfb7" providerId="ADAL" clId="{25C97D6E-73B0-4140-96CD-2BA9D853D87A}" dt="2024-09-23T08:17:50.850" v="5222"/>
          <ac:spMkLst>
            <pc:docMk/>
            <pc:sldMk cId="865534605" sldId="2147470418"/>
            <ac:spMk id="11" creationId="{7630E58C-E0B5-67C8-00FA-932DF5DDDA1C}"/>
          </ac:spMkLst>
        </pc:spChg>
        <pc:spChg chg="add mod">
          <ac:chgData name="Mathias Vercauteren" userId="fa5be325-c4b1-412f-aabb-20c14464bfb7" providerId="ADAL" clId="{25C97D6E-73B0-4140-96CD-2BA9D853D87A}" dt="2024-09-23T08:18:41.374" v="5232" actId="1582"/>
          <ac:spMkLst>
            <pc:docMk/>
            <pc:sldMk cId="865534605" sldId="2147470418"/>
            <ac:spMk id="12" creationId="{3FFCDA99-AB20-E6DE-B4CB-C78FB63E0128}"/>
          </ac:spMkLst>
        </pc:spChg>
        <pc:spChg chg="add mod">
          <ac:chgData name="Mathias Vercauteren" userId="fa5be325-c4b1-412f-aabb-20c14464bfb7" providerId="ADAL" clId="{25C97D6E-73B0-4140-96CD-2BA9D853D87A}" dt="2024-09-23T08:18:41.374" v="5232" actId="1582"/>
          <ac:spMkLst>
            <pc:docMk/>
            <pc:sldMk cId="865534605" sldId="2147470418"/>
            <ac:spMk id="13" creationId="{EAD1B66F-BFF1-1B24-B81D-3714546C8279}"/>
          </ac:spMkLst>
        </pc:spChg>
        <pc:spChg chg="add mod">
          <ac:chgData name="Mathias Vercauteren" userId="fa5be325-c4b1-412f-aabb-20c14464bfb7" providerId="ADAL" clId="{25C97D6E-73B0-4140-96CD-2BA9D853D87A}" dt="2024-09-23T08:18:41.374" v="5232" actId="1582"/>
          <ac:spMkLst>
            <pc:docMk/>
            <pc:sldMk cId="865534605" sldId="2147470418"/>
            <ac:spMk id="14" creationId="{AB6868DC-331D-F30C-8200-D0CC09104CF4}"/>
          </ac:spMkLst>
        </pc:spChg>
        <pc:spChg chg="add mod">
          <ac:chgData name="Mathias Vercauteren" userId="fa5be325-c4b1-412f-aabb-20c14464bfb7" providerId="ADAL" clId="{25C97D6E-73B0-4140-96CD-2BA9D853D87A}" dt="2024-09-23T08:18:41.374" v="5232" actId="1582"/>
          <ac:spMkLst>
            <pc:docMk/>
            <pc:sldMk cId="865534605" sldId="2147470418"/>
            <ac:spMk id="15" creationId="{F8D3BBEF-E3DE-1A02-F904-460F68FF5B11}"/>
          </ac:spMkLst>
        </pc:spChg>
        <pc:spChg chg="add mod">
          <ac:chgData name="Mathias Vercauteren" userId="fa5be325-c4b1-412f-aabb-20c14464bfb7" providerId="ADAL" clId="{25C97D6E-73B0-4140-96CD-2BA9D853D87A}" dt="2024-09-23T08:18:41.374" v="5232" actId="1582"/>
          <ac:spMkLst>
            <pc:docMk/>
            <pc:sldMk cId="865534605" sldId="2147470418"/>
            <ac:spMk id="16" creationId="{432333A7-E12D-C05B-62D6-7D1420F448CC}"/>
          </ac:spMkLst>
        </pc:spChg>
        <pc:spChg chg="add mod">
          <ac:chgData name="Mathias Vercauteren" userId="fa5be325-c4b1-412f-aabb-20c14464bfb7" providerId="ADAL" clId="{25C97D6E-73B0-4140-96CD-2BA9D853D87A}" dt="2024-09-23T08:18:41.374" v="5232" actId="1582"/>
          <ac:spMkLst>
            <pc:docMk/>
            <pc:sldMk cId="865534605" sldId="2147470418"/>
            <ac:spMk id="17" creationId="{C5FCC14F-0C9F-988A-FBB5-3C8CBBA03F67}"/>
          </ac:spMkLst>
        </pc:spChg>
        <pc:spChg chg="add mod">
          <ac:chgData name="Mathias Vercauteren" userId="fa5be325-c4b1-412f-aabb-20c14464bfb7" providerId="ADAL" clId="{25C97D6E-73B0-4140-96CD-2BA9D853D87A}" dt="2024-09-23T08:18:41.374" v="5232" actId="1582"/>
          <ac:spMkLst>
            <pc:docMk/>
            <pc:sldMk cId="865534605" sldId="2147470418"/>
            <ac:spMk id="18" creationId="{37AD98BF-95B0-7228-905F-BB727BCFC0E4}"/>
          </ac:spMkLst>
        </pc:spChg>
        <pc:spChg chg="add mod">
          <ac:chgData name="Mathias Vercauteren" userId="fa5be325-c4b1-412f-aabb-20c14464bfb7" providerId="ADAL" clId="{25C97D6E-73B0-4140-96CD-2BA9D853D87A}" dt="2024-09-23T08:18:41.374" v="5232" actId="1582"/>
          <ac:spMkLst>
            <pc:docMk/>
            <pc:sldMk cId="865534605" sldId="2147470418"/>
            <ac:spMk id="19" creationId="{690AEFDC-4902-FC58-429C-C6BF7445F960}"/>
          </ac:spMkLst>
        </pc:spChg>
        <pc:spChg chg="add mod">
          <ac:chgData name="Mathias Vercauteren" userId="fa5be325-c4b1-412f-aabb-20c14464bfb7" providerId="ADAL" clId="{25C97D6E-73B0-4140-96CD-2BA9D853D87A}" dt="2024-09-23T08:18:41.374" v="5232" actId="1582"/>
          <ac:spMkLst>
            <pc:docMk/>
            <pc:sldMk cId="865534605" sldId="2147470418"/>
            <ac:spMk id="20" creationId="{2D1A497C-E1AA-9A6F-66EC-27BE99D138BC}"/>
          </ac:spMkLst>
        </pc:spChg>
        <pc:spChg chg="add mod">
          <ac:chgData name="Mathias Vercauteren" userId="fa5be325-c4b1-412f-aabb-20c14464bfb7" providerId="ADAL" clId="{25C97D6E-73B0-4140-96CD-2BA9D853D87A}" dt="2024-09-23T08:18:52.696" v="5233" actId="255"/>
          <ac:spMkLst>
            <pc:docMk/>
            <pc:sldMk cId="865534605" sldId="2147470418"/>
            <ac:spMk id="21" creationId="{0938BB9D-3BCE-A2FA-EB6C-CCABC0A6D705}"/>
          </ac:spMkLst>
        </pc:spChg>
        <pc:spChg chg="add mod">
          <ac:chgData name="Mathias Vercauteren" userId="fa5be325-c4b1-412f-aabb-20c14464bfb7" providerId="ADAL" clId="{25C97D6E-73B0-4140-96CD-2BA9D853D87A}" dt="2024-09-23T08:18:52.696" v="5233" actId="255"/>
          <ac:spMkLst>
            <pc:docMk/>
            <pc:sldMk cId="865534605" sldId="2147470418"/>
            <ac:spMk id="22" creationId="{2D8532F2-98F5-6775-3FB4-A817895AC5DD}"/>
          </ac:spMkLst>
        </pc:spChg>
        <pc:spChg chg="add mod">
          <ac:chgData name="Mathias Vercauteren" userId="fa5be325-c4b1-412f-aabb-20c14464bfb7" providerId="ADAL" clId="{25C97D6E-73B0-4140-96CD-2BA9D853D87A}" dt="2024-09-23T08:18:55.089" v="5235" actId="20577"/>
          <ac:spMkLst>
            <pc:docMk/>
            <pc:sldMk cId="865534605" sldId="2147470418"/>
            <ac:spMk id="23" creationId="{C67C9AE4-65B4-F73D-16EC-A30A02A977CB}"/>
          </ac:spMkLst>
        </pc:spChg>
        <pc:spChg chg="add mod">
          <ac:chgData name="Mathias Vercauteren" userId="fa5be325-c4b1-412f-aabb-20c14464bfb7" providerId="ADAL" clId="{25C97D6E-73B0-4140-96CD-2BA9D853D87A}" dt="2024-09-23T08:18:52.696" v="5233" actId="255"/>
          <ac:spMkLst>
            <pc:docMk/>
            <pc:sldMk cId="865534605" sldId="2147470418"/>
            <ac:spMk id="24" creationId="{B4C5C8B7-E465-FE93-47A9-DCD0E2A8D268}"/>
          </ac:spMkLst>
        </pc:spChg>
        <pc:spChg chg="add mod">
          <ac:chgData name="Mathias Vercauteren" userId="fa5be325-c4b1-412f-aabb-20c14464bfb7" providerId="ADAL" clId="{25C97D6E-73B0-4140-96CD-2BA9D853D87A}" dt="2024-09-23T08:18:41.374" v="5232" actId="1582"/>
          <ac:spMkLst>
            <pc:docMk/>
            <pc:sldMk cId="865534605" sldId="2147470418"/>
            <ac:spMk id="25" creationId="{C8A30C1F-D547-F1BB-DCB1-E9A5766DF0D3}"/>
          </ac:spMkLst>
        </pc:spChg>
        <pc:spChg chg="add mod">
          <ac:chgData name="Mathias Vercauteren" userId="fa5be325-c4b1-412f-aabb-20c14464bfb7" providerId="ADAL" clId="{25C97D6E-73B0-4140-96CD-2BA9D853D87A}" dt="2024-09-23T08:18:41.374" v="5232" actId="1582"/>
          <ac:spMkLst>
            <pc:docMk/>
            <pc:sldMk cId="865534605" sldId="2147470418"/>
            <ac:spMk id="26" creationId="{FABC5571-B3D6-0061-5AC3-4A4F3089C458}"/>
          </ac:spMkLst>
        </pc:spChg>
        <pc:spChg chg="add mod">
          <ac:chgData name="Mathias Vercauteren" userId="fa5be325-c4b1-412f-aabb-20c14464bfb7" providerId="ADAL" clId="{25C97D6E-73B0-4140-96CD-2BA9D853D87A}" dt="2024-09-23T08:18:19.059" v="5228" actId="1076"/>
          <ac:spMkLst>
            <pc:docMk/>
            <pc:sldMk cId="865534605" sldId="2147470418"/>
            <ac:spMk id="27" creationId="{D60FA4C8-5869-11E4-98A4-862EF0315DC8}"/>
          </ac:spMkLst>
        </pc:spChg>
        <pc:spChg chg="add mod">
          <ac:chgData name="Mathias Vercauteren" userId="fa5be325-c4b1-412f-aabb-20c14464bfb7" providerId="ADAL" clId="{25C97D6E-73B0-4140-96CD-2BA9D853D87A}" dt="2024-09-23T08:18:19.059" v="5228" actId="1076"/>
          <ac:spMkLst>
            <pc:docMk/>
            <pc:sldMk cId="865534605" sldId="2147470418"/>
            <ac:spMk id="28" creationId="{9B185515-8EB1-3E68-6E24-AB2738967804}"/>
          </ac:spMkLst>
        </pc:spChg>
        <pc:spChg chg="add mod">
          <ac:chgData name="Mathias Vercauteren" userId="fa5be325-c4b1-412f-aabb-20c14464bfb7" providerId="ADAL" clId="{25C97D6E-73B0-4140-96CD-2BA9D853D87A}" dt="2024-09-23T08:18:19.059" v="5228" actId="1076"/>
          <ac:spMkLst>
            <pc:docMk/>
            <pc:sldMk cId="865534605" sldId="2147470418"/>
            <ac:spMk id="29" creationId="{07C151CA-F796-22A5-6F3F-BB9C6C17F04E}"/>
          </ac:spMkLst>
        </pc:spChg>
        <pc:spChg chg="add mod">
          <ac:chgData name="Mathias Vercauteren" userId="fa5be325-c4b1-412f-aabb-20c14464bfb7" providerId="ADAL" clId="{25C97D6E-73B0-4140-96CD-2BA9D853D87A}" dt="2024-09-23T08:18:19.059" v="5228" actId="1076"/>
          <ac:spMkLst>
            <pc:docMk/>
            <pc:sldMk cId="865534605" sldId="2147470418"/>
            <ac:spMk id="30" creationId="{393D370B-F321-C644-33D2-6806F4DE59E0}"/>
          </ac:spMkLst>
        </pc:spChg>
        <pc:spChg chg="add mod">
          <ac:chgData name="Mathias Vercauteren" userId="fa5be325-c4b1-412f-aabb-20c14464bfb7" providerId="ADAL" clId="{25C97D6E-73B0-4140-96CD-2BA9D853D87A}" dt="2024-09-23T08:18:19.059" v="5228" actId="1076"/>
          <ac:spMkLst>
            <pc:docMk/>
            <pc:sldMk cId="865534605" sldId="2147470418"/>
            <ac:spMk id="31" creationId="{8A55680C-0CD2-480E-FA41-0729896AE724}"/>
          </ac:spMkLst>
        </pc:spChg>
        <pc:spChg chg="add mod">
          <ac:chgData name="Mathias Vercauteren" userId="fa5be325-c4b1-412f-aabb-20c14464bfb7" providerId="ADAL" clId="{25C97D6E-73B0-4140-96CD-2BA9D853D87A}" dt="2024-09-23T08:18:19.059" v="5228" actId="1076"/>
          <ac:spMkLst>
            <pc:docMk/>
            <pc:sldMk cId="865534605" sldId="2147470418"/>
            <ac:spMk id="32" creationId="{B18A63C4-F35B-9DC1-E01C-EBE4C8ECC073}"/>
          </ac:spMkLst>
        </pc:spChg>
        <pc:spChg chg="add mod">
          <ac:chgData name="Mathias Vercauteren" userId="fa5be325-c4b1-412f-aabb-20c14464bfb7" providerId="ADAL" clId="{25C97D6E-73B0-4140-96CD-2BA9D853D87A}" dt="2024-09-23T08:18:19.059" v="5228" actId="1076"/>
          <ac:spMkLst>
            <pc:docMk/>
            <pc:sldMk cId="865534605" sldId="2147470418"/>
            <ac:spMk id="33" creationId="{21341189-7F49-D7E6-EFAC-98FA8983C5D9}"/>
          </ac:spMkLst>
        </pc:spChg>
        <pc:spChg chg="add mod">
          <ac:chgData name="Mathias Vercauteren" userId="fa5be325-c4b1-412f-aabb-20c14464bfb7" providerId="ADAL" clId="{25C97D6E-73B0-4140-96CD-2BA9D853D87A}" dt="2024-09-23T08:18:19.059" v="5228" actId="1076"/>
          <ac:spMkLst>
            <pc:docMk/>
            <pc:sldMk cId="865534605" sldId="2147470418"/>
            <ac:spMk id="34" creationId="{F8FB9E89-C668-C919-E7B3-1EB9B68B025E}"/>
          </ac:spMkLst>
        </pc:spChg>
        <pc:spChg chg="add mod">
          <ac:chgData name="Mathias Vercauteren" userId="fa5be325-c4b1-412f-aabb-20c14464bfb7" providerId="ADAL" clId="{25C97D6E-73B0-4140-96CD-2BA9D853D87A}" dt="2024-09-23T08:18:19.059" v="5228" actId="1076"/>
          <ac:spMkLst>
            <pc:docMk/>
            <pc:sldMk cId="865534605" sldId="2147470418"/>
            <ac:spMk id="35" creationId="{8523EC77-0483-2427-0384-BC98E48835DE}"/>
          </ac:spMkLst>
        </pc:spChg>
        <pc:spChg chg="add mod">
          <ac:chgData name="Mathias Vercauteren" userId="fa5be325-c4b1-412f-aabb-20c14464bfb7" providerId="ADAL" clId="{25C97D6E-73B0-4140-96CD-2BA9D853D87A}" dt="2024-09-23T08:18:19.059" v="5228" actId="1076"/>
          <ac:spMkLst>
            <pc:docMk/>
            <pc:sldMk cId="865534605" sldId="2147470418"/>
            <ac:spMk id="36" creationId="{3402CEA6-5C29-B194-F3D8-9EC508011918}"/>
          </ac:spMkLst>
        </pc:spChg>
        <pc:spChg chg="add mod">
          <ac:chgData name="Mathias Vercauteren" userId="fa5be325-c4b1-412f-aabb-20c14464bfb7" providerId="ADAL" clId="{25C97D6E-73B0-4140-96CD-2BA9D853D87A}" dt="2024-09-23T08:18:19.059" v="5228" actId="1076"/>
          <ac:spMkLst>
            <pc:docMk/>
            <pc:sldMk cId="865534605" sldId="2147470418"/>
            <ac:spMk id="37" creationId="{7B7193F7-2FA1-8730-7F8A-8431D5D502C9}"/>
          </ac:spMkLst>
        </pc:spChg>
        <pc:spChg chg="add mod">
          <ac:chgData name="Mathias Vercauteren" userId="fa5be325-c4b1-412f-aabb-20c14464bfb7" providerId="ADAL" clId="{25C97D6E-73B0-4140-96CD-2BA9D853D87A}" dt="2024-09-23T08:18:19.059" v="5228" actId="1076"/>
          <ac:spMkLst>
            <pc:docMk/>
            <pc:sldMk cId="865534605" sldId="2147470418"/>
            <ac:spMk id="38" creationId="{0412A998-E8C8-F8F3-B3FD-13806E7783C7}"/>
          </ac:spMkLst>
        </pc:spChg>
        <pc:spChg chg="add mod">
          <ac:chgData name="Mathias Vercauteren" userId="fa5be325-c4b1-412f-aabb-20c14464bfb7" providerId="ADAL" clId="{25C97D6E-73B0-4140-96CD-2BA9D853D87A}" dt="2024-09-23T08:18:19.059" v="5228" actId="1076"/>
          <ac:spMkLst>
            <pc:docMk/>
            <pc:sldMk cId="865534605" sldId="2147470418"/>
            <ac:spMk id="39" creationId="{E418DF5E-FDC6-B00B-680E-C0538D2A21C1}"/>
          </ac:spMkLst>
        </pc:spChg>
        <pc:spChg chg="add mod">
          <ac:chgData name="Mathias Vercauteren" userId="fa5be325-c4b1-412f-aabb-20c14464bfb7" providerId="ADAL" clId="{25C97D6E-73B0-4140-96CD-2BA9D853D87A}" dt="2024-09-23T08:18:19.059" v="5228" actId="1076"/>
          <ac:spMkLst>
            <pc:docMk/>
            <pc:sldMk cId="865534605" sldId="2147470418"/>
            <ac:spMk id="40" creationId="{2F1137BC-B453-6DFB-1212-34DDE4496FD4}"/>
          </ac:spMkLst>
        </pc:spChg>
        <pc:spChg chg="add mod">
          <ac:chgData name="Mathias Vercauteren" userId="fa5be325-c4b1-412f-aabb-20c14464bfb7" providerId="ADAL" clId="{25C97D6E-73B0-4140-96CD-2BA9D853D87A}" dt="2024-09-23T08:18:19.059" v="5228" actId="1076"/>
          <ac:spMkLst>
            <pc:docMk/>
            <pc:sldMk cId="865534605" sldId="2147470418"/>
            <ac:spMk id="41" creationId="{1D38B385-520D-EDAD-8CDB-47A76F65AD0C}"/>
          </ac:spMkLst>
        </pc:spChg>
        <pc:spChg chg="add mod">
          <ac:chgData name="Mathias Vercauteren" userId="fa5be325-c4b1-412f-aabb-20c14464bfb7" providerId="ADAL" clId="{25C97D6E-73B0-4140-96CD-2BA9D853D87A}" dt="2024-09-23T08:18:19.059" v="5228" actId="1076"/>
          <ac:spMkLst>
            <pc:docMk/>
            <pc:sldMk cId="865534605" sldId="2147470418"/>
            <ac:spMk id="42" creationId="{46B8AE74-E785-2794-9821-C41629668962}"/>
          </ac:spMkLst>
        </pc:spChg>
        <pc:spChg chg="add mod">
          <ac:chgData name="Mathias Vercauteren" userId="fa5be325-c4b1-412f-aabb-20c14464bfb7" providerId="ADAL" clId="{25C97D6E-73B0-4140-96CD-2BA9D853D87A}" dt="2024-09-23T08:18:19.059" v="5228" actId="1076"/>
          <ac:spMkLst>
            <pc:docMk/>
            <pc:sldMk cId="865534605" sldId="2147470418"/>
            <ac:spMk id="43" creationId="{E115D1BA-9181-0600-1644-CC9FCF9AC220}"/>
          </ac:spMkLst>
        </pc:spChg>
        <pc:spChg chg="add mod">
          <ac:chgData name="Mathias Vercauteren" userId="fa5be325-c4b1-412f-aabb-20c14464bfb7" providerId="ADAL" clId="{25C97D6E-73B0-4140-96CD-2BA9D853D87A}" dt="2024-09-23T08:18:19.059" v="5228" actId="1076"/>
          <ac:spMkLst>
            <pc:docMk/>
            <pc:sldMk cId="865534605" sldId="2147470418"/>
            <ac:spMk id="44" creationId="{5575244F-36C9-FAF1-D68D-10631B96BD46}"/>
          </ac:spMkLst>
        </pc:spChg>
        <pc:spChg chg="add mod">
          <ac:chgData name="Mathias Vercauteren" userId="fa5be325-c4b1-412f-aabb-20c14464bfb7" providerId="ADAL" clId="{25C97D6E-73B0-4140-96CD-2BA9D853D87A}" dt="2024-09-23T08:18:19.059" v="5228" actId="1076"/>
          <ac:spMkLst>
            <pc:docMk/>
            <pc:sldMk cId="865534605" sldId="2147470418"/>
            <ac:spMk id="45" creationId="{DBBE7001-9663-0CEE-C252-18376FA513F0}"/>
          </ac:spMkLst>
        </pc:spChg>
        <pc:spChg chg="add mod">
          <ac:chgData name="Mathias Vercauteren" userId="fa5be325-c4b1-412f-aabb-20c14464bfb7" providerId="ADAL" clId="{25C97D6E-73B0-4140-96CD-2BA9D853D87A}" dt="2024-09-23T08:18:19.059" v="5228" actId="1076"/>
          <ac:spMkLst>
            <pc:docMk/>
            <pc:sldMk cId="865534605" sldId="2147470418"/>
            <ac:spMk id="46" creationId="{56D8DDA8-D7E2-7F57-3C13-D2FEFA9777C1}"/>
          </ac:spMkLst>
        </pc:spChg>
        <pc:spChg chg="add mod">
          <ac:chgData name="Mathias Vercauteren" userId="fa5be325-c4b1-412f-aabb-20c14464bfb7" providerId="ADAL" clId="{25C97D6E-73B0-4140-96CD-2BA9D853D87A}" dt="2024-09-23T08:18:19.059" v="5228" actId="1076"/>
          <ac:spMkLst>
            <pc:docMk/>
            <pc:sldMk cId="865534605" sldId="2147470418"/>
            <ac:spMk id="47" creationId="{60819C76-A03E-5B3B-1C54-D2F05F1C68F0}"/>
          </ac:spMkLst>
        </pc:spChg>
        <pc:spChg chg="add mod">
          <ac:chgData name="Mathias Vercauteren" userId="fa5be325-c4b1-412f-aabb-20c14464bfb7" providerId="ADAL" clId="{25C97D6E-73B0-4140-96CD-2BA9D853D87A}" dt="2024-09-23T08:18:19.059" v="5228" actId="1076"/>
          <ac:spMkLst>
            <pc:docMk/>
            <pc:sldMk cId="865534605" sldId="2147470418"/>
            <ac:spMk id="48" creationId="{74827EE0-0CE9-5E6F-F8EB-0801D31DBA51}"/>
          </ac:spMkLst>
        </pc:spChg>
        <pc:spChg chg="add mod">
          <ac:chgData name="Mathias Vercauteren" userId="fa5be325-c4b1-412f-aabb-20c14464bfb7" providerId="ADAL" clId="{25C97D6E-73B0-4140-96CD-2BA9D853D87A}" dt="2024-09-23T08:18:19.059" v="5228" actId="1076"/>
          <ac:spMkLst>
            <pc:docMk/>
            <pc:sldMk cId="865534605" sldId="2147470418"/>
            <ac:spMk id="49" creationId="{6140D5AA-E21E-22BB-39B4-FA7724C4F7A5}"/>
          </ac:spMkLst>
        </pc:spChg>
        <pc:spChg chg="add mod">
          <ac:chgData name="Mathias Vercauteren" userId="fa5be325-c4b1-412f-aabb-20c14464bfb7" providerId="ADAL" clId="{25C97D6E-73B0-4140-96CD-2BA9D853D87A}" dt="2024-09-23T08:18:19.059" v="5228" actId="1076"/>
          <ac:spMkLst>
            <pc:docMk/>
            <pc:sldMk cId="865534605" sldId="2147470418"/>
            <ac:spMk id="50" creationId="{A49E585A-6B28-1A90-F581-8307FE68AB6D}"/>
          </ac:spMkLst>
        </pc:spChg>
        <pc:spChg chg="add mod">
          <ac:chgData name="Mathias Vercauteren" userId="fa5be325-c4b1-412f-aabb-20c14464bfb7" providerId="ADAL" clId="{25C97D6E-73B0-4140-96CD-2BA9D853D87A}" dt="2024-09-23T08:18:19.059" v="5228" actId="1076"/>
          <ac:spMkLst>
            <pc:docMk/>
            <pc:sldMk cId="865534605" sldId="2147470418"/>
            <ac:spMk id="51" creationId="{D4A7FE4E-220A-B37F-22A3-E59FE24BFC8F}"/>
          </ac:spMkLst>
        </pc:spChg>
        <pc:spChg chg="add mod">
          <ac:chgData name="Mathias Vercauteren" userId="fa5be325-c4b1-412f-aabb-20c14464bfb7" providerId="ADAL" clId="{25C97D6E-73B0-4140-96CD-2BA9D853D87A}" dt="2024-09-23T08:18:19.059" v="5228" actId="1076"/>
          <ac:spMkLst>
            <pc:docMk/>
            <pc:sldMk cId="865534605" sldId="2147470418"/>
            <ac:spMk id="52" creationId="{146D3C90-B8ED-7F45-4D56-2DAD1BB2926B}"/>
          </ac:spMkLst>
        </pc:spChg>
        <pc:spChg chg="add mod">
          <ac:chgData name="Mathias Vercauteren" userId="fa5be325-c4b1-412f-aabb-20c14464bfb7" providerId="ADAL" clId="{25C97D6E-73B0-4140-96CD-2BA9D853D87A}" dt="2024-09-23T08:18:19.059" v="5228" actId="1076"/>
          <ac:spMkLst>
            <pc:docMk/>
            <pc:sldMk cId="865534605" sldId="2147470418"/>
            <ac:spMk id="53" creationId="{5B8B6275-094A-A432-3715-60EE1B5A3898}"/>
          </ac:spMkLst>
        </pc:spChg>
        <pc:spChg chg="add mod">
          <ac:chgData name="Mathias Vercauteren" userId="fa5be325-c4b1-412f-aabb-20c14464bfb7" providerId="ADAL" clId="{25C97D6E-73B0-4140-96CD-2BA9D853D87A}" dt="2024-09-23T08:18:19.059" v="5228" actId="1076"/>
          <ac:spMkLst>
            <pc:docMk/>
            <pc:sldMk cId="865534605" sldId="2147470418"/>
            <ac:spMk id="54" creationId="{27D6811F-08AB-6CE8-08DB-11D74CF22B4C}"/>
          </ac:spMkLst>
        </pc:spChg>
        <pc:spChg chg="add mod">
          <ac:chgData name="Mathias Vercauteren" userId="fa5be325-c4b1-412f-aabb-20c14464bfb7" providerId="ADAL" clId="{25C97D6E-73B0-4140-96CD-2BA9D853D87A}" dt="2024-09-23T08:18:19.059" v="5228" actId="1076"/>
          <ac:spMkLst>
            <pc:docMk/>
            <pc:sldMk cId="865534605" sldId="2147470418"/>
            <ac:spMk id="55" creationId="{2D3DEC90-D01A-85A2-2283-2908C4D9DBB3}"/>
          </ac:spMkLst>
        </pc:spChg>
        <pc:spChg chg="add mod">
          <ac:chgData name="Mathias Vercauteren" userId="fa5be325-c4b1-412f-aabb-20c14464bfb7" providerId="ADAL" clId="{25C97D6E-73B0-4140-96CD-2BA9D853D87A}" dt="2024-09-23T08:18:19.059" v="5228" actId="1076"/>
          <ac:spMkLst>
            <pc:docMk/>
            <pc:sldMk cId="865534605" sldId="2147470418"/>
            <ac:spMk id="56" creationId="{DE39658F-C7BE-1A8D-E17B-BA37E7F47CAA}"/>
          </ac:spMkLst>
        </pc:spChg>
        <pc:spChg chg="add mod">
          <ac:chgData name="Mathias Vercauteren" userId="fa5be325-c4b1-412f-aabb-20c14464bfb7" providerId="ADAL" clId="{25C97D6E-73B0-4140-96CD-2BA9D853D87A}" dt="2024-09-23T08:18:19.059" v="5228" actId="1076"/>
          <ac:spMkLst>
            <pc:docMk/>
            <pc:sldMk cId="865534605" sldId="2147470418"/>
            <ac:spMk id="57" creationId="{265604EB-EAF7-3AB1-5121-57FDBCC63837}"/>
          </ac:spMkLst>
        </pc:spChg>
        <pc:spChg chg="add mod">
          <ac:chgData name="Mathias Vercauteren" userId="fa5be325-c4b1-412f-aabb-20c14464bfb7" providerId="ADAL" clId="{25C97D6E-73B0-4140-96CD-2BA9D853D87A}" dt="2024-09-23T08:18:19.059" v="5228" actId="1076"/>
          <ac:spMkLst>
            <pc:docMk/>
            <pc:sldMk cId="865534605" sldId="2147470418"/>
            <ac:spMk id="58" creationId="{61B958D8-7B95-031E-D75F-5FFA84B4A142}"/>
          </ac:spMkLst>
        </pc:spChg>
        <pc:spChg chg="add mod">
          <ac:chgData name="Mathias Vercauteren" userId="fa5be325-c4b1-412f-aabb-20c14464bfb7" providerId="ADAL" clId="{25C97D6E-73B0-4140-96CD-2BA9D853D87A}" dt="2024-09-23T08:18:19.059" v="5228" actId="1076"/>
          <ac:spMkLst>
            <pc:docMk/>
            <pc:sldMk cId="865534605" sldId="2147470418"/>
            <ac:spMk id="59" creationId="{2EBE716A-AFDC-94BB-7586-B15EA95CED1F}"/>
          </ac:spMkLst>
        </pc:spChg>
        <pc:spChg chg="add mod">
          <ac:chgData name="Mathias Vercauteren" userId="fa5be325-c4b1-412f-aabb-20c14464bfb7" providerId="ADAL" clId="{25C97D6E-73B0-4140-96CD-2BA9D853D87A}" dt="2024-09-23T08:18:19.059" v="5228" actId="1076"/>
          <ac:spMkLst>
            <pc:docMk/>
            <pc:sldMk cId="865534605" sldId="2147470418"/>
            <ac:spMk id="60" creationId="{0A753BF4-C79B-F0E9-052F-AE370432AF9B}"/>
          </ac:spMkLst>
        </pc:spChg>
        <pc:spChg chg="add mod">
          <ac:chgData name="Mathias Vercauteren" userId="fa5be325-c4b1-412f-aabb-20c14464bfb7" providerId="ADAL" clId="{25C97D6E-73B0-4140-96CD-2BA9D853D87A}" dt="2024-09-23T08:18:19.059" v="5228" actId="1076"/>
          <ac:spMkLst>
            <pc:docMk/>
            <pc:sldMk cId="865534605" sldId="2147470418"/>
            <ac:spMk id="61" creationId="{DCC7337B-FB79-1B4C-1FF2-DC9069AA4AB2}"/>
          </ac:spMkLst>
        </pc:spChg>
        <pc:spChg chg="add mod">
          <ac:chgData name="Mathias Vercauteren" userId="fa5be325-c4b1-412f-aabb-20c14464bfb7" providerId="ADAL" clId="{25C97D6E-73B0-4140-96CD-2BA9D853D87A}" dt="2024-09-23T08:18:19.059" v="5228" actId="1076"/>
          <ac:spMkLst>
            <pc:docMk/>
            <pc:sldMk cId="865534605" sldId="2147470418"/>
            <ac:spMk id="62" creationId="{5B0BE5EE-C07E-2FB8-97FF-1BB7E714BE87}"/>
          </ac:spMkLst>
        </pc:spChg>
        <pc:spChg chg="add mod">
          <ac:chgData name="Mathias Vercauteren" userId="fa5be325-c4b1-412f-aabb-20c14464bfb7" providerId="ADAL" clId="{25C97D6E-73B0-4140-96CD-2BA9D853D87A}" dt="2024-09-23T08:18:19.059" v="5228" actId="1076"/>
          <ac:spMkLst>
            <pc:docMk/>
            <pc:sldMk cId="865534605" sldId="2147470418"/>
            <ac:spMk id="63" creationId="{CF6114AA-CC4E-6A7D-13D0-3D7A91D895EE}"/>
          </ac:spMkLst>
        </pc:spChg>
        <pc:spChg chg="add mod">
          <ac:chgData name="Mathias Vercauteren" userId="fa5be325-c4b1-412f-aabb-20c14464bfb7" providerId="ADAL" clId="{25C97D6E-73B0-4140-96CD-2BA9D853D87A}" dt="2024-09-23T08:18:19.059" v="5228" actId="1076"/>
          <ac:spMkLst>
            <pc:docMk/>
            <pc:sldMk cId="865534605" sldId="2147470418"/>
            <ac:spMk id="64" creationId="{31BB6BB6-96D3-0757-7DB1-A94F7E0F6372}"/>
          </ac:spMkLst>
        </pc:spChg>
        <pc:spChg chg="add mod">
          <ac:chgData name="Mathias Vercauteren" userId="fa5be325-c4b1-412f-aabb-20c14464bfb7" providerId="ADAL" clId="{25C97D6E-73B0-4140-96CD-2BA9D853D87A}" dt="2024-09-23T08:18:19.059" v="5228" actId="1076"/>
          <ac:spMkLst>
            <pc:docMk/>
            <pc:sldMk cId="865534605" sldId="2147470418"/>
            <ac:spMk id="65" creationId="{8F1F7DE8-0E9F-DE3A-866F-6391E33D7732}"/>
          </ac:spMkLst>
        </pc:spChg>
        <pc:spChg chg="add mod">
          <ac:chgData name="Mathias Vercauteren" userId="fa5be325-c4b1-412f-aabb-20c14464bfb7" providerId="ADAL" clId="{25C97D6E-73B0-4140-96CD-2BA9D853D87A}" dt="2024-09-23T08:18:19.059" v="5228" actId="1076"/>
          <ac:spMkLst>
            <pc:docMk/>
            <pc:sldMk cId="865534605" sldId="2147470418"/>
            <ac:spMk id="66" creationId="{FD8B3104-81A2-2490-5F85-D26CDD99BAF7}"/>
          </ac:spMkLst>
        </pc:spChg>
        <pc:spChg chg="add mod">
          <ac:chgData name="Mathias Vercauteren" userId="fa5be325-c4b1-412f-aabb-20c14464bfb7" providerId="ADAL" clId="{25C97D6E-73B0-4140-96CD-2BA9D853D87A}" dt="2024-09-23T08:18:19.059" v="5228" actId="1076"/>
          <ac:spMkLst>
            <pc:docMk/>
            <pc:sldMk cId="865534605" sldId="2147470418"/>
            <ac:spMk id="67" creationId="{F2C0AB3D-3572-D266-21E3-CCFA9A1C9B84}"/>
          </ac:spMkLst>
        </pc:spChg>
        <pc:spChg chg="add mod">
          <ac:chgData name="Mathias Vercauteren" userId="fa5be325-c4b1-412f-aabb-20c14464bfb7" providerId="ADAL" clId="{25C97D6E-73B0-4140-96CD-2BA9D853D87A}" dt="2024-09-23T08:18:19.059" v="5228" actId="1076"/>
          <ac:spMkLst>
            <pc:docMk/>
            <pc:sldMk cId="865534605" sldId="2147470418"/>
            <ac:spMk id="68" creationId="{4AAA8D49-DDE7-CD96-0F9F-1A693C50EC8A}"/>
          </ac:spMkLst>
        </pc:spChg>
        <pc:spChg chg="add mod">
          <ac:chgData name="Mathias Vercauteren" userId="fa5be325-c4b1-412f-aabb-20c14464bfb7" providerId="ADAL" clId="{25C97D6E-73B0-4140-96CD-2BA9D853D87A}" dt="2024-09-23T08:18:19.059" v="5228" actId="1076"/>
          <ac:spMkLst>
            <pc:docMk/>
            <pc:sldMk cId="865534605" sldId="2147470418"/>
            <ac:spMk id="69" creationId="{40BEA62B-645A-B7C9-3F22-B3F669EE6719}"/>
          </ac:spMkLst>
        </pc:spChg>
        <pc:spChg chg="add mod">
          <ac:chgData name="Mathias Vercauteren" userId="fa5be325-c4b1-412f-aabb-20c14464bfb7" providerId="ADAL" clId="{25C97D6E-73B0-4140-96CD-2BA9D853D87A}" dt="2024-09-23T08:18:19.059" v="5228" actId="1076"/>
          <ac:spMkLst>
            <pc:docMk/>
            <pc:sldMk cId="865534605" sldId="2147470418"/>
            <ac:spMk id="70" creationId="{B4052ED3-C23E-F60A-3C7C-864DCA6818C4}"/>
          </ac:spMkLst>
        </pc:spChg>
        <pc:spChg chg="add mod">
          <ac:chgData name="Mathias Vercauteren" userId="fa5be325-c4b1-412f-aabb-20c14464bfb7" providerId="ADAL" clId="{25C97D6E-73B0-4140-96CD-2BA9D853D87A}" dt="2024-09-23T08:18:19.059" v="5228" actId="1076"/>
          <ac:spMkLst>
            <pc:docMk/>
            <pc:sldMk cId="865534605" sldId="2147470418"/>
            <ac:spMk id="71" creationId="{CA9E2CD6-66ED-681A-8D1D-3C0E6FB5B511}"/>
          </ac:spMkLst>
        </pc:spChg>
        <pc:spChg chg="add mod">
          <ac:chgData name="Mathias Vercauteren" userId="fa5be325-c4b1-412f-aabb-20c14464bfb7" providerId="ADAL" clId="{25C97D6E-73B0-4140-96CD-2BA9D853D87A}" dt="2024-09-23T08:18:19.059" v="5228" actId="1076"/>
          <ac:spMkLst>
            <pc:docMk/>
            <pc:sldMk cId="865534605" sldId="2147470418"/>
            <ac:spMk id="72" creationId="{C04B27C5-7225-74C5-159A-B863785A472F}"/>
          </ac:spMkLst>
        </pc:spChg>
        <pc:spChg chg="add mod">
          <ac:chgData name="Mathias Vercauteren" userId="fa5be325-c4b1-412f-aabb-20c14464bfb7" providerId="ADAL" clId="{25C97D6E-73B0-4140-96CD-2BA9D853D87A}" dt="2024-09-23T08:18:19.059" v="5228" actId="1076"/>
          <ac:spMkLst>
            <pc:docMk/>
            <pc:sldMk cId="865534605" sldId="2147470418"/>
            <ac:spMk id="73" creationId="{C74A2210-29B1-D30D-9B4B-E272797AA377}"/>
          </ac:spMkLst>
        </pc:spChg>
        <pc:spChg chg="add mod">
          <ac:chgData name="Mathias Vercauteren" userId="fa5be325-c4b1-412f-aabb-20c14464bfb7" providerId="ADAL" clId="{25C97D6E-73B0-4140-96CD-2BA9D853D87A}" dt="2024-09-23T08:18:19.059" v="5228" actId="1076"/>
          <ac:spMkLst>
            <pc:docMk/>
            <pc:sldMk cId="865534605" sldId="2147470418"/>
            <ac:spMk id="74" creationId="{ECEACBA3-A023-66FD-1CC4-FB89CB75C523}"/>
          </ac:spMkLst>
        </pc:spChg>
        <pc:spChg chg="add mod">
          <ac:chgData name="Mathias Vercauteren" userId="fa5be325-c4b1-412f-aabb-20c14464bfb7" providerId="ADAL" clId="{25C97D6E-73B0-4140-96CD-2BA9D853D87A}" dt="2024-09-23T08:18:19.059" v="5228" actId="1076"/>
          <ac:spMkLst>
            <pc:docMk/>
            <pc:sldMk cId="865534605" sldId="2147470418"/>
            <ac:spMk id="75" creationId="{0B122F6D-D734-77BB-55A7-AA2D4706CFB7}"/>
          </ac:spMkLst>
        </pc:spChg>
        <pc:spChg chg="add mod">
          <ac:chgData name="Mathias Vercauteren" userId="fa5be325-c4b1-412f-aabb-20c14464bfb7" providerId="ADAL" clId="{25C97D6E-73B0-4140-96CD-2BA9D853D87A}" dt="2024-09-23T08:18:19.059" v="5228" actId="1076"/>
          <ac:spMkLst>
            <pc:docMk/>
            <pc:sldMk cId="865534605" sldId="2147470418"/>
            <ac:spMk id="76" creationId="{D547A9AD-8CDA-0F1B-EF51-48E331960BA1}"/>
          </ac:spMkLst>
        </pc:spChg>
        <pc:spChg chg="add mod">
          <ac:chgData name="Mathias Vercauteren" userId="fa5be325-c4b1-412f-aabb-20c14464bfb7" providerId="ADAL" clId="{25C97D6E-73B0-4140-96CD-2BA9D853D87A}" dt="2024-09-23T08:18:19.059" v="5228" actId="1076"/>
          <ac:spMkLst>
            <pc:docMk/>
            <pc:sldMk cId="865534605" sldId="2147470418"/>
            <ac:spMk id="77" creationId="{9CC56536-BE45-CC8B-F70B-939405E5C650}"/>
          </ac:spMkLst>
        </pc:spChg>
        <pc:spChg chg="add mod">
          <ac:chgData name="Mathias Vercauteren" userId="fa5be325-c4b1-412f-aabb-20c14464bfb7" providerId="ADAL" clId="{25C97D6E-73B0-4140-96CD-2BA9D853D87A}" dt="2024-09-23T08:18:19.059" v="5228" actId="1076"/>
          <ac:spMkLst>
            <pc:docMk/>
            <pc:sldMk cId="865534605" sldId="2147470418"/>
            <ac:spMk id="78" creationId="{7462A8DF-E9E2-9362-0073-1E7A3F9DB742}"/>
          </ac:spMkLst>
        </pc:spChg>
        <pc:spChg chg="add mod">
          <ac:chgData name="Mathias Vercauteren" userId="fa5be325-c4b1-412f-aabb-20c14464bfb7" providerId="ADAL" clId="{25C97D6E-73B0-4140-96CD-2BA9D853D87A}" dt="2024-09-23T08:18:19.059" v="5228" actId="1076"/>
          <ac:spMkLst>
            <pc:docMk/>
            <pc:sldMk cId="865534605" sldId="2147470418"/>
            <ac:spMk id="79" creationId="{A14CAC65-B8E1-7BE9-2914-002EB8710D51}"/>
          </ac:spMkLst>
        </pc:spChg>
        <pc:spChg chg="add mod">
          <ac:chgData name="Mathias Vercauteren" userId="fa5be325-c4b1-412f-aabb-20c14464bfb7" providerId="ADAL" clId="{25C97D6E-73B0-4140-96CD-2BA9D853D87A}" dt="2024-09-23T08:18:19.059" v="5228" actId="1076"/>
          <ac:spMkLst>
            <pc:docMk/>
            <pc:sldMk cId="865534605" sldId="2147470418"/>
            <ac:spMk id="80" creationId="{7D93F1C8-21B3-4A57-9739-F90E06F2D149}"/>
          </ac:spMkLst>
        </pc:spChg>
        <pc:spChg chg="add mod">
          <ac:chgData name="Mathias Vercauteren" userId="fa5be325-c4b1-412f-aabb-20c14464bfb7" providerId="ADAL" clId="{25C97D6E-73B0-4140-96CD-2BA9D853D87A}" dt="2024-09-23T08:18:19.059" v="5228" actId="1076"/>
          <ac:spMkLst>
            <pc:docMk/>
            <pc:sldMk cId="865534605" sldId="2147470418"/>
            <ac:spMk id="81" creationId="{0A36896E-8736-6A08-9300-C212AB8D3D45}"/>
          </ac:spMkLst>
        </pc:spChg>
        <pc:spChg chg="add mod">
          <ac:chgData name="Mathias Vercauteren" userId="fa5be325-c4b1-412f-aabb-20c14464bfb7" providerId="ADAL" clId="{25C97D6E-73B0-4140-96CD-2BA9D853D87A}" dt="2024-09-23T08:18:19.059" v="5228" actId="1076"/>
          <ac:spMkLst>
            <pc:docMk/>
            <pc:sldMk cId="865534605" sldId="2147470418"/>
            <ac:spMk id="82" creationId="{2FB01ABE-2615-89D3-094B-FEE35560C986}"/>
          </ac:spMkLst>
        </pc:spChg>
        <pc:spChg chg="add mod">
          <ac:chgData name="Mathias Vercauteren" userId="fa5be325-c4b1-412f-aabb-20c14464bfb7" providerId="ADAL" clId="{25C97D6E-73B0-4140-96CD-2BA9D853D87A}" dt="2024-09-23T08:18:19.059" v="5228" actId="1076"/>
          <ac:spMkLst>
            <pc:docMk/>
            <pc:sldMk cId="865534605" sldId="2147470418"/>
            <ac:spMk id="83" creationId="{CA968D58-3C2F-8F3D-FE57-D21A5683AC8C}"/>
          </ac:spMkLst>
        </pc:spChg>
        <pc:spChg chg="add mod">
          <ac:chgData name="Mathias Vercauteren" userId="fa5be325-c4b1-412f-aabb-20c14464bfb7" providerId="ADAL" clId="{25C97D6E-73B0-4140-96CD-2BA9D853D87A}" dt="2024-09-23T08:18:19.059" v="5228" actId="1076"/>
          <ac:spMkLst>
            <pc:docMk/>
            <pc:sldMk cId="865534605" sldId="2147470418"/>
            <ac:spMk id="84" creationId="{178A0330-78C0-7E86-3DAC-82FF05B53167}"/>
          </ac:spMkLst>
        </pc:spChg>
        <pc:spChg chg="add mod">
          <ac:chgData name="Mathias Vercauteren" userId="fa5be325-c4b1-412f-aabb-20c14464bfb7" providerId="ADAL" clId="{25C97D6E-73B0-4140-96CD-2BA9D853D87A}" dt="2024-09-23T08:18:19.059" v="5228" actId="1076"/>
          <ac:spMkLst>
            <pc:docMk/>
            <pc:sldMk cId="865534605" sldId="2147470418"/>
            <ac:spMk id="85" creationId="{EA6E5B9B-707F-7292-4CFE-283F519AE481}"/>
          </ac:spMkLst>
        </pc:spChg>
        <pc:spChg chg="add mod">
          <ac:chgData name="Mathias Vercauteren" userId="fa5be325-c4b1-412f-aabb-20c14464bfb7" providerId="ADAL" clId="{25C97D6E-73B0-4140-96CD-2BA9D853D87A}" dt="2024-09-23T08:18:19.059" v="5228" actId="1076"/>
          <ac:spMkLst>
            <pc:docMk/>
            <pc:sldMk cId="865534605" sldId="2147470418"/>
            <ac:spMk id="86" creationId="{70E7A592-415F-FD90-5C2D-E1D817F3D8DC}"/>
          </ac:spMkLst>
        </pc:spChg>
        <pc:spChg chg="add mod">
          <ac:chgData name="Mathias Vercauteren" userId="fa5be325-c4b1-412f-aabb-20c14464bfb7" providerId="ADAL" clId="{25C97D6E-73B0-4140-96CD-2BA9D853D87A}" dt="2024-09-23T08:18:19.059" v="5228" actId="1076"/>
          <ac:spMkLst>
            <pc:docMk/>
            <pc:sldMk cId="865534605" sldId="2147470418"/>
            <ac:spMk id="87" creationId="{52E4130D-1216-8D71-9B1C-C0B93A9FA455}"/>
          </ac:spMkLst>
        </pc:spChg>
        <pc:spChg chg="add mod">
          <ac:chgData name="Mathias Vercauteren" userId="fa5be325-c4b1-412f-aabb-20c14464bfb7" providerId="ADAL" clId="{25C97D6E-73B0-4140-96CD-2BA9D853D87A}" dt="2024-09-23T08:18:19.059" v="5228" actId="1076"/>
          <ac:spMkLst>
            <pc:docMk/>
            <pc:sldMk cId="865534605" sldId="2147470418"/>
            <ac:spMk id="88" creationId="{60C8788D-1157-2F91-C963-B2E1DF6301B6}"/>
          </ac:spMkLst>
        </pc:spChg>
        <pc:spChg chg="add mod">
          <ac:chgData name="Mathias Vercauteren" userId="fa5be325-c4b1-412f-aabb-20c14464bfb7" providerId="ADAL" clId="{25C97D6E-73B0-4140-96CD-2BA9D853D87A}" dt="2024-09-23T08:18:19.059" v="5228" actId="1076"/>
          <ac:spMkLst>
            <pc:docMk/>
            <pc:sldMk cId="865534605" sldId="2147470418"/>
            <ac:spMk id="89" creationId="{4EC75D4B-5F04-47CD-A1B1-D7EE89D4FD90}"/>
          </ac:spMkLst>
        </pc:spChg>
        <pc:spChg chg="add mod">
          <ac:chgData name="Mathias Vercauteren" userId="fa5be325-c4b1-412f-aabb-20c14464bfb7" providerId="ADAL" clId="{25C97D6E-73B0-4140-96CD-2BA9D853D87A}" dt="2024-09-23T08:18:19.059" v="5228" actId="1076"/>
          <ac:spMkLst>
            <pc:docMk/>
            <pc:sldMk cId="865534605" sldId="2147470418"/>
            <ac:spMk id="90" creationId="{10D11972-BE37-54AA-13DA-C418AE6CFCD4}"/>
          </ac:spMkLst>
        </pc:spChg>
        <pc:spChg chg="add mod">
          <ac:chgData name="Mathias Vercauteren" userId="fa5be325-c4b1-412f-aabb-20c14464bfb7" providerId="ADAL" clId="{25C97D6E-73B0-4140-96CD-2BA9D853D87A}" dt="2024-09-23T08:18:19.059" v="5228" actId="1076"/>
          <ac:spMkLst>
            <pc:docMk/>
            <pc:sldMk cId="865534605" sldId="2147470418"/>
            <ac:spMk id="91" creationId="{0DAE3CA6-902C-139A-52D8-4826D886F510}"/>
          </ac:spMkLst>
        </pc:spChg>
        <pc:spChg chg="add mod">
          <ac:chgData name="Mathias Vercauteren" userId="fa5be325-c4b1-412f-aabb-20c14464bfb7" providerId="ADAL" clId="{25C97D6E-73B0-4140-96CD-2BA9D853D87A}" dt="2024-09-23T08:18:19.059" v="5228" actId="1076"/>
          <ac:spMkLst>
            <pc:docMk/>
            <pc:sldMk cId="865534605" sldId="2147470418"/>
            <ac:spMk id="92" creationId="{C29D2D8D-8A44-F7B5-CBCF-59A46A6A817F}"/>
          </ac:spMkLst>
        </pc:spChg>
        <pc:spChg chg="add mod">
          <ac:chgData name="Mathias Vercauteren" userId="fa5be325-c4b1-412f-aabb-20c14464bfb7" providerId="ADAL" clId="{25C97D6E-73B0-4140-96CD-2BA9D853D87A}" dt="2024-09-23T08:18:19.059" v="5228" actId="1076"/>
          <ac:spMkLst>
            <pc:docMk/>
            <pc:sldMk cId="865534605" sldId="2147470418"/>
            <ac:spMk id="93" creationId="{DFBD2AC4-6BA8-FE89-E2FD-75FC011415DA}"/>
          </ac:spMkLst>
        </pc:spChg>
        <pc:spChg chg="add mod">
          <ac:chgData name="Mathias Vercauteren" userId="fa5be325-c4b1-412f-aabb-20c14464bfb7" providerId="ADAL" clId="{25C97D6E-73B0-4140-96CD-2BA9D853D87A}" dt="2024-09-23T08:18:19.059" v="5228" actId="1076"/>
          <ac:spMkLst>
            <pc:docMk/>
            <pc:sldMk cId="865534605" sldId="2147470418"/>
            <ac:spMk id="94" creationId="{B2A3A1D9-8E66-D5BE-25C7-39BD886662EE}"/>
          </ac:spMkLst>
        </pc:spChg>
        <pc:spChg chg="add mod">
          <ac:chgData name="Mathias Vercauteren" userId="fa5be325-c4b1-412f-aabb-20c14464bfb7" providerId="ADAL" clId="{25C97D6E-73B0-4140-96CD-2BA9D853D87A}" dt="2024-09-23T08:18:19.059" v="5228" actId="1076"/>
          <ac:spMkLst>
            <pc:docMk/>
            <pc:sldMk cId="865534605" sldId="2147470418"/>
            <ac:spMk id="95" creationId="{1F2FFBB1-4AD8-05C4-8546-24498F0EF271}"/>
          </ac:spMkLst>
        </pc:spChg>
        <pc:spChg chg="add mod">
          <ac:chgData name="Mathias Vercauteren" userId="fa5be325-c4b1-412f-aabb-20c14464bfb7" providerId="ADAL" clId="{25C97D6E-73B0-4140-96CD-2BA9D853D87A}" dt="2024-09-23T08:18:19.059" v="5228" actId="1076"/>
          <ac:spMkLst>
            <pc:docMk/>
            <pc:sldMk cId="865534605" sldId="2147470418"/>
            <ac:spMk id="96" creationId="{F3A07A73-7167-405B-2D1B-C0F2360461D9}"/>
          </ac:spMkLst>
        </pc:spChg>
        <pc:spChg chg="add mod">
          <ac:chgData name="Mathias Vercauteren" userId="fa5be325-c4b1-412f-aabb-20c14464bfb7" providerId="ADAL" clId="{25C97D6E-73B0-4140-96CD-2BA9D853D87A}" dt="2024-09-23T08:18:19.059" v="5228" actId="1076"/>
          <ac:spMkLst>
            <pc:docMk/>
            <pc:sldMk cId="865534605" sldId="2147470418"/>
            <ac:spMk id="97" creationId="{7B200BFC-8A58-1812-1203-4670A3D2DADA}"/>
          </ac:spMkLst>
        </pc:spChg>
        <pc:spChg chg="add mod">
          <ac:chgData name="Mathias Vercauteren" userId="fa5be325-c4b1-412f-aabb-20c14464bfb7" providerId="ADAL" clId="{25C97D6E-73B0-4140-96CD-2BA9D853D87A}" dt="2024-09-23T08:18:19.059" v="5228" actId="1076"/>
          <ac:spMkLst>
            <pc:docMk/>
            <pc:sldMk cId="865534605" sldId="2147470418"/>
            <ac:spMk id="98" creationId="{911EE95F-F7BA-73CE-DD9F-2BE1CD61DA77}"/>
          </ac:spMkLst>
        </pc:spChg>
        <pc:spChg chg="add mod">
          <ac:chgData name="Mathias Vercauteren" userId="fa5be325-c4b1-412f-aabb-20c14464bfb7" providerId="ADAL" clId="{25C97D6E-73B0-4140-96CD-2BA9D853D87A}" dt="2024-09-23T08:18:19.059" v="5228" actId="1076"/>
          <ac:spMkLst>
            <pc:docMk/>
            <pc:sldMk cId="865534605" sldId="2147470418"/>
            <ac:spMk id="99" creationId="{DF497173-68DB-811B-C78E-DC4013B62638}"/>
          </ac:spMkLst>
        </pc:spChg>
        <pc:spChg chg="add mod">
          <ac:chgData name="Mathias Vercauteren" userId="fa5be325-c4b1-412f-aabb-20c14464bfb7" providerId="ADAL" clId="{25C97D6E-73B0-4140-96CD-2BA9D853D87A}" dt="2024-09-23T08:18:19.059" v="5228" actId="1076"/>
          <ac:spMkLst>
            <pc:docMk/>
            <pc:sldMk cId="865534605" sldId="2147470418"/>
            <ac:spMk id="100" creationId="{6BAD86E5-A9B6-53D9-706E-6D9A4F0EDD8B}"/>
          </ac:spMkLst>
        </pc:spChg>
        <pc:spChg chg="add mod">
          <ac:chgData name="Mathias Vercauteren" userId="fa5be325-c4b1-412f-aabb-20c14464bfb7" providerId="ADAL" clId="{25C97D6E-73B0-4140-96CD-2BA9D853D87A}" dt="2024-09-23T08:18:19.059" v="5228" actId="1076"/>
          <ac:spMkLst>
            <pc:docMk/>
            <pc:sldMk cId="865534605" sldId="2147470418"/>
            <ac:spMk id="101" creationId="{5575657D-F1CD-892A-5661-8DF2E978BDAE}"/>
          </ac:spMkLst>
        </pc:spChg>
        <pc:spChg chg="add mod">
          <ac:chgData name="Mathias Vercauteren" userId="fa5be325-c4b1-412f-aabb-20c14464bfb7" providerId="ADAL" clId="{25C97D6E-73B0-4140-96CD-2BA9D853D87A}" dt="2024-09-23T08:18:19.059" v="5228" actId="1076"/>
          <ac:spMkLst>
            <pc:docMk/>
            <pc:sldMk cId="865534605" sldId="2147470418"/>
            <ac:spMk id="102" creationId="{67EE9D2A-8451-8CAA-6F79-2BF105932BEC}"/>
          </ac:spMkLst>
        </pc:spChg>
        <pc:spChg chg="add mod">
          <ac:chgData name="Mathias Vercauteren" userId="fa5be325-c4b1-412f-aabb-20c14464bfb7" providerId="ADAL" clId="{25C97D6E-73B0-4140-96CD-2BA9D853D87A}" dt="2024-09-23T08:18:19.059" v="5228" actId="1076"/>
          <ac:spMkLst>
            <pc:docMk/>
            <pc:sldMk cId="865534605" sldId="2147470418"/>
            <ac:spMk id="103" creationId="{8637D037-5BC6-B137-0800-ADC1072CAE26}"/>
          </ac:spMkLst>
        </pc:spChg>
        <pc:spChg chg="add del mod">
          <ac:chgData name="Mathias Vercauteren" userId="fa5be325-c4b1-412f-aabb-20c14464bfb7" providerId="ADAL" clId="{25C97D6E-73B0-4140-96CD-2BA9D853D87A}" dt="2024-09-23T08:18:27.521" v="5229" actId="478"/>
          <ac:spMkLst>
            <pc:docMk/>
            <pc:sldMk cId="865534605" sldId="2147470418"/>
            <ac:spMk id="104" creationId="{0DA6045E-AB65-7AE3-CDD5-06E93782AD9A}"/>
          </ac:spMkLst>
        </pc:spChg>
        <pc:spChg chg="add mod">
          <ac:chgData name="Mathias Vercauteren" userId="fa5be325-c4b1-412f-aabb-20c14464bfb7" providerId="ADAL" clId="{25C97D6E-73B0-4140-96CD-2BA9D853D87A}" dt="2024-09-23T08:18:27.745" v="5230"/>
          <ac:spMkLst>
            <pc:docMk/>
            <pc:sldMk cId="865534605" sldId="2147470418"/>
            <ac:spMk id="105" creationId="{08ECB7D9-3217-C457-BC69-90FB30211948}"/>
          </ac:spMkLst>
        </pc:spChg>
        <pc:grpChg chg="add mod">
          <ac:chgData name="Mathias Vercauteren" userId="fa5be325-c4b1-412f-aabb-20c14464bfb7" providerId="ADAL" clId="{25C97D6E-73B0-4140-96CD-2BA9D853D87A}" dt="2024-09-23T08:17:50.850" v="5222"/>
          <ac:grpSpMkLst>
            <pc:docMk/>
            <pc:sldMk cId="865534605" sldId="2147470418"/>
            <ac:grpSpMk id="6" creationId="{A33F87C2-2D7F-CD3D-E2D4-4D0E218EE9EA}"/>
          </ac:grpSpMkLst>
        </pc:grpChg>
        <pc:grpChg chg="mod">
          <ac:chgData name="Mathias Vercauteren" userId="fa5be325-c4b1-412f-aabb-20c14464bfb7" providerId="ADAL" clId="{25C97D6E-73B0-4140-96CD-2BA9D853D87A}" dt="2024-09-23T08:17:50.850" v="5222"/>
          <ac:grpSpMkLst>
            <pc:docMk/>
            <pc:sldMk cId="865534605" sldId="2147470418"/>
            <ac:grpSpMk id="8" creationId="{C2756C4B-0A69-F74F-FA71-DB554774B849}"/>
          </ac:grpSpMkLst>
        </pc:grpChg>
      </pc:sldChg>
      <pc:sldChg chg="addSp delSp modSp add mod ord modTransition delAnim modAnim">
        <pc:chgData name="Mathias Vercauteren" userId="fa5be325-c4b1-412f-aabb-20c14464bfb7" providerId="ADAL" clId="{25C97D6E-73B0-4140-96CD-2BA9D853D87A}" dt="2024-10-02T17:13:14.143" v="41813"/>
        <pc:sldMkLst>
          <pc:docMk/>
          <pc:sldMk cId="4136254826" sldId="2147470419"/>
        </pc:sldMkLst>
        <pc:spChg chg="mod">
          <ac:chgData name="Mathias Vercauteren" userId="fa5be325-c4b1-412f-aabb-20c14464bfb7" providerId="ADAL" clId="{25C97D6E-73B0-4140-96CD-2BA9D853D87A}" dt="2024-09-23T08:29:01.317" v="5699"/>
          <ac:spMkLst>
            <pc:docMk/>
            <pc:sldMk cId="4136254826" sldId="2147470419"/>
            <ac:spMk id="2" creationId="{C8A5EBF4-6C0B-E82E-DCF7-55720A2C10FD}"/>
          </ac:spMkLst>
        </pc:spChg>
        <pc:spChg chg="add mod">
          <ac:chgData name="Mathias Vercauteren" userId="fa5be325-c4b1-412f-aabb-20c14464bfb7" providerId="ADAL" clId="{25C97D6E-73B0-4140-96CD-2BA9D853D87A}" dt="2024-09-23T12:32:11.358" v="7695" actId="1076"/>
          <ac:spMkLst>
            <pc:docMk/>
            <pc:sldMk cId="4136254826" sldId="2147470419"/>
            <ac:spMk id="11" creationId="{BF97150E-6187-8330-D9C1-48DE70F7D0F4}"/>
          </ac:spMkLst>
        </pc:spChg>
        <pc:spChg chg="add del mod">
          <ac:chgData name="Mathias Vercauteren" userId="fa5be325-c4b1-412f-aabb-20c14464bfb7" providerId="ADAL" clId="{25C97D6E-73B0-4140-96CD-2BA9D853D87A}" dt="2024-09-23T12:33:32.476" v="7726" actId="478"/>
          <ac:spMkLst>
            <pc:docMk/>
            <pc:sldMk cId="4136254826" sldId="2147470419"/>
            <ac:spMk id="12" creationId="{332270CF-649E-22FF-3AE7-1A81E3C5ADFF}"/>
          </ac:spMkLst>
        </pc:spChg>
        <pc:spChg chg="mod">
          <ac:chgData name="Mathias Vercauteren" userId="fa5be325-c4b1-412f-aabb-20c14464bfb7" providerId="ADAL" clId="{25C97D6E-73B0-4140-96CD-2BA9D853D87A}" dt="2024-09-23T08:20:08.093" v="5257"/>
          <ac:spMkLst>
            <pc:docMk/>
            <pc:sldMk cId="4136254826" sldId="2147470419"/>
            <ac:spMk id="14" creationId="{55A5BCB2-96C9-B496-39E0-31EBF1821016}"/>
          </ac:spMkLst>
        </pc:spChg>
        <pc:spChg chg="mod">
          <ac:chgData name="Mathias Vercauteren" userId="fa5be325-c4b1-412f-aabb-20c14464bfb7" providerId="ADAL" clId="{25C97D6E-73B0-4140-96CD-2BA9D853D87A}" dt="2024-09-23T12:32:49.005" v="7720" actId="207"/>
          <ac:spMkLst>
            <pc:docMk/>
            <pc:sldMk cId="4136254826" sldId="2147470419"/>
            <ac:spMk id="17" creationId="{E27B0E0A-F484-A83A-F9A3-897DE37D0DE1}"/>
          </ac:spMkLst>
        </pc:spChg>
        <pc:spChg chg="mod">
          <ac:chgData name="Mathias Vercauteren" userId="fa5be325-c4b1-412f-aabb-20c14464bfb7" providerId="ADAL" clId="{25C97D6E-73B0-4140-96CD-2BA9D853D87A}" dt="2024-09-23T14:36:44.847" v="9746" actId="20577"/>
          <ac:spMkLst>
            <pc:docMk/>
            <pc:sldMk cId="4136254826" sldId="2147470419"/>
            <ac:spMk id="18" creationId="{FAF4E34B-7459-4CD7-CB44-087F381BE34E}"/>
          </ac:spMkLst>
        </pc:spChg>
        <pc:spChg chg="mod">
          <ac:chgData name="Mathias Vercauteren" userId="fa5be325-c4b1-412f-aabb-20c14464bfb7" providerId="ADAL" clId="{25C97D6E-73B0-4140-96CD-2BA9D853D87A}" dt="2024-09-23T08:20:08.093" v="5257"/>
          <ac:spMkLst>
            <pc:docMk/>
            <pc:sldMk cId="4136254826" sldId="2147470419"/>
            <ac:spMk id="23" creationId="{D1E1849C-1FD8-51DF-71AA-B9D4BD5072A3}"/>
          </ac:spMkLst>
        </pc:spChg>
        <pc:spChg chg="mod">
          <ac:chgData name="Mathias Vercauteren" userId="fa5be325-c4b1-412f-aabb-20c14464bfb7" providerId="ADAL" clId="{25C97D6E-73B0-4140-96CD-2BA9D853D87A}" dt="2024-09-23T08:20:08.093" v="5257"/>
          <ac:spMkLst>
            <pc:docMk/>
            <pc:sldMk cId="4136254826" sldId="2147470419"/>
            <ac:spMk id="26" creationId="{7C08360E-A273-2EA7-A0A5-10274023FAFC}"/>
          </ac:spMkLst>
        </pc:spChg>
        <pc:spChg chg="add del mod">
          <ac:chgData name="Mathias Vercauteren" userId="fa5be325-c4b1-412f-aabb-20c14464bfb7" providerId="ADAL" clId="{25C97D6E-73B0-4140-96CD-2BA9D853D87A}" dt="2024-09-23T12:33:03.887" v="7721" actId="478"/>
          <ac:spMkLst>
            <pc:docMk/>
            <pc:sldMk cId="4136254826" sldId="2147470419"/>
            <ac:spMk id="28" creationId="{509D4D25-1521-1CB9-C653-C64F95F5D6DF}"/>
          </ac:spMkLst>
        </pc:spChg>
        <pc:spChg chg="add del mod">
          <ac:chgData name="Mathias Vercauteren" userId="fa5be325-c4b1-412f-aabb-20c14464bfb7" providerId="ADAL" clId="{25C97D6E-73B0-4140-96CD-2BA9D853D87A}" dt="2024-09-23T12:33:33.070" v="7727" actId="478"/>
          <ac:spMkLst>
            <pc:docMk/>
            <pc:sldMk cId="4136254826" sldId="2147470419"/>
            <ac:spMk id="29" creationId="{B9C5609D-21B3-F5CF-DB81-7EB5E5D92FEC}"/>
          </ac:spMkLst>
        </pc:spChg>
        <pc:spChg chg="add del mod">
          <ac:chgData name="Mathias Vercauteren" userId="fa5be325-c4b1-412f-aabb-20c14464bfb7" providerId="ADAL" clId="{25C97D6E-73B0-4140-96CD-2BA9D853D87A}" dt="2024-09-23T12:32:02.881" v="7691" actId="478"/>
          <ac:spMkLst>
            <pc:docMk/>
            <pc:sldMk cId="4136254826" sldId="2147470419"/>
            <ac:spMk id="30" creationId="{ED039C7A-EAE9-F027-B1AA-11CB3F697DB2}"/>
          </ac:spMkLst>
        </pc:spChg>
        <pc:spChg chg="add del mod">
          <ac:chgData name="Mathias Vercauteren" userId="fa5be325-c4b1-412f-aabb-20c14464bfb7" providerId="ADAL" clId="{25C97D6E-73B0-4140-96CD-2BA9D853D87A}" dt="2024-09-23T12:32:03.375" v="7692" actId="478"/>
          <ac:spMkLst>
            <pc:docMk/>
            <pc:sldMk cId="4136254826" sldId="2147470419"/>
            <ac:spMk id="31" creationId="{8EE2FEE9-0C96-EB43-EF62-485C36645AFA}"/>
          </ac:spMkLst>
        </pc:spChg>
        <pc:spChg chg="add mod ord">
          <ac:chgData name="Mathias Vercauteren" userId="fa5be325-c4b1-412f-aabb-20c14464bfb7" providerId="ADAL" clId="{25C97D6E-73B0-4140-96CD-2BA9D853D87A}" dt="2024-09-23T12:33:42.826" v="7733" actId="166"/>
          <ac:spMkLst>
            <pc:docMk/>
            <pc:sldMk cId="4136254826" sldId="2147470419"/>
            <ac:spMk id="33" creationId="{5408434A-6F7B-4908-3E47-53312B3C9AC6}"/>
          </ac:spMkLst>
        </pc:spChg>
        <pc:spChg chg="add mod">
          <ac:chgData name="Mathias Vercauteren" userId="fa5be325-c4b1-412f-aabb-20c14464bfb7" providerId="ADAL" clId="{25C97D6E-73B0-4140-96CD-2BA9D853D87A}" dt="2024-09-23T12:33:39.100" v="7731" actId="688"/>
          <ac:spMkLst>
            <pc:docMk/>
            <pc:sldMk cId="4136254826" sldId="2147470419"/>
            <ac:spMk id="34" creationId="{6BBA40B2-DC69-4525-BD46-B27609E32693}"/>
          </ac:spMkLst>
        </pc:spChg>
        <pc:spChg chg="add mod">
          <ac:chgData name="Mathias Vercauteren" userId="fa5be325-c4b1-412f-aabb-20c14464bfb7" providerId="ADAL" clId="{25C97D6E-73B0-4140-96CD-2BA9D853D87A}" dt="2024-09-23T12:33:34.247" v="7728" actId="1076"/>
          <ac:spMkLst>
            <pc:docMk/>
            <pc:sldMk cId="4136254826" sldId="2147470419"/>
            <ac:spMk id="35" creationId="{8765FBA9-991F-8BBB-B200-EF0C4015808D}"/>
          </ac:spMkLst>
        </pc:spChg>
        <pc:spChg chg="add mod">
          <ac:chgData name="Mathias Vercauteren" userId="fa5be325-c4b1-412f-aabb-20c14464bfb7" providerId="ADAL" clId="{25C97D6E-73B0-4140-96CD-2BA9D853D87A}" dt="2024-09-23T12:33:35.790" v="7729" actId="1076"/>
          <ac:spMkLst>
            <pc:docMk/>
            <pc:sldMk cId="4136254826" sldId="2147470419"/>
            <ac:spMk id="36" creationId="{092C1DF1-C32E-96CF-55AE-2B502A98D2A0}"/>
          </ac:spMkLst>
        </pc:spChg>
        <pc:spChg chg="add mod">
          <ac:chgData name="Mathias Vercauteren" userId="fa5be325-c4b1-412f-aabb-20c14464bfb7" providerId="ADAL" clId="{25C97D6E-73B0-4140-96CD-2BA9D853D87A}" dt="2024-09-23T12:33:44.768" v="7734" actId="571"/>
          <ac:spMkLst>
            <pc:docMk/>
            <pc:sldMk cId="4136254826" sldId="2147470419"/>
            <ac:spMk id="37" creationId="{41E687C3-57B5-2F07-522F-B338A46A0FFD}"/>
          </ac:spMkLst>
        </pc:spChg>
        <pc:spChg chg="add mod">
          <ac:chgData name="Mathias Vercauteren" userId="fa5be325-c4b1-412f-aabb-20c14464bfb7" providerId="ADAL" clId="{25C97D6E-73B0-4140-96CD-2BA9D853D87A}" dt="2024-09-23T12:33:47.785" v="7735" actId="571"/>
          <ac:spMkLst>
            <pc:docMk/>
            <pc:sldMk cId="4136254826" sldId="2147470419"/>
            <ac:spMk id="38" creationId="{3A31ED45-B222-EFFF-1FCC-4DD6F28FB25C}"/>
          </ac:spMkLst>
        </pc:spChg>
        <pc:spChg chg="add mod">
          <ac:chgData name="Mathias Vercauteren" userId="fa5be325-c4b1-412f-aabb-20c14464bfb7" providerId="ADAL" clId="{25C97D6E-73B0-4140-96CD-2BA9D853D87A}" dt="2024-09-23T12:33:49.781" v="7736" actId="571"/>
          <ac:spMkLst>
            <pc:docMk/>
            <pc:sldMk cId="4136254826" sldId="2147470419"/>
            <ac:spMk id="39" creationId="{D35D7FD2-B127-D2FD-CDF6-EEE9E3356B3D}"/>
          </ac:spMkLst>
        </pc:spChg>
        <pc:spChg chg="add mod">
          <ac:chgData name="Mathias Vercauteren" userId="fa5be325-c4b1-412f-aabb-20c14464bfb7" providerId="ADAL" clId="{25C97D6E-73B0-4140-96CD-2BA9D853D87A}" dt="2024-09-23T12:33:51.559" v="7737" actId="571"/>
          <ac:spMkLst>
            <pc:docMk/>
            <pc:sldMk cId="4136254826" sldId="2147470419"/>
            <ac:spMk id="40" creationId="{79CE862C-571A-DAA2-AFB3-002572CC209E}"/>
          </ac:spMkLst>
        </pc:spChg>
        <pc:spChg chg="add mod">
          <ac:chgData name="Mathias Vercauteren" userId="fa5be325-c4b1-412f-aabb-20c14464bfb7" providerId="ADAL" clId="{25C97D6E-73B0-4140-96CD-2BA9D853D87A}" dt="2024-09-23T12:33:53.176" v="7738" actId="571"/>
          <ac:spMkLst>
            <pc:docMk/>
            <pc:sldMk cId="4136254826" sldId="2147470419"/>
            <ac:spMk id="41" creationId="{A65EF66D-CAB8-F5BF-B020-CE171C8028A9}"/>
          </ac:spMkLst>
        </pc:spChg>
        <pc:spChg chg="add mod">
          <ac:chgData name="Mathias Vercauteren" userId="fa5be325-c4b1-412f-aabb-20c14464bfb7" providerId="ADAL" clId="{25C97D6E-73B0-4140-96CD-2BA9D853D87A}" dt="2024-09-23T12:33:54.057" v="7739" actId="571"/>
          <ac:spMkLst>
            <pc:docMk/>
            <pc:sldMk cId="4136254826" sldId="2147470419"/>
            <ac:spMk id="42" creationId="{45F1E332-0D42-D155-6C60-5E462A1AF1AB}"/>
          </ac:spMkLst>
        </pc:spChg>
        <pc:spChg chg="add mod">
          <ac:chgData name="Mathias Vercauteren" userId="fa5be325-c4b1-412f-aabb-20c14464bfb7" providerId="ADAL" clId="{25C97D6E-73B0-4140-96CD-2BA9D853D87A}" dt="2024-09-23T12:33:54.988" v="7740" actId="571"/>
          <ac:spMkLst>
            <pc:docMk/>
            <pc:sldMk cId="4136254826" sldId="2147470419"/>
            <ac:spMk id="43" creationId="{1ADEC2E3-F3BC-A13E-027E-FA8AE9439CFA}"/>
          </ac:spMkLst>
        </pc:spChg>
        <pc:spChg chg="add mod">
          <ac:chgData name="Mathias Vercauteren" userId="fa5be325-c4b1-412f-aabb-20c14464bfb7" providerId="ADAL" clId="{25C97D6E-73B0-4140-96CD-2BA9D853D87A}" dt="2024-09-23T12:33:58.052" v="7741" actId="571"/>
          <ac:spMkLst>
            <pc:docMk/>
            <pc:sldMk cId="4136254826" sldId="2147470419"/>
            <ac:spMk id="44" creationId="{EF9A4776-3371-D76E-1A08-3D9F121ABB0A}"/>
          </ac:spMkLst>
        </pc:spChg>
        <pc:spChg chg="add mod">
          <ac:chgData name="Mathias Vercauteren" userId="fa5be325-c4b1-412f-aabb-20c14464bfb7" providerId="ADAL" clId="{25C97D6E-73B0-4140-96CD-2BA9D853D87A}" dt="2024-09-23T12:34:31.886" v="7754" actId="164"/>
          <ac:spMkLst>
            <pc:docMk/>
            <pc:sldMk cId="4136254826" sldId="2147470419"/>
            <ac:spMk id="45" creationId="{6782CF8F-A9E2-61DD-DE0D-A71E4BF59A78}"/>
          </ac:spMkLst>
        </pc:spChg>
        <pc:spChg chg="add mod">
          <ac:chgData name="Mathias Vercauteren" userId="fa5be325-c4b1-412f-aabb-20c14464bfb7" providerId="ADAL" clId="{25C97D6E-73B0-4140-96CD-2BA9D853D87A}" dt="2024-09-23T12:34:31.886" v="7754" actId="164"/>
          <ac:spMkLst>
            <pc:docMk/>
            <pc:sldMk cId="4136254826" sldId="2147470419"/>
            <ac:spMk id="46" creationId="{62E5F52D-A28C-6519-2135-74F36F7D6831}"/>
          </ac:spMkLst>
        </pc:spChg>
        <pc:spChg chg="mod">
          <ac:chgData name="Mathias Vercauteren" userId="fa5be325-c4b1-412f-aabb-20c14464bfb7" providerId="ADAL" clId="{25C97D6E-73B0-4140-96CD-2BA9D853D87A}" dt="2024-09-23T12:34:40.887" v="7756" actId="571"/>
          <ac:spMkLst>
            <pc:docMk/>
            <pc:sldMk cId="4136254826" sldId="2147470419"/>
            <ac:spMk id="49" creationId="{81C77F1E-7FAC-EEF3-5E45-D4CE4A17C243}"/>
          </ac:spMkLst>
        </pc:spChg>
        <pc:spChg chg="mod">
          <ac:chgData name="Mathias Vercauteren" userId="fa5be325-c4b1-412f-aabb-20c14464bfb7" providerId="ADAL" clId="{25C97D6E-73B0-4140-96CD-2BA9D853D87A}" dt="2024-09-23T12:34:40.887" v="7756" actId="571"/>
          <ac:spMkLst>
            <pc:docMk/>
            <pc:sldMk cId="4136254826" sldId="2147470419"/>
            <ac:spMk id="50" creationId="{4705250D-856D-B026-BD06-054C7721B62E}"/>
          </ac:spMkLst>
        </pc:spChg>
        <pc:spChg chg="mod">
          <ac:chgData name="Mathias Vercauteren" userId="fa5be325-c4b1-412f-aabb-20c14464bfb7" providerId="ADAL" clId="{25C97D6E-73B0-4140-96CD-2BA9D853D87A}" dt="2024-09-23T12:34:43.471" v="7757" actId="571"/>
          <ac:spMkLst>
            <pc:docMk/>
            <pc:sldMk cId="4136254826" sldId="2147470419"/>
            <ac:spMk id="52" creationId="{BCC1F5E6-EF06-0309-D4D8-DCD8BBD3CEE9}"/>
          </ac:spMkLst>
        </pc:spChg>
        <pc:spChg chg="mod">
          <ac:chgData name="Mathias Vercauteren" userId="fa5be325-c4b1-412f-aabb-20c14464bfb7" providerId="ADAL" clId="{25C97D6E-73B0-4140-96CD-2BA9D853D87A}" dt="2024-09-23T12:34:55.005" v="7764" actId="20577"/>
          <ac:spMkLst>
            <pc:docMk/>
            <pc:sldMk cId="4136254826" sldId="2147470419"/>
            <ac:spMk id="53" creationId="{E9009457-9654-0CD3-DADF-59CCEC678C44}"/>
          </ac:spMkLst>
        </pc:spChg>
        <pc:spChg chg="mod">
          <ac:chgData name="Mathias Vercauteren" userId="fa5be325-c4b1-412f-aabb-20c14464bfb7" providerId="ADAL" clId="{25C97D6E-73B0-4140-96CD-2BA9D853D87A}" dt="2024-09-23T12:34:46.111" v="7758" actId="571"/>
          <ac:spMkLst>
            <pc:docMk/>
            <pc:sldMk cId="4136254826" sldId="2147470419"/>
            <ac:spMk id="55" creationId="{769D5EE1-1664-EB11-E4AA-63A04855B965}"/>
          </ac:spMkLst>
        </pc:spChg>
        <pc:spChg chg="mod">
          <ac:chgData name="Mathias Vercauteren" userId="fa5be325-c4b1-412f-aabb-20c14464bfb7" providerId="ADAL" clId="{25C97D6E-73B0-4140-96CD-2BA9D853D87A}" dt="2024-09-23T12:34:52.105" v="7762" actId="113"/>
          <ac:spMkLst>
            <pc:docMk/>
            <pc:sldMk cId="4136254826" sldId="2147470419"/>
            <ac:spMk id="56" creationId="{65238AF5-78A5-930E-56D8-E52FE4EDE581}"/>
          </ac:spMkLst>
        </pc:spChg>
        <pc:spChg chg="add mod">
          <ac:chgData name="Mathias Vercauteren" userId="fa5be325-c4b1-412f-aabb-20c14464bfb7" providerId="ADAL" clId="{25C97D6E-73B0-4140-96CD-2BA9D853D87A}" dt="2024-09-23T12:36:34.776" v="7811" actId="1076"/>
          <ac:spMkLst>
            <pc:docMk/>
            <pc:sldMk cId="4136254826" sldId="2147470419"/>
            <ac:spMk id="57" creationId="{62D86F40-CDB7-7F45-B6D8-F507929896CB}"/>
          </ac:spMkLst>
        </pc:spChg>
        <pc:grpChg chg="add del mod">
          <ac:chgData name="Mathias Vercauteren" userId="fa5be325-c4b1-412f-aabb-20c14464bfb7" providerId="ADAL" clId="{25C97D6E-73B0-4140-96CD-2BA9D853D87A}" dt="2024-09-23T10:33:26.623" v="7665" actId="478"/>
          <ac:grpSpMkLst>
            <pc:docMk/>
            <pc:sldMk cId="4136254826" sldId="2147470419"/>
            <ac:grpSpMk id="13" creationId="{DC77D7EA-3A83-16EA-A688-13A05E8142EC}"/>
          </ac:grpSpMkLst>
        </pc:grpChg>
        <pc:grpChg chg="add del mod">
          <ac:chgData name="Mathias Vercauteren" userId="fa5be325-c4b1-412f-aabb-20c14464bfb7" providerId="ADAL" clId="{25C97D6E-73B0-4140-96CD-2BA9D853D87A}" dt="2024-09-23T10:33:26.623" v="7665" actId="478"/>
          <ac:grpSpMkLst>
            <pc:docMk/>
            <pc:sldMk cId="4136254826" sldId="2147470419"/>
            <ac:grpSpMk id="16" creationId="{187FDB7F-AB66-FFD4-0B1A-ECAF1E28ED9B}"/>
          </ac:grpSpMkLst>
        </pc:grpChg>
        <pc:grpChg chg="add del mod">
          <ac:chgData name="Mathias Vercauteren" userId="fa5be325-c4b1-412f-aabb-20c14464bfb7" providerId="ADAL" clId="{25C97D6E-73B0-4140-96CD-2BA9D853D87A}" dt="2024-09-23T10:33:26.623" v="7665" actId="478"/>
          <ac:grpSpMkLst>
            <pc:docMk/>
            <pc:sldMk cId="4136254826" sldId="2147470419"/>
            <ac:grpSpMk id="25" creationId="{40F6AE3B-5B63-EAF1-EA3C-7D50B5163DC3}"/>
          </ac:grpSpMkLst>
        </pc:grpChg>
        <pc:grpChg chg="add del mod">
          <ac:chgData name="Mathias Vercauteren" userId="fa5be325-c4b1-412f-aabb-20c14464bfb7" providerId="ADAL" clId="{25C97D6E-73B0-4140-96CD-2BA9D853D87A}" dt="2024-09-23T12:34:57.691" v="7765" actId="478"/>
          <ac:grpSpMkLst>
            <pc:docMk/>
            <pc:sldMk cId="4136254826" sldId="2147470419"/>
            <ac:grpSpMk id="47" creationId="{07B0DFE3-CED2-2875-C364-DEDCDE57DF84}"/>
          </ac:grpSpMkLst>
        </pc:grpChg>
        <pc:grpChg chg="add mod">
          <ac:chgData name="Mathias Vercauteren" userId="fa5be325-c4b1-412f-aabb-20c14464bfb7" providerId="ADAL" clId="{25C97D6E-73B0-4140-96CD-2BA9D853D87A}" dt="2024-09-23T12:34:40.887" v="7756" actId="571"/>
          <ac:grpSpMkLst>
            <pc:docMk/>
            <pc:sldMk cId="4136254826" sldId="2147470419"/>
            <ac:grpSpMk id="48" creationId="{F1A79727-4DC9-99BA-1866-EDAB1DD8006C}"/>
          </ac:grpSpMkLst>
        </pc:grpChg>
        <pc:grpChg chg="add mod">
          <ac:chgData name="Mathias Vercauteren" userId="fa5be325-c4b1-412f-aabb-20c14464bfb7" providerId="ADAL" clId="{25C97D6E-73B0-4140-96CD-2BA9D853D87A}" dt="2024-09-23T12:34:43.471" v="7757" actId="571"/>
          <ac:grpSpMkLst>
            <pc:docMk/>
            <pc:sldMk cId="4136254826" sldId="2147470419"/>
            <ac:grpSpMk id="51" creationId="{92274CC5-034C-DCEE-31C2-1627A7E326BF}"/>
          </ac:grpSpMkLst>
        </pc:grpChg>
        <pc:grpChg chg="add mod">
          <ac:chgData name="Mathias Vercauteren" userId="fa5be325-c4b1-412f-aabb-20c14464bfb7" providerId="ADAL" clId="{25C97D6E-73B0-4140-96CD-2BA9D853D87A}" dt="2024-09-23T12:34:46.111" v="7758" actId="571"/>
          <ac:grpSpMkLst>
            <pc:docMk/>
            <pc:sldMk cId="4136254826" sldId="2147470419"/>
            <ac:grpSpMk id="54" creationId="{1752728D-5BE3-DBBC-7483-4CA7A09BEDA8}"/>
          </ac:grpSpMkLst>
        </pc:grpChg>
        <pc:picChg chg="del">
          <ac:chgData name="Mathias Vercauteren" userId="fa5be325-c4b1-412f-aabb-20c14464bfb7" providerId="ADAL" clId="{25C97D6E-73B0-4140-96CD-2BA9D853D87A}" dt="2024-09-23T08:20:07.854" v="5256" actId="478"/>
          <ac:picMkLst>
            <pc:docMk/>
            <pc:sldMk cId="4136254826" sldId="2147470419"/>
            <ac:picMk id="11" creationId="{D04AEDF5-8F21-5C30-B688-8052EB385B5B}"/>
          </ac:picMkLst>
        </pc:picChg>
        <pc:picChg chg="del">
          <ac:chgData name="Mathias Vercauteren" userId="fa5be325-c4b1-412f-aabb-20c14464bfb7" providerId="ADAL" clId="{25C97D6E-73B0-4140-96CD-2BA9D853D87A}" dt="2024-09-23T08:20:07.854" v="5256" actId="478"/>
          <ac:picMkLst>
            <pc:docMk/>
            <pc:sldMk cId="4136254826" sldId="2147470419"/>
            <ac:picMk id="12" creationId="{305B3E5B-D1E3-807B-F248-6F61F8BE2FBC}"/>
          </ac:picMkLst>
        </pc:picChg>
        <pc:picChg chg="mod">
          <ac:chgData name="Mathias Vercauteren" userId="fa5be325-c4b1-412f-aabb-20c14464bfb7" providerId="ADAL" clId="{25C97D6E-73B0-4140-96CD-2BA9D853D87A}" dt="2024-09-23T08:20:08.093" v="5257"/>
          <ac:picMkLst>
            <pc:docMk/>
            <pc:sldMk cId="4136254826" sldId="2147470419"/>
            <ac:picMk id="15" creationId="{D40B9CF2-C412-0EFA-F980-E3F1DC48D652}"/>
          </ac:picMkLst>
        </pc:picChg>
        <pc:picChg chg="mod">
          <ac:chgData name="Mathias Vercauteren" userId="fa5be325-c4b1-412f-aabb-20c14464bfb7" providerId="ADAL" clId="{25C97D6E-73B0-4140-96CD-2BA9D853D87A}" dt="2024-09-23T08:20:08.093" v="5257"/>
          <ac:picMkLst>
            <pc:docMk/>
            <pc:sldMk cId="4136254826" sldId="2147470419"/>
            <ac:picMk id="24" creationId="{04638E85-1154-4039-48B8-7CC0C80A9C09}"/>
          </ac:picMkLst>
        </pc:picChg>
        <pc:picChg chg="mod">
          <ac:chgData name="Mathias Vercauteren" userId="fa5be325-c4b1-412f-aabb-20c14464bfb7" providerId="ADAL" clId="{25C97D6E-73B0-4140-96CD-2BA9D853D87A}" dt="2024-09-23T08:20:08.093" v="5257"/>
          <ac:picMkLst>
            <pc:docMk/>
            <pc:sldMk cId="4136254826" sldId="2147470419"/>
            <ac:picMk id="27" creationId="{122D5A5B-1574-7B11-AD01-CC158BC66690}"/>
          </ac:picMkLst>
        </pc:picChg>
        <pc:picChg chg="add del mod">
          <ac:chgData name="Mathias Vercauteren" userId="fa5be325-c4b1-412f-aabb-20c14464bfb7" providerId="ADAL" clId="{25C97D6E-73B0-4140-96CD-2BA9D853D87A}" dt="2024-09-23T10:33:40.876" v="7669" actId="478"/>
          <ac:picMkLst>
            <pc:docMk/>
            <pc:sldMk cId="4136254826" sldId="2147470419"/>
            <ac:picMk id="32" creationId="{10C3B5D5-B47C-F42E-D3A1-BF68A96AF72B}"/>
          </ac:picMkLst>
        </pc:picChg>
      </pc:sldChg>
      <pc:sldChg chg="addSp modSp add del mod ord modAnim">
        <pc:chgData name="Mathias Vercauteren" userId="fa5be325-c4b1-412f-aabb-20c14464bfb7" providerId="ADAL" clId="{25C97D6E-73B0-4140-96CD-2BA9D853D87A}" dt="2024-09-23T12:45:34.587" v="8031" actId="47"/>
        <pc:sldMkLst>
          <pc:docMk/>
          <pc:sldMk cId="1956004782" sldId="2147470420"/>
        </pc:sldMkLst>
        <pc:spChg chg="mod">
          <ac:chgData name="Mathias Vercauteren" userId="fa5be325-c4b1-412f-aabb-20c14464bfb7" providerId="ADAL" clId="{25C97D6E-73B0-4140-96CD-2BA9D853D87A}" dt="2024-09-23T08:29:01.317" v="5699"/>
          <ac:spMkLst>
            <pc:docMk/>
            <pc:sldMk cId="1956004782" sldId="2147470420"/>
            <ac:spMk id="2" creationId="{4CA0690C-1102-78EB-B472-D679DE037BEE}"/>
          </ac:spMkLst>
        </pc:spChg>
        <pc:spChg chg="mod">
          <ac:chgData name="Mathias Vercauteren" userId="fa5be325-c4b1-412f-aabb-20c14464bfb7" providerId="ADAL" clId="{25C97D6E-73B0-4140-96CD-2BA9D853D87A}" dt="2024-09-23T08:20:36.784" v="5262"/>
          <ac:spMkLst>
            <pc:docMk/>
            <pc:sldMk cId="1956004782" sldId="2147470420"/>
            <ac:spMk id="104" creationId="{F7AA2E51-CDF5-13DF-4965-518961E8FE33}"/>
          </ac:spMkLst>
        </pc:spChg>
        <pc:spChg chg="mod">
          <ac:chgData name="Mathias Vercauteren" userId="fa5be325-c4b1-412f-aabb-20c14464bfb7" providerId="ADAL" clId="{25C97D6E-73B0-4140-96CD-2BA9D853D87A}" dt="2024-09-23T08:20:36.784" v="5262"/>
          <ac:spMkLst>
            <pc:docMk/>
            <pc:sldMk cId="1956004782" sldId="2147470420"/>
            <ac:spMk id="108" creationId="{58890B56-3849-73A2-3EF5-A8582BFA839E}"/>
          </ac:spMkLst>
        </pc:spChg>
        <pc:spChg chg="mod">
          <ac:chgData name="Mathias Vercauteren" userId="fa5be325-c4b1-412f-aabb-20c14464bfb7" providerId="ADAL" clId="{25C97D6E-73B0-4140-96CD-2BA9D853D87A}" dt="2024-09-23T08:20:36.784" v="5262"/>
          <ac:spMkLst>
            <pc:docMk/>
            <pc:sldMk cId="1956004782" sldId="2147470420"/>
            <ac:spMk id="111" creationId="{BA0DD185-5495-7C8F-67F8-89BCAAC2AD77}"/>
          </ac:spMkLst>
        </pc:spChg>
        <pc:grpChg chg="add mod">
          <ac:chgData name="Mathias Vercauteren" userId="fa5be325-c4b1-412f-aabb-20c14464bfb7" providerId="ADAL" clId="{25C97D6E-73B0-4140-96CD-2BA9D853D87A}" dt="2024-09-23T08:20:40.782" v="5263" actId="1076"/>
          <ac:grpSpMkLst>
            <pc:docMk/>
            <pc:sldMk cId="1956004782" sldId="2147470420"/>
            <ac:grpSpMk id="3" creationId="{A7F53506-C5CB-AAA6-1F4D-0F12D87DACD4}"/>
          </ac:grpSpMkLst>
        </pc:grpChg>
        <pc:grpChg chg="add mod">
          <ac:chgData name="Mathias Vercauteren" userId="fa5be325-c4b1-412f-aabb-20c14464bfb7" providerId="ADAL" clId="{25C97D6E-73B0-4140-96CD-2BA9D853D87A}" dt="2024-09-23T08:20:40.782" v="5263" actId="1076"/>
          <ac:grpSpMkLst>
            <pc:docMk/>
            <pc:sldMk cId="1956004782" sldId="2147470420"/>
            <ac:grpSpMk id="107" creationId="{9E7B8B82-F9B0-A7CA-C2BB-2DB4788A10C8}"/>
          </ac:grpSpMkLst>
        </pc:grpChg>
        <pc:grpChg chg="add mod">
          <ac:chgData name="Mathias Vercauteren" userId="fa5be325-c4b1-412f-aabb-20c14464bfb7" providerId="ADAL" clId="{25C97D6E-73B0-4140-96CD-2BA9D853D87A}" dt="2024-09-23T08:20:40.782" v="5263" actId="1076"/>
          <ac:grpSpMkLst>
            <pc:docMk/>
            <pc:sldMk cId="1956004782" sldId="2147470420"/>
            <ac:grpSpMk id="110" creationId="{8D00F7E3-A54E-0B24-95B2-88E15B409E68}"/>
          </ac:grpSpMkLst>
        </pc:grpChg>
        <pc:picChg chg="mod">
          <ac:chgData name="Mathias Vercauteren" userId="fa5be325-c4b1-412f-aabb-20c14464bfb7" providerId="ADAL" clId="{25C97D6E-73B0-4140-96CD-2BA9D853D87A}" dt="2024-09-23T08:20:36.784" v="5262"/>
          <ac:picMkLst>
            <pc:docMk/>
            <pc:sldMk cId="1956004782" sldId="2147470420"/>
            <ac:picMk id="106" creationId="{67ABEF53-F668-3CFA-DCFE-5A1CDE969F44}"/>
          </ac:picMkLst>
        </pc:picChg>
        <pc:picChg chg="mod">
          <ac:chgData name="Mathias Vercauteren" userId="fa5be325-c4b1-412f-aabb-20c14464bfb7" providerId="ADAL" clId="{25C97D6E-73B0-4140-96CD-2BA9D853D87A}" dt="2024-09-23T08:20:36.784" v="5262"/>
          <ac:picMkLst>
            <pc:docMk/>
            <pc:sldMk cId="1956004782" sldId="2147470420"/>
            <ac:picMk id="109" creationId="{9488AE42-B8CB-F3C9-7C21-1100752FB5CD}"/>
          </ac:picMkLst>
        </pc:picChg>
        <pc:picChg chg="mod">
          <ac:chgData name="Mathias Vercauteren" userId="fa5be325-c4b1-412f-aabb-20c14464bfb7" providerId="ADAL" clId="{25C97D6E-73B0-4140-96CD-2BA9D853D87A}" dt="2024-09-23T08:20:36.784" v="5262"/>
          <ac:picMkLst>
            <pc:docMk/>
            <pc:sldMk cId="1956004782" sldId="2147470420"/>
            <ac:picMk id="112" creationId="{10597A88-E304-88BA-B5C8-F3665DD5F8DC}"/>
          </ac:picMkLst>
        </pc:picChg>
      </pc:sldChg>
      <pc:sldChg chg="delSp modSp add mod modTransition">
        <pc:chgData name="Mathias Vercauteren" userId="fa5be325-c4b1-412f-aabb-20c14464bfb7" providerId="ADAL" clId="{25C97D6E-73B0-4140-96CD-2BA9D853D87A}" dt="2024-10-02T17:13:14.143" v="41813"/>
        <pc:sldMkLst>
          <pc:docMk/>
          <pc:sldMk cId="3427928699" sldId="2147470421"/>
        </pc:sldMkLst>
        <pc:spChg chg="mod">
          <ac:chgData name="Mathias Vercauteren" userId="fa5be325-c4b1-412f-aabb-20c14464bfb7" providerId="ADAL" clId="{25C97D6E-73B0-4140-96CD-2BA9D853D87A}" dt="2024-09-23T09:28:01.923" v="6684" actId="207"/>
          <ac:spMkLst>
            <pc:docMk/>
            <pc:sldMk cId="3427928699" sldId="2147470421"/>
            <ac:spMk id="17" creationId="{E27B0E0A-F484-A83A-F9A3-897DE37D0DE1}"/>
          </ac:spMkLst>
        </pc:spChg>
        <pc:spChg chg="del">
          <ac:chgData name="Mathias Vercauteren" userId="fa5be325-c4b1-412f-aabb-20c14464bfb7" providerId="ADAL" clId="{25C97D6E-73B0-4140-96CD-2BA9D853D87A}" dt="2024-09-23T09:02:39.582" v="6281" actId="478"/>
          <ac:spMkLst>
            <pc:docMk/>
            <pc:sldMk cId="3427928699" sldId="2147470421"/>
            <ac:spMk id="20" creationId="{72256FB2-890D-B35F-EFF2-AD2A88FB303E}"/>
          </ac:spMkLst>
        </pc:spChg>
      </pc:sldChg>
      <pc:sldChg chg="addSp modSp add mod modTransition">
        <pc:chgData name="Mathias Vercauteren" userId="fa5be325-c4b1-412f-aabb-20c14464bfb7" providerId="ADAL" clId="{25C97D6E-73B0-4140-96CD-2BA9D853D87A}" dt="2024-10-02T17:13:14.143" v="41813"/>
        <pc:sldMkLst>
          <pc:docMk/>
          <pc:sldMk cId="2213356327" sldId="2147470422"/>
        </pc:sldMkLst>
        <pc:spChg chg="mod">
          <ac:chgData name="Mathias Vercauteren" userId="fa5be325-c4b1-412f-aabb-20c14464bfb7" providerId="ADAL" clId="{25C97D6E-73B0-4140-96CD-2BA9D853D87A}" dt="2024-09-23T10:25:49.282" v="7579" actId="207"/>
          <ac:spMkLst>
            <pc:docMk/>
            <pc:sldMk cId="2213356327" sldId="2147470422"/>
            <ac:spMk id="17" creationId="{E27B0E0A-F484-A83A-F9A3-897DE37D0DE1}"/>
          </ac:spMkLst>
        </pc:spChg>
        <pc:spChg chg="mod">
          <ac:chgData name="Mathias Vercauteren" userId="fa5be325-c4b1-412f-aabb-20c14464bfb7" providerId="ADAL" clId="{25C97D6E-73B0-4140-96CD-2BA9D853D87A}" dt="2024-09-23T14:36:39.070" v="9742" actId="20577"/>
          <ac:spMkLst>
            <pc:docMk/>
            <pc:sldMk cId="2213356327" sldId="2147470422"/>
            <ac:spMk id="18" creationId="{FAF4E34B-7459-4CD7-CB44-087F381BE34E}"/>
          </ac:spMkLst>
        </pc:spChg>
        <pc:picChg chg="mod">
          <ac:chgData name="Mathias Vercauteren" userId="fa5be325-c4b1-412f-aabb-20c14464bfb7" providerId="ADAL" clId="{25C97D6E-73B0-4140-96CD-2BA9D853D87A}" dt="2024-09-23T10:21:08.421" v="7410" actId="1076"/>
          <ac:picMkLst>
            <pc:docMk/>
            <pc:sldMk cId="2213356327" sldId="2147470422"/>
            <ac:picMk id="11" creationId="{D04AEDF5-8F21-5C30-B688-8052EB385B5B}"/>
          </ac:picMkLst>
        </pc:picChg>
        <pc:picChg chg="mod">
          <ac:chgData name="Mathias Vercauteren" userId="fa5be325-c4b1-412f-aabb-20c14464bfb7" providerId="ADAL" clId="{25C97D6E-73B0-4140-96CD-2BA9D853D87A}" dt="2024-09-23T10:21:08.421" v="7410" actId="1076"/>
          <ac:picMkLst>
            <pc:docMk/>
            <pc:sldMk cId="2213356327" sldId="2147470422"/>
            <ac:picMk id="12" creationId="{305B3E5B-D1E3-807B-F248-6F61F8BE2FBC}"/>
          </ac:picMkLst>
        </pc:picChg>
        <pc:picChg chg="add mod">
          <ac:chgData name="Mathias Vercauteren" userId="fa5be325-c4b1-412f-aabb-20c14464bfb7" providerId="ADAL" clId="{25C97D6E-73B0-4140-96CD-2BA9D853D87A}" dt="2024-09-23T10:21:11.121" v="7411" actId="571"/>
          <ac:picMkLst>
            <pc:docMk/>
            <pc:sldMk cId="2213356327" sldId="2147470422"/>
            <ac:picMk id="13" creationId="{144F3E98-CB96-EE3C-3F00-C0BB2475F458}"/>
          </ac:picMkLst>
        </pc:picChg>
        <pc:picChg chg="add mod">
          <ac:chgData name="Mathias Vercauteren" userId="fa5be325-c4b1-412f-aabb-20c14464bfb7" providerId="ADAL" clId="{25C97D6E-73B0-4140-96CD-2BA9D853D87A}" dt="2024-09-23T10:21:11.121" v="7411" actId="571"/>
          <ac:picMkLst>
            <pc:docMk/>
            <pc:sldMk cId="2213356327" sldId="2147470422"/>
            <ac:picMk id="14" creationId="{78A36ED1-6CEE-8E0A-CC46-3DFCF63EEF53}"/>
          </ac:picMkLst>
        </pc:picChg>
        <pc:picChg chg="add mod">
          <ac:chgData name="Mathias Vercauteren" userId="fa5be325-c4b1-412f-aabb-20c14464bfb7" providerId="ADAL" clId="{25C97D6E-73B0-4140-96CD-2BA9D853D87A}" dt="2024-09-23T10:21:12.617" v="7412" actId="571"/>
          <ac:picMkLst>
            <pc:docMk/>
            <pc:sldMk cId="2213356327" sldId="2147470422"/>
            <ac:picMk id="15" creationId="{56D2F3E5-3A89-84E7-FABA-237AB8B4415B}"/>
          </ac:picMkLst>
        </pc:picChg>
        <pc:picChg chg="add mod">
          <ac:chgData name="Mathias Vercauteren" userId="fa5be325-c4b1-412f-aabb-20c14464bfb7" providerId="ADAL" clId="{25C97D6E-73B0-4140-96CD-2BA9D853D87A}" dt="2024-09-23T10:21:12.617" v="7412" actId="571"/>
          <ac:picMkLst>
            <pc:docMk/>
            <pc:sldMk cId="2213356327" sldId="2147470422"/>
            <ac:picMk id="16" creationId="{D250E96B-46FC-388B-92BD-9F9D716F3C24}"/>
          </ac:picMkLst>
        </pc:picChg>
      </pc:sldChg>
      <pc:sldChg chg="delSp modSp add mod modTransition delAnim">
        <pc:chgData name="Mathias Vercauteren" userId="fa5be325-c4b1-412f-aabb-20c14464bfb7" providerId="ADAL" clId="{25C97D6E-73B0-4140-96CD-2BA9D853D87A}" dt="2024-10-02T17:13:14.143" v="41813"/>
        <pc:sldMkLst>
          <pc:docMk/>
          <pc:sldMk cId="717872450" sldId="2147470423"/>
        </pc:sldMkLst>
        <pc:spChg chg="mod">
          <ac:chgData name="Mathias Vercauteren" userId="fa5be325-c4b1-412f-aabb-20c14464bfb7" providerId="ADAL" clId="{25C97D6E-73B0-4140-96CD-2BA9D853D87A}" dt="2024-09-23T10:23:41.554" v="7508" actId="207"/>
          <ac:spMkLst>
            <pc:docMk/>
            <pc:sldMk cId="717872450" sldId="2147470423"/>
            <ac:spMk id="17" creationId="{E27B0E0A-F484-A83A-F9A3-897DE37D0DE1}"/>
          </ac:spMkLst>
        </pc:spChg>
        <pc:spChg chg="mod">
          <ac:chgData name="Mathias Vercauteren" userId="fa5be325-c4b1-412f-aabb-20c14464bfb7" providerId="ADAL" clId="{25C97D6E-73B0-4140-96CD-2BA9D853D87A}" dt="2024-09-23T09:29:12.038" v="6755" actId="20577"/>
          <ac:spMkLst>
            <pc:docMk/>
            <pc:sldMk cId="717872450" sldId="2147470423"/>
            <ac:spMk id="18" creationId="{FAF4E34B-7459-4CD7-CB44-087F381BE34E}"/>
          </ac:spMkLst>
        </pc:spChg>
        <pc:spChg chg="del">
          <ac:chgData name="Mathias Vercauteren" userId="fa5be325-c4b1-412f-aabb-20c14464bfb7" providerId="ADAL" clId="{25C97D6E-73B0-4140-96CD-2BA9D853D87A}" dt="2024-09-23T09:24:07.341" v="6552" actId="478"/>
          <ac:spMkLst>
            <pc:docMk/>
            <pc:sldMk cId="717872450" sldId="2147470423"/>
            <ac:spMk id="23" creationId="{DC0CC135-779E-8E26-FBD3-09443842A3F7}"/>
          </ac:spMkLst>
        </pc:spChg>
        <pc:spChg chg="del">
          <ac:chgData name="Mathias Vercauteren" userId="fa5be325-c4b1-412f-aabb-20c14464bfb7" providerId="ADAL" clId="{25C97D6E-73B0-4140-96CD-2BA9D853D87A}" dt="2024-09-23T09:24:07.341" v="6552" actId="478"/>
          <ac:spMkLst>
            <pc:docMk/>
            <pc:sldMk cId="717872450" sldId="2147470423"/>
            <ac:spMk id="24" creationId="{0DC90E42-71D3-FE42-76F0-E64F57237CD5}"/>
          </ac:spMkLst>
        </pc:spChg>
        <pc:spChg chg="del">
          <ac:chgData name="Mathias Vercauteren" userId="fa5be325-c4b1-412f-aabb-20c14464bfb7" providerId="ADAL" clId="{25C97D6E-73B0-4140-96CD-2BA9D853D87A}" dt="2024-09-23T09:24:07.341" v="6552" actId="478"/>
          <ac:spMkLst>
            <pc:docMk/>
            <pc:sldMk cId="717872450" sldId="2147470423"/>
            <ac:spMk id="25" creationId="{90A34660-738C-3DD3-2785-54F889C39078}"/>
          </ac:spMkLst>
        </pc:spChg>
        <pc:spChg chg="del">
          <ac:chgData name="Mathias Vercauteren" userId="fa5be325-c4b1-412f-aabb-20c14464bfb7" providerId="ADAL" clId="{25C97D6E-73B0-4140-96CD-2BA9D853D87A}" dt="2024-09-23T09:24:07.341" v="6552" actId="478"/>
          <ac:spMkLst>
            <pc:docMk/>
            <pc:sldMk cId="717872450" sldId="2147470423"/>
            <ac:spMk id="26" creationId="{FB3FFBC1-D18A-70D6-BB54-58668B35B0AF}"/>
          </ac:spMkLst>
        </pc:spChg>
        <pc:spChg chg="del">
          <ac:chgData name="Mathias Vercauteren" userId="fa5be325-c4b1-412f-aabb-20c14464bfb7" providerId="ADAL" clId="{25C97D6E-73B0-4140-96CD-2BA9D853D87A}" dt="2024-09-23T09:24:07.341" v="6552" actId="478"/>
          <ac:spMkLst>
            <pc:docMk/>
            <pc:sldMk cId="717872450" sldId="2147470423"/>
            <ac:spMk id="27" creationId="{81EF7383-F0A9-17B4-933D-51C2FDEE2FFE}"/>
          </ac:spMkLst>
        </pc:spChg>
      </pc:sldChg>
      <pc:sldChg chg="modSp add mod ord modTransition">
        <pc:chgData name="Mathias Vercauteren" userId="fa5be325-c4b1-412f-aabb-20c14464bfb7" providerId="ADAL" clId="{25C97D6E-73B0-4140-96CD-2BA9D853D87A}" dt="2024-10-02T17:13:14.143" v="41813"/>
        <pc:sldMkLst>
          <pc:docMk/>
          <pc:sldMk cId="2265892318" sldId="2147470424"/>
        </pc:sldMkLst>
        <pc:spChg chg="mod">
          <ac:chgData name="Mathias Vercauteren" userId="fa5be325-c4b1-412f-aabb-20c14464bfb7" providerId="ADAL" clId="{25C97D6E-73B0-4140-96CD-2BA9D853D87A}" dt="2024-09-23T09:41:22.815" v="6986" actId="20577"/>
          <ac:spMkLst>
            <pc:docMk/>
            <pc:sldMk cId="2265892318" sldId="2147470424"/>
            <ac:spMk id="17" creationId="{E27B0E0A-F484-A83A-F9A3-897DE37D0DE1}"/>
          </ac:spMkLst>
        </pc:spChg>
        <pc:spChg chg="mod">
          <ac:chgData name="Mathias Vercauteren" userId="fa5be325-c4b1-412f-aabb-20c14464bfb7" providerId="ADAL" clId="{25C97D6E-73B0-4140-96CD-2BA9D853D87A}" dt="2024-09-23T09:32:24.118" v="6818" actId="20577"/>
          <ac:spMkLst>
            <pc:docMk/>
            <pc:sldMk cId="2265892318" sldId="2147470424"/>
            <ac:spMk id="18" creationId="{FAF4E34B-7459-4CD7-CB44-087F381BE34E}"/>
          </ac:spMkLst>
        </pc:spChg>
        <pc:spChg chg="mod">
          <ac:chgData name="Mathias Vercauteren" userId="fa5be325-c4b1-412f-aabb-20c14464bfb7" providerId="ADAL" clId="{25C97D6E-73B0-4140-96CD-2BA9D853D87A}" dt="2024-09-23T09:37:23.212" v="6981"/>
          <ac:spMkLst>
            <pc:docMk/>
            <pc:sldMk cId="2265892318" sldId="2147470424"/>
            <ac:spMk id="23" creationId="{DC0CC135-779E-8E26-FBD3-09443842A3F7}"/>
          </ac:spMkLst>
        </pc:spChg>
        <pc:spChg chg="mod">
          <ac:chgData name="Mathias Vercauteren" userId="fa5be325-c4b1-412f-aabb-20c14464bfb7" providerId="ADAL" clId="{25C97D6E-73B0-4140-96CD-2BA9D853D87A}" dt="2024-09-23T09:37:34.219" v="6982"/>
          <ac:spMkLst>
            <pc:docMk/>
            <pc:sldMk cId="2265892318" sldId="2147470424"/>
            <ac:spMk id="24" creationId="{0DC90E42-71D3-FE42-76F0-E64F57237CD5}"/>
          </ac:spMkLst>
        </pc:spChg>
        <pc:spChg chg="mod">
          <ac:chgData name="Mathias Vercauteren" userId="fa5be325-c4b1-412f-aabb-20c14464bfb7" providerId="ADAL" clId="{25C97D6E-73B0-4140-96CD-2BA9D853D87A}" dt="2024-09-23T09:37:55.432" v="6983"/>
          <ac:spMkLst>
            <pc:docMk/>
            <pc:sldMk cId="2265892318" sldId="2147470424"/>
            <ac:spMk id="25" creationId="{90A34660-738C-3DD3-2785-54F889C39078}"/>
          </ac:spMkLst>
        </pc:spChg>
        <pc:spChg chg="mod">
          <ac:chgData name="Mathias Vercauteren" userId="fa5be325-c4b1-412f-aabb-20c14464bfb7" providerId="ADAL" clId="{25C97D6E-73B0-4140-96CD-2BA9D853D87A}" dt="2024-09-23T09:38:27.672" v="6985"/>
          <ac:spMkLst>
            <pc:docMk/>
            <pc:sldMk cId="2265892318" sldId="2147470424"/>
            <ac:spMk id="26" creationId="{FB3FFBC1-D18A-70D6-BB54-58668B35B0AF}"/>
          </ac:spMkLst>
        </pc:spChg>
        <pc:spChg chg="mod">
          <ac:chgData name="Mathias Vercauteren" userId="fa5be325-c4b1-412f-aabb-20c14464bfb7" providerId="ADAL" clId="{25C97D6E-73B0-4140-96CD-2BA9D853D87A}" dt="2024-09-23T09:38:11.166" v="6984"/>
          <ac:spMkLst>
            <pc:docMk/>
            <pc:sldMk cId="2265892318" sldId="2147470424"/>
            <ac:spMk id="27" creationId="{81EF7383-F0A9-17B4-933D-51C2FDEE2FFE}"/>
          </ac:spMkLst>
        </pc:spChg>
      </pc:sldChg>
      <pc:sldChg chg="modSp add mod ord modTransition">
        <pc:chgData name="Mathias Vercauteren" userId="fa5be325-c4b1-412f-aabb-20c14464bfb7" providerId="ADAL" clId="{25C97D6E-73B0-4140-96CD-2BA9D853D87A}" dt="2024-10-02T17:13:14.143" v="41813"/>
        <pc:sldMkLst>
          <pc:docMk/>
          <pc:sldMk cId="810042219" sldId="2147470425"/>
        </pc:sldMkLst>
        <pc:spChg chg="mod">
          <ac:chgData name="Mathias Vercauteren" userId="fa5be325-c4b1-412f-aabb-20c14464bfb7" providerId="ADAL" clId="{25C97D6E-73B0-4140-96CD-2BA9D853D87A}" dt="2024-09-23T09:35:05.153" v="6949" actId="20577"/>
          <ac:spMkLst>
            <pc:docMk/>
            <pc:sldMk cId="810042219" sldId="2147470425"/>
            <ac:spMk id="17" creationId="{E27B0E0A-F484-A83A-F9A3-897DE37D0DE1}"/>
          </ac:spMkLst>
        </pc:spChg>
        <pc:spChg chg="mod">
          <ac:chgData name="Mathias Vercauteren" userId="fa5be325-c4b1-412f-aabb-20c14464bfb7" providerId="ADAL" clId="{25C97D6E-73B0-4140-96CD-2BA9D853D87A}" dt="2024-09-23T09:34:25.269" v="6898" actId="20577"/>
          <ac:spMkLst>
            <pc:docMk/>
            <pc:sldMk cId="810042219" sldId="2147470425"/>
            <ac:spMk id="18" creationId="{FAF4E34B-7459-4CD7-CB44-087F381BE34E}"/>
          </ac:spMkLst>
        </pc:spChg>
      </pc:sldChg>
      <pc:sldChg chg="addSp delSp modSp add mod ord modTransition delAnim modAnim">
        <pc:chgData name="Mathias Vercauteren" userId="fa5be325-c4b1-412f-aabb-20c14464bfb7" providerId="ADAL" clId="{25C97D6E-73B0-4140-96CD-2BA9D853D87A}" dt="2024-10-02T17:13:14.143" v="41813"/>
        <pc:sldMkLst>
          <pc:docMk/>
          <pc:sldMk cId="2041556581" sldId="2147470426"/>
        </pc:sldMkLst>
        <pc:spChg chg="mod">
          <ac:chgData name="Mathias Vercauteren" userId="fa5be325-c4b1-412f-aabb-20c14464bfb7" providerId="ADAL" clId="{25C97D6E-73B0-4140-96CD-2BA9D853D87A}" dt="2024-09-23T12:55:45.376" v="8123"/>
          <ac:spMkLst>
            <pc:docMk/>
            <pc:sldMk cId="2041556581" sldId="2147470426"/>
            <ac:spMk id="2" creationId="{4CA0690C-1102-78EB-B472-D679DE037BEE}"/>
          </ac:spMkLst>
        </pc:spChg>
        <pc:spChg chg="add mod">
          <ac:chgData name="Mathias Vercauteren" userId="fa5be325-c4b1-412f-aabb-20c14464bfb7" providerId="ADAL" clId="{25C97D6E-73B0-4140-96CD-2BA9D853D87A}" dt="2024-09-23T10:02:24" v="7338" actId="1076"/>
          <ac:spMkLst>
            <pc:docMk/>
            <pc:sldMk cId="2041556581" sldId="2147470426"/>
            <ac:spMk id="3" creationId="{8BA66C9C-0F95-E312-FAB2-F105B7BB1FE3}"/>
          </ac:spMkLst>
        </pc:spChg>
        <pc:spChg chg="del">
          <ac:chgData name="Mathias Vercauteren" userId="fa5be325-c4b1-412f-aabb-20c14464bfb7" providerId="ADAL" clId="{25C97D6E-73B0-4140-96CD-2BA9D853D87A}" dt="2024-09-23T09:35:21.219" v="6955" actId="478"/>
          <ac:spMkLst>
            <pc:docMk/>
            <pc:sldMk cId="2041556581" sldId="2147470426"/>
            <ac:spMk id="27" creationId="{D60FA4C8-5869-11E4-98A4-862EF0315DC8}"/>
          </ac:spMkLst>
        </pc:spChg>
        <pc:spChg chg="mod">
          <ac:chgData name="Mathias Vercauteren" userId="fa5be325-c4b1-412f-aabb-20c14464bfb7" providerId="ADAL" clId="{25C97D6E-73B0-4140-96CD-2BA9D853D87A}" dt="2024-09-23T09:50:20.773" v="7154" actId="14100"/>
          <ac:spMkLst>
            <pc:docMk/>
            <pc:sldMk cId="2041556581" sldId="2147470426"/>
            <ac:spMk id="28" creationId="{9B185515-8EB1-3E68-6E24-AB2738967804}"/>
          </ac:spMkLst>
        </pc:spChg>
        <pc:spChg chg="mod">
          <ac:chgData name="Mathias Vercauteren" userId="fa5be325-c4b1-412f-aabb-20c14464bfb7" providerId="ADAL" clId="{25C97D6E-73B0-4140-96CD-2BA9D853D87A}" dt="2024-09-23T09:50:20.773" v="7154" actId="14100"/>
          <ac:spMkLst>
            <pc:docMk/>
            <pc:sldMk cId="2041556581" sldId="2147470426"/>
            <ac:spMk id="29" creationId="{07C151CA-F796-22A5-6F3F-BB9C6C17F04E}"/>
          </ac:spMkLst>
        </pc:spChg>
        <pc:spChg chg="mod">
          <ac:chgData name="Mathias Vercauteren" userId="fa5be325-c4b1-412f-aabb-20c14464bfb7" providerId="ADAL" clId="{25C97D6E-73B0-4140-96CD-2BA9D853D87A}" dt="2024-09-23T09:50:20.773" v="7154" actId="14100"/>
          <ac:spMkLst>
            <pc:docMk/>
            <pc:sldMk cId="2041556581" sldId="2147470426"/>
            <ac:spMk id="30" creationId="{393D370B-F321-C644-33D2-6806F4DE59E0}"/>
          </ac:spMkLst>
        </pc:spChg>
        <pc:spChg chg="mod">
          <ac:chgData name="Mathias Vercauteren" userId="fa5be325-c4b1-412f-aabb-20c14464bfb7" providerId="ADAL" clId="{25C97D6E-73B0-4140-96CD-2BA9D853D87A}" dt="2024-09-23T09:50:20.773" v="7154" actId="14100"/>
          <ac:spMkLst>
            <pc:docMk/>
            <pc:sldMk cId="2041556581" sldId="2147470426"/>
            <ac:spMk id="31" creationId="{8A55680C-0CD2-480E-FA41-0729896AE724}"/>
          </ac:spMkLst>
        </pc:spChg>
        <pc:spChg chg="mod">
          <ac:chgData name="Mathias Vercauteren" userId="fa5be325-c4b1-412f-aabb-20c14464bfb7" providerId="ADAL" clId="{25C97D6E-73B0-4140-96CD-2BA9D853D87A}" dt="2024-09-23T09:50:20.773" v="7154" actId="14100"/>
          <ac:spMkLst>
            <pc:docMk/>
            <pc:sldMk cId="2041556581" sldId="2147470426"/>
            <ac:spMk id="32" creationId="{B18A63C4-F35B-9DC1-E01C-EBE4C8ECC073}"/>
          </ac:spMkLst>
        </pc:spChg>
        <pc:spChg chg="mod">
          <ac:chgData name="Mathias Vercauteren" userId="fa5be325-c4b1-412f-aabb-20c14464bfb7" providerId="ADAL" clId="{25C97D6E-73B0-4140-96CD-2BA9D853D87A}" dt="2024-09-23T09:50:20.773" v="7154" actId="14100"/>
          <ac:spMkLst>
            <pc:docMk/>
            <pc:sldMk cId="2041556581" sldId="2147470426"/>
            <ac:spMk id="33" creationId="{21341189-7F49-D7E6-EFAC-98FA8983C5D9}"/>
          </ac:spMkLst>
        </pc:spChg>
        <pc:spChg chg="mod">
          <ac:chgData name="Mathias Vercauteren" userId="fa5be325-c4b1-412f-aabb-20c14464bfb7" providerId="ADAL" clId="{25C97D6E-73B0-4140-96CD-2BA9D853D87A}" dt="2024-09-23T09:50:20.773" v="7154" actId="14100"/>
          <ac:spMkLst>
            <pc:docMk/>
            <pc:sldMk cId="2041556581" sldId="2147470426"/>
            <ac:spMk id="34" creationId="{F8FB9E89-C668-C919-E7B3-1EB9B68B025E}"/>
          </ac:spMkLst>
        </pc:spChg>
        <pc:spChg chg="mod">
          <ac:chgData name="Mathias Vercauteren" userId="fa5be325-c4b1-412f-aabb-20c14464bfb7" providerId="ADAL" clId="{25C97D6E-73B0-4140-96CD-2BA9D853D87A}" dt="2024-09-23T09:50:20.773" v="7154" actId="14100"/>
          <ac:spMkLst>
            <pc:docMk/>
            <pc:sldMk cId="2041556581" sldId="2147470426"/>
            <ac:spMk id="35" creationId="{8523EC77-0483-2427-0384-BC98E48835DE}"/>
          </ac:spMkLst>
        </pc:spChg>
        <pc:spChg chg="mod">
          <ac:chgData name="Mathias Vercauteren" userId="fa5be325-c4b1-412f-aabb-20c14464bfb7" providerId="ADAL" clId="{25C97D6E-73B0-4140-96CD-2BA9D853D87A}" dt="2024-09-23T09:50:20.773" v="7154" actId="14100"/>
          <ac:spMkLst>
            <pc:docMk/>
            <pc:sldMk cId="2041556581" sldId="2147470426"/>
            <ac:spMk id="36" creationId="{3402CEA6-5C29-B194-F3D8-9EC508011918}"/>
          </ac:spMkLst>
        </pc:spChg>
        <pc:spChg chg="mod">
          <ac:chgData name="Mathias Vercauteren" userId="fa5be325-c4b1-412f-aabb-20c14464bfb7" providerId="ADAL" clId="{25C97D6E-73B0-4140-96CD-2BA9D853D87A}" dt="2024-09-23T09:50:20.773" v="7154" actId="14100"/>
          <ac:spMkLst>
            <pc:docMk/>
            <pc:sldMk cId="2041556581" sldId="2147470426"/>
            <ac:spMk id="37" creationId="{7B7193F7-2FA1-8730-7F8A-8431D5D502C9}"/>
          </ac:spMkLst>
        </pc:spChg>
        <pc:spChg chg="mod">
          <ac:chgData name="Mathias Vercauteren" userId="fa5be325-c4b1-412f-aabb-20c14464bfb7" providerId="ADAL" clId="{25C97D6E-73B0-4140-96CD-2BA9D853D87A}" dt="2024-09-23T09:50:20.773" v="7154" actId="14100"/>
          <ac:spMkLst>
            <pc:docMk/>
            <pc:sldMk cId="2041556581" sldId="2147470426"/>
            <ac:spMk id="38" creationId="{0412A998-E8C8-F8F3-B3FD-13806E7783C7}"/>
          </ac:spMkLst>
        </pc:spChg>
        <pc:spChg chg="mod">
          <ac:chgData name="Mathias Vercauteren" userId="fa5be325-c4b1-412f-aabb-20c14464bfb7" providerId="ADAL" clId="{25C97D6E-73B0-4140-96CD-2BA9D853D87A}" dt="2024-09-23T09:50:20.773" v="7154" actId="14100"/>
          <ac:spMkLst>
            <pc:docMk/>
            <pc:sldMk cId="2041556581" sldId="2147470426"/>
            <ac:spMk id="39" creationId="{E418DF5E-FDC6-B00B-680E-C0538D2A21C1}"/>
          </ac:spMkLst>
        </pc:spChg>
        <pc:spChg chg="del">
          <ac:chgData name="Mathias Vercauteren" userId="fa5be325-c4b1-412f-aabb-20c14464bfb7" providerId="ADAL" clId="{25C97D6E-73B0-4140-96CD-2BA9D853D87A}" dt="2024-09-23T09:35:21.219" v="6955" actId="478"/>
          <ac:spMkLst>
            <pc:docMk/>
            <pc:sldMk cId="2041556581" sldId="2147470426"/>
            <ac:spMk id="40" creationId="{2F1137BC-B453-6DFB-1212-34DDE4496FD4}"/>
          </ac:spMkLst>
        </pc:spChg>
        <pc:spChg chg="del">
          <ac:chgData name="Mathias Vercauteren" userId="fa5be325-c4b1-412f-aabb-20c14464bfb7" providerId="ADAL" clId="{25C97D6E-73B0-4140-96CD-2BA9D853D87A}" dt="2024-09-23T09:35:21.219" v="6955" actId="478"/>
          <ac:spMkLst>
            <pc:docMk/>
            <pc:sldMk cId="2041556581" sldId="2147470426"/>
            <ac:spMk id="41" creationId="{1D38B385-520D-EDAD-8CDB-47A76F65AD0C}"/>
          </ac:spMkLst>
        </pc:spChg>
        <pc:spChg chg="del">
          <ac:chgData name="Mathias Vercauteren" userId="fa5be325-c4b1-412f-aabb-20c14464bfb7" providerId="ADAL" clId="{25C97D6E-73B0-4140-96CD-2BA9D853D87A}" dt="2024-09-23T09:35:21.219" v="6955" actId="478"/>
          <ac:spMkLst>
            <pc:docMk/>
            <pc:sldMk cId="2041556581" sldId="2147470426"/>
            <ac:spMk id="42" creationId="{46B8AE74-E785-2794-9821-C41629668962}"/>
          </ac:spMkLst>
        </pc:spChg>
        <pc:spChg chg="del">
          <ac:chgData name="Mathias Vercauteren" userId="fa5be325-c4b1-412f-aabb-20c14464bfb7" providerId="ADAL" clId="{25C97D6E-73B0-4140-96CD-2BA9D853D87A}" dt="2024-09-23T09:35:21.219" v="6955" actId="478"/>
          <ac:spMkLst>
            <pc:docMk/>
            <pc:sldMk cId="2041556581" sldId="2147470426"/>
            <ac:spMk id="43" creationId="{E115D1BA-9181-0600-1644-CC9FCF9AC220}"/>
          </ac:spMkLst>
        </pc:spChg>
        <pc:spChg chg="del">
          <ac:chgData name="Mathias Vercauteren" userId="fa5be325-c4b1-412f-aabb-20c14464bfb7" providerId="ADAL" clId="{25C97D6E-73B0-4140-96CD-2BA9D853D87A}" dt="2024-09-23T09:35:21.219" v="6955" actId="478"/>
          <ac:spMkLst>
            <pc:docMk/>
            <pc:sldMk cId="2041556581" sldId="2147470426"/>
            <ac:spMk id="44" creationId="{5575244F-36C9-FAF1-D68D-10631B96BD46}"/>
          </ac:spMkLst>
        </pc:spChg>
        <pc:spChg chg="del">
          <ac:chgData name="Mathias Vercauteren" userId="fa5be325-c4b1-412f-aabb-20c14464bfb7" providerId="ADAL" clId="{25C97D6E-73B0-4140-96CD-2BA9D853D87A}" dt="2024-09-23T09:35:21.219" v="6955" actId="478"/>
          <ac:spMkLst>
            <pc:docMk/>
            <pc:sldMk cId="2041556581" sldId="2147470426"/>
            <ac:spMk id="45" creationId="{DBBE7001-9663-0CEE-C252-18376FA513F0}"/>
          </ac:spMkLst>
        </pc:spChg>
        <pc:spChg chg="del">
          <ac:chgData name="Mathias Vercauteren" userId="fa5be325-c4b1-412f-aabb-20c14464bfb7" providerId="ADAL" clId="{25C97D6E-73B0-4140-96CD-2BA9D853D87A}" dt="2024-09-23T09:35:21.219" v="6955" actId="478"/>
          <ac:spMkLst>
            <pc:docMk/>
            <pc:sldMk cId="2041556581" sldId="2147470426"/>
            <ac:spMk id="46" creationId="{56D8DDA8-D7E2-7F57-3C13-D2FEFA9777C1}"/>
          </ac:spMkLst>
        </pc:spChg>
        <pc:spChg chg="del">
          <ac:chgData name="Mathias Vercauteren" userId="fa5be325-c4b1-412f-aabb-20c14464bfb7" providerId="ADAL" clId="{25C97D6E-73B0-4140-96CD-2BA9D853D87A}" dt="2024-09-23T09:35:21.219" v="6955" actId="478"/>
          <ac:spMkLst>
            <pc:docMk/>
            <pc:sldMk cId="2041556581" sldId="2147470426"/>
            <ac:spMk id="47" creationId="{60819C76-A03E-5B3B-1C54-D2F05F1C68F0}"/>
          </ac:spMkLst>
        </pc:spChg>
        <pc:spChg chg="del">
          <ac:chgData name="Mathias Vercauteren" userId="fa5be325-c4b1-412f-aabb-20c14464bfb7" providerId="ADAL" clId="{25C97D6E-73B0-4140-96CD-2BA9D853D87A}" dt="2024-09-23T09:35:21.219" v="6955" actId="478"/>
          <ac:spMkLst>
            <pc:docMk/>
            <pc:sldMk cId="2041556581" sldId="2147470426"/>
            <ac:spMk id="48" creationId="{74827EE0-0CE9-5E6F-F8EB-0801D31DBA51}"/>
          </ac:spMkLst>
        </pc:spChg>
        <pc:spChg chg="del">
          <ac:chgData name="Mathias Vercauteren" userId="fa5be325-c4b1-412f-aabb-20c14464bfb7" providerId="ADAL" clId="{25C97D6E-73B0-4140-96CD-2BA9D853D87A}" dt="2024-09-23T09:35:21.219" v="6955" actId="478"/>
          <ac:spMkLst>
            <pc:docMk/>
            <pc:sldMk cId="2041556581" sldId="2147470426"/>
            <ac:spMk id="49" creationId="{6140D5AA-E21E-22BB-39B4-FA7724C4F7A5}"/>
          </ac:spMkLst>
        </pc:spChg>
        <pc:spChg chg="del">
          <ac:chgData name="Mathias Vercauteren" userId="fa5be325-c4b1-412f-aabb-20c14464bfb7" providerId="ADAL" clId="{25C97D6E-73B0-4140-96CD-2BA9D853D87A}" dt="2024-09-23T09:35:21.219" v="6955" actId="478"/>
          <ac:spMkLst>
            <pc:docMk/>
            <pc:sldMk cId="2041556581" sldId="2147470426"/>
            <ac:spMk id="50" creationId="{A49E585A-6B28-1A90-F581-8307FE68AB6D}"/>
          </ac:spMkLst>
        </pc:spChg>
        <pc:spChg chg="del">
          <ac:chgData name="Mathias Vercauteren" userId="fa5be325-c4b1-412f-aabb-20c14464bfb7" providerId="ADAL" clId="{25C97D6E-73B0-4140-96CD-2BA9D853D87A}" dt="2024-09-23T09:35:21.219" v="6955" actId="478"/>
          <ac:spMkLst>
            <pc:docMk/>
            <pc:sldMk cId="2041556581" sldId="2147470426"/>
            <ac:spMk id="51" creationId="{D4A7FE4E-220A-B37F-22A3-E59FE24BFC8F}"/>
          </ac:spMkLst>
        </pc:spChg>
        <pc:spChg chg="del">
          <ac:chgData name="Mathias Vercauteren" userId="fa5be325-c4b1-412f-aabb-20c14464bfb7" providerId="ADAL" clId="{25C97D6E-73B0-4140-96CD-2BA9D853D87A}" dt="2024-09-23T09:35:21.219" v="6955" actId="478"/>
          <ac:spMkLst>
            <pc:docMk/>
            <pc:sldMk cId="2041556581" sldId="2147470426"/>
            <ac:spMk id="52" creationId="{146D3C90-B8ED-7F45-4D56-2DAD1BB2926B}"/>
          </ac:spMkLst>
        </pc:spChg>
        <pc:spChg chg="del">
          <ac:chgData name="Mathias Vercauteren" userId="fa5be325-c4b1-412f-aabb-20c14464bfb7" providerId="ADAL" clId="{25C97D6E-73B0-4140-96CD-2BA9D853D87A}" dt="2024-09-23T09:35:21.219" v="6955" actId="478"/>
          <ac:spMkLst>
            <pc:docMk/>
            <pc:sldMk cId="2041556581" sldId="2147470426"/>
            <ac:spMk id="53" creationId="{5B8B6275-094A-A432-3715-60EE1B5A3898}"/>
          </ac:spMkLst>
        </pc:spChg>
        <pc:spChg chg="del">
          <ac:chgData name="Mathias Vercauteren" userId="fa5be325-c4b1-412f-aabb-20c14464bfb7" providerId="ADAL" clId="{25C97D6E-73B0-4140-96CD-2BA9D853D87A}" dt="2024-09-23T09:35:21.219" v="6955" actId="478"/>
          <ac:spMkLst>
            <pc:docMk/>
            <pc:sldMk cId="2041556581" sldId="2147470426"/>
            <ac:spMk id="54" creationId="{27D6811F-08AB-6CE8-08DB-11D74CF22B4C}"/>
          </ac:spMkLst>
        </pc:spChg>
        <pc:spChg chg="del">
          <ac:chgData name="Mathias Vercauteren" userId="fa5be325-c4b1-412f-aabb-20c14464bfb7" providerId="ADAL" clId="{25C97D6E-73B0-4140-96CD-2BA9D853D87A}" dt="2024-09-23T09:35:21.219" v="6955" actId="478"/>
          <ac:spMkLst>
            <pc:docMk/>
            <pc:sldMk cId="2041556581" sldId="2147470426"/>
            <ac:spMk id="55" creationId="{2D3DEC90-D01A-85A2-2283-2908C4D9DBB3}"/>
          </ac:spMkLst>
        </pc:spChg>
        <pc:spChg chg="del">
          <ac:chgData name="Mathias Vercauteren" userId="fa5be325-c4b1-412f-aabb-20c14464bfb7" providerId="ADAL" clId="{25C97D6E-73B0-4140-96CD-2BA9D853D87A}" dt="2024-09-23T09:35:21.219" v="6955" actId="478"/>
          <ac:spMkLst>
            <pc:docMk/>
            <pc:sldMk cId="2041556581" sldId="2147470426"/>
            <ac:spMk id="56" creationId="{DE39658F-C7BE-1A8D-E17B-BA37E7F47CAA}"/>
          </ac:spMkLst>
        </pc:spChg>
        <pc:spChg chg="del">
          <ac:chgData name="Mathias Vercauteren" userId="fa5be325-c4b1-412f-aabb-20c14464bfb7" providerId="ADAL" clId="{25C97D6E-73B0-4140-96CD-2BA9D853D87A}" dt="2024-09-23T09:35:21.219" v="6955" actId="478"/>
          <ac:spMkLst>
            <pc:docMk/>
            <pc:sldMk cId="2041556581" sldId="2147470426"/>
            <ac:spMk id="57" creationId="{265604EB-EAF7-3AB1-5121-57FDBCC63837}"/>
          </ac:spMkLst>
        </pc:spChg>
        <pc:spChg chg="del">
          <ac:chgData name="Mathias Vercauteren" userId="fa5be325-c4b1-412f-aabb-20c14464bfb7" providerId="ADAL" clId="{25C97D6E-73B0-4140-96CD-2BA9D853D87A}" dt="2024-09-23T09:35:21.219" v="6955" actId="478"/>
          <ac:spMkLst>
            <pc:docMk/>
            <pc:sldMk cId="2041556581" sldId="2147470426"/>
            <ac:spMk id="58" creationId="{61B958D8-7B95-031E-D75F-5FFA84B4A142}"/>
          </ac:spMkLst>
        </pc:spChg>
        <pc:spChg chg="del">
          <ac:chgData name="Mathias Vercauteren" userId="fa5be325-c4b1-412f-aabb-20c14464bfb7" providerId="ADAL" clId="{25C97D6E-73B0-4140-96CD-2BA9D853D87A}" dt="2024-09-23T09:35:21.219" v="6955" actId="478"/>
          <ac:spMkLst>
            <pc:docMk/>
            <pc:sldMk cId="2041556581" sldId="2147470426"/>
            <ac:spMk id="59" creationId="{2EBE716A-AFDC-94BB-7586-B15EA95CED1F}"/>
          </ac:spMkLst>
        </pc:spChg>
        <pc:spChg chg="del">
          <ac:chgData name="Mathias Vercauteren" userId="fa5be325-c4b1-412f-aabb-20c14464bfb7" providerId="ADAL" clId="{25C97D6E-73B0-4140-96CD-2BA9D853D87A}" dt="2024-09-23T09:35:21.219" v="6955" actId="478"/>
          <ac:spMkLst>
            <pc:docMk/>
            <pc:sldMk cId="2041556581" sldId="2147470426"/>
            <ac:spMk id="60" creationId="{0A753BF4-C79B-F0E9-052F-AE370432AF9B}"/>
          </ac:spMkLst>
        </pc:spChg>
        <pc:spChg chg="del">
          <ac:chgData name="Mathias Vercauteren" userId="fa5be325-c4b1-412f-aabb-20c14464bfb7" providerId="ADAL" clId="{25C97D6E-73B0-4140-96CD-2BA9D853D87A}" dt="2024-09-23T09:35:21.219" v="6955" actId="478"/>
          <ac:spMkLst>
            <pc:docMk/>
            <pc:sldMk cId="2041556581" sldId="2147470426"/>
            <ac:spMk id="61" creationId="{DCC7337B-FB79-1B4C-1FF2-DC9069AA4AB2}"/>
          </ac:spMkLst>
        </pc:spChg>
        <pc:spChg chg="del">
          <ac:chgData name="Mathias Vercauteren" userId="fa5be325-c4b1-412f-aabb-20c14464bfb7" providerId="ADAL" clId="{25C97D6E-73B0-4140-96CD-2BA9D853D87A}" dt="2024-09-23T09:35:21.219" v="6955" actId="478"/>
          <ac:spMkLst>
            <pc:docMk/>
            <pc:sldMk cId="2041556581" sldId="2147470426"/>
            <ac:spMk id="62" creationId="{5B0BE5EE-C07E-2FB8-97FF-1BB7E714BE87}"/>
          </ac:spMkLst>
        </pc:spChg>
        <pc:spChg chg="del">
          <ac:chgData name="Mathias Vercauteren" userId="fa5be325-c4b1-412f-aabb-20c14464bfb7" providerId="ADAL" clId="{25C97D6E-73B0-4140-96CD-2BA9D853D87A}" dt="2024-09-23T09:35:21.219" v="6955" actId="478"/>
          <ac:spMkLst>
            <pc:docMk/>
            <pc:sldMk cId="2041556581" sldId="2147470426"/>
            <ac:spMk id="63" creationId="{CF6114AA-CC4E-6A7D-13D0-3D7A91D895EE}"/>
          </ac:spMkLst>
        </pc:spChg>
        <pc:spChg chg="del">
          <ac:chgData name="Mathias Vercauteren" userId="fa5be325-c4b1-412f-aabb-20c14464bfb7" providerId="ADAL" clId="{25C97D6E-73B0-4140-96CD-2BA9D853D87A}" dt="2024-09-23T09:35:21.219" v="6955" actId="478"/>
          <ac:spMkLst>
            <pc:docMk/>
            <pc:sldMk cId="2041556581" sldId="2147470426"/>
            <ac:spMk id="64" creationId="{31BB6BB6-96D3-0757-7DB1-A94F7E0F6372}"/>
          </ac:spMkLst>
        </pc:spChg>
        <pc:spChg chg="del">
          <ac:chgData name="Mathias Vercauteren" userId="fa5be325-c4b1-412f-aabb-20c14464bfb7" providerId="ADAL" clId="{25C97D6E-73B0-4140-96CD-2BA9D853D87A}" dt="2024-09-23T09:35:21.219" v="6955" actId="478"/>
          <ac:spMkLst>
            <pc:docMk/>
            <pc:sldMk cId="2041556581" sldId="2147470426"/>
            <ac:spMk id="65" creationId="{8F1F7DE8-0E9F-DE3A-866F-6391E33D7732}"/>
          </ac:spMkLst>
        </pc:spChg>
        <pc:spChg chg="del">
          <ac:chgData name="Mathias Vercauteren" userId="fa5be325-c4b1-412f-aabb-20c14464bfb7" providerId="ADAL" clId="{25C97D6E-73B0-4140-96CD-2BA9D853D87A}" dt="2024-09-23T09:35:21.219" v="6955" actId="478"/>
          <ac:spMkLst>
            <pc:docMk/>
            <pc:sldMk cId="2041556581" sldId="2147470426"/>
            <ac:spMk id="66" creationId="{FD8B3104-81A2-2490-5F85-D26CDD99BAF7}"/>
          </ac:spMkLst>
        </pc:spChg>
        <pc:spChg chg="del">
          <ac:chgData name="Mathias Vercauteren" userId="fa5be325-c4b1-412f-aabb-20c14464bfb7" providerId="ADAL" clId="{25C97D6E-73B0-4140-96CD-2BA9D853D87A}" dt="2024-09-23T09:35:21.219" v="6955" actId="478"/>
          <ac:spMkLst>
            <pc:docMk/>
            <pc:sldMk cId="2041556581" sldId="2147470426"/>
            <ac:spMk id="67" creationId="{F2C0AB3D-3572-D266-21E3-CCFA9A1C9B84}"/>
          </ac:spMkLst>
        </pc:spChg>
        <pc:spChg chg="del">
          <ac:chgData name="Mathias Vercauteren" userId="fa5be325-c4b1-412f-aabb-20c14464bfb7" providerId="ADAL" clId="{25C97D6E-73B0-4140-96CD-2BA9D853D87A}" dt="2024-09-23T09:35:21.219" v="6955" actId="478"/>
          <ac:spMkLst>
            <pc:docMk/>
            <pc:sldMk cId="2041556581" sldId="2147470426"/>
            <ac:spMk id="68" creationId="{4AAA8D49-DDE7-CD96-0F9F-1A693C50EC8A}"/>
          </ac:spMkLst>
        </pc:spChg>
        <pc:spChg chg="del">
          <ac:chgData name="Mathias Vercauteren" userId="fa5be325-c4b1-412f-aabb-20c14464bfb7" providerId="ADAL" clId="{25C97D6E-73B0-4140-96CD-2BA9D853D87A}" dt="2024-09-23T09:35:21.219" v="6955" actId="478"/>
          <ac:spMkLst>
            <pc:docMk/>
            <pc:sldMk cId="2041556581" sldId="2147470426"/>
            <ac:spMk id="69" creationId="{40BEA62B-645A-B7C9-3F22-B3F669EE6719}"/>
          </ac:spMkLst>
        </pc:spChg>
        <pc:spChg chg="del">
          <ac:chgData name="Mathias Vercauteren" userId="fa5be325-c4b1-412f-aabb-20c14464bfb7" providerId="ADAL" clId="{25C97D6E-73B0-4140-96CD-2BA9D853D87A}" dt="2024-09-23T09:35:21.219" v="6955" actId="478"/>
          <ac:spMkLst>
            <pc:docMk/>
            <pc:sldMk cId="2041556581" sldId="2147470426"/>
            <ac:spMk id="70" creationId="{B4052ED3-C23E-F60A-3C7C-864DCA6818C4}"/>
          </ac:spMkLst>
        </pc:spChg>
        <pc:spChg chg="del">
          <ac:chgData name="Mathias Vercauteren" userId="fa5be325-c4b1-412f-aabb-20c14464bfb7" providerId="ADAL" clId="{25C97D6E-73B0-4140-96CD-2BA9D853D87A}" dt="2024-09-23T09:35:21.219" v="6955" actId="478"/>
          <ac:spMkLst>
            <pc:docMk/>
            <pc:sldMk cId="2041556581" sldId="2147470426"/>
            <ac:spMk id="71" creationId="{CA9E2CD6-66ED-681A-8D1D-3C0E6FB5B511}"/>
          </ac:spMkLst>
        </pc:spChg>
        <pc:spChg chg="del">
          <ac:chgData name="Mathias Vercauteren" userId="fa5be325-c4b1-412f-aabb-20c14464bfb7" providerId="ADAL" clId="{25C97D6E-73B0-4140-96CD-2BA9D853D87A}" dt="2024-09-23T09:35:21.219" v="6955" actId="478"/>
          <ac:spMkLst>
            <pc:docMk/>
            <pc:sldMk cId="2041556581" sldId="2147470426"/>
            <ac:spMk id="72" creationId="{C04B27C5-7225-74C5-159A-B863785A472F}"/>
          </ac:spMkLst>
        </pc:spChg>
        <pc:spChg chg="del">
          <ac:chgData name="Mathias Vercauteren" userId="fa5be325-c4b1-412f-aabb-20c14464bfb7" providerId="ADAL" clId="{25C97D6E-73B0-4140-96CD-2BA9D853D87A}" dt="2024-09-23T09:35:21.219" v="6955" actId="478"/>
          <ac:spMkLst>
            <pc:docMk/>
            <pc:sldMk cId="2041556581" sldId="2147470426"/>
            <ac:spMk id="73" creationId="{C74A2210-29B1-D30D-9B4B-E272797AA377}"/>
          </ac:spMkLst>
        </pc:spChg>
        <pc:spChg chg="del">
          <ac:chgData name="Mathias Vercauteren" userId="fa5be325-c4b1-412f-aabb-20c14464bfb7" providerId="ADAL" clId="{25C97D6E-73B0-4140-96CD-2BA9D853D87A}" dt="2024-09-23T09:35:21.219" v="6955" actId="478"/>
          <ac:spMkLst>
            <pc:docMk/>
            <pc:sldMk cId="2041556581" sldId="2147470426"/>
            <ac:spMk id="74" creationId="{ECEACBA3-A023-66FD-1CC4-FB89CB75C523}"/>
          </ac:spMkLst>
        </pc:spChg>
        <pc:spChg chg="del">
          <ac:chgData name="Mathias Vercauteren" userId="fa5be325-c4b1-412f-aabb-20c14464bfb7" providerId="ADAL" clId="{25C97D6E-73B0-4140-96CD-2BA9D853D87A}" dt="2024-09-23T09:35:21.219" v="6955" actId="478"/>
          <ac:spMkLst>
            <pc:docMk/>
            <pc:sldMk cId="2041556581" sldId="2147470426"/>
            <ac:spMk id="75" creationId="{0B122F6D-D734-77BB-55A7-AA2D4706CFB7}"/>
          </ac:spMkLst>
        </pc:spChg>
        <pc:spChg chg="del">
          <ac:chgData name="Mathias Vercauteren" userId="fa5be325-c4b1-412f-aabb-20c14464bfb7" providerId="ADAL" clId="{25C97D6E-73B0-4140-96CD-2BA9D853D87A}" dt="2024-09-23T09:35:21.219" v="6955" actId="478"/>
          <ac:spMkLst>
            <pc:docMk/>
            <pc:sldMk cId="2041556581" sldId="2147470426"/>
            <ac:spMk id="76" creationId="{D547A9AD-8CDA-0F1B-EF51-48E331960BA1}"/>
          </ac:spMkLst>
        </pc:spChg>
        <pc:spChg chg="del">
          <ac:chgData name="Mathias Vercauteren" userId="fa5be325-c4b1-412f-aabb-20c14464bfb7" providerId="ADAL" clId="{25C97D6E-73B0-4140-96CD-2BA9D853D87A}" dt="2024-09-23T09:35:21.219" v="6955" actId="478"/>
          <ac:spMkLst>
            <pc:docMk/>
            <pc:sldMk cId="2041556581" sldId="2147470426"/>
            <ac:spMk id="77" creationId="{9CC56536-BE45-CC8B-F70B-939405E5C650}"/>
          </ac:spMkLst>
        </pc:spChg>
        <pc:spChg chg="del">
          <ac:chgData name="Mathias Vercauteren" userId="fa5be325-c4b1-412f-aabb-20c14464bfb7" providerId="ADAL" clId="{25C97D6E-73B0-4140-96CD-2BA9D853D87A}" dt="2024-09-23T09:35:21.219" v="6955" actId="478"/>
          <ac:spMkLst>
            <pc:docMk/>
            <pc:sldMk cId="2041556581" sldId="2147470426"/>
            <ac:spMk id="78" creationId="{7462A8DF-E9E2-9362-0073-1E7A3F9DB742}"/>
          </ac:spMkLst>
        </pc:spChg>
        <pc:spChg chg="del">
          <ac:chgData name="Mathias Vercauteren" userId="fa5be325-c4b1-412f-aabb-20c14464bfb7" providerId="ADAL" clId="{25C97D6E-73B0-4140-96CD-2BA9D853D87A}" dt="2024-09-23T09:35:28.774" v="6959" actId="478"/>
          <ac:spMkLst>
            <pc:docMk/>
            <pc:sldMk cId="2041556581" sldId="2147470426"/>
            <ac:spMk id="79" creationId="{A14CAC65-B8E1-7BE9-2914-002EB8710D51}"/>
          </ac:spMkLst>
        </pc:spChg>
        <pc:spChg chg="del">
          <ac:chgData name="Mathias Vercauteren" userId="fa5be325-c4b1-412f-aabb-20c14464bfb7" providerId="ADAL" clId="{25C97D6E-73B0-4140-96CD-2BA9D853D87A}" dt="2024-09-23T09:35:27.858" v="6958" actId="478"/>
          <ac:spMkLst>
            <pc:docMk/>
            <pc:sldMk cId="2041556581" sldId="2147470426"/>
            <ac:spMk id="80" creationId="{7D93F1C8-21B3-4A57-9739-F90E06F2D149}"/>
          </ac:spMkLst>
        </pc:spChg>
        <pc:spChg chg="del">
          <ac:chgData name="Mathias Vercauteren" userId="fa5be325-c4b1-412f-aabb-20c14464bfb7" providerId="ADAL" clId="{25C97D6E-73B0-4140-96CD-2BA9D853D87A}" dt="2024-09-23T09:35:26.922" v="6957" actId="478"/>
          <ac:spMkLst>
            <pc:docMk/>
            <pc:sldMk cId="2041556581" sldId="2147470426"/>
            <ac:spMk id="81" creationId="{0A36896E-8736-6A08-9300-C212AB8D3D45}"/>
          </ac:spMkLst>
        </pc:spChg>
        <pc:spChg chg="del">
          <ac:chgData name="Mathias Vercauteren" userId="fa5be325-c4b1-412f-aabb-20c14464bfb7" providerId="ADAL" clId="{25C97D6E-73B0-4140-96CD-2BA9D853D87A}" dt="2024-09-23T09:35:24.907" v="6956" actId="478"/>
          <ac:spMkLst>
            <pc:docMk/>
            <pc:sldMk cId="2041556581" sldId="2147470426"/>
            <ac:spMk id="82" creationId="{2FB01ABE-2615-89D3-094B-FEE35560C986}"/>
          </ac:spMkLst>
        </pc:spChg>
        <pc:spChg chg="del">
          <ac:chgData name="Mathias Vercauteren" userId="fa5be325-c4b1-412f-aabb-20c14464bfb7" providerId="ADAL" clId="{25C97D6E-73B0-4140-96CD-2BA9D853D87A}" dt="2024-09-23T09:35:21.219" v="6955" actId="478"/>
          <ac:spMkLst>
            <pc:docMk/>
            <pc:sldMk cId="2041556581" sldId="2147470426"/>
            <ac:spMk id="83" creationId="{CA968D58-3C2F-8F3D-FE57-D21A5683AC8C}"/>
          </ac:spMkLst>
        </pc:spChg>
        <pc:spChg chg="del">
          <ac:chgData name="Mathias Vercauteren" userId="fa5be325-c4b1-412f-aabb-20c14464bfb7" providerId="ADAL" clId="{25C97D6E-73B0-4140-96CD-2BA9D853D87A}" dt="2024-09-23T09:35:21.219" v="6955" actId="478"/>
          <ac:spMkLst>
            <pc:docMk/>
            <pc:sldMk cId="2041556581" sldId="2147470426"/>
            <ac:spMk id="84" creationId="{178A0330-78C0-7E86-3DAC-82FF05B53167}"/>
          </ac:spMkLst>
        </pc:spChg>
        <pc:spChg chg="del">
          <ac:chgData name="Mathias Vercauteren" userId="fa5be325-c4b1-412f-aabb-20c14464bfb7" providerId="ADAL" clId="{25C97D6E-73B0-4140-96CD-2BA9D853D87A}" dt="2024-09-23T09:35:21.219" v="6955" actId="478"/>
          <ac:spMkLst>
            <pc:docMk/>
            <pc:sldMk cId="2041556581" sldId="2147470426"/>
            <ac:spMk id="85" creationId="{EA6E5B9B-707F-7292-4CFE-283F519AE481}"/>
          </ac:spMkLst>
        </pc:spChg>
        <pc:spChg chg="del">
          <ac:chgData name="Mathias Vercauteren" userId="fa5be325-c4b1-412f-aabb-20c14464bfb7" providerId="ADAL" clId="{25C97D6E-73B0-4140-96CD-2BA9D853D87A}" dt="2024-09-23T09:35:21.219" v="6955" actId="478"/>
          <ac:spMkLst>
            <pc:docMk/>
            <pc:sldMk cId="2041556581" sldId="2147470426"/>
            <ac:spMk id="86" creationId="{70E7A592-415F-FD90-5C2D-E1D817F3D8DC}"/>
          </ac:spMkLst>
        </pc:spChg>
        <pc:spChg chg="del">
          <ac:chgData name="Mathias Vercauteren" userId="fa5be325-c4b1-412f-aabb-20c14464bfb7" providerId="ADAL" clId="{25C97D6E-73B0-4140-96CD-2BA9D853D87A}" dt="2024-09-23T09:35:21.219" v="6955" actId="478"/>
          <ac:spMkLst>
            <pc:docMk/>
            <pc:sldMk cId="2041556581" sldId="2147470426"/>
            <ac:spMk id="87" creationId="{52E4130D-1216-8D71-9B1C-C0B93A9FA455}"/>
          </ac:spMkLst>
        </pc:spChg>
        <pc:spChg chg="del">
          <ac:chgData name="Mathias Vercauteren" userId="fa5be325-c4b1-412f-aabb-20c14464bfb7" providerId="ADAL" clId="{25C97D6E-73B0-4140-96CD-2BA9D853D87A}" dt="2024-09-23T09:35:21.219" v="6955" actId="478"/>
          <ac:spMkLst>
            <pc:docMk/>
            <pc:sldMk cId="2041556581" sldId="2147470426"/>
            <ac:spMk id="88" creationId="{60C8788D-1157-2F91-C963-B2E1DF6301B6}"/>
          </ac:spMkLst>
        </pc:spChg>
        <pc:spChg chg="del">
          <ac:chgData name="Mathias Vercauteren" userId="fa5be325-c4b1-412f-aabb-20c14464bfb7" providerId="ADAL" clId="{25C97D6E-73B0-4140-96CD-2BA9D853D87A}" dt="2024-09-23T09:35:21.219" v="6955" actId="478"/>
          <ac:spMkLst>
            <pc:docMk/>
            <pc:sldMk cId="2041556581" sldId="2147470426"/>
            <ac:spMk id="89" creationId="{4EC75D4B-5F04-47CD-A1B1-D7EE89D4FD90}"/>
          </ac:spMkLst>
        </pc:spChg>
        <pc:spChg chg="del">
          <ac:chgData name="Mathias Vercauteren" userId="fa5be325-c4b1-412f-aabb-20c14464bfb7" providerId="ADAL" clId="{25C97D6E-73B0-4140-96CD-2BA9D853D87A}" dt="2024-09-23T09:35:21.219" v="6955" actId="478"/>
          <ac:spMkLst>
            <pc:docMk/>
            <pc:sldMk cId="2041556581" sldId="2147470426"/>
            <ac:spMk id="90" creationId="{10D11972-BE37-54AA-13DA-C418AE6CFCD4}"/>
          </ac:spMkLst>
        </pc:spChg>
        <pc:spChg chg="del">
          <ac:chgData name="Mathias Vercauteren" userId="fa5be325-c4b1-412f-aabb-20c14464bfb7" providerId="ADAL" clId="{25C97D6E-73B0-4140-96CD-2BA9D853D87A}" dt="2024-09-23T09:35:21.219" v="6955" actId="478"/>
          <ac:spMkLst>
            <pc:docMk/>
            <pc:sldMk cId="2041556581" sldId="2147470426"/>
            <ac:spMk id="91" creationId="{0DAE3CA6-902C-139A-52D8-4826D886F510}"/>
          </ac:spMkLst>
        </pc:spChg>
        <pc:spChg chg="del">
          <ac:chgData name="Mathias Vercauteren" userId="fa5be325-c4b1-412f-aabb-20c14464bfb7" providerId="ADAL" clId="{25C97D6E-73B0-4140-96CD-2BA9D853D87A}" dt="2024-09-23T09:35:21.219" v="6955" actId="478"/>
          <ac:spMkLst>
            <pc:docMk/>
            <pc:sldMk cId="2041556581" sldId="2147470426"/>
            <ac:spMk id="92" creationId="{C29D2D8D-8A44-F7B5-CBCF-59A46A6A817F}"/>
          </ac:spMkLst>
        </pc:spChg>
        <pc:spChg chg="del">
          <ac:chgData name="Mathias Vercauteren" userId="fa5be325-c4b1-412f-aabb-20c14464bfb7" providerId="ADAL" clId="{25C97D6E-73B0-4140-96CD-2BA9D853D87A}" dt="2024-09-23T09:35:21.219" v="6955" actId="478"/>
          <ac:spMkLst>
            <pc:docMk/>
            <pc:sldMk cId="2041556581" sldId="2147470426"/>
            <ac:spMk id="93" creationId="{DFBD2AC4-6BA8-FE89-E2FD-75FC011415DA}"/>
          </ac:spMkLst>
        </pc:spChg>
        <pc:spChg chg="del">
          <ac:chgData name="Mathias Vercauteren" userId="fa5be325-c4b1-412f-aabb-20c14464bfb7" providerId="ADAL" clId="{25C97D6E-73B0-4140-96CD-2BA9D853D87A}" dt="2024-09-23T09:35:21.219" v="6955" actId="478"/>
          <ac:spMkLst>
            <pc:docMk/>
            <pc:sldMk cId="2041556581" sldId="2147470426"/>
            <ac:spMk id="94" creationId="{B2A3A1D9-8E66-D5BE-25C7-39BD886662EE}"/>
          </ac:spMkLst>
        </pc:spChg>
        <pc:spChg chg="del">
          <ac:chgData name="Mathias Vercauteren" userId="fa5be325-c4b1-412f-aabb-20c14464bfb7" providerId="ADAL" clId="{25C97D6E-73B0-4140-96CD-2BA9D853D87A}" dt="2024-09-23T09:35:21.219" v="6955" actId="478"/>
          <ac:spMkLst>
            <pc:docMk/>
            <pc:sldMk cId="2041556581" sldId="2147470426"/>
            <ac:spMk id="95" creationId="{1F2FFBB1-4AD8-05C4-8546-24498F0EF271}"/>
          </ac:spMkLst>
        </pc:spChg>
        <pc:spChg chg="del">
          <ac:chgData name="Mathias Vercauteren" userId="fa5be325-c4b1-412f-aabb-20c14464bfb7" providerId="ADAL" clId="{25C97D6E-73B0-4140-96CD-2BA9D853D87A}" dt="2024-09-23T09:35:21.219" v="6955" actId="478"/>
          <ac:spMkLst>
            <pc:docMk/>
            <pc:sldMk cId="2041556581" sldId="2147470426"/>
            <ac:spMk id="96" creationId="{F3A07A73-7167-405B-2D1B-C0F2360461D9}"/>
          </ac:spMkLst>
        </pc:spChg>
        <pc:spChg chg="del">
          <ac:chgData name="Mathias Vercauteren" userId="fa5be325-c4b1-412f-aabb-20c14464bfb7" providerId="ADAL" clId="{25C97D6E-73B0-4140-96CD-2BA9D853D87A}" dt="2024-09-23T09:35:21.219" v="6955" actId="478"/>
          <ac:spMkLst>
            <pc:docMk/>
            <pc:sldMk cId="2041556581" sldId="2147470426"/>
            <ac:spMk id="97" creationId="{7B200BFC-8A58-1812-1203-4670A3D2DADA}"/>
          </ac:spMkLst>
        </pc:spChg>
        <pc:spChg chg="del">
          <ac:chgData name="Mathias Vercauteren" userId="fa5be325-c4b1-412f-aabb-20c14464bfb7" providerId="ADAL" clId="{25C97D6E-73B0-4140-96CD-2BA9D853D87A}" dt="2024-09-23T09:35:21.219" v="6955" actId="478"/>
          <ac:spMkLst>
            <pc:docMk/>
            <pc:sldMk cId="2041556581" sldId="2147470426"/>
            <ac:spMk id="98" creationId="{911EE95F-F7BA-73CE-DD9F-2BE1CD61DA77}"/>
          </ac:spMkLst>
        </pc:spChg>
        <pc:spChg chg="del">
          <ac:chgData name="Mathias Vercauteren" userId="fa5be325-c4b1-412f-aabb-20c14464bfb7" providerId="ADAL" clId="{25C97D6E-73B0-4140-96CD-2BA9D853D87A}" dt="2024-09-23T09:35:21.219" v="6955" actId="478"/>
          <ac:spMkLst>
            <pc:docMk/>
            <pc:sldMk cId="2041556581" sldId="2147470426"/>
            <ac:spMk id="99" creationId="{DF497173-68DB-811B-C78E-DC4013B62638}"/>
          </ac:spMkLst>
        </pc:spChg>
        <pc:spChg chg="del">
          <ac:chgData name="Mathias Vercauteren" userId="fa5be325-c4b1-412f-aabb-20c14464bfb7" providerId="ADAL" clId="{25C97D6E-73B0-4140-96CD-2BA9D853D87A}" dt="2024-09-23T09:35:21.219" v="6955" actId="478"/>
          <ac:spMkLst>
            <pc:docMk/>
            <pc:sldMk cId="2041556581" sldId="2147470426"/>
            <ac:spMk id="100" creationId="{6BAD86E5-A9B6-53D9-706E-6D9A4F0EDD8B}"/>
          </ac:spMkLst>
        </pc:spChg>
        <pc:spChg chg="del">
          <ac:chgData name="Mathias Vercauteren" userId="fa5be325-c4b1-412f-aabb-20c14464bfb7" providerId="ADAL" clId="{25C97D6E-73B0-4140-96CD-2BA9D853D87A}" dt="2024-09-23T09:35:21.219" v="6955" actId="478"/>
          <ac:spMkLst>
            <pc:docMk/>
            <pc:sldMk cId="2041556581" sldId="2147470426"/>
            <ac:spMk id="101" creationId="{5575657D-F1CD-892A-5661-8DF2E978BDAE}"/>
          </ac:spMkLst>
        </pc:spChg>
        <pc:spChg chg="del">
          <ac:chgData name="Mathias Vercauteren" userId="fa5be325-c4b1-412f-aabb-20c14464bfb7" providerId="ADAL" clId="{25C97D6E-73B0-4140-96CD-2BA9D853D87A}" dt="2024-09-23T09:35:21.219" v="6955" actId="478"/>
          <ac:spMkLst>
            <pc:docMk/>
            <pc:sldMk cId="2041556581" sldId="2147470426"/>
            <ac:spMk id="102" creationId="{67EE9D2A-8451-8CAA-6F79-2BF105932BEC}"/>
          </ac:spMkLst>
        </pc:spChg>
        <pc:spChg chg="del">
          <ac:chgData name="Mathias Vercauteren" userId="fa5be325-c4b1-412f-aabb-20c14464bfb7" providerId="ADAL" clId="{25C97D6E-73B0-4140-96CD-2BA9D853D87A}" dt="2024-09-23T09:35:21.219" v="6955" actId="478"/>
          <ac:spMkLst>
            <pc:docMk/>
            <pc:sldMk cId="2041556581" sldId="2147470426"/>
            <ac:spMk id="103" creationId="{8637D037-5BC6-B137-0800-ADC1072CAE26}"/>
          </ac:spMkLst>
        </pc:spChg>
        <pc:spChg chg="add mod">
          <ac:chgData name="Mathias Vercauteren" userId="fa5be325-c4b1-412f-aabb-20c14464bfb7" providerId="ADAL" clId="{25C97D6E-73B0-4140-96CD-2BA9D853D87A}" dt="2024-09-23T10:02:21.078" v="7336" actId="1076"/>
          <ac:spMkLst>
            <pc:docMk/>
            <pc:sldMk cId="2041556581" sldId="2147470426"/>
            <ac:spMk id="104" creationId="{E171BBFD-31E2-E1C5-8515-9981F110965D}"/>
          </ac:spMkLst>
        </pc:spChg>
        <pc:spChg chg="mod">
          <ac:chgData name="Mathias Vercauteren" userId="fa5be325-c4b1-412f-aabb-20c14464bfb7" providerId="ADAL" clId="{25C97D6E-73B0-4140-96CD-2BA9D853D87A}" dt="2024-09-23T09:35:17.374" v="6954" actId="1076"/>
          <ac:spMkLst>
            <pc:docMk/>
            <pc:sldMk cId="2041556581" sldId="2147470426"/>
            <ac:spMk id="105" creationId="{08ECB7D9-3217-C457-BC69-90FB30211948}"/>
          </ac:spMkLst>
        </pc:spChg>
        <pc:spChg chg="add mod">
          <ac:chgData name="Mathias Vercauteren" userId="fa5be325-c4b1-412f-aabb-20c14464bfb7" providerId="ADAL" clId="{25C97D6E-73B0-4140-96CD-2BA9D853D87A}" dt="2024-09-23T10:02:20.064" v="7335" actId="1076"/>
          <ac:spMkLst>
            <pc:docMk/>
            <pc:sldMk cId="2041556581" sldId="2147470426"/>
            <ac:spMk id="106" creationId="{E9E06D39-8ED9-783A-93F2-AB78067E4646}"/>
          </ac:spMkLst>
        </pc:spChg>
        <pc:spChg chg="add mod">
          <ac:chgData name="Mathias Vercauteren" userId="fa5be325-c4b1-412f-aabb-20c14464bfb7" providerId="ADAL" clId="{25C97D6E-73B0-4140-96CD-2BA9D853D87A}" dt="2024-09-23T10:02:19.224" v="7334" actId="1076"/>
          <ac:spMkLst>
            <pc:docMk/>
            <pc:sldMk cId="2041556581" sldId="2147470426"/>
            <ac:spMk id="107" creationId="{FC644262-A2FF-16D0-998E-69A0EC22C46B}"/>
          </ac:spMkLst>
        </pc:spChg>
        <pc:spChg chg="add mod">
          <ac:chgData name="Mathias Vercauteren" userId="fa5be325-c4b1-412f-aabb-20c14464bfb7" providerId="ADAL" clId="{25C97D6E-73B0-4140-96CD-2BA9D853D87A}" dt="2024-09-23T10:23:47.592" v="7509" actId="571"/>
          <ac:spMkLst>
            <pc:docMk/>
            <pc:sldMk cId="2041556581" sldId="2147470426"/>
            <ac:spMk id="108" creationId="{C11A2D08-849D-7F2F-8796-84F9B3E2B403}"/>
          </ac:spMkLst>
        </pc:spChg>
      </pc:sldChg>
      <pc:sldChg chg="addSp delSp modSp add mod ord modTransition delAnim modAnim">
        <pc:chgData name="Mathias Vercauteren" userId="fa5be325-c4b1-412f-aabb-20c14464bfb7" providerId="ADAL" clId="{25C97D6E-73B0-4140-96CD-2BA9D853D87A}" dt="2024-10-02T17:13:14.143" v="41813"/>
        <pc:sldMkLst>
          <pc:docMk/>
          <pc:sldMk cId="204993908" sldId="2147470427"/>
        </pc:sldMkLst>
        <pc:spChg chg="mod">
          <ac:chgData name="Mathias Vercauteren" userId="fa5be325-c4b1-412f-aabb-20c14464bfb7" providerId="ADAL" clId="{25C97D6E-73B0-4140-96CD-2BA9D853D87A}" dt="2024-09-23T12:55:48.103" v="8124"/>
          <ac:spMkLst>
            <pc:docMk/>
            <pc:sldMk cId="204993908" sldId="2147470427"/>
            <ac:spMk id="2" creationId="{4CA0690C-1102-78EB-B472-D679DE037BEE}"/>
          </ac:spMkLst>
        </pc:spChg>
        <pc:spChg chg="add mod">
          <ac:chgData name="Mathias Vercauteren" userId="fa5be325-c4b1-412f-aabb-20c14464bfb7" providerId="ADAL" clId="{25C97D6E-73B0-4140-96CD-2BA9D853D87A}" dt="2024-09-23T10:02:36.471" v="7339"/>
          <ac:spMkLst>
            <pc:docMk/>
            <pc:sldMk cId="204993908" sldId="2147470427"/>
            <ac:spMk id="3" creationId="{99635345-7B43-9024-C7D4-C58243D652CB}"/>
          </ac:spMkLst>
        </pc:spChg>
        <pc:spChg chg="mod">
          <ac:chgData name="Mathias Vercauteren" userId="fa5be325-c4b1-412f-aabb-20c14464bfb7" providerId="ADAL" clId="{25C97D6E-73B0-4140-96CD-2BA9D853D87A}" dt="2024-09-23T09:50:13.409" v="7153" actId="14100"/>
          <ac:spMkLst>
            <pc:docMk/>
            <pc:sldMk cId="204993908" sldId="2147470427"/>
            <ac:spMk id="27" creationId="{D60FA4C8-5869-11E4-98A4-862EF0315DC8}"/>
          </ac:spMkLst>
        </pc:spChg>
        <pc:spChg chg="mod">
          <ac:chgData name="Mathias Vercauteren" userId="fa5be325-c4b1-412f-aabb-20c14464bfb7" providerId="ADAL" clId="{25C97D6E-73B0-4140-96CD-2BA9D853D87A}" dt="2024-09-23T09:50:13.409" v="7153" actId="14100"/>
          <ac:spMkLst>
            <pc:docMk/>
            <pc:sldMk cId="204993908" sldId="2147470427"/>
            <ac:spMk id="28" creationId="{9B185515-8EB1-3E68-6E24-AB2738967804}"/>
          </ac:spMkLst>
        </pc:spChg>
        <pc:spChg chg="mod">
          <ac:chgData name="Mathias Vercauteren" userId="fa5be325-c4b1-412f-aabb-20c14464bfb7" providerId="ADAL" clId="{25C97D6E-73B0-4140-96CD-2BA9D853D87A}" dt="2024-09-23T09:50:13.409" v="7153" actId="14100"/>
          <ac:spMkLst>
            <pc:docMk/>
            <pc:sldMk cId="204993908" sldId="2147470427"/>
            <ac:spMk id="29" creationId="{07C151CA-F796-22A5-6F3F-BB9C6C17F04E}"/>
          </ac:spMkLst>
        </pc:spChg>
        <pc:spChg chg="mod">
          <ac:chgData name="Mathias Vercauteren" userId="fa5be325-c4b1-412f-aabb-20c14464bfb7" providerId="ADAL" clId="{25C97D6E-73B0-4140-96CD-2BA9D853D87A}" dt="2024-09-23T09:50:13.409" v="7153" actId="14100"/>
          <ac:spMkLst>
            <pc:docMk/>
            <pc:sldMk cId="204993908" sldId="2147470427"/>
            <ac:spMk id="30" creationId="{393D370B-F321-C644-33D2-6806F4DE59E0}"/>
          </ac:spMkLst>
        </pc:spChg>
        <pc:spChg chg="mod">
          <ac:chgData name="Mathias Vercauteren" userId="fa5be325-c4b1-412f-aabb-20c14464bfb7" providerId="ADAL" clId="{25C97D6E-73B0-4140-96CD-2BA9D853D87A}" dt="2024-09-23T09:50:13.409" v="7153" actId="14100"/>
          <ac:spMkLst>
            <pc:docMk/>
            <pc:sldMk cId="204993908" sldId="2147470427"/>
            <ac:spMk id="31" creationId="{8A55680C-0CD2-480E-FA41-0729896AE724}"/>
          </ac:spMkLst>
        </pc:spChg>
        <pc:spChg chg="mod">
          <ac:chgData name="Mathias Vercauteren" userId="fa5be325-c4b1-412f-aabb-20c14464bfb7" providerId="ADAL" clId="{25C97D6E-73B0-4140-96CD-2BA9D853D87A}" dt="2024-09-23T09:50:13.409" v="7153" actId="14100"/>
          <ac:spMkLst>
            <pc:docMk/>
            <pc:sldMk cId="204993908" sldId="2147470427"/>
            <ac:spMk id="32" creationId="{B18A63C4-F35B-9DC1-E01C-EBE4C8ECC073}"/>
          </ac:spMkLst>
        </pc:spChg>
        <pc:spChg chg="mod">
          <ac:chgData name="Mathias Vercauteren" userId="fa5be325-c4b1-412f-aabb-20c14464bfb7" providerId="ADAL" clId="{25C97D6E-73B0-4140-96CD-2BA9D853D87A}" dt="2024-09-23T09:50:13.409" v="7153" actId="14100"/>
          <ac:spMkLst>
            <pc:docMk/>
            <pc:sldMk cId="204993908" sldId="2147470427"/>
            <ac:spMk id="33" creationId="{21341189-7F49-D7E6-EFAC-98FA8983C5D9}"/>
          </ac:spMkLst>
        </pc:spChg>
        <pc:spChg chg="mod">
          <ac:chgData name="Mathias Vercauteren" userId="fa5be325-c4b1-412f-aabb-20c14464bfb7" providerId="ADAL" clId="{25C97D6E-73B0-4140-96CD-2BA9D853D87A}" dt="2024-09-23T09:50:13.409" v="7153" actId="14100"/>
          <ac:spMkLst>
            <pc:docMk/>
            <pc:sldMk cId="204993908" sldId="2147470427"/>
            <ac:spMk id="34" creationId="{F8FB9E89-C668-C919-E7B3-1EB9B68B025E}"/>
          </ac:spMkLst>
        </pc:spChg>
        <pc:spChg chg="mod">
          <ac:chgData name="Mathias Vercauteren" userId="fa5be325-c4b1-412f-aabb-20c14464bfb7" providerId="ADAL" clId="{25C97D6E-73B0-4140-96CD-2BA9D853D87A}" dt="2024-09-23T09:50:13.409" v="7153" actId="14100"/>
          <ac:spMkLst>
            <pc:docMk/>
            <pc:sldMk cId="204993908" sldId="2147470427"/>
            <ac:spMk id="35" creationId="{8523EC77-0483-2427-0384-BC98E48835DE}"/>
          </ac:spMkLst>
        </pc:spChg>
        <pc:spChg chg="mod">
          <ac:chgData name="Mathias Vercauteren" userId="fa5be325-c4b1-412f-aabb-20c14464bfb7" providerId="ADAL" clId="{25C97D6E-73B0-4140-96CD-2BA9D853D87A}" dt="2024-09-23T09:50:13.409" v="7153" actId="14100"/>
          <ac:spMkLst>
            <pc:docMk/>
            <pc:sldMk cId="204993908" sldId="2147470427"/>
            <ac:spMk id="36" creationId="{3402CEA6-5C29-B194-F3D8-9EC508011918}"/>
          </ac:spMkLst>
        </pc:spChg>
        <pc:spChg chg="mod">
          <ac:chgData name="Mathias Vercauteren" userId="fa5be325-c4b1-412f-aabb-20c14464bfb7" providerId="ADAL" clId="{25C97D6E-73B0-4140-96CD-2BA9D853D87A}" dt="2024-09-23T09:50:13.409" v="7153" actId="14100"/>
          <ac:spMkLst>
            <pc:docMk/>
            <pc:sldMk cId="204993908" sldId="2147470427"/>
            <ac:spMk id="37" creationId="{7B7193F7-2FA1-8730-7F8A-8431D5D502C9}"/>
          </ac:spMkLst>
        </pc:spChg>
        <pc:spChg chg="mod">
          <ac:chgData name="Mathias Vercauteren" userId="fa5be325-c4b1-412f-aabb-20c14464bfb7" providerId="ADAL" clId="{25C97D6E-73B0-4140-96CD-2BA9D853D87A}" dt="2024-09-23T09:50:13.409" v="7153" actId="14100"/>
          <ac:spMkLst>
            <pc:docMk/>
            <pc:sldMk cId="204993908" sldId="2147470427"/>
            <ac:spMk id="38" creationId="{0412A998-E8C8-F8F3-B3FD-13806E7783C7}"/>
          </ac:spMkLst>
        </pc:spChg>
        <pc:spChg chg="mod">
          <ac:chgData name="Mathias Vercauteren" userId="fa5be325-c4b1-412f-aabb-20c14464bfb7" providerId="ADAL" clId="{25C97D6E-73B0-4140-96CD-2BA9D853D87A}" dt="2024-09-23T09:50:13.409" v="7153" actId="14100"/>
          <ac:spMkLst>
            <pc:docMk/>
            <pc:sldMk cId="204993908" sldId="2147470427"/>
            <ac:spMk id="39" creationId="{E418DF5E-FDC6-B00B-680E-C0538D2A21C1}"/>
          </ac:spMkLst>
        </pc:spChg>
        <pc:spChg chg="mod">
          <ac:chgData name="Mathias Vercauteren" userId="fa5be325-c4b1-412f-aabb-20c14464bfb7" providerId="ADAL" clId="{25C97D6E-73B0-4140-96CD-2BA9D853D87A}" dt="2024-09-23T09:50:13.409" v="7153" actId="14100"/>
          <ac:spMkLst>
            <pc:docMk/>
            <pc:sldMk cId="204993908" sldId="2147470427"/>
            <ac:spMk id="40" creationId="{2F1137BC-B453-6DFB-1212-34DDE4496FD4}"/>
          </ac:spMkLst>
        </pc:spChg>
        <pc:spChg chg="del">
          <ac:chgData name="Mathias Vercauteren" userId="fa5be325-c4b1-412f-aabb-20c14464bfb7" providerId="ADAL" clId="{25C97D6E-73B0-4140-96CD-2BA9D853D87A}" dt="2024-09-23T09:36:25.782" v="6968" actId="478"/>
          <ac:spMkLst>
            <pc:docMk/>
            <pc:sldMk cId="204993908" sldId="2147470427"/>
            <ac:spMk id="41" creationId="{1D38B385-520D-EDAD-8CDB-47A76F65AD0C}"/>
          </ac:spMkLst>
        </pc:spChg>
        <pc:spChg chg="del">
          <ac:chgData name="Mathias Vercauteren" userId="fa5be325-c4b1-412f-aabb-20c14464bfb7" providerId="ADAL" clId="{25C97D6E-73B0-4140-96CD-2BA9D853D87A}" dt="2024-09-23T09:36:25.782" v="6968" actId="478"/>
          <ac:spMkLst>
            <pc:docMk/>
            <pc:sldMk cId="204993908" sldId="2147470427"/>
            <ac:spMk id="42" creationId="{46B8AE74-E785-2794-9821-C41629668962}"/>
          </ac:spMkLst>
        </pc:spChg>
        <pc:spChg chg="del">
          <ac:chgData name="Mathias Vercauteren" userId="fa5be325-c4b1-412f-aabb-20c14464bfb7" providerId="ADAL" clId="{25C97D6E-73B0-4140-96CD-2BA9D853D87A}" dt="2024-09-23T09:36:25.782" v="6968" actId="478"/>
          <ac:spMkLst>
            <pc:docMk/>
            <pc:sldMk cId="204993908" sldId="2147470427"/>
            <ac:spMk id="43" creationId="{E115D1BA-9181-0600-1644-CC9FCF9AC220}"/>
          </ac:spMkLst>
        </pc:spChg>
        <pc:spChg chg="del">
          <ac:chgData name="Mathias Vercauteren" userId="fa5be325-c4b1-412f-aabb-20c14464bfb7" providerId="ADAL" clId="{25C97D6E-73B0-4140-96CD-2BA9D853D87A}" dt="2024-09-23T09:36:25.782" v="6968" actId="478"/>
          <ac:spMkLst>
            <pc:docMk/>
            <pc:sldMk cId="204993908" sldId="2147470427"/>
            <ac:spMk id="44" creationId="{5575244F-36C9-FAF1-D68D-10631B96BD46}"/>
          </ac:spMkLst>
        </pc:spChg>
        <pc:spChg chg="del">
          <ac:chgData name="Mathias Vercauteren" userId="fa5be325-c4b1-412f-aabb-20c14464bfb7" providerId="ADAL" clId="{25C97D6E-73B0-4140-96CD-2BA9D853D87A}" dt="2024-09-23T09:36:25.782" v="6968" actId="478"/>
          <ac:spMkLst>
            <pc:docMk/>
            <pc:sldMk cId="204993908" sldId="2147470427"/>
            <ac:spMk id="45" creationId="{DBBE7001-9663-0CEE-C252-18376FA513F0}"/>
          </ac:spMkLst>
        </pc:spChg>
        <pc:spChg chg="del">
          <ac:chgData name="Mathias Vercauteren" userId="fa5be325-c4b1-412f-aabb-20c14464bfb7" providerId="ADAL" clId="{25C97D6E-73B0-4140-96CD-2BA9D853D87A}" dt="2024-09-23T09:36:25.782" v="6968" actId="478"/>
          <ac:spMkLst>
            <pc:docMk/>
            <pc:sldMk cId="204993908" sldId="2147470427"/>
            <ac:spMk id="46" creationId="{56D8DDA8-D7E2-7F57-3C13-D2FEFA9777C1}"/>
          </ac:spMkLst>
        </pc:spChg>
        <pc:spChg chg="del">
          <ac:chgData name="Mathias Vercauteren" userId="fa5be325-c4b1-412f-aabb-20c14464bfb7" providerId="ADAL" clId="{25C97D6E-73B0-4140-96CD-2BA9D853D87A}" dt="2024-09-23T09:36:25.782" v="6968" actId="478"/>
          <ac:spMkLst>
            <pc:docMk/>
            <pc:sldMk cId="204993908" sldId="2147470427"/>
            <ac:spMk id="47" creationId="{60819C76-A03E-5B3B-1C54-D2F05F1C68F0}"/>
          </ac:spMkLst>
        </pc:spChg>
        <pc:spChg chg="del">
          <ac:chgData name="Mathias Vercauteren" userId="fa5be325-c4b1-412f-aabb-20c14464bfb7" providerId="ADAL" clId="{25C97D6E-73B0-4140-96CD-2BA9D853D87A}" dt="2024-09-23T09:36:25.782" v="6968" actId="478"/>
          <ac:spMkLst>
            <pc:docMk/>
            <pc:sldMk cId="204993908" sldId="2147470427"/>
            <ac:spMk id="48" creationId="{74827EE0-0CE9-5E6F-F8EB-0801D31DBA51}"/>
          </ac:spMkLst>
        </pc:spChg>
        <pc:spChg chg="del">
          <ac:chgData name="Mathias Vercauteren" userId="fa5be325-c4b1-412f-aabb-20c14464bfb7" providerId="ADAL" clId="{25C97D6E-73B0-4140-96CD-2BA9D853D87A}" dt="2024-09-23T09:36:25.782" v="6968" actId="478"/>
          <ac:spMkLst>
            <pc:docMk/>
            <pc:sldMk cId="204993908" sldId="2147470427"/>
            <ac:spMk id="49" creationId="{6140D5AA-E21E-22BB-39B4-FA7724C4F7A5}"/>
          </ac:spMkLst>
        </pc:spChg>
        <pc:spChg chg="del">
          <ac:chgData name="Mathias Vercauteren" userId="fa5be325-c4b1-412f-aabb-20c14464bfb7" providerId="ADAL" clId="{25C97D6E-73B0-4140-96CD-2BA9D853D87A}" dt="2024-09-23T09:36:25.782" v="6968" actId="478"/>
          <ac:spMkLst>
            <pc:docMk/>
            <pc:sldMk cId="204993908" sldId="2147470427"/>
            <ac:spMk id="50" creationId="{A49E585A-6B28-1A90-F581-8307FE68AB6D}"/>
          </ac:spMkLst>
        </pc:spChg>
        <pc:spChg chg="del">
          <ac:chgData name="Mathias Vercauteren" userId="fa5be325-c4b1-412f-aabb-20c14464bfb7" providerId="ADAL" clId="{25C97D6E-73B0-4140-96CD-2BA9D853D87A}" dt="2024-09-23T09:36:25.782" v="6968" actId="478"/>
          <ac:spMkLst>
            <pc:docMk/>
            <pc:sldMk cId="204993908" sldId="2147470427"/>
            <ac:spMk id="51" creationId="{D4A7FE4E-220A-B37F-22A3-E59FE24BFC8F}"/>
          </ac:spMkLst>
        </pc:spChg>
        <pc:spChg chg="del">
          <ac:chgData name="Mathias Vercauteren" userId="fa5be325-c4b1-412f-aabb-20c14464bfb7" providerId="ADAL" clId="{25C97D6E-73B0-4140-96CD-2BA9D853D87A}" dt="2024-09-23T09:36:25.782" v="6968" actId="478"/>
          <ac:spMkLst>
            <pc:docMk/>
            <pc:sldMk cId="204993908" sldId="2147470427"/>
            <ac:spMk id="52" creationId="{146D3C90-B8ED-7F45-4D56-2DAD1BB2926B}"/>
          </ac:spMkLst>
        </pc:spChg>
        <pc:spChg chg="del">
          <ac:chgData name="Mathias Vercauteren" userId="fa5be325-c4b1-412f-aabb-20c14464bfb7" providerId="ADAL" clId="{25C97D6E-73B0-4140-96CD-2BA9D853D87A}" dt="2024-09-23T09:36:25.782" v="6968" actId="478"/>
          <ac:spMkLst>
            <pc:docMk/>
            <pc:sldMk cId="204993908" sldId="2147470427"/>
            <ac:spMk id="53" creationId="{5B8B6275-094A-A432-3715-60EE1B5A3898}"/>
          </ac:spMkLst>
        </pc:spChg>
        <pc:spChg chg="del">
          <ac:chgData name="Mathias Vercauteren" userId="fa5be325-c4b1-412f-aabb-20c14464bfb7" providerId="ADAL" clId="{25C97D6E-73B0-4140-96CD-2BA9D853D87A}" dt="2024-09-23T09:36:25.782" v="6968" actId="478"/>
          <ac:spMkLst>
            <pc:docMk/>
            <pc:sldMk cId="204993908" sldId="2147470427"/>
            <ac:spMk id="54" creationId="{27D6811F-08AB-6CE8-08DB-11D74CF22B4C}"/>
          </ac:spMkLst>
        </pc:spChg>
        <pc:spChg chg="del">
          <ac:chgData name="Mathias Vercauteren" userId="fa5be325-c4b1-412f-aabb-20c14464bfb7" providerId="ADAL" clId="{25C97D6E-73B0-4140-96CD-2BA9D853D87A}" dt="2024-09-23T09:36:25.782" v="6968" actId="478"/>
          <ac:spMkLst>
            <pc:docMk/>
            <pc:sldMk cId="204993908" sldId="2147470427"/>
            <ac:spMk id="55" creationId="{2D3DEC90-D01A-85A2-2283-2908C4D9DBB3}"/>
          </ac:spMkLst>
        </pc:spChg>
        <pc:spChg chg="del">
          <ac:chgData name="Mathias Vercauteren" userId="fa5be325-c4b1-412f-aabb-20c14464bfb7" providerId="ADAL" clId="{25C97D6E-73B0-4140-96CD-2BA9D853D87A}" dt="2024-09-23T09:36:25.782" v="6968" actId="478"/>
          <ac:spMkLst>
            <pc:docMk/>
            <pc:sldMk cId="204993908" sldId="2147470427"/>
            <ac:spMk id="56" creationId="{DE39658F-C7BE-1A8D-E17B-BA37E7F47CAA}"/>
          </ac:spMkLst>
        </pc:spChg>
        <pc:spChg chg="del">
          <ac:chgData name="Mathias Vercauteren" userId="fa5be325-c4b1-412f-aabb-20c14464bfb7" providerId="ADAL" clId="{25C97D6E-73B0-4140-96CD-2BA9D853D87A}" dt="2024-09-23T09:36:25.782" v="6968" actId="478"/>
          <ac:spMkLst>
            <pc:docMk/>
            <pc:sldMk cId="204993908" sldId="2147470427"/>
            <ac:spMk id="57" creationId="{265604EB-EAF7-3AB1-5121-57FDBCC63837}"/>
          </ac:spMkLst>
        </pc:spChg>
        <pc:spChg chg="del">
          <ac:chgData name="Mathias Vercauteren" userId="fa5be325-c4b1-412f-aabb-20c14464bfb7" providerId="ADAL" clId="{25C97D6E-73B0-4140-96CD-2BA9D853D87A}" dt="2024-09-23T09:36:25.782" v="6968" actId="478"/>
          <ac:spMkLst>
            <pc:docMk/>
            <pc:sldMk cId="204993908" sldId="2147470427"/>
            <ac:spMk id="58" creationId="{61B958D8-7B95-031E-D75F-5FFA84B4A142}"/>
          </ac:spMkLst>
        </pc:spChg>
        <pc:spChg chg="del">
          <ac:chgData name="Mathias Vercauteren" userId="fa5be325-c4b1-412f-aabb-20c14464bfb7" providerId="ADAL" clId="{25C97D6E-73B0-4140-96CD-2BA9D853D87A}" dt="2024-09-23T09:36:25.782" v="6968" actId="478"/>
          <ac:spMkLst>
            <pc:docMk/>
            <pc:sldMk cId="204993908" sldId="2147470427"/>
            <ac:spMk id="59" creationId="{2EBE716A-AFDC-94BB-7586-B15EA95CED1F}"/>
          </ac:spMkLst>
        </pc:spChg>
        <pc:spChg chg="del">
          <ac:chgData name="Mathias Vercauteren" userId="fa5be325-c4b1-412f-aabb-20c14464bfb7" providerId="ADAL" clId="{25C97D6E-73B0-4140-96CD-2BA9D853D87A}" dt="2024-09-23T09:36:25.782" v="6968" actId="478"/>
          <ac:spMkLst>
            <pc:docMk/>
            <pc:sldMk cId="204993908" sldId="2147470427"/>
            <ac:spMk id="60" creationId="{0A753BF4-C79B-F0E9-052F-AE370432AF9B}"/>
          </ac:spMkLst>
        </pc:spChg>
        <pc:spChg chg="del">
          <ac:chgData name="Mathias Vercauteren" userId="fa5be325-c4b1-412f-aabb-20c14464bfb7" providerId="ADAL" clId="{25C97D6E-73B0-4140-96CD-2BA9D853D87A}" dt="2024-09-23T09:36:25.782" v="6968" actId="478"/>
          <ac:spMkLst>
            <pc:docMk/>
            <pc:sldMk cId="204993908" sldId="2147470427"/>
            <ac:spMk id="61" creationId="{DCC7337B-FB79-1B4C-1FF2-DC9069AA4AB2}"/>
          </ac:spMkLst>
        </pc:spChg>
        <pc:spChg chg="del">
          <ac:chgData name="Mathias Vercauteren" userId="fa5be325-c4b1-412f-aabb-20c14464bfb7" providerId="ADAL" clId="{25C97D6E-73B0-4140-96CD-2BA9D853D87A}" dt="2024-09-23T09:36:25.782" v="6968" actId="478"/>
          <ac:spMkLst>
            <pc:docMk/>
            <pc:sldMk cId="204993908" sldId="2147470427"/>
            <ac:spMk id="62" creationId="{5B0BE5EE-C07E-2FB8-97FF-1BB7E714BE87}"/>
          </ac:spMkLst>
        </pc:spChg>
        <pc:spChg chg="del">
          <ac:chgData name="Mathias Vercauteren" userId="fa5be325-c4b1-412f-aabb-20c14464bfb7" providerId="ADAL" clId="{25C97D6E-73B0-4140-96CD-2BA9D853D87A}" dt="2024-09-23T09:36:25.782" v="6968" actId="478"/>
          <ac:spMkLst>
            <pc:docMk/>
            <pc:sldMk cId="204993908" sldId="2147470427"/>
            <ac:spMk id="63" creationId="{CF6114AA-CC4E-6A7D-13D0-3D7A91D895EE}"/>
          </ac:spMkLst>
        </pc:spChg>
        <pc:spChg chg="mod">
          <ac:chgData name="Mathias Vercauteren" userId="fa5be325-c4b1-412f-aabb-20c14464bfb7" providerId="ADAL" clId="{25C97D6E-73B0-4140-96CD-2BA9D853D87A}" dt="2024-09-23T09:50:13.409" v="7153" actId="14100"/>
          <ac:spMkLst>
            <pc:docMk/>
            <pc:sldMk cId="204993908" sldId="2147470427"/>
            <ac:spMk id="64" creationId="{31BB6BB6-96D3-0757-7DB1-A94F7E0F6372}"/>
          </ac:spMkLst>
        </pc:spChg>
        <pc:spChg chg="mod">
          <ac:chgData name="Mathias Vercauteren" userId="fa5be325-c4b1-412f-aabb-20c14464bfb7" providerId="ADAL" clId="{25C97D6E-73B0-4140-96CD-2BA9D853D87A}" dt="2024-09-23T09:50:13.409" v="7153" actId="14100"/>
          <ac:spMkLst>
            <pc:docMk/>
            <pc:sldMk cId="204993908" sldId="2147470427"/>
            <ac:spMk id="65" creationId="{8F1F7DE8-0E9F-DE3A-866F-6391E33D7732}"/>
          </ac:spMkLst>
        </pc:spChg>
        <pc:spChg chg="mod">
          <ac:chgData name="Mathias Vercauteren" userId="fa5be325-c4b1-412f-aabb-20c14464bfb7" providerId="ADAL" clId="{25C97D6E-73B0-4140-96CD-2BA9D853D87A}" dt="2024-09-23T09:50:13.409" v="7153" actId="14100"/>
          <ac:spMkLst>
            <pc:docMk/>
            <pc:sldMk cId="204993908" sldId="2147470427"/>
            <ac:spMk id="66" creationId="{FD8B3104-81A2-2490-5F85-D26CDD99BAF7}"/>
          </ac:spMkLst>
        </pc:spChg>
        <pc:spChg chg="mod">
          <ac:chgData name="Mathias Vercauteren" userId="fa5be325-c4b1-412f-aabb-20c14464bfb7" providerId="ADAL" clId="{25C97D6E-73B0-4140-96CD-2BA9D853D87A}" dt="2024-09-23T09:50:13.409" v="7153" actId="14100"/>
          <ac:spMkLst>
            <pc:docMk/>
            <pc:sldMk cId="204993908" sldId="2147470427"/>
            <ac:spMk id="67" creationId="{F2C0AB3D-3572-D266-21E3-CCFA9A1C9B84}"/>
          </ac:spMkLst>
        </pc:spChg>
        <pc:spChg chg="mod">
          <ac:chgData name="Mathias Vercauteren" userId="fa5be325-c4b1-412f-aabb-20c14464bfb7" providerId="ADAL" clId="{25C97D6E-73B0-4140-96CD-2BA9D853D87A}" dt="2024-09-23T09:50:13.409" v="7153" actId="14100"/>
          <ac:spMkLst>
            <pc:docMk/>
            <pc:sldMk cId="204993908" sldId="2147470427"/>
            <ac:spMk id="68" creationId="{4AAA8D49-DDE7-CD96-0F9F-1A693C50EC8A}"/>
          </ac:spMkLst>
        </pc:spChg>
        <pc:spChg chg="mod">
          <ac:chgData name="Mathias Vercauteren" userId="fa5be325-c4b1-412f-aabb-20c14464bfb7" providerId="ADAL" clId="{25C97D6E-73B0-4140-96CD-2BA9D853D87A}" dt="2024-09-23T09:50:13.409" v="7153" actId="14100"/>
          <ac:spMkLst>
            <pc:docMk/>
            <pc:sldMk cId="204993908" sldId="2147470427"/>
            <ac:spMk id="69" creationId="{40BEA62B-645A-B7C9-3F22-B3F669EE6719}"/>
          </ac:spMkLst>
        </pc:spChg>
        <pc:spChg chg="mod">
          <ac:chgData name="Mathias Vercauteren" userId="fa5be325-c4b1-412f-aabb-20c14464bfb7" providerId="ADAL" clId="{25C97D6E-73B0-4140-96CD-2BA9D853D87A}" dt="2024-09-23T09:50:13.409" v="7153" actId="14100"/>
          <ac:spMkLst>
            <pc:docMk/>
            <pc:sldMk cId="204993908" sldId="2147470427"/>
            <ac:spMk id="70" creationId="{B4052ED3-C23E-F60A-3C7C-864DCA6818C4}"/>
          </ac:spMkLst>
        </pc:spChg>
        <pc:spChg chg="mod">
          <ac:chgData name="Mathias Vercauteren" userId="fa5be325-c4b1-412f-aabb-20c14464bfb7" providerId="ADAL" clId="{25C97D6E-73B0-4140-96CD-2BA9D853D87A}" dt="2024-09-23T09:50:13.409" v="7153" actId="14100"/>
          <ac:spMkLst>
            <pc:docMk/>
            <pc:sldMk cId="204993908" sldId="2147470427"/>
            <ac:spMk id="71" creationId="{CA9E2CD6-66ED-681A-8D1D-3C0E6FB5B511}"/>
          </ac:spMkLst>
        </pc:spChg>
        <pc:spChg chg="add del mod">
          <ac:chgData name="Mathias Vercauteren" userId="fa5be325-c4b1-412f-aabb-20c14464bfb7" providerId="ADAL" clId="{25C97D6E-73B0-4140-96CD-2BA9D853D87A}" dt="2024-09-23T09:50:13.409" v="7153" actId="14100"/>
          <ac:spMkLst>
            <pc:docMk/>
            <pc:sldMk cId="204993908" sldId="2147470427"/>
            <ac:spMk id="72" creationId="{C04B27C5-7225-74C5-159A-B863785A472F}"/>
          </ac:spMkLst>
        </pc:spChg>
        <pc:spChg chg="mod">
          <ac:chgData name="Mathias Vercauteren" userId="fa5be325-c4b1-412f-aabb-20c14464bfb7" providerId="ADAL" clId="{25C97D6E-73B0-4140-96CD-2BA9D853D87A}" dt="2024-09-23T09:50:13.409" v="7153" actId="14100"/>
          <ac:spMkLst>
            <pc:docMk/>
            <pc:sldMk cId="204993908" sldId="2147470427"/>
            <ac:spMk id="73" creationId="{C74A2210-29B1-D30D-9B4B-E272797AA377}"/>
          </ac:spMkLst>
        </pc:spChg>
        <pc:spChg chg="mod">
          <ac:chgData name="Mathias Vercauteren" userId="fa5be325-c4b1-412f-aabb-20c14464bfb7" providerId="ADAL" clId="{25C97D6E-73B0-4140-96CD-2BA9D853D87A}" dt="2024-09-23T09:50:13.409" v="7153" actId="14100"/>
          <ac:spMkLst>
            <pc:docMk/>
            <pc:sldMk cId="204993908" sldId="2147470427"/>
            <ac:spMk id="74" creationId="{ECEACBA3-A023-66FD-1CC4-FB89CB75C523}"/>
          </ac:spMkLst>
        </pc:spChg>
        <pc:spChg chg="mod">
          <ac:chgData name="Mathias Vercauteren" userId="fa5be325-c4b1-412f-aabb-20c14464bfb7" providerId="ADAL" clId="{25C97D6E-73B0-4140-96CD-2BA9D853D87A}" dt="2024-09-23T09:50:13.409" v="7153" actId="14100"/>
          <ac:spMkLst>
            <pc:docMk/>
            <pc:sldMk cId="204993908" sldId="2147470427"/>
            <ac:spMk id="75" creationId="{0B122F6D-D734-77BB-55A7-AA2D4706CFB7}"/>
          </ac:spMkLst>
        </pc:spChg>
        <pc:spChg chg="mod">
          <ac:chgData name="Mathias Vercauteren" userId="fa5be325-c4b1-412f-aabb-20c14464bfb7" providerId="ADAL" clId="{25C97D6E-73B0-4140-96CD-2BA9D853D87A}" dt="2024-09-23T09:50:13.409" v="7153" actId="14100"/>
          <ac:spMkLst>
            <pc:docMk/>
            <pc:sldMk cId="204993908" sldId="2147470427"/>
            <ac:spMk id="76" creationId="{D547A9AD-8CDA-0F1B-EF51-48E331960BA1}"/>
          </ac:spMkLst>
        </pc:spChg>
        <pc:spChg chg="del">
          <ac:chgData name="Mathias Vercauteren" userId="fa5be325-c4b1-412f-aabb-20c14464bfb7" providerId="ADAL" clId="{25C97D6E-73B0-4140-96CD-2BA9D853D87A}" dt="2024-09-23T09:36:25.782" v="6968" actId="478"/>
          <ac:spMkLst>
            <pc:docMk/>
            <pc:sldMk cId="204993908" sldId="2147470427"/>
            <ac:spMk id="77" creationId="{9CC56536-BE45-CC8B-F70B-939405E5C650}"/>
          </ac:spMkLst>
        </pc:spChg>
        <pc:spChg chg="del">
          <ac:chgData name="Mathias Vercauteren" userId="fa5be325-c4b1-412f-aabb-20c14464bfb7" providerId="ADAL" clId="{25C97D6E-73B0-4140-96CD-2BA9D853D87A}" dt="2024-09-23T09:36:25.782" v="6968" actId="478"/>
          <ac:spMkLst>
            <pc:docMk/>
            <pc:sldMk cId="204993908" sldId="2147470427"/>
            <ac:spMk id="78" creationId="{7462A8DF-E9E2-9362-0073-1E7A3F9DB742}"/>
          </ac:spMkLst>
        </pc:spChg>
        <pc:spChg chg="del">
          <ac:chgData name="Mathias Vercauteren" userId="fa5be325-c4b1-412f-aabb-20c14464bfb7" providerId="ADAL" clId="{25C97D6E-73B0-4140-96CD-2BA9D853D87A}" dt="2024-09-23T09:36:42.089" v="6977" actId="478"/>
          <ac:spMkLst>
            <pc:docMk/>
            <pc:sldMk cId="204993908" sldId="2147470427"/>
            <ac:spMk id="79" creationId="{A14CAC65-B8E1-7BE9-2914-002EB8710D51}"/>
          </ac:spMkLst>
        </pc:spChg>
        <pc:spChg chg="del">
          <ac:chgData name="Mathias Vercauteren" userId="fa5be325-c4b1-412f-aabb-20c14464bfb7" providerId="ADAL" clId="{25C97D6E-73B0-4140-96CD-2BA9D853D87A}" dt="2024-09-23T09:36:41.168" v="6976" actId="478"/>
          <ac:spMkLst>
            <pc:docMk/>
            <pc:sldMk cId="204993908" sldId="2147470427"/>
            <ac:spMk id="80" creationId="{7D93F1C8-21B3-4A57-9739-F90E06F2D149}"/>
          </ac:spMkLst>
        </pc:spChg>
        <pc:spChg chg="del">
          <ac:chgData name="Mathias Vercauteren" userId="fa5be325-c4b1-412f-aabb-20c14464bfb7" providerId="ADAL" clId="{25C97D6E-73B0-4140-96CD-2BA9D853D87A}" dt="2024-09-23T09:36:42.808" v="6978" actId="478"/>
          <ac:spMkLst>
            <pc:docMk/>
            <pc:sldMk cId="204993908" sldId="2147470427"/>
            <ac:spMk id="81" creationId="{0A36896E-8736-6A08-9300-C212AB8D3D45}"/>
          </ac:spMkLst>
        </pc:spChg>
        <pc:spChg chg="del">
          <ac:chgData name="Mathias Vercauteren" userId="fa5be325-c4b1-412f-aabb-20c14464bfb7" providerId="ADAL" clId="{25C97D6E-73B0-4140-96CD-2BA9D853D87A}" dt="2024-09-23T09:36:29.835" v="6969" actId="478"/>
          <ac:spMkLst>
            <pc:docMk/>
            <pc:sldMk cId="204993908" sldId="2147470427"/>
            <ac:spMk id="82" creationId="{2FB01ABE-2615-89D3-094B-FEE35560C986}"/>
          </ac:spMkLst>
        </pc:spChg>
        <pc:spChg chg="del">
          <ac:chgData name="Mathias Vercauteren" userId="fa5be325-c4b1-412f-aabb-20c14464bfb7" providerId="ADAL" clId="{25C97D6E-73B0-4140-96CD-2BA9D853D87A}" dt="2024-09-23T09:36:36.466" v="6973" actId="478"/>
          <ac:spMkLst>
            <pc:docMk/>
            <pc:sldMk cId="204993908" sldId="2147470427"/>
            <ac:spMk id="83" creationId="{CA968D58-3C2F-8F3D-FE57-D21A5683AC8C}"/>
          </ac:spMkLst>
        </pc:spChg>
        <pc:spChg chg="del">
          <ac:chgData name="Mathias Vercauteren" userId="fa5be325-c4b1-412f-aabb-20c14464bfb7" providerId="ADAL" clId="{25C97D6E-73B0-4140-96CD-2BA9D853D87A}" dt="2024-09-23T09:36:35.626" v="6972" actId="478"/>
          <ac:spMkLst>
            <pc:docMk/>
            <pc:sldMk cId="204993908" sldId="2147470427"/>
            <ac:spMk id="84" creationId="{178A0330-78C0-7E86-3DAC-82FF05B53167}"/>
          </ac:spMkLst>
        </pc:spChg>
        <pc:spChg chg="del">
          <ac:chgData name="Mathias Vercauteren" userId="fa5be325-c4b1-412f-aabb-20c14464bfb7" providerId="ADAL" clId="{25C97D6E-73B0-4140-96CD-2BA9D853D87A}" dt="2024-09-23T09:36:37.704" v="6974" actId="478"/>
          <ac:spMkLst>
            <pc:docMk/>
            <pc:sldMk cId="204993908" sldId="2147470427"/>
            <ac:spMk id="85" creationId="{EA6E5B9B-707F-7292-4CFE-283F519AE481}"/>
          </ac:spMkLst>
        </pc:spChg>
        <pc:spChg chg="del">
          <ac:chgData name="Mathias Vercauteren" userId="fa5be325-c4b1-412f-aabb-20c14464bfb7" providerId="ADAL" clId="{25C97D6E-73B0-4140-96CD-2BA9D853D87A}" dt="2024-09-23T09:36:25.782" v="6968" actId="478"/>
          <ac:spMkLst>
            <pc:docMk/>
            <pc:sldMk cId="204993908" sldId="2147470427"/>
            <ac:spMk id="86" creationId="{70E7A592-415F-FD90-5C2D-E1D817F3D8DC}"/>
          </ac:spMkLst>
        </pc:spChg>
        <pc:spChg chg="del">
          <ac:chgData name="Mathias Vercauteren" userId="fa5be325-c4b1-412f-aabb-20c14464bfb7" providerId="ADAL" clId="{25C97D6E-73B0-4140-96CD-2BA9D853D87A}" dt="2024-09-23T09:36:40.041" v="6975" actId="478"/>
          <ac:spMkLst>
            <pc:docMk/>
            <pc:sldMk cId="204993908" sldId="2147470427"/>
            <ac:spMk id="87" creationId="{52E4130D-1216-8D71-9B1C-C0B93A9FA455}"/>
          </ac:spMkLst>
        </pc:spChg>
        <pc:spChg chg="del">
          <ac:chgData name="Mathias Vercauteren" userId="fa5be325-c4b1-412f-aabb-20c14464bfb7" providerId="ADAL" clId="{25C97D6E-73B0-4140-96CD-2BA9D853D87A}" dt="2024-09-23T09:36:25.782" v="6968" actId="478"/>
          <ac:spMkLst>
            <pc:docMk/>
            <pc:sldMk cId="204993908" sldId="2147470427"/>
            <ac:spMk id="88" creationId="{60C8788D-1157-2F91-C963-B2E1DF6301B6}"/>
          </ac:spMkLst>
        </pc:spChg>
        <pc:spChg chg="del">
          <ac:chgData name="Mathias Vercauteren" userId="fa5be325-c4b1-412f-aabb-20c14464bfb7" providerId="ADAL" clId="{25C97D6E-73B0-4140-96CD-2BA9D853D87A}" dt="2024-09-23T09:36:25.782" v="6968" actId="478"/>
          <ac:spMkLst>
            <pc:docMk/>
            <pc:sldMk cId="204993908" sldId="2147470427"/>
            <ac:spMk id="89" creationId="{4EC75D4B-5F04-47CD-A1B1-D7EE89D4FD90}"/>
          </ac:spMkLst>
        </pc:spChg>
        <pc:spChg chg="del">
          <ac:chgData name="Mathias Vercauteren" userId="fa5be325-c4b1-412f-aabb-20c14464bfb7" providerId="ADAL" clId="{25C97D6E-73B0-4140-96CD-2BA9D853D87A}" dt="2024-09-23T09:36:25.782" v="6968" actId="478"/>
          <ac:spMkLst>
            <pc:docMk/>
            <pc:sldMk cId="204993908" sldId="2147470427"/>
            <ac:spMk id="90" creationId="{10D11972-BE37-54AA-13DA-C418AE6CFCD4}"/>
          </ac:spMkLst>
        </pc:spChg>
        <pc:spChg chg="del">
          <ac:chgData name="Mathias Vercauteren" userId="fa5be325-c4b1-412f-aabb-20c14464bfb7" providerId="ADAL" clId="{25C97D6E-73B0-4140-96CD-2BA9D853D87A}" dt="2024-09-23T09:36:25.782" v="6968" actId="478"/>
          <ac:spMkLst>
            <pc:docMk/>
            <pc:sldMk cId="204993908" sldId="2147470427"/>
            <ac:spMk id="91" creationId="{0DAE3CA6-902C-139A-52D8-4826D886F510}"/>
          </ac:spMkLst>
        </pc:spChg>
        <pc:spChg chg="del">
          <ac:chgData name="Mathias Vercauteren" userId="fa5be325-c4b1-412f-aabb-20c14464bfb7" providerId="ADAL" clId="{25C97D6E-73B0-4140-96CD-2BA9D853D87A}" dt="2024-09-23T09:36:25.782" v="6968" actId="478"/>
          <ac:spMkLst>
            <pc:docMk/>
            <pc:sldMk cId="204993908" sldId="2147470427"/>
            <ac:spMk id="92" creationId="{C29D2D8D-8A44-F7B5-CBCF-59A46A6A817F}"/>
          </ac:spMkLst>
        </pc:spChg>
        <pc:spChg chg="del">
          <ac:chgData name="Mathias Vercauteren" userId="fa5be325-c4b1-412f-aabb-20c14464bfb7" providerId="ADAL" clId="{25C97D6E-73B0-4140-96CD-2BA9D853D87A}" dt="2024-09-23T09:36:25.782" v="6968" actId="478"/>
          <ac:spMkLst>
            <pc:docMk/>
            <pc:sldMk cId="204993908" sldId="2147470427"/>
            <ac:spMk id="93" creationId="{DFBD2AC4-6BA8-FE89-E2FD-75FC011415DA}"/>
          </ac:spMkLst>
        </pc:spChg>
        <pc:spChg chg="del">
          <ac:chgData name="Mathias Vercauteren" userId="fa5be325-c4b1-412f-aabb-20c14464bfb7" providerId="ADAL" clId="{25C97D6E-73B0-4140-96CD-2BA9D853D87A}" dt="2024-09-23T09:36:25.782" v="6968" actId="478"/>
          <ac:spMkLst>
            <pc:docMk/>
            <pc:sldMk cId="204993908" sldId="2147470427"/>
            <ac:spMk id="94" creationId="{B2A3A1D9-8E66-D5BE-25C7-39BD886662EE}"/>
          </ac:spMkLst>
        </pc:spChg>
        <pc:spChg chg="del">
          <ac:chgData name="Mathias Vercauteren" userId="fa5be325-c4b1-412f-aabb-20c14464bfb7" providerId="ADAL" clId="{25C97D6E-73B0-4140-96CD-2BA9D853D87A}" dt="2024-09-23T09:36:25.782" v="6968" actId="478"/>
          <ac:spMkLst>
            <pc:docMk/>
            <pc:sldMk cId="204993908" sldId="2147470427"/>
            <ac:spMk id="95" creationId="{1F2FFBB1-4AD8-05C4-8546-24498F0EF271}"/>
          </ac:spMkLst>
        </pc:spChg>
        <pc:spChg chg="del">
          <ac:chgData name="Mathias Vercauteren" userId="fa5be325-c4b1-412f-aabb-20c14464bfb7" providerId="ADAL" clId="{25C97D6E-73B0-4140-96CD-2BA9D853D87A}" dt="2024-09-23T09:36:25.782" v="6968" actId="478"/>
          <ac:spMkLst>
            <pc:docMk/>
            <pc:sldMk cId="204993908" sldId="2147470427"/>
            <ac:spMk id="96" creationId="{F3A07A73-7167-405B-2D1B-C0F2360461D9}"/>
          </ac:spMkLst>
        </pc:spChg>
        <pc:spChg chg="del">
          <ac:chgData name="Mathias Vercauteren" userId="fa5be325-c4b1-412f-aabb-20c14464bfb7" providerId="ADAL" clId="{25C97D6E-73B0-4140-96CD-2BA9D853D87A}" dt="2024-09-23T09:36:25.782" v="6968" actId="478"/>
          <ac:spMkLst>
            <pc:docMk/>
            <pc:sldMk cId="204993908" sldId="2147470427"/>
            <ac:spMk id="97" creationId="{7B200BFC-8A58-1812-1203-4670A3D2DADA}"/>
          </ac:spMkLst>
        </pc:spChg>
        <pc:spChg chg="del">
          <ac:chgData name="Mathias Vercauteren" userId="fa5be325-c4b1-412f-aabb-20c14464bfb7" providerId="ADAL" clId="{25C97D6E-73B0-4140-96CD-2BA9D853D87A}" dt="2024-09-23T09:36:25.782" v="6968" actId="478"/>
          <ac:spMkLst>
            <pc:docMk/>
            <pc:sldMk cId="204993908" sldId="2147470427"/>
            <ac:spMk id="98" creationId="{911EE95F-F7BA-73CE-DD9F-2BE1CD61DA77}"/>
          </ac:spMkLst>
        </pc:spChg>
        <pc:spChg chg="del">
          <ac:chgData name="Mathias Vercauteren" userId="fa5be325-c4b1-412f-aabb-20c14464bfb7" providerId="ADAL" clId="{25C97D6E-73B0-4140-96CD-2BA9D853D87A}" dt="2024-09-23T09:36:25.782" v="6968" actId="478"/>
          <ac:spMkLst>
            <pc:docMk/>
            <pc:sldMk cId="204993908" sldId="2147470427"/>
            <ac:spMk id="99" creationId="{DF497173-68DB-811B-C78E-DC4013B62638}"/>
          </ac:spMkLst>
        </pc:spChg>
        <pc:spChg chg="del">
          <ac:chgData name="Mathias Vercauteren" userId="fa5be325-c4b1-412f-aabb-20c14464bfb7" providerId="ADAL" clId="{25C97D6E-73B0-4140-96CD-2BA9D853D87A}" dt="2024-09-23T09:36:25.782" v="6968" actId="478"/>
          <ac:spMkLst>
            <pc:docMk/>
            <pc:sldMk cId="204993908" sldId="2147470427"/>
            <ac:spMk id="100" creationId="{6BAD86E5-A9B6-53D9-706E-6D9A4F0EDD8B}"/>
          </ac:spMkLst>
        </pc:spChg>
        <pc:spChg chg="del">
          <ac:chgData name="Mathias Vercauteren" userId="fa5be325-c4b1-412f-aabb-20c14464bfb7" providerId="ADAL" clId="{25C97D6E-73B0-4140-96CD-2BA9D853D87A}" dt="2024-09-23T09:36:25.782" v="6968" actId="478"/>
          <ac:spMkLst>
            <pc:docMk/>
            <pc:sldMk cId="204993908" sldId="2147470427"/>
            <ac:spMk id="101" creationId="{5575657D-F1CD-892A-5661-8DF2E978BDAE}"/>
          </ac:spMkLst>
        </pc:spChg>
        <pc:spChg chg="del">
          <ac:chgData name="Mathias Vercauteren" userId="fa5be325-c4b1-412f-aabb-20c14464bfb7" providerId="ADAL" clId="{25C97D6E-73B0-4140-96CD-2BA9D853D87A}" dt="2024-09-23T09:36:25.782" v="6968" actId="478"/>
          <ac:spMkLst>
            <pc:docMk/>
            <pc:sldMk cId="204993908" sldId="2147470427"/>
            <ac:spMk id="102" creationId="{67EE9D2A-8451-8CAA-6F79-2BF105932BEC}"/>
          </ac:spMkLst>
        </pc:spChg>
        <pc:spChg chg="del">
          <ac:chgData name="Mathias Vercauteren" userId="fa5be325-c4b1-412f-aabb-20c14464bfb7" providerId="ADAL" clId="{25C97D6E-73B0-4140-96CD-2BA9D853D87A}" dt="2024-09-23T09:36:25.782" v="6968" actId="478"/>
          <ac:spMkLst>
            <pc:docMk/>
            <pc:sldMk cId="204993908" sldId="2147470427"/>
            <ac:spMk id="103" creationId="{8637D037-5BC6-B137-0800-ADC1072CAE26}"/>
          </ac:spMkLst>
        </pc:spChg>
        <pc:spChg chg="add mod">
          <ac:chgData name="Mathias Vercauteren" userId="fa5be325-c4b1-412f-aabb-20c14464bfb7" providerId="ADAL" clId="{25C97D6E-73B0-4140-96CD-2BA9D853D87A}" dt="2024-09-23T10:02:36.471" v="7339"/>
          <ac:spMkLst>
            <pc:docMk/>
            <pc:sldMk cId="204993908" sldId="2147470427"/>
            <ac:spMk id="104" creationId="{E55F7902-1C66-A069-680C-662E66D32735}"/>
          </ac:spMkLst>
        </pc:spChg>
        <pc:spChg chg="add mod">
          <ac:chgData name="Mathias Vercauteren" userId="fa5be325-c4b1-412f-aabb-20c14464bfb7" providerId="ADAL" clId="{25C97D6E-73B0-4140-96CD-2BA9D853D87A}" dt="2024-09-23T10:02:36.471" v="7339"/>
          <ac:spMkLst>
            <pc:docMk/>
            <pc:sldMk cId="204993908" sldId="2147470427"/>
            <ac:spMk id="106" creationId="{ED7289D0-0182-93DE-5830-290577F3DFD8}"/>
          </ac:spMkLst>
        </pc:spChg>
        <pc:spChg chg="add mod">
          <ac:chgData name="Mathias Vercauteren" userId="fa5be325-c4b1-412f-aabb-20c14464bfb7" providerId="ADAL" clId="{25C97D6E-73B0-4140-96CD-2BA9D853D87A}" dt="2024-09-23T10:02:36.471" v="7339"/>
          <ac:spMkLst>
            <pc:docMk/>
            <pc:sldMk cId="204993908" sldId="2147470427"/>
            <ac:spMk id="107" creationId="{876207B8-5785-FBA1-8432-F7EE1DB24825}"/>
          </ac:spMkLst>
        </pc:spChg>
        <pc:spChg chg="add mod">
          <ac:chgData name="Mathias Vercauteren" userId="fa5be325-c4b1-412f-aabb-20c14464bfb7" providerId="ADAL" clId="{25C97D6E-73B0-4140-96CD-2BA9D853D87A}" dt="2024-09-23T10:23:50.581" v="7510"/>
          <ac:spMkLst>
            <pc:docMk/>
            <pc:sldMk cId="204993908" sldId="2147470427"/>
            <ac:spMk id="108" creationId="{B9E6630F-3F38-4520-60E3-AC6602457B6C}"/>
          </ac:spMkLst>
        </pc:spChg>
      </pc:sldChg>
      <pc:sldChg chg="add del ord">
        <pc:chgData name="Mathias Vercauteren" userId="fa5be325-c4b1-412f-aabb-20c14464bfb7" providerId="ADAL" clId="{25C97D6E-73B0-4140-96CD-2BA9D853D87A}" dt="2024-09-23T09:35:55.752" v="6964" actId="47"/>
        <pc:sldMkLst>
          <pc:docMk/>
          <pc:sldMk cId="3830863712" sldId="2147470427"/>
        </pc:sldMkLst>
      </pc:sldChg>
      <pc:sldChg chg="modSp add mod ord modTransition">
        <pc:chgData name="Mathias Vercauteren" userId="fa5be325-c4b1-412f-aabb-20c14464bfb7" providerId="ADAL" clId="{25C97D6E-73B0-4140-96CD-2BA9D853D87A}" dt="2024-10-02T17:13:14.143" v="41813"/>
        <pc:sldMkLst>
          <pc:docMk/>
          <pc:sldMk cId="2966300927" sldId="2147470428"/>
        </pc:sldMkLst>
        <pc:spChg chg="mod">
          <ac:chgData name="Mathias Vercauteren" userId="fa5be325-c4b1-412f-aabb-20c14464bfb7" providerId="ADAL" clId="{25C97D6E-73B0-4140-96CD-2BA9D853D87A}" dt="2024-09-23T09:46:06.277" v="7099"/>
          <ac:spMkLst>
            <pc:docMk/>
            <pc:sldMk cId="2966300927" sldId="2147470428"/>
            <ac:spMk id="17" creationId="{E27B0E0A-F484-A83A-F9A3-897DE37D0DE1}"/>
          </ac:spMkLst>
        </pc:spChg>
        <pc:spChg chg="mod">
          <ac:chgData name="Mathias Vercauteren" userId="fa5be325-c4b1-412f-aabb-20c14464bfb7" providerId="ADAL" clId="{25C97D6E-73B0-4140-96CD-2BA9D853D87A}" dt="2024-09-23T09:44:03.980" v="7034" actId="14100"/>
          <ac:spMkLst>
            <pc:docMk/>
            <pc:sldMk cId="2966300927" sldId="2147470428"/>
            <ac:spMk id="18" creationId="{FAF4E34B-7459-4CD7-CB44-087F381BE34E}"/>
          </ac:spMkLst>
        </pc:spChg>
        <pc:spChg chg="mod">
          <ac:chgData name="Mathias Vercauteren" userId="fa5be325-c4b1-412f-aabb-20c14464bfb7" providerId="ADAL" clId="{25C97D6E-73B0-4140-96CD-2BA9D853D87A}" dt="2024-09-23T09:46:35.809" v="7112"/>
          <ac:spMkLst>
            <pc:docMk/>
            <pc:sldMk cId="2966300927" sldId="2147470428"/>
            <ac:spMk id="23" creationId="{DC0CC135-779E-8E26-FBD3-09443842A3F7}"/>
          </ac:spMkLst>
        </pc:spChg>
        <pc:spChg chg="mod">
          <ac:chgData name="Mathias Vercauteren" userId="fa5be325-c4b1-412f-aabb-20c14464bfb7" providerId="ADAL" clId="{25C97D6E-73B0-4140-96CD-2BA9D853D87A}" dt="2024-09-23T09:47:02.262" v="7113"/>
          <ac:spMkLst>
            <pc:docMk/>
            <pc:sldMk cId="2966300927" sldId="2147470428"/>
            <ac:spMk id="24" creationId="{0DC90E42-71D3-FE42-76F0-E64F57237CD5}"/>
          </ac:spMkLst>
        </pc:spChg>
        <pc:spChg chg="mod">
          <ac:chgData name="Mathias Vercauteren" userId="fa5be325-c4b1-412f-aabb-20c14464bfb7" providerId="ADAL" clId="{25C97D6E-73B0-4140-96CD-2BA9D853D87A}" dt="2024-09-23T09:47:29.914" v="7114"/>
          <ac:spMkLst>
            <pc:docMk/>
            <pc:sldMk cId="2966300927" sldId="2147470428"/>
            <ac:spMk id="25" creationId="{90A34660-738C-3DD3-2785-54F889C39078}"/>
          </ac:spMkLst>
        </pc:spChg>
        <pc:spChg chg="mod">
          <ac:chgData name="Mathias Vercauteren" userId="fa5be325-c4b1-412f-aabb-20c14464bfb7" providerId="ADAL" clId="{25C97D6E-73B0-4140-96CD-2BA9D853D87A}" dt="2024-09-23T09:48:09.773" v="7116"/>
          <ac:spMkLst>
            <pc:docMk/>
            <pc:sldMk cId="2966300927" sldId="2147470428"/>
            <ac:spMk id="26" creationId="{FB3FFBC1-D18A-70D6-BB54-58668B35B0AF}"/>
          </ac:spMkLst>
        </pc:spChg>
        <pc:spChg chg="mod">
          <ac:chgData name="Mathias Vercauteren" userId="fa5be325-c4b1-412f-aabb-20c14464bfb7" providerId="ADAL" clId="{25C97D6E-73B0-4140-96CD-2BA9D853D87A}" dt="2024-09-23T09:48:27.694" v="7123" actId="404"/>
          <ac:spMkLst>
            <pc:docMk/>
            <pc:sldMk cId="2966300927" sldId="2147470428"/>
            <ac:spMk id="27" creationId="{81EF7383-F0A9-17B4-933D-51C2FDEE2FFE}"/>
          </ac:spMkLst>
        </pc:spChg>
      </pc:sldChg>
      <pc:sldChg chg="modSp add mod ord replId modTransition">
        <pc:chgData name="Mathias Vercauteren" userId="fa5be325-c4b1-412f-aabb-20c14464bfb7" providerId="ADAL" clId="{25C97D6E-73B0-4140-96CD-2BA9D853D87A}" dt="2024-10-02T17:13:14.143" v="41813"/>
        <pc:sldMkLst>
          <pc:docMk/>
          <pc:sldMk cId="542237714" sldId="2147470429"/>
        </pc:sldMkLst>
        <pc:spChg chg="mod">
          <ac:chgData name="Mathias Vercauteren" userId="fa5be325-c4b1-412f-aabb-20c14464bfb7" providerId="ADAL" clId="{25C97D6E-73B0-4140-96CD-2BA9D853D87A}" dt="2024-09-23T09:48:55.558" v="7132"/>
          <ac:spMkLst>
            <pc:docMk/>
            <pc:sldMk cId="542237714" sldId="2147470429"/>
            <ac:spMk id="17" creationId="{E27B0E0A-F484-A83A-F9A3-897DE37D0DE1}"/>
          </ac:spMkLst>
        </pc:spChg>
        <pc:spChg chg="mod">
          <ac:chgData name="Mathias Vercauteren" userId="fa5be325-c4b1-412f-aabb-20c14464bfb7" providerId="ADAL" clId="{25C97D6E-73B0-4140-96CD-2BA9D853D87A}" dt="2024-09-23T09:48:39.348" v="7124" actId="20577"/>
          <ac:spMkLst>
            <pc:docMk/>
            <pc:sldMk cId="542237714" sldId="2147470429"/>
            <ac:spMk id="18" creationId="{FAF4E34B-7459-4CD7-CB44-087F381BE34E}"/>
          </ac:spMkLst>
        </pc:spChg>
      </pc:sldChg>
      <pc:sldChg chg="addSp delSp modSp add mod ord modTransition delAnim modAnim">
        <pc:chgData name="Mathias Vercauteren" userId="fa5be325-c4b1-412f-aabb-20c14464bfb7" providerId="ADAL" clId="{25C97D6E-73B0-4140-96CD-2BA9D853D87A}" dt="2024-10-02T17:13:14.143" v="41813"/>
        <pc:sldMkLst>
          <pc:docMk/>
          <pc:sldMk cId="2478407783" sldId="2147470430"/>
        </pc:sldMkLst>
        <pc:spChg chg="mod">
          <ac:chgData name="Mathias Vercauteren" userId="fa5be325-c4b1-412f-aabb-20c14464bfb7" providerId="ADAL" clId="{25C97D6E-73B0-4140-96CD-2BA9D853D87A}" dt="2024-09-23T12:55:52.220" v="8125"/>
          <ac:spMkLst>
            <pc:docMk/>
            <pc:sldMk cId="2478407783" sldId="2147470430"/>
            <ac:spMk id="2" creationId="{4CA0690C-1102-78EB-B472-D679DE037BEE}"/>
          </ac:spMkLst>
        </pc:spChg>
        <pc:spChg chg="add mod">
          <ac:chgData name="Mathias Vercauteren" userId="fa5be325-c4b1-412f-aabb-20c14464bfb7" providerId="ADAL" clId="{25C97D6E-73B0-4140-96CD-2BA9D853D87A}" dt="2024-09-23T10:02:44.141" v="7341"/>
          <ac:spMkLst>
            <pc:docMk/>
            <pc:sldMk cId="2478407783" sldId="2147470430"/>
            <ac:spMk id="3" creationId="{52DAA05E-03D6-C94E-1CE4-550102C5C51B}"/>
          </ac:spMkLst>
        </pc:spChg>
        <pc:spChg chg="mod">
          <ac:chgData name="Mathias Vercauteren" userId="fa5be325-c4b1-412f-aabb-20c14464bfb7" providerId="ADAL" clId="{25C97D6E-73B0-4140-96CD-2BA9D853D87A}" dt="2024-09-23T09:50:04.209" v="7152" actId="14100"/>
          <ac:spMkLst>
            <pc:docMk/>
            <pc:sldMk cId="2478407783" sldId="2147470430"/>
            <ac:spMk id="27" creationId="{D60FA4C8-5869-11E4-98A4-862EF0315DC8}"/>
          </ac:spMkLst>
        </pc:spChg>
        <pc:spChg chg="mod">
          <ac:chgData name="Mathias Vercauteren" userId="fa5be325-c4b1-412f-aabb-20c14464bfb7" providerId="ADAL" clId="{25C97D6E-73B0-4140-96CD-2BA9D853D87A}" dt="2024-09-23T09:50:04.209" v="7152" actId="14100"/>
          <ac:spMkLst>
            <pc:docMk/>
            <pc:sldMk cId="2478407783" sldId="2147470430"/>
            <ac:spMk id="28" creationId="{9B185515-8EB1-3E68-6E24-AB2738967804}"/>
          </ac:spMkLst>
        </pc:spChg>
        <pc:spChg chg="mod">
          <ac:chgData name="Mathias Vercauteren" userId="fa5be325-c4b1-412f-aabb-20c14464bfb7" providerId="ADAL" clId="{25C97D6E-73B0-4140-96CD-2BA9D853D87A}" dt="2024-09-23T09:50:04.209" v="7152" actId="14100"/>
          <ac:spMkLst>
            <pc:docMk/>
            <pc:sldMk cId="2478407783" sldId="2147470430"/>
            <ac:spMk id="29" creationId="{07C151CA-F796-22A5-6F3F-BB9C6C17F04E}"/>
          </ac:spMkLst>
        </pc:spChg>
        <pc:spChg chg="mod">
          <ac:chgData name="Mathias Vercauteren" userId="fa5be325-c4b1-412f-aabb-20c14464bfb7" providerId="ADAL" clId="{25C97D6E-73B0-4140-96CD-2BA9D853D87A}" dt="2024-09-23T09:50:04.209" v="7152" actId="14100"/>
          <ac:spMkLst>
            <pc:docMk/>
            <pc:sldMk cId="2478407783" sldId="2147470430"/>
            <ac:spMk id="30" creationId="{393D370B-F321-C644-33D2-6806F4DE59E0}"/>
          </ac:spMkLst>
        </pc:spChg>
        <pc:spChg chg="mod">
          <ac:chgData name="Mathias Vercauteren" userId="fa5be325-c4b1-412f-aabb-20c14464bfb7" providerId="ADAL" clId="{25C97D6E-73B0-4140-96CD-2BA9D853D87A}" dt="2024-09-23T09:50:04.209" v="7152" actId="14100"/>
          <ac:spMkLst>
            <pc:docMk/>
            <pc:sldMk cId="2478407783" sldId="2147470430"/>
            <ac:spMk id="31" creationId="{8A55680C-0CD2-480E-FA41-0729896AE724}"/>
          </ac:spMkLst>
        </pc:spChg>
        <pc:spChg chg="mod">
          <ac:chgData name="Mathias Vercauteren" userId="fa5be325-c4b1-412f-aabb-20c14464bfb7" providerId="ADAL" clId="{25C97D6E-73B0-4140-96CD-2BA9D853D87A}" dt="2024-09-23T09:50:04.209" v="7152" actId="14100"/>
          <ac:spMkLst>
            <pc:docMk/>
            <pc:sldMk cId="2478407783" sldId="2147470430"/>
            <ac:spMk id="32" creationId="{B18A63C4-F35B-9DC1-E01C-EBE4C8ECC073}"/>
          </ac:spMkLst>
        </pc:spChg>
        <pc:spChg chg="mod">
          <ac:chgData name="Mathias Vercauteren" userId="fa5be325-c4b1-412f-aabb-20c14464bfb7" providerId="ADAL" clId="{25C97D6E-73B0-4140-96CD-2BA9D853D87A}" dt="2024-09-23T09:50:04.209" v="7152" actId="14100"/>
          <ac:spMkLst>
            <pc:docMk/>
            <pc:sldMk cId="2478407783" sldId="2147470430"/>
            <ac:spMk id="33" creationId="{21341189-7F49-D7E6-EFAC-98FA8983C5D9}"/>
          </ac:spMkLst>
        </pc:spChg>
        <pc:spChg chg="mod">
          <ac:chgData name="Mathias Vercauteren" userId="fa5be325-c4b1-412f-aabb-20c14464bfb7" providerId="ADAL" clId="{25C97D6E-73B0-4140-96CD-2BA9D853D87A}" dt="2024-09-23T09:50:04.209" v="7152" actId="14100"/>
          <ac:spMkLst>
            <pc:docMk/>
            <pc:sldMk cId="2478407783" sldId="2147470430"/>
            <ac:spMk id="34" creationId="{F8FB9E89-C668-C919-E7B3-1EB9B68B025E}"/>
          </ac:spMkLst>
        </pc:spChg>
        <pc:spChg chg="mod">
          <ac:chgData name="Mathias Vercauteren" userId="fa5be325-c4b1-412f-aabb-20c14464bfb7" providerId="ADAL" clId="{25C97D6E-73B0-4140-96CD-2BA9D853D87A}" dt="2024-09-23T09:50:04.209" v="7152" actId="14100"/>
          <ac:spMkLst>
            <pc:docMk/>
            <pc:sldMk cId="2478407783" sldId="2147470430"/>
            <ac:spMk id="35" creationId="{8523EC77-0483-2427-0384-BC98E48835DE}"/>
          </ac:spMkLst>
        </pc:spChg>
        <pc:spChg chg="mod">
          <ac:chgData name="Mathias Vercauteren" userId="fa5be325-c4b1-412f-aabb-20c14464bfb7" providerId="ADAL" clId="{25C97D6E-73B0-4140-96CD-2BA9D853D87A}" dt="2024-09-23T09:50:04.209" v="7152" actId="14100"/>
          <ac:spMkLst>
            <pc:docMk/>
            <pc:sldMk cId="2478407783" sldId="2147470430"/>
            <ac:spMk id="36" creationId="{3402CEA6-5C29-B194-F3D8-9EC508011918}"/>
          </ac:spMkLst>
        </pc:spChg>
        <pc:spChg chg="mod">
          <ac:chgData name="Mathias Vercauteren" userId="fa5be325-c4b1-412f-aabb-20c14464bfb7" providerId="ADAL" clId="{25C97D6E-73B0-4140-96CD-2BA9D853D87A}" dt="2024-09-23T09:50:04.209" v="7152" actId="14100"/>
          <ac:spMkLst>
            <pc:docMk/>
            <pc:sldMk cId="2478407783" sldId="2147470430"/>
            <ac:spMk id="37" creationId="{7B7193F7-2FA1-8730-7F8A-8431D5D502C9}"/>
          </ac:spMkLst>
        </pc:spChg>
        <pc:spChg chg="mod">
          <ac:chgData name="Mathias Vercauteren" userId="fa5be325-c4b1-412f-aabb-20c14464bfb7" providerId="ADAL" clId="{25C97D6E-73B0-4140-96CD-2BA9D853D87A}" dt="2024-09-23T09:50:04.209" v="7152" actId="14100"/>
          <ac:spMkLst>
            <pc:docMk/>
            <pc:sldMk cId="2478407783" sldId="2147470430"/>
            <ac:spMk id="38" creationId="{0412A998-E8C8-F8F3-B3FD-13806E7783C7}"/>
          </ac:spMkLst>
        </pc:spChg>
        <pc:spChg chg="mod">
          <ac:chgData name="Mathias Vercauteren" userId="fa5be325-c4b1-412f-aabb-20c14464bfb7" providerId="ADAL" clId="{25C97D6E-73B0-4140-96CD-2BA9D853D87A}" dt="2024-09-23T09:50:04.209" v="7152" actId="14100"/>
          <ac:spMkLst>
            <pc:docMk/>
            <pc:sldMk cId="2478407783" sldId="2147470430"/>
            <ac:spMk id="39" creationId="{E418DF5E-FDC6-B00B-680E-C0538D2A21C1}"/>
          </ac:spMkLst>
        </pc:spChg>
        <pc:spChg chg="mod">
          <ac:chgData name="Mathias Vercauteren" userId="fa5be325-c4b1-412f-aabb-20c14464bfb7" providerId="ADAL" clId="{25C97D6E-73B0-4140-96CD-2BA9D853D87A}" dt="2024-09-23T09:50:04.209" v="7152" actId="14100"/>
          <ac:spMkLst>
            <pc:docMk/>
            <pc:sldMk cId="2478407783" sldId="2147470430"/>
            <ac:spMk id="40" creationId="{2F1137BC-B453-6DFB-1212-34DDE4496FD4}"/>
          </ac:spMkLst>
        </pc:spChg>
        <pc:spChg chg="mod">
          <ac:chgData name="Mathias Vercauteren" userId="fa5be325-c4b1-412f-aabb-20c14464bfb7" providerId="ADAL" clId="{25C97D6E-73B0-4140-96CD-2BA9D853D87A}" dt="2024-09-23T09:50:04.209" v="7152" actId="14100"/>
          <ac:spMkLst>
            <pc:docMk/>
            <pc:sldMk cId="2478407783" sldId="2147470430"/>
            <ac:spMk id="41" creationId="{1D38B385-520D-EDAD-8CDB-47A76F65AD0C}"/>
          </ac:spMkLst>
        </pc:spChg>
        <pc:spChg chg="del">
          <ac:chgData name="Mathias Vercauteren" userId="fa5be325-c4b1-412f-aabb-20c14464bfb7" providerId="ADAL" clId="{25C97D6E-73B0-4140-96CD-2BA9D853D87A}" dt="2024-09-23T09:49:17.648" v="7136" actId="478"/>
          <ac:spMkLst>
            <pc:docMk/>
            <pc:sldMk cId="2478407783" sldId="2147470430"/>
            <ac:spMk id="42" creationId="{46B8AE74-E785-2794-9821-C41629668962}"/>
          </ac:spMkLst>
        </pc:spChg>
        <pc:spChg chg="del">
          <ac:chgData name="Mathias Vercauteren" userId="fa5be325-c4b1-412f-aabb-20c14464bfb7" providerId="ADAL" clId="{25C97D6E-73B0-4140-96CD-2BA9D853D87A}" dt="2024-09-23T09:49:17.648" v="7136" actId="478"/>
          <ac:spMkLst>
            <pc:docMk/>
            <pc:sldMk cId="2478407783" sldId="2147470430"/>
            <ac:spMk id="43" creationId="{E115D1BA-9181-0600-1644-CC9FCF9AC220}"/>
          </ac:spMkLst>
        </pc:spChg>
        <pc:spChg chg="del">
          <ac:chgData name="Mathias Vercauteren" userId="fa5be325-c4b1-412f-aabb-20c14464bfb7" providerId="ADAL" clId="{25C97D6E-73B0-4140-96CD-2BA9D853D87A}" dt="2024-09-23T09:49:17.648" v="7136" actId="478"/>
          <ac:spMkLst>
            <pc:docMk/>
            <pc:sldMk cId="2478407783" sldId="2147470430"/>
            <ac:spMk id="44" creationId="{5575244F-36C9-FAF1-D68D-10631B96BD46}"/>
          </ac:spMkLst>
        </pc:spChg>
        <pc:spChg chg="del">
          <ac:chgData name="Mathias Vercauteren" userId="fa5be325-c4b1-412f-aabb-20c14464bfb7" providerId="ADAL" clId="{25C97D6E-73B0-4140-96CD-2BA9D853D87A}" dt="2024-09-23T09:49:17.648" v="7136" actId="478"/>
          <ac:spMkLst>
            <pc:docMk/>
            <pc:sldMk cId="2478407783" sldId="2147470430"/>
            <ac:spMk id="45" creationId="{DBBE7001-9663-0CEE-C252-18376FA513F0}"/>
          </ac:spMkLst>
        </pc:spChg>
        <pc:spChg chg="del">
          <ac:chgData name="Mathias Vercauteren" userId="fa5be325-c4b1-412f-aabb-20c14464bfb7" providerId="ADAL" clId="{25C97D6E-73B0-4140-96CD-2BA9D853D87A}" dt="2024-09-23T09:49:17.648" v="7136" actId="478"/>
          <ac:spMkLst>
            <pc:docMk/>
            <pc:sldMk cId="2478407783" sldId="2147470430"/>
            <ac:spMk id="46" creationId="{56D8DDA8-D7E2-7F57-3C13-D2FEFA9777C1}"/>
          </ac:spMkLst>
        </pc:spChg>
        <pc:spChg chg="del">
          <ac:chgData name="Mathias Vercauteren" userId="fa5be325-c4b1-412f-aabb-20c14464bfb7" providerId="ADAL" clId="{25C97D6E-73B0-4140-96CD-2BA9D853D87A}" dt="2024-09-23T09:49:17.648" v="7136" actId="478"/>
          <ac:spMkLst>
            <pc:docMk/>
            <pc:sldMk cId="2478407783" sldId="2147470430"/>
            <ac:spMk id="47" creationId="{60819C76-A03E-5B3B-1C54-D2F05F1C68F0}"/>
          </ac:spMkLst>
        </pc:spChg>
        <pc:spChg chg="del">
          <ac:chgData name="Mathias Vercauteren" userId="fa5be325-c4b1-412f-aabb-20c14464bfb7" providerId="ADAL" clId="{25C97D6E-73B0-4140-96CD-2BA9D853D87A}" dt="2024-09-23T09:49:17.648" v="7136" actId="478"/>
          <ac:spMkLst>
            <pc:docMk/>
            <pc:sldMk cId="2478407783" sldId="2147470430"/>
            <ac:spMk id="48" creationId="{74827EE0-0CE9-5E6F-F8EB-0801D31DBA51}"/>
          </ac:spMkLst>
        </pc:spChg>
        <pc:spChg chg="del">
          <ac:chgData name="Mathias Vercauteren" userId="fa5be325-c4b1-412f-aabb-20c14464bfb7" providerId="ADAL" clId="{25C97D6E-73B0-4140-96CD-2BA9D853D87A}" dt="2024-09-23T09:49:17.648" v="7136" actId="478"/>
          <ac:spMkLst>
            <pc:docMk/>
            <pc:sldMk cId="2478407783" sldId="2147470430"/>
            <ac:spMk id="49" creationId="{6140D5AA-E21E-22BB-39B4-FA7724C4F7A5}"/>
          </ac:spMkLst>
        </pc:spChg>
        <pc:spChg chg="del">
          <ac:chgData name="Mathias Vercauteren" userId="fa5be325-c4b1-412f-aabb-20c14464bfb7" providerId="ADAL" clId="{25C97D6E-73B0-4140-96CD-2BA9D853D87A}" dt="2024-09-23T09:49:17.648" v="7136" actId="478"/>
          <ac:spMkLst>
            <pc:docMk/>
            <pc:sldMk cId="2478407783" sldId="2147470430"/>
            <ac:spMk id="50" creationId="{A49E585A-6B28-1A90-F581-8307FE68AB6D}"/>
          </ac:spMkLst>
        </pc:spChg>
        <pc:spChg chg="del">
          <ac:chgData name="Mathias Vercauteren" userId="fa5be325-c4b1-412f-aabb-20c14464bfb7" providerId="ADAL" clId="{25C97D6E-73B0-4140-96CD-2BA9D853D87A}" dt="2024-09-23T09:49:17.648" v="7136" actId="478"/>
          <ac:spMkLst>
            <pc:docMk/>
            <pc:sldMk cId="2478407783" sldId="2147470430"/>
            <ac:spMk id="51" creationId="{D4A7FE4E-220A-B37F-22A3-E59FE24BFC8F}"/>
          </ac:spMkLst>
        </pc:spChg>
        <pc:spChg chg="del">
          <ac:chgData name="Mathias Vercauteren" userId="fa5be325-c4b1-412f-aabb-20c14464bfb7" providerId="ADAL" clId="{25C97D6E-73B0-4140-96CD-2BA9D853D87A}" dt="2024-09-23T09:49:17.648" v="7136" actId="478"/>
          <ac:spMkLst>
            <pc:docMk/>
            <pc:sldMk cId="2478407783" sldId="2147470430"/>
            <ac:spMk id="52" creationId="{146D3C90-B8ED-7F45-4D56-2DAD1BB2926B}"/>
          </ac:spMkLst>
        </pc:spChg>
        <pc:spChg chg="del">
          <ac:chgData name="Mathias Vercauteren" userId="fa5be325-c4b1-412f-aabb-20c14464bfb7" providerId="ADAL" clId="{25C97D6E-73B0-4140-96CD-2BA9D853D87A}" dt="2024-09-23T09:49:17.648" v="7136" actId="478"/>
          <ac:spMkLst>
            <pc:docMk/>
            <pc:sldMk cId="2478407783" sldId="2147470430"/>
            <ac:spMk id="53" creationId="{5B8B6275-094A-A432-3715-60EE1B5A3898}"/>
          </ac:spMkLst>
        </pc:spChg>
        <pc:spChg chg="del">
          <ac:chgData name="Mathias Vercauteren" userId="fa5be325-c4b1-412f-aabb-20c14464bfb7" providerId="ADAL" clId="{25C97D6E-73B0-4140-96CD-2BA9D853D87A}" dt="2024-09-23T09:49:17.648" v="7136" actId="478"/>
          <ac:spMkLst>
            <pc:docMk/>
            <pc:sldMk cId="2478407783" sldId="2147470430"/>
            <ac:spMk id="54" creationId="{27D6811F-08AB-6CE8-08DB-11D74CF22B4C}"/>
          </ac:spMkLst>
        </pc:spChg>
        <pc:spChg chg="del">
          <ac:chgData name="Mathias Vercauteren" userId="fa5be325-c4b1-412f-aabb-20c14464bfb7" providerId="ADAL" clId="{25C97D6E-73B0-4140-96CD-2BA9D853D87A}" dt="2024-09-23T09:49:17.648" v="7136" actId="478"/>
          <ac:spMkLst>
            <pc:docMk/>
            <pc:sldMk cId="2478407783" sldId="2147470430"/>
            <ac:spMk id="55" creationId="{2D3DEC90-D01A-85A2-2283-2908C4D9DBB3}"/>
          </ac:spMkLst>
        </pc:spChg>
        <pc:spChg chg="del">
          <ac:chgData name="Mathias Vercauteren" userId="fa5be325-c4b1-412f-aabb-20c14464bfb7" providerId="ADAL" clId="{25C97D6E-73B0-4140-96CD-2BA9D853D87A}" dt="2024-09-23T09:49:17.648" v="7136" actId="478"/>
          <ac:spMkLst>
            <pc:docMk/>
            <pc:sldMk cId="2478407783" sldId="2147470430"/>
            <ac:spMk id="56" creationId="{DE39658F-C7BE-1A8D-E17B-BA37E7F47CAA}"/>
          </ac:spMkLst>
        </pc:spChg>
        <pc:spChg chg="mod">
          <ac:chgData name="Mathias Vercauteren" userId="fa5be325-c4b1-412f-aabb-20c14464bfb7" providerId="ADAL" clId="{25C97D6E-73B0-4140-96CD-2BA9D853D87A}" dt="2024-09-23T09:50:04.209" v="7152" actId="14100"/>
          <ac:spMkLst>
            <pc:docMk/>
            <pc:sldMk cId="2478407783" sldId="2147470430"/>
            <ac:spMk id="57" creationId="{265604EB-EAF7-3AB1-5121-57FDBCC63837}"/>
          </ac:spMkLst>
        </pc:spChg>
        <pc:spChg chg="mod">
          <ac:chgData name="Mathias Vercauteren" userId="fa5be325-c4b1-412f-aabb-20c14464bfb7" providerId="ADAL" clId="{25C97D6E-73B0-4140-96CD-2BA9D853D87A}" dt="2024-09-23T09:50:04.209" v="7152" actId="14100"/>
          <ac:spMkLst>
            <pc:docMk/>
            <pc:sldMk cId="2478407783" sldId="2147470430"/>
            <ac:spMk id="58" creationId="{61B958D8-7B95-031E-D75F-5FFA84B4A142}"/>
          </ac:spMkLst>
        </pc:spChg>
        <pc:spChg chg="mod">
          <ac:chgData name="Mathias Vercauteren" userId="fa5be325-c4b1-412f-aabb-20c14464bfb7" providerId="ADAL" clId="{25C97D6E-73B0-4140-96CD-2BA9D853D87A}" dt="2024-09-23T09:50:04.209" v="7152" actId="14100"/>
          <ac:spMkLst>
            <pc:docMk/>
            <pc:sldMk cId="2478407783" sldId="2147470430"/>
            <ac:spMk id="59" creationId="{2EBE716A-AFDC-94BB-7586-B15EA95CED1F}"/>
          </ac:spMkLst>
        </pc:spChg>
        <pc:spChg chg="mod">
          <ac:chgData name="Mathias Vercauteren" userId="fa5be325-c4b1-412f-aabb-20c14464bfb7" providerId="ADAL" clId="{25C97D6E-73B0-4140-96CD-2BA9D853D87A}" dt="2024-09-23T09:50:04.209" v="7152" actId="14100"/>
          <ac:spMkLst>
            <pc:docMk/>
            <pc:sldMk cId="2478407783" sldId="2147470430"/>
            <ac:spMk id="60" creationId="{0A753BF4-C79B-F0E9-052F-AE370432AF9B}"/>
          </ac:spMkLst>
        </pc:spChg>
        <pc:spChg chg="mod">
          <ac:chgData name="Mathias Vercauteren" userId="fa5be325-c4b1-412f-aabb-20c14464bfb7" providerId="ADAL" clId="{25C97D6E-73B0-4140-96CD-2BA9D853D87A}" dt="2024-09-23T09:50:04.209" v="7152" actId="14100"/>
          <ac:spMkLst>
            <pc:docMk/>
            <pc:sldMk cId="2478407783" sldId="2147470430"/>
            <ac:spMk id="61" creationId="{DCC7337B-FB79-1B4C-1FF2-DC9069AA4AB2}"/>
          </ac:spMkLst>
        </pc:spChg>
        <pc:spChg chg="mod">
          <ac:chgData name="Mathias Vercauteren" userId="fa5be325-c4b1-412f-aabb-20c14464bfb7" providerId="ADAL" clId="{25C97D6E-73B0-4140-96CD-2BA9D853D87A}" dt="2024-09-23T09:50:04.209" v="7152" actId="14100"/>
          <ac:spMkLst>
            <pc:docMk/>
            <pc:sldMk cId="2478407783" sldId="2147470430"/>
            <ac:spMk id="62" creationId="{5B0BE5EE-C07E-2FB8-97FF-1BB7E714BE87}"/>
          </ac:spMkLst>
        </pc:spChg>
        <pc:spChg chg="mod">
          <ac:chgData name="Mathias Vercauteren" userId="fa5be325-c4b1-412f-aabb-20c14464bfb7" providerId="ADAL" clId="{25C97D6E-73B0-4140-96CD-2BA9D853D87A}" dt="2024-09-23T09:50:04.209" v="7152" actId="14100"/>
          <ac:spMkLst>
            <pc:docMk/>
            <pc:sldMk cId="2478407783" sldId="2147470430"/>
            <ac:spMk id="63" creationId="{CF6114AA-CC4E-6A7D-13D0-3D7A91D895EE}"/>
          </ac:spMkLst>
        </pc:spChg>
        <pc:spChg chg="mod">
          <ac:chgData name="Mathias Vercauteren" userId="fa5be325-c4b1-412f-aabb-20c14464bfb7" providerId="ADAL" clId="{25C97D6E-73B0-4140-96CD-2BA9D853D87A}" dt="2024-09-23T09:50:04.209" v="7152" actId="14100"/>
          <ac:spMkLst>
            <pc:docMk/>
            <pc:sldMk cId="2478407783" sldId="2147470430"/>
            <ac:spMk id="64" creationId="{31BB6BB6-96D3-0757-7DB1-A94F7E0F6372}"/>
          </ac:spMkLst>
        </pc:spChg>
        <pc:spChg chg="mod">
          <ac:chgData name="Mathias Vercauteren" userId="fa5be325-c4b1-412f-aabb-20c14464bfb7" providerId="ADAL" clId="{25C97D6E-73B0-4140-96CD-2BA9D853D87A}" dt="2024-09-23T09:50:04.209" v="7152" actId="14100"/>
          <ac:spMkLst>
            <pc:docMk/>
            <pc:sldMk cId="2478407783" sldId="2147470430"/>
            <ac:spMk id="65" creationId="{8F1F7DE8-0E9F-DE3A-866F-6391E33D7732}"/>
          </ac:spMkLst>
        </pc:spChg>
        <pc:spChg chg="mod">
          <ac:chgData name="Mathias Vercauteren" userId="fa5be325-c4b1-412f-aabb-20c14464bfb7" providerId="ADAL" clId="{25C97D6E-73B0-4140-96CD-2BA9D853D87A}" dt="2024-09-23T09:50:04.209" v="7152" actId="14100"/>
          <ac:spMkLst>
            <pc:docMk/>
            <pc:sldMk cId="2478407783" sldId="2147470430"/>
            <ac:spMk id="66" creationId="{FD8B3104-81A2-2490-5F85-D26CDD99BAF7}"/>
          </ac:spMkLst>
        </pc:spChg>
        <pc:spChg chg="mod">
          <ac:chgData name="Mathias Vercauteren" userId="fa5be325-c4b1-412f-aabb-20c14464bfb7" providerId="ADAL" clId="{25C97D6E-73B0-4140-96CD-2BA9D853D87A}" dt="2024-09-23T09:50:04.209" v="7152" actId="14100"/>
          <ac:spMkLst>
            <pc:docMk/>
            <pc:sldMk cId="2478407783" sldId="2147470430"/>
            <ac:spMk id="67" creationId="{F2C0AB3D-3572-D266-21E3-CCFA9A1C9B84}"/>
          </ac:spMkLst>
        </pc:spChg>
        <pc:spChg chg="mod">
          <ac:chgData name="Mathias Vercauteren" userId="fa5be325-c4b1-412f-aabb-20c14464bfb7" providerId="ADAL" clId="{25C97D6E-73B0-4140-96CD-2BA9D853D87A}" dt="2024-09-23T09:50:04.209" v="7152" actId="14100"/>
          <ac:spMkLst>
            <pc:docMk/>
            <pc:sldMk cId="2478407783" sldId="2147470430"/>
            <ac:spMk id="68" creationId="{4AAA8D49-DDE7-CD96-0F9F-1A693C50EC8A}"/>
          </ac:spMkLst>
        </pc:spChg>
        <pc:spChg chg="mod">
          <ac:chgData name="Mathias Vercauteren" userId="fa5be325-c4b1-412f-aabb-20c14464bfb7" providerId="ADAL" clId="{25C97D6E-73B0-4140-96CD-2BA9D853D87A}" dt="2024-09-23T09:50:04.209" v="7152" actId="14100"/>
          <ac:spMkLst>
            <pc:docMk/>
            <pc:sldMk cId="2478407783" sldId="2147470430"/>
            <ac:spMk id="69" creationId="{40BEA62B-645A-B7C9-3F22-B3F669EE6719}"/>
          </ac:spMkLst>
        </pc:spChg>
        <pc:spChg chg="mod">
          <ac:chgData name="Mathias Vercauteren" userId="fa5be325-c4b1-412f-aabb-20c14464bfb7" providerId="ADAL" clId="{25C97D6E-73B0-4140-96CD-2BA9D853D87A}" dt="2024-09-23T09:50:04.209" v="7152" actId="14100"/>
          <ac:spMkLst>
            <pc:docMk/>
            <pc:sldMk cId="2478407783" sldId="2147470430"/>
            <ac:spMk id="70" creationId="{B4052ED3-C23E-F60A-3C7C-864DCA6818C4}"/>
          </ac:spMkLst>
        </pc:spChg>
        <pc:spChg chg="mod">
          <ac:chgData name="Mathias Vercauteren" userId="fa5be325-c4b1-412f-aabb-20c14464bfb7" providerId="ADAL" clId="{25C97D6E-73B0-4140-96CD-2BA9D853D87A}" dt="2024-09-23T09:50:04.209" v="7152" actId="14100"/>
          <ac:spMkLst>
            <pc:docMk/>
            <pc:sldMk cId="2478407783" sldId="2147470430"/>
            <ac:spMk id="71" creationId="{CA9E2CD6-66ED-681A-8D1D-3C0E6FB5B511}"/>
          </ac:spMkLst>
        </pc:spChg>
        <pc:spChg chg="add del mod">
          <ac:chgData name="Mathias Vercauteren" userId="fa5be325-c4b1-412f-aabb-20c14464bfb7" providerId="ADAL" clId="{25C97D6E-73B0-4140-96CD-2BA9D853D87A}" dt="2024-09-23T09:50:04.209" v="7152" actId="14100"/>
          <ac:spMkLst>
            <pc:docMk/>
            <pc:sldMk cId="2478407783" sldId="2147470430"/>
            <ac:spMk id="72" creationId="{C04B27C5-7225-74C5-159A-B863785A472F}"/>
          </ac:spMkLst>
        </pc:spChg>
        <pc:spChg chg="mod">
          <ac:chgData name="Mathias Vercauteren" userId="fa5be325-c4b1-412f-aabb-20c14464bfb7" providerId="ADAL" clId="{25C97D6E-73B0-4140-96CD-2BA9D853D87A}" dt="2024-09-23T09:50:04.209" v="7152" actId="14100"/>
          <ac:spMkLst>
            <pc:docMk/>
            <pc:sldMk cId="2478407783" sldId="2147470430"/>
            <ac:spMk id="73" creationId="{C74A2210-29B1-D30D-9B4B-E272797AA377}"/>
          </ac:spMkLst>
        </pc:spChg>
        <pc:spChg chg="mod">
          <ac:chgData name="Mathias Vercauteren" userId="fa5be325-c4b1-412f-aabb-20c14464bfb7" providerId="ADAL" clId="{25C97D6E-73B0-4140-96CD-2BA9D853D87A}" dt="2024-09-23T09:50:04.209" v="7152" actId="14100"/>
          <ac:spMkLst>
            <pc:docMk/>
            <pc:sldMk cId="2478407783" sldId="2147470430"/>
            <ac:spMk id="74" creationId="{ECEACBA3-A023-66FD-1CC4-FB89CB75C523}"/>
          </ac:spMkLst>
        </pc:spChg>
        <pc:spChg chg="mod">
          <ac:chgData name="Mathias Vercauteren" userId="fa5be325-c4b1-412f-aabb-20c14464bfb7" providerId="ADAL" clId="{25C97D6E-73B0-4140-96CD-2BA9D853D87A}" dt="2024-09-23T09:50:04.209" v="7152" actId="14100"/>
          <ac:spMkLst>
            <pc:docMk/>
            <pc:sldMk cId="2478407783" sldId="2147470430"/>
            <ac:spMk id="75" creationId="{0B122F6D-D734-77BB-55A7-AA2D4706CFB7}"/>
          </ac:spMkLst>
        </pc:spChg>
        <pc:spChg chg="mod">
          <ac:chgData name="Mathias Vercauteren" userId="fa5be325-c4b1-412f-aabb-20c14464bfb7" providerId="ADAL" clId="{25C97D6E-73B0-4140-96CD-2BA9D853D87A}" dt="2024-09-23T09:50:04.209" v="7152" actId="14100"/>
          <ac:spMkLst>
            <pc:docMk/>
            <pc:sldMk cId="2478407783" sldId="2147470430"/>
            <ac:spMk id="76" creationId="{D547A9AD-8CDA-0F1B-EF51-48E331960BA1}"/>
          </ac:spMkLst>
        </pc:spChg>
        <pc:spChg chg="del">
          <ac:chgData name="Mathias Vercauteren" userId="fa5be325-c4b1-412f-aabb-20c14464bfb7" providerId="ADAL" clId="{25C97D6E-73B0-4140-96CD-2BA9D853D87A}" dt="2024-09-23T09:49:32.111" v="7142" actId="478"/>
          <ac:spMkLst>
            <pc:docMk/>
            <pc:sldMk cId="2478407783" sldId="2147470430"/>
            <ac:spMk id="77" creationId="{9CC56536-BE45-CC8B-F70B-939405E5C650}"/>
          </ac:spMkLst>
        </pc:spChg>
        <pc:spChg chg="del">
          <ac:chgData name="Mathias Vercauteren" userId="fa5be325-c4b1-412f-aabb-20c14464bfb7" providerId="ADAL" clId="{25C97D6E-73B0-4140-96CD-2BA9D853D87A}" dt="2024-09-23T09:49:31.104" v="7141" actId="478"/>
          <ac:spMkLst>
            <pc:docMk/>
            <pc:sldMk cId="2478407783" sldId="2147470430"/>
            <ac:spMk id="78" creationId="{7462A8DF-E9E2-9362-0073-1E7A3F9DB742}"/>
          </ac:spMkLst>
        </pc:spChg>
        <pc:spChg chg="del">
          <ac:chgData name="Mathias Vercauteren" userId="fa5be325-c4b1-412f-aabb-20c14464bfb7" providerId="ADAL" clId="{25C97D6E-73B0-4140-96CD-2BA9D853D87A}" dt="2024-09-23T09:49:40.994" v="7148" actId="478"/>
          <ac:spMkLst>
            <pc:docMk/>
            <pc:sldMk cId="2478407783" sldId="2147470430"/>
            <ac:spMk id="79" creationId="{A14CAC65-B8E1-7BE9-2914-002EB8710D51}"/>
          </ac:spMkLst>
        </pc:spChg>
        <pc:spChg chg="del">
          <ac:chgData name="Mathias Vercauteren" userId="fa5be325-c4b1-412f-aabb-20c14464bfb7" providerId="ADAL" clId="{25C97D6E-73B0-4140-96CD-2BA9D853D87A}" dt="2024-09-23T09:49:42.884" v="7150" actId="478"/>
          <ac:spMkLst>
            <pc:docMk/>
            <pc:sldMk cId="2478407783" sldId="2147470430"/>
            <ac:spMk id="80" creationId="{7D93F1C8-21B3-4A57-9739-F90E06F2D149}"/>
          </ac:spMkLst>
        </pc:spChg>
        <pc:spChg chg="del">
          <ac:chgData name="Mathias Vercauteren" userId="fa5be325-c4b1-412f-aabb-20c14464bfb7" providerId="ADAL" clId="{25C97D6E-73B0-4140-96CD-2BA9D853D87A}" dt="2024-09-23T09:49:41.857" v="7149" actId="478"/>
          <ac:spMkLst>
            <pc:docMk/>
            <pc:sldMk cId="2478407783" sldId="2147470430"/>
            <ac:spMk id="81" creationId="{0A36896E-8736-6A08-9300-C212AB8D3D45}"/>
          </ac:spMkLst>
        </pc:spChg>
        <pc:spChg chg="del">
          <ac:chgData name="Mathias Vercauteren" userId="fa5be325-c4b1-412f-aabb-20c14464bfb7" providerId="ADAL" clId="{25C97D6E-73B0-4140-96CD-2BA9D853D87A}" dt="2024-09-23T09:49:23.012" v="7137" actId="478"/>
          <ac:spMkLst>
            <pc:docMk/>
            <pc:sldMk cId="2478407783" sldId="2147470430"/>
            <ac:spMk id="82" creationId="{2FB01ABE-2615-89D3-094B-FEE35560C986}"/>
          </ac:spMkLst>
        </pc:spChg>
        <pc:spChg chg="del">
          <ac:chgData name="Mathias Vercauteren" userId="fa5be325-c4b1-412f-aabb-20c14464bfb7" providerId="ADAL" clId="{25C97D6E-73B0-4140-96CD-2BA9D853D87A}" dt="2024-09-23T09:49:35.869" v="7145" actId="478"/>
          <ac:spMkLst>
            <pc:docMk/>
            <pc:sldMk cId="2478407783" sldId="2147470430"/>
            <ac:spMk id="83" creationId="{CA968D58-3C2F-8F3D-FE57-D21A5683AC8C}"/>
          </ac:spMkLst>
        </pc:spChg>
        <pc:spChg chg="del">
          <ac:chgData name="Mathias Vercauteren" userId="fa5be325-c4b1-412f-aabb-20c14464bfb7" providerId="ADAL" clId="{25C97D6E-73B0-4140-96CD-2BA9D853D87A}" dt="2024-09-23T09:49:37.590" v="7146" actId="478"/>
          <ac:spMkLst>
            <pc:docMk/>
            <pc:sldMk cId="2478407783" sldId="2147470430"/>
            <ac:spMk id="84" creationId="{178A0330-78C0-7E86-3DAC-82FF05B53167}"/>
          </ac:spMkLst>
        </pc:spChg>
        <pc:spChg chg="del">
          <ac:chgData name="Mathias Vercauteren" userId="fa5be325-c4b1-412f-aabb-20c14464bfb7" providerId="ADAL" clId="{25C97D6E-73B0-4140-96CD-2BA9D853D87A}" dt="2024-09-23T09:49:38.794" v="7147" actId="478"/>
          <ac:spMkLst>
            <pc:docMk/>
            <pc:sldMk cId="2478407783" sldId="2147470430"/>
            <ac:spMk id="85" creationId="{EA6E5B9B-707F-7292-4CFE-283F519AE481}"/>
          </ac:spMkLst>
        </pc:spChg>
        <pc:spChg chg="del">
          <ac:chgData name="Mathias Vercauteren" userId="fa5be325-c4b1-412f-aabb-20c14464bfb7" providerId="ADAL" clId="{25C97D6E-73B0-4140-96CD-2BA9D853D87A}" dt="2024-09-23T09:49:29.555" v="7140" actId="478"/>
          <ac:spMkLst>
            <pc:docMk/>
            <pc:sldMk cId="2478407783" sldId="2147470430"/>
            <ac:spMk id="86" creationId="{70E7A592-415F-FD90-5C2D-E1D817F3D8DC}"/>
          </ac:spMkLst>
        </pc:spChg>
        <pc:spChg chg="del">
          <ac:chgData name="Mathias Vercauteren" userId="fa5be325-c4b1-412f-aabb-20c14464bfb7" providerId="ADAL" clId="{25C97D6E-73B0-4140-96CD-2BA9D853D87A}" dt="2024-09-23T09:49:26.441" v="7138" actId="478"/>
          <ac:spMkLst>
            <pc:docMk/>
            <pc:sldMk cId="2478407783" sldId="2147470430"/>
            <ac:spMk id="87" creationId="{52E4130D-1216-8D71-9B1C-C0B93A9FA455}"/>
          </ac:spMkLst>
        </pc:spChg>
        <pc:spChg chg="del">
          <ac:chgData name="Mathias Vercauteren" userId="fa5be325-c4b1-412f-aabb-20c14464bfb7" providerId="ADAL" clId="{25C97D6E-73B0-4140-96CD-2BA9D853D87A}" dt="2024-09-23T09:49:17.648" v="7136" actId="478"/>
          <ac:spMkLst>
            <pc:docMk/>
            <pc:sldMk cId="2478407783" sldId="2147470430"/>
            <ac:spMk id="88" creationId="{60C8788D-1157-2F91-C963-B2E1DF6301B6}"/>
          </ac:spMkLst>
        </pc:spChg>
        <pc:spChg chg="del">
          <ac:chgData name="Mathias Vercauteren" userId="fa5be325-c4b1-412f-aabb-20c14464bfb7" providerId="ADAL" clId="{25C97D6E-73B0-4140-96CD-2BA9D853D87A}" dt="2024-09-23T09:49:17.648" v="7136" actId="478"/>
          <ac:spMkLst>
            <pc:docMk/>
            <pc:sldMk cId="2478407783" sldId="2147470430"/>
            <ac:spMk id="89" creationId="{4EC75D4B-5F04-47CD-A1B1-D7EE89D4FD90}"/>
          </ac:spMkLst>
        </pc:spChg>
        <pc:spChg chg="del">
          <ac:chgData name="Mathias Vercauteren" userId="fa5be325-c4b1-412f-aabb-20c14464bfb7" providerId="ADAL" clId="{25C97D6E-73B0-4140-96CD-2BA9D853D87A}" dt="2024-09-23T09:49:17.648" v="7136" actId="478"/>
          <ac:spMkLst>
            <pc:docMk/>
            <pc:sldMk cId="2478407783" sldId="2147470430"/>
            <ac:spMk id="90" creationId="{10D11972-BE37-54AA-13DA-C418AE6CFCD4}"/>
          </ac:spMkLst>
        </pc:spChg>
        <pc:spChg chg="del">
          <ac:chgData name="Mathias Vercauteren" userId="fa5be325-c4b1-412f-aabb-20c14464bfb7" providerId="ADAL" clId="{25C97D6E-73B0-4140-96CD-2BA9D853D87A}" dt="2024-09-23T09:49:17.648" v="7136" actId="478"/>
          <ac:spMkLst>
            <pc:docMk/>
            <pc:sldMk cId="2478407783" sldId="2147470430"/>
            <ac:spMk id="91" creationId="{0DAE3CA6-902C-139A-52D8-4826D886F510}"/>
          </ac:spMkLst>
        </pc:spChg>
        <pc:spChg chg="del">
          <ac:chgData name="Mathias Vercauteren" userId="fa5be325-c4b1-412f-aabb-20c14464bfb7" providerId="ADAL" clId="{25C97D6E-73B0-4140-96CD-2BA9D853D87A}" dt="2024-09-23T09:49:17.648" v="7136" actId="478"/>
          <ac:spMkLst>
            <pc:docMk/>
            <pc:sldMk cId="2478407783" sldId="2147470430"/>
            <ac:spMk id="92" creationId="{C29D2D8D-8A44-F7B5-CBCF-59A46A6A817F}"/>
          </ac:spMkLst>
        </pc:spChg>
        <pc:spChg chg="del">
          <ac:chgData name="Mathias Vercauteren" userId="fa5be325-c4b1-412f-aabb-20c14464bfb7" providerId="ADAL" clId="{25C97D6E-73B0-4140-96CD-2BA9D853D87A}" dt="2024-09-23T09:49:17.648" v="7136" actId="478"/>
          <ac:spMkLst>
            <pc:docMk/>
            <pc:sldMk cId="2478407783" sldId="2147470430"/>
            <ac:spMk id="93" creationId="{DFBD2AC4-6BA8-FE89-E2FD-75FC011415DA}"/>
          </ac:spMkLst>
        </pc:spChg>
        <pc:spChg chg="del">
          <ac:chgData name="Mathias Vercauteren" userId="fa5be325-c4b1-412f-aabb-20c14464bfb7" providerId="ADAL" clId="{25C97D6E-73B0-4140-96CD-2BA9D853D87A}" dt="2024-09-23T09:49:17.648" v="7136" actId="478"/>
          <ac:spMkLst>
            <pc:docMk/>
            <pc:sldMk cId="2478407783" sldId="2147470430"/>
            <ac:spMk id="94" creationId="{B2A3A1D9-8E66-D5BE-25C7-39BD886662EE}"/>
          </ac:spMkLst>
        </pc:spChg>
        <pc:spChg chg="del">
          <ac:chgData name="Mathias Vercauteren" userId="fa5be325-c4b1-412f-aabb-20c14464bfb7" providerId="ADAL" clId="{25C97D6E-73B0-4140-96CD-2BA9D853D87A}" dt="2024-09-23T09:49:17.648" v="7136" actId="478"/>
          <ac:spMkLst>
            <pc:docMk/>
            <pc:sldMk cId="2478407783" sldId="2147470430"/>
            <ac:spMk id="95" creationId="{1F2FFBB1-4AD8-05C4-8546-24498F0EF271}"/>
          </ac:spMkLst>
        </pc:spChg>
        <pc:spChg chg="del">
          <ac:chgData name="Mathias Vercauteren" userId="fa5be325-c4b1-412f-aabb-20c14464bfb7" providerId="ADAL" clId="{25C97D6E-73B0-4140-96CD-2BA9D853D87A}" dt="2024-09-23T09:49:27.973" v="7139" actId="478"/>
          <ac:spMkLst>
            <pc:docMk/>
            <pc:sldMk cId="2478407783" sldId="2147470430"/>
            <ac:spMk id="96" creationId="{F3A07A73-7167-405B-2D1B-C0F2360461D9}"/>
          </ac:spMkLst>
        </pc:spChg>
        <pc:spChg chg="del">
          <ac:chgData name="Mathias Vercauteren" userId="fa5be325-c4b1-412f-aabb-20c14464bfb7" providerId="ADAL" clId="{25C97D6E-73B0-4140-96CD-2BA9D853D87A}" dt="2024-09-23T09:49:17.648" v="7136" actId="478"/>
          <ac:spMkLst>
            <pc:docMk/>
            <pc:sldMk cId="2478407783" sldId="2147470430"/>
            <ac:spMk id="97" creationId="{7B200BFC-8A58-1812-1203-4670A3D2DADA}"/>
          </ac:spMkLst>
        </pc:spChg>
        <pc:spChg chg="del">
          <ac:chgData name="Mathias Vercauteren" userId="fa5be325-c4b1-412f-aabb-20c14464bfb7" providerId="ADAL" clId="{25C97D6E-73B0-4140-96CD-2BA9D853D87A}" dt="2024-09-23T09:49:17.648" v="7136" actId="478"/>
          <ac:spMkLst>
            <pc:docMk/>
            <pc:sldMk cId="2478407783" sldId="2147470430"/>
            <ac:spMk id="98" creationId="{911EE95F-F7BA-73CE-DD9F-2BE1CD61DA77}"/>
          </ac:spMkLst>
        </pc:spChg>
        <pc:spChg chg="del">
          <ac:chgData name="Mathias Vercauteren" userId="fa5be325-c4b1-412f-aabb-20c14464bfb7" providerId="ADAL" clId="{25C97D6E-73B0-4140-96CD-2BA9D853D87A}" dt="2024-09-23T09:49:17.648" v="7136" actId="478"/>
          <ac:spMkLst>
            <pc:docMk/>
            <pc:sldMk cId="2478407783" sldId="2147470430"/>
            <ac:spMk id="99" creationId="{DF497173-68DB-811B-C78E-DC4013B62638}"/>
          </ac:spMkLst>
        </pc:spChg>
        <pc:spChg chg="del">
          <ac:chgData name="Mathias Vercauteren" userId="fa5be325-c4b1-412f-aabb-20c14464bfb7" providerId="ADAL" clId="{25C97D6E-73B0-4140-96CD-2BA9D853D87A}" dt="2024-09-23T09:49:17.648" v="7136" actId="478"/>
          <ac:spMkLst>
            <pc:docMk/>
            <pc:sldMk cId="2478407783" sldId="2147470430"/>
            <ac:spMk id="100" creationId="{6BAD86E5-A9B6-53D9-706E-6D9A4F0EDD8B}"/>
          </ac:spMkLst>
        </pc:spChg>
        <pc:spChg chg="del">
          <ac:chgData name="Mathias Vercauteren" userId="fa5be325-c4b1-412f-aabb-20c14464bfb7" providerId="ADAL" clId="{25C97D6E-73B0-4140-96CD-2BA9D853D87A}" dt="2024-09-23T09:49:17.648" v="7136" actId="478"/>
          <ac:spMkLst>
            <pc:docMk/>
            <pc:sldMk cId="2478407783" sldId="2147470430"/>
            <ac:spMk id="101" creationId="{5575657D-F1CD-892A-5661-8DF2E978BDAE}"/>
          </ac:spMkLst>
        </pc:spChg>
        <pc:spChg chg="del">
          <ac:chgData name="Mathias Vercauteren" userId="fa5be325-c4b1-412f-aabb-20c14464bfb7" providerId="ADAL" clId="{25C97D6E-73B0-4140-96CD-2BA9D853D87A}" dt="2024-09-23T09:49:17.648" v="7136" actId="478"/>
          <ac:spMkLst>
            <pc:docMk/>
            <pc:sldMk cId="2478407783" sldId="2147470430"/>
            <ac:spMk id="102" creationId="{67EE9D2A-8451-8CAA-6F79-2BF105932BEC}"/>
          </ac:spMkLst>
        </pc:spChg>
        <pc:spChg chg="del">
          <ac:chgData name="Mathias Vercauteren" userId="fa5be325-c4b1-412f-aabb-20c14464bfb7" providerId="ADAL" clId="{25C97D6E-73B0-4140-96CD-2BA9D853D87A}" dt="2024-09-23T09:49:17.648" v="7136" actId="478"/>
          <ac:spMkLst>
            <pc:docMk/>
            <pc:sldMk cId="2478407783" sldId="2147470430"/>
            <ac:spMk id="103" creationId="{8637D037-5BC6-B137-0800-ADC1072CAE26}"/>
          </ac:spMkLst>
        </pc:spChg>
        <pc:spChg chg="add mod">
          <ac:chgData name="Mathias Vercauteren" userId="fa5be325-c4b1-412f-aabb-20c14464bfb7" providerId="ADAL" clId="{25C97D6E-73B0-4140-96CD-2BA9D853D87A}" dt="2024-09-23T10:02:44.141" v="7341"/>
          <ac:spMkLst>
            <pc:docMk/>
            <pc:sldMk cId="2478407783" sldId="2147470430"/>
            <ac:spMk id="104" creationId="{7BEED450-929B-A5A2-B21C-F61FC9B3B92D}"/>
          </ac:spMkLst>
        </pc:spChg>
        <pc:spChg chg="mod">
          <ac:chgData name="Mathias Vercauteren" userId="fa5be325-c4b1-412f-aabb-20c14464bfb7" providerId="ADAL" clId="{25C97D6E-73B0-4140-96CD-2BA9D853D87A}" dt="2024-09-23T10:04:11.521" v="7374" actId="1076"/>
          <ac:spMkLst>
            <pc:docMk/>
            <pc:sldMk cId="2478407783" sldId="2147470430"/>
            <ac:spMk id="105" creationId="{08ECB7D9-3217-C457-BC69-90FB30211948}"/>
          </ac:spMkLst>
        </pc:spChg>
        <pc:spChg chg="add mod">
          <ac:chgData name="Mathias Vercauteren" userId="fa5be325-c4b1-412f-aabb-20c14464bfb7" providerId="ADAL" clId="{25C97D6E-73B0-4140-96CD-2BA9D853D87A}" dt="2024-09-23T10:02:44.141" v="7341"/>
          <ac:spMkLst>
            <pc:docMk/>
            <pc:sldMk cId="2478407783" sldId="2147470430"/>
            <ac:spMk id="106" creationId="{D44E9620-7ABF-53CA-455D-67298D135B1A}"/>
          </ac:spMkLst>
        </pc:spChg>
        <pc:spChg chg="add mod">
          <ac:chgData name="Mathias Vercauteren" userId="fa5be325-c4b1-412f-aabb-20c14464bfb7" providerId="ADAL" clId="{25C97D6E-73B0-4140-96CD-2BA9D853D87A}" dt="2024-09-23T10:02:44.141" v="7341"/>
          <ac:spMkLst>
            <pc:docMk/>
            <pc:sldMk cId="2478407783" sldId="2147470430"/>
            <ac:spMk id="107" creationId="{4AB4BB9A-6DA2-F085-4227-F412C63878D8}"/>
          </ac:spMkLst>
        </pc:spChg>
        <pc:spChg chg="add mod">
          <ac:chgData name="Mathias Vercauteren" userId="fa5be325-c4b1-412f-aabb-20c14464bfb7" providerId="ADAL" clId="{25C97D6E-73B0-4140-96CD-2BA9D853D87A}" dt="2024-09-23T10:24:02.154" v="7512"/>
          <ac:spMkLst>
            <pc:docMk/>
            <pc:sldMk cId="2478407783" sldId="2147470430"/>
            <ac:spMk id="108" creationId="{7FB83F78-3F00-8B10-1D81-2044A5C85BFC}"/>
          </ac:spMkLst>
        </pc:spChg>
      </pc:sldChg>
      <pc:sldChg chg="modSp add mod ord modTransition">
        <pc:chgData name="Mathias Vercauteren" userId="fa5be325-c4b1-412f-aabb-20c14464bfb7" providerId="ADAL" clId="{25C97D6E-73B0-4140-96CD-2BA9D853D87A}" dt="2024-10-02T17:13:14.143" v="41813"/>
        <pc:sldMkLst>
          <pc:docMk/>
          <pc:sldMk cId="3189729112" sldId="2147470431"/>
        </pc:sldMkLst>
        <pc:spChg chg="mod">
          <ac:chgData name="Mathias Vercauteren" userId="fa5be325-c4b1-412f-aabb-20c14464bfb7" providerId="ADAL" clId="{25C97D6E-73B0-4140-96CD-2BA9D853D87A}" dt="2024-09-23T09:51:15.947" v="7222" actId="20577"/>
          <ac:spMkLst>
            <pc:docMk/>
            <pc:sldMk cId="3189729112" sldId="2147470431"/>
            <ac:spMk id="17" creationId="{E27B0E0A-F484-A83A-F9A3-897DE37D0DE1}"/>
          </ac:spMkLst>
        </pc:spChg>
        <pc:spChg chg="mod">
          <ac:chgData name="Mathias Vercauteren" userId="fa5be325-c4b1-412f-aabb-20c14464bfb7" providerId="ADAL" clId="{25C97D6E-73B0-4140-96CD-2BA9D853D87A}" dt="2024-09-23T09:50:54.851" v="7173" actId="20577"/>
          <ac:spMkLst>
            <pc:docMk/>
            <pc:sldMk cId="3189729112" sldId="2147470431"/>
            <ac:spMk id="18" creationId="{FAF4E34B-7459-4CD7-CB44-087F381BE34E}"/>
          </ac:spMkLst>
        </pc:spChg>
        <pc:spChg chg="mod">
          <ac:chgData name="Mathias Vercauteren" userId="fa5be325-c4b1-412f-aabb-20c14464bfb7" providerId="ADAL" clId="{25C97D6E-73B0-4140-96CD-2BA9D853D87A}" dt="2024-09-23T09:54:34.743" v="7240"/>
          <ac:spMkLst>
            <pc:docMk/>
            <pc:sldMk cId="3189729112" sldId="2147470431"/>
            <ac:spMk id="23" creationId="{DC0CC135-779E-8E26-FBD3-09443842A3F7}"/>
          </ac:spMkLst>
        </pc:spChg>
        <pc:spChg chg="mod">
          <ac:chgData name="Mathias Vercauteren" userId="fa5be325-c4b1-412f-aabb-20c14464bfb7" providerId="ADAL" clId="{25C97D6E-73B0-4140-96CD-2BA9D853D87A}" dt="2024-09-23T09:54:45.953" v="7241"/>
          <ac:spMkLst>
            <pc:docMk/>
            <pc:sldMk cId="3189729112" sldId="2147470431"/>
            <ac:spMk id="24" creationId="{0DC90E42-71D3-FE42-76F0-E64F57237CD5}"/>
          </ac:spMkLst>
        </pc:spChg>
        <pc:spChg chg="mod">
          <ac:chgData name="Mathias Vercauteren" userId="fa5be325-c4b1-412f-aabb-20c14464bfb7" providerId="ADAL" clId="{25C97D6E-73B0-4140-96CD-2BA9D853D87A}" dt="2024-09-23T09:56:05.980" v="7242"/>
          <ac:spMkLst>
            <pc:docMk/>
            <pc:sldMk cId="3189729112" sldId="2147470431"/>
            <ac:spMk id="25" creationId="{90A34660-738C-3DD3-2785-54F889C39078}"/>
          </ac:spMkLst>
        </pc:spChg>
        <pc:spChg chg="mod">
          <ac:chgData name="Mathias Vercauteren" userId="fa5be325-c4b1-412f-aabb-20c14464bfb7" providerId="ADAL" clId="{25C97D6E-73B0-4140-96CD-2BA9D853D87A}" dt="2024-09-23T09:56:20.175" v="7243"/>
          <ac:spMkLst>
            <pc:docMk/>
            <pc:sldMk cId="3189729112" sldId="2147470431"/>
            <ac:spMk id="26" creationId="{FB3FFBC1-D18A-70D6-BB54-58668B35B0AF}"/>
          </ac:spMkLst>
        </pc:spChg>
        <pc:spChg chg="mod">
          <ac:chgData name="Mathias Vercauteren" userId="fa5be325-c4b1-412f-aabb-20c14464bfb7" providerId="ADAL" clId="{25C97D6E-73B0-4140-96CD-2BA9D853D87A}" dt="2024-09-23T09:56:45.606" v="7247" actId="404"/>
          <ac:spMkLst>
            <pc:docMk/>
            <pc:sldMk cId="3189729112" sldId="2147470431"/>
            <ac:spMk id="27" creationId="{81EF7383-F0A9-17B4-933D-51C2FDEE2FFE}"/>
          </ac:spMkLst>
        </pc:spChg>
      </pc:sldChg>
      <pc:sldChg chg="modSp add mod ord replId modTransition">
        <pc:chgData name="Mathias Vercauteren" userId="fa5be325-c4b1-412f-aabb-20c14464bfb7" providerId="ADAL" clId="{25C97D6E-73B0-4140-96CD-2BA9D853D87A}" dt="2024-10-02T17:13:14.143" v="41813"/>
        <pc:sldMkLst>
          <pc:docMk/>
          <pc:sldMk cId="1053645960" sldId="2147470432"/>
        </pc:sldMkLst>
        <pc:spChg chg="mod">
          <ac:chgData name="Mathias Vercauteren" userId="fa5be325-c4b1-412f-aabb-20c14464bfb7" providerId="ADAL" clId="{25C97D6E-73B0-4140-96CD-2BA9D853D87A}" dt="2024-09-23T14:32:33.611" v="9687"/>
          <ac:spMkLst>
            <pc:docMk/>
            <pc:sldMk cId="1053645960" sldId="2147470432"/>
            <ac:spMk id="17" creationId="{E27B0E0A-F484-A83A-F9A3-897DE37D0DE1}"/>
          </ac:spMkLst>
        </pc:spChg>
        <pc:spChg chg="mod">
          <ac:chgData name="Mathias Vercauteren" userId="fa5be325-c4b1-412f-aabb-20c14464bfb7" providerId="ADAL" clId="{25C97D6E-73B0-4140-96CD-2BA9D853D87A}" dt="2024-09-23T09:51:46.966" v="7224" actId="20577"/>
          <ac:spMkLst>
            <pc:docMk/>
            <pc:sldMk cId="1053645960" sldId="2147470432"/>
            <ac:spMk id="18" creationId="{FAF4E34B-7459-4CD7-CB44-087F381BE34E}"/>
          </ac:spMkLst>
        </pc:spChg>
      </pc:sldChg>
      <pc:sldChg chg="modSp add mod modTransition">
        <pc:chgData name="Mathias Vercauteren" userId="fa5be325-c4b1-412f-aabb-20c14464bfb7" providerId="ADAL" clId="{25C97D6E-73B0-4140-96CD-2BA9D853D87A}" dt="2024-10-02T17:13:14.143" v="41813"/>
        <pc:sldMkLst>
          <pc:docMk/>
          <pc:sldMk cId="3181023310" sldId="2147470433"/>
        </pc:sldMkLst>
        <pc:spChg chg="mod">
          <ac:chgData name="Mathias Vercauteren" userId="fa5be325-c4b1-412f-aabb-20c14464bfb7" providerId="ADAL" clId="{25C97D6E-73B0-4140-96CD-2BA9D853D87A}" dt="2024-09-23T10:01:55.117" v="7331" actId="207"/>
          <ac:spMkLst>
            <pc:docMk/>
            <pc:sldMk cId="3181023310" sldId="2147470433"/>
            <ac:spMk id="17" creationId="{E27B0E0A-F484-A83A-F9A3-897DE37D0DE1}"/>
          </ac:spMkLst>
        </pc:spChg>
        <pc:spChg chg="mod">
          <ac:chgData name="Mathias Vercauteren" userId="fa5be325-c4b1-412f-aabb-20c14464bfb7" providerId="ADAL" clId="{25C97D6E-73B0-4140-96CD-2BA9D853D87A}" dt="2024-09-23T10:01:20.213" v="7323" actId="1036"/>
          <ac:spMkLst>
            <pc:docMk/>
            <pc:sldMk cId="3181023310" sldId="2147470433"/>
            <ac:spMk id="23" creationId="{DC0CC135-779E-8E26-FBD3-09443842A3F7}"/>
          </ac:spMkLst>
        </pc:spChg>
        <pc:spChg chg="mod">
          <ac:chgData name="Mathias Vercauteren" userId="fa5be325-c4b1-412f-aabb-20c14464bfb7" providerId="ADAL" clId="{25C97D6E-73B0-4140-96CD-2BA9D853D87A}" dt="2024-09-23T10:01:20.213" v="7323" actId="1036"/>
          <ac:spMkLst>
            <pc:docMk/>
            <pc:sldMk cId="3181023310" sldId="2147470433"/>
            <ac:spMk id="24" creationId="{0DC90E42-71D3-FE42-76F0-E64F57237CD5}"/>
          </ac:spMkLst>
        </pc:spChg>
        <pc:spChg chg="mod">
          <ac:chgData name="Mathias Vercauteren" userId="fa5be325-c4b1-412f-aabb-20c14464bfb7" providerId="ADAL" clId="{25C97D6E-73B0-4140-96CD-2BA9D853D87A}" dt="2024-09-23T10:01:41.589" v="7325" actId="1076"/>
          <ac:spMkLst>
            <pc:docMk/>
            <pc:sldMk cId="3181023310" sldId="2147470433"/>
            <ac:spMk id="25" creationId="{90A34660-738C-3DD3-2785-54F889C39078}"/>
          </ac:spMkLst>
        </pc:spChg>
        <pc:spChg chg="mod">
          <ac:chgData name="Mathias Vercauteren" userId="fa5be325-c4b1-412f-aabb-20c14464bfb7" providerId="ADAL" clId="{25C97D6E-73B0-4140-96CD-2BA9D853D87A}" dt="2024-09-23T10:01:40.351" v="7324" actId="1076"/>
          <ac:spMkLst>
            <pc:docMk/>
            <pc:sldMk cId="3181023310" sldId="2147470433"/>
            <ac:spMk id="26" creationId="{FB3FFBC1-D18A-70D6-BB54-58668B35B0AF}"/>
          </ac:spMkLst>
        </pc:spChg>
        <pc:spChg chg="mod">
          <ac:chgData name="Mathias Vercauteren" userId="fa5be325-c4b1-412f-aabb-20c14464bfb7" providerId="ADAL" clId="{25C97D6E-73B0-4140-96CD-2BA9D853D87A}" dt="2024-09-23T10:01:20.213" v="7323" actId="1036"/>
          <ac:spMkLst>
            <pc:docMk/>
            <pc:sldMk cId="3181023310" sldId="2147470433"/>
            <ac:spMk id="27" creationId="{81EF7383-F0A9-17B4-933D-51C2FDEE2FFE}"/>
          </ac:spMkLst>
        </pc:spChg>
      </pc:sldChg>
      <pc:sldChg chg="addSp delSp modSp add mod ord modTransition delAnim modAnim">
        <pc:chgData name="Mathias Vercauteren" userId="fa5be325-c4b1-412f-aabb-20c14464bfb7" providerId="ADAL" clId="{25C97D6E-73B0-4140-96CD-2BA9D853D87A}" dt="2024-10-02T17:13:14.143" v="41813"/>
        <pc:sldMkLst>
          <pc:docMk/>
          <pc:sldMk cId="1321112690" sldId="2147470434"/>
        </pc:sldMkLst>
        <pc:spChg chg="mod">
          <ac:chgData name="Mathias Vercauteren" userId="fa5be325-c4b1-412f-aabb-20c14464bfb7" providerId="ADAL" clId="{25C97D6E-73B0-4140-96CD-2BA9D853D87A}" dt="2024-09-23T12:55:55.791" v="8126"/>
          <ac:spMkLst>
            <pc:docMk/>
            <pc:sldMk cId="1321112690" sldId="2147470434"/>
            <ac:spMk id="2" creationId="{4CA0690C-1102-78EB-B472-D679DE037BEE}"/>
          </ac:spMkLst>
        </pc:spChg>
        <pc:spChg chg="add mod">
          <ac:chgData name="Mathias Vercauteren" userId="fa5be325-c4b1-412f-aabb-20c14464bfb7" providerId="ADAL" clId="{25C97D6E-73B0-4140-96CD-2BA9D853D87A}" dt="2024-09-23T10:04:15.160" v="7375"/>
          <ac:spMkLst>
            <pc:docMk/>
            <pc:sldMk cId="1321112690" sldId="2147470434"/>
            <ac:spMk id="3" creationId="{02E43301-7CD7-9410-C71D-2F2BB0F5CF27}"/>
          </ac:spMkLst>
        </pc:spChg>
        <pc:spChg chg="mod">
          <ac:chgData name="Mathias Vercauteren" userId="fa5be325-c4b1-412f-aabb-20c14464bfb7" providerId="ADAL" clId="{25C97D6E-73B0-4140-96CD-2BA9D853D87A}" dt="2024-09-23T10:04:04.089" v="7369" actId="14100"/>
          <ac:spMkLst>
            <pc:docMk/>
            <pc:sldMk cId="1321112690" sldId="2147470434"/>
            <ac:spMk id="27" creationId="{D60FA4C8-5869-11E4-98A4-862EF0315DC8}"/>
          </ac:spMkLst>
        </pc:spChg>
        <pc:spChg chg="mod">
          <ac:chgData name="Mathias Vercauteren" userId="fa5be325-c4b1-412f-aabb-20c14464bfb7" providerId="ADAL" clId="{25C97D6E-73B0-4140-96CD-2BA9D853D87A}" dt="2024-09-23T10:04:04.089" v="7369" actId="14100"/>
          <ac:spMkLst>
            <pc:docMk/>
            <pc:sldMk cId="1321112690" sldId="2147470434"/>
            <ac:spMk id="28" creationId="{9B185515-8EB1-3E68-6E24-AB2738967804}"/>
          </ac:spMkLst>
        </pc:spChg>
        <pc:spChg chg="mod">
          <ac:chgData name="Mathias Vercauteren" userId="fa5be325-c4b1-412f-aabb-20c14464bfb7" providerId="ADAL" clId="{25C97D6E-73B0-4140-96CD-2BA9D853D87A}" dt="2024-09-23T10:04:04.089" v="7369" actId="14100"/>
          <ac:spMkLst>
            <pc:docMk/>
            <pc:sldMk cId="1321112690" sldId="2147470434"/>
            <ac:spMk id="29" creationId="{07C151CA-F796-22A5-6F3F-BB9C6C17F04E}"/>
          </ac:spMkLst>
        </pc:spChg>
        <pc:spChg chg="mod">
          <ac:chgData name="Mathias Vercauteren" userId="fa5be325-c4b1-412f-aabb-20c14464bfb7" providerId="ADAL" clId="{25C97D6E-73B0-4140-96CD-2BA9D853D87A}" dt="2024-09-23T10:04:04.089" v="7369" actId="14100"/>
          <ac:spMkLst>
            <pc:docMk/>
            <pc:sldMk cId="1321112690" sldId="2147470434"/>
            <ac:spMk id="30" creationId="{393D370B-F321-C644-33D2-6806F4DE59E0}"/>
          </ac:spMkLst>
        </pc:spChg>
        <pc:spChg chg="mod">
          <ac:chgData name="Mathias Vercauteren" userId="fa5be325-c4b1-412f-aabb-20c14464bfb7" providerId="ADAL" clId="{25C97D6E-73B0-4140-96CD-2BA9D853D87A}" dt="2024-09-23T10:04:04.089" v="7369" actId="14100"/>
          <ac:spMkLst>
            <pc:docMk/>
            <pc:sldMk cId="1321112690" sldId="2147470434"/>
            <ac:spMk id="31" creationId="{8A55680C-0CD2-480E-FA41-0729896AE724}"/>
          </ac:spMkLst>
        </pc:spChg>
        <pc:spChg chg="mod">
          <ac:chgData name="Mathias Vercauteren" userId="fa5be325-c4b1-412f-aabb-20c14464bfb7" providerId="ADAL" clId="{25C97D6E-73B0-4140-96CD-2BA9D853D87A}" dt="2024-09-23T10:04:04.089" v="7369" actId="14100"/>
          <ac:spMkLst>
            <pc:docMk/>
            <pc:sldMk cId="1321112690" sldId="2147470434"/>
            <ac:spMk id="32" creationId="{B18A63C4-F35B-9DC1-E01C-EBE4C8ECC073}"/>
          </ac:spMkLst>
        </pc:spChg>
        <pc:spChg chg="mod">
          <ac:chgData name="Mathias Vercauteren" userId="fa5be325-c4b1-412f-aabb-20c14464bfb7" providerId="ADAL" clId="{25C97D6E-73B0-4140-96CD-2BA9D853D87A}" dt="2024-09-23T10:04:04.089" v="7369" actId="14100"/>
          <ac:spMkLst>
            <pc:docMk/>
            <pc:sldMk cId="1321112690" sldId="2147470434"/>
            <ac:spMk id="33" creationId="{21341189-7F49-D7E6-EFAC-98FA8983C5D9}"/>
          </ac:spMkLst>
        </pc:spChg>
        <pc:spChg chg="mod">
          <ac:chgData name="Mathias Vercauteren" userId="fa5be325-c4b1-412f-aabb-20c14464bfb7" providerId="ADAL" clId="{25C97D6E-73B0-4140-96CD-2BA9D853D87A}" dt="2024-09-23T10:04:04.089" v="7369" actId="14100"/>
          <ac:spMkLst>
            <pc:docMk/>
            <pc:sldMk cId="1321112690" sldId="2147470434"/>
            <ac:spMk id="34" creationId="{F8FB9E89-C668-C919-E7B3-1EB9B68B025E}"/>
          </ac:spMkLst>
        </pc:spChg>
        <pc:spChg chg="mod">
          <ac:chgData name="Mathias Vercauteren" userId="fa5be325-c4b1-412f-aabb-20c14464bfb7" providerId="ADAL" clId="{25C97D6E-73B0-4140-96CD-2BA9D853D87A}" dt="2024-09-23T10:04:04.089" v="7369" actId="14100"/>
          <ac:spMkLst>
            <pc:docMk/>
            <pc:sldMk cId="1321112690" sldId="2147470434"/>
            <ac:spMk id="35" creationId="{8523EC77-0483-2427-0384-BC98E48835DE}"/>
          </ac:spMkLst>
        </pc:spChg>
        <pc:spChg chg="mod">
          <ac:chgData name="Mathias Vercauteren" userId="fa5be325-c4b1-412f-aabb-20c14464bfb7" providerId="ADAL" clId="{25C97D6E-73B0-4140-96CD-2BA9D853D87A}" dt="2024-09-23T10:04:04.089" v="7369" actId="14100"/>
          <ac:spMkLst>
            <pc:docMk/>
            <pc:sldMk cId="1321112690" sldId="2147470434"/>
            <ac:spMk id="36" creationId="{3402CEA6-5C29-B194-F3D8-9EC508011918}"/>
          </ac:spMkLst>
        </pc:spChg>
        <pc:spChg chg="mod">
          <ac:chgData name="Mathias Vercauteren" userId="fa5be325-c4b1-412f-aabb-20c14464bfb7" providerId="ADAL" clId="{25C97D6E-73B0-4140-96CD-2BA9D853D87A}" dt="2024-09-23T10:04:04.089" v="7369" actId="14100"/>
          <ac:spMkLst>
            <pc:docMk/>
            <pc:sldMk cId="1321112690" sldId="2147470434"/>
            <ac:spMk id="37" creationId="{7B7193F7-2FA1-8730-7F8A-8431D5D502C9}"/>
          </ac:spMkLst>
        </pc:spChg>
        <pc:spChg chg="mod">
          <ac:chgData name="Mathias Vercauteren" userId="fa5be325-c4b1-412f-aabb-20c14464bfb7" providerId="ADAL" clId="{25C97D6E-73B0-4140-96CD-2BA9D853D87A}" dt="2024-09-23T10:04:04.089" v="7369" actId="14100"/>
          <ac:spMkLst>
            <pc:docMk/>
            <pc:sldMk cId="1321112690" sldId="2147470434"/>
            <ac:spMk id="38" creationId="{0412A998-E8C8-F8F3-B3FD-13806E7783C7}"/>
          </ac:spMkLst>
        </pc:spChg>
        <pc:spChg chg="mod">
          <ac:chgData name="Mathias Vercauteren" userId="fa5be325-c4b1-412f-aabb-20c14464bfb7" providerId="ADAL" clId="{25C97D6E-73B0-4140-96CD-2BA9D853D87A}" dt="2024-09-23T10:04:04.089" v="7369" actId="14100"/>
          <ac:spMkLst>
            <pc:docMk/>
            <pc:sldMk cId="1321112690" sldId="2147470434"/>
            <ac:spMk id="39" creationId="{E418DF5E-FDC6-B00B-680E-C0538D2A21C1}"/>
          </ac:spMkLst>
        </pc:spChg>
        <pc:spChg chg="mod">
          <ac:chgData name="Mathias Vercauteren" userId="fa5be325-c4b1-412f-aabb-20c14464bfb7" providerId="ADAL" clId="{25C97D6E-73B0-4140-96CD-2BA9D853D87A}" dt="2024-09-23T10:04:04.089" v="7369" actId="14100"/>
          <ac:spMkLst>
            <pc:docMk/>
            <pc:sldMk cId="1321112690" sldId="2147470434"/>
            <ac:spMk id="40" creationId="{2F1137BC-B453-6DFB-1212-34DDE4496FD4}"/>
          </ac:spMkLst>
        </pc:spChg>
        <pc:spChg chg="mod">
          <ac:chgData name="Mathias Vercauteren" userId="fa5be325-c4b1-412f-aabb-20c14464bfb7" providerId="ADAL" clId="{25C97D6E-73B0-4140-96CD-2BA9D853D87A}" dt="2024-09-23T10:04:04.089" v="7369" actId="14100"/>
          <ac:spMkLst>
            <pc:docMk/>
            <pc:sldMk cId="1321112690" sldId="2147470434"/>
            <ac:spMk id="41" creationId="{1D38B385-520D-EDAD-8CDB-47A76F65AD0C}"/>
          </ac:spMkLst>
        </pc:spChg>
        <pc:spChg chg="mod">
          <ac:chgData name="Mathias Vercauteren" userId="fa5be325-c4b1-412f-aabb-20c14464bfb7" providerId="ADAL" clId="{25C97D6E-73B0-4140-96CD-2BA9D853D87A}" dt="2024-09-23T10:04:04.089" v="7369" actId="14100"/>
          <ac:spMkLst>
            <pc:docMk/>
            <pc:sldMk cId="1321112690" sldId="2147470434"/>
            <ac:spMk id="42" creationId="{46B8AE74-E785-2794-9821-C41629668962}"/>
          </ac:spMkLst>
        </pc:spChg>
        <pc:spChg chg="mod">
          <ac:chgData name="Mathias Vercauteren" userId="fa5be325-c4b1-412f-aabb-20c14464bfb7" providerId="ADAL" clId="{25C97D6E-73B0-4140-96CD-2BA9D853D87A}" dt="2024-09-23T10:04:04.089" v="7369" actId="14100"/>
          <ac:spMkLst>
            <pc:docMk/>
            <pc:sldMk cId="1321112690" sldId="2147470434"/>
            <ac:spMk id="43" creationId="{E115D1BA-9181-0600-1644-CC9FCF9AC220}"/>
          </ac:spMkLst>
        </pc:spChg>
        <pc:spChg chg="mod">
          <ac:chgData name="Mathias Vercauteren" userId="fa5be325-c4b1-412f-aabb-20c14464bfb7" providerId="ADAL" clId="{25C97D6E-73B0-4140-96CD-2BA9D853D87A}" dt="2024-09-23T10:04:04.089" v="7369" actId="14100"/>
          <ac:spMkLst>
            <pc:docMk/>
            <pc:sldMk cId="1321112690" sldId="2147470434"/>
            <ac:spMk id="44" creationId="{5575244F-36C9-FAF1-D68D-10631B96BD46}"/>
          </ac:spMkLst>
        </pc:spChg>
        <pc:spChg chg="mod">
          <ac:chgData name="Mathias Vercauteren" userId="fa5be325-c4b1-412f-aabb-20c14464bfb7" providerId="ADAL" clId="{25C97D6E-73B0-4140-96CD-2BA9D853D87A}" dt="2024-09-23T10:04:04.089" v="7369" actId="14100"/>
          <ac:spMkLst>
            <pc:docMk/>
            <pc:sldMk cId="1321112690" sldId="2147470434"/>
            <ac:spMk id="45" creationId="{DBBE7001-9663-0CEE-C252-18376FA513F0}"/>
          </ac:spMkLst>
        </pc:spChg>
        <pc:spChg chg="mod">
          <ac:chgData name="Mathias Vercauteren" userId="fa5be325-c4b1-412f-aabb-20c14464bfb7" providerId="ADAL" clId="{25C97D6E-73B0-4140-96CD-2BA9D853D87A}" dt="2024-09-23T10:04:04.089" v="7369" actId="14100"/>
          <ac:spMkLst>
            <pc:docMk/>
            <pc:sldMk cId="1321112690" sldId="2147470434"/>
            <ac:spMk id="46" creationId="{56D8DDA8-D7E2-7F57-3C13-D2FEFA9777C1}"/>
          </ac:spMkLst>
        </pc:spChg>
        <pc:spChg chg="mod">
          <ac:chgData name="Mathias Vercauteren" userId="fa5be325-c4b1-412f-aabb-20c14464bfb7" providerId="ADAL" clId="{25C97D6E-73B0-4140-96CD-2BA9D853D87A}" dt="2024-09-23T10:04:04.089" v="7369" actId="14100"/>
          <ac:spMkLst>
            <pc:docMk/>
            <pc:sldMk cId="1321112690" sldId="2147470434"/>
            <ac:spMk id="47" creationId="{60819C76-A03E-5B3B-1C54-D2F05F1C68F0}"/>
          </ac:spMkLst>
        </pc:spChg>
        <pc:spChg chg="mod">
          <ac:chgData name="Mathias Vercauteren" userId="fa5be325-c4b1-412f-aabb-20c14464bfb7" providerId="ADAL" clId="{25C97D6E-73B0-4140-96CD-2BA9D853D87A}" dt="2024-09-23T10:04:04.089" v="7369" actId="14100"/>
          <ac:spMkLst>
            <pc:docMk/>
            <pc:sldMk cId="1321112690" sldId="2147470434"/>
            <ac:spMk id="48" creationId="{74827EE0-0CE9-5E6F-F8EB-0801D31DBA51}"/>
          </ac:spMkLst>
        </pc:spChg>
        <pc:spChg chg="mod">
          <ac:chgData name="Mathias Vercauteren" userId="fa5be325-c4b1-412f-aabb-20c14464bfb7" providerId="ADAL" clId="{25C97D6E-73B0-4140-96CD-2BA9D853D87A}" dt="2024-09-23T10:04:04.089" v="7369" actId="14100"/>
          <ac:spMkLst>
            <pc:docMk/>
            <pc:sldMk cId="1321112690" sldId="2147470434"/>
            <ac:spMk id="49" creationId="{6140D5AA-E21E-22BB-39B4-FA7724C4F7A5}"/>
          </ac:spMkLst>
        </pc:spChg>
        <pc:spChg chg="mod">
          <ac:chgData name="Mathias Vercauteren" userId="fa5be325-c4b1-412f-aabb-20c14464bfb7" providerId="ADAL" clId="{25C97D6E-73B0-4140-96CD-2BA9D853D87A}" dt="2024-09-23T10:04:04.089" v="7369" actId="14100"/>
          <ac:spMkLst>
            <pc:docMk/>
            <pc:sldMk cId="1321112690" sldId="2147470434"/>
            <ac:spMk id="50" creationId="{A49E585A-6B28-1A90-F581-8307FE68AB6D}"/>
          </ac:spMkLst>
        </pc:spChg>
        <pc:spChg chg="mod">
          <ac:chgData name="Mathias Vercauteren" userId="fa5be325-c4b1-412f-aabb-20c14464bfb7" providerId="ADAL" clId="{25C97D6E-73B0-4140-96CD-2BA9D853D87A}" dt="2024-09-23T10:04:04.089" v="7369" actId="14100"/>
          <ac:spMkLst>
            <pc:docMk/>
            <pc:sldMk cId="1321112690" sldId="2147470434"/>
            <ac:spMk id="51" creationId="{D4A7FE4E-220A-B37F-22A3-E59FE24BFC8F}"/>
          </ac:spMkLst>
        </pc:spChg>
        <pc:spChg chg="mod">
          <ac:chgData name="Mathias Vercauteren" userId="fa5be325-c4b1-412f-aabb-20c14464bfb7" providerId="ADAL" clId="{25C97D6E-73B0-4140-96CD-2BA9D853D87A}" dt="2024-09-23T10:04:04.089" v="7369" actId="14100"/>
          <ac:spMkLst>
            <pc:docMk/>
            <pc:sldMk cId="1321112690" sldId="2147470434"/>
            <ac:spMk id="52" creationId="{146D3C90-B8ED-7F45-4D56-2DAD1BB2926B}"/>
          </ac:spMkLst>
        </pc:spChg>
        <pc:spChg chg="mod">
          <ac:chgData name="Mathias Vercauteren" userId="fa5be325-c4b1-412f-aabb-20c14464bfb7" providerId="ADAL" clId="{25C97D6E-73B0-4140-96CD-2BA9D853D87A}" dt="2024-09-23T10:04:04.089" v="7369" actId="14100"/>
          <ac:spMkLst>
            <pc:docMk/>
            <pc:sldMk cId="1321112690" sldId="2147470434"/>
            <ac:spMk id="53" creationId="{5B8B6275-094A-A432-3715-60EE1B5A3898}"/>
          </ac:spMkLst>
        </pc:spChg>
        <pc:spChg chg="mod">
          <ac:chgData name="Mathias Vercauteren" userId="fa5be325-c4b1-412f-aabb-20c14464bfb7" providerId="ADAL" clId="{25C97D6E-73B0-4140-96CD-2BA9D853D87A}" dt="2024-09-23T10:04:04.089" v="7369" actId="14100"/>
          <ac:spMkLst>
            <pc:docMk/>
            <pc:sldMk cId="1321112690" sldId="2147470434"/>
            <ac:spMk id="54" creationId="{27D6811F-08AB-6CE8-08DB-11D74CF22B4C}"/>
          </ac:spMkLst>
        </pc:spChg>
        <pc:spChg chg="mod">
          <ac:chgData name="Mathias Vercauteren" userId="fa5be325-c4b1-412f-aabb-20c14464bfb7" providerId="ADAL" clId="{25C97D6E-73B0-4140-96CD-2BA9D853D87A}" dt="2024-09-23T10:04:04.089" v="7369" actId="14100"/>
          <ac:spMkLst>
            <pc:docMk/>
            <pc:sldMk cId="1321112690" sldId="2147470434"/>
            <ac:spMk id="55" creationId="{2D3DEC90-D01A-85A2-2283-2908C4D9DBB3}"/>
          </ac:spMkLst>
        </pc:spChg>
        <pc:spChg chg="mod">
          <ac:chgData name="Mathias Vercauteren" userId="fa5be325-c4b1-412f-aabb-20c14464bfb7" providerId="ADAL" clId="{25C97D6E-73B0-4140-96CD-2BA9D853D87A}" dt="2024-09-23T10:04:04.089" v="7369" actId="14100"/>
          <ac:spMkLst>
            <pc:docMk/>
            <pc:sldMk cId="1321112690" sldId="2147470434"/>
            <ac:spMk id="56" creationId="{DE39658F-C7BE-1A8D-E17B-BA37E7F47CAA}"/>
          </ac:spMkLst>
        </pc:spChg>
        <pc:spChg chg="add del mod">
          <ac:chgData name="Mathias Vercauteren" userId="fa5be325-c4b1-412f-aabb-20c14464bfb7" providerId="ADAL" clId="{25C97D6E-73B0-4140-96CD-2BA9D853D87A}" dt="2024-09-23T10:04:04.089" v="7369" actId="14100"/>
          <ac:spMkLst>
            <pc:docMk/>
            <pc:sldMk cId="1321112690" sldId="2147470434"/>
            <ac:spMk id="57" creationId="{265604EB-EAF7-3AB1-5121-57FDBCC63837}"/>
          </ac:spMkLst>
        </pc:spChg>
        <pc:spChg chg="add del mod">
          <ac:chgData name="Mathias Vercauteren" userId="fa5be325-c4b1-412f-aabb-20c14464bfb7" providerId="ADAL" clId="{25C97D6E-73B0-4140-96CD-2BA9D853D87A}" dt="2024-09-23T10:04:04.089" v="7369" actId="14100"/>
          <ac:spMkLst>
            <pc:docMk/>
            <pc:sldMk cId="1321112690" sldId="2147470434"/>
            <ac:spMk id="58" creationId="{61B958D8-7B95-031E-D75F-5FFA84B4A142}"/>
          </ac:spMkLst>
        </pc:spChg>
        <pc:spChg chg="mod">
          <ac:chgData name="Mathias Vercauteren" userId="fa5be325-c4b1-412f-aabb-20c14464bfb7" providerId="ADAL" clId="{25C97D6E-73B0-4140-96CD-2BA9D853D87A}" dt="2024-09-23T10:04:04.089" v="7369" actId="14100"/>
          <ac:spMkLst>
            <pc:docMk/>
            <pc:sldMk cId="1321112690" sldId="2147470434"/>
            <ac:spMk id="59" creationId="{2EBE716A-AFDC-94BB-7586-B15EA95CED1F}"/>
          </ac:spMkLst>
        </pc:spChg>
        <pc:spChg chg="mod">
          <ac:chgData name="Mathias Vercauteren" userId="fa5be325-c4b1-412f-aabb-20c14464bfb7" providerId="ADAL" clId="{25C97D6E-73B0-4140-96CD-2BA9D853D87A}" dt="2024-09-23T10:04:04.089" v="7369" actId="14100"/>
          <ac:spMkLst>
            <pc:docMk/>
            <pc:sldMk cId="1321112690" sldId="2147470434"/>
            <ac:spMk id="60" creationId="{0A753BF4-C79B-F0E9-052F-AE370432AF9B}"/>
          </ac:spMkLst>
        </pc:spChg>
        <pc:spChg chg="mod">
          <ac:chgData name="Mathias Vercauteren" userId="fa5be325-c4b1-412f-aabb-20c14464bfb7" providerId="ADAL" clId="{25C97D6E-73B0-4140-96CD-2BA9D853D87A}" dt="2024-09-23T10:04:04.089" v="7369" actId="14100"/>
          <ac:spMkLst>
            <pc:docMk/>
            <pc:sldMk cId="1321112690" sldId="2147470434"/>
            <ac:spMk id="61" creationId="{DCC7337B-FB79-1B4C-1FF2-DC9069AA4AB2}"/>
          </ac:spMkLst>
        </pc:spChg>
        <pc:spChg chg="mod">
          <ac:chgData name="Mathias Vercauteren" userId="fa5be325-c4b1-412f-aabb-20c14464bfb7" providerId="ADAL" clId="{25C97D6E-73B0-4140-96CD-2BA9D853D87A}" dt="2024-09-23T10:04:04.089" v="7369" actId="14100"/>
          <ac:spMkLst>
            <pc:docMk/>
            <pc:sldMk cId="1321112690" sldId="2147470434"/>
            <ac:spMk id="62" creationId="{5B0BE5EE-C07E-2FB8-97FF-1BB7E714BE87}"/>
          </ac:spMkLst>
        </pc:spChg>
        <pc:spChg chg="mod">
          <ac:chgData name="Mathias Vercauteren" userId="fa5be325-c4b1-412f-aabb-20c14464bfb7" providerId="ADAL" clId="{25C97D6E-73B0-4140-96CD-2BA9D853D87A}" dt="2024-09-23T10:04:04.089" v="7369" actId="14100"/>
          <ac:spMkLst>
            <pc:docMk/>
            <pc:sldMk cId="1321112690" sldId="2147470434"/>
            <ac:spMk id="63" creationId="{CF6114AA-CC4E-6A7D-13D0-3D7A91D895EE}"/>
          </ac:spMkLst>
        </pc:spChg>
        <pc:spChg chg="mod">
          <ac:chgData name="Mathias Vercauteren" userId="fa5be325-c4b1-412f-aabb-20c14464bfb7" providerId="ADAL" clId="{25C97D6E-73B0-4140-96CD-2BA9D853D87A}" dt="2024-09-23T10:04:04.089" v="7369" actId="14100"/>
          <ac:spMkLst>
            <pc:docMk/>
            <pc:sldMk cId="1321112690" sldId="2147470434"/>
            <ac:spMk id="64" creationId="{31BB6BB6-96D3-0757-7DB1-A94F7E0F6372}"/>
          </ac:spMkLst>
        </pc:spChg>
        <pc:spChg chg="mod">
          <ac:chgData name="Mathias Vercauteren" userId="fa5be325-c4b1-412f-aabb-20c14464bfb7" providerId="ADAL" clId="{25C97D6E-73B0-4140-96CD-2BA9D853D87A}" dt="2024-09-23T10:04:04.089" v="7369" actId="14100"/>
          <ac:spMkLst>
            <pc:docMk/>
            <pc:sldMk cId="1321112690" sldId="2147470434"/>
            <ac:spMk id="65" creationId="{8F1F7DE8-0E9F-DE3A-866F-6391E33D7732}"/>
          </ac:spMkLst>
        </pc:spChg>
        <pc:spChg chg="mod">
          <ac:chgData name="Mathias Vercauteren" userId="fa5be325-c4b1-412f-aabb-20c14464bfb7" providerId="ADAL" clId="{25C97D6E-73B0-4140-96CD-2BA9D853D87A}" dt="2024-09-23T10:04:04.089" v="7369" actId="14100"/>
          <ac:spMkLst>
            <pc:docMk/>
            <pc:sldMk cId="1321112690" sldId="2147470434"/>
            <ac:spMk id="66" creationId="{FD8B3104-81A2-2490-5F85-D26CDD99BAF7}"/>
          </ac:spMkLst>
        </pc:spChg>
        <pc:spChg chg="mod">
          <ac:chgData name="Mathias Vercauteren" userId="fa5be325-c4b1-412f-aabb-20c14464bfb7" providerId="ADAL" clId="{25C97D6E-73B0-4140-96CD-2BA9D853D87A}" dt="2024-09-23T10:04:04.089" v="7369" actId="14100"/>
          <ac:spMkLst>
            <pc:docMk/>
            <pc:sldMk cId="1321112690" sldId="2147470434"/>
            <ac:spMk id="67" creationId="{F2C0AB3D-3572-D266-21E3-CCFA9A1C9B84}"/>
          </ac:spMkLst>
        </pc:spChg>
        <pc:spChg chg="mod">
          <ac:chgData name="Mathias Vercauteren" userId="fa5be325-c4b1-412f-aabb-20c14464bfb7" providerId="ADAL" clId="{25C97D6E-73B0-4140-96CD-2BA9D853D87A}" dt="2024-09-23T10:04:04.089" v="7369" actId="14100"/>
          <ac:spMkLst>
            <pc:docMk/>
            <pc:sldMk cId="1321112690" sldId="2147470434"/>
            <ac:spMk id="68" creationId="{4AAA8D49-DDE7-CD96-0F9F-1A693C50EC8A}"/>
          </ac:spMkLst>
        </pc:spChg>
        <pc:spChg chg="mod">
          <ac:chgData name="Mathias Vercauteren" userId="fa5be325-c4b1-412f-aabb-20c14464bfb7" providerId="ADAL" clId="{25C97D6E-73B0-4140-96CD-2BA9D853D87A}" dt="2024-09-23T10:04:04.089" v="7369" actId="14100"/>
          <ac:spMkLst>
            <pc:docMk/>
            <pc:sldMk cId="1321112690" sldId="2147470434"/>
            <ac:spMk id="69" creationId="{40BEA62B-645A-B7C9-3F22-B3F669EE6719}"/>
          </ac:spMkLst>
        </pc:spChg>
        <pc:spChg chg="mod">
          <ac:chgData name="Mathias Vercauteren" userId="fa5be325-c4b1-412f-aabb-20c14464bfb7" providerId="ADAL" clId="{25C97D6E-73B0-4140-96CD-2BA9D853D87A}" dt="2024-09-23T10:04:04.089" v="7369" actId="14100"/>
          <ac:spMkLst>
            <pc:docMk/>
            <pc:sldMk cId="1321112690" sldId="2147470434"/>
            <ac:spMk id="70" creationId="{B4052ED3-C23E-F60A-3C7C-864DCA6818C4}"/>
          </ac:spMkLst>
        </pc:spChg>
        <pc:spChg chg="mod">
          <ac:chgData name="Mathias Vercauteren" userId="fa5be325-c4b1-412f-aabb-20c14464bfb7" providerId="ADAL" clId="{25C97D6E-73B0-4140-96CD-2BA9D853D87A}" dt="2024-09-23T10:04:04.089" v="7369" actId="14100"/>
          <ac:spMkLst>
            <pc:docMk/>
            <pc:sldMk cId="1321112690" sldId="2147470434"/>
            <ac:spMk id="71" creationId="{CA9E2CD6-66ED-681A-8D1D-3C0E6FB5B511}"/>
          </ac:spMkLst>
        </pc:spChg>
        <pc:spChg chg="mod">
          <ac:chgData name="Mathias Vercauteren" userId="fa5be325-c4b1-412f-aabb-20c14464bfb7" providerId="ADAL" clId="{25C97D6E-73B0-4140-96CD-2BA9D853D87A}" dt="2024-09-23T10:04:04.089" v="7369" actId="14100"/>
          <ac:spMkLst>
            <pc:docMk/>
            <pc:sldMk cId="1321112690" sldId="2147470434"/>
            <ac:spMk id="72" creationId="{C04B27C5-7225-74C5-159A-B863785A472F}"/>
          </ac:spMkLst>
        </pc:spChg>
        <pc:spChg chg="mod">
          <ac:chgData name="Mathias Vercauteren" userId="fa5be325-c4b1-412f-aabb-20c14464bfb7" providerId="ADAL" clId="{25C97D6E-73B0-4140-96CD-2BA9D853D87A}" dt="2024-09-23T10:04:04.089" v="7369" actId="14100"/>
          <ac:spMkLst>
            <pc:docMk/>
            <pc:sldMk cId="1321112690" sldId="2147470434"/>
            <ac:spMk id="73" creationId="{C74A2210-29B1-D30D-9B4B-E272797AA377}"/>
          </ac:spMkLst>
        </pc:spChg>
        <pc:spChg chg="mod">
          <ac:chgData name="Mathias Vercauteren" userId="fa5be325-c4b1-412f-aabb-20c14464bfb7" providerId="ADAL" clId="{25C97D6E-73B0-4140-96CD-2BA9D853D87A}" dt="2024-09-23T10:04:04.089" v="7369" actId="14100"/>
          <ac:spMkLst>
            <pc:docMk/>
            <pc:sldMk cId="1321112690" sldId="2147470434"/>
            <ac:spMk id="74" creationId="{ECEACBA3-A023-66FD-1CC4-FB89CB75C523}"/>
          </ac:spMkLst>
        </pc:spChg>
        <pc:spChg chg="mod">
          <ac:chgData name="Mathias Vercauteren" userId="fa5be325-c4b1-412f-aabb-20c14464bfb7" providerId="ADAL" clId="{25C97D6E-73B0-4140-96CD-2BA9D853D87A}" dt="2024-09-23T10:04:04.089" v="7369" actId="14100"/>
          <ac:spMkLst>
            <pc:docMk/>
            <pc:sldMk cId="1321112690" sldId="2147470434"/>
            <ac:spMk id="75" creationId="{0B122F6D-D734-77BB-55A7-AA2D4706CFB7}"/>
          </ac:spMkLst>
        </pc:spChg>
        <pc:spChg chg="mod">
          <ac:chgData name="Mathias Vercauteren" userId="fa5be325-c4b1-412f-aabb-20c14464bfb7" providerId="ADAL" clId="{25C97D6E-73B0-4140-96CD-2BA9D853D87A}" dt="2024-09-23T10:04:04.089" v="7369" actId="14100"/>
          <ac:spMkLst>
            <pc:docMk/>
            <pc:sldMk cId="1321112690" sldId="2147470434"/>
            <ac:spMk id="76" creationId="{D547A9AD-8CDA-0F1B-EF51-48E331960BA1}"/>
          </ac:spMkLst>
        </pc:spChg>
        <pc:spChg chg="del">
          <ac:chgData name="Mathias Vercauteren" userId="fa5be325-c4b1-412f-aabb-20c14464bfb7" providerId="ADAL" clId="{25C97D6E-73B0-4140-96CD-2BA9D853D87A}" dt="2024-09-23T10:03:40.244" v="7357" actId="478"/>
          <ac:spMkLst>
            <pc:docMk/>
            <pc:sldMk cId="1321112690" sldId="2147470434"/>
            <ac:spMk id="77" creationId="{9CC56536-BE45-CC8B-F70B-939405E5C650}"/>
          </ac:spMkLst>
        </pc:spChg>
        <pc:spChg chg="del">
          <ac:chgData name="Mathias Vercauteren" userId="fa5be325-c4b1-412f-aabb-20c14464bfb7" providerId="ADAL" clId="{25C97D6E-73B0-4140-96CD-2BA9D853D87A}" dt="2024-09-23T10:03:41.039" v="7358" actId="478"/>
          <ac:spMkLst>
            <pc:docMk/>
            <pc:sldMk cId="1321112690" sldId="2147470434"/>
            <ac:spMk id="78" creationId="{7462A8DF-E9E2-9362-0073-1E7A3F9DB742}"/>
          </ac:spMkLst>
        </pc:spChg>
        <pc:spChg chg="del">
          <ac:chgData name="Mathias Vercauteren" userId="fa5be325-c4b1-412f-aabb-20c14464bfb7" providerId="ADAL" clId="{25C97D6E-73B0-4140-96CD-2BA9D853D87A}" dt="2024-09-23T10:03:54.141" v="7367" actId="478"/>
          <ac:spMkLst>
            <pc:docMk/>
            <pc:sldMk cId="1321112690" sldId="2147470434"/>
            <ac:spMk id="79" creationId="{A14CAC65-B8E1-7BE9-2914-002EB8710D51}"/>
          </ac:spMkLst>
        </pc:spChg>
        <pc:spChg chg="del">
          <ac:chgData name="Mathias Vercauteren" userId="fa5be325-c4b1-412f-aabb-20c14464bfb7" providerId="ADAL" clId="{25C97D6E-73B0-4140-96CD-2BA9D853D87A}" dt="2024-09-23T10:03:53.346" v="7366" actId="478"/>
          <ac:spMkLst>
            <pc:docMk/>
            <pc:sldMk cId="1321112690" sldId="2147470434"/>
            <ac:spMk id="80" creationId="{7D93F1C8-21B3-4A57-9739-F90E06F2D149}"/>
          </ac:spMkLst>
        </pc:spChg>
        <pc:spChg chg="del">
          <ac:chgData name="Mathias Vercauteren" userId="fa5be325-c4b1-412f-aabb-20c14464bfb7" providerId="ADAL" clId="{25C97D6E-73B0-4140-96CD-2BA9D853D87A}" dt="2024-09-23T10:03:55.182" v="7368" actId="478"/>
          <ac:spMkLst>
            <pc:docMk/>
            <pc:sldMk cId="1321112690" sldId="2147470434"/>
            <ac:spMk id="81" creationId="{0A36896E-8736-6A08-9300-C212AB8D3D45}"/>
          </ac:spMkLst>
        </pc:spChg>
        <pc:spChg chg="del">
          <ac:chgData name="Mathias Vercauteren" userId="fa5be325-c4b1-412f-aabb-20c14464bfb7" providerId="ADAL" clId="{25C97D6E-73B0-4140-96CD-2BA9D853D87A}" dt="2024-09-23T10:03:28.982" v="7346" actId="478"/>
          <ac:spMkLst>
            <pc:docMk/>
            <pc:sldMk cId="1321112690" sldId="2147470434"/>
            <ac:spMk id="82" creationId="{2FB01ABE-2615-89D3-094B-FEE35560C986}"/>
          </ac:spMkLst>
        </pc:spChg>
        <pc:spChg chg="del">
          <ac:chgData name="Mathias Vercauteren" userId="fa5be325-c4b1-412f-aabb-20c14464bfb7" providerId="ADAL" clId="{25C97D6E-73B0-4140-96CD-2BA9D853D87A}" dt="2024-09-23T10:03:30.662" v="7348" actId="478"/>
          <ac:spMkLst>
            <pc:docMk/>
            <pc:sldMk cId="1321112690" sldId="2147470434"/>
            <ac:spMk id="83" creationId="{CA968D58-3C2F-8F3D-FE57-D21A5683AC8C}"/>
          </ac:spMkLst>
        </pc:spChg>
        <pc:spChg chg="del">
          <ac:chgData name="Mathias Vercauteren" userId="fa5be325-c4b1-412f-aabb-20c14464bfb7" providerId="ADAL" clId="{25C97D6E-73B0-4140-96CD-2BA9D853D87A}" dt="2024-09-23T10:03:29.938" v="7347" actId="478"/>
          <ac:spMkLst>
            <pc:docMk/>
            <pc:sldMk cId="1321112690" sldId="2147470434"/>
            <ac:spMk id="84" creationId="{178A0330-78C0-7E86-3DAC-82FF05B53167}"/>
          </ac:spMkLst>
        </pc:spChg>
        <pc:spChg chg="del">
          <ac:chgData name="Mathias Vercauteren" userId="fa5be325-c4b1-412f-aabb-20c14464bfb7" providerId="ADAL" clId="{25C97D6E-73B0-4140-96CD-2BA9D853D87A}" dt="2024-09-23T10:03:31.913" v="7349" actId="478"/>
          <ac:spMkLst>
            <pc:docMk/>
            <pc:sldMk cId="1321112690" sldId="2147470434"/>
            <ac:spMk id="85" creationId="{EA6E5B9B-707F-7292-4CFE-283F519AE481}"/>
          </ac:spMkLst>
        </pc:spChg>
        <pc:spChg chg="del">
          <ac:chgData name="Mathias Vercauteren" userId="fa5be325-c4b1-412f-aabb-20c14464bfb7" providerId="ADAL" clId="{25C97D6E-73B0-4140-96CD-2BA9D853D87A}" dt="2024-09-23T10:03:45.780" v="7361" actId="478"/>
          <ac:spMkLst>
            <pc:docMk/>
            <pc:sldMk cId="1321112690" sldId="2147470434"/>
            <ac:spMk id="86" creationId="{70E7A592-415F-FD90-5C2D-E1D817F3D8DC}"/>
          </ac:spMkLst>
        </pc:spChg>
        <pc:spChg chg="del">
          <ac:chgData name="Mathias Vercauteren" userId="fa5be325-c4b1-412f-aabb-20c14464bfb7" providerId="ADAL" clId="{25C97D6E-73B0-4140-96CD-2BA9D853D87A}" dt="2024-09-23T10:03:51.519" v="7365" actId="478"/>
          <ac:spMkLst>
            <pc:docMk/>
            <pc:sldMk cId="1321112690" sldId="2147470434"/>
            <ac:spMk id="87" creationId="{52E4130D-1216-8D71-9B1C-C0B93A9FA455}"/>
          </ac:spMkLst>
        </pc:spChg>
        <pc:spChg chg="del">
          <ac:chgData name="Mathias Vercauteren" userId="fa5be325-c4b1-412f-aabb-20c14464bfb7" providerId="ADAL" clId="{25C97D6E-73B0-4140-96CD-2BA9D853D87A}" dt="2024-09-23T10:03:37.847" v="7355" actId="478"/>
          <ac:spMkLst>
            <pc:docMk/>
            <pc:sldMk cId="1321112690" sldId="2147470434"/>
            <ac:spMk id="88" creationId="{60C8788D-1157-2F91-C963-B2E1DF6301B6}"/>
          </ac:spMkLst>
        </pc:spChg>
        <pc:spChg chg="del">
          <ac:chgData name="Mathias Vercauteren" userId="fa5be325-c4b1-412f-aabb-20c14464bfb7" providerId="ADAL" clId="{25C97D6E-73B0-4140-96CD-2BA9D853D87A}" dt="2024-09-23T10:03:39.397" v="7356" actId="478"/>
          <ac:spMkLst>
            <pc:docMk/>
            <pc:sldMk cId="1321112690" sldId="2147470434"/>
            <ac:spMk id="89" creationId="{4EC75D4B-5F04-47CD-A1B1-D7EE89D4FD90}"/>
          </ac:spMkLst>
        </pc:spChg>
        <pc:spChg chg="del">
          <ac:chgData name="Mathias Vercauteren" userId="fa5be325-c4b1-412f-aabb-20c14464bfb7" providerId="ADAL" clId="{25C97D6E-73B0-4140-96CD-2BA9D853D87A}" dt="2024-09-23T10:03:36.487" v="7353" actId="478"/>
          <ac:spMkLst>
            <pc:docMk/>
            <pc:sldMk cId="1321112690" sldId="2147470434"/>
            <ac:spMk id="90" creationId="{10D11972-BE37-54AA-13DA-C418AE6CFCD4}"/>
          </ac:spMkLst>
        </pc:spChg>
        <pc:spChg chg="del">
          <ac:chgData name="Mathias Vercauteren" userId="fa5be325-c4b1-412f-aabb-20c14464bfb7" providerId="ADAL" clId="{25C97D6E-73B0-4140-96CD-2BA9D853D87A}" dt="2024-09-23T10:03:37.098" v="7354" actId="478"/>
          <ac:spMkLst>
            <pc:docMk/>
            <pc:sldMk cId="1321112690" sldId="2147470434"/>
            <ac:spMk id="91" creationId="{0DAE3CA6-902C-139A-52D8-4826D886F510}"/>
          </ac:spMkLst>
        </pc:spChg>
        <pc:spChg chg="del">
          <ac:chgData name="Mathias Vercauteren" userId="fa5be325-c4b1-412f-aabb-20c14464bfb7" providerId="ADAL" clId="{25C97D6E-73B0-4140-96CD-2BA9D853D87A}" dt="2024-09-23T10:03:35.003" v="7352" actId="478"/>
          <ac:spMkLst>
            <pc:docMk/>
            <pc:sldMk cId="1321112690" sldId="2147470434"/>
            <ac:spMk id="92" creationId="{C29D2D8D-8A44-F7B5-CBCF-59A46A6A817F}"/>
          </ac:spMkLst>
        </pc:spChg>
        <pc:spChg chg="del">
          <ac:chgData name="Mathias Vercauteren" userId="fa5be325-c4b1-412f-aabb-20c14464bfb7" providerId="ADAL" clId="{25C97D6E-73B0-4140-96CD-2BA9D853D87A}" dt="2024-09-23T10:03:33.900" v="7351" actId="478"/>
          <ac:spMkLst>
            <pc:docMk/>
            <pc:sldMk cId="1321112690" sldId="2147470434"/>
            <ac:spMk id="93" creationId="{DFBD2AC4-6BA8-FE89-E2FD-75FC011415DA}"/>
          </ac:spMkLst>
        </pc:spChg>
        <pc:spChg chg="del">
          <ac:chgData name="Mathias Vercauteren" userId="fa5be325-c4b1-412f-aabb-20c14464bfb7" providerId="ADAL" clId="{25C97D6E-73B0-4140-96CD-2BA9D853D87A}" dt="2024-09-23T10:03:33.145" v="7350" actId="478"/>
          <ac:spMkLst>
            <pc:docMk/>
            <pc:sldMk cId="1321112690" sldId="2147470434"/>
            <ac:spMk id="94" creationId="{B2A3A1D9-8E66-D5BE-25C7-39BD886662EE}"/>
          </ac:spMkLst>
        </pc:spChg>
        <pc:spChg chg="del">
          <ac:chgData name="Mathias Vercauteren" userId="fa5be325-c4b1-412f-aabb-20c14464bfb7" providerId="ADAL" clId="{25C97D6E-73B0-4140-96CD-2BA9D853D87A}" dt="2024-09-23T10:03:27.571" v="7345" actId="478"/>
          <ac:spMkLst>
            <pc:docMk/>
            <pc:sldMk cId="1321112690" sldId="2147470434"/>
            <ac:spMk id="95" creationId="{1F2FFBB1-4AD8-05C4-8546-24498F0EF271}"/>
          </ac:spMkLst>
        </pc:spChg>
        <pc:spChg chg="del">
          <ac:chgData name="Mathias Vercauteren" userId="fa5be325-c4b1-412f-aabb-20c14464bfb7" providerId="ADAL" clId="{25C97D6E-73B0-4140-96CD-2BA9D853D87A}" dt="2024-09-23T10:03:50.482" v="7364" actId="478"/>
          <ac:spMkLst>
            <pc:docMk/>
            <pc:sldMk cId="1321112690" sldId="2147470434"/>
            <ac:spMk id="96" creationId="{F3A07A73-7167-405B-2D1B-C0F2360461D9}"/>
          </ac:spMkLst>
        </pc:spChg>
        <pc:spChg chg="del mod">
          <ac:chgData name="Mathias Vercauteren" userId="fa5be325-c4b1-412f-aabb-20c14464bfb7" providerId="ADAL" clId="{25C97D6E-73B0-4140-96CD-2BA9D853D87A}" dt="2024-09-23T10:04:08.833" v="7372" actId="478"/>
          <ac:spMkLst>
            <pc:docMk/>
            <pc:sldMk cId="1321112690" sldId="2147470434"/>
            <ac:spMk id="97" creationId="{7B200BFC-8A58-1812-1203-4670A3D2DADA}"/>
          </ac:spMkLst>
        </pc:spChg>
        <pc:spChg chg="del mod">
          <ac:chgData name="Mathias Vercauteren" userId="fa5be325-c4b1-412f-aabb-20c14464bfb7" providerId="ADAL" clId="{25C97D6E-73B0-4140-96CD-2BA9D853D87A}" dt="2024-09-23T10:04:08.833" v="7372" actId="478"/>
          <ac:spMkLst>
            <pc:docMk/>
            <pc:sldMk cId="1321112690" sldId="2147470434"/>
            <ac:spMk id="98" creationId="{911EE95F-F7BA-73CE-DD9F-2BE1CD61DA77}"/>
          </ac:spMkLst>
        </pc:spChg>
        <pc:spChg chg="del mod">
          <ac:chgData name="Mathias Vercauteren" userId="fa5be325-c4b1-412f-aabb-20c14464bfb7" providerId="ADAL" clId="{25C97D6E-73B0-4140-96CD-2BA9D853D87A}" dt="2024-09-23T10:04:08.833" v="7372" actId="478"/>
          <ac:spMkLst>
            <pc:docMk/>
            <pc:sldMk cId="1321112690" sldId="2147470434"/>
            <ac:spMk id="99" creationId="{DF497173-68DB-811B-C78E-DC4013B62638}"/>
          </ac:spMkLst>
        </pc:spChg>
        <pc:spChg chg="del mod">
          <ac:chgData name="Mathias Vercauteren" userId="fa5be325-c4b1-412f-aabb-20c14464bfb7" providerId="ADAL" clId="{25C97D6E-73B0-4140-96CD-2BA9D853D87A}" dt="2024-09-23T10:04:08.833" v="7372" actId="478"/>
          <ac:spMkLst>
            <pc:docMk/>
            <pc:sldMk cId="1321112690" sldId="2147470434"/>
            <ac:spMk id="100" creationId="{6BAD86E5-A9B6-53D9-706E-6D9A4F0EDD8B}"/>
          </ac:spMkLst>
        </pc:spChg>
        <pc:spChg chg="del mod">
          <ac:chgData name="Mathias Vercauteren" userId="fa5be325-c4b1-412f-aabb-20c14464bfb7" providerId="ADAL" clId="{25C97D6E-73B0-4140-96CD-2BA9D853D87A}" dt="2024-09-23T10:04:08.833" v="7372" actId="478"/>
          <ac:spMkLst>
            <pc:docMk/>
            <pc:sldMk cId="1321112690" sldId="2147470434"/>
            <ac:spMk id="101" creationId="{5575657D-F1CD-892A-5661-8DF2E978BDAE}"/>
          </ac:spMkLst>
        </pc:spChg>
        <pc:spChg chg="del mod">
          <ac:chgData name="Mathias Vercauteren" userId="fa5be325-c4b1-412f-aabb-20c14464bfb7" providerId="ADAL" clId="{25C97D6E-73B0-4140-96CD-2BA9D853D87A}" dt="2024-09-23T10:04:08.833" v="7372" actId="478"/>
          <ac:spMkLst>
            <pc:docMk/>
            <pc:sldMk cId="1321112690" sldId="2147470434"/>
            <ac:spMk id="102" creationId="{67EE9D2A-8451-8CAA-6F79-2BF105932BEC}"/>
          </ac:spMkLst>
        </pc:spChg>
        <pc:spChg chg="del mod">
          <ac:chgData name="Mathias Vercauteren" userId="fa5be325-c4b1-412f-aabb-20c14464bfb7" providerId="ADAL" clId="{25C97D6E-73B0-4140-96CD-2BA9D853D87A}" dt="2024-09-23T10:04:08.833" v="7372" actId="478"/>
          <ac:spMkLst>
            <pc:docMk/>
            <pc:sldMk cId="1321112690" sldId="2147470434"/>
            <ac:spMk id="103" creationId="{8637D037-5BC6-B137-0800-ADC1072CAE26}"/>
          </ac:spMkLst>
        </pc:spChg>
        <pc:spChg chg="add mod">
          <ac:chgData name="Mathias Vercauteren" userId="fa5be325-c4b1-412f-aabb-20c14464bfb7" providerId="ADAL" clId="{25C97D6E-73B0-4140-96CD-2BA9D853D87A}" dt="2024-09-23T10:04:15.160" v="7375"/>
          <ac:spMkLst>
            <pc:docMk/>
            <pc:sldMk cId="1321112690" sldId="2147470434"/>
            <ac:spMk id="104" creationId="{FEC2809E-C5F6-8923-882A-207E6A8A42C7}"/>
          </ac:spMkLst>
        </pc:spChg>
        <pc:spChg chg="mod">
          <ac:chgData name="Mathias Vercauteren" userId="fa5be325-c4b1-412f-aabb-20c14464bfb7" providerId="ADAL" clId="{25C97D6E-73B0-4140-96CD-2BA9D853D87A}" dt="2024-09-23T10:04:06.421" v="7371" actId="1076"/>
          <ac:spMkLst>
            <pc:docMk/>
            <pc:sldMk cId="1321112690" sldId="2147470434"/>
            <ac:spMk id="105" creationId="{08ECB7D9-3217-C457-BC69-90FB30211948}"/>
          </ac:spMkLst>
        </pc:spChg>
        <pc:spChg chg="add mod">
          <ac:chgData name="Mathias Vercauteren" userId="fa5be325-c4b1-412f-aabb-20c14464bfb7" providerId="ADAL" clId="{25C97D6E-73B0-4140-96CD-2BA9D853D87A}" dt="2024-09-23T10:04:15.160" v="7375"/>
          <ac:spMkLst>
            <pc:docMk/>
            <pc:sldMk cId="1321112690" sldId="2147470434"/>
            <ac:spMk id="106" creationId="{2BFB9CA9-BB39-E0C0-221A-59A1BE254799}"/>
          </ac:spMkLst>
        </pc:spChg>
        <pc:spChg chg="add mod">
          <ac:chgData name="Mathias Vercauteren" userId="fa5be325-c4b1-412f-aabb-20c14464bfb7" providerId="ADAL" clId="{25C97D6E-73B0-4140-96CD-2BA9D853D87A}" dt="2024-09-23T10:04:15.160" v="7375"/>
          <ac:spMkLst>
            <pc:docMk/>
            <pc:sldMk cId="1321112690" sldId="2147470434"/>
            <ac:spMk id="107" creationId="{BCCD116E-E463-BE50-E3E7-004650A06F30}"/>
          </ac:spMkLst>
        </pc:spChg>
        <pc:spChg chg="add mod">
          <ac:chgData name="Mathias Vercauteren" userId="fa5be325-c4b1-412f-aabb-20c14464bfb7" providerId="ADAL" clId="{25C97D6E-73B0-4140-96CD-2BA9D853D87A}" dt="2024-09-23T10:24:03.916" v="7513"/>
          <ac:spMkLst>
            <pc:docMk/>
            <pc:sldMk cId="1321112690" sldId="2147470434"/>
            <ac:spMk id="108" creationId="{076BEC03-CF14-2DAC-71B0-65BB3286722F}"/>
          </ac:spMkLst>
        </pc:spChg>
      </pc:sldChg>
      <pc:sldChg chg="addSp delSp modSp new mod ord modTransition">
        <pc:chgData name="Mathias Vercauteren" userId="fa5be325-c4b1-412f-aabb-20c14464bfb7" providerId="ADAL" clId="{25C97D6E-73B0-4140-96CD-2BA9D853D87A}" dt="2024-10-02T17:13:14.143" v="41813"/>
        <pc:sldMkLst>
          <pc:docMk/>
          <pc:sldMk cId="3816018708" sldId="2147470435"/>
        </pc:sldMkLst>
        <pc:spChg chg="mod">
          <ac:chgData name="Mathias Vercauteren" userId="fa5be325-c4b1-412f-aabb-20c14464bfb7" providerId="ADAL" clId="{25C97D6E-73B0-4140-96CD-2BA9D853D87A}" dt="2024-09-23T10:05:35.178" v="7378"/>
          <ac:spMkLst>
            <pc:docMk/>
            <pc:sldMk cId="3816018708" sldId="2147470435"/>
            <ac:spMk id="2" creationId="{66D9C848-4C91-BBD5-BF19-1B402D2ECFF4}"/>
          </ac:spMkLst>
        </pc:spChg>
        <pc:spChg chg="del">
          <ac:chgData name="Mathias Vercauteren" userId="fa5be325-c4b1-412f-aabb-20c14464bfb7" providerId="ADAL" clId="{25C97D6E-73B0-4140-96CD-2BA9D853D87A}" dt="2024-09-23T10:05:39.081" v="7380" actId="478"/>
          <ac:spMkLst>
            <pc:docMk/>
            <pc:sldMk cId="3816018708" sldId="2147470435"/>
            <ac:spMk id="3" creationId="{2AF7DB5D-0F5F-8533-A71A-97F13C26D5C8}"/>
          </ac:spMkLst>
        </pc:spChg>
        <pc:spChg chg="mod">
          <ac:chgData name="Mathias Vercauteren" userId="fa5be325-c4b1-412f-aabb-20c14464bfb7" providerId="ADAL" clId="{25C97D6E-73B0-4140-96CD-2BA9D853D87A}" dt="2024-09-23T10:05:38.007" v="7379"/>
          <ac:spMkLst>
            <pc:docMk/>
            <pc:sldMk cId="3816018708" sldId="2147470435"/>
            <ac:spMk id="7" creationId="{5C3F08C4-838A-A58A-6238-B9499248F0C7}"/>
          </ac:spMkLst>
        </pc:spChg>
        <pc:spChg chg="mod">
          <ac:chgData name="Mathias Vercauteren" userId="fa5be325-c4b1-412f-aabb-20c14464bfb7" providerId="ADAL" clId="{25C97D6E-73B0-4140-96CD-2BA9D853D87A}" dt="2024-09-23T10:05:38.007" v="7379"/>
          <ac:spMkLst>
            <pc:docMk/>
            <pc:sldMk cId="3816018708" sldId="2147470435"/>
            <ac:spMk id="9" creationId="{A738E9D3-51B3-E960-2979-A5D5D45E43D7}"/>
          </ac:spMkLst>
        </pc:spChg>
        <pc:spChg chg="mod">
          <ac:chgData name="Mathias Vercauteren" userId="fa5be325-c4b1-412f-aabb-20c14464bfb7" providerId="ADAL" clId="{25C97D6E-73B0-4140-96CD-2BA9D853D87A}" dt="2024-09-23T10:05:38.007" v="7379"/>
          <ac:spMkLst>
            <pc:docMk/>
            <pc:sldMk cId="3816018708" sldId="2147470435"/>
            <ac:spMk id="10" creationId="{CD2A81F8-BEAE-4CD1-3C10-6CFDC5017D2C}"/>
          </ac:spMkLst>
        </pc:spChg>
        <pc:spChg chg="add mod">
          <ac:chgData name="Mathias Vercauteren" userId="fa5be325-c4b1-412f-aabb-20c14464bfb7" providerId="ADAL" clId="{25C97D6E-73B0-4140-96CD-2BA9D853D87A}" dt="2024-09-23T10:05:38.007" v="7379"/>
          <ac:spMkLst>
            <pc:docMk/>
            <pc:sldMk cId="3816018708" sldId="2147470435"/>
            <ac:spMk id="11" creationId="{D0E3A6E8-6E70-A15F-11FF-AC26D8704500}"/>
          </ac:spMkLst>
        </pc:spChg>
        <pc:grpChg chg="add mod">
          <ac:chgData name="Mathias Vercauteren" userId="fa5be325-c4b1-412f-aabb-20c14464bfb7" providerId="ADAL" clId="{25C97D6E-73B0-4140-96CD-2BA9D853D87A}" dt="2024-09-23T10:05:38.007" v="7379"/>
          <ac:grpSpMkLst>
            <pc:docMk/>
            <pc:sldMk cId="3816018708" sldId="2147470435"/>
            <ac:grpSpMk id="6" creationId="{05156C25-38C5-A1DC-ADD2-DDADF99398B4}"/>
          </ac:grpSpMkLst>
        </pc:grpChg>
        <pc:grpChg chg="mod">
          <ac:chgData name="Mathias Vercauteren" userId="fa5be325-c4b1-412f-aabb-20c14464bfb7" providerId="ADAL" clId="{25C97D6E-73B0-4140-96CD-2BA9D853D87A}" dt="2024-09-23T10:05:38.007" v="7379"/>
          <ac:grpSpMkLst>
            <pc:docMk/>
            <pc:sldMk cId="3816018708" sldId="2147470435"/>
            <ac:grpSpMk id="8" creationId="{361682E1-A498-51AE-89CF-9CB8BF52BD28}"/>
          </ac:grpSpMkLst>
        </pc:grpChg>
        <pc:picChg chg="add del mod modCrop">
          <ac:chgData name="Mathias Vercauteren" userId="fa5be325-c4b1-412f-aabb-20c14464bfb7" providerId="ADAL" clId="{25C97D6E-73B0-4140-96CD-2BA9D853D87A}" dt="2024-09-23T10:30:10.886" v="7633" actId="478"/>
          <ac:picMkLst>
            <pc:docMk/>
            <pc:sldMk cId="3816018708" sldId="2147470435"/>
            <ac:picMk id="13" creationId="{41BD4CFC-2C13-E054-3D1D-655FF7BE5063}"/>
          </ac:picMkLst>
        </pc:picChg>
        <pc:picChg chg="add mod modCrop">
          <ac:chgData name="Mathias Vercauteren" userId="fa5be325-c4b1-412f-aabb-20c14464bfb7" providerId="ADAL" clId="{25C97D6E-73B0-4140-96CD-2BA9D853D87A}" dt="2024-09-23T10:30:18.364" v="7637" actId="1036"/>
          <ac:picMkLst>
            <pc:docMk/>
            <pc:sldMk cId="3816018708" sldId="2147470435"/>
            <ac:picMk id="15" creationId="{219A0655-F625-6E49-ED9D-FF5F526A450F}"/>
          </ac:picMkLst>
        </pc:picChg>
      </pc:sldChg>
      <pc:sldChg chg="addSp delSp modSp add mod ord modTransition">
        <pc:chgData name="Mathias Vercauteren" userId="fa5be325-c4b1-412f-aabb-20c14464bfb7" providerId="ADAL" clId="{25C97D6E-73B0-4140-96CD-2BA9D853D87A}" dt="2024-10-02T17:13:14.143" v="41813"/>
        <pc:sldMkLst>
          <pc:docMk/>
          <pc:sldMk cId="3214532710" sldId="2147470436"/>
        </pc:sldMkLst>
        <pc:picChg chg="add mod modCrop">
          <ac:chgData name="Mathias Vercauteren" userId="fa5be325-c4b1-412f-aabb-20c14464bfb7" providerId="ADAL" clId="{25C97D6E-73B0-4140-96CD-2BA9D853D87A}" dt="2024-09-23T10:27:13.491" v="7593" actId="1076"/>
          <ac:picMkLst>
            <pc:docMk/>
            <pc:sldMk cId="3214532710" sldId="2147470436"/>
            <ac:picMk id="12" creationId="{0CD6B860-7FC4-D80B-95A2-54C9A6771FAC}"/>
          </ac:picMkLst>
        </pc:picChg>
        <pc:picChg chg="del">
          <ac:chgData name="Mathias Vercauteren" userId="fa5be325-c4b1-412f-aabb-20c14464bfb7" providerId="ADAL" clId="{25C97D6E-73B0-4140-96CD-2BA9D853D87A}" dt="2024-09-23T10:26:55.575" v="7583" actId="478"/>
          <ac:picMkLst>
            <pc:docMk/>
            <pc:sldMk cId="3214532710" sldId="2147470436"/>
            <ac:picMk id="13" creationId="{41BD4CFC-2C13-E054-3D1D-655FF7BE5063}"/>
          </ac:picMkLst>
        </pc:picChg>
      </pc:sldChg>
      <pc:sldChg chg="addSp modSp add ord modTransition modAnim">
        <pc:chgData name="Mathias Vercauteren" userId="fa5be325-c4b1-412f-aabb-20c14464bfb7" providerId="ADAL" clId="{25C97D6E-73B0-4140-96CD-2BA9D853D87A}" dt="2024-10-02T17:13:14.143" v="41813"/>
        <pc:sldMkLst>
          <pc:docMk/>
          <pc:sldMk cId="1890784098" sldId="2147470437"/>
        </pc:sldMkLst>
        <pc:spChg chg="mod">
          <ac:chgData name="Mathias Vercauteren" userId="fa5be325-c4b1-412f-aabb-20c14464bfb7" providerId="ADAL" clId="{25C97D6E-73B0-4140-96CD-2BA9D853D87A}" dt="2024-09-23T12:55:58.493" v="8127"/>
          <ac:spMkLst>
            <pc:docMk/>
            <pc:sldMk cId="1890784098" sldId="2147470437"/>
            <ac:spMk id="2" creationId="{4CA0690C-1102-78EB-B472-D679DE037BEE}"/>
          </ac:spMkLst>
        </pc:spChg>
        <pc:spChg chg="add mod">
          <ac:chgData name="Mathias Vercauteren" userId="fa5be325-c4b1-412f-aabb-20c14464bfb7" providerId="ADAL" clId="{25C97D6E-73B0-4140-96CD-2BA9D853D87A}" dt="2024-09-23T10:27:52.983" v="7598"/>
          <ac:spMkLst>
            <pc:docMk/>
            <pc:sldMk cId="1890784098" sldId="2147470437"/>
            <ac:spMk id="77" creationId="{E54579E2-A5DE-3DE3-F7E6-56C2A71E5B87}"/>
          </ac:spMkLst>
        </pc:spChg>
        <pc:spChg chg="add mod">
          <ac:chgData name="Mathias Vercauteren" userId="fa5be325-c4b1-412f-aabb-20c14464bfb7" providerId="ADAL" clId="{25C97D6E-73B0-4140-96CD-2BA9D853D87A}" dt="2024-09-23T10:28:12.651" v="7601" actId="571"/>
          <ac:spMkLst>
            <pc:docMk/>
            <pc:sldMk cId="1890784098" sldId="2147470437"/>
            <ac:spMk id="78" creationId="{70164CFC-EC8C-3AE2-8736-3D3CC3545D2D}"/>
          </ac:spMkLst>
        </pc:spChg>
        <pc:spChg chg="add mod">
          <ac:chgData name="Mathias Vercauteren" userId="fa5be325-c4b1-412f-aabb-20c14464bfb7" providerId="ADAL" clId="{25C97D6E-73B0-4140-96CD-2BA9D853D87A}" dt="2024-09-23T10:28:14.140" v="7602" actId="571"/>
          <ac:spMkLst>
            <pc:docMk/>
            <pc:sldMk cId="1890784098" sldId="2147470437"/>
            <ac:spMk id="79" creationId="{D6BD9192-ECE1-A22B-54C7-A381B67E5B52}"/>
          </ac:spMkLst>
        </pc:spChg>
        <pc:spChg chg="add mod">
          <ac:chgData name="Mathias Vercauteren" userId="fa5be325-c4b1-412f-aabb-20c14464bfb7" providerId="ADAL" clId="{25C97D6E-73B0-4140-96CD-2BA9D853D87A}" dt="2024-09-23T10:28:15.639" v="7603" actId="571"/>
          <ac:spMkLst>
            <pc:docMk/>
            <pc:sldMk cId="1890784098" sldId="2147470437"/>
            <ac:spMk id="80" creationId="{B5A76399-DE87-1A6D-18A9-5F54FCF566EF}"/>
          </ac:spMkLst>
        </pc:spChg>
        <pc:spChg chg="add mod">
          <ac:chgData name="Mathias Vercauteren" userId="fa5be325-c4b1-412f-aabb-20c14464bfb7" providerId="ADAL" clId="{25C97D6E-73B0-4140-96CD-2BA9D853D87A}" dt="2024-09-23T10:28:17.748" v="7604" actId="571"/>
          <ac:spMkLst>
            <pc:docMk/>
            <pc:sldMk cId="1890784098" sldId="2147470437"/>
            <ac:spMk id="81" creationId="{220E2BB2-DCD8-AF1C-E178-B55661D485A7}"/>
          </ac:spMkLst>
        </pc:spChg>
        <pc:spChg chg="add mod">
          <ac:chgData name="Mathias Vercauteren" userId="fa5be325-c4b1-412f-aabb-20c14464bfb7" providerId="ADAL" clId="{25C97D6E-73B0-4140-96CD-2BA9D853D87A}" dt="2024-09-23T10:28:18.867" v="7605" actId="571"/>
          <ac:spMkLst>
            <pc:docMk/>
            <pc:sldMk cId="1890784098" sldId="2147470437"/>
            <ac:spMk id="82" creationId="{CDAD7EEF-F84C-752A-21F4-16AB2CF36EFA}"/>
          </ac:spMkLst>
        </pc:spChg>
        <pc:spChg chg="add mod">
          <ac:chgData name="Mathias Vercauteren" userId="fa5be325-c4b1-412f-aabb-20c14464bfb7" providerId="ADAL" clId="{25C97D6E-73B0-4140-96CD-2BA9D853D87A}" dt="2024-09-23T10:28:20.631" v="7606" actId="571"/>
          <ac:spMkLst>
            <pc:docMk/>
            <pc:sldMk cId="1890784098" sldId="2147470437"/>
            <ac:spMk id="83" creationId="{4CB6EA73-F897-8C4C-6A16-888C9A5E7ADD}"/>
          </ac:spMkLst>
        </pc:spChg>
        <pc:spChg chg="add mod">
          <ac:chgData name="Mathias Vercauteren" userId="fa5be325-c4b1-412f-aabb-20c14464bfb7" providerId="ADAL" clId="{25C97D6E-73B0-4140-96CD-2BA9D853D87A}" dt="2024-09-23T10:28:22.788" v="7607" actId="571"/>
          <ac:spMkLst>
            <pc:docMk/>
            <pc:sldMk cId="1890784098" sldId="2147470437"/>
            <ac:spMk id="84" creationId="{83C8E482-F511-0C10-46AA-A402494E5C98}"/>
          </ac:spMkLst>
        </pc:spChg>
        <pc:spChg chg="add mod">
          <ac:chgData name="Mathias Vercauteren" userId="fa5be325-c4b1-412f-aabb-20c14464bfb7" providerId="ADAL" clId="{25C97D6E-73B0-4140-96CD-2BA9D853D87A}" dt="2024-09-23T10:28:23.922" v="7608" actId="571"/>
          <ac:spMkLst>
            <pc:docMk/>
            <pc:sldMk cId="1890784098" sldId="2147470437"/>
            <ac:spMk id="85" creationId="{4A6B59B1-4520-FEF1-400F-E3607146857A}"/>
          </ac:spMkLst>
        </pc:spChg>
        <pc:spChg chg="add mod">
          <ac:chgData name="Mathias Vercauteren" userId="fa5be325-c4b1-412f-aabb-20c14464bfb7" providerId="ADAL" clId="{25C97D6E-73B0-4140-96CD-2BA9D853D87A}" dt="2024-09-23T10:28:25.056" v="7609" actId="571"/>
          <ac:spMkLst>
            <pc:docMk/>
            <pc:sldMk cId="1890784098" sldId="2147470437"/>
            <ac:spMk id="86" creationId="{5CC00DA0-A559-99E9-DBAF-20FB1C736DDB}"/>
          </ac:spMkLst>
        </pc:spChg>
        <pc:spChg chg="add mod">
          <ac:chgData name="Mathias Vercauteren" userId="fa5be325-c4b1-412f-aabb-20c14464bfb7" providerId="ADAL" clId="{25C97D6E-73B0-4140-96CD-2BA9D853D87A}" dt="2024-09-23T10:28:26.632" v="7610" actId="571"/>
          <ac:spMkLst>
            <pc:docMk/>
            <pc:sldMk cId="1890784098" sldId="2147470437"/>
            <ac:spMk id="87" creationId="{0AFE61C3-BF4A-537A-15D6-1D153FB935E5}"/>
          </ac:spMkLst>
        </pc:spChg>
        <pc:spChg chg="add mod">
          <ac:chgData name="Mathias Vercauteren" userId="fa5be325-c4b1-412f-aabb-20c14464bfb7" providerId="ADAL" clId="{25C97D6E-73B0-4140-96CD-2BA9D853D87A}" dt="2024-09-23T10:28:36.994" v="7611" actId="571"/>
          <ac:spMkLst>
            <pc:docMk/>
            <pc:sldMk cId="1890784098" sldId="2147470437"/>
            <ac:spMk id="88" creationId="{063AA4CF-B596-544F-781A-164454EDAC66}"/>
          </ac:spMkLst>
        </pc:spChg>
        <pc:spChg chg="add mod">
          <ac:chgData name="Mathias Vercauteren" userId="fa5be325-c4b1-412f-aabb-20c14464bfb7" providerId="ADAL" clId="{25C97D6E-73B0-4140-96CD-2BA9D853D87A}" dt="2024-09-23T10:28:39.812" v="7612" actId="571"/>
          <ac:spMkLst>
            <pc:docMk/>
            <pc:sldMk cId="1890784098" sldId="2147470437"/>
            <ac:spMk id="89" creationId="{71445B77-5004-CF3D-4431-D9EBFBB204C7}"/>
          </ac:spMkLst>
        </pc:spChg>
        <pc:spChg chg="add mod">
          <ac:chgData name="Mathias Vercauteren" userId="fa5be325-c4b1-412f-aabb-20c14464bfb7" providerId="ADAL" clId="{25C97D6E-73B0-4140-96CD-2BA9D853D87A}" dt="2024-09-23T10:28:41.946" v="7613" actId="571"/>
          <ac:spMkLst>
            <pc:docMk/>
            <pc:sldMk cId="1890784098" sldId="2147470437"/>
            <ac:spMk id="90" creationId="{183985EA-DAA1-6682-2393-B81ACC0D404E}"/>
          </ac:spMkLst>
        </pc:spChg>
        <pc:spChg chg="add mod">
          <ac:chgData name="Mathias Vercauteren" userId="fa5be325-c4b1-412f-aabb-20c14464bfb7" providerId="ADAL" clId="{25C97D6E-73B0-4140-96CD-2BA9D853D87A}" dt="2024-09-23T10:28:44.167" v="7614" actId="571"/>
          <ac:spMkLst>
            <pc:docMk/>
            <pc:sldMk cId="1890784098" sldId="2147470437"/>
            <ac:spMk id="91" creationId="{80A74C69-BE8A-A95B-5EFB-100C20222859}"/>
          </ac:spMkLst>
        </pc:spChg>
        <pc:spChg chg="add mod">
          <ac:chgData name="Mathias Vercauteren" userId="fa5be325-c4b1-412f-aabb-20c14464bfb7" providerId="ADAL" clId="{25C97D6E-73B0-4140-96CD-2BA9D853D87A}" dt="2024-09-23T10:28:44.821" v="7615" actId="571"/>
          <ac:spMkLst>
            <pc:docMk/>
            <pc:sldMk cId="1890784098" sldId="2147470437"/>
            <ac:spMk id="92" creationId="{C38883DE-A44C-0BD0-22AB-A251F8BB6639}"/>
          </ac:spMkLst>
        </pc:spChg>
        <pc:spChg chg="add mod">
          <ac:chgData name="Mathias Vercauteren" userId="fa5be325-c4b1-412f-aabb-20c14464bfb7" providerId="ADAL" clId="{25C97D6E-73B0-4140-96CD-2BA9D853D87A}" dt="2024-09-23T10:28:47.318" v="7616" actId="571"/>
          <ac:spMkLst>
            <pc:docMk/>
            <pc:sldMk cId="1890784098" sldId="2147470437"/>
            <ac:spMk id="93" creationId="{839C073F-70EE-76A1-0BE0-4801448312FF}"/>
          </ac:spMkLst>
        </pc:spChg>
        <pc:spChg chg="add mod">
          <ac:chgData name="Mathias Vercauteren" userId="fa5be325-c4b1-412f-aabb-20c14464bfb7" providerId="ADAL" clId="{25C97D6E-73B0-4140-96CD-2BA9D853D87A}" dt="2024-09-23T10:28:49.691" v="7617" actId="571"/>
          <ac:spMkLst>
            <pc:docMk/>
            <pc:sldMk cId="1890784098" sldId="2147470437"/>
            <ac:spMk id="94" creationId="{FFB85392-10C9-E85B-32C6-93B1CA95C4F6}"/>
          </ac:spMkLst>
        </pc:spChg>
        <pc:spChg chg="add mod">
          <ac:chgData name="Mathias Vercauteren" userId="fa5be325-c4b1-412f-aabb-20c14464bfb7" providerId="ADAL" clId="{25C97D6E-73B0-4140-96CD-2BA9D853D87A}" dt="2024-09-23T10:28:52.899" v="7618" actId="571"/>
          <ac:spMkLst>
            <pc:docMk/>
            <pc:sldMk cId="1890784098" sldId="2147470437"/>
            <ac:spMk id="95" creationId="{940BFA7D-025B-7E6F-DB47-E1081294D04C}"/>
          </ac:spMkLst>
        </pc:spChg>
        <pc:spChg chg="add mod">
          <ac:chgData name="Mathias Vercauteren" userId="fa5be325-c4b1-412f-aabb-20c14464bfb7" providerId="ADAL" clId="{25C97D6E-73B0-4140-96CD-2BA9D853D87A}" dt="2024-09-23T10:29:10.794" v="7620" actId="571"/>
          <ac:spMkLst>
            <pc:docMk/>
            <pc:sldMk cId="1890784098" sldId="2147470437"/>
            <ac:spMk id="96" creationId="{8357155E-92FB-F3E8-AA51-54885B0F9684}"/>
          </ac:spMkLst>
        </pc:spChg>
        <pc:spChg chg="add mod">
          <ac:chgData name="Mathias Vercauteren" userId="fa5be325-c4b1-412f-aabb-20c14464bfb7" providerId="ADAL" clId="{25C97D6E-73B0-4140-96CD-2BA9D853D87A}" dt="2024-09-23T10:29:11.675" v="7621" actId="571"/>
          <ac:spMkLst>
            <pc:docMk/>
            <pc:sldMk cId="1890784098" sldId="2147470437"/>
            <ac:spMk id="97" creationId="{372E3749-D92C-4AB1-753F-9579023A1244}"/>
          </ac:spMkLst>
        </pc:spChg>
        <pc:spChg chg="add mod">
          <ac:chgData name="Mathias Vercauteren" userId="fa5be325-c4b1-412f-aabb-20c14464bfb7" providerId="ADAL" clId="{25C97D6E-73B0-4140-96CD-2BA9D853D87A}" dt="2024-09-23T10:29:13.736" v="7622" actId="571"/>
          <ac:spMkLst>
            <pc:docMk/>
            <pc:sldMk cId="1890784098" sldId="2147470437"/>
            <ac:spMk id="98" creationId="{C746BEF5-9001-97E2-99A3-6696F3CE2336}"/>
          </ac:spMkLst>
        </pc:spChg>
        <pc:spChg chg="add mod">
          <ac:chgData name="Mathias Vercauteren" userId="fa5be325-c4b1-412f-aabb-20c14464bfb7" providerId="ADAL" clId="{25C97D6E-73B0-4140-96CD-2BA9D853D87A}" dt="2024-09-23T10:29:14.759" v="7623" actId="571"/>
          <ac:spMkLst>
            <pc:docMk/>
            <pc:sldMk cId="1890784098" sldId="2147470437"/>
            <ac:spMk id="99" creationId="{4EC83334-4532-8D8B-C8FB-640886B3ACE1}"/>
          </ac:spMkLst>
        </pc:spChg>
        <pc:spChg chg="add mod">
          <ac:chgData name="Mathias Vercauteren" userId="fa5be325-c4b1-412f-aabb-20c14464bfb7" providerId="ADAL" clId="{25C97D6E-73B0-4140-96CD-2BA9D853D87A}" dt="2024-09-23T10:29:16.128" v="7624" actId="571"/>
          <ac:spMkLst>
            <pc:docMk/>
            <pc:sldMk cId="1890784098" sldId="2147470437"/>
            <ac:spMk id="100" creationId="{119448F8-D323-243D-EA35-C2716B4A7EF5}"/>
          </ac:spMkLst>
        </pc:spChg>
        <pc:spChg chg="add mod">
          <ac:chgData name="Mathias Vercauteren" userId="fa5be325-c4b1-412f-aabb-20c14464bfb7" providerId="ADAL" clId="{25C97D6E-73B0-4140-96CD-2BA9D853D87A}" dt="2024-09-23T10:29:17.606" v="7625" actId="571"/>
          <ac:spMkLst>
            <pc:docMk/>
            <pc:sldMk cId="1890784098" sldId="2147470437"/>
            <ac:spMk id="101" creationId="{EBDC68CC-D594-2100-9375-08B99EE6CFF3}"/>
          </ac:spMkLst>
        </pc:spChg>
      </pc:sldChg>
      <pc:sldChg chg="add ord modTransition">
        <pc:chgData name="Mathias Vercauteren" userId="fa5be325-c4b1-412f-aabb-20c14464bfb7" providerId="ADAL" clId="{25C97D6E-73B0-4140-96CD-2BA9D853D87A}" dt="2024-10-02T17:13:14.143" v="41813"/>
        <pc:sldMkLst>
          <pc:docMk/>
          <pc:sldMk cId="2498396669" sldId="2147470438"/>
        </pc:sldMkLst>
      </pc:sldChg>
      <pc:sldChg chg="addSp delSp modSp add mod modTransition modAnim">
        <pc:chgData name="Mathias Vercauteren" userId="fa5be325-c4b1-412f-aabb-20c14464bfb7" providerId="ADAL" clId="{25C97D6E-73B0-4140-96CD-2BA9D853D87A}" dt="2024-10-02T17:13:14.143" v="41813"/>
        <pc:sldMkLst>
          <pc:docMk/>
          <pc:sldMk cId="2812778523" sldId="2147470439"/>
        </pc:sldMkLst>
        <pc:spChg chg="add mod">
          <ac:chgData name="Mathias Vercauteren" userId="fa5be325-c4b1-412f-aabb-20c14464bfb7" providerId="ADAL" clId="{25C97D6E-73B0-4140-96CD-2BA9D853D87A}" dt="2024-09-23T12:36:50.897" v="7814"/>
          <ac:spMkLst>
            <pc:docMk/>
            <pc:sldMk cId="2812778523" sldId="2147470439"/>
            <ac:spMk id="11" creationId="{3B554F78-1EC3-7270-AAD5-66B3A688A0D3}"/>
          </ac:spMkLst>
        </pc:spChg>
        <pc:spChg chg="mod">
          <ac:chgData name="Mathias Vercauteren" userId="fa5be325-c4b1-412f-aabb-20c14464bfb7" providerId="ADAL" clId="{25C97D6E-73B0-4140-96CD-2BA9D853D87A}" dt="2024-09-23T12:40:21.833" v="7896" actId="20577"/>
          <ac:spMkLst>
            <pc:docMk/>
            <pc:sldMk cId="2812778523" sldId="2147470439"/>
            <ac:spMk id="17" creationId="{E27B0E0A-F484-A83A-F9A3-897DE37D0DE1}"/>
          </ac:spMkLst>
        </pc:spChg>
        <pc:spChg chg="mod">
          <ac:chgData name="Mathias Vercauteren" userId="fa5be325-c4b1-412f-aabb-20c14464bfb7" providerId="ADAL" clId="{25C97D6E-73B0-4140-96CD-2BA9D853D87A}" dt="2024-09-23T12:36:57.416" v="7823" actId="20577"/>
          <ac:spMkLst>
            <pc:docMk/>
            <pc:sldMk cId="2812778523" sldId="2147470439"/>
            <ac:spMk id="18" creationId="{FAF4E34B-7459-4CD7-CB44-087F381BE34E}"/>
          </ac:spMkLst>
        </pc:spChg>
        <pc:grpChg chg="del">
          <ac:chgData name="Mathias Vercauteren" userId="fa5be325-c4b1-412f-aabb-20c14464bfb7" providerId="ADAL" clId="{25C97D6E-73B0-4140-96CD-2BA9D853D87A}" dt="2024-09-23T12:36:54.829" v="7816" actId="478"/>
          <ac:grpSpMkLst>
            <pc:docMk/>
            <pc:sldMk cId="2812778523" sldId="2147470439"/>
            <ac:grpSpMk id="13" creationId="{DC77D7EA-3A83-16EA-A688-13A05E8142EC}"/>
          </ac:grpSpMkLst>
        </pc:grpChg>
        <pc:grpChg chg="del">
          <ac:chgData name="Mathias Vercauteren" userId="fa5be325-c4b1-412f-aabb-20c14464bfb7" providerId="ADAL" clId="{25C97D6E-73B0-4140-96CD-2BA9D853D87A}" dt="2024-09-23T12:36:54.829" v="7816" actId="478"/>
          <ac:grpSpMkLst>
            <pc:docMk/>
            <pc:sldMk cId="2812778523" sldId="2147470439"/>
            <ac:grpSpMk id="16" creationId="{187FDB7F-AB66-FFD4-0B1A-ECAF1E28ED9B}"/>
          </ac:grpSpMkLst>
        </pc:grpChg>
        <pc:grpChg chg="del">
          <ac:chgData name="Mathias Vercauteren" userId="fa5be325-c4b1-412f-aabb-20c14464bfb7" providerId="ADAL" clId="{25C97D6E-73B0-4140-96CD-2BA9D853D87A}" dt="2024-09-23T12:36:54.829" v="7816" actId="478"/>
          <ac:grpSpMkLst>
            <pc:docMk/>
            <pc:sldMk cId="2812778523" sldId="2147470439"/>
            <ac:grpSpMk id="25" creationId="{40F6AE3B-5B63-EAF1-EA3C-7D50B5163DC3}"/>
          </ac:grpSpMkLst>
        </pc:grpChg>
      </pc:sldChg>
      <pc:sldChg chg="addSp modSp add mod modTransition modAnim">
        <pc:chgData name="Mathias Vercauteren" userId="fa5be325-c4b1-412f-aabb-20c14464bfb7" providerId="ADAL" clId="{25C97D6E-73B0-4140-96CD-2BA9D853D87A}" dt="2024-10-02T17:13:14.143" v="41813"/>
        <pc:sldMkLst>
          <pc:docMk/>
          <pc:sldMk cId="31879285" sldId="2147470440"/>
        </pc:sldMkLst>
        <pc:spChg chg="add mod">
          <ac:chgData name="Mathias Vercauteren" userId="fa5be325-c4b1-412f-aabb-20c14464bfb7" providerId="ADAL" clId="{25C97D6E-73B0-4140-96CD-2BA9D853D87A}" dt="2024-09-23T12:41:40.373" v="7973"/>
          <ac:spMkLst>
            <pc:docMk/>
            <pc:sldMk cId="31879285" sldId="2147470440"/>
            <ac:spMk id="11" creationId="{68FD084D-96FA-5B3F-983B-F4EDA26C94DE}"/>
          </ac:spMkLst>
        </pc:spChg>
        <pc:spChg chg="add mod">
          <ac:chgData name="Mathias Vercauteren" userId="fa5be325-c4b1-412f-aabb-20c14464bfb7" providerId="ADAL" clId="{25C97D6E-73B0-4140-96CD-2BA9D853D87A}" dt="2024-09-23T12:41:40.373" v="7973"/>
          <ac:spMkLst>
            <pc:docMk/>
            <pc:sldMk cId="31879285" sldId="2147470440"/>
            <ac:spMk id="12" creationId="{05785F98-2284-68AD-E467-BA3775FD461D}"/>
          </ac:spMkLst>
        </pc:spChg>
        <pc:spChg chg="mod">
          <ac:chgData name="Mathias Vercauteren" userId="fa5be325-c4b1-412f-aabb-20c14464bfb7" providerId="ADAL" clId="{25C97D6E-73B0-4140-96CD-2BA9D853D87A}" dt="2024-09-23T12:41:32.416" v="7972" actId="207"/>
          <ac:spMkLst>
            <pc:docMk/>
            <pc:sldMk cId="31879285" sldId="2147470440"/>
            <ac:spMk id="17" creationId="{E27B0E0A-F484-A83A-F9A3-897DE37D0DE1}"/>
          </ac:spMkLst>
        </pc:spChg>
        <pc:spChg chg="mod">
          <ac:chgData name="Mathias Vercauteren" userId="fa5be325-c4b1-412f-aabb-20c14464bfb7" providerId="ADAL" clId="{25C97D6E-73B0-4140-96CD-2BA9D853D87A}" dt="2024-09-23T12:37:40.585" v="7843" actId="20577"/>
          <ac:spMkLst>
            <pc:docMk/>
            <pc:sldMk cId="31879285" sldId="2147470440"/>
            <ac:spMk id="18" creationId="{FAF4E34B-7459-4CD7-CB44-087F381BE34E}"/>
          </ac:spMkLst>
        </pc:spChg>
        <pc:spChg chg="add mod">
          <ac:chgData name="Mathias Vercauteren" userId="fa5be325-c4b1-412f-aabb-20c14464bfb7" providerId="ADAL" clId="{25C97D6E-73B0-4140-96CD-2BA9D853D87A}" dt="2024-09-23T12:41:40.373" v="7973"/>
          <ac:spMkLst>
            <pc:docMk/>
            <pc:sldMk cId="31879285" sldId="2147470440"/>
            <ac:spMk id="28" creationId="{141EAF57-B507-DF98-59A3-9E61205FEAC4}"/>
          </ac:spMkLst>
        </pc:spChg>
        <pc:spChg chg="add mod">
          <ac:chgData name="Mathias Vercauteren" userId="fa5be325-c4b1-412f-aabb-20c14464bfb7" providerId="ADAL" clId="{25C97D6E-73B0-4140-96CD-2BA9D853D87A}" dt="2024-09-23T12:41:40.373" v="7973"/>
          <ac:spMkLst>
            <pc:docMk/>
            <pc:sldMk cId="31879285" sldId="2147470440"/>
            <ac:spMk id="29" creationId="{16230607-555A-622D-EEB1-54A742F16755}"/>
          </ac:spMkLst>
        </pc:spChg>
        <pc:spChg chg="add mod">
          <ac:chgData name="Mathias Vercauteren" userId="fa5be325-c4b1-412f-aabb-20c14464bfb7" providerId="ADAL" clId="{25C97D6E-73B0-4140-96CD-2BA9D853D87A}" dt="2024-09-23T12:41:40.373" v="7973"/>
          <ac:spMkLst>
            <pc:docMk/>
            <pc:sldMk cId="31879285" sldId="2147470440"/>
            <ac:spMk id="30" creationId="{1BDDDDB4-EBB9-2235-406E-CB75AC2A36B4}"/>
          </ac:spMkLst>
        </pc:spChg>
        <pc:spChg chg="add mod">
          <ac:chgData name="Mathias Vercauteren" userId="fa5be325-c4b1-412f-aabb-20c14464bfb7" providerId="ADAL" clId="{25C97D6E-73B0-4140-96CD-2BA9D853D87A}" dt="2024-09-23T12:41:40.373" v="7973"/>
          <ac:spMkLst>
            <pc:docMk/>
            <pc:sldMk cId="31879285" sldId="2147470440"/>
            <ac:spMk id="31" creationId="{CA9ECC26-03C3-054D-6748-1A15839AEC8D}"/>
          </ac:spMkLst>
        </pc:spChg>
        <pc:spChg chg="add mod">
          <ac:chgData name="Mathias Vercauteren" userId="fa5be325-c4b1-412f-aabb-20c14464bfb7" providerId="ADAL" clId="{25C97D6E-73B0-4140-96CD-2BA9D853D87A}" dt="2024-09-23T12:41:40.373" v="7973"/>
          <ac:spMkLst>
            <pc:docMk/>
            <pc:sldMk cId="31879285" sldId="2147470440"/>
            <ac:spMk id="32" creationId="{4F5FD2CD-34C3-2B50-05F4-5C4D6FECF836}"/>
          </ac:spMkLst>
        </pc:spChg>
        <pc:spChg chg="add mod">
          <ac:chgData name="Mathias Vercauteren" userId="fa5be325-c4b1-412f-aabb-20c14464bfb7" providerId="ADAL" clId="{25C97D6E-73B0-4140-96CD-2BA9D853D87A}" dt="2024-09-23T12:41:40.373" v="7973"/>
          <ac:spMkLst>
            <pc:docMk/>
            <pc:sldMk cId="31879285" sldId="2147470440"/>
            <ac:spMk id="33" creationId="{F7BF5A54-56B5-97CD-238A-07CE83A3EEF7}"/>
          </ac:spMkLst>
        </pc:spChg>
        <pc:spChg chg="add mod">
          <ac:chgData name="Mathias Vercauteren" userId="fa5be325-c4b1-412f-aabb-20c14464bfb7" providerId="ADAL" clId="{25C97D6E-73B0-4140-96CD-2BA9D853D87A}" dt="2024-09-23T12:41:40.373" v="7973"/>
          <ac:spMkLst>
            <pc:docMk/>
            <pc:sldMk cId="31879285" sldId="2147470440"/>
            <ac:spMk id="34" creationId="{2499AAAE-4909-DC6F-BBBD-CA948504EB62}"/>
          </ac:spMkLst>
        </pc:spChg>
        <pc:spChg chg="add mod">
          <ac:chgData name="Mathias Vercauteren" userId="fa5be325-c4b1-412f-aabb-20c14464bfb7" providerId="ADAL" clId="{25C97D6E-73B0-4140-96CD-2BA9D853D87A}" dt="2024-09-23T12:41:40.373" v="7973"/>
          <ac:spMkLst>
            <pc:docMk/>
            <pc:sldMk cId="31879285" sldId="2147470440"/>
            <ac:spMk id="35" creationId="{F0166F00-7582-69D0-2866-4D380DFDF348}"/>
          </ac:spMkLst>
        </pc:spChg>
        <pc:spChg chg="add mod">
          <ac:chgData name="Mathias Vercauteren" userId="fa5be325-c4b1-412f-aabb-20c14464bfb7" providerId="ADAL" clId="{25C97D6E-73B0-4140-96CD-2BA9D853D87A}" dt="2024-09-23T12:41:40.373" v="7973"/>
          <ac:spMkLst>
            <pc:docMk/>
            <pc:sldMk cId="31879285" sldId="2147470440"/>
            <ac:spMk id="36" creationId="{19BE44FF-5A12-0784-FE69-10ADFB825CC3}"/>
          </ac:spMkLst>
        </pc:spChg>
        <pc:spChg chg="add mod">
          <ac:chgData name="Mathias Vercauteren" userId="fa5be325-c4b1-412f-aabb-20c14464bfb7" providerId="ADAL" clId="{25C97D6E-73B0-4140-96CD-2BA9D853D87A}" dt="2024-09-23T12:41:40.373" v="7973"/>
          <ac:spMkLst>
            <pc:docMk/>
            <pc:sldMk cId="31879285" sldId="2147470440"/>
            <ac:spMk id="37" creationId="{F81EA646-8BE1-AC09-BFA6-9F18D45DF575}"/>
          </ac:spMkLst>
        </pc:spChg>
        <pc:spChg chg="mod">
          <ac:chgData name="Mathias Vercauteren" userId="fa5be325-c4b1-412f-aabb-20c14464bfb7" providerId="ADAL" clId="{25C97D6E-73B0-4140-96CD-2BA9D853D87A}" dt="2024-09-23T12:41:40.373" v="7973"/>
          <ac:spMkLst>
            <pc:docMk/>
            <pc:sldMk cId="31879285" sldId="2147470440"/>
            <ac:spMk id="39" creationId="{48DE007D-69CB-6AB1-2F20-B315EB5357E2}"/>
          </ac:spMkLst>
        </pc:spChg>
        <pc:spChg chg="mod">
          <ac:chgData name="Mathias Vercauteren" userId="fa5be325-c4b1-412f-aabb-20c14464bfb7" providerId="ADAL" clId="{25C97D6E-73B0-4140-96CD-2BA9D853D87A}" dt="2024-09-23T12:41:40.373" v="7973"/>
          <ac:spMkLst>
            <pc:docMk/>
            <pc:sldMk cId="31879285" sldId="2147470440"/>
            <ac:spMk id="40" creationId="{1B675F28-C23B-BB93-54F9-179413C55AFE}"/>
          </ac:spMkLst>
        </pc:spChg>
        <pc:spChg chg="mod">
          <ac:chgData name="Mathias Vercauteren" userId="fa5be325-c4b1-412f-aabb-20c14464bfb7" providerId="ADAL" clId="{25C97D6E-73B0-4140-96CD-2BA9D853D87A}" dt="2024-09-23T12:41:40.373" v="7973"/>
          <ac:spMkLst>
            <pc:docMk/>
            <pc:sldMk cId="31879285" sldId="2147470440"/>
            <ac:spMk id="42" creationId="{BB4DC5CF-96CE-4680-0D63-AF90F58CC18B}"/>
          </ac:spMkLst>
        </pc:spChg>
        <pc:spChg chg="mod">
          <ac:chgData name="Mathias Vercauteren" userId="fa5be325-c4b1-412f-aabb-20c14464bfb7" providerId="ADAL" clId="{25C97D6E-73B0-4140-96CD-2BA9D853D87A}" dt="2024-09-23T12:41:40.373" v="7973"/>
          <ac:spMkLst>
            <pc:docMk/>
            <pc:sldMk cId="31879285" sldId="2147470440"/>
            <ac:spMk id="43" creationId="{8FAF0A10-52C3-2E72-33E8-EECB7956849C}"/>
          </ac:spMkLst>
        </pc:spChg>
        <pc:spChg chg="mod">
          <ac:chgData name="Mathias Vercauteren" userId="fa5be325-c4b1-412f-aabb-20c14464bfb7" providerId="ADAL" clId="{25C97D6E-73B0-4140-96CD-2BA9D853D87A}" dt="2024-09-23T12:41:40.373" v="7973"/>
          <ac:spMkLst>
            <pc:docMk/>
            <pc:sldMk cId="31879285" sldId="2147470440"/>
            <ac:spMk id="45" creationId="{7C69F6BB-9179-E188-93BD-8006E4133E2C}"/>
          </ac:spMkLst>
        </pc:spChg>
        <pc:spChg chg="mod">
          <ac:chgData name="Mathias Vercauteren" userId="fa5be325-c4b1-412f-aabb-20c14464bfb7" providerId="ADAL" clId="{25C97D6E-73B0-4140-96CD-2BA9D853D87A}" dt="2024-09-23T12:41:40.373" v="7973"/>
          <ac:spMkLst>
            <pc:docMk/>
            <pc:sldMk cId="31879285" sldId="2147470440"/>
            <ac:spMk id="46" creationId="{7264274C-BCC2-31A2-4DD8-0FA9AFDE6D63}"/>
          </ac:spMkLst>
        </pc:spChg>
        <pc:spChg chg="mod">
          <ac:chgData name="Mathias Vercauteren" userId="fa5be325-c4b1-412f-aabb-20c14464bfb7" providerId="ADAL" clId="{25C97D6E-73B0-4140-96CD-2BA9D853D87A}" dt="2024-09-23T12:41:52.028" v="7975" actId="571"/>
          <ac:spMkLst>
            <pc:docMk/>
            <pc:sldMk cId="31879285" sldId="2147470440"/>
            <ac:spMk id="48" creationId="{03D929F4-EDC6-CD41-A7F1-AB1FCFFC764D}"/>
          </ac:spMkLst>
        </pc:spChg>
        <pc:spChg chg="mod">
          <ac:chgData name="Mathias Vercauteren" userId="fa5be325-c4b1-412f-aabb-20c14464bfb7" providerId="ADAL" clId="{25C97D6E-73B0-4140-96CD-2BA9D853D87A}" dt="2024-09-23T12:42:01.564" v="7977" actId="571"/>
          <ac:spMkLst>
            <pc:docMk/>
            <pc:sldMk cId="31879285" sldId="2147470440"/>
            <ac:spMk id="51" creationId="{AE7D5493-2FB8-6FC7-3309-9E9CAFEEE07F}"/>
          </ac:spMkLst>
        </pc:spChg>
        <pc:grpChg chg="add mod">
          <ac:chgData name="Mathias Vercauteren" userId="fa5be325-c4b1-412f-aabb-20c14464bfb7" providerId="ADAL" clId="{25C97D6E-73B0-4140-96CD-2BA9D853D87A}" dt="2024-09-23T12:41:40.373" v="7973"/>
          <ac:grpSpMkLst>
            <pc:docMk/>
            <pc:sldMk cId="31879285" sldId="2147470440"/>
            <ac:grpSpMk id="38" creationId="{C1CF654D-3BB3-F652-5D3D-D4134AF4D607}"/>
          </ac:grpSpMkLst>
        </pc:grpChg>
        <pc:grpChg chg="add mod">
          <ac:chgData name="Mathias Vercauteren" userId="fa5be325-c4b1-412f-aabb-20c14464bfb7" providerId="ADAL" clId="{25C97D6E-73B0-4140-96CD-2BA9D853D87A}" dt="2024-09-23T12:41:40.373" v="7973"/>
          <ac:grpSpMkLst>
            <pc:docMk/>
            <pc:sldMk cId="31879285" sldId="2147470440"/>
            <ac:grpSpMk id="41" creationId="{8AE90141-7E77-80EF-32E8-05F4572DAB15}"/>
          </ac:grpSpMkLst>
        </pc:grpChg>
        <pc:grpChg chg="add mod">
          <ac:chgData name="Mathias Vercauteren" userId="fa5be325-c4b1-412f-aabb-20c14464bfb7" providerId="ADAL" clId="{25C97D6E-73B0-4140-96CD-2BA9D853D87A}" dt="2024-09-23T12:41:40.373" v="7973"/>
          <ac:grpSpMkLst>
            <pc:docMk/>
            <pc:sldMk cId="31879285" sldId="2147470440"/>
            <ac:grpSpMk id="44" creationId="{0F039EE5-636C-1B23-035A-484917DE06A2}"/>
          </ac:grpSpMkLst>
        </pc:grpChg>
        <pc:grpChg chg="add mod">
          <ac:chgData name="Mathias Vercauteren" userId="fa5be325-c4b1-412f-aabb-20c14464bfb7" providerId="ADAL" clId="{25C97D6E-73B0-4140-96CD-2BA9D853D87A}" dt="2024-09-23T12:41:52.028" v="7975" actId="571"/>
          <ac:grpSpMkLst>
            <pc:docMk/>
            <pc:sldMk cId="31879285" sldId="2147470440"/>
            <ac:grpSpMk id="47" creationId="{5B62D363-0E40-7201-3392-4423FD178519}"/>
          </ac:grpSpMkLst>
        </pc:grpChg>
        <pc:grpChg chg="add mod">
          <ac:chgData name="Mathias Vercauteren" userId="fa5be325-c4b1-412f-aabb-20c14464bfb7" providerId="ADAL" clId="{25C97D6E-73B0-4140-96CD-2BA9D853D87A}" dt="2024-09-23T12:42:01.564" v="7977" actId="571"/>
          <ac:grpSpMkLst>
            <pc:docMk/>
            <pc:sldMk cId="31879285" sldId="2147470440"/>
            <ac:grpSpMk id="50" creationId="{E9ADCEC9-23B6-DFDE-A213-B87832EC4F65}"/>
          </ac:grpSpMkLst>
        </pc:grpChg>
        <pc:picChg chg="mod">
          <ac:chgData name="Mathias Vercauteren" userId="fa5be325-c4b1-412f-aabb-20c14464bfb7" providerId="ADAL" clId="{25C97D6E-73B0-4140-96CD-2BA9D853D87A}" dt="2024-09-23T12:41:52.028" v="7975" actId="571"/>
          <ac:picMkLst>
            <pc:docMk/>
            <pc:sldMk cId="31879285" sldId="2147470440"/>
            <ac:picMk id="49" creationId="{EEF391B9-D985-48F5-4023-9218B8E5A453}"/>
          </ac:picMkLst>
        </pc:picChg>
        <pc:picChg chg="mod">
          <ac:chgData name="Mathias Vercauteren" userId="fa5be325-c4b1-412f-aabb-20c14464bfb7" providerId="ADAL" clId="{25C97D6E-73B0-4140-96CD-2BA9D853D87A}" dt="2024-09-23T12:42:01.564" v="7977" actId="571"/>
          <ac:picMkLst>
            <pc:docMk/>
            <pc:sldMk cId="31879285" sldId="2147470440"/>
            <ac:picMk id="52" creationId="{ECFAAB46-E83A-9819-DEDC-F5722A29A7FE}"/>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1370783651" sldId="2147470441"/>
        </pc:sldMkLst>
        <pc:spChg chg="mod">
          <ac:chgData name="Mathias Vercauteren" userId="fa5be325-c4b1-412f-aabb-20c14464bfb7" providerId="ADAL" clId="{25C97D6E-73B0-4140-96CD-2BA9D853D87A}" dt="2024-09-23T12:56:00.591" v="8128"/>
          <ac:spMkLst>
            <pc:docMk/>
            <pc:sldMk cId="1370783651" sldId="2147470441"/>
            <ac:spMk id="2" creationId="{4CA0690C-1102-78EB-B472-D679DE037BEE}"/>
          </ac:spMkLst>
        </pc:spChg>
        <pc:spChg chg="mod topLvl">
          <ac:chgData name="Mathias Vercauteren" userId="fa5be325-c4b1-412f-aabb-20c14464bfb7" providerId="ADAL" clId="{25C97D6E-73B0-4140-96CD-2BA9D853D87A}" dt="2024-09-23T12:43:43.601" v="8000" actId="164"/>
          <ac:spMkLst>
            <pc:docMk/>
            <pc:sldMk cId="1370783651" sldId="2147470441"/>
            <ac:spMk id="103" creationId="{8ADDFC9F-8EEC-E74F-9B58-166B670E9F7B}"/>
          </ac:spMkLst>
        </pc:spChg>
        <pc:spChg chg="mod topLvl">
          <ac:chgData name="Mathias Vercauteren" userId="fa5be325-c4b1-412f-aabb-20c14464bfb7" providerId="ADAL" clId="{25C97D6E-73B0-4140-96CD-2BA9D853D87A}" dt="2024-09-23T12:43:43.601" v="8000" actId="164"/>
          <ac:spMkLst>
            <pc:docMk/>
            <pc:sldMk cId="1370783651" sldId="2147470441"/>
            <ac:spMk id="109" creationId="{B142B52A-155D-C633-F02F-40B0F586FBDB}"/>
          </ac:spMkLst>
        </pc:spChg>
        <pc:spChg chg="mod">
          <ac:chgData name="Mathias Vercauteren" userId="fa5be325-c4b1-412f-aabb-20c14464bfb7" providerId="ADAL" clId="{25C97D6E-73B0-4140-96CD-2BA9D853D87A}" dt="2024-09-23T12:42:58.359" v="7984"/>
          <ac:spMkLst>
            <pc:docMk/>
            <pc:sldMk cId="1370783651" sldId="2147470441"/>
            <ac:spMk id="111" creationId="{C61A87E8-F98E-F8AE-EE37-5FB7287D3014}"/>
          </ac:spMkLst>
        </pc:spChg>
        <pc:spChg chg="mod">
          <ac:chgData name="Mathias Vercauteren" userId="fa5be325-c4b1-412f-aabb-20c14464bfb7" providerId="ADAL" clId="{25C97D6E-73B0-4140-96CD-2BA9D853D87A}" dt="2024-09-23T12:43:51.027" v="8002" actId="571"/>
          <ac:spMkLst>
            <pc:docMk/>
            <pc:sldMk cId="1370783651" sldId="2147470441"/>
            <ac:spMk id="115" creationId="{3D58DBA1-64C3-C11B-B88D-1FC51F1B5298}"/>
          </ac:spMkLst>
        </pc:spChg>
        <pc:spChg chg="mod">
          <ac:chgData name="Mathias Vercauteren" userId="fa5be325-c4b1-412f-aabb-20c14464bfb7" providerId="ADAL" clId="{25C97D6E-73B0-4140-96CD-2BA9D853D87A}" dt="2024-09-23T12:44:38.574" v="8020" actId="20577"/>
          <ac:spMkLst>
            <pc:docMk/>
            <pc:sldMk cId="1370783651" sldId="2147470441"/>
            <ac:spMk id="116" creationId="{4167DEC0-464F-CC39-B2A8-67066FF2F01C}"/>
          </ac:spMkLst>
        </pc:spChg>
        <pc:spChg chg="mod">
          <ac:chgData name="Mathias Vercauteren" userId="fa5be325-c4b1-412f-aabb-20c14464bfb7" providerId="ADAL" clId="{25C97D6E-73B0-4140-96CD-2BA9D853D87A}" dt="2024-09-23T12:43:57.775" v="8005" actId="571"/>
          <ac:spMkLst>
            <pc:docMk/>
            <pc:sldMk cId="1370783651" sldId="2147470441"/>
            <ac:spMk id="118" creationId="{BA580850-D60F-7501-BA55-3C0CA927B03D}"/>
          </ac:spMkLst>
        </pc:spChg>
        <pc:spChg chg="mod">
          <ac:chgData name="Mathias Vercauteren" userId="fa5be325-c4b1-412f-aabb-20c14464bfb7" providerId="ADAL" clId="{25C97D6E-73B0-4140-96CD-2BA9D853D87A}" dt="2024-09-23T12:44:13.823" v="8014" actId="20577"/>
          <ac:spMkLst>
            <pc:docMk/>
            <pc:sldMk cId="1370783651" sldId="2147470441"/>
            <ac:spMk id="119" creationId="{ACBDD15D-6504-9FB7-9DB8-98BD3859BD45}"/>
          </ac:spMkLst>
        </pc:spChg>
        <pc:spChg chg="mod">
          <ac:chgData name="Mathias Vercauteren" userId="fa5be325-c4b1-412f-aabb-20c14464bfb7" providerId="ADAL" clId="{25C97D6E-73B0-4140-96CD-2BA9D853D87A}" dt="2024-09-23T12:43:59.819" v="8006" actId="571"/>
          <ac:spMkLst>
            <pc:docMk/>
            <pc:sldMk cId="1370783651" sldId="2147470441"/>
            <ac:spMk id="121" creationId="{5FD79AF3-8D78-5C58-C618-46475564E5FB}"/>
          </ac:spMkLst>
        </pc:spChg>
        <pc:spChg chg="mod">
          <ac:chgData name="Mathias Vercauteren" userId="fa5be325-c4b1-412f-aabb-20c14464bfb7" providerId="ADAL" clId="{25C97D6E-73B0-4140-96CD-2BA9D853D87A}" dt="2024-09-23T12:44:10.171" v="8012" actId="20577"/>
          <ac:spMkLst>
            <pc:docMk/>
            <pc:sldMk cId="1370783651" sldId="2147470441"/>
            <ac:spMk id="122" creationId="{3FB319A9-26AE-892E-0EC3-9FD16344098F}"/>
          </ac:spMkLst>
        </pc:spChg>
        <pc:spChg chg="mod">
          <ac:chgData name="Mathias Vercauteren" userId="fa5be325-c4b1-412f-aabb-20c14464bfb7" providerId="ADAL" clId="{25C97D6E-73B0-4140-96CD-2BA9D853D87A}" dt="2024-09-23T12:44:01.861" v="8007" actId="571"/>
          <ac:spMkLst>
            <pc:docMk/>
            <pc:sldMk cId="1370783651" sldId="2147470441"/>
            <ac:spMk id="124" creationId="{5AB54602-9A4A-A05A-203F-3BC03A75B9D7}"/>
          </ac:spMkLst>
        </pc:spChg>
        <pc:spChg chg="mod">
          <ac:chgData name="Mathias Vercauteren" userId="fa5be325-c4b1-412f-aabb-20c14464bfb7" providerId="ADAL" clId="{25C97D6E-73B0-4140-96CD-2BA9D853D87A}" dt="2024-09-23T12:44:42.816" v="8022" actId="20577"/>
          <ac:spMkLst>
            <pc:docMk/>
            <pc:sldMk cId="1370783651" sldId="2147470441"/>
            <ac:spMk id="125" creationId="{9F3E1F21-1B34-E331-DE2F-E59F92D334C3}"/>
          </ac:spMkLst>
        </pc:spChg>
        <pc:spChg chg="mod">
          <ac:chgData name="Mathias Vercauteren" userId="fa5be325-c4b1-412f-aabb-20c14464bfb7" providerId="ADAL" clId="{25C97D6E-73B0-4140-96CD-2BA9D853D87A}" dt="2024-09-23T12:44:04.707" v="8008" actId="571"/>
          <ac:spMkLst>
            <pc:docMk/>
            <pc:sldMk cId="1370783651" sldId="2147470441"/>
            <ac:spMk id="127" creationId="{3ABEE32A-9BF1-96E5-5074-5AD1AF445B69}"/>
          </ac:spMkLst>
        </pc:spChg>
        <pc:spChg chg="mod">
          <ac:chgData name="Mathias Vercauteren" userId="fa5be325-c4b1-412f-aabb-20c14464bfb7" providerId="ADAL" clId="{25C97D6E-73B0-4140-96CD-2BA9D853D87A}" dt="2024-09-23T12:44:19.973" v="8018" actId="20577"/>
          <ac:spMkLst>
            <pc:docMk/>
            <pc:sldMk cId="1370783651" sldId="2147470441"/>
            <ac:spMk id="128" creationId="{0925A857-2AB3-BBA0-2FF4-9C9C7A35C227}"/>
          </ac:spMkLst>
        </pc:spChg>
        <pc:spChg chg="mod">
          <ac:chgData name="Mathias Vercauteren" userId="fa5be325-c4b1-412f-aabb-20c14464bfb7" providerId="ADAL" clId="{25C97D6E-73B0-4140-96CD-2BA9D853D87A}" dt="2024-09-23T12:44:06.013" v="8009" actId="571"/>
          <ac:spMkLst>
            <pc:docMk/>
            <pc:sldMk cId="1370783651" sldId="2147470441"/>
            <ac:spMk id="130" creationId="{7BBA55BB-F365-877E-CEF8-5B69EDA91242}"/>
          </ac:spMkLst>
        </pc:spChg>
        <pc:spChg chg="mod">
          <ac:chgData name="Mathias Vercauteren" userId="fa5be325-c4b1-412f-aabb-20c14464bfb7" providerId="ADAL" clId="{25C97D6E-73B0-4140-96CD-2BA9D853D87A}" dt="2024-09-23T12:44:06.013" v="8009" actId="571"/>
          <ac:spMkLst>
            <pc:docMk/>
            <pc:sldMk cId="1370783651" sldId="2147470441"/>
            <ac:spMk id="131" creationId="{2A39789B-68B8-A21C-BC4B-0B05F37166E5}"/>
          </ac:spMkLst>
        </pc:spChg>
        <pc:spChg chg="mod">
          <ac:chgData name="Mathias Vercauteren" userId="fa5be325-c4b1-412f-aabb-20c14464bfb7" providerId="ADAL" clId="{25C97D6E-73B0-4140-96CD-2BA9D853D87A}" dt="2024-09-23T12:44:07.585" v="8010" actId="571"/>
          <ac:spMkLst>
            <pc:docMk/>
            <pc:sldMk cId="1370783651" sldId="2147470441"/>
            <ac:spMk id="133" creationId="{300EEC9F-DFDD-399B-40A5-A4269CECB7CA}"/>
          </ac:spMkLst>
        </pc:spChg>
        <pc:spChg chg="mod">
          <ac:chgData name="Mathias Vercauteren" userId="fa5be325-c4b1-412f-aabb-20c14464bfb7" providerId="ADAL" clId="{25C97D6E-73B0-4140-96CD-2BA9D853D87A}" dt="2024-09-23T12:44:16.921" v="8016" actId="20577"/>
          <ac:spMkLst>
            <pc:docMk/>
            <pc:sldMk cId="1370783651" sldId="2147470441"/>
            <ac:spMk id="134" creationId="{3FEC9B21-E11D-8529-7A57-ABC846746CF8}"/>
          </ac:spMkLst>
        </pc:spChg>
        <pc:grpChg chg="add del mod">
          <ac:chgData name="Mathias Vercauteren" userId="fa5be325-c4b1-412f-aabb-20c14464bfb7" providerId="ADAL" clId="{25C97D6E-73B0-4140-96CD-2BA9D853D87A}" dt="2024-09-23T12:43:06.257" v="7988" actId="165"/>
          <ac:grpSpMkLst>
            <pc:docMk/>
            <pc:sldMk cId="1370783651" sldId="2147470441"/>
            <ac:grpSpMk id="102" creationId="{050C9150-FC94-8070-86CA-398E5D6215A7}"/>
          </ac:grpSpMkLst>
        </pc:grpChg>
        <pc:grpChg chg="add del mod">
          <ac:chgData name="Mathias Vercauteren" userId="fa5be325-c4b1-412f-aabb-20c14464bfb7" providerId="ADAL" clId="{25C97D6E-73B0-4140-96CD-2BA9D853D87A}" dt="2024-09-23T12:43:01.569" v="7986" actId="478"/>
          <ac:grpSpMkLst>
            <pc:docMk/>
            <pc:sldMk cId="1370783651" sldId="2147470441"/>
            <ac:grpSpMk id="110" creationId="{6AD0F3E6-6EF0-5321-3B12-625BEE55C752}"/>
          </ac:grpSpMkLst>
        </pc:grpChg>
        <pc:grpChg chg="add mod">
          <ac:chgData name="Mathias Vercauteren" userId="fa5be325-c4b1-412f-aabb-20c14464bfb7" providerId="ADAL" clId="{25C97D6E-73B0-4140-96CD-2BA9D853D87A}" dt="2024-09-23T12:43:48.764" v="8001" actId="1076"/>
          <ac:grpSpMkLst>
            <pc:docMk/>
            <pc:sldMk cId="1370783651" sldId="2147470441"/>
            <ac:grpSpMk id="113" creationId="{D3D622F4-912B-32D4-F467-3B4068544B7E}"/>
          </ac:grpSpMkLst>
        </pc:grpChg>
        <pc:grpChg chg="add mod">
          <ac:chgData name="Mathias Vercauteren" userId="fa5be325-c4b1-412f-aabb-20c14464bfb7" providerId="ADAL" clId="{25C97D6E-73B0-4140-96CD-2BA9D853D87A}" dt="2024-09-23T12:43:51.027" v="8002" actId="571"/>
          <ac:grpSpMkLst>
            <pc:docMk/>
            <pc:sldMk cId="1370783651" sldId="2147470441"/>
            <ac:grpSpMk id="114" creationId="{2699B50E-963C-C68F-9503-2098A82D5E56}"/>
          </ac:grpSpMkLst>
        </pc:grpChg>
        <pc:grpChg chg="add mod">
          <ac:chgData name="Mathias Vercauteren" userId="fa5be325-c4b1-412f-aabb-20c14464bfb7" providerId="ADAL" clId="{25C97D6E-73B0-4140-96CD-2BA9D853D87A}" dt="2024-09-23T12:43:57.775" v="8005" actId="571"/>
          <ac:grpSpMkLst>
            <pc:docMk/>
            <pc:sldMk cId="1370783651" sldId="2147470441"/>
            <ac:grpSpMk id="117" creationId="{CEDB3D3E-CEFB-A1F9-C7F3-9E464EB6B849}"/>
          </ac:grpSpMkLst>
        </pc:grpChg>
        <pc:grpChg chg="add mod">
          <ac:chgData name="Mathias Vercauteren" userId="fa5be325-c4b1-412f-aabb-20c14464bfb7" providerId="ADAL" clId="{25C97D6E-73B0-4140-96CD-2BA9D853D87A}" dt="2024-09-23T12:43:59.819" v="8006" actId="571"/>
          <ac:grpSpMkLst>
            <pc:docMk/>
            <pc:sldMk cId="1370783651" sldId="2147470441"/>
            <ac:grpSpMk id="120" creationId="{2E9BD59F-72EA-2243-9DB2-4D250567406C}"/>
          </ac:grpSpMkLst>
        </pc:grpChg>
        <pc:grpChg chg="add mod">
          <ac:chgData name="Mathias Vercauteren" userId="fa5be325-c4b1-412f-aabb-20c14464bfb7" providerId="ADAL" clId="{25C97D6E-73B0-4140-96CD-2BA9D853D87A}" dt="2024-09-23T12:44:01.861" v="8007" actId="571"/>
          <ac:grpSpMkLst>
            <pc:docMk/>
            <pc:sldMk cId="1370783651" sldId="2147470441"/>
            <ac:grpSpMk id="123" creationId="{5CE48A2B-EF31-0546-C122-5822D124252E}"/>
          </ac:grpSpMkLst>
        </pc:grpChg>
        <pc:grpChg chg="add mod">
          <ac:chgData name="Mathias Vercauteren" userId="fa5be325-c4b1-412f-aabb-20c14464bfb7" providerId="ADAL" clId="{25C97D6E-73B0-4140-96CD-2BA9D853D87A}" dt="2024-09-23T12:44:04.707" v="8008" actId="571"/>
          <ac:grpSpMkLst>
            <pc:docMk/>
            <pc:sldMk cId="1370783651" sldId="2147470441"/>
            <ac:grpSpMk id="126" creationId="{7BA8D804-B2D8-1079-A26D-DBEDAAB61400}"/>
          </ac:grpSpMkLst>
        </pc:grpChg>
        <pc:grpChg chg="add mod">
          <ac:chgData name="Mathias Vercauteren" userId="fa5be325-c4b1-412f-aabb-20c14464bfb7" providerId="ADAL" clId="{25C97D6E-73B0-4140-96CD-2BA9D853D87A}" dt="2024-09-23T12:44:06.013" v="8009" actId="571"/>
          <ac:grpSpMkLst>
            <pc:docMk/>
            <pc:sldMk cId="1370783651" sldId="2147470441"/>
            <ac:grpSpMk id="129" creationId="{987CF0FF-A73B-EA01-77EB-8F5023DB2E9E}"/>
          </ac:grpSpMkLst>
        </pc:grpChg>
        <pc:grpChg chg="add mod">
          <ac:chgData name="Mathias Vercauteren" userId="fa5be325-c4b1-412f-aabb-20c14464bfb7" providerId="ADAL" clId="{25C97D6E-73B0-4140-96CD-2BA9D853D87A}" dt="2024-09-23T12:44:07.585" v="8010" actId="571"/>
          <ac:grpSpMkLst>
            <pc:docMk/>
            <pc:sldMk cId="1370783651" sldId="2147470441"/>
            <ac:grpSpMk id="132" creationId="{17B5827D-D5C1-3735-500E-D76DD9FF1445}"/>
          </ac:grpSpMkLst>
        </pc:grpChg>
        <pc:picChg chg="mod">
          <ac:chgData name="Mathias Vercauteren" userId="fa5be325-c4b1-412f-aabb-20c14464bfb7" providerId="ADAL" clId="{25C97D6E-73B0-4140-96CD-2BA9D853D87A}" dt="2024-09-23T12:42:58.359" v="7984"/>
          <ac:picMkLst>
            <pc:docMk/>
            <pc:sldMk cId="1370783651" sldId="2147470441"/>
            <ac:picMk id="112" creationId="{2EF400F9-604D-42C3-56D5-0521284BE92C}"/>
          </ac:picMkLst>
        </pc:picChg>
      </pc:sldChg>
      <pc:sldChg chg="addSp modSp add mod ord modTransition modAnim">
        <pc:chgData name="Mathias Vercauteren" userId="fa5be325-c4b1-412f-aabb-20c14464bfb7" providerId="ADAL" clId="{25C97D6E-73B0-4140-96CD-2BA9D853D87A}" dt="2024-10-02T17:13:14.143" v="41813"/>
        <pc:sldMkLst>
          <pc:docMk/>
          <pc:sldMk cId="4089466888" sldId="2147470442"/>
        </pc:sldMkLst>
        <pc:spChg chg="mod">
          <ac:chgData name="Mathias Vercauteren" userId="fa5be325-c4b1-412f-aabb-20c14464bfb7" providerId="ADAL" clId="{25C97D6E-73B0-4140-96CD-2BA9D853D87A}" dt="2024-09-23T12:56:06.119" v="8129"/>
          <ac:spMkLst>
            <pc:docMk/>
            <pc:sldMk cId="4089466888" sldId="2147470442"/>
            <ac:spMk id="2" creationId="{4CA0690C-1102-78EB-B472-D679DE037BEE}"/>
          </ac:spMkLst>
        </pc:spChg>
        <pc:spChg chg="mod">
          <ac:chgData name="Mathias Vercauteren" userId="fa5be325-c4b1-412f-aabb-20c14464bfb7" providerId="ADAL" clId="{25C97D6E-73B0-4140-96CD-2BA9D853D87A}" dt="2024-09-23T12:45:32.962" v="8030"/>
          <ac:spMkLst>
            <pc:docMk/>
            <pc:sldMk cId="4089466888" sldId="2147470442"/>
            <ac:spMk id="110" creationId="{CC7483D6-7D6B-5CB4-90A7-4AD60F880AE5}"/>
          </ac:spMkLst>
        </pc:spChg>
        <pc:spChg chg="mod">
          <ac:chgData name="Mathias Vercauteren" userId="fa5be325-c4b1-412f-aabb-20c14464bfb7" providerId="ADAL" clId="{25C97D6E-73B0-4140-96CD-2BA9D853D87A}" dt="2024-09-23T12:45:42.627" v="8033" actId="571"/>
          <ac:spMkLst>
            <pc:docMk/>
            <pc:sldMk cId="4089466888" sldId="2147470442"/>
            <ac:spMk id="135" creationId="{595B2DD2-99FF-B2D6-F4C3-26B0D1090DE6}"/>
          </ac:spMkLst>
        </pc:spChg>
        <pc:spChg chg="mod">
          <ac:chgData name="Mathias Vercauteren" userId="fa5be325-c4b1-412f-aabb-20c14464bfb7" providerId="ADAL" clId="{25C97D6E-73B0-4140-96CD-2BA9D853D87A}" dt="2024-09-23T12:45:45.166" v="8034" actId="571"/>
          <ac:spMkLst>
            <pc:docMk/>
            <pc:sldMk cId="4089466888" sldId="2147470442"/>
            <ac:spMk id="138" creationId="{B3892BC6-197E-44D3-317F-670B3358608B}"/>
          </ac:spMkLst>
        </pc:spChg>
        <pc:grpChg chg="add mod">
          <ac:chgData name="Mathias Vercauteren" userId="fa5be325-c4b1-412f-aabb-20c14464bfb7" providerId="ADAL" clId="{25C97D6E-73B0-4140-96CD-2BA9D853D87A}" dt="2024-09-23T12:45:38.477" v="8032" actId="1076"/>
          <ac:grpSpMkLst>
            <pc:docMk/>
            <pc:sldMk cId="4089466888" sldId="2147470442"/>
            <ac:grpSpMk id="102" creationId="{B9016BA0-1E41-AE1F-D908-C2A00C810132}"/>
          </ac:grpSpMkLst>
        </pc:grpChg>
        <pc:grpChg chg="add mod">
          <ac:chgData name="Mathias Vercauteren" userId="fa5be325-c4b1-412f-aabb-20c14464bfb7" providerId="ADAL" clId="{25C97D6E-73B0-4140-96CD-2BA9D853D87A}" dt="2024-09-23T12:45:42.627" v="8033" actId="571"/>
          <ac:grpSpMkLst>
            <pc:docMk/>
            <pc:sldMk cId="4089466888" sldId="2147470442"/>
            <ac:grpSpMk id="112" creationId="{352F59F0-D87A-D124-3960-C369B712580B}"/>
          </ac:grpSpMkLst>
        </pc:grpChg>
        <pc:grpChg chg="add mod">
          <ac:chgData name="Mathias Vercauteren" userId="fa5be325-c4b1-412f-aabb-20c14464bfb7" providerId="ADAL" clId="{25C97D6E-73B0-4140-96CD-2BA9D853D87A}" dt="2024-09-23T12:45:45.166" v="8034" actId="571"/>
          <ac:grpSpMkLst>
            <pc:docMk/>
            <pc:sldMk cId="4089466888" sldId="2147470442"/>
            <ac:grpSpMk id="137" creationId="{8201BBA7-7076-CB3A-FA7E-1EF7DB44B3CB}"/>
          </ac:grpSpMkLst>
        </pc:grpChg>
        <pc:picChg chg="mod">
          <ac:chgData name="Mathias Vercauteren" userId="fa5be325-c4b1-412f-aabb-20c14464bfb7" providerId="ADAL" clId="{25C97D6E-73B0-4140-96CD-2BA9D853D87A}" dt="2024-09-23T12:45:32.962" v="8030"/>
          <ac:picMkLst>
            <pc:docMk/>
            <pc:sldMk cId="4089466888" sldId="2147470442"/>
            <ac:picMk id="111" creationId="{C9B7E316-871C-841A-60D9-B6AA72EC7E6C}"/>
          </ac:picMkLst>
        </pc:picChg>
        <pc:picChg chg="mod">
          <ac:chgData name="Mathias Vercauteren" userId="fa5be325-c4b1-412f-aabb-20c14464bfb7" providerId="ADAL" clId="{25C97D6E-73B0-4140-96CD-2BA9D853D87A}" dt="2024-09-23T12:45:42.627" v="8033" actId="571"/>
          <ac:picMkLst>
            <pc:docMk/>
            <pc:sldMk cId="4089466888" sldId="2147470442"/>
            <ac:picMk id="136" creationId="{53196DCB-F87C-0C21-E615-C8A1CE60EE70}"/>
          </ac:picMkLst>
        </pc:picChg>
        <pc:picChg chg="mod">
          <ac:chgData name="Mathias Vercauteren" userId="fa5be325-c4b1-412f-aabb-20c14464bfb7" providerId="ADAL" clId="{25C97D6E-73B0-4140-96CD-2BA9D853D87A}" dt="2024-09-23T12:45:45.166" v="8034" actId="571"/>
          <ac:picMkLst>
            <pc:docMk/>
            <pc:sldMk cId="4089466888" sldId="2147470442"/>
            <ac:picMk id="139" creationId="{80725663-18FC-8ABF-0C19-E60F8F981413}"/>
          </ac:picMkLst>
        </pc:picChg>
      </pc:sldChg>
      <pc:sldChg chg="modSp add mod ord modTransition">
        <pc:chgData name="Mathias Vercauteren" userId="fa5be325-c4b1-412f-aabb-20c14464bfb7" providerId="ADAL" clId="{25C97D6E-73B0-4140-96CD-2BA9D853D87A}" dt="2024-10-02T17:13:14.143" v="41813"/>
        <pc:sldMkLst>
          <pc:docMk/>
          <pc:sldMk cId="2658541420" sldId="2147470443"/>
        </pc:sldMkLst>
        <pc:spChg chg="mod">
          <ac:chgData name="Mathias Vercauteren" userId="fa5be325-c4b1-412f-aabb-20c14464bfb7" providerId="ADAL" clId="{25C97D6E-73B0-4140-96CD-2BA9D853D87A}" dt="2024-09-23T12:50:00.811" v="8043" actId="207"/>
          <ac:spMkLst>
            <pc:docMk/>
            <pc:sldMk cId="2658541420" sldId="2147470443"/>
            <ac:spMk id="13" creationId="{51325468-819C-68B6-C716-186F2C1FB0E7}"/>
          </ac:spMkLst>
        </pc:spChg>
        <pc:spChg chg="mod">
          <ac:chgData name="Mathias Vercauteren" userId="fa5be325-c4b1-412f-aabb-20c14464bfb7" providerId="ADAL" clId="{25C97D6E-73B0-4140-96CD-2BA9D853D87A}" dt="2024-09-23T12:53:30.594" v="8045"/>
          <ac:spMkLst>
            <pc:docMk/>
            <pc:sldMk cId="2658541420" sldId="2147470443"/>
            <ac:spMk id="14" creationId="{05E694FF-F10B-97B9-6314-04359950B0E4}"/>
          </ac:spMkLst>
        </pc:spChg>
        <pc:spChg chg="mod">
          <ac:chgData name="Mathias Vercauteren" userId="fa5be325-c4b1-412f-aabb-20c14464bfb7" providerId="ADAL" clId="{25C97D6E-73B0-4140-96CD-2BA9D853D87A}" dt="2024-09-23T12:58:45.582" v="8297" actId="207"/>
          <ac:spMkLst>
            <pc:docMk/>
            <pc:sldMk cId="2658541420" sldId="2147470443"/>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663170338" sldId="2147470444"/>
        </pc:sldMkLst>
        <pc:spChg chg="mod">
          <ac:chgData name="Mathias Vercauteren" userId="fa5be325-c4b1-412f-aabb-20c14464bfb7" providerId="ADAL" clId="{25C97D6E-73B0-4140-96CD-2BA9D853D87A}" dt="2024-09-23T12:59:44.128" v="8328" actId="20577"/>
          <ac:spMkLst>
            <pc:docMk/>
            <pc:sldMk cId="2663170338" sldId="2147470444"/>
            <ac:spMk id="2" creationId="{C8A5EBF4-6C0B-E82E-DCF7-55720A2C10FD}"/>
          </ac:spMkLst>
        </pc:spChg>
        <pc:spChg chg="mod">
          <ac:chgData name="Mathias Vercauteren" userId="fa5be325-c4b1-412f-aabb-20c14464bfb7" providerId="ADAL" clId="{25C97D6E-73B0-4140-96CD-2BA9D853D87A}" dt="2024-09-23T12:59:08.662" v="8300" actId="20577"/>
          <ac:spMkLst>
            <pc:docMk/>
            <pc:sldMk cId="2663170338" sldId="2147470444"/>
            <ac:spMk id="3" creationId="{2C780633-A572-3BD2-CECD-F71BC5FF8723}"/>
          </ac:spMkLst>
        </pc:spChg>
        <pc:spChg chg="mod">
          <ac:chgData name="Mathias Vercauteren" userId="fa5be325-c4b1-412f-aabb-20c14464bfb7" providerId="ADAL" clId="{25C97D6E-73B0-4140-96CD-2BA9D853D87A}" dt="2024-09-23T13:01:48.602" v="8645" actId="20577"/>
          <ac:spMkLst>
            <pc:docMk/>
            <pc:sldMk cId="2663170338" sldId="2147470444"/>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2279418256" sldId="2147470445"/>
        </pc:sldMkLst>
        <pc:spChg chg="mod">
          <ac:chgData name="Mathias Vercauteren" userId="fa5be325-c4b1-412f-aabb-20c14464bfb7" providerId="ADAL" clId="{25C97D6E-73B0-4140-96CD-2BA9D853D87A}" dt="2024-09-23T14:14:38.073" v="9583" actId="2711"/>
          <ac:spMkLst>
            <pc:docMk/>
            <pc:sldMk cId="2279418256" sldId="2147470445"/>
            <ac:spMk id="2" creationId="{C8A5EBF4-6C0B-E82E-DCF7-55720A2C10FD}"/>
          </ac:spMkLst>
        </pc:spChg>
        <pc:spChg chg="mod">
          <ac:chgData name="Mathias Vercauteren" userId="fa5be325-c4b1-412f-aabb-20c14464bfb7" providerId="ADAL" clId="{25C97D6E-73B0-4140-96CD-2BA9D853D87A}" dt="2024-09-23T14:14:38.073" v="9583" actId="2711"/>
          <ac:spMkLst>
            <pc:docMk/>
            <pc:sldMk cId="2279418256" sldId="2147470445"/>
            <ac:spMk id="3" creationId="{2C780633-A572-3BD2-CECD-F71BC5FF8723}"/>
          </ac:spMkLst>
        </pc:spChg>
        <pc:spChg chg="mod">
          <ac:chgData name="Mathias Vercauteren" userId="fa5be325-c4b1-412f-aabb-20c14464bfb7" providerId="ADAL" clId="{25C97D6E-73B0-4140-96CD-2BA9D853D87A}" dt="2024-09-23T14:14:38.073" v="9583" actId="2711"/>
          <ac:spMkLst>
            <pc:docMk/>
            <pc:sldMk cId="2279418256" sldId="2147470445"/>
            <ac:spMk id="4" creationId="{75C206A2-9B4F-FF2B-88F0-6656F6A24395}"/>
          </ac:spMkLst>
        </pc:spChg>
        <pc:spChg chg="mod">
          <ac:chgData name="Mathias Vercauteren" userId="fa5be325-c4b1-412f-aabb-20c14464bfb7" providerId="ADAL" clId="{25C97D6E-73B0-4140-96CD-2BA9D853D87A}" dt="2024-09-23T14:14:38.073" v="9583" actId="2711"/>
          <ac:spMkLst>
            <pc:docMk/>
            <pc:sldMk cId="2279418256" sldId="2147470445"/>
            <ac:spMk id="5" creationId="{5C7A90D9-53BF-813B-A37A-A5D78879EFA8}"/>
          </ac:spMkLst>
        </pc:spChg>
        <pc:spChg chg="mod">
          <ac:chgData name="Mathias Vercauteren" userId="fa5be325-c4b1-412f-aabb-20c14464bfb7" providerId="ADAL" clId="{25C97D6E-73B0-4140-96CD-2BA9D853D87A}" dt="2024-09-23T14:14:38.073" v="9583" actId="2711"/>
          <ac:spMkLst>
            <pc:docMk/>
            <pc:sldMk cId="2279418256" sldId="2147470445"/>
            <ac:spMk id="7" creationId="{C1343108-129F-BE5E-B30F-AAF3B417A8B5}"/>
          </ac:spMkLst>
        </pc:spChg>
        <pc:spChg chg="mod">
          <ac:chgData name="Mathias Vercauteren" userId="fa5be325-c4b1-412f-aabb-20c14464bfb7" providerId="ADAL" clId="{25C97D6E-73B0-4140-96CD-2BA9D853D87A}" dt="2024-09-23T14:14:38.073" v="9583" actId="2711"/>
          <ac:spMkLst>
            <pc:docMk/>
            <pc:sldMk cId="2279418256" sldId="2147470445"/>
            <ac:spMk id="9" creationId="{7B6AEFAF-A56B-6ACD-F31C-66149F5BA3F4}"/>
          </ac:spMkLst>
        </pc:spChg>
        <pc:spChg chg="mod">
          <ac:chgData name="Mathias Vercauteren" userId="fa5be325-c4b1-412f-aabb-20c14464bfb7" providerId="ADAL" clId="{25C97D6E-73B0-4140-96CD-2BA9D853D87A}" dt="2024-09-23T14:14:38.073" v="9583" actId="2711"/>
          <ac:spMkLst>
            <pc:docMk/>
            <pc:sldMk cId="2279418256" sldId="2147470445"/>
            <ac:spMk id="10" creationId="{4AF8DCD6-F4C1-8E53-2DB8-0D35C42806D2}"/>
          </ac:spMkLst>
        </pc:spChg>
        <pc:spChg chg="add mod">
          <ac:chgData name="Mathias Vercauteren" userId="fa5be325-c4b1-412f-aabb-20c14464bfb7" providerId="ADAL" clId="{25C97D6E-73B0-4140-96CD-2BA9D853D87A}" dt="2024-09-23T14:14:38.073" v="9583" actId="2711"/>
          <ac:spMkLst>
            <pc:docMk/>
            <pc:sldMk cId="2279418256" sldId="2147470445"/>
            <ac:spMk id="13" creationId="{A739115F-B793-9AEE-192F-D9FA274BDA3E}"/>
          </ac:spMkLst>
        </pc:spChg>
        <pc:spChg chg="mod">
          <ac:chgData name="Mathias Vercauteren" userId="fa5be325-c4b1-412f-aabb-20c14464bfb7" providerId="ADAL" clId="{25C97D6E-73B0-4140-96CD-2BA9D853D87A}" dt="2024-09-23T14:14:38.073" v="9583" actId="2711"/>
          <ac:spMkLst>
            <pc:docMk/>
            <pc:sldMk cId="2279418256" sldId="2147470445"/>
            <ac:spMk id="17" creationId="{6A4CAEE3-F334-EF77-0B40-DC5D36124A62}"/>
          </ac:spMkLst>
        </pc:spChg>
        <pc:spChg chg="del">
          <ac:chgData name="Mathias Vercauteren" userId="fa5be325-c4b1-412f-aabb-20c14464bfb7" providerId="ADAL" clId="{25C97D6E-73B0-4140-96CD-2BA9D853D87A}" dt="2024-09-23T13:07:54.381" v="9017" actId="478"/>
          <ac:spMkLst>
            <pc:docMk/>
            <pc:sldMk cId="2279418256" sldId="2147470445"/>
            <ac:spMk id="18" creationId="{DD5E3E14-63D2-1E9F-D852-5E0E1A7469FF}"/>
          </ac:spMkLst>
        </pc:spChg>
        <pc:spChg chg="mod">
          <ac:chgData name="Mathias Vercauteren" userId="fa5be325-c4b1-412f-aabb-20c14464bfb7" providerId="ADAL" clId="{25C97D6E-73B0-4140-96CD-2BA9D853D87A}" dt="2024-09-23T14:14:38.073" v="9583" actId="2711"/>
          <ac:spMkLst>
            <pc:docMk/>
            <pc:sldMk cId="2279418256" sldId="2147470445"/>
            <ac:spMk id="20" creationId="{649B6E23-2690-CA90-0A7A-ED6D7BFE5CE2}"/>
          </ac:spMkLst>
        </pc:spChg>
        <pc:spChg chg="mod">
          <ac:chgData name="Mathias Vercauteren" userId="fa5be325-c4b1-412f-aabb-20c14464bfb7" providerId="ADAL" clId="{25C97D6E-73B0-4140-96CD-2BA9D853D87A}" dt="2024-09-23T14:14:38.073" v="9583" actId="2711"/>
          <ac:spMkLst>
            <pc:docMk/>
            <pc:sldMk cId="2279418256" sldId="2147470445"/>
            <ac:spMk id="24" creationId="{66D9A7B0-FE5C-74B1-74CE-4512EA026A43}"/>
          </ac:spMkLst>
        </pc:spChg>
        <pc:spChg chg="mod">
          <ac:chgData name="Mathias Vercauteren" userId="fa5be325-c4b1-412f-aabb-20c14464bfb7" providerId="ADAL" clId="{25C97D6E-73B0-4140-96CD-2BA9D853D87A}" dt="2024-09-23T14:14:38.073" v="9583" actId="2711"/>
          <ac:spMkLst>
            <pc:docMk/>
            <pc:sldMk cId="2279418256" sldId="2147470445"/>
            <ac:spMk id="27" creationId="{CA9F0931-9FE8-605A-1B62-99EB1B4107CA}"/>
          </ac:spMkLst>
        </pc:spChg>
        <pc:spChg chg="mod">
          <ac:chgData name="Mathias Vercauteren" userId="fa5be325-c4b1-412f-aabb-20c14464bfb7" providerId="ADAL" clId="{25C97D6E-73B0-4140-96CD-2BA9D853D87A}" dt="2024-09-23T14:14:38.073" v="9583" actId="2711"/>
          <ac:spMkLst>
            <pc:docMk/>
            <pc:sldMk cId="2279418256" sldId="2147470445"/>
            <ac:spMk id="29" creationId="{C4E2DAA9-1E71-FEFF-C5F4-40A5133C04CB}"/>
          </ac:spMkLst>
        </pc:spChg>
        <pc:spChg chg="mod">
          <ac:chgData name="Mathias Vercauteren" userId="fa5be325-c4b1-412f-aabb-20c14464bfb7" providerId="ADAL" clId="{25C97D6E-73B0-4140-96CD-2BA9D853D87A}" dt="2024-09-23T14:14:38.073" v="9583" actId="2711"/>
          <ac:spMkLst>
            <pc:docMk/>
            <pc:sldMk cId="2279418256" sldId="2147470445"/>
            <ac:spMk id="30" creationId="{4A43251B-3416-1FF8-5FFE-4E20299430C8}"/>
          </ac:spMkLst>
        </pc:spChg>
        <pc:spChg chg="mod">
          <ac:chgData name="Mathias Vercauteren" userId="fa5be325-c4b1-412f-aabb-20c14464bfb7" providerId="ADAL" clId="{25C97D6E-73B0-4140-96CD-2BA9D853D87A}" dt="2024-09-23T14:14:38.073" v="9583" actId="2711"/>
          <ac:spMkLst>
            <pc:docMk/>
            <pc:sldMk cId="2279418256" sldId="2147470445"/>
            <ac:spMk id="31" creationId="{E314907D-D277-3E93-2752-288CF1E7E864}"/>
          </ac:spMkLst>
        </pc:spChg>
        <pc:spChg chg="mod">
          <ac:chgData name="Mathias Vercauteren" userId="fa5be325-c4b1-412f-aabb-20c14464bfb7" providerId="ADAL" clId="{25C97D6E-73B0-4140-96CD-2BA9D853D87A}" dt="2024-09-23T14:14:38.073" v="9583" actId="2711"/>
          <ac:spMkLst>
            <pc:docMk/>
            <pc:sldMk cId="2279418256" sldId="2147470445"/>
            <ac:spMk id="32" creationId="{68050E37-2E5F-0ACB-D521-5B295A0FA936}"/>
          </ac:spMkLst>
        </pc:spChg>
      </pc:sldChg>
      <pc:sldChg chg="modSp add mod modTransition">
        <pc:chgData name="Mathias Vercauteren" userId="fa5be325-c4b1-412f-aabb-20c14464bfb7" providerId="ADAL" clId="{25C97D6E-73B0-4140-96CD-2BA9D853D87A}" dt="2024-10-02T17:13:14.143" v="41813"/>
        <pc:sldMkLst>
          <pc:docMk/>
          <pc:sldMk cId="3764602003" sldId="2147470446"/>
        </pc:sldMkLst>
        <pc:spChg chg="mod">
          <ac:chgData name="Mathias Vercauteren" userId="fa5be325-c4b1-412f-aabb-20c14464bfb7" providerId="ADAL" clId="{25C97D6E-73B0-4140-96CD-2BA9D853D87A}" dt="2024-09-23T12:59:52.953" v="8330"/>
          <ac:spMkLst>
            <pc:docMk/>
            <pc:sldMk cId="3764602003" sldId="2147470446"/>
            <ac:spMk id="2" creationId="{C8A5EBF4-6C0B-E82E-DCF7-55720A2C10FD}"/>
          </ac:spMkLst>
        </pc:spChg>
        <pc:spChg chg="mod">
          <ac:chgData name="Mathias Vercauteren" userId="fa5be325-c4b1-412f-aabb-20c14464bfb7" providerId="ADAL" clId="{25C97D6E-73B0-4140-96CD-2BA9D853D87A}" dt="2024-09-23T12:59:17.412" v="8304" actId="20577"/>
          <ac:spMkLst>
            <pc:docMk/>
            <pc:sldMk cId="3764602003" sldId="2147470446"/>
            <ac:spMk id="3" creationId="{2C780633-A572-3BD2-CECD-F71BC5FF8723}"/>
          </ac:spMkLst>
        </pc:spChg>
        <pc:spChg chg="mod">
          <ac:chgData name="Mathias Vercauteren" userId="fa5be325-c4b1-412f-aabb-20c14464bfb7" providerId="ADAL" clId="{25C97D6E-73B0-4140-96CD-2BA9D853D87A}" dt="2024-09-23T13:08:23.083" v="9026" actId="20577"/>
          <ac:spMkLst>
            <pc:docMk/>
            <pc:sldMk cId="3764602003" sldId="2147470446"/>
            <ac:spMk id="17" creationId="{E27B0E0A-F484-A83A-F9A3-897DE37D0DE1}"/>
          </ac:spMkLst>
        </pc:spChg>
      </pc:sldChg>
      <pc:sldChg chg="add del">
        <pc:chgData name="Mathias Vercauteren" userId="fa5be325-c4b1-412f-aabb-20c14464bfb7" providerId="ADAL" clId="{25C97D6E-73B0-4140-96CD-2BA9D853D87A}" dt="2024-09-23T12:59:19.397" v="8305" actId="47"/>
        <pc:sldMkLst>
          <pc:docMk/>
          <pc:sldMk cId="4028183780" sldId="2147470447"/>
        </pc:sldMkLst>
      </pc:sldChg>
      <pc:sldChg chg="addSp delSp modSp add mod modTransition delAnim">
        <pc:chgData name="Mathias Vercauteren" userId="fa5be325-c4b1-412f-aabb-20c14464bfb7" providerId="ADAL" clId="{25C97D6E-73B0-4140-96CD-2BA9D853D87A}" dt="2024-10-02T17:13:14.143" v="41813"/>
        <pc:sldMkLst>
          <pc:docMk/>
          <pc:sldMk cId="117942442" sldId="2147470448"/>
        </pc:sldMkLst>
        <pc:spChg chg="mod">
          <ac:chgData name="Mathias Vercauteren" userId="fa5be325-c4b1-412f-aabb-20c14464bfb7" providerId="ADAL" clId="{25C97D6E-73B0-4140-96CD-2BA9D853D87A}" dt="2024-09-23T14:14:04.384" v="9581" actId="2711"/>
          <ac:spMkLst>
            <pc:docMk/>
            <pc:sldMk cId="117942442" sldId="2147470448"/>
            <ac:spMk id="2" creationId="{C8A5EBF4-6C0B-E82E-DCF7-55720A2C10FD}"/>
          </ac:spMkLst>
        </pc:spChg>
        <pc:spChg chg="mod">
          <ac:chgData name="Mathias Vercauteren" userId="fa5be325-c4b1-412f-aabb-20c14464bfb7" providerId="ADAL" clId="{25C97D6E-73B0-4140-96CD-2BA9D853D87A}" dt="2024-09-23T14:14:04.384" v="9581" actId="2711"/>
          <ac:spMkLst>
            <pc:docMk/>
            <pc:sldMk cId="117942442" sldId="2147470448"/>
            <ac:spMk id="3" creationId="{2C780633-A572-3BD2-CECD-F71BC5FF8723}"/>
          </ac:spMkLst>
        </pc:spChg>
        <pc:spChg chg="mod">
          <ac:chgData name="Mathias Vercauteren" userId="fa5be325-c4b1-412f-aabb-20c14464bfb7" providerId="ADAL" clId="{25C97D6E-73B0-4140-96CD-2BA9D853D87A}" dt="2024-09-23T14:14:04.384" v="9581" actId="2711"/>
          <ac:spMkLst>
            <pc:docMk/>
            <pc:sldMk cId="117942442" sldId="2147470448"/>
            <ac:spMk id="4" creationId="{75C206A2-9B4F-FF2B-88F0-6656F6A24395}"/>
          </ac:spMkLst>
        </pc:spChg>
        <pc:spChg chg="mod">
          <ac:chgData name="Mathias Vercauteren" userId="fa5be325-c4b1-412f-aabb-20c14464bfb7" providerId="ADAL" clId="{25C97D6E-73B0-4140-96CD-2BA9D853D87A}" dt="2024-09-23T14:14:04.384" v="9581" actId="2711"/>
          <ac:spMkLst>
            <pc:docMk/>
            <pc:sldMk cId="117942442" sldId="2147470448"/>
            <ac:spMk id="5" creationId="{5C7A90D9-53BF-813B-A37A-A5D78879EFA8}"/>
          </ac:spMkLst>
        </pc:spChg>
        <pc:spChg chg="mod">
          <ac:chgData name="Mathias Vercauteren" userId="fa5be325-c4b1-412f-aabb-20c14464bfb7" providerId="ADAL" clId="{25C97D6E-73B0-4140-96CD-2BA9D853D87A}" dt="2024-09-23T14:14:04.384" v="9581" actId="2711"/>
          <ac:spMkLst>
            <pc:docMk/>
            <pc:sldMk cId="117942442" sldId="2147470448"/>
            <ac:spMk id="7" creationId="{C1343108-129F-BE5E-B30F-AAF3B417A8B5}"/>
          </ac:spMkLst>
        </pc:spChg>
        <pc:spChg chg="mod">
          <ac:chgData name="Mathias Vercauteren" userId="fa5be325-c4b1-412f-aabb-20c14464bfb7" providerId="ADAL" clId="{25C97D6E-73B0-4140-96CD-2BA9D853D87A}" dt="2024-09-23T14:14:04.384" v="9581" actId="2711"/>
          <ac:spMkLst>
            <pc:docMk/>
            <pc:sldMk cId="117942442" sldId="2147470448"/>
            <ac:spMk id="9" creationId="{7B6AEFAF-A56B-6ACD-F31C-66149F5BA3F4}"/>
          </ac:spMkLst>
        </pc:spChg>
        <pc:spChg chg="mod">
          <ac:chgData name="Mathias Vercauteren" userId="fa5be325-c4b1-412f-aabb-20c14464bfb7" providerId="ADAL" clId="{25C97D6E-73B0-4140-96CD-2BA9D853D87A}" dt="2024-09-23T14:14:04.384" v="9581" actId="2711"/>
          <ac:spMkLst>
            <pc:docMk/>
            <pc:sldMk cId="117942442" sldId="2147470448"/>
            <ac:spMk id="10" creationId="{4AF8DCD6-F4C1-8E53-2DB8-0D35C42806D2}"/>
          </ac:spMkLst>
        </pc:spChg>
        <pc:spChg chg="add mod">
          <ac:chgData name="Mathias Vercauteren" userId="fa5be325-c4b1-412f-aabb-20c14464bfb7" providerId="ADAL" clId="{25C97D6E-73B0-4140-96CD-2BA9D853D87A}" dt="2024-09-23T14:14:04.384" v="9581" actId="2711"/>
          <ac:spMkLst>
            <pc:docMk/>
            <pc:sldMk cId="117942442" sldId="2147470448"/>
            <ac:spMk id="11" creationId="{BA611265-4F94-B3A9-556A-7A6B4234D9CD}"/>
          </ac:spMkLst>
        </pc:spChg>
        <pc:spChg chg="add mod">
          <ac:chgData name="Mathias Vercauteren" userId="fa5be325-c4b1-412f-aabb-20c14464bfb7" providerId="ADAL" clId="{25C97D6E-73B0-4140-96CD-2BA9D853D87A}" dt="2024-09-23T14:14:04.384" v="9581" actId="2711"/>
          <ac:spMkLst>
            <pc:docMk/>
            <pc:sldMk cId="117942442" sldId="2147470448"/>
            <ac:spMk id="12" creationId="{476EC3D9-E7BA-C714-A5AA-9F8B6496A69E}"/>
          </ac:spMkLst>
        </pc:spChg>
        <pc:spChg chg="add mod">
          <ac:chgData name="Mathias Vercauteren" userId="fa5be325-c4b1-412f-aabb-20c14464bfb7" providerId="ADAL" clId="{25C97D6E-73B0-4140-96CD-2BA9D853D87A}" dt="2024-09-23T14:14:04.384" v="9581" actId="2711"/>
          <ac:spMkLst>
            <pc:docMk/>
            <pc:sldMk cId="117942442" sldId="2147470448"/>
            <ac:spMk id="13" creationId="{E9BA180D-8EF5-D402-F94F-0036716CC80B}"/>
          </ac:spMkLst>
        </pc:spChg>
        <pc:spChg chg="add mod">
          <ac:chgData name="Mathias Vercauteren" userId="fa5be325-c4b1-412f-aabb-20c14464bfb7" providerId="ADAL" clId="{25C97D6E-73B0-4140-96CD-2BA9D853D87A}" dt="2024-09-23T14:14:04.384" v="9581" actId="2711"/>
          <ac:spMkLst>
            <pc:docMk/>
            <pc:sldMk cId="117942442" sldId="2147470448"/>
            <ac:spMk id="14" creationId="{1A7E1CD4-4ED0-71DB-EEC5-6C9D2F7ED099}"/>
          </ac:spMkLst>
        </pc:spChg>
        <pc:spChg chg="add mod">
          <ac:chgData name="Mathias Vercauteren" userId="fa5be325-c4b1-412f-aabb-20c14464bfb7" providerId="ADAL" clId="{25C97D6E-73B0-4140-96CD-2BA9D853D87A}" dt="2024-09-23T14:14:04.384" v="9581" actId="2711"/>
          <ac:spMkLst>
            <pc:docMk/>
            <pc:sldMk cId="117942442" sldId="2147470448"/>
            <ac:spMk id="15" creationId="{AD3BDBBC-6F26-AF5C-BFF0-A0276C97BC8D}"/>
          </ac:spMkLst>
        </pc:spChg>
        <pc:spChg chg="add mod">
          <ac:chgData name="Mathias Vercauteren" userId="fa5be325-c4b1-412f-aabb-20c14464bfb7" providerId="ADAL" clId="{25C97D6E-73B0-4140-96CD-2BA9D853D87A}" dt="2024-09-23T14:14:04.384" v="9581" actId="2711"/>
          <ac:spMkLst>
            <pc:docMk/>
            <pc:sldMk cId="117942442" sldId="2147470448"/>
            <ac:spMk id="16" creationId="{21240428-3C96-ABD5-E724-FF20A8FF82FF}"/>
          </ac:spMkLst>
        </pc:spChg>
        <pc:spChg chg="mod">
          <ac:chgData name="Mathias Vercauteren" userId="fa5be325-c4b1-412f-aabb-20c14464bfb7" providerId="ADAL" clId="{25C97D6E-73B0-4140-96CD-2BA9D853D87A}" dt="2024-09-23T14:14:04.384" v="9581" actId="2711"/>
          <ac:spMkLst>
            <pc:docMk/>
            <pc:sldMk cId="117942442" sldId="2147470448"/>
            <ac:spMk id="17" creationId="{E27B0E0A-F484-A83A-F9A3-897DE37D0DE1}"/>
          </ac:spMkLst>
        </pc:spChg>
        <pc:spChg chg="mod">
          <ac:chgData name="Mathias Vercauteren" userId="fa5be325-c4b1-412f-aabb-20c14464bfb7" providerId="ADAL" clId="{25C97D6E-73B0-4140-96CD-2BA9D853D87A}" dt="2024-09-23T14:14:04.384" v="9581" actId="2711"/>
          <ac:spMkLst>
            <pc:docMk/>
            <pc:sldMk cId="117942442" sldId="2147470448"/>
            <ac:spMk id="18" creationId="{FAF4E34B-7459-4CD7-CB44-087F381BE34E}"/>
          </ac:spMkLst>
        </pc:spChg>
        <pc:spChg chg="mod">
          <ac:chgData name="Mathias Vercauteren" userId="fa5be325-c4b1-412f-aabb-20c14464bfb7" providerId="ADAL" clId="{25C97D6E-73B0-4140-96CD-2BA9D853D87A}" dt="2024-09-23T14:14:04.384" v="9581" actId="2711"/>
          <ac:spMkLst>
            <pc:docMk/>
            <pc:sldMk cId="117942442" sldId="2147470448"/>
            <ac:spMk id="19" creationId="{64F431A3-A0E9-F09A-CCDC-870608FDF65B}"/>
          </ac:spMkLst>
        </pc:spChg>
        <pc:spChg chg="mod">
          <ac:chgData name="Mathias Vercauteren" userId="fa5be325-c4b1-412f-aabb-20c14464bfb7" providerId="ADAL" clId="{25C97D6E-73B0-4140-96CD-2BA9D853D87A}" dt="2024-09-23T14:14:04.384" v="9581" actId="2711"/>
          <ac:spMkLst>
            <pc:docMk/>
            <pc:sldMk cId="117942442" sldId="2147470448"/>
            <ac:spMk id="20" creationId="{717FCD88-284E-132F-5BA4-1B71EEF3EC3C}"/>
          </ac:spMkLst>
        </pc:spChg>
        <pc:spChg chg="mod">
          <ac:chgData name="Mathias Vercauteren" userId="fa5be325-c4b1-412f-aabb-20c14464bfb7" providerId="ADAL" clId="{25C97D6E-73B0-4140-96CD-2BA9D853D87A}" dt="2024-09-23T14:14:04.384" v="9581" actId="2711"/>
          <ac:spMkLst>
            <pc:docMk/>
            <pc:sldMk cId="117942442" sldId="2147470448"/>
            <ac:spMk id="21" creationId="{148FAC62-DA7B-F3F2-2F8A-8D2A35E05467}"/>
          </ac:spMkLst>
        </pc:spChg>
        <pc:spChg chg="mod">
          <ac:chgData name="Mathias Vercauteren" userId="fa5be325-c4b1-412f-aabb-20c14464bfb7" providerId="ADAL" clId="{25C97D6E-73B0-4140-96CD-2BA9D853D87A}" dt="2024-09-23T14:14:04.384" v="9581" actId="2711"/>
          <ac:spMkLst>
            <pc:docMk/>
            <pc:sldMk cId="117942442" sldId="2147470448"/>
            <ac:spMk id="22" creationId="{12EF7E9B-A751-BACC-F41E-143F79FB07E7}"/>
          </ac:spMkLst>
        </pc:spChg>
        <pc:spChg chg="del">
          <ac:chgData name="Mathias Vercauteren" userId="fa5be325-c4b1-412f-aabb-20c14464bfb7" providerId="ADAL" clId="{25C97D6E-73B0-4140-96CD-2BA9D853D87A}" dt="2024-09-23T12:59:29.282" v="8308" actId="478"/>
          <ac:spMkLst>
            <pc:docMk/>
            <pc:sldMk cId="117942442" sldId="2147470448"/>
            <ac:spMk id="23" creationId="{DC0CC135-779E-8E26-FBD3-09443842A3F7}"/>
          </ac:spMkLst>
        </pc:spChg>
        <pc:spChg chg="del">
          <ac:chgData name="Mathias Vercauteren" userId="fa5be325-c4b1-412f-aabb-20c14464bfb7" providerId="ADAL" clId="{25C97D6E-73B0-4140-96CD-2BA9D853D87A}" dt="2024-09-23T12:59:29.282" v="8308" actId="478"/>
          <ac:spMkLst>
            <pc:docMk/>
            <pc:sldMk cId="117942442" sldId="2147470448"/>
            <ac:spMk id="24" creationId="{0DC90E42-71D3-FE42-76F0-E64F57237CD5}"/>
          </ac:spMkLst>
        </pc:spChg>
        <pc:spChg chg="del">
          <ac:chgData name="Mathias Vercauteren" userId="fa5be325-c4b1-412f-aabb-20c14464bfb7" providerId="ADAL" clId="{25C97D6E-73B0-4140-96CD-2BA9D853D87A}" dt="2024-09-23T12:59:29.282" v="8308" actId="478"/>
          <ac:spMkLst>
            <pc:docMk/>
            <pc:sldMk cId="117942442" sldId="2147470448"/>
            <ac:spMk id="25" creationId="{90A34660-738C-3DD3-2785-54F889C39078}"/>
          </ac:spMkLst>
        </pc:spChg>
        <pc:spChg chg="del">
          <ac:chgData name="Mathias Vercauteren" userId="fa5be325-c4b1-412f-aabb-20c14464bfb7" providerId="ADAL" clId="{25C97D6E-73B0-4140-96CD-2BA9D853D87A}" dt="2024-09-23T12:59:29.282" v="8308" actId="478"/>
          <ac:spMkLst>
            <pc:docMk/>
            <pc:sldMk cId="117942442" sldId="2147470448"/>
            <ac:spMk id="26" creationId="{FB3FFBC1-D18A-70D6-BB54-58668B35B0AF}"/>
          </ac:spMkLst>
        </pc:spChg>
        <pc:spChg chg="del">
          <ac:chgData name="Mathias Vercauteren" userId="fa5be325-c4b1-412f-aabb-20c14464bfb7" providerId="ADAL" clId="{25C97D6E-73B0-4140-96CD-2BA9D853D87A}" dt="2024-09-23T12:59:29.282" v="8308" actId="478"/>
          <ac:spMkLst>
            <pc:docMk/>
            <pc:sldMk cId="117942442" sldId="2147470448"/>
            <ac:spMk id="27" creationId="{81EF7383-F0A9-17B4-933D-51C2FDEE2FFE}"/>
          </ac:spMkLst>
        </pc:spChg>
        <pc:spChg chg="add mod">
          <ac:chgData name="Mathias Vercauteren" userId="fa5be325-c4b1-412f-aabb-20c14464bfb7" providerId="ADAL" clId="{25C97D6E-73B0-4140-96CD-2BA9D853D87A}" dt="2024-09-23T14:14:04.384" v="9581" actId="2711"/>
          <ac:spMkLst>
            <pc:docMk/>
            <pc:sldMk cId="117942442" sldId="2147470448"/>
            <ac:spMk id="28" creationId="{EA92436F-5412-550C-CDE6-A37947496F25}"/>
          </ac:spMkLst>
        </pc:spChg>
        <pc:spChg chg="add mod">
          <ac:chgData name="Mathias Vercauteren" userId="fa5be325-c4b1-412f-aabb-20c14464bfb7" providerId="ADAL" clId="{25C97D6E-73B0-4140-96CD-2BA9D853D87A}" dt="2024-09-23T14:14:04.384" v="9581" actId="2711"/>
          <ac:spMkLst>
            <pc:docMk/>
            <pc:sldMk cId="117942442" sldId="2147470448"/>
            <ac:spMk id="29" creationId="{85BE221C-39B4-7E48-07B6-8ECC9B256FD2}"/>
          </ac:spMkLst>
        </pc:spChg>
        <pc:spChg chg="add mod">
          <ac:chgData name="Mathias Vercauteren" userId="fa5be325-c4b1-412f-aabb-20c14464bfb7" providerId="ADAL" clId="{25C97D6E-73B0-4140-96CD-2BA9D853D87A}" dt="2024-09-23T14:14:04.384" v="9581" actId="2711"/>
          <ac:spMkLst>
            <pc:docMk/>
            <pc:sldMk cId="117942442" sldId="2147470448"/>
            <ac:spMk id="30" creationId="{0591E474-A10D-F730-13E3-CBB56B7CE2FB}"/>
          </ac:spMkLst>
        </pc:spChg>
        <pc:spChg chg="add mod">
          <ac:chgData name="Mathias Vercauteren" userId="fa5be325-c4b1-412f-aabb-20c14464bfb7" providerId="ADAL" clId="{25C97D6E-73B0-4140-96CD-2BA9D853D87A}" dt="2024-09-23T14:14:04.384" v="9581" actId="2711"/>
          <ac:spMkLst>
            <pc:docMk/>
            <pc:sldMk cId="117942442" sldId="2147470448"/>
            <ac:spMk id="31" creationId="{2E3AAAB6-BB1D-E475-E3FB-6BDB4D58EBD6}"/>
          </ac:spMkLst>
        </pc:spChg>
      </pc:sldChg>
      <pc:sldChg chg="modSp add mod modTransition">
        <pc:chgData name="Mathias Vercauteren" userId="fa5be325-c4b1-412f-aabb-20c14464bfb7" providerId="ADAL" clId="{25C97D6E-73B0-4140-96CD-2BA9D853D87A}" dt="2024-10-02T17:13:14.143" v="41813"/>
        <pc:sldMkLst>
          <pc:docMk/>
          <pc:sldMk cId="3904469101" sldId="2147470449"/>
        </pc:sldMkLst>
        <pc:spChg chg="mod">
          <ac:chgData name="Mathias Vercauteren" userId="fa5be325-c4b1-412f-aabb-20c14464bfb7" providerId="ADAL" clId="{25C97D6E-73B0-4140-96CD-2BA9D853D87A}" dt="2024-09-23T14:12:55.932" v="9570" actId="20577"/>
          <ac:spMkLst>
            <pc:docMk/>
            <pc:sldMk cId="3904469101" sldId="2147470449"/>
            <ac:spMk id="17" creationId="{E27B0E0A-F484-A83A-F9A3-897DE37D0DE1}"/>
          </ac:spMkLst>
        </pc:spChg>
      </pc:sldChg>
      <pc:sldChg chg="addSp delSp modSp add mod modTransition delAnim modAnim">
        <pc:chgData name="Mathias Vercauteren" userId="fa5be325-c4b1-412f-aabb-20c14464bfb7" providerId="ADAL" clId="{25C97D6E-73B0-4140-96CD-2BA9D853D87A}" dt="2024-10-02T17:13:14.143" v="41813"/>
        <pc:sldMkLst>
          <pc:docMk/>
          <pc:sldMk cId="918058158" sldId="2147470450"/>
        </pc:sldMkLst>
        <pc:spChg chg="mod">
          <ac:chgData name="Mathias Vercauteren" userId="fa5be325-c4b1-412f-aabb-20c14464bfb7" providerId="ADAL" clId="{25C97D6E-73B0-4140-96CD-2BA9D853D87A}" dt="2024-09-23T14:14:08.724" v="9582" actId="2711"/>
          <ac:spMkLst>
            <pc:docMk/>
            <pc:sldMk cId="918058158" sldId="2147470450"/>
            <ac:spMk id="2" creationId="{C8A5EBF4-6C0B-E82E-DCF7-55720A2C10FD}"/>
          </ac:spMkLst>
        </pc:spChg>
        <pc:spChg chg="mod">
          <ac:chgData name="Mathias Vercauteren" userId="fa5be325-c4b1-412f-aabb-20c14464bfb7" providerId="ADAL" clId="{25C97D6E-73B0-4140-96CD-2BA9D853D87A}" dt="2024-09-23T14:14:08.724" v="9582" actId="2711"/>
          <ac:spMkLst>
            <pc:docMk/>
            <pc:sldMk cId="918058158" sldId="2147470450"/>
            <ac:spMk id="3" creationId="{2C780633-A572-3BD2-CECD-F71BC5FF8723}"/>
          </ac:spMkLst>
        </pc:spChg>
        <pc:spChg chg="mod">
          <ac:chgData name="Mathias Vercauteren" userId="fa5be325-c4b1-412f-aabb-20c14464bfb7" providerId="ADAL" clId="{25C97D6E-73B0-4140-96CD-2BA9D853D87A}" dt="2024-09-23T14:14:08.724" v="9582" actId="2711"/>
          <ac:spMkLst>
            <pc:docMk/>
            <pc:sldMk cId="918058158" sldId="2147470450"/>
            <ac:spMk id="4" creationId="{75C206A2-9B4F-FF2B-88F0-6656F6A24395}"/>
          </ac:spMkLst>
        </pc:spChg>
        <pc:spChg chg="mod">
          <ac:chgData name="Mathias Vercauteren" userId="fa5be325-c4b1-412f-aabb-20c14464bfb7" providerId="ADAL" clId="{25C97D6E-73B0-4140-96CD-2BA9D853D87A}" dt="2024-09-23T14:14:08.724" v="9582" actId="2711"/>
          <ac:spMkLst>
            <pc:docMk/>
            <pc:sldMk cId="918058158" sldId="2147470450"/>
            <ac:spMk id="5" creationId="{5C7A90D9-53BF-813B-A37A-A5D78879EFA8}"/>
          </ac:spMkLst>
        </pc:spChg>
        <pc:spChg chg="mod">
          <ac:chgData name="Mathias Vercauteren" userId="fa5be325-c4b1-412f-aabb-20c14464bfb7" providerId="ADAL" clId="{25C97D6E-73B0-4140-96CD-2BA9D853D87A}" dt="2024-09-23T14:14:08.724" v="9582" actId="2711"/>
          <ac:spMkLst>
            <pc:docMk/>
            <pc:sldMk cId="918058158" sldId="2147470450"/>
            <ac:spMk id="11" creationId="{F3C9E969-9F06-5BE1-6751-25BA5FDD0AE0}"/>
          </ac:spMkLst>
        </pc:spChg>
        <pc:spChg chg="mod">
          <ac:chgData name="Mathias Vercauteren" userId="fa5be325-c4b1-412f-aabb-20c14464bfb7" providerId="ADAL" clId="{25C97D6E-73B0-4140-96CD-2BA9D853D87A}" dt="2024-09-23T14:14:08.724" v="9582" actId="2711"/>
          <ac:spMkLst>
            <pc:docMk/>
            <pc:sldMk cId="918058158" sldId="2147470450"/>
            <ac:spMk id="12" creationId="{2DC217BE-B39F-525F-D833-CFEF720E63DB}"/>
          </ac:spMkLst>
        </pc:spChg>
        <pc:spChg chg="add mod">
          <ac:chgData name="Mathias Vercauteren" userId="fa5be325-c4b1-412f-aabb-20c14464bfb7" providerId="ADAL" clId="{25C97D6E-73B0-4140-96CD-2BA9D853D87A}" dt="2024-09-23T14:14:08.724" v="9582" actId="2711"/>
          <ac:spMkLst>
            <pc:docMk/>
            <pc:sldMk cId="918058158" sldId="2147470450"/>
            <ac:spMk id="13" creationId="{E443310E-EB7E-205D-0430-587D9C143A90}"/>
          </ac:spMkLst>
        </pc:spChg>
        <pc:spChg chg="add del mod">
          <ac:chgData name="Mathias Vercauteren" userId="fa5be325-c4b1-412f-aabb-20c14464bfb7" providerId="ADAL" clId="{25C97D6E-73B0-4140-96CD-2BA9D853D87A}" dt="2024-09-23T13:10:11.864" v="9081" actId="478"/>
          <ac:spMkLst>
            <pc:docMk/>
            <pc:sldMk cId="918058158" sldId="2147470450"/>
            <ac:spMk id="14" creationId="{AAA0B669-3563-E9EB-A5FB-7199E9E2C829}"/>
          </ac:spMkLst>
        </pc:spChg>
        <pc:spChg chg="add del mod">
          <ac:chgData name="Mathias Vercauteren" userId="fa5be325-c4b1-412f-aabb-20c14464bfb7" providerId="ADAL" clId="{25C97D6E-73B0-4140-96CD-2BA9D853D87A}" dt="2024-09-23T13:10:11.864" v="9081" actId="478"/>
          <ac:spMkLst>
            <pc:docMk/>
            <pc:sldMk cId="918058158" sldId="2147470450"/>
            <ac:spMk id="15" creationId="{920522B0-1863-EFB0-41B7-F7C9E227094F}"/>
          </ac:spMkLst>
        </pc:spChg>
        <pc:spChg chg="add mod">
          <ac:chgData name="Mathias Vercauteren" userId="fa5be325-c4b1-412f-aabb-20c14464bfb7" providerId="ADAL" clId="{25C97D6E-73B0-4140-96CD-2BA9D853D87A}" dt="2024-09-23T14:14:08.724" v="9582" actId="2711"/>
          <ac:spMkLst>
            <pc:docMk/>
            <pc:sldMk cId="918058158" sldId="2147470450"/>
            <ac:spMk id="16" creationId="{90C3A2E4-9FC4-8C61-C6F5-E58DDA620AA9}"/>
          </ac:spMkLst>
        </pc:spChg>
        <pc:spChg chg="mod">
          <ac:chgData name="Mathias Vercauteren" userId="fa5be325-c4b1-412f-aabb-20c14464bfb7" providerId="ADAL" clId="{25C97D6E-73B0-4140-96CD-2BA9D853D87A}" dt="2024-09-23T14:14:08.724" v="9582" actId="2711"/>
          <ac:spMkLst>
            <pc:docMk/>
            <pc:sldMk cId="918058158" sldId="2147470450"/>
            <ac:spMk id="17" creationId="{E27B0E0A-F484-A83A-F9A3-897DE37D0DE1}"/>
          </ac:spMkLst>
        </pc:spChg>
        <pc:spChg chg="mod">
          <ac:chgData name="Mathias Vercauteren" userId="fa5be325-c4b1-412f-aabb-20c14464bfb7" providerId="ADAL" clId="{25C97D6E-73B0-4140-96CD-2BA9D853D87A}" dt="2024-09-23T14:14:08.724" v="9582" actId="2711"/>
          <ac:spMkLst>
            <pc:docMk/>
            <pc:sldMk cId="918058158" sldId="2147470450"/>
            <ac:spMk id="18" creationId="{811D9054-9663-5808-DB3E-35ADB3927868}"/>
          </ac:spMkLst>
        </pc:spChg>
        <pc:spChg chg="mod">
          <ac:chgData name="Mathias Vercauteren" userId="fa5be325-c4b1-412f-aabb-20c14464bfb7" providerId="ADAL" clId="{25C97D6E-73B0-4140-96CD-2BA9D853D87A}" dt="2024-09-23T14:14:08.724" v="9582" actId="2711"/>
          <ac:spMkLst>
            <pc:docMk/>
            <pc:sldMk cId="918058158" sldId="2147470450"/>
            <ac:spMk id="19" creationId="{85115FE3-3F75-FA34-8AD3-7A9AD8925984}"/>
          </ac:spMkLst>
        </pc:spChg>
        <pc:spChg chg="del">
          <ac:chgData name="Mathias Vercauteren" userId="fa5be325-c4b1-412f-aabb-20c14464bfb7" providerId="ADAL" clId="{25C97D6E-73B0-4140-96CD-2BA9D853D87A}" dt="2024-09-23T13:08:56.865" v="9029" actId="478"/>
          <ac:spMkLst>
            <pc:docMk/>
            <pc:sldMk cId="918058158" sldId="2147470450"/>
            <ac:spMk id="20" creationId="{72256FB2-890D-B35F-EFF2-AD2A88FB303E}"/>
          </ac:spMkLst>
        </pc:spChg>
        <pc:spChg chg="add del mod">
          <ac:chgData name="Mathias Vercauteren" userId="fa5be325-c4b1-412f-aabb-20c14464bfb7" providerId="ADAL" clId="{25C97D6E-73B0-4140-96CD-2BA9D853D87A}" dt="2024-09-23T13:35:04.850" v="9099" actId="478"/>
          <ac:spMkLst>
            <pc:docMk/>
            <pc:sldMk cId="918058158" sldId="2147470450"/>
            <ac:spMk id="22" creationId="{C4BA9059-C48D-6D02-130D-48DA14B90804}"/>
          </ac:spMkLst>
        </pc:spChg>
        <pc:spChg chg="add del mod">
          <ac:chgData name="Mathias Vercauteren" userId="fa5be325-c4b1-412f-aabb-20c14464bfb7" providerId="ADAL" clId="{25C97D6E-73B0-4140-96CD-2BA9D853D87A}" dt="2024-09-23T13:35:04.850" v="9099" actId="478"/>
          <ac:spMkLst>
            <pc:docMk/>
            <pc:sldMk cId="918058158" sldId="2147470450"/>
            <ac:spMk id="23" creationId="{02701A5D-D01D-97AA-9B46-718FEE972BEC}"/>
          </ac:spMkLst>
        </pc:spChg>
        <pc:spChg chg="add del mod">
          <ac:chgData name="Mathias Vercauteren" userId="fa5be325-c4b1-412f-aabb-20c14464bfb7" providerId="ADAL" clId="{25C97D6E-73B0-4140-96CD-2BA9D853D87A}" dt="2024-09-23T13:35:04.850" v="9099" actId="478"/>
          <ac:spMkLst>
            <pc:docMk/>
            <pc:sldMk cId="918058158" sldId="2147470450"/>
            <ac:spMk id="24" creationId="{CE7ADFA1-5087-9CE1-60E6-F03ECA7CE246}"/>
          </ac:spMkLst>
        </pc:spChg>
        <pc:spChg chg="add del mod">
          <ac:chgData name="Mathias Vercauteren" userId="fa5be325-c4b1-412f-aabb-20c14464bfb7" providerId="ADAL" clId="{25C97D6E-73B0-4140-96CD-2BA9D853D87A}" dt="2024-09-23T13:35:04.850" v="9099" actId="478"/>
          <ac:spMkLst>
            <pc:docMk/>
            <pc:sldMk cId="918058158" sldId="2147470450"/>
            <ac:spMk id="25" creationId="{D272A02F-DC56-07E1-5408-23863EE273F5}"/>
          </ac:spMkLst>
        </pc:spChg>
        <pc:spChg chg="add del mod">
          <ac:chgData name="Mathias Vercauteren" userId="fa5be325-c4b1-412f-aabb-20c14464bfb7" providerId="ADAL" clId="{25C97D6E-73B0-4140-96CD-2BA9D853D87A}" dt="2024-09-23T13:35:04.850" v="9099" actId="478"/>
          <ac:spMkLst>
            <pc:docMk/>
            <pc:sldMk cId="918058158" sldId="2147470450"/>
            <ac:spMk id="26" creationId="{D0101D28-6C29-E99B-A862-F1DC9BE34747}"/>
          </ac:spMkLst>
        </pc:spChg>
        <pc:spChg chg="add del mod">
          <ac:chgData name="Mathias Vercauteren" userId="fa5be325-c4b1-412f-aabb-20c14464bfb7" providerId="ADAL" clId="{25C97D6E-73B0-4140-96CD-2BA9D853D87A}" dt="2024-09-23T13:35:04.850" v="9099" actId="478"/>
          <ac:spMkLst>
            <pc:docMk/>
            <pc:sldMk cId="918058158" sldId="2147470450"/>
            <ac:spMk id="27" creationId="{B1F3DAE5-B6F0-A028-5763-A5179C1F7229}"/>
          </ac:spMkLst>
        </pc:spChg>
        <pc:spChg chg="add mod">
          <ac:chgData name="Mathias Vercauteren" userId="fa5be325-c4b1-412f-aabb-20c14464bfb7" providerId="ADAL" clId="{25C97D6E-73B0-4140-96CD-2BA9D853D87A}" dt="2024-09-23T13:35:00.653" v="9097"/>
          <ac:spMkLst>
            <pc:docMk/>
            <pc:sldMk cId="918058158" sldId="2147470450"/>
            <ac:spMk id="28" creationId="{CC9228C1-7510-1AE9-CDAB-20C83DBFB100}"/>
          </ac:spMkLst>
        </pc:spChg>
        <pc:spChg chg="add mod">
          <ac:chgData name="Mathias Vercauteren" userId="fa5be325-c4b1-412f-aabb-20c14464bfb7" providerId="ADAL" clId="{25C97D6E-73B0-4140-96CD-2BA9D853D87A}" dt="2024-09-23T13:35:00.653" v="9097"/>
          <ac:spMkLst>
            <pc:docMk/>
            <pc:sldMk cId="918058158" sldId="2147470450"/>
            <ac:spMk id="29" creationId="{9203CE9A-04CB-64EF-5669-E5E9DA6AEE9A}"/>
          </ac:spMkLst>
        </pc:spChg>
        <pc:spChg chg="add mod">
          <ac:chgData name="Mathias Vercauteren" userId="fa5be325-c4b1-412f-aabb-20c14464bfb7" providerId="ADAL" clId="{25C97D6E-73B0-4140-96CD-2BA9D853D87A}" dt="2024-09-23T14:14:08.724" v="9582" actId="2711"/>
          <ac:spMkLst>
            <pc:docMk/>
            <pc:sldMk cId="918058158" sldId="2147470450"/>
            <ac:spMk id="30" creationId="{AFDAF450-DBC9-2CB6-672D-924093315FC8}"/>
          </ac:spMkLst>
        </pc:spChg>
        <pc:spChg chg="add mod">
          <ac:chgData name="Mathias Vercauteren" userId="fa5be325-c4b1-412f-aabb-20c14464bfb7" providerId="ADAL" clId="{25C97D6E-73B0-4140-96CD-2BA9D853D87A}" dt="2024-09-23T14:14:08.724" v="9582" actId="2711"/>
          <ac:spMkLst>
            <pc:docMk/>
            <pc:sldMk cId="918058158" sldId="2147470450"/>
            <ac:spMk id="31" creationId="{62757DC8-D74F-2600-B0D5-C489B8B1B07F}"/>
          </ac:spMkLst>
        </pc:spChg>
        <pc:spChg chg="add mod">
          <ac:chgData name="Mathias Vercauteren" userId="fa5be325-c4b1-412f-aabb-20c14464bfb7" providerId="ADAL" clId="{25C97D6E-73B0-4140-96CD-2BA9D853D87A}" dt="2024-09-23T14:14:08.724" v="9582" actId="2711"/>
          <ac:spMkLst>
            <pc:docMk/>
            <pc:sldMk cId="918058158" sldId="2147470450"/>
            <ac:spMk id="32" creationId="{08F978BA-262B-F47B-61D5-1CA8CA9BBFAD}"/>
          </ac:spMkLst>
        </pc:spChg>
        <pc:spChg chg="add mod">
          <ac:chgData name="Mathias Vercauteren" userId="fa5be325-c4b1-412f-aabb-20c14464bfb7" providerId="ADAL" clId="{25C97D6E-73B0-4140-96CD-2BA9D853D87A}" dt="2024-09-23T14:14:08.724" v="9582" actId="2711"/>
          <ac:spMkLst>
            <pc:docMk/>
            <pc:sldMk cId="918058158" sldId="2147470450"/>
            <ac:spMk id="33" creationId="{1F889462-8D18-92E6-4453-2C6B696C7372}"/>
          </ac:spMkLst>
        </pc:spChg>
        <pc:spChg chg="add mod">
          <ac:chgData name="Mathias Vercauteren" userId="fa5be325-c4b1-412f-aabb-20c14464bfb7" providerId="ADAL" clId="{25C97D6E-73B0-4140-96CD-2BA9D853D87A}" dt="2024-09-23T14:14:08.724" v="9582" actId="2711"/>
          <ac:spMkLst>
            <pc:docMk/>
            <pc:sldMk cId="918058158" sldId="2147470450"/>
            <ac:spMk id="34" creationId="{4F31652A-7809-D6F8-D350-C2E59A9735E5}"/>
          </ac:spMkLst>
        </pc:spChg>
        <pc:spChg chg="add mod">
          <ac:chgData name="Mathias Vercauteren" userId="fa5be325-c4b1-412f-aabb-20c14464bfb7" providerId="ADAL" clId="{25C97D6E-73B0-4140-96CD-2BA9D853D87A}" dt="2024-09-23T14:14:08.724" v="9582" actId="2711"/>
          <ac:spMkLst>
            <pc:docMk/>
            <pc:sldMk cId="918058158" sldId="2147470450"/>
            <ac:spMk id="35" creationId="{F8CAB0B7-D170-CB38-9F20-F7BF17D1E229}"/>
          </ac:spMkLst>
        </pc:spChg>
        <pc:spChg chg="add mod">
          <ac:chgData name="Mathias Vercauteren" userId="fa5be325-c4b1-412f-aabb-20c14464bfb7" providerId="ADAL" clId="{25C97D6E-73B0-4140-96CD-2BA9D853D87A}" dt="2024-09-23T14:14:08.724" v="9582" actId="2711"/>
          <ac:spMkLst>
            <pc:docMk/>
            <pc:sldMk cId="918058158" sldId="2147470450"/>
            <ac:spMk id="36" creationId="{CB84EC17-C4A5-7B72-958E-6D0F59DC12E3}"/>
          </ac:spMkLst>
        </pc:spChg>
        <pc:spChg chg="add mod">
          <ac:chgData name="Mathias Vercauteren" userId="fa5be325-c4b1-412f-aabb-20c14464bfb7" providerId="ADAL" clId="{25C97D6E-73B0-4140-96CD-2BA9D853D87A}" dt="2024-09-23T14:14:08.724" v="9582" actId="2711"/>
          <ac:spMkLst>
            <pc:docMk/>
            <pc:sldMk cId="918058158" sldId="2147470450"/>
            <ac:spMk id="37" creationId="{867A977D-88BA-4E47-7FBF-13DC7D9BD0F3}"/>
          </ac:spMkLst>
        </pc:spChg>
        <pc:grpChg chg="mod">
          <ac:chgData name="Mathias Vercauteren" userId="fa5be325-c4b1-412f-aabb-20c14464bfb7" providerId="ADAL" clId="{25C97D6E-73B0-4140-96CD-2BA9D853D87A}" dt="2024-09-23T14:14:08.724" v="9582" actId="2711"/>
          <ac:grpSpMkLst>
            <pc:docMk/>
            <pc:sldMk cId="918058158" sldId="2147470450"/>
            <ac:grpSpMk id="6" creationId="{BFCCA5E3-DE5A-6AB0-5DF8-077F3B31D1C3}"/>
          </ac:grpSpMkLst>
        </pc:grpChg>
        <pc:cxnChg chg="add mod">
          <ac:chgData name="Mathias Vercauteren" userId="fa5be325-c4b1-412f-aabb-20c14464bfb7" providerId="ADAL" clId="{25C97D6E-73B0-4140-96CD-2BA9D853D87A}" dt="2024-09-23T14:14:08.724" v="9582" actId="2711"/>
          <ac:cxnSpMkLst>
            <pc:docMk/>
            <pc:sldMk cId="918058158" sldId="2147470450"/>
            <ac:cxnSpMk id="21" creationId="{1A28EB28-7562-C9B2-8F1C-0A449D31230E}"/>
          </ac:cxnSpMkLst>
        </pc:cxnChg>
      </pc:sldChg>
      <pc:sldChg chg="addSp delSp modSp add mod ord modTransition">
        <pc:chgData name="Mathias Vercauteren" userId="fa5be325-c4b1-412f-aabb-20c14464bfb7" providerId="ADAL" clId="{25C97D6E-73B0-4140-96CD-2BA9D853D87A}" dt="2024-10-02T17:13:14.143" v="41813"/>
        <pc:sldMkLst>
          <pc:docMk/>
          <pc:sldMk cId="3377605766" sldId="2147470451"/>
        </pc:sldMkLst>
        <pc:spChg chg="add mod">
          <ac:chgData name="Mathias Vercauteren" userId="fa5be325-c4b1-412f-aabb-20c14464bfb7" providerId="ADAL" clId="{25C97D6E-73B0-4140-96CD-2BA9D853D87A}" dt="2024-09-23T14:07:56.139" v="9283" actId="1076"/>
          <ac:spMkLst>
            <pc:docMk/>
            <pc:sldMk cId="3377605766" sldId="2147470451"/>
            <ac:spMk id="3" creationId="{897F3F32-916B-2DF8-EEA9-2E1B1B32ABBE}"/>
          </ac:spMkLst>
        </pc:spChg>
        <pc:spChg chg="mod">
          <ac:chgData name="Mathias Vercauteren" userId="fa5be325-c4b1-412f-aabb-20c14464bfb7" providerId="ADAL" clId="{25C97D6E-73B0-4140-96CD-2BA9D853D87A}" dt="2024-09-23T14:07:31.380" v="9276" actId="20577"/>
          <ac:spMkLst>
            <pc:docMk/>
            <pc:sldMk cId="3377605766" sldId="2147470451"/>
            <ac:spMk id="11" creationId="{E0A86520-5676-D937-510E-7645A012F436}"/>
          </ac:spMkLst>
        </pc:spChg>
        <pc:spChg chg="add mod">
          <ac:chgData name="Mathias Vercauteren" userId="fa5be325-c4b1-412f-aabb-20c14464bfb7" providerId="ADAL" clId="{25C97D6E-73B0-4140-96CD-2BA9D853D87A}" dt="2024-09-23T14:07:56.139" v="9283" actId="1076"/>
          <ac:spMkLst>
            <pc:docMk/>
            <pc:sldMk cId="3377605766" sldId="2147470451"/>
            <ac:spMk id="12" creationId="{D0D3A32D-42A5-2AB4-434B-B08CC0403C12}"/>
          </ac:spMkLst>
        </pc:spChg>
        <pc:spChg chg="del">
          <ac:chgData name="Mathias Vercauteren" userId="fa5be325-c4b1-412f-aabb-20c14464bfb7" providerId="ADAL" clId="{25C97D6E-73B0-4140-96CD-2BA9D853D87A}" dt="2024-09-23T14:07:39.430" v="9277" actId="478"/>
          <ac:spMkLst>
            <pc:docMk/>
            <pc:sldMk cId="3377605766" sldId="2147470451"/>
            <ac:spMk id="14" creationId="{15702E01-FBDF-5AF3-B454-CFB5C03BA999}"/>
          </ac:spMkLst>
        </pc:spChg>
        <pc:spChg chg="add mod">
          <ac:chgData name="Mathias Vercauteren" userId="fa5be325-c4b1-412f-aabb-20c14464bfb7" providerId="ADAL" clId="{25C97D6E-73B0-4140-96CD-2BA9D853D87A}" dt="2024-09-23T14:07:56.139" v="9283" actId="1076"/>
          <ac:spMkLst>
            <pc:docMk/>
            <pc:sldMk cId="3377605766" sldId="2147470451"/>
            <ac:spMk id="16" creationId="{F7E6AA7F-E498-E359-A4D4-42C78F8D95AC}"/>
          </ac:spMkLst>
        </pc:spChg>
        <pc:spChg chg="add mod">
          <ac:chgData name="Mathias Vercauteren" userId="fa5be325-c4b1-412f-aabb-20c14464bfb7" providerId="ADAL" clId="{25C97D6E-73B0-4140-96CD-2BA9D853D87A}" dt="2024-09-23T14:07:56.139" v="9283" actId="1076"/>
          <ac:spMkLst>
            <pc:docMk/>
            <pc:sldMk cId="3377605766" sldId="2147470451"/>
            <ac:spMk id="17" creationId="{A68C60F9-98FC-4C38-E2DA-4943EF8BD0E8}"/>
          </ac:spMkLst>
        </pc:spChg>
        <pc:spChg chg="add mod">
          <ac:chgData name="Mathias Vercauteren" userId="fa5be325-c4b1-412f-aabb-20c14464bfb7" providerId="ADAL" clId="{25C97D6E-73B0-4140-96CD-2BA9D853D87A}" dt="2024-09-23T14:07:56.139" v="9283" actId="1076"/>
          <ac:spMkLst>
            <pc:docMk/>
            <pc:sldMk cId="3377605766" sldId="2147470451"/>
            <ac:spMk id="18" creationId="{2D858F09-E542-21C2-FBC5-1EA642A5A01D}"/>
          </ac:spMkLst>
        </pc:spChg>
        <pc:spChg chg="add mod">
          <ac:chgData name="Mathias Vercauteren" userId="fa5be325-c4b1-412f-aabb-20c14464bfb7" providerId="ADAL" clId="{25C97D6E-73B0-4140-96CD-2BA9D853D87A}" dt="2024-09-23T14:07:56.139" v="9283" actId="1076"/>
          <ac:spMkLst>
            <pc:docMk/>
            <pc:sldMk cId="3377605766" sldId="2147470451"/>
            <ac:spMk id="19" creationId="{BD05979F-38E9-D2B3-F8CF-81D61C56571B}"/>
          </ac:spMkLst>
        </pc:spChg>
        <pc:spChg chg="add mod">
          <ac:chgData name="Mathias Vercauteren" userId="fa5be325-c4b1-412f-aabb-20c14464bfb7" providerId="ADAL" clId="{25C97D6E-73B0-4140-96CD-2BA9D853D87A}" dt="2024-09-23T14:07:56.139" v="9283" actId="1076"/>
          <ac:spMkLst>
            <pc:docMk/>
            <pc:sldMk cId="3377605766" sldId="2147470451"/>
            <ac:spMk id="20" creationId="{095E4F4D-67B3-9688-6AA4-558441489415}"/>
          </ac:spMkLst>
        </pc:spChg>
        <pc:spChg chg="mod topLvl">
          <ac:chgData name="Mathias Vercauteren" userId="fa5be325-c4b1-412f-aabb-20c14464bfb7" providerId="ADAL" clId="{25C97D6E-73B0-4140-96CD-2BA9D853D87A}" dt="2024-09-23T14:11:32.556" v="9491" actId="113"/>
          <ac:spMkLst>
            <pc:docMk/>
            <pc:sldMk cId="3377605766" sldId="2147470451"/>
            <ac:spMk id="22" creationId="{F03FCBA3-40EA-48B4-3044-72AF7FA3750A}"/>
          </ac:spMkLst>
        </pc:spChg>
        <pc:spChg chg="del">
          <ac:chgData name="Mathias Vercauteren" userId="fa5be325-c4b1-412f-aabb-20c14464bfb7" providerId="ADAL" clId="{25C97D6E-73B0-4140-96CD-2BA9D853D87A}" dt="2024-09-23T14:07:39.430" v="9277" actId="478"/>
          <ac:spMkLst>
            <pc:docMk/>
            <pc:sldMk cId="3377605766" sldId="2147470451"/>
            <ac:spMk id="30" creationId="{BFD00E4D-35D7-29DF-EF60-E08B136C7FAC}"/>
          </ac:spMkLst>
        </pc:spChg>
        <pc:spChg chg="del">
          <ac:chgData name="Mathias Vercauteren" userId="fa5be325-c4b1-412f-aabb-20c14464bfb7" providerId="ADAL" clId="{25C97D6E-73B0-4140-96CD-2BA9D853D87A}" dt="2024-09-23T14:07:39.430" v="9277" actId="478"/>
          <ac:spMkLst>
            <pc:docMk/>
            <pc:sldMk cId="3377605766" sldId="2147470451"/>
            <ac:spMk id="34" creationId="{676F4273-CAC8-AA11-FDF6-DCC9A05C4750}"/>
          </ac:spMkLst>
        </pc:spChg>
        <pc:spChg chg="del">
          <ac:chgData name="Mathias Vercauteren" userId="fa5be325-c4b1-412f-aabb-20c14464bfb7" providerId="ADAL" clId="{25C97D6E-73B0-4140-96CD-2BA9D853D87A}" dt="2024-09-23T14:07:39.430" v="9277" actId="478"/>
          <ac:spMkLst>
            <pc:docMk/>
            <pc:sldMk cId="3377605766" sldId="2147470451"/>
            <ac:spMk id="36" creationId="{C7289DF7-FF12-8D83-A20C-EB390E8B178D}"/>
          </ac:spMkLst>
        </pc:spChg>
        <pc:spChg chg="del">
          <ac:chgData name="Mathias Vercauteren" userId="fa5be325-c4b1-412f-aabb-20c14464bfb7" providerId="ADAL" clId="{25C97D6E-73B0-4140-96CD-2BA9D853D87A}" dt="2024-09-23T14:07:39.430" v="9277" actId="478"/>
          <ac:spMkLst>
            <pc:docMk/>
            <pc:sldMk cId="3377605766" sldId="2147470451"/>
            <ac:spMk id="38" creationId="{CCA70A88-8C87-1C1A-A3D3-7B35C4B9179B}"/>
          </ac:spMkLst>
        </pc:spChg>
        <pc:spChg chg="del">
          <ac:chgData name="Mathias Vercauteren" userId="fa5be325-c4b1-412f-aabb-20c14464bfb7" providerId="ADAL" clId="{25C97D6E-73B0-4140-96CD-2BA9D853D87A}" dt="2024-09-23T14:07:39.430" v="9277" actId="478"/>
          <ac:spMkLst>
            <pc:docMk/>
            <pc:sldMk cId="3377605766" sldId="2147470451"/>
            <ac:spMk id="40" creationId="{22573CF2-24ED-7B27-C653-033DCB0CCC49}"/>
          </ac:spMkLst>
        </pc:spChg>
        <pc:spChg chg="del">
          <ac:chgData name="Mathias Vercauteren" userId="fa5be325-c4b1-412f-aabb-20c14464bfb7" providerId="ADAL" clId="{25C97D6E-73B0-4140-96CD-2BA9D853D87A}" dt="2024-09-23T14:07:39.430" v="9277" actId="478"/>
          <ac:spMkLst>
            <pc:docMk/>
            <pc:sldMk cId="3377605766" sldId="2147470451"/>
            <ac:spMk id="42" creationId="{33C81271-A540-CCE0-451C-68C46D4F6010}"/>
          </ac:spMkLst>
        </pc:spChg>
        <pc:grpChg chg="add del mod">
          <ac:chgData name="Mathias Vercauteren" userId="fa5be325-c4b1-412f-aabb-20c14464bfb7" providerId="ADAL" clId="{25C97D6E-73B0-4140-96CD-2BA9D853D87A}" dt="2024-09-23T14:10:22.793" v="9384" actId="165"/>
          <ac:grpSpMkLst>
            <pc:docMk/>
            <pc:sldMk cId="3377605766" sldId="2147470451"/>
            <ac:grpSpMk id="21" creationId="{CB988BC6-11E0-EF6E-AC7A-16A2D0D69AE6}"/>
          </ac:grpSpMkLst>
        </pc:grpChg>
        <pc:picChg chg="del mod topLvl">
          <ac:chgData name="Mathias Vercauteren" userId="fa5be325-c4b1-412f-aabb-20c14464bfb7" providerId="ADAL" clId="{25C97D6E-73B0-4140-96CD-2BA9D853D87A}" dt="2024-09-23T14:10:34.279" v="9389" actId="478"/>
          <ac:picMkLst>
            <pc:docMk/>
            <pc:sldMk cId="3377605766" sldId="2147470451"/>
            <ac:picMk id="23" creationId="{7268D18B-07CB-DBA6-6C4D-1FA8C102FC6B}"/>
          </ac:picMkLst>
        </pc:picChg>
        <pc:picChg chg="mod topLvl">
          <ac:chgData name="Mathias Vercauteren" userId="fa5be325-c4b1-412f-aabb-20c14464bfb7" providerId="ADAL" clId="{25C97D6E-73B0-4140-96CD-2BA9D853D87A}" dt="2024-09-23T14:12:06.018" v="9492" actId="1582"/>
          <ac:picMkLst>
            <pc:docMk/>
            <pc:sldMk cId="3377605766" sldId="2147470451"/>
            <ac:picMk id="24" creationId="{8B6D791A-F53E-023F-16CE-CC48A58A73EE}"/>
          </ac:picMkLst>
        </pc:picChg>
      </pc:sldChg>
      <pc:sldChg chg="addSp delSp modSp add mod modTransition">
        <pc:chgData name="Mathias Vercauteren" userId="fa5be325-c4b1-412f-aabb-20c14464bfb7" providerId="ADAL" clId="{25C97D6E-73B0-4140-96CD-2BA9D853D87A}" dt="2024-10-02T17:13:14.143" v="41813"/>
        <pc:sldMkLst>
          <pc:docMk/>
          <pc:sldMk cId="1275473657" sldId="2147470452"/>
        </pc:sldMkLst>
        <pc:spChg chg="mod">
          <ac:chgData name="Mathias Vercauteren" userId="fa5be325-c4b1-412f-aabb-20c14464bfb7" providerId="ADAL" clId="{25C97D6E-73B0-4140-96CD-2BA9D853D87A}" dt="2024-09-23T14:13:57.793" v="9580" actId="2711"/>
          <ac:spMkLst>
            <pc:docMk/>
            <pc:sldMk cId="1275473657" sldId="2147470452"/>
            <ac:spMk id="2" creationId="{C8A5EBF4-6C0B-E82E-DCF7-55720A2C10FD}"/>
          </ac:spMkLst>
        </pc:spChg>
        <pc:spChg chg="mod">
          <ac:chgData name="Mathias Vercauteren" userId="fa5be325-c4b1-412f-aabb-20c14464bfb7" providerId="ADAL" clId="{25C97D6E-73B0-4140-96CD-2BA9D853D87A}" dt="2024-09-23T14:13:57.793" v="9580" actId="2711"/>
          <ac:spMkLst>
            <pc:docMk/>
            <pc:sldMk cId="1275473657" sldId="2147470452"/>
            <ac:spMk id="3" creationId="{2C780633-A572-3BD2-CECD-F71BC5FF8723}"/>
          </ac:spMkLst>
        </pc:spChg>
        <pc:spChg chg="mod">
          <ac:chgData name="Mathias Vercauteren" userId="fa5be325-c4b1-412f-aabb-20c14464bfb7" providerId="ADAL" clId="{25C97D6E-73B0-4140-96CD-2BA9D853D87A}" dt="2024-09-23T14:13:57.793" v="9580" actId="2711"/>
          <ac:spMkLst>
            <pc:docMk/>
            <pc:sldMk cId="1275473657" sldId="2147470452"/>
            <ac:spMk id="4" creationId="{75C206A2-9B4F-FF2B-88F0-6656F6A24395}"/>
          </ac:spMkLst>
        </pc:spChg>
        <pc:spChg chg="mod">
          <ac:chgData name="Mathias Vercauteren" userId="fa5be325-c4b1-412f-aabb-20c14464bfb7" providerId="ADAL" clId="{25C97D6E-73B0-4140-96CD-2BA9D853D87A}" dt="2024-09-23T14:13:57.793" v="9580" actId="2711"/>
          <ac:spMkLst>
            <pc:docMk/>
            <pc:sldMk cId="1275473657" sldId="2147470452"/>
            <ac:spMk id="5" creationId="{5C7A90D9-53BF-813B-A37A-A5D78879EFA8}"/>
          </ac:spMkLst>
        </pc:spChg>
        <pc:spChg chg="mod">
          <ac:chgData name="Mathias Vercauteren" userId="fa5be325-c4b1-412f-aabb-20c14464bfb7" providerId="ADAL" clId="{25C97D6E-73B0-4140-96CD-2BA9D853D87A}" dt="2024-09-23T14:13:57.793" v="9580" actId="2711"/>
          <ac:spMkLst>
            <pc:docMk/>
            <pc:sldMk cId="1275473657" sldId="2147470452"/>
            <ac:spMk id="7" creationId="{C1343108-129F-BE5E-B30F-AAF3B417A8B5}"/>
          </ac:spMkLst>
        </pc:spChg>
        <pc:spChg chg="mod">
          <ac:chgData name="Mathias Vercauteren" userId="fa5be325-c4b1-412f-aabb-20c14464bfb7" providerId="ADAL" clId="{25C97D6E-73B0-4140-96CD-2BA9D853D87A}" dt="2024-09-23T14:13:57.793" v="9580" actId="2711"/>
          <ac:spMkLst>
            <pc:docMk/>
            <pc:sldMk cId="1275473657" sldId="2147470452"/>
            <ac:spMk id="9" creationId="{7B6AEFAF-A56B-6ACD-F31C-66149F5BA3F4}"/>
          </ac:spMkLst>
        </pc:spChg>
        <pc:spChg chg="mod">
          <ac:chgData name="Mathias Vercauteren" userId="fa5be325-c4b1-412f-aabb-20c14464bfb7" providerId="ADAL" clId="{25C97D6E-73B0-4140-96CD-2BA9D853D87A}" dt="2024-09-23T14:13:57.793" v="9580" actId="2711"/>
          <ac:spMkLst>
            <pc:docMk/>
            <pc:sldMk cId="1275473657" sldId="2147470452"/>
            <ac:spMk id="10" creationId="{4AF8DCD6-F4C1-8E53-2DB8-0D35C42806D2}"/>
          </ac:spMkLst>
        </pc:spChg>
        <pc:spChg chg="del mod">
          <ac:chgData name="Mathias Vercauteren" userId="fa5be325-c4b1-412f-aabb-20c14464bfb7" providerId="ADAL" clId="{25C97D6E-73B0-4140-96CD-2BA9D853D87A}" dt="2024-09-23T14:15:59.623" v="9586" actId="478"/>
          <ac:spMkLst>
            <pc:docMk/>
            <pc:sldMk cId="1275473657" sldId="2147470452"/>
            <ac:spMk id="11" creationId="{BA611265-4F94-B3A9-556A-7A6B4234D9CD}"/>
          </ac:spMkLst>
        </pc:spChg>
        <pc:spChg chg="del mod">
          <ac:chgData name="Mathias Vercauteren" userId="fa5be325-c4b1-412f-aabb-20c14464bfb7" providerId="ADAL" clId="{25C97D6E-73B0-4140-96CD-2BA9D853D87A}" dt="2024-09-23T14:15:59.623" v="9586" actId="478"/>
          <ac:spMkLst>
            <pc:docMk/>
            <pc:sldMk cId="1275473657" sldId="2147470452"/>
            <ac:spMk id="12" creationId="{476EC3D9-E7BA-C714-A5AA-9F8B6496A69E}"/>
          </ac:spMkLst>
        </pc:spChg>
        <pc:spChg chg="del mod">
          <ac:chgData name="Mathias Vercauteren" userId="fa5be325-c4b1-412f-aabb-20c14464bfb7" providerId="ADAL" clId="{25C97D6E-73B0-4140-96CD-2BA9D853D87A}" dt="2024-09-23T14:15:59.623" v="9586" actId="478"/>
          <ac:spMkLst>
            <pc:docMk/>
            <pc:sldMk cId="1275473657" sldId="2147470452"/>
            <ac:spMk id="13" creationId="{E9BA180D-8EF5-D402-F94F-0036716CC80B}"/>
          </ac:spMkLst>
        </pc:spChg>
        <pc:spChg chg="del mod">
          <ac:chgData name="Mathias Vercauteren" userId="fa5be325-c4b1-412f-aabb-20c14464bfb7" providerId="ADAL" clId="{25C97D6E-73B0-4140-96CD-2BA9D853D87A}" dt="2024-09-23T14:15:59.623" v="9586" actId="478"/>
          <ac:spMkLst>
            <pc:docMk/>
            <pc:sldMk cId="1275473657" sldId="2147470452"/>
            <ac:spMk id="14" creationId="{1A7E1CD4-4ED0-71DB-EEC5-6C9D2F7ED099}"/>
          </ac:spMkLst>
        </pc:spChg>
        <pc:spChg chg="del mod">
          <ac:chgData name="Mathias Vercauteren" userId="fa5be325-c4b1-412f-aabb-20c14464bfb7" providerId="ADAL" clId="{25C97D6E-73B0-4140-96CD-2BA9D853D87A}" dt="2024-09-23T14:15:59.623" v="9586" actId="478"/>
          <ac:spMkLst>
            <pc:docMk/>
            <pc:sldMk cId="1275473657" sldId="2147470452"/>
            <ac:spMk id="15" creationId="{AD3BDBBC-6F26-AF5C-BFF0-A0276C97BC8D}"/>
          </ac:spMkLst>
        </pc:spChg>
        <pc:spChg chg="del mod">
          <ac:chgData name="Mathias Vercauteren" userId="fa5be325-c4b1-412f-aabb-20c14464bfb7" providerId="ADAL" clId="{25C97D6E-73B0-4140-96CD-2BA9D853D87A}" dt="2024-09-23T14:15:59.623" v="9586" actId="478"/>
          <ac:spMkLst>
            <pc:docMk/>
            <pc:sldMk cId="1275473657" sldId="2147470452"/>
            <ac:spMk id="16" creationId="{21240428-3C96-ABD5-E724-FF20A8FF82FF}"/>
          </ac:spMkLst>
        </pc:spChg>
        <pc:spChg chg="mod">
          <ac:chgData name="Mathias Vercauteren" userId="fa5be325-c4b1-412f-aabb-20c14464bfb7" providerId="ADAL" clId="{25C97D6E-73B0-4140-96CD-2BA9D853D87A}" dt="2024-09-23T14:15:52.999" v="9585" actId="207"/>
          <ac:spMkLst>
            <pc:docMk/>
            <pc:sldMk cId="1275473657" sldId="2147470452"/>
            <ac:spMk id="17" creationId="{E27B0E0A-F484-A83A-F9A3-897DE37D0DE1}"/>
          </ac:spMkLst>
        </pc:spChg>
        <pc:spChg chg="mod">
          <ac:chgData name="Mathias Vercauteren" userId="fa5be325-c4b1-412f-aabb-20c14464bfb7" providerId="ADAL" clId="{25C97D6E-73B0-4140-96CD-2BA9D853D87A}" dt="2024-09-23T14:13:57.793" v="9580" actId="2711"/>
          <ac:spMkLst>
            <pc:docMk/>
            <pc:sldMk cId="1275473657" sldId="2147470452"/>
            <ac:spMk id="18" creationId="{FAF4E34B-7459-4CD7-CB44-087F381BE34E}"/>
          </ac:spMkLst>
        </pc:spChg>
        <pc:spChg chg="mod">
          <ac:chgData name="Mathias Vercauteren" userId="fa5be325-c4b1-412f-aabb-20c14464bfb7" providerId="ADAL" clId="{25C97D6E-73B0-4140-96CD-2BA9D853D87A}" dt="2024-09-23T14:13:57.793" v="9580" actId="2711"/>
          <ac:spMkLst>
            <pc:docMk/>
            <pc:sldMk cId="1275473657" sldId="2147470452"/>
            <ac:spMk id="19" creationId="{64F431A3-A0E9-F09A-CCDC-870608FDF65B}"/>
          </ac:spMkLst>
        </pc:spChg>
        <pc:spChg chg="mod">
          <ac:chgData name="Mathias Vercauteren" userId="fa5be325-c4b1-412f-aabb-20c14464bfb7" providerId="ADAL" clId="{25C97D6E-73B0-4140-96CD-2BA9D853D87A}" dt="2024-09-23T14:13:57.793" v="9580" actId="2711"/>
          <ac:spMkLst>
            <pc:docMk/>
            <pc:sldMk cId="1275473657" sldId="2147470452"/>
            <ac:spMk id="20" creationId="{717FCD88-284E-132F-5BA4-1B71EEF3EC3C}"/>
          </ac:spMkLst>
        </pc:spChg>
        <pc:spChg chg="mod">
          <ac:chgData name="Mathias Vercauteren" userId="fa5be325-c4b1-412f-aabb-20c14464bfb7" providerId="ADAL" clId="{25C97D6E-73B0-4140-96CD-2BA9D853D87A}" dt="2024-09-23T14:13:57.793" v="9580" actId="2711"/>
          <ac:spMkLst>
            <pc:docMk/>
            <pc:sldMk cId="1275473657" sldId="2147470452"/>
            <ac:spMk id="21" creationId="{148FAC62-DA7B-F3F2-2F8A-8D2A35E05467}"/>
          </ac:spMkLst>
        </pc:spChg>
        <pc:spChg chg="mod">
          <ac:chgData name="Mathias Vercauteren" userId="fa5be325-c4b1-412f-aabb-20c14464bfb7" providerId="ADAL" clId="{25C97D6E-73B0-4140-96CD-2BA9D853D87A}" dt="2024-09-23T14:13:57.793" v="9580" actId="2711"/>
          <ac:spMkLst>
            <pc:docMk/>
            <pc:sldMk cId="1275473657" sldId="2147470452"/>
            <ac:spMk id="22" creationId="{12EF7E9B-A751-BACC-F41E-143F79FB07E7}"/>
          </ac:spMkLst>
        </pc:spChg>
        <pc:spChg chg="add mod">
          <ac:chgData name="Mathias Vercauteren" userId="fa5be325-c4b1-412f-aabb-20c14464bfb7" providerId="ADAL" clId="{25C97D6E-73B0-4140-96CD-2BA9D853D87A}" dt="2024-09-23T14:13:57.793" v="9580" actId="2711"/>
          <ac:spMkLst>
            <pc:docMk/>
            <pc:sldMk cId="1275473657" sldId="2147470452"/>
            <ac:spMk id="23" creationId="{2BBE45D0-07EC-79DC-6E60-F1400EEF7CC8}"/>
          </ac:spMkLst>
        </pc:spChg>
        <pc:spChg chg="add mod">
          <ac:chgData name="Mathias Vercauteren" userId="fa5be325-c4b1-412f-aabb-20c14464bfb7" providerId="ADAL" clId="{25C97D6E-73B0-4140-96CD-2BA9D853D87A}" dt="2024-09-23T14:13:57.793" v="9580" actId="2711"/>
          <ac:spMkLst>
            <pc:docMk/>
            <pc:sldMk cId="1275473657" sldId="2147470452"/>
            <ac:spMk id="24" creationId="{C52F46A3-3DBE-BAF8-7ACB-E51B422DD123}"/>
          </ac:spMkLst>
        </pc:spChg>
        <pc:spChg chg="del mod">
          <ac:chgData name="Mathias Vercauteren" userId="fa5be325-c4b1-412f-aabb-20c14464bfb7" providerId="ADAL" clId="{25C97D6E-73B0-4140-96CD-2BA9D853D87A}" dt="2024-09-23T14:15:59.623" v="9586" actId="478"/>
          <ac:spMkLst>
            <pc:docMk/>
            <pc:sldMk cId="1275473657" sldId="2147470452"/>
            <ac:spMk id="28" creationId="{EA92436F-5412-550C-CDE6-A37947496F25}"/>
          </ac:spMkLst>
        </pc:spChg>
        <pc:spChg chg="del mod">
          <ac:chgData name="Mathias Vercauteren" userId="fa5be325-c4b1-412f-aabb-20c14464bfb7" providerId="ADAL" clId="{25C97D6E-73B0-4140-96CD-2BA9D853D87A}" dt="2024-09-23T14:15:59.623" v="9586" actId="478"/>
          <ac:spMkLst>
            <pc:docMk/>
            <pc:sldMk cId="1275473657" sldId="2147470452"/>
            <ac:spMk id="29" creationId="{85BE221C-39B4-7E48-07B6-8ECC9B256FD2}"/>
          </ac:spMkLst>
        </pc:spChg>
        <pc:spChg chg="del mod">
          <ac:chgData name="Mathias Vercauteren" userId="fa5be325-c4b1-412f-aabb-20c14464bfb7" providerId="ADAL" clId="{25C97D6E-73B0-4140-96CD-2BA9D853D87A}" dt="2024-09-23T14:15:59.623" v="9586" actId="478"/>
          <ac:spMkLst>
            <pc:docMk/>
            <pc:sldMk cId="1275473657" sldId="2147470452"/>
            <ac:spMk id="30" creationId="{0591E474-A10D-F730-13E3-CBB56B7CE2FB}"/>
          </ac:spMkLst>
        </pc:spChg>
        <pc:spChg chg="del mod">
          <ac:chgData name="Mathias Vercauteren" userId="fa5be325-c4b1-412f-aabb-20c14464bfb7" providerId="ADAL" clId="{25C97D6E-73B0-4140-96CD-2BA9D853D87A}" dt="2024-09-23T14:15:59.623" v="9586" actId="478"/>
          <ac:spMkLst>
            <pc:docMk/>
            <pc:sldMk cId="1275473657" sldId="2147470452"/>
            <ac:spMk id="31" creationId="{2E3AAAB6-BB1D-E475-E3FB-6BDB4D58EBD6}"/>
          </ac:spMkLst>
        </pc:spChg>
      </pc:sldChg>
      <pc:sldChg chg="delSp modSp add del mod">
        <pc:chgData name="Mathias Vercauteren" userId="fa5be325-c4b1-412f-aabb-20c14464bfb7" providerId="ADAL" clId="{25C97D6E-73B0-4140-96CD-2BA9D853D87A}" dt="2024-09-23T14:34:01.121" v="9712" actId="47"/>
        <pc:sldMkLst>
          <pc:docMk/>
          <pc:sldMk cId="4289956397" sldId="2147470453"/>
        </pc:sldMkLst>
        <pc:spChg chg="mod">
          <ac:chgData name="Mathias Vercauteren" userId="fa5be325-c4b1-412f-aabb-20c14464bfb7" providerId="ADAL" clId="{25C97D6E-73B0-4140-96CD-2BA9D853D87A}" dt="2024-09-23T14:21:02.414" v="9653" actId="20577"/>
          <ac:spMkLst>
            <pc:docMk/>
            <pc:sldMk cId="4289956397" sldId="2147470453"/>
            <ac:spMk id="17" creationId="{E27B0E0A-F484-A83A-F9A3-897DE37D0DE1}"/>
          </ac:spMkLst>
        </pc:spChg>
        <pc:spChg chg="mod">
          <ac:chgData name="Mathias Vercauteren" userId="fa5be325-c4b1-412f-aabb-20c14464bfb7" providerId="ADAL" clId="{25C97D6E-73B0-4140-96CD-2BA9D853D87A}" dt="2024-09-23T14:18:48.603" v="9609" actId="20577"/>
          <ac:spMkLst>
            <pc:docMk/>
            <pc:sldMk cId="4289956397" sldId="2147470453"/>
            <ac:spMk id="18" creationId="{FAF4E34B-7459-4CD7-CB44-087F381BE34E}"/>
          </ac:spMkLst>
        </pc:spChg>
        <pc:spChg chg="del">
          <ac:chgData name="Mathias Vercauteren" userId="fa5be325-c4b1-412f-aabb-20c14464bfb7" providerId="ADAL" clId="{25C97D6E-73B0-4140-96CD-2BA9D853D87A}" dt="2024-09-23T14:19:37.404" v="9613" actId="478"/>
          <ac:spMkLst>
            <pc:docMk/>
            <pc:sldMk cId="4289956397" sldId="2147470453"/>
            <ac:spMk id="23" creationId="{2BBE45D0-07EC-79DC-6E60-F1400EEF7CC8}"/>
          </ac:spMkLst>
        </pc:spChg>
        <pc:spChg chg="del">
          <ac:chgData name="Mathias Vercauteren" userId="fa5be325-c4b1-412f-aabb-20c14464bfb7" providerId="ADAL" clId="{25C97D6E-73B0-4140-96CD-2BA9D853D87A}" dt="2024-09-23T14:19:39.303" v="9614" actId="478"/>
          <ac:spMkLst>
            <pc:docMk/>
            <pc:sldMk cId="4289956397" sldId="2147470453"/>
            <ac:spMk id="24" creationId="{C52F46A3-3DBE-BAF8-7ACB-E51B422DD123}"/>
          </ac:spMkLst>
        </pc:spChg>
      </pc:sldChg>
      <pc:sldChg chg="addSp delSp modSp add mod ord modTransition delAnim modAnim">
        <pc:chgData name="Mathias Vercauteren" userId="fa5be325-c4b1-412f-aabb-20c14464bfb7" providerId="ADAL" clId="{25C97D6E-73B0-4140-96CD-2BA9D853D87A}" dt="2024-10-02T17:13:14.143" v="41813"/>
        <pc:sldMkLst>
          <pc:docMk/>
          <pc:sldMk cId="4161510216" sldId="2147470454"/>
        </pc:sldMkLst>
        <pc:spChg chg="add mod">
          <ac:chgData name="Mathias Vercauteren" userId="fa5be325-c4b1-412f-aabb-20c14464bfb7" providerId="ADAL" clId="{25C97D6E-73B0-4140-96CD-2BA9D853D87A}" dt="2024-09-23T14:22:07.373" v="9668" actId="1076"/>
          <ac:spMkLst>
            <pc:docMk/>
            <pc:sldMk cId="4161510216" sldId="2147470454"/>
            <ac:spMk id="3" creationId="{2221162C-8411-E58F-22BC-ED7BAF35602E}"/>
          </ac:spMkLst>
        </pc:spChg>
        <pc:spChg chg="mod">
          <ac:chgData name="Mathias Vercauteren" userId="fa5be325-c4b1-412f-aabb-20c14464bfb7" providerId="ADAL" clId="{25C97D6E-73B0-4140-96CD-2BA9D853D87A}" dt="2024-09-23T14:21:39.991" v="9666" actId="20577"/>
          <ac:spMkLst>
            <pc:docMk/>
            <pc:sldMk cId="4161510216" sldId="2147470454"/>
            <ac:spMk id="11" creationId="{E0A86520-5676-D937-510E-7645A012F436}"/>
          </ac:spMkLst>
        </pc:spChg>
        <pc:spChg chg="add del mod">
          <ac:chgData name="Mathias Vercauteren" userId="fa5be325-c4b1-412f-aabb-20c14464bfb7" providerId="ADAL" clId="{25C97D6E-73B0-4140-96CD-2BA9D853D87A}" dt="2024-09-23T14:22:23.833" v="9673" actId="478"/>
          <ac:spMkLst>
            <pc:docMk/>
            <pc:sldMk cId="4161510216" sldId="2147470454"/>
            <ac:spMk id="12" creationId="{8C5A8A4E-A34A-DD8E-A8EA-FA2035142A39}"/>
          </ac:spMkLst>
        </pc:spChg>
        <pc:spChg chg="add del mod">
          <ac:chgData name="Mathias Vercauteren" userId="fa5be325-c4b1-412f-aabb-20c14464bfb7" providerId="ADAL" clId="{25C97D6E-73B0-4140-96CD-2BA9D853D87A}" dt="2024-09-23T14:22:23.833" v="9673" actId="478"/>
          <ac:spMkLst>
            <pc:docMk/>
            <pc:sldMk cId="4161510216" sldId="2147470454"/>
            <ac:spMk id="16" creationId="{0EB48906-CC80-DF33-5EB6-36F3AA85A34D}"/>
          </ac:spMkLst>
        </pc:spChg>
        <pc:spChg chg="add del mod">
          <ac:chgData name="Mathias Vercauteren" userId="fa5be325-c4b1-412f-aabb-20c14464bfb7" providerId="ADAL" clId="{25C97D6E-73B0-4140-96CD-2BA9D853D87A}" dt="2024-09-23T14:22:23.833" v="9673" actId="478"/>
          <ac:spMkLst>
            <pc:docMk/>
            <pc:sldMk cId="4161510216" sldId="2147470454"/>
            <ac:spMk id="17" creationId="{0BFC313E-82DA-ADBE-AC0F-80189A14AC16}"/>
          </ac:spMkLst>
        </pc:spChg>
        <pc:spChg chg="add mod">
          <ac:chgData name="Mathias Vercauteren" userId="fa5be325-c4b1-412f-aabb-20c14464bfb7" providerId="ADAL" clId="{25C97D6E-73B0-4140-96CD-2BA9D853D87A}" dt="2024-09-23T14:22:07.373" v="9668" actId="1076"/>
          <ac:spMkLst>
            <pc:docMk/>
            <pc:sldMk cId="4161510216" sldId="2147470454"/>
            <ac:spMk id="18" creationId="{B9417AE4-1EF8-7F86-95DD-2C19632678BB}"/>
          </ac:spMkLst>
        </pc:spChg>
        <pc:spChg chg="add mod">
          <ac:chgData name="Mathias Vercauteren" userId="fa5be325-c4b1-412f-aabb-20c14464bfb7" providerId="ADAL" clId="{25C97D6E-73B0-4140-96CD-2BA9D853D87A}" dt="2024-09-23T14:22:07.373" v="9668" actId="1076"/>
          <ac:spMkLst>
            <pc:docMk/>
            <pc:sldMk cId="4161510216" sldId="2147470454"/>
            <ac:spMk id="19" creationId="{0C279F1C-611E-D8B5-B8A3-E577093057D2}"/>
          </ac:spMkLst>
        </pc:spChg>
        <pc:spChg chg="add mod">
          <ac:chgData name="Mathias Vercauteren" userId="fa5be325-c4b1-412f-aabb-20c14464bfb7" providerId="ADAL" clId="{25C97D6E-73B0-4140-96CD-2BA9D853D87A}" dt="2024-09-23T14:22:07.373" v="9668" actId="1076"/>
          <ac:spMkLst>
            <pc:docMk/>
            <pc:sldMk cId="4161510216" sldId="2147470454"/>
            <ac:spMk id="20" creationId="{3EFD488E-7ED8-086F-14B0-A2CED022648C}"/>
          </ac:spMkLst>
        </pc:spChg>
        <pc:spChg chg="add mod">
          <ac:chgData name="Mathias Vercauteren" userId="fa5be325-c4b1-412f-aabb-20c14464bfb7" providerId="ADAL" clId="{25C97D6E-73B0-4140-96CD-2BA9D853D87A}" dt="2024-09-23T14:22:07.373" v="9668" actId="1076"/>
          <ac:spMkLst>
            <pc:docMk/>
            <pc:sldMk cId="4161510216" sldId="2147470454"/>
            <ac:spMk id="21" creationId="{4D899A23-EDDB-1586-2316-C77E92185898}"/>
          </ac:spMkLst>
        </pc:spChg>
        <pc:spChg chg="add mod">
          <ac:chgData name="Mathias Vercauteren" userId="fa5be325-c4b1-412f-aabb-20c14464bfb7" providerId="ADAL" clId="{25C97D6E-73B0-4140-96CD-2BA9D853D87A}" dt="2024-09-23T14:22:07.373" v="9668" actId="1076"/>
          <ac:spMkLst>
            <pc:docMk/>
            <pc:sldMk cId="4161510216" sldId="2147470454"/>
            <ac:spMk id="22" creationId="{260B8ADC-36F8-3EF1-9971-DA41CB35C6DE}"/>
          </ac:spMkLst>
        </pc:spChg>
        <pc:spChg chg="add mod">
          <ac:chgData name="Mathias Vercauteren" userId="fa5be325-c4b1-412f-aabb-20c14464bfb7" providerId="ADAL" clId="{25C97D6E-73B0-4140-96CD-2BA9D853D87A}" dt="2024-09-23T14:22:07.373" v="9668" actId="1076"/>
          <ac:spMkLst>
            <pc:docMk/>
            <pc:sldMk cId="4161510216" sldId="2147470454"/>
            <ac:spMk id="23" creationId="{5CB03B66-B713-EDDD-62C8-F42025F13CA3}"/>
          </ac:spMkLst>
        </pc:spChg>
        <pc:spChg chg="add mod">
          <ac:chgData name="Mathias Vercauteren" userId="fa5be325-c4b1-412f-aabb-20c14464bfb7" providerId="ADAL" clId="{25C97D6E-73B0-4140-96CD-2BA9D853D87A}" dt="2024-09-23T14:22:07.373" v="9668" actId="1076"/>
          <ac:spMkLst>
            <pc:docMk/>
            <pc:sldMk cId="4161510216" sldId="2147470454"/>
            <ac:spMk id="24" creationId="{8B677F59-C2D7-7338-403D-A0650FB44DFF}"/>
          </ac:spMkLst>
        </pc:spChg>
        <pc:spChg chg="add mod">
          <ac:chgData name="Mathias Vercauteren" userId="fa5be325-c4b1-412f-aabb-20c14464bfb7" providerId="ADAL" clId="{25C97D6E-73B0-4140-96CD-2BA9D853D87A}" dt="2024-09-23T14:22:07.373" v="9668" actId="1076"/>
          <ac:spMkLst>
            <pc:docMk/>
            <pc:sldMk cId="4161510216" sldId="2147470454"/>
            <ac:spMk id="25" creationId="{C58BBCB8-598F-F2B1-5CBE-E07893591B0E}"/>
          </ac:spMkLst>
        </pc:spChg>
        <pc:spChg chg="add mod">
          <ac:chgData name="Mathias Vercauteren" userId="fa5be325-c4b1-412f-aabb-20c14464bfb7" providerId="ADAL" clId="{25C97D6E-73B0-4140-96CD-2BA9D853D87A}" dt="2024-09-23T14:22:07.373" v="9668" actId="1076"/>
          <ac:spMkLst>
            <pc:docMk/>
            <pc:sldMk cId="4161510216" sldId="2147470454"/>
            <ac:spMk id="26" creationId="{9C88F2F2-392F-DABA-5D46-267923BC545C}"/>
          </ac:spMkLst>
        </pc:spChg>
        <pc:spChg chg="add mod">
          <ac:chgData name="Mathias Vercauteren" userId="fa5be325-c4b1-412f-aabb-20c14464bfb7" providerId="ADAL" clId="{25C97D6E-73B0-4140-96CD-2BA9D853D87A}" dt="2024-09-23T14:22:07.373" v="9668" actId="1076"/>
          <ac:spMkLst>
            <pc:docMk/>
            <pc:sldMk cId="4161510216" sldId="2147470454"/>
            <ac:spMk id="27" creationId="{12FF1499-1100-C234-1E85-3651B7CC75CB}"/>
          </ac:spMkLst>
        </pc:spChg>
        <pc:spChg chg="add mod">
          <ac:chgData name="Mathias Vercauteren" userId="fa5be325-c4b1-412f-aabb-20c14464bfb7" providerId="ADAL" clId="{25C97D6E-73B0-4140-96CD-2BA9D853D87A}" dt="2024-09-23T14:22:07.373" v="9668" actId="1076"/>
          <ac:spMkLst>
            <pc:docMk/>
            <pc:sldMk cId="4161510216" sldId="2147470454"/>
            <ac:spMk id="28" creationId="{48420A22-6642-08DD-6F38-2E260C157301}"/>
          </ac:spMkLst>
        </pc:spChg>
        <pc:spChg chg="add mod">
          <ac:chgData name="Mathias Vercauteren" userId="fa5be325-c4b1-412f-aabb-20c14464bfb7" providerId="ADAL" clId="{25C97D6E-73B0-4140-96CD-2BA9D853D87A}" dt="2024-09-23T14:22:07.373" v="9668" actId="1076"/>
          <ac:spMkLst>
            <pc:docMk/>
            <pc:sldMk cId="4161510216" sldId="2147470454"/>
            <ac:spMk id="29" creationId="{804BB5ED-5029-84C5-03C3-7BF774B59F2B}"/>
          </ac:spMkLst>
        </pc:spChg>
        <pc:spChg chg="add mod">
          <ac:chgData name="Mathias Vercauteren" userId="fa5be325-c4b1-412f-aabb-20c14464bfb7" providerId="ADAL" clId="{25C97D6E-73B0-4140-96CD-2BA9D853D87A}" dt="2024-09-23T14:22:07.373" v="9668" actId="1076"/>
          <ac:spMkLst>
            <pc:docMk/>
            <pc:sldMk cId="4161510216" sldId="2147470454"/>
            <ac:spMk id="32" creationId="{792AFACF-3A88-3208-8F4A-ABF010918DD0}"/>
          </ac:spMkLst>
        </pc:spChg>
        <pc:spChg chg="add mod">
          <ac:chgData name="Mathias Vercauteren" userId="fa5be325-c4b1-412f-aabb-20c14464bfb7" providerId="ADAL" clId="{25C97D6E-73B0-4140-96CD-2BA9D853D87A}" dt="2024-09-23T14:22:07.373" v="9668" actId="1076"/>
          <ac:spMkLst>
            <pc:docMk/>
            <pc:sldMk cId="4161510216" sldId="2147470454"/>
            <ac:spMk id="43" creationId="{A63683EA-1BAF-9D72-6FDC-E90BAA59B06E}"/>
          </ac:spMkLst>
        </pc:spChg>
        <pc:spChg chg="add mod">
          <ac:chgData name="Mathias Vercauteren" userId="fa5be325-c4b1-412f-aabb-20c14464bfb7" providerId="ADAL" clId="{25C97D6E-73B0-4140-96CD-2BA9D853D87A}" dt="2024-09-23T14:22:07.373" v="9668" actId="1076"/>
          <ac:spMkLst>
            <pc:docMk/>
            <pc:sldMk cId="4161510216" sldId="2147470454"/>
            <ac:spMk id="44" creationId="{968AEB2F-6F6B-D5C3-65E0-7CEEB9229C88}"/>
          </ac:spMkLst>
        </pc:spChg>
        <pc:spChg chg="add mod">
          <ac:chgData name="Mathias Vercauteren" userId="fa5be325-c4b1-412f-aabb-20c14464bfb7" providerId="ADAL" clId="{25C97D6E-73B0-4140-96CD-2BA9D853D87A}" dt="2024-09-23T14:22:07.373" v="9668" actId="1076"/>
          <ac:spMkLst>
            <pc:docMk/>
            <pc:sldMk cId="4161510216" sldId="2147470454"/>
            <ac:spMk id="45" creationId="{CEFCE8F3-72C1-EC44-92CB-0D778A077673}"/>
          </ac:spMkLst>
        </pc:spChg>
        <pc:spChg chg="add mod">
          <ac:chgData name="Mathias Vercauteren" userId="fa5be325-c4b1-412f-aabb-20c14464bfb7" providerId="ADAL" clId="{25C97D6E-73B0-4140-96CD-2BA9D853D87A}" dt="2024-09-23T14:22:07.373" v="9668" actId="1076"/>
          <ac:spMkLst>
            <pc:docMk/>
            <pc:sldMk cId="4161510216" sldId="2147470454"/>
            <ac:spMk id="46" creationId="{693DB0EF-BD00-85A9-E49A-18959987B15E}"/>
          </ac:spMkLst>
        </pc:spChg>
        <pc:spChg chg="add mod">
          <ac:chgData name="Mathias Vercauteren" userId="fa5be325-c4b1-412f-aabb-20c14464bfb7" providerId="ADAL" clId="{25C97D6E-73B0-4140-96CD-2BA9D853D87A}" dt="2024-09-23T14:22:07.373" v="9668" actId="1076"/>
          <ac:spMkLst>
            <pc:docMk/>
            <pc:sldMk cId="4161510216" sldId="2147470454"/>
            <ac:spMk id="47" creationId="{77363E3D-72F9-9968-1BEB-EA26E1C4075B}"/>
          </ac:spMkLst>
        </pc:spChg>
        <pc:spChg chg="add mod">
          <ac:chgData name="Mathias Vercauteren" userId="fa5be325-c4b1-412f-aabb-20c14464bfb7" providerId="ADAL" clId="{25C97D6E-73B0-4140-96CD-2BA9D853D87A}" dt="2024-09-23T14:22:07.373" v="9668" actId="1076"/>
          <ac:spMkLst>
            <pc:docMk/>
            <pc:sldMk cId="4161510216" sldId="2147470454"/>
            <ac:spMk id="48" creationId="{2D6F3F59-5B34-C043-4E79-9432010CEF1E}"/>
          </ac:spMkLst>
        </pc:spChg>
        <pc:spChg chg="add mod">
          <ac:chgData name="Mathias Vercauteren" userId="fa5be325-c4b1-412f-aabb-20c14464bfb7" providerId="ADAL" clId="{25C97D6E-73B0-4140-96CD-2BA9D853D87A}" dt="2024-09-23T14:22:07.373" v="9668" actId="1076"/>
          <ac:spMkLst>
            <pc:docMk/>
            <pc:sldMk cId="4161510216" sldId="2147470454"/>
            <ac:spMk id="49" creationId="{8C279DBE-AB00-C784-FF0D-258255186F17}"/>
          </ac:spMkLst>
        </pc:spChg>
        <pc:spChg chg="add mod">
          <ac:chgData name="Mathias Vercauteren" userId="fa5be325-c4b1-412f-aabb-20c14464bfb7" providerId="ADAL" clId="{25C97D6E-73B0-4140-96CD-2BA9D853D87A}" dt="2024-09-23T14:22:07.373" v="9668" actId="1076"/>
          <ac:spMkLst>
            <pc:docMk/>
            <pc:sldMk cId="4161510216" sldId="2147470454"/>
            <ac:spMk id="50" creationId="{ED494EEC-A524-FCC4-DC58-D4B8C04F16D3}"/>
          </ac:spMkLst>
        </pc:spChg>
        <pc:spChg chg="add mod">
          <ac:chgData name="Mathias Vercauteren" userId="fa5be325-c4b1-412f-aabb-20c14464bfb7" providerId="ADAL" clId="{25C97D6E-73B0-4140-96CD-2BA9D853D87A}" dt="2024-09-23T14:22:07.373" v="9668" actId="1076"/>
          <ac:spMkLst>
            <pc:docMk/>
            <pc:sldMk cId="4161510216" sldId="2147470454"/>
            <ac:spMk id="51" creationId="{FF44F482-12BC-5C77-411E-8081B7210A5A}"/>
          </ac:spMkLst>
        </pc:spChg>
        <pc:spChg chg="add mod">
          <ac:chgData name="Mathias Vercauteren" userId="fa5be325-c4b1-412f-aabb-20c14464bfb7" providerId="ADAL" clId="{25C97D6E-73B0-4140-96CD-2BA9D853D87A}" dt="2024-09-23T14:22:07.373" v="9668" actId="1076"/>
          <ac:spMkLst>
            <pc:docMk/>
            <pc:sldMk cId="4161510216" sldId="2147470454"/>
            <ac:spMk id="52" creationId="{E9312266-B809-71D4-A596-64403084CA90}"/>
          </ac:spMkLst>
        </pc:spChg>
        <pc:spChg chg="add mod">
          <ac:chgData name="Mathias Vercauteren" userId="fa5be325-c4b1-412f-aabb-20c14464bfb7" providerId="ADAL" clId="{25C97D6E-73B0-4140-96CD-2BA9D853D87A}" dt="2024-09-23T14:22:07.373" v="9668" actId="1076"/>
          <ac:spMkLst>
            <pc:docMk/>
            <pc:sldMk cId="4161510216" sldId="2147470454"/>
            <ac:spMk id="53" creationId="{F65C7A90-59B0-D38A-E89D-447DA563496F}"/>
          </ac:spMkLst>
        </pc:spChg>
        <pc:spChg chg="add mod">
          <ac:chgData name="Mathias Vercauteren" userId="fa5be325-c4b1-412f-aabb-20c14464bfb7" providerId="ADAL" clId="{25C97D6E-73B0-4140-96CD-2BA9D853D87A}" dt="2024-09-23T14:22:07.373" v="9668" actId="1076"/>
          <ac:spMkLst>
            <pc:docMk/>
            <pc:sldMk cId="4161510216" sldId="2147470454"/>
            <ac:spMk id="54" creationId="{61D9F5AF-4D7E-1351-F16A-42E6A04E07DB}"/>
          </ac:spMkLst>
        </pc:spChg>
        <pc:spChg chg="add del mod">
          <ac:chgData name="Mathias Vercauteren" userId="fa5be325-c4b1-412f-aabb-20c14464bfb7" providerId="ADAL" clId="{25C97D6E-73B0-4140-96CD-2BA9D853D87A}" dt="2024-09-23T14:22:26.723" v="9674" actId="478"/>
          <ac:spMkLst>
            <pc:docMk/>
            <pc:sldMk cId="4161510216" sldId="2147470454"/>
            <ac:spMk id="55" creationId="{A1D07996-9EBA-EE3B-8D1F-B440B806DCD3}"/>
          </ac:spMkLst>
        </pc:spChg>
        <pc:spChg chg="add del mod">
          <ac:chgData name="Mathias Vercauteren" userId="fa5be325-c4b1-412f-aabb-20c14464bfb7" providerId="ADAL" clId="{25C97D6E-73B0-4140-96CD-2BA9D853D87A}" dt="2024-09-23T14:22:26.723" v="9674" actId="478"/>
          <ac:spMkLst>
            <pc:docMk/>
            <pc:sldMk cId="4161510216" sldId="2147470454"/>
            <ac:spMk id="56" creationId="{4CC2FDC7-9BC4-90AC-1BD0-71C3AB3BD70F}"/>
          </ac:spMkLst>
        </pc:spChg>
        <pc:spChg chg="add del mod">
          <ac:chgData name="Mathias Vercauteren" userId="fa5be325-c4b1-412f-aabb-20c14464bfb7" providerId="ADAL" clId="{25C97D6E-73B0-4140-96CD-2BA9D853D87A}" dt="2024-09-23T14:22:26.723" v="9674" actId="478"/>
          <ac:spMkLst>
            <pc:docMk/>
            <pc:sldMk cId="4161510216" sldId="2147470454"/>
            <ac:spMk id="57" creationId="{A3CE7C3D-49B4-B236-37BE-E42CDFD799D2}"/>
          </ac:spMkLst>
        </pc:spChg>
        <pc:spChg chg="add del mod">
          <ac:chgData name="Mathias Vercauteren" userId="fa5be325-c4b1-412f-aabb-20c14464bfb7" providerId="ADAL" clId="{25C97D6E-73B0-4140-96CD-2BA9D853D87A}" dt="2024-09-23T14:22:19.899" v="9671" actId="478"/>
          <ac:spMkLst>
            <pc:docMk/>
            <pc:sldMk cId="4161510216" sldId="2147470454"/>
            <ac:spMk id="58" creationId="{BE906C6C-37B4-4127-1503-982CB89B87D9}"/>
          </ac:spMkLst>
        </pc:spChg>
        <pc:spChg chg="add del mod">
          <ac:chgData name="Mathias Vercauteren" userId="fa5be325-c4b1-412f-aabb-20c14464bfb7" providerId="ADAL" clId="{25C97D6E-73B0-4140-96CD-2BA9D853D87A}" dt="2024-09-23T14:22:23.833" v="9673" actId="478"/>
          <ac:spMkLst>
            <pc:docMk/>
            <pc:sldMk cId="4161510216" sldId="2147470454"/>
            <ac:spMk id="59" creationId="{B2EDCC1C-217C-278E-F032-C952F1C02BCC}"/>
          </ac:spMkLst>
        </pc:spChg>
        <pc:spChg chg="add del mod">
          <ac:chgData name="Mathias Vercauteren" userId="fa5be325-c4b1-412f-aabb-20c14464bfb7" providerId="ADAL" clId="{25C97D6E-73B0-4140-96CD-2BA9D853D87A}" dt="2024-09-23T14:22:18.169" v="9670" actId="478"/>
          <ac:spMkLst>
            <pc:docMk/>
            <pc:sldMk cId="4161510216" sldId="2147470454"/>
            <ac:spMk id="60" creationId="{4A9BE375-5E30-849B-BF91-AB5FBBEDBE69}"/>
          </ac:spMkLst>
        </pc:spChg>
        <pc:spChg chg="add del mod">
          <ac:chgData name="Mathias Vercauteren" userId="fa5be325-c4b1-412f-aabb-20c14464bfb7" providerId="ADAL" clId="{25C97D6E-73B0-4140-96CD-2BA9D853D87A}" dt="2024-09-23T14:22:18.169" v="9670" actId="478"/>
          <ac:spMkLst>
            <pc:docMk/>
            <pc:sldMk cId="4161510216" sldId="2147470454"/>
            <ac:spMk id="61" creationId="{5D031321-3927-5462-D005-FE602196CB23}"/>
          </ac:spMkLst>
        </pc:spChg>
        <pc:spChg chg="add del mod">
          <ac:chgData name="Mathias Vercauteren" userId="fa5be325-c4b1-412f-aabb-20c14464bfb7" providerId="ADAL" clId="{25C97D6E-73B0-4140-96CD-2BA9D853D87A}" dt="2024-09-23T14:22:11.157" v="9669" actId="478"/>
          <ac:spMkLst>
            <pc:docMk/>
            <pc:sldMk cId="4161510216" sldId="2147470454"/>
            <ac:spMk id="62" creationId="{A58FF9DA-9051-7B17-8107-1B67772A7AF0}"/>
          </ac:spMkLst>
        </pc:spChg>
        <pc:spChg chg="add del mod">
          <ac:chgData name="Mathias Vercauteren" userId="fa5be325-c4b1-412f-aabb-20c14464bfb7" providerId="ADAL" clId="{25C97D6E-73B0-4140-96CD-2BA9D853D87A}" dt="2024-09-23T14:22:11.157" v="9669" actId="478"/>
          <ac:spMkLst>
            <pc:docMk/>
            <pc:sldMk cId="4161510216" sldId="2147470454"/>
            <ac:spMk id="63" creationId="{68617F26-7DB7-41E0-F671-55869B4F948E}"/>
          </ac:spMkLst>
        </pc:spChg>
        <pc:spChg chg="add del mod">
          <ac:chgData name="Mathias Vercauteren" userId="fa5be325-c4b1-412f-aabb-20c14464bfb7" providerId="ADAL" clId="{25C97D6E-73B0-4140-96CD-2BA9D853D87A}" dt="2024-09-23T14:22:23.833" v="9673" actId="478"/>
          <ac:spMkLst>
            <pc:docMk/>
            <pc:sldMk cId="4161510216" sldId="2147470454"/>
            <ac:spMk id="64" creationId="{21F7F07E-DB4D-8074-AB35-F2CCC93C0136}"/>
          </ac:spMkLst>
        </pc:spChg>
        <pc:spChg chg="add del mod">
          <ac:chgData name="Mathias Vercauteren" userId="fa5be325-c4b1-412f-aabb-20c14464bfb7" providerId="ADAL" clId="{25C97D6E-73B0-4140-96CD-2BA9D853D87A}" dt="2024-09-23T14:22:21.508" v="9672" actId="478"/>
          <ac:spMkLst>
            <pc:docMk/>
            <pc:sldMk cId="4161510216" sldId="2147470454"/>
            <ac:spMk id="65" creationId="{CCE485AE-5537-1F4F-343E-FE6C3E7D5B5C}"/>
          </ac:spMkLst>
        </pc:spChg>
      </pc:sldChg>
      <pc:sldChg chg="modSp add mod ord modTransition">
        <pc:chgData name="Mathias Vercauteren" userId="fa5be325-c4b1-412f-aabb-20c14464bfb7" providerId="ADAL" clId="{25C97D6E-73B0-4140-96CD-2BA9D853D87A}" dt="2024-10-02T17:13:14.143" v="41813"/>
        <pc:sldMkLst>
          <pc:docMk/>
          <pc:sldMk cId="1305190382" sldId="2147470455"/>
        </pc:sldMkLst>
        <pc:spChg chg="mod">
          <ac:chgData name="Mathias Vercauteren" userId="fa5be325-c4b1-412f-aabb-20c14464bfb7" providerId="ADAL" clId="{25C97D6E-73B0-4140-96CD-2BA9D853D87A}" dt="2024-09-23T14:33:53.686" v="9711" actId="6549"/>
          <ac:spMkLst>
            <pc:docMk/>
            <pc:sldMk cId="1305190382" sldId="2147470455"/>
            <ac:spMk id="17" creationId="{E27B0E0A-F484-A83A-F9A3-897DE37D0DE1}"/>
          </ac:spMkLst>
        </pc:spChg>
        <pc:spChg chg="mod">
          <ac:chgData name="Mathias Vercauteren" userId="fa5be325-c4b1-412f-aabb-20c14464bfb7" providerId="ADAL" clId="{25C97D6E-73B0-4140-96CD-2BA9D853D87A}" dt="2024-09-23T14:34:14.173" v="9719" actId="20577"/>
          <ac:spMkLst>
            <pc:docMk/>
            <pc:sldMk cId="1305190382" sldId="2147470455"/>
            <ac:spMk id="18" creationId="{FAF4E34B-7459-4CD7-CB44-087F381BE34E}"/>
          </ac:spMkLst>
        </pc:spChg>
      </pc:sldChg>
      <pc:sldChg chg="addSp modSp add mod ord modTransition">
        <pc:chgData name="Mathias Vercauteren" userId="fa5be325-c4b1-412f-aabb-20c14464bfb7" providerId="ADAL" clId="{25C97D6E-73B0-4140-96CD-2BA9D853D87A}" dt="2024-10-02T17:13:14.143" v="41813"/>
        <pc:sldMkLst>
          <pc:docMk/>
          <pc:sldMk cId="3639661303" sldId="2147470456"/>
        </pc:sldMkLst>
        <pc:spChg chg="mod">
          <ac:chgData name="Mathias Vercauteren" userId="fa5be325-c4b1-412f-aabb-20c14464bfb7" providerId="ADAL" clId="{25C97D6E-73B0-4140-96CD-2BA9D853D87A}" dt="2024-09-23T14:47:35.071" v="9768" actId="207"/>
          <ac:spMkLst>
            <pc:docMk/>
            <pc:sldMk cId="3639661303" sldId="2147470456"/>
            <ac:spMk id="17" creationId="{E27B0E0A-F484-A83A-F9A3-897DE37D0DE1}"/>
          </ac:spMkLst>
        </pc:spChg>
        <pc:spChg chg="mod">
          <ac:chgData name="Mathias Vercauteren" userId="fa5be325-c4b1-412f-aabb-20c14464bfb7" providerId="ADAL" clId="{25C97D6E-73B0-4140-96CD-2BA9D853D87A}" dt="2024-09-23T14:49:21.977" v="9807" actId="20577"/>
          <ac:spMkLst>
            <pc:docMk/>
            <pc:sldMk cId="3639661303" sldId="2147470456"/>
            <ac:spMk id="18" creationId="{FAF4E34B-7459-4CD7-CB44-087F381BE34E}"/>
          </ac:spMkLst>
        </pc:spChg>
        <pc:picChg chg="add mod">
          <ac:chgData name="Mathias Vercauteren" userId="fa5be325-c4b1-412f-aabb-20c14464bfb7" providerId="ADAL" clId="{25C97D6E-73B0-4140-96CD-2BA9D853D87A}" dt="2024-09-23T14:46:59.441" v="9753"/>
          <ac:picMkLst>
            <pc:docMk/>
            <pc:sldMk cId="3639661303" sldId="2147470456"/>
            <ac:picMk id="11" creationId="{0CB83AD9-F65C-67BC-C2C4-EABEC5FE8338}"/>
          </ac:picMkLst>
        </pc:picChg>
        <pc:picChg chg="add mod">
          <ac:chgData name="Mathias Vercauteren" userId="fa5be325-c4b1-412f-aabb-20c14464bfb7" providerId="ADAL" clId="{25C97D6E-73B0-4140-96CD-2BA9D853D87A}" dt="2024-09-23T14:46:59.441" v="9753"/>
          <ac:picMkLst>
            <pc:docMk/>
            <pc:sldMk cId="3639661303" sldId="2147470456"/>
            <ac:picMk id="12" creationId="{4C463B04-DAAF-5CDC-92FB-D37FE3E72C53}"/>
          </ac:picMkLst>
        </pc:picChg>
        <pc:picChg chg="add mod">
          <ac:chgData name="Mathias Vercauteren" userId="fa5be325-c4b1-412f-aabb-20c14464bfb7" providerId="ADAL" clId="{25C97D6E-73B0-4140-96CD-2BA9D853D87A}" dt="2024-09-23T14:46:59.441" v="9753"/>
          <ac:picMkLst>
            <pc:docMk/>
            <pc:sldMk cId="3639661303" sldId="2147470456"/>
            <ac:picMk id="13" creationId="{E8A0D701-EC8E-E277-ED86-15B41875ED3A}"/>
          </ac:picMkLst>
        </pc:picChg>
        <pc:picChg chg="add mod">
          <ac:chgData name="Mathias Vercauteren" userId="fa5be325-c4b1-412f-aabb-20c14464bfb7" providerId="ADAL" clId="{25C97D6E-73B0-4140-96CD-2BA9D853D87A}" dt="2024-09-23T14:46:59.441" v="9753"/>
          <ac:picMkLst>
            <pc:docMk/>
            <pc:sldMk cId="3639661303" sldId="2147470456"/>
            <ac:picMk id="14" creationId="{F8917347-5717-191A-D84B-65E17FEA1EEC}"/>
          </ac:picMkLst>
        </pc:picChg>
        <pc:picChg chg="add mod">
          <ac:chgData name="Mathias Vercauteren" userId="fa5be325-c4b1-412f-aabb-20c14464bfb7" providerId="ADAL" clId="{25C97D6E-73B0-4140-96CD-2BA9D853D87A}" dt="2024-09-23T14:46:59.441" v="9753"/>
          <ac:picMkLst>
            <pc:docMk/>
            <pc:sldMk cId="3639661303" sldId="2147470456"/>
            <ac:picMk id="15" creationId="{AFEAB004-22BE-EC04-65F3-4CE628B6B8C5}"/>
          </ac:picMkLst>
        </pc:picChg>
        <pc:picChg chg="add mod">
          <ac:chgData name="Mathias Vercauteren" userId="fa5be325-c4b1-412f-aabb-20c14464bfb7" providerId="ADAL" clId="{25C97D6E-73B0-4140-96CD-2BA9D853D87A}" dt="2024-09-23T14:46:59.441" v="9753"/>
          <ac:picMkLst>
            <pc:docMk/>
            <pc:sldMk cId="3639661303" sldId="2147470456"/>
            <ac:picMk id="16" creationId="{06DA1690-670B-3EB4-07E0-9EF4E45B4B42}"/>
          </ac:picMkLst>
        </pc:picChg>
      </pc:sldChg>
      <pc:sldChg chg="addSp modSp add mod ord modTransition modAnim">
        <pc:chgData name="Mathias Vercauteren" userId="fa5be325-c4b1-412f-aabb-20c14464bfb7" providerId="ADAL" clId="{25C97D6E-73B0-4140-96CD-2BA9D853D87A}" dt="2024-10-02T17:13:14.143" v="41813"/>
        <pc:sldMkLst>
          <pc:docMk/>
          <pc:sldMk cId="1225291413" sldId="2147470457"/>
        </pc:sldMkLst>
        <pc:spChg chg="add mod">
          <ac:chgData name="Mathias Vercauteren" userId="fa5be325-c4b1-412f-aabb-20c14464bfb7" providerId="ADAL" clId="{25C97D6E-73B0-4140-96CD-2BA9D853D87A}" dt="2024-09-23T14:48:37.981" v="9780" actId="1037"/>
          <ac:spMkLst>
            <pc:docMk/>
            <pc:sldMk cId="1225291413" sldId="2147470457"/>
            <ac:spMk id="12" creationId="{A9259864-B15B-DC69-EE15-61FD4EFE2C80}"/>
          </ac:spMkLst>
        </pc:spChg>
        <pc:spChg chg="add mod">
          <ac:chgData name="Mathias Vercauteren" userId="fa5be325-c4b1-412f-aabb-20c14464bfb7" providerId="ADAL" clId="{25C97D6E-73B0-4140-96CD-2BA9D853D87A}" dt="2024-09-23T14:48:37.981" v="9780" actId="1037"/>
          <ac:spMkLst>
            <pc:docMk/>
            <pc:sldMk cId="1225291413" sldId="2147470457"/>
            <ac:spMk id="16" creationId="{B8AC82ED-51E1-26D2-B4EE-297CB8A94421}"/>
          </ac:spMkLst>
        </pc:spChg>
        <pc:spChg chg="add mod">
          <ac:chgData name="Mathias Vercauteren" userId="fa5be325-c4b1-412f-aabb-20c14464bfb7" providerId="ADAL" clId="{25C97D6E-73B0-4140-96CD-2BA9D853D87A}" dt="2024-09-23T14:48:37.981" v="9780" actId="1037"/>
          <ac:spMkLst>
            <pc:docMk/>
            <pc:sldMk cId="1225291413" sldId="2147470457"/>
            <ac:spMk id="17" creationId="{0F52AB0F-0CCB-DA27-13E6-1F3AC6ABFA66}"/>
          </ac:spMkLst>
        </pc:spChg>
        <pc:spChg chg="add mod">
          <ac:chgData name="Mathias Vercauteren" userId="fa5be325-c4b1-412f-aabb-20c14464bfb7" providerId="ADAL" clId="{25C97D6E-73B0-4140-96CD-2BA9D853D87A}" dt="2024-09-23T14:48:37.981" v="9780" actId="1037"/>
          <ac:spMkLst>
            <pc:docMk/>
            <pc:sldMk cId="1225291413" sldId="2147470457"/>
            <ac:spMk id="55" creationId="{34B559D7-C3AA-64C6-9276-9CF2A35070AF}"/>
          </ac:spMkLst>
        </pc:spChg>
        <pc:spChg chg="add mod">
          <ac:chgData name="Mathias Vercauteren" userId="fa5be325-c4b1-412f-aabb-20c14464bfb7" providerId="ADAL" clId="{25C97D6E-73B0-4140-96CD-2BA9D853D87A}" dt="2024-09-23T14:48:37.981" v="9780" actId="1037"/>
          <ac:spMkLst>
            <pc:docMk/>
            <pc:sldMk cId="1225291413" sldId="2147470457"/>
            <ac:spMk id="56" creationId="{5D7F640D-AC68-9674-1A32-6A011B691EF2}"/>
          </ac:spMkLst>
        </pc:spChg>
        <pc:spChg chg="add mod">
          <ac:chgData name="Mathias Vercauteren" userId="fa5be325-c4b1-412f-aabb-20c14464bfb7" providerId="ADAL" clId="{25C97D6E-73B0-4140-96CD-2BA9D853D87A}" dt="2024-09-23T14:48:37.981" v="9780" actId="1037"/>
          <ac:spMkLst>
            <pc:docMk/>
            <pc:sldMk cId="1225291413" sldId="2147470457"/>
            <ac:spMk id="57" creationId="{05790937-48A8-A788-F5AB-1FB13300E744}"/>
          </ac:spMkLst>
        </pc:spChg>
        <pc:spChg chg="add mod">
          <ac:chgData name="Mathias Vercauteren" userId="fa5be325-c4b1-412f-aabb-20c14464bfb7" providerId="ADAL" clId="{25C97D6E-73B0-4140-96CD-2BA9D853D87A}" dt="2024-09-23T14:48:53.003" v="9782" actId="1076"/>
          <ac:spMkLst>
            <pc:docMk/>
            <pc:sldMk cId="1225291413" sldId="2147470457"/>
            <ac:spMk id="58" creationId="{780C4C36-AAEB-4801-420A-B28DB01A3569}"/>
          </ac:spMkLst>
        </pc:spChg>
        <pc:spChg chg="add mod">
          <ac:chgData name="Mathias Vercauteren" userId="fa5be325-c4b1-412f-aabb-20c14464bfb7" providerId="ADAL" clId="{25C97D6E-73B0-4140-96CD-2BA9D853D87A}" dt="2024-09-23T14:48:37.981" v="9780" actId="1037"/>
          <ac:spMkLst>
            <pc:docMk/>
            <pc:sldMk cId="1225291413" sldId="2147470457"/>
            <ac:spMk id="59" creationId="{059F2FC1-AB70-8630-024C-77CD8581CB9A}"/>
          </ac:spMkLst>
        </pc:spChg>
        <pc:spChg chg="add mod">
          <ac:chgData name="Mathias Vercauteren" userId="fa5be325-c4b1-412f-aabb-20c14464bfb7" providerId="ADAL" clId="{25C97D6E-73B0-4140-96CD-2BA9D853D87A}" dt="2024-09-23T14:48:37.981" v="9780" actId="1037"/>
          <ac:spMkLst>
            <pc:docMk/>
            <pc:sldMk cId="1225291413" sldId="2147470457"/>
            <ac:spMk id="60" creationId="{ACCA8AB0-8F90-F4FA-31AF-E62FC7BE100D}"/>
          </ac:spMkLst>
        </pc:spChg>
        <pc:spChg chg="add mod">
          <ac:chgData name="Mathias Vercauteren" userId="fa5be325-c4b1-412f-aabb-20c14464bfb7" providerId="ADAL" clId="{25C97D6E-73B0-4140-96CD-2BA9D853D87A}" dt="2024-09-23T14:48:37.981" v="9780" actId="1037"/>
          <ac:spMkLst>
            <pc:docMk/>
            <pc:sldMk cId="1225291413" sldId="2147470457"/>
            <ac:spMk id="61" creationId="{32A2424C-FAA2-B459-A30C-B7B0D79C7FBB}"/>
          </ac:spMkLst>
        </pc:spChg>
        <pc:spChg chg="add mod">
          <ac:chgData name="Mathias Vercauteren" userId="fa5be325-c4b1-412f-aabb-20c14464bfb7" providerId="ADAL" clId="{25C97D6E-73B0-4140-96CD-2BA9D853D87A}" dt="2024-09-23T14:48:37.981" v="9780" actId="1037"/>
          <ac:spMkLst>
            <pc:docMk/>
            <pc:sldMk cId="1225291413" sldId="2147470457"/>
            <ac:spMk id="62" creationId="{15DA153A-834F-36FC-BFA3-89A21D5F06FD}"/>
          </ac:spMkLst>
        </pc:spChg>
        <pc:spChg chg="add mod">
          <ac:chgData name="Mathias Vercauteren" userId="fa5be325-c4b1-412f-aabb-20c14464bfb7" providerId="ADAL" clId="{25C97D6E-73B0-4140-96CD-2BA9D853D87A}" dt="2024-09-23T14:48:37.981" v="9780" actId="1037"/>
          <ac:spMkLst>
            <pc:docMk/>
            <pc:sldMk cId="1225291413" sldId="2147470457"/>
            <ac:spMk id="63" creationId="{8CB77750-1C6D-14B8-C757-21B19B88382C}"/>
          </ac:spMkLst>
        </pc:spChg>
        <pc:spChg chg="add mod">
          <ac:chgData name="Mathias Vercauteren" userId="fa5be325-c4b1-412f-aabb-20c14464bfb7" providerId="ADAL" clId="{25C97D6E-73B0-4140-96CD-2BA9D853D87A}" dt="2024-09-23T14:48:37.981" v="9780" actId="1037"/>
          <ac:spMkLst>
            <pc:docMk/>
            <pc:sldMk cId="1225291413" sldId="2147470457"/>
            <ac:spMk id="64" creationId="{0D6B74F6-A240-014B-7331-A848A47D38DC}"/>
          </ac:spMkLst>
        </pc:spChg>
        <pc:spChg chg="add mod">
          <ac:chgData name="Mathias Vercauteren" userId="fa5be325-c4b1-412f-aabb-20c14464bfb7" providerId="ADAL" clId="{25C97D6E-73B0-4140-96CD-2BA9D853D87A}" dt="2024-09-23T14:48:50.182" v="9781" actId="1076"/>
          <ac:spMkLst>
            <pc:docMk/>
            <pc:sldMk cId="1225291413" sldId="2147470457"/>
            <ac:spMk id="65" creationId="{0CEE0B9D-6DF7-C4B7-9505-D3CDE38A8A97}"/>
          </ac:spMkLst>
        </pc:spChg>
      </pc:sldChg>
      <pc:sldChg chg="add del">
        <pc:chgData name="Mathias Vercauteren" userId="fa5be325-c4b1-412f-aabb-20c14464bfb7" providerId="ADAL" clId="{25C97D6E-73B0-4140-96CD-2BA9D853D87A}" dt="2024-09-23T14:47:01.693" v="9754" actId="47"/>
        <pc:sldMkLst>
          <pc:docMk/>
          <pc:sldMk cId="1397594546" sldId="2147470457"/>
        </pc:sldMkLst>
      </pc:sldChg>
      <pc:sldChg chg="addSp delSp modSp add mod ord modTransition">
        <pc:chgData name="Mathias Vercauteren" userId="fa5be325-c4b1-412f-aabb-20c14464bfb7" providerId="ADAL" clId="{25C97D6E-73B0-4140-96CD-2BA9D853D87A}" dt="2024-10-02T17:13:14.143" v="41813"/>
        <pc:sldMkLst>
          <pc:docMk/>
          <pc:sldMk cId="2138402339" sldId="2147470458"/>
        </pc:sldMkLst>
        <pc:spChg chg="mod">
          <ac:chgData name="Mathias Vercauteren" userId="fa5be325-c4b1-412f-aabb-20c14464bfb7" providerId="ADAL" clId="{25C97D6E-73B0-4140-96CD-2BA9D853D87A}" dt="2024-09-23T14:50:08.615" v="9840" actId="207"/>
          <ac:spMkLst>
            <pc:docMk/>
            <pc:sldMk cId="2138402339" sldId="2147470458"/>
            <ac:spMk id="17" creationId="{E27B0E0A-F484-A83A-F9A3-897DE37D0DE1}"/>
          </ac:spMkLst>
        </pc:spChg>
        <pc:spChg chg="mod">
          <ac:chgData name="Mathias Vercauteren" userId="fa5be325-c4b1-412f-aabb-20c14464bfb7" providerId="ADAL" clId="{25C97D6E-73B0-4140-96CD-2BA9D853D87A}" dt="2024-09-23T14:50:17.694" v="9845" actId="20577"/>
          <ac:spMkLst>
            <pc:docMk/>
            <pc:sldMk cId="2138402339" sldId="2147470458"/>
            <ac:spMk id="18" creationId="{FAF4E34B-7459-4CD7-CB44-087F381BE34E}"/>
          </ac:spMkLst>
        </pc:spChg>
        <pc:spChg chg="mod">
          <ac:chgData name="Mathias Vercauteren" userId="fa5be325-c4b1-412f-aabb-20c14464bfb7" providerId="ADAL" clId="{25C97D6E-73B0-4140-96CD-2BA9D853D87A}" dt="2024-09-23T14:49:46.065" v="9830"/>
          <ac:spMkLst>
            <pc:docMk/>
            <pc:sldMk cId="2138402339" sldId="2147470458"/>
            <ac:spMk id="24" creationId="{43C115CB-8058-223B-564C-8E5C35C151B2}"/>
          </ac:spMkLst>
        </pc:spChg>
        <pc:spChg chg="mod">
          <ac:chgData name="Mathias Vercauteren" userId="fa5be325-c4b1-412f-aabb-20c14464bfb7" providerId="ADAL" clId="{25C97D6E-73B0-4140-96CD-2BA9D853D87A}" dt="2024-09-23T14:49:46.065" v="9830"/>
          <ac:spMkLst>
            <pc:docMk/>
            <pc:sldMk cId="2138402339" sldId="2147470458"/>
            <ac:spMk id="27" creationId="{B3CD8FE1-C0C7-5E01-BC81-F691C7426C46}"/>
          </ac:spMkLst>
        </pc:spChg>
        <pc:spChg chg="mod">
          <ac:chgData name="Mathias Vercauteren" userId="fa5be325-c4b1-412f-aabb-20c14464bfb7" providerId="ADAL" clId="{25C97D6E-73B0-4140-96CD-2BA9D853D87A}" dt="2024-09-23T14:49:46.065" v="9830"/>
          <ac:spMkLst>
            <pc:docMk/>
            <pc:sldMk cId="2138402339" sldId="2147470458"/>
            <ac:spMk id="30" creationId="{8F154254-CF78-A1FC-42A4-A460D8F6DCF7}"/>
          </ac:spMkLst>
        </pc:spChg>
        <pc:spChg chg="mod">
          <ac:chgData name="Mathias Vercauteren" userId="fa5be325-c4b1-412f-aabb-20c14464bfb7" providerId="ADAL" clId="{25C97D6E-73B0-4140-96CD-2BA9D853D87A}" dt="2024-09-23T14:49:51.426" v="9832" actId="207"/>
          <ac:spMkLst>
            <pc:docMk/>
            <pc:sldMk cId="2138402339" sldId="2147470458"/>
            <ac:spMk id="33" creationId="{55D55521-1469-6D4B-C231-EEA3DAE2F757}"/>
          </ac:spMkLst>
        </pc:spChg>
        <pc:spChg chg="mod">
          <ac:chgData name="Mathias Vercauteren" userId="fa5be325-c4b1-412f-aabb-20c14464bfb7" providerId="ADAL" clId="{25C97D6E-73B0-4140-96CD-2BA9D853D87A}" dt="2024-09-23T14:49:51.426" v="9832" actId="207"/>
          <ac:spMkLst>
            <pc:docMk/>
            <pc:sldMk cId="2138402339" sldId="2147470458"/>
            <ac:spMk id="36" creationId="{CB388AC9-222D-F19D-E077-52B6879D299E}"/>
          </ac:spMkLst>
        </pc:spChg>
        <pc:spChg chg="mod">
          <ac:chgData name="Mathias Vercauteren" userId="fa5be325-c4b1-412f-aabb-20c14464bfb7" providerId="ADAL" clId="{25C97D6E-73B0-4140-96CD-2BA9D853D87A}" dt="2024-09-23T14:49:51.426" v="9832" actId="207"/>
          <ac:spMkLst>
            <pc:docMk/>
            <pc:sldMk cId="2138402339" sldId="2147470458"/>
            <ac:spMk id="39" creationId="{120F0AE3-F2C7-270B-77E3-3A95F49B0131}"/>
          </ac:spMkLst>
        </pc:spChg>
        <pc:grpChg chg="add del mod">
          <ac:chgData name="Mathias Vercauteren" userId="fa5be325-c4b1-412f-aabb-20c14464bfb7" providerId="ADAL" clId="{25C97D6E-73B0-4140-96CD-2BA9D853D87A}" dt="2024-09-23T14:50:11.917" v="9843" actId="478"/>
          <ac:grpSpMkLst>
            <pc:docMk/>
            <pc:sldMk cId="2138402339" sldId="2147470458"/>
            <ac:grpSpMk id="23" creationId="{348EA9A7-0774-F711-2DCA-4F6420135B65}"/>
          </ac:grpSpMkLst>
        </pc:grpChg>
        <pc:grpChg chg="add mod">
          <ac:chgData name="Mathias Vercauteren" userId="fa5be325-c4b1-412f-aabb-20c14464bfb7" providerId="ADAL" clId="{25C97D6E-73B0-4140-96CD-2BA9D853D87A}" dt="2024-09-23T14:50:14.222" v="9844" actId="1076"/>
          <ac:grpSpMkLst>
            <pc:docMk/>
            <pc:sldMk cId="2138402339" sldId="2147470458"/>
            <ac:grpSpMk id="26" creationId="{8AAF87D9-C1F7-ADB8-9866-1EB597DE7556}"/>
          </ac:grpSpMkLst>
        </pc:grpChg>
        <pc:grpChg chg="add del mod">
          <ac:chgData name="Mathias Vercauteren" userId="fa5be325-c4b1-412f-aabb-20c14464bfb7" providerId="ADAL" clId="{25C97D6E-73B0-4140-96CD-2BA9D853D87A}" dt="2024-09-23T14:50:11.157" v="9842" actId="478"/>
          <ac:grpSpMkLst>
            <pc:docMk/>
            <pc:sldMk cId="2138402339" sldId="2147470458"/>
            <ac:grpSpMk id="29" creationId="{BBD1A93D-34BF-9691-CC42-11CAE62D7BFD}"/>
          </ac:grpSpMkLst>
        </pc:grpChg>
        <pc:grpChg chg="add mod">
          <ac:chgData name="Mathias Vercauteren" userId="fa5be325-c4b1-412f-aabb-20c14464bfb7" providerId="ADAL" clId="{25C97D6E-73B0-4140-96CD-2BA9D853D87A}" dt="2024-09-23T14:50:14.222" v="9844" actId="1076"/>
          <ac:grpSpMkLst>
            <pc:docMk/>
            <pc:sldMk cId="2138402339" sldId="2147470458"/>
            <ac:grpSpMk id="32" creationId="{B45DAC6D-DC48-B1F9-99D5-79328EC37369}"/>
          </ac:grpSpMkLst>
        </pc:grpChg>
        <pc:grpChg chg="add mod">
          <ac:chgData name="Mathias Vercauteren" userId="fa5be325-c4b1-412f-aabb-20c14464bfb7" providerId="ADAL" clId="{25C97D6E-73B0-4140-96CD-2BA9D853D87A}" dt="2024-09-23T14:50:14.222" v="9844" actId="1076"/>
          <ac:grpSpMkLst>
            <pc:docMk/>
            <pc:sldMk cId="2138402339" sldId="2147470458"/>
            <ac:grpSpMk id="35" creationId="{E9809F4B-2173-3C27-3D02-5D78D5E2A456}"/>
          </ac:grpSpMkLst>
        </pc:grpChg>
        <pc:grpChg chg="add del mod">
          <ac:chgData name="Mathias Vercauteren" userId="fa5be325-c4b1-412f-aabb-20c14464bfb7" providerId="ADAL" clId="{25C97D6E-73B0-4140-96CD-2BA9D853D87A}" dt="2024-09-23T14:50:10.415" v="9841" actId="478"/>
          <ac:grpSpMkLst>
            <pc:docMk/>
            <pc:sldMk cId="2138402339" sldId="2147470458"/>
            <ac:grpSpMk id="38" creationId="{FF8F8D02-F32A-8F3D-0997-95F1DE6E579C}"/>
          </ac:grpSpMkLst>
        </pc:grpChg>
        <pc:picChg chg="del">
          <ac:chgData name="Mathias Vercauteren" userId="fa5be325-c4b1-412f-aabb-20c14464bfb7" providerId="ADAL" clId="{25C97D6E-73B0-4140-96CD-2BA9D853D87A}" dt="2024-09-23T14:49:35.399" v="9828" actId="478"/>
          <ac:picMkLst>
            <pc:docMk/>
            <pc:sldMk cId="2138402339" sldId="2147470458"/>
            <ac:picMk id="11" creationId="{0CB83AD9-F65C-67BC-C2C4-EABEC5FE8338}"/>
          </ac:picMkLst>
        </pc:picChg>
        <pc:picChg chg="del">
          <ac:chgData name="Mathias Vercauteren" userId="fa5be325-c4b1-412f-aabb-20c14464bfb7" providerId="ADAL" clId="{25C97D6E-73B0-4140-96CD-2BA9D853D87A}" dt="2024-09-23T14:49:35.399" v="9828" actId="478"/>
          <ac:picMkLst>
            <pc:docMk/>
            <pc:sldMk cId="2138402339" sldId="2147470458"/>
            <ac:picMk id="12" creationId="{4C463B04-DAAF-5CDC-92FB-D37FE3E72C53}"/>
          </ac:picMkLst>
        </pc:picChg>
        <pc:picChg chg="del">
          <ac:chgData name="Mathias Vercauteren" userId="fa5be325-c4b1-412f-aabb-20c14464bfb7" providerId="ADAL" clId="{25C97D6E-73B0-4140-96CD-2BA9D853D87A}" dt="2024-09-23T14:49:35.399" v="9828" actId="478"/>
          <ac:picMkLst>
            <pc:docMk/>
            <pc:sldMk cId="2138402339" sldId="2147470458"/>
            <ac:picMk id="13" creationId="{E8A0D701-EC8E-E277-ED86-15B41875ED3A}"/>
          </ac:picMkLst>
        </pc:picChg>
        <pc:picChg chg="del">
          <ac:chgData name="Mathias Vercauteren" userId="fa5be325-c4b1-412f-aabb-20c14464bfb7" providerId="ADAL" clId="{25C97D6E-73B0-4140-96CD-2BA9D853D87A}" dt="2024-09-23T14:49:35.399" v="9828" actId="478"/>
          <ac:picMkLst>
            <pc:docMk/>
            <pc:sldMk cId="2138402339" sldId="2147470458"/>
            <ac:picMk id="14" creationId="{F8917347-5717-191A-D84B-65E17FEA1EEC}"/>
          </ac:picMkLst>
        </pc:picChg>
        <pc:picChg chg="del">
          <ac:chgData name="Mathias Vercauteren" userId="fa5be325-c4b1-412f-aabb-20c14464bfb7" providerId="ADAL" clId="{25C97D6E-73B0-4140-96CD-2BA9D853D87A}" dt="2024-09-23T14:49:35.399" v="9828" actId="478"/>
          <ac:picMkLst>
            <pc:docMk/>
            <pc:sldMk cId="2138402339" sldId="2147470458"/>
            <ac:picMk id="15" creationId="{AFEAB004-22BE-EC04-65F3-4CE628B6B8C5}"/>
          </ac:picMkLst>
        </pc:picChg>
        <pc:picChg chg="del">
          <ac:chgData name="Mathias Vercauteren" userId="fa5be325-c4b1-412f-aabb-20c14464bfb7" providerId="ADAL" clId="{25C97D6E-73B0-4140-96CD-2BA9D853D87A}" dt="2024-09-23T14:49:35.399" v="9828" actId="478"/>
          <ac:picMkLst>
            <pc:docMk/>
            <pc:sldMk cId="2138402339" sldId="2147470458"/>
            <ac:picMk id="16" creationId="{06DA1690-670B-3EB4-07E0-9EF4E45B4B42}"/>
          </ac:picMkLst>
        </pc:picChg>
        <pc:picChg chg="mod">
          <ac:chgData name="Mathias Vercauteren" userId="fa5be325-c4b1-412f-aabb-20c14464bfb7" providerId="ADAL" clId="{25C97D6E-73B0-4140-96CD-2BA9D853D87A}" dt="2024-09-23T14:49:46.065" v="9830"/>
          <ac:picMkLst>
            <pc:docMk/>
            <pc:sldMk cId="2138402339" sldId="2147470458"/>
            <ac:picMk id="25" creationId="{8282D915-267D-9F5E-6BAE-ACDF92AE7D2A}"/>
          </ac:picMkLst>
        </pc:picChg>
        <pc:picChg chg="mod">
          <ac:chgData name="Mathias Vercauteren" userId="fa5be325-c4b1-412f-aabb-20c14464bfb7" providerId="ADAL" clId="{25C97D6E-73B0-4140-96CD-2BA9D853D87A}" dt="2024-09-23T14:49:46.065" v="9830"/>
          <ac:picMkLst>
            <pc:docMk/>
            <pc:sldMk cId="2138402339" sldId="2147470458"/>
            <ac:picMk id="28" creationId="{2F343D47-D886-B735-B7D4-EEA45DCE9752}"/>
          </ac:picMkLst>
        </pc:picChg>
        <pc:picChg chg="mod">
          <ac:chgData name="Mathias Vercauteren" userId="fa5be325-c4b1-412f-aabb-20c14464bfb7" providerId="ADAL" clId="{25C97D6E-73B0-4140-96CD-2BA9D853D87A}" dt="2024-09-23T14:49:46.065" v="9830"/>
          <ac:picMkLst>
            <pc:docMk/>
            <pc:sldMk cId="2138402339" sldId="2147470458"/>
            <ac:picMk id="31" creationId="{E90DC20D-5564-3AAF-5A81-3BA22CA41059}"/>
          </ac:picMkLst>
        </pc:picChg>
        <pc:picChg chg="mod">
          <ac:chgData name="Mathias Vercauteren" userId="fa5be325-c4b1-412f-aabb-20c14464bfb7" providerId="ADAL" clId="{25C97D6E-73B0-4140-96CD-2BA9D853D87A}" dt="2024-09-23T14:49:47.848" v="9831"/>
          <ac:picMkLst>
            <pc:docMk/>
            <pc:sldMk cId="2138402339" sldId="2147470458"/>
            <ac:picMk id="34" creationId="{4FBAB30E-C0A9-77FD-09AC-7661C38F98C4}"/>
          </ac:picMkLst>
        </pc:picChg>
        <pc:picChg chg="mod">
          <ac:chgData name="Mathias Vercauteren" userId="fa5be325-c4b1-412f-aabb-20c14464bfb7" providerId="ADAL" clId="{25C97D6E-73B0-4140-96CD-2BA9D853D87A}" dt="2024-09-23T14:49:47.848" v="9831"/>
          <ac:picMkLst>
            <pc:docMk/>
            <pc:sldMk cId="2138402339" sldId="2147470458"/>
            <ac:picMk id="37" creationId="{D3967E1F-08B3-A774-B861-1A20496310C8}"/>
          </ac:picMkLst>
        </pc:picChg>
        <pc:picChg chg="mod">
          <ac:chgData name="Mathias Vercauteren" userId="fa5be325-c4b1-412f-aabb-20c14464bfb7" providerId="ADAL" clId="{25C97D6E-73B0-4140-96CD-2BA9D853D87A}" dt="2024-09-23T14:49:47.848" v="9831"/>
          <ac:picMkLst>
            <pc:docMk/>
            <pc:sldMk cId="2138402339" sldId="2147470458"/>
            <ac:picMk id="40" creationId="{A0124604-A678-DFC0-629C-BBCE8C7DDD53}"/>
          </ac:picMkLst>
        </pc:picChg>
      </pc:sldChg>
      <pc:sldChg chg="addSp modSp add mod ord modTransition modAnim">
        <pc:chgData name="Mathias Vercauteren" userId="fa5be325-c4b1-412f-aabb-20c14464bfb7" providerId="ADAL" clId="{25C97D6E-73B0-4140-96CD-2BA9D853D87A}" dt="2024-10-02T17:13:14.143" v="41813"/>
        <pc:sldMkLst>
          <pc:docMk/>
          <pc:sldMk cId="4021297699" sldId="2147470459"/>
        </pc:sldMkLst>
        <pc:spChg chg="mod">
          <ac:chgData name="Mathias Vercauteren" userId="fa5be325-c4b1-412f-aabb-20c14464bfb7" providerId="ADAL" clId="{25C97D6E-73B0-4140-96CD-2BA9D853D87A}" dt="2024-09-23T14:50:47.436" v="9850"/>
          <ac:spMkLst>
            <pc:docMk/>
            <pc:sldMk cId="4021297699" sldId="2147470459"/>
            <ac:spMk id="67" creationId="{6DF93DD4-3EE7-EE24-1861-E8C118D187FA}"/>
          </ac:spMkLst>
        </pc:spChg>
        <pc:spChg chg="mod">
          <ac:chgData name="Mathias Vercauteren" userId="fa5be325-c4b1-412f-aabb-20c14464bfb7" providerId="ADAL" clId="{25C97D6E-73B0-4140-96CD-2BA9D853D87A}" dt="2024-09-23T14:50:55.812" v="9853" actId="571"/>
          <ac:spMkLst>
            <pc:docMk/>
            <pc:sldMk cId="4021297699" sldId="2147470459"/>
            <ac:spMk id="70" creationId="{C3D29C01-11DB-FEB1-0431-F65B935354D3}"/>
          </ac:spMkLst>
        </pc:spChg>
        <pc:spChg chg="mod">
          <ac:chgData name="Mathias Vercauteren" userId="fa5be325-c4b1-412f-aabb-20c14464bfb7" providerId="ADAL" clId="{25C97D6E-73B0-4140-96CD-2BA9D853D87A}" dt="2024-09-23T14:50:58.367" v="9854" actId="571"/>
          <ac:spMkLst>
            <pc:docMk/>
            <pc:sldMk cId="4021297699" sldId="2147470459"/>
            <ac:spMk id="73" creationId="{1492F533-5946-340B-7A30-8359EFB331C3}"/>
          </ac:spMkLst>
        </pc:spChg>
        <pc:grpChg chg="add mod">
          <ac:chgData name="Mathias Vercauteren" userId="fa5be325-c4b1-412f-aabb-20c14464bfb7" providerId="ADAL" clId="{25C97D6E-73B0-4140-96CD-2BA9D853D87A}" dt="2024-09-23T14:50:53.357" v="9852" actId="1076"/>
          <ac:grpSpMkLst>
            <pc:docMk/>
            <pc:sldMk cId="4021297699" sldId="2147470459"/>
            <ac:grpSpMk id="66" creationId="{63E2E2BC-2A14-D1CF-C92E-FBB5C879C495}"/>
          </ac:grpSpMkLst>
        </pc:grpChg>
        <pc:grpChg chg="add mod">
          <ac:chgData name="Mathias Vercauteren" userId="fa5be325-c4b1-412f-aabb-20c14464bfb7" providerId="ADAL" clId="{25C97D6E-73B0-4140-96CD-2BA9D853D87A}" dt="2024-09-23T14:50:55.812" v="9853" actId="571"/>
          <ac:grpSpMkLst>
            <pc:docMk/>
            <pc:sldMk cId="4021297699" sldId="2147470459"/>
            <ac:grpSpMk id="69" creationId="{BE85CE05-0ACC-021B-C87A-689F3D4F72DB}"/>
          </ac:grpSpMkLst>
        </pc:grpChg>
        <pc:grpChg chg="add mod">
          <ac:chgData name="Mathias Vercauteren" userId="fa5be325-c4b1-412f-aabb-20c14464bfb7" providerId="ADAL" clId="{25C97D6E-73B0-4140-96CD-2BA9D853D87A}" dt="2024-09-23T14:50:58.367" v="9854" actId="571"/>
          <ac:grpSpMkLst>
            <pc:docMk/>
            <pc:sldMk cId="4021297699" sldId="2147470459"/>
            <ac:grpSpMk id="72" creationId="{75750BE1-9D45-7407-308F-642028A06A05}"/>
          </ac:grpSpMkLst>
        </pc:grpChg>
        <pc:picChg chg="mod">
          <ac:chgData name="Mathias Vercauteren" userId="fa5be325-c4b1-412f-aabb-20c14464bfb7" providerId="ADAL" clId="{25C97D6E-73B0-4140-96CD-2BA9D853D87A}" dt="2024-09-23T14:50:47.436" v="9850"/>
          <ac:picMkLst>
            <pc:docMk/>
            <pc:sldMk cId="4021297699" sldId="2147470459"/>
            <ac:picMk id="68" creationId="{943737A4-1443-0FA1-D4F9-5961924499DF}"/>
          </ac:picMkLst>
        </pc:picChg>
        <pc:picChg chg="mod">
          <ac:chgData name="Mathias Vercauteren" userId="fa5be325-c4b1-412f-aabb-20c14464bfb7" providerId="ADAL" clId="{25C97D6E-73B0-4140-96CD-2BA9D853D87A}" dt="2024-09-23T14:50:55.812" v="9853" actId="571"/>
          <ac:picMkLst>
            <pc:docMk/>
            <pc:sldMk cId="4021297699" sldId="2147470459"/>
            <ac:picMk id="71" creationId="{2E557C79-6D96-2B23-CB86-A7DEC8580C87}"/>
          </ac:picMkLst>
        </pc:picChg>
        <pc:picChg chg="mod">
          <ac:chgData name="Mathias Vercauteren" userId="fa5be325-c4b1-412f-aabb-20c14464bfb7" providerId="ADAL" clId="{25C97D6E-73B0-4140-96CD-2BA9D853D87A}" dt="2024-09-23T14:50:58.367" v="9854" actId="571"/>
          <ac:picMkLst>
            <pc:docMk/>
            <pc:sldMk cId="4021297699" sldId="2147470459"/>
            <ac:picMk id="74" creationId="{79BEA2E4-D9DE-732D-A654-D9AF98D74185}"/>
          </ac:picMkLst>
        </pc:picChg>
      </pc:sldChg>
      <pc:sldChg chg="addSp delSp modSp add mod modTransition delAnim">
        <pc:chgData name="Mathias Vercauteren" userId="fa5be325-c4b1-412f-aabb-20c14464bfb7" providerId="ADAL" clId="{25C97D6E-73B0-4140-96CD-2BA9D853D87A}" dt="2024-10-02T17:13:14.143" v="41813"/>
        <pc:sldMkLst>
          <pc:docMk/>
          <pc:sldMk cId="1843060822" sldId="2147470460"/>
        </pc:sldMkLst>
        <pc:spChg chg="del">
          <ac:chgData name="Mathias Vercauteren" userId="fa5be325-c4b1-412f-aabb-20c14464bfb7" providerId="ADAL" clId="{25C97D6E-73B0-4140-96CD-2BA9D853D87A}" dt="2024-09-23T14:51:27.828" v="9857" actId="478"/>
          <ac:spMkLst>
            <pc:docMk/>
            <pc:sldMk cId="1843060822" sldId="2147470460"/>
            <ac:spMk id="3" creationId="{2221162C-8411-E58F-22BC-ED7BAF35602E}"/>
          </ac:spMkLst>
        </pc:spChg>
        <pc:spChg chg="del">
          <ac:chgData name="Mathias Vercauteren" userId="fa5be325-c4b1-412f-aabb-20c14464bfb7" providerId="ADAL" clId="{25C97D6E-73B0-4140-96CD-2BA9D853D87A}" dt="2024-09-23T14:51:27.828" v="9857" actId="478"/>
          <ac:spMkLst>
            <pc:docMk/>
            <pc:sldMk cId="1843060822" sldId="2147470460"/>
            <ac:spMk id="13" creationId="{5E5EF708-F96B-8943-DD08-02A3B576D7F7}"/>
          </ac:spMkLst>
        </pc:spChg>
        <pc:spChg chg="del">
          <ac:chgData name="Mathias Vercauteren" userId="fa5be325-c4b1-412f-aabb-20c14464bfb7" providerId="ADAL" clId="{25C97D6E-73B0-4140-96CD-2BA9D853D87A}" dt="2024-09-23T14:51:27.828" v="9857" actId="478"/>
          <ac:spMkLst>
            <pc:docMk/>
            <pc:sldMk cId="1843060822" sldId="2147470460"/>
            <ac:spMk id="14" creationId="{15702E01-FBDF-5AF3-B454-CFB5C03BA999}"/>
          </ac:spMkLst>
        </pc:spChg>
        <pc:spChg chg="del">
          <ac:chgData name="Mathias Vercauteren" userId="fa5be325-c4b1-412f-aabb-20c14464bfb7" providerId="ADAL" clId="{25C97D6E-73B0-4140-96CD-2BA9D853D87A}" dt="2024-09-23T14:51:27.828" v="9857" actId="478"/>
          <ac:spMkLst>
            <pc:docMk/>
            <pc:sldMk cId="1843060822" sldId="2147470460"/>
            <ac:spMk id="15" creationId="{AC42AB2C-F777-1001-6AD9-90C8E649B08A}"/>
          </ac:spMkLst>
        </pc:spChg>
        <pc:spChg chg="del">
          <ac:chgData name="Mathias Vercauteren" userId="fa5be325-c4b1-412f-aabb-20c14464bfb7" providerId="ADAL" clId="{25C97D6E-73B0-4140-96CD-2BA9D853D87A}" dt="2024-09-23T14:51:27.828" v="9857" actId="478"/>
          <ac:spMkLst>
            <pc:docMk/>
            <pc:sldMk cId="1843060822" sldId="2147470460"/>
            <ac:spMk id="18" creationId="{B9417AE4-1EF8-7F86-95DD-2C19632678BB}"/>
          </ac:spMkLst>
        </pc:spChg>
        <pc:spChg chg="del">
          <ac:chgData name="Mathias Vercauteren" userId="fa5be325-c4b1-412f-aabb-20c14464bfb7" providerId="ADAL" clId="{25C97D6E-73B0-4140-96CD-2BA9D853D87A}" dt="2024-09-23T14:51:27.828" v="9857" actId="478"/>
          <ac:spMkLst>
            <pc:docMk/>
            <pc:sldMk cId="1843060822" sldId="2147470460"/>
            <ac:spMk id="19" creationId="{0C279F1C-611E-D8B5-B8A3-E577093057D2}"/>
          </ac:spMkLst>
        </pc:spChg>
        <pc:spChg chg="del">
          <ac:chgData name="Mathias Vercauteren" userId="fa5be325-c4b1-412f-aabb-20c14464bfb7" providerId="ADAL" clId="{25C97D6E-73B0-4140-96CD-2BA9D853D87A}" dt="2024-09-23T14:51:27.828" v="9857" actId="478"/>
          <ac:spMkLst>
            <pc:docMk/>
            <pc:sldMk cId="1843060822" sldId="2147470460"/>
            <ac:spMk id="20" creationId="{3EFD488E-7ED8-086F-14B0-A2CED022648C}"/>
          </ac:spMkLst>
        </pc:spChg>
        <pc:spChg chg="del">
          <ac:chgData name="Mathias Vercauteren" userId="fa5be325-c4b1-412f-aabb-20c14464bfb7" providerId="ADAL" clId="{25C97D6E-73B0-4140-96CD-2BA9D853D87A}" dt="2024-09-23T14:51:27.828" v="9857" actId="478"/>
          <ac:spMkLst>
            <pc:docMk/>
            <pc:sldMk cId="1843060822" sldId="2147470460"/>
            <ac:spMk id="21" creationId="{4D899A23-EDDB-1586-2316-C77E92185898}"/>
          </ac:spMkLst>
        </pc:spChg>
        <pc:spChg chg="del">
          <ac:chgData name="Mathias Vercauteren" userId="fa5be325-c4b1-412f-aabb-20c14464bfb7" providerId="ADAL" clId="{25C97D6E-73B0-4140-96CD-2BA9D853D87A}" dt="2024-09-23T14:51:27.828" v="9857" actId="478"/>
          <ac:spMkLst>
            <pc:docMk/>
            <pc:sldMk cId="1843060822" sldId="2147470460"/>
            <ac:spMk id="22" creationId="{260B8ADC-36F8-3EF1-9971-DA41CB35C6DE}"/>
          </ac:spMkLst>
        </pc:spChg>
        <pc:spChg chg="del">
          <ac:chgData name="Mathias Vercauteren" userId="fa5be325-c4b1-412f-aabb-20c14464bfb7" providerId="ADAL" clId="{25C97D6E-73B0-4140-96CD-2BA9D853D87A}" dt="2024-09-23T14:51:27.828" v="9857" actId="478"/>
          <ac:spMkLst>
            <pc:docMk/>
            <pc:sldMk cId="1843060822" sldId="2147470460"/>
            <ac:spMk id="23" creationId="{5CB03B66-B713-EDDD-62C8-F42025F13CA3}"/>
          </ac:spMkLst>
        </pc:spChg>
        <pc:spChg chg="del">
          <ac:chgData name="Mathias Vercauteren" userId="fa5be325-c4b1-412f-aabb-20c14464bfb7" providerId="ADAL" clId="{25C97D6E-73B0-4140-96CD-2BA9D853D87A}" dt="2024-09-23T14:51:27.828" v="9857" actId="478"/>
          <ac:spMkLst>
            <pc:docMk/>
            <pc:sldMk cId="1843060822" sldId="2147470460"/>
            <ac:spMk id="24" creationId="{8B677F59-C2D7-7338-403D-A0650FB44DFF}"/>
          </ac:spMkLst>
        </pc:spChg>
        <pc:spChg chg="del">
          <ac:chgData name="Mathias Vercauteren" userId="fa5be325-c4b1-412f-aabb-20c14464bfb7" providerId="ADAL" clId="{25C97D6E-73B0-4140-96CD-2BA9D853D87A}" dt="2024-09-23T14:51:27.828" v="9857" actId="478"/>
          <ac:spMkLst>
            <pc:docMk/>
            <pc:sldMk cId="1843060822" sldId="2147470460"/>
            <ac:spMk id="25" creationId="{C58BBCB8-598F-F2B1-5CBE-E07893591B0E}"/>
          </ac:spMkLst>
        </pc:spChg>
        <pc:spChg chg="del">
          <ac:chgData name="Mathias Vercauteren" userId="fa5be325-c4b1-412f-aabb-20c14464bfb7" providerId="ADAL" clId="{25C97D6E-73B0-4140-96CD-2BA9D853D87A}" dt="2024-09-23T14:51:27.828" v="9857" actId="478"/>
          <ac:spMkLst>
            <pc:docMk/>
            <pc:sldMk cId="1843060822" sldId="2147470460"/>
            <ac:spMk id="26" creationId="{9C88F2F2-392F-DABA-5D46-267923BC545C}"/>
          </ac:spMkLst>
        </pc:spChg>
        <pc:spChg chg="del">
          <ac:chgData name="Mathias Vercauteren" userId="fa5be325-c4b1-412f-aabb-20c14464bfb7" providerId="ADAL" clId="{25C97D6E-73B0-4140-96CD-2BA9D853D87A}" dt="2024-09-23T14:51:27.828" v="9857" actId="478"/>
          <ac:spMkLst>
            <pc:docMk/>
            <pc:sldMk cId="1843060822" sldId="2147470460"/>
            <ac:spMk id="27" creationId="{12FF1499-1100-C234-1E85-3651B7CC75CB}"/>
          </ac:spMkLst>
        </pc:spChg>
        <pc:spChg chg="del">
          <ac:chgData name="Mathias Vercauteren" userId="fa5be325-c4b1-412f-aabb-20c14464bfb7" providerId="ADAL" clId="{25C97D6E-73B0-4140-96CD-2BA9D853D87A}" dt="2024-09-23T14:51:27.828" v="9857" actId="478"/>
          <ac:spMkLst>
            <pc:docMk/>
            <pc:sldMk cId="1843060822" sldId="2147470460"/>
            <ac:spMk id="28" creationId="{48420A22-6642-08DD-6F38-2E260C157301}"/>
          </ac:spMkLst>
        </pc:spChg>
        <pc:spChg chg="del">
          <ac:chgData name="Mathias Vercauteren" userId="fa5be325-c4b1-412f-aabb-20c14464bfb7" providerId="ADAL" clId="{25C97D6E-73B0-4140-96CD-2BA9D853D87A}" dt="2024-09-23T14:51:27.828" v="9857" actId="478"/>
          <ac:spMkLst>
            <pc:docMk/>
            <pc:sldMk cId="1843060822" sldId="2147470460"/>
            <ac:spMk id="29" creationId="{804BB5ED-5029-84C5-03C3-7BF774B59F2B}"/>
          </ac:spMkLst>
        </pc:spChg>
        <pc:spChg chg="del">
          <ac:chgData name="Mathias Vercauteren" userId="fa5be325-c4b1-412f-aabb-20c14464bfb7" providerId="ADAL" clId="{25C97D6E-73B0-4140-96CD-2BA9D853D87A}" dt="2024-09-23T14:51:27.828" v="9857" actId="478"/>
          <ac:spMkLst>
            <pc:docMk/>
            <pc:sldMk cId="1843060822" sldId="2147470460"/>
            <ac:spMk id="30" creationId="{BFD00E4D-35D7-29DF-EF60-E08B136C7FAC}"/>
          </ac:spMkLst>
        </pc:spChg>
        <pc:spChg chg="del">
          <ac:chgData name="Mathias Vercauteren" userId="fa5be325-c4b1-412f-aabb-20c14464bfb7" providerId="ADAL" clId="{25C97D6E-73B0-4140-96CD-2BA9D853D87A}" dt="2024-09-23T14:51:27.828" v="9857" actId="478"/>
          <ac:spMkLst>
            <pc:docMk/>
            <pc:sldMk cId="1843060822" sldId="2147470460"/>
            <ac:spMk id="31" creationId="{E535A09E-C6C6-4B6F-CB43-57A0CA1FBC7A}"/>
          </ac:spMkLst>
        </pc:spChg>
        <pc:spChg chg="del">
          <ac:chgData name="Mathias Vercauteren" userId="fa5be325-c4b1-412f-aabb-20c14464bfb7" providerId="ADAL" clId="{25C97D6E-73B0-4140-96CD-2BA9D853D87A}" dt="2024-09-23T14:51:27.828" v="9857" actId="478"/>
          <ac:spMkLst>
            <pc:docMk/>
            <pc:sldMk cId="1843060822" sldId="2147470460"/>
            <ac:spMk id="32" creationId="{792AFACF-3A88-3208-8F4A-ABF010918DD0}"/>
          </ac:spMkLst>
        </pc:spChg>
        <pc:spChg chg="del">
          <ac:chgData name="Mathias Vercauteren" userId="fa5be325-c4b1-412f-aabb-20c14464bfb7" providerId="ADAL" clId="{25C97D6E-73B0-4140-96CD-2BA9D853D87A}" dt="2024-09-23T14:51:38.216" v="9861" actId="478"/>
          <ac:spMkLst>
            <pc:docMk/>
            <pc:sldMk cId="1843060822" sldId="2147470460"/>
            <ac:spMk id="33" creationId="{D8A316AD-15DB-A2F8-8EDD-0BE11F625044}"/>
          </ac:spMkLst>
        </pc:spChg>
        <pc:spChg chg="del">
          <ac:chgData name="Mathias Vercauteren" userId="fa5be325-c4b1-412f-aabb-20c14464bfb7" providerId="ADAL" clId="{25C97D6E-73B0-4140-96CD-2BA9D853D87A}" dt="2024-09-23T14:51:27.828" v="9857" actId="478"/>
          <ac:spMkLst>
            <pc:docMk/>
            <pc:sldMk cId="1843060822" sldId="2147470460"/>
            <ac:spMk id="34" creationId="{676F4273-CAC8-AA11-FDF6-DCC9A05C4750}"/>
          </ac:spMkLst>
        </pc:spChg>
        <pc:spChg chg="del">
          <ac:chgData name="Mathias Vercauteren" userId="fa5be325-c4b1-412f-aabb-20c14464bfb7" providerId="ADAL" clId="{25C97D6E-73B0-4140-96CD-2BA9D853D87A}" dt="2024-09-23T14:51:27.828" v="9857" actId="478"/>
          <ac:spMkLst>
            <pc:docMk/>
            <pc:sldMk cId="1843060822" sldId="2147470460"/>
            <ac:spMk id="35" creationId="{BE7C371F-A825-96BC-F2FD-0084939AB3DE}"/>
          </ac:spMkLst>
        </pc:spChg>
        <pc:spChg chg="del">
          <ac:chgData name="Mathias Vercauteren" userId="fa5be325-c4b1-412f-aabb-20c14464bfb7" providerId="ADAL" clId="{25C97D6E-73B0-4140-96CD-2BA9D853D87A}" dt="2024-09-23T14:51:27.828" v="9857" actId="478"/>
          <ac:spMkLst>
            <pc:docMk/>
            <pc:sldMk cId="1843060822" sldId="2147470460"/>
            <ac:spMk id="36" creationId="{C7289DF7-FF12-8D83-A20C-EB390E8B178D}"/>
          </ac:spMkLst>
        </pc:spChg>
        <pc:spChg chg="del">
          <ac:chgData name="Mathias Vercauteren" userId="fa5be325-c4b1-412f-aabb-20c14464bfb7" providerId="ADAL" clId="{25C97D6E-73B0-4140-96CD-2BA9D853D87A}" dt="2024-09-23T14:51:27.828" v="9857" actId="478"/>
          <ac:spMkLst>
            <pc:docMk/>
            <pc:sldMk cId="1843060822" sldId="2147470460"/>
            <ac:spMk id="37" creationId="{6B2810FA-32F1-1E0A-D2D8-B72A49AD7599}"/>
          </ac:spMkLst>
        </pc:spChg>
        <pc:spChg chg="del">
          <ac:chgData name="Mathias Vercauteren" userId="fa5be325-c4b1-412f-aabb-20c14464bfb7" providerId="ADAL" clId="{25C97D6E-73B0-4140-96CD-2BA9D853D87A}" dt="2024-09-23T14:51:27.828" v="9857" actId="478"/>
          <ac:spMkLst>
            <pc:docMk/>
            <pc:sldMk cId="1843060822" sldId="2147470460"/>
            <ac:spMk id="38" creationId="{CCA70A88-8C87-1C1A-A3D3-7B35C4B9179B}"/>
          </ac:spMkLst>
        </pc:spChg>
        <pc:spChg chg="del">
          <ac:chgData name="Mathias Vercauteren" userId="fa5be325-c4b1-412f-aabb-20c14464bfb7" providerId="ADAL" clId="{25C97D6E-73B0-4140-96CD-2BA9D853D87A}" dt="2024-09-23T14:51:27.828" v="9857" actId="478"/>
          <ac:spMkLst>
            <pc:docMk/>
            <pc:sldMk cId="1843060822" sldId="2147470460"/>
            <ac:spMk id="39" creationId="{55507DAE-3AA5-215B-0772-0A4B85E4C29D}"/>
          </ac:spMkLst>
        </pc:spChg>
        <pc:spChg chg="del">
          <ac:chgData name="Mathias Vercauteren" userId="fa5be325-c4b1-412f-aabb-20c14464bfb7" providerId="ADAL" clId="{25C97D6E-73B0-4140-96CD-2BA9D853D87A}" dt="2024-09-23T14:51:27.828" v="9857" actId="478"/>
          <ac:spMkLst>
            <pc:docMk/>
            <pc:sldMk cId="1843060822" sldId="2147470460"/>
            <ac:spMk id="40" creationId="{22573CF2-24ED-7B27-C653-033DCB0CCC49}"/>
          </ac:spMkLst>
        </pc:spChg>
        <pc:spChg chg="del">
          <ac:chgData name="Mathias Vercauteren" userId="fa5be325-c4b1-412f-aabb-20c14464bfb7" providerId="ADAL" clId="{25C97D6E-73B0-4140-96CD-2BA9D853D87A}" dt="2024-09-23T14:51:27.828" v="9857" actId="478"/>
          <ac:spMkLst>
            <pc:docMk/>
            <pc:sldMk cId="1843060822" sldId="2147470460"/>
            <ac:spMk id="41" creationId="{A1E27E42-EC8E-5F66-426C-C0E2A9836123}"/>
          </ac:spMkLst>
        </pc:spChg>
        <pc:spChg chg="del">
          <ac:chgData name="Mathias Vercauteren" userId="fa5be325-c4b1-412f-aabb-20c14464bfb7" providerId="ADAL" clId="{25C97D6E-73B0-4140-96CD-2BA9D853D87A}" dt="2024-09-23T14:51:27.828" v="9857" actId="478"/>
          <ac:spMkLst>
            <pc:docMk/>
            <pc:sldMk cId="1843060822" sldId="2147470460"/>
            <ac:spMk id="42" creationId="{33C81271-A540-CCE0-451C-68C46D4F6010}"/>
          </ac:spMkLst>
        </pc:spChg>
        <pc:spChg chg="del">
          <ac:chgData name="Mathias Vercauteren" userId="fa5be325-c4b1-412f-aabb-20c14464bfb7" providerId="ADAL" clId="{25C97D6E-73B0-4140-96CD-2BA9D853D87A}" dt="2024-09-23T14:51:27.828" v="9857" actId="478"/>
          <ac:spMkLst>
            <pc:docMk/>
            <pc:sldMk cId="1843060822" sldId="2147470460"/>
            <ac:spMk id="43" creationId="{A63683EA-1BAF-9D72-6FDC-E90BAA59B06E}"/>
          </ac:spMkLst>
        </pc:spChg>
        <pc:spChg chg="del">
          <ac:chgData name="Mathias Vercauteren" userId="fa5be325-c4b1-412f-aabb-20c14464bfb7" providerId="ADAL" clId="{25C97D6E-73B0-4140-96CD-2BA9D853D87A}" dt="2024-09-23T14:51:27.828" v="9857" actId="478"/>
          <ac:spMkLst>
            <pc:docMk/>
            <pc:sldMk cId="1843060822" sldId="2147470460"/>
            <ac:spMk id="44" creationId="{968AEB2F-6F6B-D5C3-65E0-7CEEB9229C88}"/>
          </ac:spMkLst>
        </pc:spChg>
        <pc:spChg chg="del">
          <ac:chgData name="Mathias Vercauteren" userId="fa5be325-c4b1-412f-aabb-20c14464bfb7" providerId="ADAL" clId="{25C97D6E-73B0-4140-96CD-2BA9D853D87A}" dt="2024-09-23T14:51:27.828" v="9857" actId="478"/>
          <ac:spMkLst>
            <pc:docMk/>
            <pc:sldMk cId="1843060822" sldId="2147470460"/>
            <ac:spMk id="45" creationId="{CEFCE8F3-72C1-EC44-92CB-0D778A077673}"/>
          </ac:spMkLst>
        </pc:spChg>
        <pc:spChg chg="del">
          <ac:chgData name="Mathias Vercauteren" userId="fa5be325-c4b1-412f-aabb-20c14464bfb7" providerId="ADAL" clId="{25C97D6E-73B0-4140-96CD-2BA9D853D87A}" dt="2024-09-23T14:51:27.828" v="9857" actId="478"/>
          <ac:spMkLst>
            <pc:docMk/>
            <pc:sldMk cId="1843060822" sldId="2147470460"/>
            <ac:spMk id="46" creationId="{693DB0EF-BD00-85A9-E49A-18959987B15E}"/>
          </ac:spMkLst>
        </pc:spChg>
        <pc:spChg chg="del">
          <ac:chgData name="Mathias Vercauteren" userId="fa5be325-c4b1-412f-aabb-20c14464bfb7" providerId="ADAL" clId="{25C97D6E-73B0-4140-96CD-2BA9D853D87A}" dt="2024-09-23T14:51:27.828" v="9857" actId="478"/>
          <ac:spMkLst>
            <pc:docMk/>
            <pc:sldMk cId="1843060822" sldId="2147470460"/>
            <ac:spMk id="47" creationId="{77363E3D-72F9-9968-1BEB-EA26E1C4075B}"/>
          </ac:spMkLst>
        </pc:spChg>
        <pc:spChg chg="del">
          <ac:chgData name="Mathias Vercauteren" userId="fa5be325-c4b1-412f-aabb-20c14464bfb7" providerId="ADAL" clId="{25C97D6E-73B0-4140-96CD-2BA9D853D87A}" dt="2024-09-23T14:51:27.828" v="9857" actId="478"/>
          <ac:spMkLst>
            <pc:docMk/>
            <pc:sldMk cId="1843060822" sldId="2147470460"/>
            <ac:spMk id="48" creationId="{2D6F3F59-5B34-C043-4E79-9432010CEF1E}"/>
          </ac:spMkLst>
        </pc:spChg>
        <pc:spChg chg="del">
          <ac:chgData name="Mathias Vercauteren" userId="fa5be325-c4b1-412f-aabb-20c14464bfb7" providerId="ADAL" clId="{25C97D6E-73B0-4140-96CD-2BA9D853D87A}" dt="2024-09-23T14:51:27.828" v="9857" actId="478"/>
          <ac:spMkLst>
            <pc:docMk/>
            <pc:sldMk cId="1843060822" sldId="2147470460"/>
            <ac:spMk id="49" creationId="{8C279DBE-AB00-C784-FF0D-258255186F17}"/>
          </ac:spMkLst>
        </pc:spChg>
        <pc:spChg chg="del">
          <ac:chgData name="Mathias Vercauteren" userId="fa5be325-c4b1-412f-aabb-20c14464bfb7" providerId="ADAL" clId="{25C97D6E-73B0-4140-96CD-2BA9D853D87A}" dt="2024-09-23T14:51:27.828" v="9857" actId="478"/>
          <ac:spMkLst>
            <pc:docMk/>
            <pc:sldMk cId="1843060822" sldId="2147470460"/>
            <ac:spMk id="50" creationId="{ED494EEC-A524-FCC4-DC58-D4B8C04F16D3}"/>
          </ac:spMkLst>
        </pc:spChg>
        <pc:spChg chg="del">
          <ac:chgData name="Mathias Vercauteren" userId="fa5be325-c4b1-412f-aabb-20c14464bfb7" providerId="ADAL" clId="{25C97D6E-73B0-4140-96CD-2BA9D853D87A}" dt="2024-09-23T14:51:27.828" v="9857" actId="478"/>
          <ac:spMkLst>
            <pc:docMk/>
            <pc:sldMk cId="1843060822" sldId="2147470460"/>
            <ac:spMk id="51" creationId="{FF44F482-12BC-5C77-411E-8081B7210A5A}"/>
          </ac:spMkLst>
        </pc:spChg>
        <pc:spChg chg="del">
          <ac:chgData name="Mathias Vercauteren" userId="fa5be325-c4b1-412f-aabb-20c14464bfb7" providerId="ADAL" clId="{25C97D6E-73B0-4140-96CD-2BA9D853D87A}" dt="2024-09-23T14:51:27.828" v="9857" actId="478"/>
          <ac:spMkLst>
            <pc:docMk/>
            <pc:sldMk cId="1843060822" sldId="2147470460"/>
            <ac:spMk id="52" creationId="{E9312266-B809-71D4-A596-64403084CA90}"/>
          </ac:spMkLst>
        </pc:spChg>
        <pc:spChg chg="del">
          <ac:chgData name="Mathias Vercauteren" userId="fa5be325-c4b1-412f-aabb-20c14464bfb7" providerId="ADAL" clId="{25C97D6E-73B0-4140-96CD-2BA9D853D87A}" dt="2024-09-23T14:51:27.828" v="9857" actId="478"/>
          <ac:spMkLst>
            <pc:docMk/>
            <pc:sldMk cId="1843060822" sldId="2147470460"/>
            <ac:spMk id="53" creationId="{F65C7A90-59B0-D38A-E89D-447DA563496F}"/>
          </ac:spMkLst>
        </pc:spChg>
        <pc:spChg chg="del">
          <ac:chgData name="Mathias Vercauteren" userId="fa5be325-c4b1-412f-aabb-20c14464bfb7" providerId="ADAL" clId="{25C97D6E-73B0-4140-96CD-2BA9D853D87A}" dt="2024-09-23T14:51:27.828" v="9857" actId="478"/>
          <ac:spMkLst>
            <pc:docMk/>
            <pc:sldMk cId="1843060822" sldId="2147470460"/>
            <ac:spMk id="54" creationId="{61D9F5AF-4D7E-1351-F16A-42E6A04E07DB}"/>
          </ac:spMkLst>
        </pc:spChg>
        <pc:picChg chg="add mod">
          <ac:chgData name="Mathias Vercauteren" userId="fa5be325-c4b1-412f-aabb-20c14464bfb7" providerId="ADAL" clId="{25C97D6E-73B0-4140-96CD-2BA9D853D87A}" dt="2024-09-23T14:51:45.682" v="9866" actId="1076"/>
          <ac:picMkLst>
            <pc:docMk/>
            <pc:sldMk cId="1843060822" sldId="2147470460"/>
            <ac:picMk id="16" creationId="{64056DC6-C0AB-6384-7176-BA574ABA67AC}"/>
          </ac:picMkLst>
        </pc:picChg>
      </pc:sldChg>
      <pc:sldChg chg="addSp delSp modSp add mod ord modTransition">
        <pc:chgData name="Mathias Vercauteren" userId="fa5be325-c4b1-412f-aabb-20c14464bfb7" providerId="ADAL" clId="{25C97D6E-73B0-4140-96CD-2BA9D853D87A}" dt="2024-10-02T17:13:14.143" v="41813"/>
        <pc:sldMkLst>
          <pc:docMk/>
          <pc:sldMk cId="2951827584" sldId="2147470461"/>
        </pc:sldMkLst>
        <pc:spChg chg="mod">
          <ac:chgData name="Mathias Vercauteren" userId="fa5be325-c4b1-412f-aabb-20c14464bfb7" providerId="ADAL" clId="{25C97D6E-73B0-4140-96CD-2BA9D853D87A}" dt="2024-09-23T14:56:16.135" v="9995" actId="1076"/>
          <ac:spMkLst>
            <pc:docMk/>
            <pc:sldMk cId="2951827584" sldId="2147470461"/>
            <ac:spMk id="17" creationId="{E27B0E0A-F484-A83A-F9A3-897DE37D0DE1}"/>
          </ac:spMkLst>
        </pc:spChg>
        <pc:spChg chg="mod">
          <ac:chgData name="Mathias Vercauteren" userId="fa5be325-c4b1-412f-aabb-20c14464bfb7" providerId="ADAL" clId="{25C97D6E-73B0-4140-96CD-2BA9D853D87A}" dt="2024-09-23T14:53:19.292" v="9886" actId="20577"/>
          <ac:spMkLst>
            <pc:docMk/>
            <pc:sldMk cId="2951827584" sldId="2147470461"/>
            <ac:spMk id="18" creationId="{FAF4E34B-7459-4CD7-CB44-087F381BE34E}"/>
          </ac:spMkLst>
        </pc:spChg>
        <pc:grpChg chg="del">
          <ac:chgData name="Mathias Vercauteren" userId="fa5be325-c4b1-412f-aabb-20c14464bfb7" providerId="ADAL" clId="{25C97D6E-73B0-4140-96CD-2BA9D853D87A}" dt="2024-09-23T14:53:22.310" v="9887" actId="478"/>
          <ac:grpSpMkLst>
            <pc:docMk/>
            <pc:sldMk cId="2951827584" sldId="2147470461"/>
            <ac:grpSpMk id="26" creationId="{8AAF87D9-C1F7-ADB8-9866-1EB597DE7556}"/>
          </ac:grpSpMkLst>
        </pc:grpChg>
        <pc:grpChg chg="del">
          <ac:chgData name="Mathias Vercauteren" userId="fa5be325-c4b1-412f-aabb-20c14464bfb7" providerId="ADAL" clId="{25C97D6E-73B0-4140-96CD-2BA9D853D87A}" dt="2024-09-23T14:53:22.310" v="9887" actId="478"/>
          <ac:grpSpMkLst>
            <pc:docMk/>
            <pc:sldMk cId="2951827584" sldId="2147470461"/>
            <ac:grpSpMk id="32" creationId="{B45DAC6D-DC48-B1F9-99D5-79328EC37369}"/>
          </ac:grpSpMkLst>
        </pc:grpChg>
        <pc:grpChg chg="del">
          <ac:chgData name="Mathias Vercauteren" userId="fa5be325-c4b1-412f-aabb-20c14464bfb7" providerId="ADAL" clId="{25C97D6E-73B0-4140-96CD-2BA9D853D87A}" dt="2024-09-23T14:53:22.310" v="9887" actId="478"/>
          <ac:grpSpMkLst>
            <pc:docMk/>
            <pc:sldMk cId="2951827584" sldId="2147470461"/>
            <ac:grpSpMk id="35" creationId="{E9809F4B-2173-3C27-3D02-5D78D5E2A456}"/>
          </ac:grpSpMkLst>
        </pc:grpChg>
        <pc:picChg chg="add mod">
          <ac:chgData name="Mathias Vercauteren" userId="fa5be325-c4b1-412f-aabb-20c14464bfb7" providerId="ADAL" clId="{25C97D6E-73B0-4140-96CD-2BA9D853D87A}" dt="2024-09-23T14:54:08.193" v="9915" actId="1076"/>
          <ac:picMkLst>
            <pc:docMk/>
            <pc:sldMk cId="2951827584" sldId="2147470461"/>
            <ac:picMk id="11" creationId="{F5EECEB2-E2EC-C72B-2A5B-967C36BCA481}"/>
          </ac:picMkLst>
        </pc:picChg>
        <pc:picChg chg="add mod">
          <ac:chgData name="Mathias Vercauteren" userId="fa5be325-c4b1-412f-aabb-20c14464bfb7" providerId="ADAL" clId="{25C97D6E-73B0-4140-96CD-2BA9D853D87A}" dt="2024-09-23T14:54:08.193" v="9915" actId="1076"/>
          <ac:picMkLst>
            <pc:docMk/>
            <pc:sldMk cId="2951827584" sldId="2147470461"/>
            <ac:picMk id="12" creationId="{C405FFD8-C18C-8575-1FBC-6795E5E3CFFE}"/>
          </ac:picMkLst>
        </pc:picChg>
        <pc:picChg chg="add mod">
          <ac:chgData name="Mathias Vercauteren" userId="fa5be325-c4b1-412f-aabb-20c14464bfb7" providerId="ADAL" clId="{25C97D6E-73B0-4140-96CD-2BA9D853D87A}" dt="2024-09-23T14:54:08.193" v="9915" actId="1076"/>
          <ac:picMkLst>
            <pc:docMk/>
            <pc:sldMk cId="2951827584" sldId="2147470461"/>
            <ac:picMk id="13" creationId="{3C8DACB9-C3EE-D592-B4D5-A2255B32D25B}"/>
          </ac:picMkLst>
        </pc:picChg>
        <pc:picChg chg="add mod">
          <ac:chgData name="Mathias Vercauteren" userId="fa5be325-c4b1-412f-aabb-20c14464bfb7" providerId="ADAL" clId="{25C97D6E-73B0-4140-96CD-2BA9D853D87A}" dt="2024-09-23T14:54:08.193" v="9915" actId="1076"/>
          <ac:picMkLst>
            <pc:docMk/>
            <pc:sldMk cId="2951827584" sldId="2147470461"/>
            <ac:picMk id="14" creationId="{8FD5A71B-0CA0-BB76-0ED8-75EB2666B4BF}"/>
          </ac:picMkLst>
        </pc:picChg>
      </pc:sldChg>
      <pc:sldChg chg="delSp modSp add mod modTransition">
        <pc:chgData name="Mathias Vercauteren" userId="fa5be325-c4b1-412f-aabb-20c14464bfb7" providerId="ADAL" clId="{25C97D6E-73B0-4140-96CD-2BA9D853D87A}" dt="2024-10-02T17:13:14.143" v="41813"/>
        <pc:sldMkLst>
          <pc:docMk/>
          <pc:sldMk cId="2764775750" sldId="2147470462"/>
        </pc:sldMkLst>
        <pc:spChg chg="mod">
          <ac:chgData name="Mathias Vercauteren" userId="fa5be325-c4b1-412f-aabb-20c14464bfb7" providerId="ADAL" clId="{25C97D6E-73B0-4140-96CD-2BA9D853D87A}" dt="2024-09-23T14:54:34.184" v="9921" actId="2711"/>
          <ac:spMkLst>
            <pc:docMk/>
            <pc:sldMk cId="2764775750" sldId="2147470462"/>
            <ac:spMk id="2" creationId="{C8A5EBF4-6C0B-E82E-DCF7-55720A2C10FD}"/>
          </ac:spMkLst>
        </pc:spChg>
        <pc:spChg chg="mod">
          <ac:chgData name="Mathias Vercauteren" userId="fa5be325-c4b1-412f-aabb-20c14464bfb7" providerId="ADAL" clId="{25C97D6E-73B0-4140-96CD-2BA9D853D87A}" dt="2024-09-23T14:54:34.184" v="9921" actId="2711"/>
          <ac:spMkLst>
            <pc:docMk/>
            <pc:sldMk cId="2764775750" sldId="2147470462"/>
            <ac:spMk id="3" creationId="{2C780633-A572-3BD2-CECD-F71BC5FF8723}"/>
          </ac:spMkLst>
        </pc:spChg>
        <pc:spChg chg="mod">
          <ac:chgData name="Mathias Vercauteren" userId="fa5be325-c4b1-412f-aabb-20c14464bfb7" providerId="ADAL" clId="{25C97D6E-73B0-4140-96CD-2BA9D853D87A}" dt="2024-09-23T14:54:34.184" v="9921" actId="2711"/>
          <ac:spMkLst>
            <pc:docMk/>
            <pc:sldMk cId="2764775750" sldId="2147470462"/>
            <ac:spMk id="4" creationId="{75C206A2-9B4F-FF2B-88F0-6656F6A24395}"/>
          </ac:spMkLst>
        </pc:spChg>
        <pc:spChg chg="mod">
          <ac:chgData name="Mathias Vercauteren" userId="fa5be325-c4b1-412f-aabb-20c14464bfb7" providerId="ADAL" clId="{25C97D6E-73B0-4140-96CD-2BA9D853D87A}" dt="2024-09-23T14:54:34.184" v="9921" actId="2711"/>
          <ac:spMkLst>
            <pc:docMk/>
            <pc:sldMk cId="2764775750" sldId="2147470462"/>
            <ac:spMk id="5" creationId="{5C7A90D9-53BF-813B-A37A-A5D78879EFA8}"/>
          </ac:spMkLst>
        </pc:spChg>
        <pc:spChg chg="mod">
          <ac:chgData name="Mathias Vercauteren" userId="fa5be325-c4b1-412f-aabb-20c14464bfb7" providerId="ADAL" clId="{25C97D6E-73B0-4140-96CD-2BA9D853D87A}" dt="2024-09-23T14:54:34.184" v="9921" actId="2711"/>
          <ac:spMkLst>
            <pc:docMk/>
            <pc:sldMk cId="2764775750" sldId="2147470462"/>
            <ac:spMk id="7" creationId="{C1343108-129F-BE5E-B30F-AAF3B417A8B5}"/>
          </ac:spMkLst>
        </pc:spChg>
        <pc:spChg chg="mod">
          <ac:chgData name="Mathias Vercauteren" userId="fa5be325-c4b1-412f-aabb-20c14464bfb7" providerId="ADAL" clId="{25C97D6E-73B0-4140-96CD-2BA9D853D87A}" dt="2024-09-23T14:54:34.184" v="9921" actId="2711"/>
          <ac:spMkLst>
            <pc:docMk/>
            <pc:sldMk cId="2764775750" sldId="2147470462"/>
            <ac:spMk id="9" creationId="{7B6AEFAF-A56B-6ACD-F31C-66149F5BA3F4}"/>
          </ac:spMkLst>
        </pc:spChg>
        <pc:spChg chg="mod">
          <ac:chgData name="Mathias Vercauteren" userId="fa5be325-c4b1-412f-aabb-20c14464bfb7" providerId="ADAL" clId="{25C97D6E-73B0-4140-96CD-2BA9D853D87A}" dt="2024-09-23T14:54:34.184" v="9921" actId="2711"/>
          <ac:spMkLst>
            <pc:docMk/>
            <pc:sldMk cId="2764775750" sldId="2147470462"/>
            <ac:spMk id="10" creationId="{4AF8DCD6-F4C1-8E53-2DB8-0D35C42806D2}"/>
          </ac:spMkLst>
        </pc:spChg>
        <pc:spChg chg="mod">
          <ac:chgData name="Mathias Vercauteren" userId="fa5be325-c4b1-412f-aabb-20c14464bfb7" providerId="ADAL" clId="{25C97D6E-73B0-4140-96CD-2BA9D853D87A}" dt="2024-09-23T15:04:39.476" v="10172" actId="20577"/>
          <ac:spMkLst>
            <pc:docMk/>
            <pc:sldMk cId="2764775750" sldId="2147470462"/>
            <ac:spMk id="17" creationId="{E27B0E0A-F484-A83A-F9A3-897DE37D0DE1}"/>
          </ac:spMkLst>
        </pc:spChg>
        <pc:spChg chg="mod">
          <ac:chgData name="Mathias Vercauteren" userId="fa5be325-c4b1-412f-aabb-20c14464bfb7" providerId="ADAL" clId="{25C97D6E-73B0-4140-96CD-2BA9D853D87A}" dt="2024-09-23T14:54:38.612" v="9942" actId="20577"/>
          <ac:spMkLst>
            <pc:docMk/>
            <pc:sldMk cId="2764775750" sldId="2147470462"/>
            <ac:spMk id="18" creationId="{FAF4E34B-7459-4CD7-CB44-087F381BE34E}"/>
          </ac:spMkLst>
        </pc:spChg>
        <pc:spChg chg="mod">
          <ac:chgData name="Mathias Vercauteren" userId="fa5be325-c4b1-412f-aabb-20c14464bfb7" providerId="ADAL" clId="{25C97D6E-73B0-4140-96CD-2BA9D853D87A}" dt="2024-09-23T14:54:34.184" v="9921" actId="2711"/>
          <ac:spMkLst>
            <pc:docMk/>
            <pc:sldMk cId="2764775750" sldId="2147470462"/>
            <ac:spMk id="19" creationId="{64F431A3-A0E9-F09A-CCDC-870608FDF65B}"/>
          </ac:spMkLst>
        </pc:spChg>
        <pc:spChg chg="mod">
          <ac:chgData name="Mathias Vercauteren" userId="fa5be325-c4b1-412f-aabb-20c14464bfb7" providerId="ADAL" clId="{25C97D6E-73B0-4140-96CD-2BA9D853D87A}" dt="2024-09-23T14:54:34.184" v="9921" actId="2711"/>
          <ac:spMkLst>
            <pc:docMk/>
            <pc:sldMk cId="2764775750" sldId="2147470462"/>
            <ac:spMk id="20" creationId="{717FCD88-284E-132F-5BA4-1B71EEF3EC3C}"/>
          </ac:spMkLst>
        </pc:spChg>
        <pc:spChg chg="mod">
          <ac:chgData name="Mathias Vercauteren" userId="fa5be325-c4b1-412f-aabb-20c14464bfb7" providerId="ADAL" clId="{25C97D6E-73B0-4140-96CD-2BA9D853D87A}" dt="2024-09-23T14:54:34.184" v="9921" actId="2711"/>
          <ac:spMkLst>
            <pc:docMk/>
            <pc:sldMk cId="2764775750" sldId="2147470462"/>
            <ac:spMk id="21" creationId="{148FAC62-DA7B-F3F2-2F8A-8D2A35E05467}"/>
          </ac:spMkLst>
        </pc:spChg>
        <pc:spChg chg="mod">
          <ac:chgData name="Mathias Vercauteren" userId="fa5be325-c4b1-412f-aabb-20c14464bfb7" providerId="ADAL" clId="{25C97D6E-73B0-4140-96CD-2BA9D853D87A}" dt="2024-09-23T14:54:34.184" v="9921" actId="2711"/>
          <ac:spMkLst>
            <pc:docMk/>
            <pc:sldMk cId="2764775750" sldId="2147470462"/>
            <ac:spMk id="22" creationId="{12EF7E9B-A751-BACC-F41E-143F79FB07E7}"/>
          </ac:spMkLst>
        </pc:spChg>
        <pc:picChg chg="del">
          <ac:chgData name="Mathias Vercauteren" userId="fa5be325-c4b1-412f-aabb-20c14464bfb7" providerId="ADAL" clId="{25C97D6E-73B0-4140-96CD-2BA9D853D87A}" dt="2024-09-23T14:55:27.438" v="9966" actId="478"/>
          <ac:picMkLst>
            <pc:docMk/>
            <pc:sldMk cId="2764775750" sldId="2147470462"/>
            <ac:picMk id="11" creationId="{F5EECEB2-E2EC-C72B-2A5B-967C36BCA481}"/>
          </ac:picMkLst>
        </pc:picChg>
        <pc:picChg chg="del">
          <ac:chgData name="Mathias Vercauteren" userId="fa5be325-c4b1-412f-aabb-20c14464bfb7" providerId="ADAL" clId="{25C97D6E-73B0-4140-96CD-2BA9D853D87A}" dt="2024-09-23T14:55:27.438" v="9966" actId="478"/>
          <ac:picMkLst>
            <pc:docMk/>
            <pc:sldMk cId="2764775750" sldId="2147470462"/>
            <ac:picMk id="12" creationId="{C405FFD8-C18C-8575-1FBC-6795E5E3CFFE}"/>
          </ac:picMkLst>
        </pc:picChg>
        <pc:picChg chg="del">
          <ac:chgData name="Mathias Vercauteren" userId="fa5be325-c4b1-412f-aabb-20c14464bfb7" providerId="ADAL" clId="{25C97D6E-73B0-4140-96CD-2BA9D853D87A}" dt="2024-09-23T14:55:27.438" v="9966" actId="478"/>
          <ac:picMkLst>
            <pc:docMk/>
            <pc:sldMk cId="2764775750" sldId="2147470462"/>
            <ac:picMk id="13" creationId="{3C8DACB9-C3EE-D592-B4D5-A2255B32D25B}"/>
          </ac:picMkLst>
        </pc:picChg>
        <pc:picChg chg="del">
          <ac:chgData name="Mathias Vercauteren" userId="fa5be325-c4b1-412f-aabb-20c14464bfb7" providerId="ADAL" clId="{25C97D6E-73B0-4140-96CD-2BA9D853D87A}" dt="2024-09-23T14:55:27.438" v="9966" actId="478"/>
          <ac:picMkLst>
            <pc:docMk/>
            <pc:sldMk cId="2764775750" sldId="2147470462"/>
            <ac:picMk id="14" creationId="{8FD5A71B-0CA0-BB76-0ED8-75EB2666B4BF}"/>
          </ac:picMkLst>
        </pc:picChg>
      </pc:sldChg>
      <pc:sldChg chg="addSp modSp add mod ord modTransition modAnim">
        <pc:chgData name="Mathias Vercauteren" userId="fa5be325-c4b1-412f-aabb-20c14464bfb7" providerId="ADAL" clId="{25C97D6E-73B0-4140-96CD-2BA9D853D87A}" dt="2024-10-02T17:13:14.143" v="41813"/>
        <pc:sldMkLst>
          <pc:docMk/>
          <pc:sldMk cId="419378324" sldId="2147470463"/>
        </pc:sldMkLst>
        <pc:spChg chg="mod">
          <ac:chgData name="Mathias Vercauteren" userId="fa5be325-c4b1-412f-aabb-20c14464bfb7" providerId="ADAL" clId="{25C97D6E-73B0-4140-96CD-2BA9D853D87A}" dt="2024-09-23T14:55:50.499" v="9971" actId="20577"/>
          <ac:spMkLst>
            <pc:docMk/>
            <pc:sldMk cId="419378324" sldId="2147470463"/>
            <ac:spMk id="11" creationId="{7630E58C-E0B5-67C8-00FA-932DF5DDDA1C}"/>
          </ac:spMkLst>
        </pc:spChg>
        <pc:spChg chg="mod">
          <ac:chgData name="Mathias Vercauteren" userId="fa5be325-c4b1-412f-aabb-20c14464bfb7" providerId="ADAL" clId="{25C97D6E-73B0-4140-96CD-2BA9D853D87A}" dt="2024-09-23T14:56:34.542" v="10001" actId="1076"/>
          <ac:spMkLst>
            <pc:docMk/>
            <pc:sldMk cId="419378324" sldId="2147470463"/>
            <ac:spMk id="15" creationId="{F8D3BBEF-E3DE-1A02-F904-460F68FF5B11}"/>
          </ac:spMkLst>
        </pc:spChg>
        <pc:spChg chg="add mod">
          <ac:chgData name="Mathias Vercauteren" userId="fa5be325-c4b1-412f-aabb-20c14464bfb7" providerId="ADAL" clId="{25C97D6E-73B0-4140-96CD-2BA9D853D87A}" dt="2024-09-23T14:58:23.146" v="10021" actId="14100"/>
          <ac:spMkLst>
            <pc:docMk/>
            <pc:sldMk cId="419378324" sldId="2147470463"/>
            <ac:spMk id="144" creationId="{71C1FDC9-532C-5B7B-BA6A-98BA14B83474}"/>
          </ac:spMkLst>
        </pc:spChg>
        <pc:spChg chg="add mod">
          <ac:chgData name="Mathias Vercauteren" userId="fa5be325-c4b1-412f-aabb-20c14464bfb7" providerId="ADAL" clId="{25C97D6E-73B0-4140-96CD-2BA9D853D87A}" dt="2024-09-23T14:57:53.277" v="10012" actId="571"/>
          <ac:spMkLst>
            <pc:docMk/>
            <pc:sldMk cId="419378324" sldId="2147470463"/>
            <ac:spMk id="145" creationId="{341638A4-0F36-BD5D-8BAB-965F11251EB6}"/>
          </ac:spMkLst>
        </pc:spChg>
        <pc:spChg chg="add mod">
          <ac:chgData name="Mathias Vercauteren" userId="fa5be325-c4b1-412f-aabb-20c14464bfb7" providerId="ADAL" clId="{25C97D6E-73B0-4140-96CD-2BA9D853D87A}" dt="2024-09-23T14:57:53.277" v="10012" actId="571"/>
          <ac:spMkLst>
            <pc:docMk/>
            <pc:sldMk cId="419378324" sldId="2147470463"/>
            <ac:spMk id="146" creationId="{1CFE3759-6454-2983-4EAD-842937725445}"/>
          </ac:spMkLst>
        </pc:spChg>
        <pc:spChg chg="add mod">
          <ac:chgData name="Mathias Vercauteren" userId="fa5be325-c4b1-412f-aabb-20c14464bfb7" providerId="ADAL" clId="{25C97D6E-73B0-4140-96CD-2BA9D853D87A}" dt="2024-09-23T14:58:28.133" v="10023" actId="14100"/>
          <ac:spMkLst>
            <pc:docMk/>
            <pc:sldMk cId="419378324" sldId="2147470463"/>
            <ac:spMk id="147" creationId="{917C1564-E06E-857E-1D0B-28C6A8B8F616}"/>
          </ac:spMkLst>
        </pc:spChg>
        <pc:spChg chg="add mod">
          <ac:chgData name="Mathias Vercauteren" userId="fa5be325-c4b1-412f-aabb-20c14464bfb7" providerId="ADAL" clId="{25C97D6E-73B0-4140-96CD-2BA9D853D87A}" dt="2024-09-23T14:58:19.659" v="10020" actId="14100"/>
          <ac:spMkLst>
            <pc:docMk/>
            <pc:sldMk cId="419378324" sldId="2147470463"/>
            <ac:spMk id="148" creationId="{D7822C01-5190-E8D8-A535-54E5F1329BDE}"/>
          </ac:spMkLst>
        </pc:spChg>
        <pc:spChg chg="add mod">
          <ac:chgData name="Mathias Vercauteren" userId="fa5be325-c4b1-412f-aabb-20c14464bfb7" providerId="ADAL" clId="{25C97D6E-73B0-4140-96CD-2BA9D853D87A}" dt="2024-09-23T14:58:16.379" v="10019" actId="1076"/>
          <ac:spMkLst>
            <pc:docMk/>
            <pc:sldMk cId="419378324" sldId="2147470463"/>
            <ac:spMk id="149" creationId="{07DD1045-77A4-B23E-DEDF-55272D9D1E64}"/>
          </ac:spMkLst>
        </pc:spChg>
        <pc:picChg chg="add mod">
          <ac:chgData name="Mathias Vercauteren" userId="fa5be325-c4b1-412f-aabb-20c14464bfb7" providerId="ADAL" clId="{25C97D6E-73B0-4140-96CD-2BA9D853D87A}" dt="2024-09-23T14:56:43.554" v="10002" actId="1076"/>
          <ac:picMkLst>
            <pc:docMk/>
            <pc:sldMk cId="419378324" sldId="2147470463"/>
            <ac:picMk id="140" creationId="{FE3CA69F-4FF1-A925-B0C8-DD3CCC22A609}"/>
          </ac:picMkLst>
        </pc:picChg>
        <pc:picChg chg="add mod">
          <ac:chgData name="Mathias Vercauteren" userId="fa5be325-c4b1-412f-aabb-20c14464bfb7" providerId="ADAL" clId="{25C97D6E-73B0-4140-96CD-2BA9D853D87A}" dt="2024-09-23T14:57:19.050" v="10006" actId="1076"/>
          <ac:picMkLst>
            <pc:docMk/>
            <pc:sldMk cId="419378324" sldId="2147470463"/>
            <ac:picMk id="141" creationId="{03369F8E-0D67-8F4C-AA2C-27E10EE931E4}"/>
          </ac:picMkLst>
        </pc:picChg>
        <pc:picChg chg="add mod">
          <ac:chgData name="Mathias Vercauteren" userId="fa5be325-c4b1-412f-aabb-20c14464bfb7" providerId="ADAL" clId="{25C97D6E-73B0-4140-96CD-2BA9D853D87A}" dt="2024-09-23T14:56:53.823" v="10003" actId="1076"/>
          <ac:picMkLst>
            <pc:docMk/>
            <pc:sldMk cId="419378324" sldId="2147470463"/>
            <ac:picMk id="142" creationId="{24F9D2B8-95FF-A4BB-C435-DBCD3AA168DA}"/>
          </ac:picMkLst>
        </pc:picChg>
        <pc:picChg chg="add mod">
          <ac:chgData name="Mathias Vercauteren" userId="fa5be325-c4b1-412f-aabb-20c14464bfb7" providerId="ADAL" clId="{25C97D6E-73B0-4140-96CD-2BA9D853D87A}" dt="2024-09-23T14:57:13.093" v="10005" actId="1076"/>
          <ac:picMkLst>
            <pc:docMk/>
            <pc:sldMk cId="419378324" sldId="2147470463"/>
            <ac:picMk id="143" creationId="{79C3FEFF-0C33-3CEB-EA6D-93EA6D79C2FB}"/>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468975738" sldId="2147470464"/>
        </pc:sldMkLst>
        <pc:spChg chg="del">
          <ac:chgData name="Mathias Vercauteren" userId="fa5be325-c4b1-412f-aabb-20c14464bfb7" providerId="ADAL" clId="{25C97D6E-73B0-4140-96CD-2BA9D853D87A}" dt="2024-09-23T15:01:40.845" v="10027" actId="478"/>
          <ac:spMkLst>
            <pc:docMk/>
            <pc:sldMk cId="468975738" sldId="2147470464"/>
            <ac:spMk id="3" creationId="{02E43301-7CD7-9410-C71D-2F2BB0F5CF27}"/>
          </ac:spMkLst>
        </pc:spChg>
        <pc:spChg chg="del">
          <ac:chgData name="Mathias Vercauteren" userId="fa5be325-c4b1-412f-aabb-20c14464bfb7" providerId="ADAL" clId="{25C97D6E-73B0-4140-96CD-2BA9D853D87A}" dt="2024-09-23T15:01:40.845" v="10027" actId="478"/>
          <ac:spMkLst>
            <pc:docMk/>
            <pc:sldMk cId="468975738" sldId="2147470464"/>
            <ac:spMk id="12" creationId="{3FFCDA99-AB20-E6DE-B4CB-C78FB63E0128}"/>
          </ac:spMkLst>
        </pc:spChg>
        <pc:spChg chg="del">
          <ac:chgData name="Mathias Vercauteren" userId="fa5be325-c4b1-412f-aabb-20c14464bfb7" providerId="ADAL" clId="{25C97D6E-73B0-4140-96CD-2BA9D853D87A}" dt="2024-09-23T15:01:40.845" v="10027" actId="478"/>
          <ac:spMkLst>
            <pc:docMk/>
            <pc:sldMk cId="468975738" sldId="2147470464"/>
            <ac:spMk id="13" creationId="{EAD1B66F-BFF1-1B24-B81D-3714546C8279}"/>
          </ac:spMkLst>
        </pc:spChg>
        <pc:spChg chg="del">
          <ac:chgData name="Mathias Vercauteren" userId="fa5be325-c4b1-412f-aabb-20c14464bfb7" providerId="ADAL" clId="{25C97D6E-73B0-4140-96CD-2BA9D853D87A}" dt="2024-09-23T15:01:40.845" v="10027" actId="478"/>
          <ac:spMkLst>
            <pc:docMk/>
            <pc:sldMk cId="468975738" sldId="2147470464"/>
            <ac:spMk id="14" creationId="{AB6868DC-331D-F30C-8200-D0CC09104CF4}"/>
          </ac:spMkLst>
        </pc:spChg>
        <pc:spChg chg="del">
          <ac:chgData name="Mathias Vercauteren" userId="fa5be325-c4b1-412f-aabb-20c14464bfb7" providerId="ADAL" clId="{25C97D6E-73B0-4140-96CD-2BA9D853D87A}" dt="2024-09-23T15:01:40.845" v="10027" actId="478"/>
          <ac:spMkLst>
            <pc:docMk/>
            <pc:sldMk cId="468975738" sldId="2147470464"/>
            <ac:spMk id="15" creationId="{F8D3BBEF-E3DE-1A02-F904-460F68FF5B11}"/>
          </ac:spMkLst>
        </pc:spChg>
        <pc:spChg chg="del">
          <ac:chgData name="Mathias Vercauteren" userId="fa5be325-c4b1-412f-aabb-20c14464bfb7" providerId="ADAL" clId="{25C97D6E-73B0-4140-96CD-2BA9D853D87A}" dt="2024-09-23T15:01:40.845" v="10027" actId="478"/>
          <ac:spMkLst>
            <pc:docMk/>
            <pc:sldMk cId="468975738" sldId="2147470464"/>
            <ac:spMk id="16" creationId="{432333A7-E12D-C05B-62D6-7D1420F448CC}"/>
          </ac:spMkLst>
        </pc:spChg>
        <pc:spChg chg="del">
          <ac:chgData name="Mathias Vercauteren" userId="fa5be325-c4b1-412f-aabb-20c14464bfb7" providerId="ADAL" clId="{25C97D6E-73B0-4140-96CD-2BA9D853D87A}" dt="2024-09-23T15:01:40.845" v="10027" actId="478"/>
          <ac:spMkLst>
            <pc:docMk/>
            <pc:sldMk cId="468975738" sldId="2147470464"/>
            <ac:spMk id="17" creationId="{C5FCC14F-0C9F-988A-FBB5-3C8CBBA03F67}"/>
          </ac:spMkLst>
        </pc:spChg>
        <pc:spChg chg="del">
          <ac:chgData name="Mathias Vercauteren" userId="fa5be325-c4b1-412f-aabb-20c14464bfb7" providerId="ADAL" clId="{25C97D6E-73B0-4140-96CD-2BA9D853D87A}" dt="2024-09-23T15:01:40.845" v="10027" actId="478"/>
          <ac:spMkLst>
            <pc:docMk/>
            <pc:sldMk cId="468975738" sldId="2147470464"/>
            <ac:spMk id="18" creationId="{37AD98BF-95B0-7228-905F-BB727BCFC0E4}"/>
          </ac:spMkLst>
        </pc:spChg>
        <pc:spChg chg="del">
          <ac:chgData name="Mathias Vercauteren" userId="fa5be325-c4b1-412f-aabb-20c14464bfb7" providerId="ADAL" clId="{25C97D6E-73B0-4140-96CD-2BA9D853D87A}" dt="2024-09-23T15:01:40.845" v="10027" actId="478"/>
          <ac:spMkLst>
            <pc:docMk/>
            <pc:sldMk cId="468975738" sldId="2147470464"/>
            <ac:spMk id="19" creationId="{690AEFDC-4902-FC58-429C-C6BF7445F960}"/>
          </ac:spMkLst>
        </pc:spChg>
        <pc:spChg chg="del">
          <ac:chgData name="Mathias Vercauteren" userId="fa5be325-c4b1-412f-aabb-20c14464bfb7" providerId="ADAL" clId="{25C97D6E-73B0-4140-96CD-2BA9D853D87A}" dt="2024-09-23T15:01:40.845" v="10027" actId="478"/>
          <ac:spMkLst>
            <pc:docMk/>
            <pc:sldMk cId="468975738" sldId="2147470464"/>
            <ac:spMk id="20" creationId="{2D1A497C-E1AA-9A6F-66EC-27BE99D138BC}"/>
          </ac:spMkLst>
        </pc:spChg>
        <pc:spChg chg="del">
          <ac:chgData name="Mathias Vercauteren" userId="fa5be325-c4b1-412f-aabb-20c14464bfb7" providerId="ADAL" clId="{25C97D6E-73B0-4140-96CD-2BA9D853D87A}" dt="2024-09-23T15:01:40.845" v="10027" actId="478"/>
          <ac:spMkLst>
            <pc:docMk/>
            <pc:sldMk cId="468975738" sldId="2147470464"/>
            <ac:spMk id="21" creationId="{0938BB9D-3BCE-A2FA-EB6C-CCABC0A6D705}"/>
          </ac:spMkLst>
        </pc:spChg>
        <pc:spChg chg="del">
          <ac:chgData name="Mathias Vercauteren" userId="fa5be325-c4b1-412f-aabb-20c14464bfb7" providerId="ADAL" clId="{25C97D6E-73B0-4140-96CD-2BA9D853D87A}" dt="2024-09-23T15:01:40.845" v="10027" actId="478"/>
          <ac:spMkLst>
            <pc:docMk/>
            <pc:sldMk cId="468975738" sldId="2147470464"/>
            <ac:spMk id="22" creationId="{2D8532F2-98F5-6775-3FB4-A817895AC5DD}"/>
          </ac:spMkLst>
        </pc:spChg>
        <pc:spChg chg="del">
          <ac:chgData name="Mathias Vercauteren" userId="fa5be325-c4b1-412f-aabb-20c14464bfb7" providerId="ADAL" clId="{25C97D6E-73B0-4140-96CD-2BA9D853D87A}" dt="2024-09-23T15:01:40.845" v="10027" actId="478"/>
          <ac:spMkLst>
            <pc:docMk/>
            <pc:sldMk cId="468975738" sldId="2147470464"/>
            <ac:spMk id="23" creationId="{C67C9AE4-65B4-F73D-16EC-A30A02A977CB}"/>
          </ac:spMkLst>
        </pc:spChg>
        <pc:spChg chg="del">
          <ac:chgData name="Mathias Vercauteren" userId="fa5be325-c4b1-412f-aabb-20c14464bfb7" providerId="ADAL" clId="{25C97D6E-73B0-4140-96CD-2BA9D853D87A}" dt="2024-09-23T15:01:40.845" v="10027" actId="478"/>
          <ac:spMkLst>
            <pc:docMk/>
            <pc:sldMk cId="468975738" sldId="2147470464"/>
            <ac:spMk id="24" creationId="{B4C5C8B7-E465-FE93-47A9-DCD0E2A8D268}"/>
          </ac:spMkLst>
        </pc:spChg>
        <pc:spChg chg="del">
          <ac:chgData name="Mathias Vercauteren" userId="fa5be325-c4b1-412f-aabb-20c14464bfb7" providerId="ADAL" clId="{25C97D6E-73B0-4140-96CD-2BA9D853D87A}" dt="2024-09-23T15:01:40.845" v="10027" actId="478"/>
          <ac:spMkLst>
            <pc:docMk/>
            <pc:sldMk cId="468975738" sldId="2147470464"/>
            <ac:spMk id="25" creationId="{C8A30C1F-D547-F1BB-DCB1-E9A5766DF0D3}"/>
          </ac:spMkLst>
        </pc:spChg>
        <pc:spChg chg="del">
          <ac:chgData name="Mathias Vercauteren" userId="fa5be325-c4b1-412f-aabb-20c14464bfb7" providerId="ADAL" clId="{25C97D6E-73B0-4140-96CD-2BA9D853D87A}" dt="2024-09-23T15:01:40.845" v="10027" actId="478"/>
          <ac:spMkLst>
            <pc:docMk/>
            <pc:sldMk cId="468975738" sldId="2147470464"/>
            <ac:spMk id="26" creationId="{FABC5571-B3D6-0061-5AC3-4A4F3089C458}"/>
          </ac:spMkLst>
        </pc:spChg>
        <pc:spChg chg="del">
          <ac:chgData name="Mathias Vercauteren" userId="fa5be325-c4b1-412f-aabb-20c14464bfb7" providerId="ADAL" clId="{25C97D6E-73B0-4140-96CD-2BA9D853D87A}" dt="2024-09-23T15:01:40.845" v="10027" actId="478"/>
          <ac:spMkLst>
            <pc:docMk/>
            <pc:sldMk cId="468975738" sldId="2147470464"/>
            <ac:spMk id="27" creationId="{D60FA4C8-5869-11E4-98A4-862EF0315DC8}"/>
          </ac:spMkLst>
        </pc:spChg>
        <pc:spChg chg="del">
          <ac:chgData name="Mathias Vercauteren" userId="fa5be325-c4b1-412f-aabb-20c14464bfb7" providerId="ADAL" clId="{25C97D6E-73B0-4140-96CD-2BA9D853D87A}" dt="2024-09-23T15:01:40.845" v="10027" actId="478"/>
          <ac:spMkLst>
            <pc:docMk/>
            <pc:sldMk cId="468975738" sldId="2147470464"/>
            <ac:spMk id="28" creationId="{9B185515-8EB1-3E68-6E24-AB2738967804}"/>
          </ac:spMkLst>
        </pc:spChg>
        <pc:spChg chg="del">
          <ac:chgData name="Mathias Vercauteren" userId="fa5be325-c4b1-412f-aabb-20c14464bfb7" providerId="ADAL" clId="{25C97D6E-73B0-4140-96CD-2BA9D853D87A}" dt="2024-09-23T15:01:40.845" v="10027" actId="478"/>
          <ac:spMkLst>
            <pc:docMk/>
            <pc:sldMk cId="468975738" sldId="2147470464"/>
            <ac:spMk id="29" creationId="{07C151CA-F796-22A5-6F3F-BB9C6C17F04E}"/>
          </ac:spMkLst>
        </pc:spChg>
        <pc:spChg chg="del">
          <ac:chgData name="Mathias Vercauteren" userId="fa5be325-c4b1-412f-aabb-20c14464bfb7" providerId="ADAL" clId="{25C97D6E-73B0-4140-96CD-2BA9D853D87A}" dt="2024-09-23T15:01:40.845" v="10027" actId="478"/>
          <ac:spMkLst>
            <pc:docMk/>
            <pc:sldMk cId="468975738" sldId="2147470464"/>
            <ac:spMk id="30" creationId="{393D370B-F321-C644-33D2-6806F4DE59E0}"/>
          </ac:spMkLst>
        </pc:spChg>
        <pc:spChg chg="del">
          <ac:chgData name="Mathias Vercauteren" userId="fa5be325-c4b1-412f-aabb-20c14464bfb7" providerId="ADAL" clId="{25C97D6E-73B0-4140-96CD-2BA9D853D87A}" dt="2024-09-23T15:01:40.845" v="10027" actId="478"/>
          <ac:spMkLst>
            <pc:docMk/>
            <pc:sldMk cId="468975738" sldId="2147470464"/>
            <ac:spMk id="31" creationId="{8A55680C-0CD2-480E-FA41-0729896AE724}"/>
          </ac:spMkLst>
        </pc:spChg>
        <pc:spChg chg="del">
          <ac:chgData name="Mathias Vercauteren" userId="fa5be325-c4b1-412f-aabb-20c14464bfb7" providerId="ADAL" clId="{25C97D6E-73B0-4140-96CD-2BA9D853D87A}" dt="2024-09-23T15:01:40.845" v="10027" actId="478"/>
          <ac:spMkLst>
            <pc:docMk/>
            <pc:sldMk cId="468975738" sldId="2147470464"/>
            <ac:spMk id="32" creationId="{B18A63C4-F35B-9DC1-E01C-EBE4C8ECC073}"/>
          </ac:spMkLst>
        </pc:spChg>
        <pc:spChg chg="del">
          <ac:chgData name="Mathias Vercauteren" userId="fa5be325-c4b1-412f-aabb-20c14464bfb7" providerId="ADAL" clId="{25C97D6E-73B0-4140-96CD-2BA9D853D87A}" dt="2024-09-23T15:01:40.845" v="10027" actId="478"/>
          <ac:spMkLst>
            <pc:docMk/>
            <pc:sldMk cId="468975738" sldId="2147470464"/>
            <ac:spMk id="33" creationId="{21341189-7F49-D7E6-EFAC-98FA8983C5D9}"/>
          </ac:spMkLst>
        </pc:spChg>
        <pc:spChg chg="del">
          <ac:chgData name="Mathias Vercauteren" userId="fa5be325-c4b1-412f-aabb-20c14464bfb7" providerId="ADAL" clId="{25C97D6E-73B0-4140-96CD-2BA9D853D87A}" dt="2024-09-23T15:01:40.845" v="10027" actId="478"/>
          <ac:spMkLst>
            <pc:docMk/>
            <pc:sldMk cId="468975738" sldId="2147470464"/>
            <ac:spMk id="34" creationId="{F8FB9E89-C668-C919-E7B3-1EB9B68B025E}"/>
          </ac:spMkLst>
        </pc:spChg>
        <pc:spChg chg="del">
          <ac:chgData name="Mathias Vercauteren" userId="fa5be325-c4b1-412f-aabb-20c14464bfb7" providerId="ADAL" clId="{25C97D6E-73B0-4140-96CD-2BA9D853D87A}" dt="2024-09-23T15:01:40.845" v="10027" actId="478"/>
          <ac:spMkLst>
            <pc:docMk/>
            <pc:sldMk cId="468975738" sldId="2147470464"/>
            <ac:spMk id="35" creationId="{8523EC77-0483-2427-0384-BC98E48835DE}"/>
          </ac:spMkLst>
        </pc:spChg>
        <pc:spChg chg="del">
          <ac:chgData name="Mathias Vercauteren" userId="fa5be325-c4b1-412f-aabb-20c14464bfb7" providerId="ADAL" clId="{25C97D6E-73B0-4140-96CD-2BA9D853D87A}" dt="2024-09-23T15:01:40.845" v="10027" actId="478"/>
          <ac:spMkLst>
            <pc:docMk/>
            <pc:sldMk cId="468975738" sldId="2147470464"/>
            <ac:spMk id="36" creationId="{3402CEA6-5C29-B194-F3D8-9EC508011918}"/>
          </ac:spMkLst>
        </pc:spChg>
        <pc:spChg chg="del">
          <ac:chgData name="Mathias Vercauteren" userId="fa5be325-c4b1-412f-aabb-20c14464bfb7" providerId="ADAL" clId="{25C97D6E-73B0-4140-96CD-2BA9D853D87A}" dt="2024-09-23T15:01:40.845" v="10027" actId="478"/>
          <ac:spMkLst>
            <pc:docMk/>
            <pc:sldMk cId="468975738" sldId="2147470464"/>
            <ac:spMk id="37" creationId="{7B7193F7-2FA1-8730-7F8A-8431D5D502C9}"/>
          </ac:spMkLst>
        </pc:spChg>
        <pc:spChg chg="del">
          <ac:chgData name="Mathias Vercauteren" userId="fa5be325-c4b1-412f-aabb-20c14464bfb7" providerId="ADAL" clId="{25C97D6E-73B0-4140-96CD-2BA9D853D87A}" dt="2024-09-23T15:01:40.845" v="10027" actId="478"/>
          <ac:spMkLst>
            <pc:docMk/>
            <pc:sldMk cId="468975738" sldId="2147470464"/>
            <ac:spMk id="38" creationId="{0412A998-E8C8-F8F3-B3FD-13806E7783C7}"/>
          </ac:spMkLst>
        </pc:spChg>
        <pc:spChg chg="del">
          <ac:chgData name="Mathias Vercauteren" userId="fa5be325-c4b1-412f-aabb-20c14464bfb7" providerId="ADAL" clId="{25C97D6E-73B0-4140-96CD-2BA9D853D87A}" dt="2024-09-23T15:01:40.845" v="10027" actId="478"/>
          <ac:spMkLst>
            <pc:docMk/>
            <pc:sldMk cId="468975738" sldId="2147470464"/>
            <ac:spMk id="39" creationId="{E418DF5E-FDC6-B00B-680E-C0538D2A21C1}"/>
          </ac:spMkLst>
        </pc:spChg>
        <pc:spChg chg="del">
          <ac:chgData name="Mathias Vercauteren" userId="fa5be325-c4b1-412f-aabb-20c14464bfb7" providerId="ADAL" clId="{25C97D6E-73B0-4140-96CD-2BA9D853D87A}" dt="2024-09-23T15:01:40.845" v="10027" actId="478"/>
          <ac:spMkLst>
            <pc:docMk/>
            <pc:sldMk cId="468975738" sldId="2147470464"/>
            <ac:spMk id="40" creationId="{2F1137BC-B453-6DFB-1212-34DDE4496FD4}"/>
          </ac:spMkLst>
        </pc:spChg>
        <pc:spChg chg="del">
          <ac:chgData name="Mathias Vercauteren" userId="fa5be325-c4b1-412f-aabb-20c14464bfb7" providerId="ADAL" clId="{25C97D6E-73B0-4140-96CD-2BA9D853D87A}" dt="2024-09-23T15:01:40.845" v="10027" actId="478"/>
          <ac:spMkLst>
            <pc:docMk/>
            <pc:sldMk cId="468975738" sldId="2147470464"/>
            <ac:spMk id="41" creationId="{1D38B385-520D-EDAD-8CDB-47A76F65AD0C}"/>
          </ac:spMkLst>
        </pc:spChg>
        <pc:spChg chg="del">
          <ac:chgData name="Mathias Vercauteren" userId="fa5be325-c4b1-412f-aabb-20c14464bfb7" providerId="ADAL" clId="{25C97D6E-73B0-4140-96CD-2BA9D853D87A}" dt="2024-09-23T15:01:40.845" v="10027" actId="478"/>
          <ac:spMkLst>
            <pc:docMk/>
            <pc:sldMk cId="468975738" sldId="2147470464"/>
            <ac:spMk id="42" creationId="{46B8AE74-E785-2794-9821-C41629668962}"/>
          </ac:spMkLst>
        </pc:spChg>
        <pc:spChg chg="del">
          <ac:chgData name="Mathias Vercauteren" userId="fa5be325-c4b1-412f-aabb-20c14464bfb7" providerId="ADAL" clId="{25C97D6E-73B0-4140-96CD-2BA9D853D87A}" dt="2024-09-23T15:01:40.845" v="10027" actId="478"/>
          <ac:spMkLst>
            <pc:docMk/>
            <pc:sldMk cId="468975738" sldId="2147470464"/>
            <ac:spMk id="43" creationId="{E115D1BA-9181-0600-1644-CC9FCF9AC220}"/>
          </ac:spMkLst>
        </pc:spChg>
        <pc:spChg chg="del">
          <ac:chgData name="Mathias Vercauteren" userId="fa5be325-c4b1-412f-aabb-20c14464bfb7" providerId="ADAL" clId="{25C97D6E-73B0-4140-96CD-2BA9D853D87A}" dt="2024-09-23T15:01:40.845" v="10027" actId="478"/>
          <ac:spMkLst>
            <pc:docMk/>
            <pc:sldMk cId="468975738" sldId="2147470464"/>
            <ac:spMk id="44" creationId="{5575244F-36C9-FAF1-D68D-10631B96BD46}"/>
          </ac:spMkLst>
        </pc:spChg>
        <pc:spChg chg="del">
          <ac:chgData name="Mathias Vercauteren" userId="fa5be325-c4b1-412f-aabb-20c14464bfb7" providerId="ADAL" clId="{25C97D6E-73B0-4140-96CD-2BA9D853D87A}" dt="2024-09-23T15:01:40.845" v="10027" actId="478"/>
          <ac:spMkLst>
            <pc:docMk/>
            <pc:sldMk cId="468975738" sldId="2147470464"/>
            <ac:spMk id="45" creationId="{DBBE7001-9663-0CEE-C252-18376FA513F0}"/>
          </ac:spMkLst>
        </pc:spChg>
        <pc:spChg chg="del">
          <ac:chgData name="Mathias Vercauteren" userId="fa5be325-c4b1-412f-aabb-20c14464bfb7" providerId="ADAL" clId="{25C97D6E-73B0-4140-96CD-2BA9D853D87A}" dt="2024-09-23T15:01:40.845" v="10027" actId="478"/>
          <ac:spMkLst>
            <pc:docMk/>
            <pc:sldMk cId="468975738" sldId="2147470464"/>
            <ac:spMk id="46" creationId="{56D8DDA8-D7E2-7F57-3C13-D2FEFA9777C1}"/>
          </ac:spMkLst>
        </pc:spChg>
        <pc:spChg chg="del">
          <ac:chgData name="Mathias Vercauteren" userId="fa5be325-c4b1-412f-aabb-20c14464bfb7" providerId="ADAL" clId="{25C97D6E-73B0-4140-96CD-2BA9D853D87A}" dt="2024-09-23T15:01:40.845" v="10027" actId="478"/>
          <ac:spMkLst>
            <pc:docMk/>
            <pc:sldMk cId="468975738" sldId="2147470464"/>
            <ac:spMk id="47" creationId="{60819C76-A03E-5B3B-1C54-D2F05F1C68F0}"/>
          </ac:spMkLst>
        </pc:spChg>
        <pc:spChg chg="del">
          <ac:chgData name="Mathias Vercauteren" userId="fa5be325-c4b1-412f-aabb-20c14464bfb7" providerId="ADAL" clId="{25C97D6E-73B0-4140-96CD-2BA9D853D87A}" dt="2024-09-23T15:01:40.845" v="10027" actId="478"/>
          <ac:spMkLst>
            <pc:docMk/>
            <pc:sldMk cId="468975738" sldId="2147470464"/>
            <ac:spMk id="48" creationId="{74827EE0-0CE9-5E6F-F8EB-0801D31DBA51}"/>
          </ac:spMkLst>
        </pc:spChg>
        <pc:spChg chg="del">
          <ac:chgData name="Mathias Vercauteren" userId="fa5be325-c4b1-412f-aabb-20c14464bfb7" providerId="ADAL" clId="{25C97D6E-73B0-4140-96CD-2BA9D853D87A}" dt="2024-09-23T15:01:40.845" v="10027" actId="478"/>
          <ac:spMkLst>
            <pc:docMk/>
            <pc:sldMk cId="468975738" sldId="2147470464"/>
            <ac:spMk id="49" creationId="{6140D5AA-E21E-22BB-39B4-FA7724C4F7A5}"/>
          </ac:spMkLst>
        </pc:spChg>
        <pc:spChg chg="del">
          <ac:chgData name="Mathias Vercauteren" userId="fa5be325-c4b1-412f-aabb-20c14464bfb7" providerId="ADAL" clId="{25C97D6E-73B0-4140-96CD-2BA9D853D87A}" dt="2024-09-23T15:01:40.845" v="10027" actId="478"/>
          <ac:spMkLst>
            <pc:docMk/>
            <pc:sldMk cId="468975738" sldId="2147470464"/>
            <ac:spMk id="50" creationId="{A49E585A-6B28-1A90-F581-8307FE68AB6D}"/>
          </ac:spMkLst>
        </pc:spChg>
        <pc:spChg chg="del">
          <ac:chgData name="Mathias Vercauteren" userId="fa5be325-c4b1-412f-aabb-20c14464bfb7" providerId="ADAL" clId="{25C97D6E-73B0-4140-96CD-2BA9D853D87A}" dt="2024-09-23T15:01:40.845" v="10027" actId="478"/>
          <ac:spMkLst>
            <pc:docMk/>
            <pc:sldMk cId="468975738" sldId="2147470464"/>
            <ac:spMk id="51" creationId="{D4A7FE4E-220A-B37F-22A3-E59FE24BFC8F}"/>
          </ac:spMkLst>
        </pc:spChg>
        <pc:spChg chg="del">
          <ac:chgData name="Mathias Vercauteren" userId="fa5be325-c4b1-412f-aabb-20c14464bfb7" providerId="ADAL" clId="{25C97D6E-73B0-4140-96CD-2BA9D853D87A}" dt="2024-09-23T15:01:40.845" v="10027" actId="478"/>
          <ac:spMkLst>
            <pc:docMk/>
            <pc:sldMk cId="468975738" sldId="2147470464"/>
            <ac:spMk id="52" creationId="{146D3C90-B8ED-7F45-4D56-2DAD1BB2926B}"/>
          </ac:spMkLst>
        </pc:spChg>
        <pc:spChg chg="del">
          <ac:chgData name="Mathias Vercauteren" userId="fa5be325-c4b1-412f-aabb-20c14464bfb7" providerId="ADAL" clId="{25C97D6E-73B0-4140-96CD-2BA9D853D87A}" dt="2024-09-23T15:01:40.845" v="10027" actId="478"/>
          <ac:spMkLst>
            <pc:docMk/>
            <pc:sldMk cId="468975738" sldId="2147470464"/>
            <ac:spMk id="53" creationId="{5B8B6275-094A-A432-3715-60EE1B5A3898}"/>
          </ac:spMkLst>
        </pc:spChg>
        <pc:spChg chg="del">
          <ac:chgData name="Mathias Vercauteren" userId="fa5be325-c4b1-412f-aabb-20c14464bfb7" providerId="ADAL" clId="{25C97D6E-73B0-4140-96CD-2BA9D853D87A}" dt="2024-09-23T15:01:40.845" v="10027" actId="478"/>
          <ac:spMkLst>
            <pc:docMk/>
            <pc:sldMk cId="468975738" sldId="2147470464"/>
            <ac:spMk id="54" creationId="{27D6811F-08AB-6CE8-08DB-11D74CF22B4C}"/>
          </ac:spMkLst>
        </pc:spChg>
        <pc:spChg chg="del">
          <ac:chgData name="Mathias Vercauteren" userId="fa5be325-c4b1-412f-aabb-20c14464bfb7" providerId="ADAL" clId="{25C97D6E-73B0-4140-96CD-2BA9D853D87A}" dt="2024-09-23T15:01:40.845" v="10027" actId="478"/>
          <ac:spMkLst>
            <pc:docMk/>
            <pc:sldMk cId="468975738" sldId="2147470464"/>
            <ac:spMk id="55" creationId="{2D3DEC90-D01A-85A2-2283-2908C4D9DBB3}"/>
          </ac:spMkLst>
        </pc:spChg>
        <pc:spChg chg="del">
          <ac:chgData name="Mathias Vercauteren" userId="fa5be325-c4b1-412f-aabb-20c14464bfb7" providerId="ADAL" clId="{25C97D6E-73B0-4140-96CD-2BA9D853D87A}" dt="2024-09-23T15:01:40.845" v="10027" actId="478"/>
          <ac:spMkLst>
            <pc:docMk/>
            <pc:sldMk cId="468975738" sldId="2147470464"/>
            <ac:spMk id="56" creationId="{DE39658F-C7BE-1A8D-E17B-BA37E7F47CAA}"/>
          </ac:spMkLst>
        </pc:spChg>
        <pc:spChg chg="del">
          <ac:chgData name="Mathias Vercauteren" userId="fa5be325-c4b1-412f-aabb-20c14464bfb7" providerId="ADAL" clId="{25C97D6E-73B0-4140-96CD-2BA9D853D87A}" dt="2024-09-23T15:01:40.845" v="10027" actId="478"/>
          <ac:spMkLst>
            <pc:docMk/>
            <pc:sldMk cId="468975738" sldId="2147470464"/>
            <ac:spMk id="57" creationId="{265604EB-EAF7-3AB1-5121-57FDBCC63837}"/>
          </ac:spMkLst>
        </pc:spChg>
        <pc:spChg chg="del">
          <ac:chgData name="Mathias Vercauteren" userId="fa5be325-c4b1-412f-aabb-20c14464bfb7" providerId="ADAL" clId="{25C97D6E-73B0-4140-96CD-2BA9D853D87A}" dt="2024-09-23T15:01:40.845" v="10027" actId="478"/>
          <ac:spMkLst>
            <pc:docMk/>
            <pc:sldMk cId="468975738" sldId="2147470464"/>
            <ac:spMk id="58" creationId="{61B958D8-7B95-031E-D75F-5FFA84B4A142}"/>
          </ac:spMkLst>
        </pc:spChg>
        <pc:spChg chg="del">
          <ac:chgData name="Mathias Vercauteren" userId="fa5be325-c4b1-412f-aabb-20c14464bfb7" providerId="ADAL" clId="{25C97D6E-73B0-4140-96CD-2BA9D853D87A}" dt="2024-09-23T15:01:40.845" v="10027" actId="478"/>
          <ac:spMkLst>
            <pc:docMk/>
            <pc:sldMk cId="468975738" sldId="2147470464"/>
            <ac:spMk id="59" creationId="{2EBE716A-AFDC-94BB-7586-B15EA95CED1F}"/>
          </ac:spMkLst>
        </pc:spChg>
        <pc:spChg chg="del">
          <ac:chgData name="Mathias Vercauteren" userId="fa5be325-c4b1-412f-aabb-20c14464bfb7" providerId="ADAL" clId="{25C97D6E-73B0-4140-96CD-2BA9D853D87A}" dt="2024-09-23T15:01:40.845" v="10027" actId="478"/>
          <ac:spMkLst>
            <pc:docMk/>
            <pc:sldMk cId="468975738" sldId="2147470464"/>
            <ac:spMk id="60" creationId="{0A753BF4-C79B-F0E9-052F-AE370432AF9B}"/>
          </ac:spMkLst>
        </pc:spChg>
        <pc:spChg chg="del">
          <ac:chgData name="Mathias Vercauteren" userId="fa5be325-c4b1-412f-aabb-20c14464bfb7" providerId="ADAL" clId="{25C97D6E-73B0-4140-96CD-2BA9D853D87A}" dt="2024-09-23T15:01:40.845" v="10027" actId="478"/>
          <ac:spMkLst>
            <pc:docMk/>
            <pc:sldMk cId="468975738" sldId="2147470464"/>
            <ac:spMk id="61" creationId="{DCC7337B-FB79-1B4C-1FF2-DC9069AA4AB2}"/>
          </ac:spMkLst>
        </pc:spChg>
        <pc:spChg chg="del">
          <ac:chgData name="Mathias Vercauteren" userId="fa5be325-c4b1-412f-aabb-20c14464bfb7" providerId="ADAL" clId="{25C97D6E-73B0-4140-96CD-2BA9D853D87A}" dt="2024-09-23T15:01:40.845" v="10027" actId="478"/>
          <ac:spMkLst>
            <pc:docMk/>
            <pc:sldMk cId="468975738" sldId="2147470464"/>
            <ac:spMk id="62" creationId="{5B0BE5EE-C07E-2FB8-97FF-1BB7E714BE87}"/>
          </ac:spMkLst>
        </pc:spChg>
        <pc:spChg chg="del">
          <ac:chgData name="Mathias Vercauteren" userId="fa5be325-c4b1-412f-aabb-20c14464bfb7" providerId="ADAL" clId="{25C97D6E-73B0-4140-96CD-2BA9D853D87A}" dt="2024-09-23T15:01:40.845" v="10027" actId="478"/>
          <ac:spMkLst>
            <pc:docMk/>
            <pc:sldMk cId="468975738" sldId="2147470464"/>
            <ac:spMk id="63" creationId="{CF6114AA-CC4E-6A7D-13D0-3D7A91D895EE}"/>
          </ac:spMkLst>
        </pc:spChg>
        <pc:spChg chg="del">
          <ac:chgData name="Mathias Vercauteren" userId="fa5be325-c4b1-412f-aabb-20c14464bfb7" providerId="ADAL" clId="{25C97D6E-73B0-4140-96CD-2BA9D853D87A}" dt="2024-09-23T15:01:40.845" v="10027" actId="478"/>
          <ac:spMkLst>
            <pc:docMk/>
            <pc:sldMk cId="468975738" sldId="2147470464"/>
            <ac:spMk id="64" creationId="{31BB6BB6-96D3-0757-7DB1-A94F7E0F6372}"/>
          </ac:spMkLst>
        </pc:spChg>
        <pc:spChg chg="del">
          <ac:chgData name="Mathias Vercauteren" userId="fa5be325-c4b1-412f-aabb-20c14464bfb7" providerId="ADAL" clId="{25C97D6E-73B0-4140-96CD-2BA9D853D87A}" dt="2024-09-23T15:01:40.845" v="10027" actId="478"/>
          <ac:spMkLst>
            <pc:docMk/>
            <pc:sldMk cId="468975738" sldId="2147470464"/>
            <ac:spMk id="65" creationId="{8F1F7DE8-0E9F-DE3A-866F-6391E33D7732}"/>
          </ac:spMkLst>
        </pc:spChg>
        <pc:spChg chg="del">
          <ac:chgData name="Mathias Vercauteren" userId="fa5be325-c4b1-412f-aabb-20c14464bfb7" providerId="ADAL" clId="{25C97D6E-73B0-4140-96CD-2BA9D853D87A}" dt="2024-09-23T15:01:40.845" v="10027" actId="478"/>
          <ac:spMkLst>
            <pc:docMk/>
            <pc:sldMk cId="468975738" sldId="2147470464"/>
            <ac:spMk id="66" creationId="{FD8B3104-81A2-2490-5F85-D26CDD99BAF7}"/>
          </ac:spMkLst>
        </pc:spChg>
        <pc:spChg chg="del">
          <ac:chgData name="Mathias Vercauteren" userId="fa5be325-c4b1-412f-aabb-20c14464bfb7" providerId="ADAL" clId="{25C97D6E-73B0-4140-96CD-2BA9D853D87A}" dt="2024-09-23T15:01:40.845" v="10027" actId="478"/>
          <ac:spMkLst>
            <pc:docMk/>
            <pc:sldMk cId="468975738" sldId="2147470464"/>
            <ac:spMk id="67" creationId="{F2C0AB3D-3572-D266-21E3-CCFA9A1C9B84}"/>
          </ac:spMkLst>
        </pc:spChg>
        <pc:spChg chg="del">
          <ac:chgData name="Mathias Vercauteren" userId="fa5be325-c4b1-412f-aabb-20c14464bfb7" providerId="ADAL" clId="{25C97D6E-73B0-4140-96CD-2BA9D853D87A}" dt="2024-09-23T15:01:40.845" v="10027" actId="478"/>
          <ac:spMkLst>
            <pc:docMk/>
            <pc:sldMk cId="468975738" sldId="2147470464"/>
            <ac:spMk id="68" creationId="{4AAA8D49-DDE7-CD96-0F9F-1A693C50EC8A}"/>
          </ac:spMkLst>
        </pc:spChg>
        <pc:spChg chg="del">
          <ac:chgData name="Mathias Vercauteren" userId="fa5be325-c4b1-412f-aabb-20c14464bfb7" providerId="ADAL" clId="{25C97D6E-73B0-4140-96CD-2BA9D853D87A}" dt="2024-09-23T15:01:40.845" v="10027" actId="478"/>
          <ac:spMkLst>
            <pc:docMk/>
            <pc:sldMk cId="468975738" sldId="2147470464"/>
            <ac:spMk id="69" creationId="{40BEA62B-645A-B7C9-3F22-B3F669EE6719}"/>
          </ac:spMkLst>
        </pc:spChg>
        <pc:spChg chg="del">
          <ac:chgData name="Mathias Vercauteren" userId="fa5be325-c4b1-412f-aabb-20c14464bfb7" providerId="ADAL" clId="{25C97D6E-73B0-4140-96CD-2BA9D853D87A}" dt="2024-09-23T15:01:40.845" v="10027" actId="478"/>
          <ac:spMkLst>
            <pc:docMk/>
            <pc:sldMk cId="468975738" sldId="2147470464"/>
            <ac:spMk id="70" creationId="{B4052ED3-C23E-F60A-3C7C-864DCA6818C4}"/>
          </ac:spMkLst>
        </pc:spChg>
        <pc:spChg chg="del">
          <ac:chgData name="Mathias Vercauteren" userId="fa5be325-c4b1-412f-aabb-20c14464bfb7" providerId="ADAL" clId="{25C97D6E-73B0-4140-96CD-2BA9D853D87A}" dt="2024-09-23T15:01:40.845" v="10027" actId="478"/>
          <ac:spMkLst>
            <pc:docMk/>
            <pc:sldMk cId="468975738" sldId="2147470464"/>
            <ac:spMk id="71" creationId="{CA9E2CD6-66ED-681A-8D1D-3C0E6FB5B511}"/>
          </ac:spMkLst>
        </pc:spChg>
        <pc:spChg chg="del">
          <ac:chgData name="Mathias Vercauteren" userId="fa5be325-c4b1-412f-aabb-20c14464bfb7" providerId="ADAL" clId="{25C97D6E-73B0-4140-96CD-2BA9D853D87A}" dt="2024-09-23T15:01:40.845" v="10027" actId="478"/>
          <ac:spMkLst>
            <pc:docMk/>
            <pc:sldMk cId="468975738" sldId="2147470464"/>
            <ac:spMk id="72" creationId="{C04B27C5-7225-74C5-159A-B863785A472F}"/>
          </ac:spMkLst>
        </pc:spChg>
        <pc:spChg chg="del">
          <ac:chgData name="Mathias Vercauteren" userId="fa5be325-c4b1-412f-aabb-20c14464bfb7" providerId="ADAL" clId="{25C97D6E-73B0-4140-96CD-2BA9D853D87A}" dt="2024-09-23T15:01:40.845" v="10027" actId="478"/>
          <ac:spMkLst>
            <pc:docMk/>
            <pc:sldMk cId="468975738" sldId="2147470464"/>
            <ac:spMk id="73" creationId="{C74A2210-29B1-D30D-9B4B-E272797AA377}"/>
          </ac:spMkLst>
        </pc:spChg>
        <pc:spChg chg="del">
          <ac:chgData name="Mathias Vercauteren" userId="fa5be325-c4b1-412f-aabb-20c14464bfb7" providerId="ADAL" clId="{25C97D6E-73B0-4140-96CD-2BA9D853D87A}" dt="2024-09-23T15:01:40.845" v="10027" actId="478"/>
          <ac:spMkLst>
            <pc:docMk/>
            <pc:sldMk cId="468975738" sldId="2147470464"/>
            <ac:spMk id="74" creationId="{ECEACBA3-A023-66FD-1CC4-FB89CB75C523}"/>
          </ac:spMkLst>
        </pc:spChg>
        <pc:spChg chg="del">
          <ac:chgData name="Mathias Vercauteren" userId="fa5be325-c4b1-412f-aabb-20c14464bfb7" providerId="ADAL" clId="{25C97D6E-73B0-4140-96CD-2BA9D853D87A}" dt="2024-09-23T15:01:40.845" v="10027" actId="478"/>
          <ac:spMkLst>
            <pc:docMk/>
            <pc:sldMk cId="468975738" sldId="2147470464"/>
            <ac:spMk id="75" creationId="{0B122F6D-D734-77BB-55A7-AA2D4706CFB7}"/>
          </ac:spMkLst>
        </pc:spChg>
        <pc:spChg chg="del">
          <ac:chgData name="Mathias Vercauteren" userId="fa5be325-c4b1-412f-aabb-20c14464bfb7" providerId="ADAL" clId="{25C97D6E-73B0-4140-96CD-2BA9D853D87A}" dt="2024-09-23T15:01:40.845" v="10027" actId="478"/>
          <ac:spMkLst>
            <pc:docMk/>
            <pc:sldMk cId="468975738" sldId="2147470464"/>
            <ac:spMk id="76" creationId="{D547A9AD-8CDA-0F1B-EF51-48E331960BA1}"/>
          </ac:spMkLst>
        </pc:spChg>
        <pc:spChg chg="del">
          <ac:chgData name="Mathias Vercauteren" userId="fa5be325-c4b1-412f-aabb-20c14464bfb7" providerId="ADAL" clId="{25C97D6E-73B0-4140-96CD-2BA9D853D87A}" dt="2024-09-23T15:01:40.845" v="10027" actId="478"/>
          <ac:spMkLst>
            <pc:docMk/>
            <pc:sldMk cId="468975738" sldId="2147470464"/>
            <ac:spMk id="77" creationId="{E54579E2-A5DE-3DE3-F7E6-56C2A71E5B87}"/>
          </ac:spMkLst>
        </pc:spChg>
        <pc:spChg chg="del">
          <ac:chgData name="Mathias Vercauteren" userId="fa5be325-c4b1-412f-aabb-20c14464bfb7" providerId="ADAL" clId="{25C97D6E-73B0-4140-96CD-2BA9D853D87A}" dt="2024-09-23T15:01:40.845" v="10027" actId="478"/>
          <ac:spMkLst>
            <pc:docMk/>
            <pc:sldMk cId="468975738" sldId="2147470464"/>
            <ac:spMk id="78" creationId="{70164CFC-EC8C-3AE2-8736-3D3CC3545D2D}"/>
          </ac:spMkLst>
        </pc:spChg>
        <pc:spChg chg="del">
          <ac:chgData name="Mathias Vercauteren" userId="fa5be325-c4b1-412f-aabb-20c14464bfb7" providerId="ADAL" clId="{25C97D6E-73B0-4140-96CD-2BA9D853D87A}" dt="2024-09-23T15:01:40.845" v="10027" actId="478"/>
          <ac:spMkLst>
            <pc:docMk/>
            <pc:sldMk cId="468975738" sldId="2147470464"/>
            <ac:spMk id="79" creationId="{D6BD9192-ECE1-A22B-54C7-A381B67E5B52}"/>
          </ac:spMkLst>
        </pc:spChg>
        <pc:spChg chg="del">
          <ac:chgData name="Mathias Vercauteren" userId="fa5be325-c4b1-412f-aabb-20c14464bfb7" providerId="ADAL" clId="{25C97D6E-73B0-4140-96CD-2BA9D853D87A}" dt="2024-09-23T15:01:40.845" v="10027" actId="478"/>
          <ac:spMkLst>
            <pc:docMk/>
            <pc:sldMk cId="468975738" sldId="2147470464"/>
            <ac:spMk id="80" creationId="{B5A76399-DE87-1A6D-18A9-5F54FCF566EF}"/>
          </ac:spMkLst>
        </pc:spChg>
        <pc:spChg chg="del">
          <ac:chgData name="Mathias Vercauteren" userId="fa5be325-c4b1-412f-aabb-20c14464bfb7" providerId="ADAL" clId="{25C97D6E-73B0-4140-96CD-2BA9D853D87A}" dt="2024-09-23T15:01:40.845" v="10027" actId="478"/>
          <ac:spMkLst>
            <pc:docMk/>
            <pc:sldMk cId="468975738" sldId="2147470464"/>
            <ac:spMk id="81" creationId="{220E2BB2-DCD8-AF1C-E178-B55661D485A7}"/>
          </ac:spMkLst>
        </pc:spChg>
        <pc:spChg chg="del">
          <ac:chgData name="Mathias Vercauteren" userId="fa5be325-c4b1-412f-aabb-20c14464bfb7" providerId="ADAL" clId="{25C97D6E-73B0-4140-96CD-2BA9D853D87A}" dt="2024-09-23T15:01:40.845" v="10027" actId="478"/>
          <ac:spMkLst>
            <pc:docMk/>
            <pc:sldMk cId="468975738" sldId="2147470464"/>
            <ac:spMk id="82" creationId="{CDAD7EEF-F84C-752A-21F4-16AB2CF36EFA}"/>
          </ac:spMkLst>
        </pc:spChg>
        <pc:spChg chg="del">
          <ac:chgData name="Mathias Vercauteren" userId="fa5be325-c4b1-412f-aabb-20c14464bfb7" providerId="ADAL" clId="{25C97D6E-73B0-4140-96CD-2BA9D853D87A}" dt="2024-09-23T15:01:40.845" v="10027" actId="478"/>
          <ac:spMkLst>
            <pc:docMk/>
            <pc:sldMk cId="468975738" sldId="2147470464"/>
            <ac:spMk id="83" creationId="{4CB6EA73-F897-8C4C-6A16-888C9A5E7ADD}"/>
          </ac:spMkLst>
        </pc:spChg>
        <pc:spChg chg="del">
          <ac:chgData name="Mathias Vercauteren" userId="fa5be325-c4b1-412f-aabb-20c14464bfb7" providerId="ADAL" clId="{25C97D6E-73B0-4140-96CD-2BA9D853D87A}" dt="2024-09-23T15:01:40.845" v="10027" actId="478"/>
          <ac:spMkLst>
            <pc:docMk/>
            <pc:sldMk cId="468975738" sldId="2147470464"/>
            <ac:spMk id="84" creationId="{83C8E482-F511-0C10-46AA-A402494E5C98}"/>
          </ac:spMkLst>
        </pc:spChg>
        <pc:spChg chg="del">
          <ac:chgData name="Mathias Vercauteren" userId="fa5be325-c4b1-412f-aabb-20c14464bfb7" providerId="ADAL" clId="{25C97D6E-73B0-4140-96CD-2BA9D853D87A}" dt="2024-09-23T15:01:40.845" v="10027" actId="478"/>
          <ac:spMkLst>
            <pc:docMk/>
            <pc:sldMk cId="468975738" sldId="2147470464"/>
            <ac:spMk id="85" creationId="{4A6B59B1-4520-FEF1-400F-E3607146857A}"/>
          </ac:spMkLst>
        </pc:spChg>
        <pc:spChg chg="del">
          <ac:chgData name="Mathias Vercauteren" userId="fa5be325-c4b1-412f-aabb-20c14464bfb7" providerId="ADAL" clId="{25C97D6E-73B0-4140-96CD-2BA9D853D87A}" dt="2024-09-23T15:01:40.845" v="10027" actId="478"/>
          <ac:spMkLst>
            <pc:docMk/>
            <pc:sldMk cId="468975738" sldId="2147470464"/>
            <ac:spMk id="86" creationId="{5CC00DA0-A559-99E9-DBAF-20FB1C736DDB}"/>
          </ac:spMkLst>
        </pc:spChg>
        <pc:spChg chg="del">
          <ac:chgData name="Mathias Vercauteren" userId="fa5be325-c4b1-412f-aabb-20c14464bfb7" providerId="ADAL" clId="{25C97D6E-73B0-4140-96CD-2BA9D853D87A}" dt="2024-09-23T15:01:40.845" v="10027" actId="478"/>
          <ac:spMkLst>
            <pc:docMk/>
            <pc:sldMk cId="468975738" sldId="2147470464"/>
            <ac:spMk id="87" creationId="{0AFE61C3-BF4A-537A-15D6-1D153FB935E5}"/>
          </ac:spMkLst>
        </pc:spChg>
        <pc:spChg chg="del">
          <ac:chgData name="Mathias Vercauteren" userId="fa5be325-c4b1-412f-aabb-20c14464bfb7" providerId="ADAL" clId="{25C97D6E-73B0-4140-96CD-2BA9D853D87A}" dt="2024-09-23T15:01:40.845" v="10027" actId="478"/>
          <ac:spMkLst>
            <pc:docMk/>
            <pc:sldMk cId="468975738" sldId="2147470464"/>
            <ac:spMk id="88" creationId="{063AA4CF-B596-544F-781A-164454EDAC66}"/>
          </ac:spMkLst>
        </pc:spChg>
        <pc:spChg chg="del">
          <ac:chgData name="Mathias Vercauteren" userId="fa5be325-c4b1-412f-aabb-20c14464bfb7" providerId="ADAL" clId="{25C97D6E-73B0-4140-96CD-2BA9D853D87A}" dt="2024-09-23T15:01:40.845" v="10027" actId="478"/>
          <ac:spMkLst>
            <pc:docMk/>
            <pc:sldMk cId="468975738" sldId="2147470464"/>
            <ac:spMk id="89" creationId="{71445B77-5004-CF3D-4431-D9EBFBB204C7}"/>
          </ac:spMkLst>
        </pc:spChg>
        <pc:spChg chg="del">
          <ac:chgData name="Mathias Vercauteren" userId="fa5be325-c4b1-412f-aabb-20c14464bfb7" providerId="ADAL" clId="{25C97D6E-73B0-4140-96CD-2BA9D853D87A}" dt="2024-09-23T15:01:40.845" v="10027" actId="478"/>
          <ac:spMkLst>
            <pc:docMk/>
            <pc:sldMk cId="468975738" sldId="2147470464"/>
            <ac:spMk id="90" creationId="{183985EA-DAA1-6682-2393-B81ACC0D404E}"/>
          </ac:spMkLst>
        </pc:spChg>
        <pc:spChg chg="del">
          <ac:chgData name="Mathias Vercauteren" userId="fa5be325-c4b1-412f-aabb-20c14464bfb7" providerId="ADAL" clId="{25C97D6E-73B0-4140-96CD-2BA9D853D87A}" dt="2024-09-23T15:01:40.845" v="10027" actId="478"/>
          <ac:spMkLst>
            <pc:docMk/>
            <pc:sldMk cId="468975738" sldId="2147470464"/>
            <ac:spMk id="91" creationId="{80A74C69-BE8A-A95B-5EFB-100C20222859}"/>
          </ac:spMkLst>
        </pc:spChg>
        <pc:spChg chg="del">
          <ac:chgData name="Mathias Vercauteren" userId="fa5be325-c4b1-412f-aabb-20c14464bfb7" providerId="ADAL" clId="{25C97D6E-73B0-4140-96CD-2BA9D853D87A}" dt="2024-09-23T15:01:40.845" v="10027" actId="478"/>
          <ac:spMkLst>
            <pc:docMk/>
            <pc:sldMk cId="468975738" sldId="2147470464"/>
            <ac:spMk id="92" creationId="{C38883DE-A44C-0BD0-22AB-A251F8BB6639}"/>
          </ac:spMkLst>
        </pc:spChg>
        <pc:spChg chg="del">
          <ac:chgData name="Mathias Vercauteren" userId="fa5be325-c4b1-412f-aabb-20c14464bfb7" providerId="ADAL" clId="{25C97D6E-73B0-4140-96CD-2BA9D853D87A}" dt="2024-09-23T15:01:40.845" v="10027" actId="478"/>
          <ac:spMkLst>
            <pc:docMk/>
            <pc:sldMk cId="468975738" sldId="2147470464"/>
            <ac:spMk id="93" creationId="{839C073F-70EE-76A1-0BE0-4801448312FF}"/>
          </ac:spMkLst>
        </pc:spChg>
        <pc:spChg chg="del">
          <ac:chgData name="Mathias Vercauteren" userId="fa5be325-c4b1-412f-aabb-20c14464bfb7" providerId="ADAL" clId="{25C97D6E-73B0-4140-96CD-2BA9D853D87A}" dt="2024-09-23T15:01:40.845" v="10027" actId="478"/>
          <ac:spMkLst>
            <pc:docMk/>
            <pc:sldMk cId="468975738" sldId="2147470464"/>
            <ac:spMk id="94" creationId="{FFB85392-10C9-E85B-32C6-93B1CA95C4F6}"/>
          </ac:spMkLst>
        </pc:spChg>
        <pc:spChg chg="del">
          <ac:chgData name="Mathias Vercauteren" userId="fa5be325-c4b1-412f-aabb-20c14464bfb7" providerId="ADAL" clId="{25C97D6E-73B0-4140-96CD-2BA9D853D87A}" dt="2024-09-23T15:01:40.845" v="10027" actId="478"/>
          <ac:spMkLst>
            <pc:docMk/>
            <pc:sldMk cId="468975738" sldId="2147470464"/>
            <ac:spMk id="95" creationId="{940BFA7D-025B-7E6F-DB47-E1081294D04C}"/>
          </ac:spMkLst>
        </pc:spChg>
        <pc:spChg chg="del">
          <ac:chgData name="Mathias Vercauteren" userId="fa5be325-c4b1-412f-aabb-20c14464bfb7" providerId="ADAL" clId="{25C97D6E-73B0-4140-96CD-2BA9D853D87A}" dt="2024-09-23T15:01:40.845" v="10027" actId="478"/>
          <ac:spMkLst>
            <pc:docMk/>
            <pc:sldMk cId="468975738" sldId="2147470464"/>
            <ac:spMk id="96" creationId="{8357155E-92FB-F3E8-AA51-54885B0F9684}"/>
          </ac:spMkLst>
        </pc:spChg>
        <pc:spChg chg="del">
          <ac:chgData name="Mathias Vercauteren" userId="fa5be325-c4b1-412f-aabb-20c14464bfb7" providerId="ADAL" clId="{25C97D6E-73B0-4140-96CD-2BA9D853D87A}" dt="2024-09-23T15:01:40.845" v="10027" actId="478"/>
          <ac:spMkLst>
            <pc:docMk/>
            <pc:sldMk cId="468975738" sldId="2147470464"/>
            <ac:spMk id="97" creationId="{372E3749-D92C-4AB1-753F-9579023A1244}"/>
          </ac:spMkLst>
        </pc:spChg>
        <pc:spChg chg="del">
          <ac:chgData name="Mathias Vercauteren" userId="fa5be325-c4b1-412f-aabb-20c14464bfb7" providerId="ADAL" clId="{25C97D6E-73B0-4140-96CD-2BA9D853D87A}" dt="2024-09-23T15:01:40.845" v="10027" actId="478"/>
          <ac:spMkLst>
            <pc:docMk/>
            <pc:sldMk cId="468975738" sldId="2147470464"/>
            <ac:spMk id="98" creationId="{C746BEF5-9001-97E2-99A3-6696F3CE2336}"/>
          </ac:spMkLst>
        </pc:spChg>
        <pc:spChg chg="del">
          <ac:chgData name="Mathias Vercauteren" userId="fa5be325-c4b1-412f-aabb-20c14464bfb7" providerId="ADAL" clId="{25C97D6E-73B0-4140-96CD-2BA9D853D87A}" dt="2024-09-23T15:01:40.845" v="10027" actId="478"/>
          <ac:spMkLst>
            <pc:docMk/>
            <pc:sldMk cId="468975738" sldId="2147470464"/>
            <ac:spMk id="99" creationId="{4EC83334-4532-8D8B-C8FB-640886B3ACE1}"/>
          </ac:spMkLst>
        </pc:spChg>
        <pc:spChg chg="del">
          <ac:chgData name="Mathias Vercauteren" userId="fa5be325-c4b1-412f-aabb-20c14464bfb7" providerId="ADAL" clId="{25C97D6E-73B0-4140-96CD-2BA9D853D87A}" dt="2024-09-23T15:01:40.845" v="10027" actId="478"/>
          <ac:spMkLst>
            <pc:docMk/>
            <pc:sldMk cId="468975738" sldId="2147470464"/>
            <ac:spMk id="100" creationId="{119448F8-D323-243D-EA35-C2716B4A7EF5}"/>
          </ac:spMkLst>
        </pc:spChg>
        <pc:spChg chg="del">
          <ac:chgData name="Mathias Vercauteren" userId="fa5be325-c4b1-412f-aabb-20c14464bfb7" providerId="ADAL" clId="{25C97D6E-73B0-4140-96CD-2BA9D853D87A}" dt="2024-09-23T15:01:40.845" v="10027" actId="478"/>
          <ac:spMkLst>
            <pc:docMk/>
            <pc:sldMk cId="468975738" sldId="2147470464"/>
            <ac:spMk id="101" creationId="{EBDC68CC-D594-2100-9375-08B99EE6CFF3}"/>
          </ac:spMkLst>
        </pc:spChg>
        <pc:spChg chg="del">
          <ac:chgData name="Mathias Vercauteren" userId="fa5be325-c4b1-412f-aabb-20c14464bfb7" providerId="ADAL" clId="{25C97D6E-73B0-4140-96CD-2BA9D853D87A}" dt="2024-09-23T15:01:40.845" v="10027" actId="478"/>
          <ac:spMkLst>
            <pc:docMk/>
            <pc:sldMk cId="468975738" sldId="2147470464"/>
            <ac:spMk id="104" creationId="{FEC2809E-C5F6-8923-882A-207E6A8A42C7}"/>
          </ac:spMkLst>
        </pc:spChg>
        <pc:spChg chg="del">
          <ac:chgData name="Mathias Vercauteren" userId="fa5be325-c4b1-412f-aabb-20c14464bfb7" providerId="ADAL" clId="{25C97D6E-73B0-4140-96CD-2BA9D853D87A}" dt="2024-09-23T15:01:40.845" v="10027" actId="478"/>
          <ac:spMkLst>
            <pc:docMk/>
            <pc:sldMk cId="468975738" sldId="2147470464"/>
            <ac:spMk id="105" creationId="{08ECB7D9-3217-C457-BC69-90FB30211948}"/>
          </ac:spMkLst>
        </pc:spChg>
        <pc:spChg chg="del">
          <ac:chgData name="Mathias Vercauteren" userId="fa5be325-c4b1-412f-aabb-20c14464bfb7" providerId="ADAL" clId="{25C97D6E-73B0-4140-96CD-2BA9D853D87A}" dt="2024-09-23T15:01:40.845" v="10027" actId="478"/>
          <ac:spMkLst>
            <pc:docMk/>
            <pc:sldMk cId="468975738" sldId="2147470464"/>
            <ac:spMk id="106" creationId="{2BFB9CA9-BB39-E0C0-221A-59A1BE254799}"/>
          </ac:spMkLst>
        </pc:spChg>
        <pc:spChg chg="del">
          <ac:chgData name="Mathias Vercauteren" userId="fa5be325-c4b1-412f-aabb-20c14464bfb7" providerId="ADAL" clId="{25C97D6E-73B0-4140-96CD-2BA9D853D87A}" dt="2024-09-23T15:01:40.845" v="10027" actId="478"/>
          <ac:spMkLst>
            <pc:docMk/>
            <pc:sldMk cId="468975738" sldId="2147470464"/>
            <ac:spMk id="107" creationId="{BCCD116E-E463-BE50-E3E7-004650A06F30}"/>
          </ac:spMkLst>
        </pc:spChg>
        <pc:spChg chg="del">
          <ac:chgData name="Mathias Vercauteren" userId="fa5be325-c4b1-412f-aabb-20c14464bfb7" providerId="ADAL" clId="{25C97D6E-73B0-4140-96CD-2BA9D853D87A}" dt="2024-09-23T15:01:40.845" v="10027" actId="478"/>
          <ac:spMkLst>
            <pc:docMk/>
            <pc:sldMk cId="468975738" sldId="2147470464"/>
            <ac:spMk id="108" creationId="{076BEC03-CF14-2DAC-71B0-65BB3286722F}"/>
          </ac:spMkLst>
        </pc:spChg>
        <pc:spChg chg="del">
          <ac:chgData name="Mathias Vercauteren" userId="fa5be325-c4b1-412f-aabb-20c14464bfb7" providerId="ADAL" clId="{25C97D6E-73B0-4140-96CD-2BA9D853D87A}" dt="2024-09-23T15:01:40.845" v="10027" actId="478"/>
          <ac:spMkLst>
            <pc:docMk/>
            <pc:sldMk cId="468975738" sldId="2147470464"/>
            <ac:spMk id="144" creationId="{71C1FDC9-532C-5B7B-BA6A-98BA14B83474}"/>
          </ac:spMkLst>
        </pc:spChg>
        <pc:spChg chg="add mod">
          <ac:chgData name="Mathias Vercauteren" userId="fa5be325-c4b1-412f-aabb-20c14464bfb7" providerId="ADAL" clId="{25C97D6E-73B0-4140-96CD-2BA9D853D87A}" dt="2024-09-23T15:02:18.135" v="10040" actId="14100"/>
          <ac:spMkLst>
            <pc:docMk/>
            <pc:sldMk cId="468975738" sldId="2147470464"/>
            <ac:spMk id="146" creationId="{DE929982-1B73-CACC-91A9-A4427AEBE7F2}"/>
          </ac:spMkLst>
        </pc:spChg>
        <pc:spChg chg="del">
          <ac:chgData name="Mathias Vercauteren" userId="fa5be325-c4b1-412f-aabb-20c14464bfb7" providerId="ADAL" clId="{25C97D6E-73B0-4140-96CD-2BA9D853D87A}" dt="2024-09-23T15:01:40.845" v="10027" actId="478"/>
          <ac:spMkLst>
            <pc:docMk/>
            <pc:sldMk cId="468975738" sldId="2147470464"/>
            <ac:spMk id="147" creationId="{917C1564-E06E-857E-1D0B-28C6A8B8F616}"/>
          </ac:spMkLst>
        </pc:spChg>
        <pc:spChg chg="del">
          <ac:chgData name="Mathias Vercauteren" userId="fa5be325-c4b1-412f-aabb-20c14464bfb7" providerId="ADAL" clId="{25C97D6E-73B0-4140-96CD-2BA9D853D87A}" dt="2024-09-23T15:01:40.845" v="10027" actId="478"/>
          <ac:spMkLst>
            <pc:docMk/>
            <pc:sldMk cId="468975738" sldId="2147470464"/>
            <ac:spMk id="148" creationId="{D7822C01-5190-E8D8-A535-54E5F1329BDE}"/>
          </ac:spMkLst>
        </pc:spChg>
        <pc:spChg chg="del">
          <ac:chgData name="Mathias Vercauteren" userId="fa5be325-c4b1-412f-aabb-20c14464bfb7" providerId="ADAL" clId="{25C97D6E-73B0-4140-96CD-2BA9D853D87A}" dt="2024-09-23T15:01:40.845" v="10027" actId="478"/>
          <ac:spMkLst>
            <pc:docMk/>
            <pc:sldMk cId="468975738" sldId="2147470464"/>
            <ac:spMk id="149" creationId="{07DD1045-77A4-B23E-DEDF-55272D9D1E64}"/>
          </ac:spMkLst>
        </pc:spChg>
        <pc:spChg chg="add mod">
          <ac:chgData name="Mathias Vercauteren" userId="fa5be325-c4b1-412f-aabb-20c14464bfb7" providerId="ADAL" clId="{25C97D6E-73B0-4140-96CD-2BA9D853D87A}" dt="2024-09-23T15:02:14.877" v="10039" actId="14100"/>
          <ac:spMkLst>
            <pc:docMk/>
            <pc:sldMk cId="468975738" sldId="2147470464"/>
            <ac:spMk id="150" creationId="{4D961675-FF45-1B21-BD77-CD97520E7E65}"/>
          </ac:spMkLst>
        </pc:spChg>
        <pc:spChg chg="add mod">
          <ac:chgData name="Mathias Vercauteren" userId="fa5be325-c4b1-412f-aabb-20c14464bfb7" providerId="ADAL" clId="{25C97D6E-73B0-4140-96CD-2BA9D853D87A}" dt="2024-09-23T15:02:10.452" v="10037" actId="14100"/>
          <ac:spMkLst>
            <pc:docMk/>
            <pc:sldMk cId="468975738" sldId="2147470464"/>
            <ac:spMk id="151" creationId="{BCBCF94A-DBAA-D72E-809C-33C64D3D83B4}"/>
          </ac:spMkLst>
        </pc:spChg>
        <pc:grpChg chg="del">
          <ac:chgData name="Mathias Vercauteren" userId="fa5be325-c4b1-412f-aabb-20c14464bfb7" providerId="ADAL" clId="{25C97D6E-73B0-4140-96CD-2BA9D853D87A}" dt="2024-09-23T15:01:40.845" v="10027" actId="478"/>
          <ac:grpSpMkLst>
            <pc:docMk/>
            <pc:sldMk cId="468975738" sldId="2147470464"/>
            <ac:grpSpMk id="102" creationId="{B9016BA0-1E41-AE1F-D908-C2A00C810132}"/>
          </ac:grpSpMkLst>
        </pc:grpChg>
        <pc:grpChg chg="del">
          <ac:chgData name="Mathias Vercauteren" userId="fa5be325-c4b1-412f-aabb-20c14464bfb7" providerId="ADAL" clId="{25C97D6E-73B0-4140-96CD-2BA9D853D87A}" dt="2024-09-23T15:01:40.845" v="10027" actId="478"/>
          <ac:grpSpMkLst>
            <pc:docMk/>
            <pc:sldMk cId="468975738" sldId="2147470464"/>
            <ac:grpSpMk id="112" creationId="{352F59F0-D87A-D124-3960-C369B712580B}"/>
          </ac:grpSpMkLst>
        </pc:grpChg>
        <pc:grpChg chg="del">
          <ac:chgData name="Mathias Vercauteren" userId="fa5be325-c4b1-412f-aabb-20c14464bfb7" providerId="ADAL" clId="{25C97D6E-73B0-4140-96CD-2BA9D853D87A}" dt="2024-09-23T15:01:40.845" v="10027" actId="478"/>
          <ac:grpSpMkLst>
            <pc:docMk/>
            <pc:sldMk cId="468975738" sldId="2147470464"/>
            <ac:grpSpMk id="113" creationId="{D3D622F4-912B-32D4-F467-3B4068544B7E}"/>
          </ac:grpSpMkLst>
        </pc:grpChg>
        <pc:grpChg chg="del">
          <ac:chgData name="Mathias Vercauteren" userId="fa5be325-c4b1-412f-aabb-20c14464bfb7" providerId="ADAL" clId="{25C97D6E-73B0-4140-96CD-2BA9D853D87A}" dt="2024-09-23T15:01:40.845" v="10027" actId="478"/>
          <ac:grpSpMkLst>
            <pc:docMk/>
            <pc:sldMk cId="468975738" sldId="2147470464"/>
            <ac:grpSpMk id="114" creationId="{2699B50E-963C-C68F-9503-2098A82D5E56}"/>
          </ac:grpSpMkLst>
        </pc:grpChg>
        <pc:grpChg chg="del">
          <ac:chgData name="Mathias Vercauteren" userId="fa5be325-c4b1-412f-aabb-20c14464bfb7" providerId="ADAL" clId="{25C97D6E-73B0-4140-96CD-2BA9D853D87A}" dt="2024-09-23T15:01:40.845" v="10027" actId="478"/>
          <ac:grpSpMkLst>
            <pc:docMk/>
            <pc:sldMk cId="468975738" sldId="2147470464"/>
            <ac:grpSpMk id="117" creationId="{CEDB3D3E-CEFB-A1F9-C7F3-9E464EB6B849}"/>
          </ac:grpSpMkLst>
        </pc:grpChg>
        <pc:grpChg chg="del">
          <ac:chgData name="Mathias Vercauteren" userId="fa5be325-c4b1-412f-aabb-20c14464bfb7" providerId="ADAL" clId="{25C97D6E-73B0-4140-96CD-2BA9D853D87A}" dt="2024-09-23T15:01:40.845" v="10027" actId="478"/>
          <ac:grpSpMkLst>
            <pc:docMk/>
            <pc:sldMk cId="468975738" sldId="2147470464"/>
            <ac:grpSpMk id="120" creationId="{2E9BD59F-72EA-2243-9DB2-4D250567406C}"/>
          </ac:grpSpMkLst>
        </pc:grpChg>
        <pc:grpChg chg="del">
          <ac:chgData name="Mathias Vercauteren" userId="fa5be325-c4b1-412f-aabb-20c14464bfb7" providerId="ADAL" clId="{25C97D6E-73B0-4140-96CD-2BA9D853D87A}" dt="2024-09-23T15:01:40.845" v="10027" actId="478"/>
          <ac:grpSpMkLst>
            <pc:docMk/>
            <pc:sldMk cId="468975738" sldId="2147470464"/>
            <ac:grpSpMk id="123" creationId="{5CE48A2B-EF31-0546-C122-5822D124252E}"/>
          </ac:grpSpMkLst>
        </pc:grpChg>
        <pc:grpChg chg="del">
          <ac:chgData name="Mathias Vercauteren" userId="fa5be325-c4b1-412f-aabb-20c14464bfb7" providerId="ADAL" clId="{25C97D6E-73B0-4140-96CD-2BA9D853D87A}" dt="2024-09-23T15:01:40.845" v="10027" actId="478"/>
          <ac:grpSpMkLst>
            <pc:docMk/>
            <pc:sldMk cId="468975738" sldId="2147470464"/>
            <ac:grpSpMk id="126" creationId="{7BA8D804-B2D8-1079-A26D-DBEDAAB61400}"/>
          </ac:grpSpMkLst>
        </pc:grpChg>
        <pc:grpChg chg="del">
          <ac:chgData name="Mathias Vercauteren" userId="fa5be325-c4b1-412f-aabb-20c14464bfb7" providerId="ADAL" clId="{25C97D6E-73B0-4140-96CD-2BA9D853D87A}" dt="2024-09-23T15:01:40.845" v="10027" actId="478"/>
          <ac:grpSpMkLst>
            <pc:docMk/>
            <pc:sldMk cId="468975738" sldId="2147470464"/>
            <ac:grpSpMk id="129" creationId="{987CF0FF-A73B-EA01-77EB-8F5023DB2E9E}"/>
          </ac:grpSpMkLst>
        </pc:grpChg>
        <pc:grpChg chg="del">
          <ac:chgData name="Mathias Vercauteren" userId="fa5be325-c4b1-412f-aabb-20c14464bfb7" providerId="ADAL" clId="{25C97D6E-73B0-4140-96CD-2BA9D853D87A}" dt="2024-09-23T15:01:40.845" v="10027" actId="478"/>
          <ac:grpSpMkLst>
            <pc:docMk/>
            <pc:sldMk cId="468975738" sldId="2147470464"/>
            <ac:grpSpMk id="132" creationId="{17B5827D-D5C1-3735-500E-D76DD9FF1445}"/>
          </ac:grpSpMkLst>
        </pc:grpChg>
        <pc:grpChg chg="del">
          <ac:chgData name="Mathias Vercauteren" userId="fa5be325-c4b1-412f-aabb-20c14464bfb7" providerId="ADAL" clId="{25C97D6E-73B0-4140-96CD-2BA9D853D87A}" dt="2024-09-23T15:01:40.845" v="10027" actId="478"/>
          <ac:grpSpMkLst>
            <pc:docMk/>
            <pc:sldMk cId="468975738" sldId="2147470464"/>
            <ac:grpSpMk id="137" creationId="{8201BBA7-7076-CB3A-FA7E-1EF7DB44B3CB}"/>
          </ac:grpSpMkLst>
        </pc:grpChg>
        <pc:picChg chg="del">
          <ac:chgData name="Mathias Vercauteren" userId="fa5be325-c4b1-412f-aabb-20c14464bfb7" providerId="ADAL" clId="{25C97D6E-73B0-4140-96CD-2BA9D853D87A}" dt="2024-09-23T15:01:40.845" v="10027" actId="478"/>
          <ac:picMkLst>
            <pc:docMk/>
            <pc:sldMk cId="468975738" sldId="2147470464"/>
            <ac:picMk id="140" creationId="{FE3CA69F-4FF1-A925-B0C8-DD3CCC22A609}"/>
          </ac:picMkLst>
        </pc:picChg>
        <pc:picChg chg="del">
          <ac:chgData name="Mathias Vercauteren" userId="fa5be325-c4b1-412f-aabb-20c14464bfb7" providerId="ADAL" clId="{25C97D6E-73B0-4140-96CD-2BA9D853D87A}" dt="2024-09-23T15:01:40.845" v="10027" actId="478"/>
          <ac:picMkLst>
            <pc:docMk/>
            <pc:sldMk cId="468975738" sldId="2147470464"/>
            <ac:picMk id="141" creationId="{03369F8E-0D67-8F4C-AA2C-27E10EE931E4}"/>
          </ac:picMkLst>
        </pc:picChg>
        <pc:picChg chg="del">
          <ac:chgData name="Mathias Vercauteren" userId="fa5be325-c4b1-412f-aabb-20c14464bfb7" providerId="ADAL" clId="{25C97D6E-73B0-4140-96CD-2BA9D853D87A}" dt="2024-09-23T15:01:40.845" v="10027" actId="478"/>
          <ac:picMkLst>
            <pc:docMk/>
            <pc:sldMk cId="468975738" sldId="2147470464"/>
            <ac:picMk id="142" creationId="{24F9D2B8-95FF-A4BB-C435-DBCD3AA168DA}"/>
          </ac:picMkLst>
        </pc:picChg>
        <pc:picChg chg="del">
          <ac:chgData name="Mathias Vercauteren" userId="fa5be325-c4b1-412f-aabb-20c14464bfb7" providerId="ADAL" clId="{25C97D6E-73B0-4140-96CD-2BA9D853D87A}" dt="2024-09-23T15:01:40.845" v="10027" actId="478"/>
          <ac:picMkLst>
            <pc:docMk/>
            <pc:sldMk cId="468975738" sldId="2147470464"/>
            <ac:picMk id="143" creationId="{79C3FEFF-0C33-3CEB-EA6D-93EA6D79C2FB}"/>
          </ac:picMkLst>
        </pc:picChg>
        <pc:picChg chg="add mod modCrop">
          <ac:chgData name="Mathias Vercauteren" userId="fa5be325-c4b1-412f-aabb-20c14464bfb7" providerId="ADAL" clId="{25C97D6E-73B0-4140-96CD-2BA9D853D87A}" dt="2024-09-23T15:01:58.864" v="10032" actId="1076"/>
          <ac:picMkLst>
            <pc:docMk/>
            <pc:sldMk cId="468975738" sldId="2147470464"/>
            <ac:picMk id="145" creationId="{7E56357E-4E47-9E18-49F1-AE7103F17BD0}"/>
          </ac:picMkLst>
        </pc:picChg>
      </pc:sldChg>
      <pc:sldChg chg="modSp add mod modTransition">
        <pc:chgData name="Mathias Vercauteren" userId="fa5be325-c4b1-412f-aabb-20c14464bfb7" providerId="ADAL" clId="{25C97D6E-73B0-4140-96CD-2BA9D853D87A}" dt="2024-10-02T17:13:14.143" v="41813"/>
        <pc:sldMkLst>
          <pc:docMk/>
          <pc:sldMk cId="4133054396" sldId="2147470465"/>
        </pc:sldMkLst>
        <pc:spChg chg="mod">
          <ac:chgData name="Mathias Vercauteren" userId="fa5be325-c4b1-412f-aabb-20c14464bfb7" providerId="ADAL" clId="{25C97D6E-73B0-4140-96CD-2BA9D853D87A}" dt="2024-09-25T04:25:08.398" v="10279" actId="207"/>
          <ac:spMkLst>
            <pc:docMk/>
            <pc:sldMk cId="4133054396" sldId="2147470465"/>
            <ac:spMk id="14" creationId="{05E694FF-F10B-97B9-6314-04359950B0E4}"/>
          </ac:spMkLst>
        </pc:spChg>
        <pc:spChg chg="mod">
          <ac:chgData name="Mathias Vercauteren" userId="fa5be325-c4b1-412f-aabb-20c14464bfb7" providerId="ADAL" clId="{25C97D6E-73B0-4140-96CD-2BA9D853D87A}" dt="2024-09-25T04:25:04.399" v="10277" actId="207"/>
          <ac:spMkLst>
            <pc:docMk/>
            <pc:sldMk cId="4133054396" sldId="2147470465"/>
            <ac:spMk id="15" creationId="{400CBB89-013E-E262-53F1-07E584AB1940}"/>
          </ac:spMkLst>
        </pc:spChg>
        <pc:spChg chg="mod">
          <ac:chgData name="Mathias Vercauteren" userId="fa5be325-c4b1-412f-aabb-20c14464bfb7" providerId="ADAL" clId="{25C97D6E-73B0-4140-96CD-2BA9D853D87A}" dt="2024-09-25T07:53:14.462" v="11293" actId="20577"/>
          <ac:spMkLst>
            <pc:docMk/>
            <pc:sldMk cId="4133054396" sldId="2147470465"/>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338253252" sldId="2147470466"/>
        </pc:sldMkLst>
        <pc:spChg chg="mod">
          <ac:chgData name="Mathias Vercauteren" userId="fa5be325-c4b1-412f-aabb-20c14464bfb7" providerId="ADAL" clId="{25C97D6E-73B0-4140-96CD-2BA9D853D87A}" dt="2024-09-25T04:33:59.510" v="10313" actId="20577"/>
          <ac:spMkLst>
            <pc:docMk/>
            <pc:sldMk cId="1338253252" sldId="2147470466"/>
            <ac:spMk id="2" creationId="{C8A5EBF4-6C0B-E82E-DCF7-55720A2C10FD}"/>
          </ac:spMkLst>
        </pc:spChg>
        <pc:spChg chg="mod">
          <ac:chgData name="Mathias Vercauteren" userId="fa5be325-c4b1-412f-aabb-20c14464bfb7" providerId="ADAL" clId="{25C97D6E-73B0-4140-96CD-2BA9D853D87A}" dt="2024-09-25T04:34:02.837" v="10315" actId="20577"/>
          <ac:spMkLst>
            <pc:docMk/>
            <pc:sldMk cId="1338253252" sldId="2147470466"/>
            <ac:spMk id="3" creationId="{2C780633-A572-3BD2-CECD-F71BC5FF8723}"/>
          </ac:spMkLst>
        </pc:spChg>
        <pc:spChg chg="mod">
          <ac:chgData name="Mathias Vercauteren" userId="fa5be325-c4b1-412f-aabb-20c14464bfb7" providerId="ADAL" clId="{25C97D6E-73B0-4140-96CD-2BA9D853D87A}" dt="2024-09-25T04:56:17.078" v="10439" actId="14100"/>
          <ac:spMkLst>
            <pc:docMk/>
            <pc:sldMk cId="1338253252" sldId="2147470466"/>
            <ac:spMk id="11" creationId="{AB62074C-1E74-9D61-2D01-3F0C7BBFE769}"/>
          </ac:spMkLst>
        </pc:spChg>
        <pc:spChg chg="mod">
          <ac:chgData name="Mathias Vercauteren" userId="fa5be325-c4b1-412f-aabb-20c14464bfb7" providerId="ADAL" clId="{25C97D6E-73B0-4140-96CD-2BA9D853D87A}" dt="2024-09-25T04:56:17.078" v="10439" actId="14100"/>
          <ac:spMkLst>
            <pc:docMk/>
            <pc:sldMk cId="1338253252" sldId="2147470466"/>
            <ac:spMk id="12" creationId="{83E212AC-47E9-57F0-A32C-37D92E9281D8}"/>
          </ac:spMkLst>
        </pc:spChg>
        <pc:spChg chg="add del mod">
          <ac:chgData name="Mathias Vercauteren" userId="fa5be325-c4b1-412f-aabb-20c14464bfb7" providerId="ADAL" clId="{25C97D6E-73B0-4140-96CD-2BA9D853D87A}" dt="2024-09-25T04:55:21.834" v="10401" actId="478"/>
          <ac:spMkLst>
            <pc:docMk/>
            <pc:sldMk cId="1338253252" sldId="2147470466"/>
            <ac:spMk id="13" creationId="{2D3525D0-01DD-69DA-9BA6-7D60D0D45B39}"/>
          </ac:spMkLst>
        </pc:spChg>
        <pc:spChg chg="add mod">
          <ac:chgData name="Mathias Vercauteren" userId="fa5be325-c4b1-412f-aabb-20c14464bfb7" providerId="ADAL" clId="{25C97D6E-73B0-4140-96CD-2BA9D853D87A}" dt="2024-09-25T04:56:17.078" v="10439" actId="14100"/>
          <ac:spMkLst>
            <pc:docMk/>
            <pc:sldMk cId="1338253252" sldId="2147470466"/>
            <ac:spMk id="14" creationId="{0C762901-9532-4C3C-4582-D4E1FE00034F}"/>
          </ac:spMkLst>
        </pc:spChg>
        <pc:spChg chg="mod">
          <ac:chgData name="Mathias Vercauteren" userId="fa5be325-c4b1-412f-aabb-20c14464bfb7" providerId="ADAL" clId="{25C97D6E-73B0-4140-96CD-2BA9D853D87A}" dt="2024-09-25T04:34:36.380" v="10337" actId="20577"/>
          <ac:spMkLst>
            <pc:docMk/>
            <pc:sldMk cId="1338253252" sldId="2147470466"/>
            <ac:spMk id="17" creationId="{E27B0E0A-F484-A83A-F9A3-897DE37D0DE1}"/>
          </ac:spMkLst>
        </pc:spChg>
        <pc:spChg chg="mod">
          <ac:chgData name="Mathias Vercauteren" userId="fa5be325-c4b1-412f-aabb-20c14464bfb7" providerId="ADAL" clId="{25C97D6E-73B0-4140-96CD-2BA9D853D87A}" dt="2024-09-25T04:56:17.078" v="10439" actId="14100"/>
          <ac:spMkLst>
            <pc:docMk/>
            <pc:sldMk cId="1338253252" sldId="2147470466"/>
            <ac:spMk id="18" creationId="{E4B352E5-7095-E9FB-281F-C89CFB72FDF0}"/>
          </ac:spMkLst>
        </pc:spChg>
        <pc:spChg chg="mod">
          <ac:chgData name="Mathias Vercauteren" userId="fa5be325-c4b1-412f-aabb-20c14464bfb7" providerId="ADAL" clId="{25C97D6E-73B0-4140-96CD-2BA9D853D87A}" dt="2024-09-25T04:56:17.078" v="10439" actId="14100"/>
          <ac:spMkLst>
            <pc:docMk/>
            <pc:sldMk cId="1338253252" sldId="2147470466"/>
            <ac:spMk id="19" creationId="{2F91A056-A17A-2799-101A-9A3A706300CC}"/>
          </ac:spMkLst>
        </pc:spChg>
      </pc:sldChg>
      <pc:sldChg chg="addSp delSp modSp add mod modTransition">
        <pc:chgData name="Mathias Vercauteren" userId="fa5be325-c4b1-412f-aabb-20c14464bfb7" providerId="ADAL" clId="{25C97D6E-73B0-4140-96CD-2BA9D853D87A}" dt="2024-10-02T17:13:14.143" v="41813"/>
        <pc:sldMkLst>
          <pc:docMk/>
          <pc:sldMk cId="2531661648" sldId="2147470467"/>
        </pc:sldMkLst>
        <pc:spChg chg="mod">
          <ac:chgData name="Mathias Vercauteren" userId="fa5be325-c4b1-412f-aabb-20c14464bfb7" providerId="ADAL" clId="{25C97D6E-73B0-4140-96CD-2BA9D853D87A}" dt="2024-09-25T04:34:14.537" v="10332" actId="20577"/>
          <ac:spMkLst>
            <pc:docMk/>
            <pc:sldMk cId="2531661648" sldId="2147470467"/>
            <ac:spMk id="2" creationId="{C8A5EBF4-6C0B-E82E-DCF7-55720A2C10FD}"/>
          </ac:spMkLst>
        </pc:spChg>
        <pc:spChg chg="mod">
          <ac:chgData name="Mathias Vercauteren" userId="fa5be325-c4b1-412f-aabb-20c14464bfb7" providerId="ADAL" clId="{25C97D6E-73B0-4140-96CD-2BA9D853D87A}" dt="2024-09-25T04:34:10.177" v="10317" actId="20577"/>
          <ac:spMkLst>
            <pc:docMk/>
            <pc:sldMk cId="2531661648" sldId="2147470467"/>
            <ac:spMk id="3" creationId="{2C780633-A572-3BD2-CECD-F71BC5FF8723}"/>
          </ac:spMkLst>
        </pc:spChg>
        <pc:spChg chg="mod">
          <ac:chgData name="Mathias Vercauteren" userId="fa5be325-c4b1-412f-aabb-20c14464bfb7" providerId="ADAL" clId="{25C97D6E-73B0-4140-96CD-2BA9D853D87A}" dt="2024-09-25T06:50:36.215" v="10765" actId="1076"/>
          <ac:spMkLst>
            <pc:docMk/>
            <pc:sldMk cId="2531661648" sldId="2147470467"/>
            <ac:spMk id="13" creationId="{A739115F-B793-9AEE-192F-D9FA274BDA3E}"/>
          </ac:spMkLst>
        </pc:spChg>
        <pc:spChg chg="add mod">
          <ac:chgData name="Mathias Vercauteren" userId="fa5be325-c4b1-412f-aabb-20c14464bfb7" providerId="ADAL" clId="{25C97D6E-73B0-4140-96CD-2BA9D853D87A}" dt="2024-09-25T04:56:28.827" v="10443" actId="207"/>
          <ac:spMkLst>
            <pc:docMk/>
            <pc:sldMk cId="2531661648" sldId="2147470467"/>
            <ac:spMk id="14" creationId="{8D408A33-82E3-73A0-6045-116DF5D57322}"/>
          </ac:spMkLst>
        </pc:spChg>
        <pc:spChg chg="add mod">
          <ac:chgData name="Mathias Vercauteren" userId="fa5be325-c4b1-412f-aabb-20c14464bfb7" providerId="ADAL" clId="{25C97D6E-73B0-4140-96CD-2BA9D853D87A}" dt="2024-09-25T04:56:26.032" v="10442" actId="207"/>
          <ac:spMkLst>
            <pc:docMk/>
            <pc:sldMk cId="2531661648" sldId="2147470467"/>
            <ac:spMk id="15" creationId="{236499BA-0D39-CC4E-1E72-4DA584A2A2B0}"/>
          </ac:spMkLst>
        </pc:spChg>
        <pc:spChg chg="add mod">
          <ac:chgData name="Mathias Vercauteren" userId="fa5be325-c4b1-412f-aabb-20c14464bfb7" providerId="ADAL" clId="{25C97D6E-73B0-4140-96CD-2BA9D853D87A}" dt="2024-09-25T04:56:21.509" v="10441"/>
          <ac:spMkLst>
            <pc:docMk/>
            <pc:sldMk cId="2531661648" sldId="2147470467"/>
            <ac:spMk id="16" creationId="{78F82AFA-2509-15C2-2B12-79281E9686C9}"/>
          </ac:spMkLst>
        </pc:spChg>
        <pc:spChg chg="del">
          <ac:chgData name="Mathias Vercauteren" userId="fa5be325-c4b1-412f-aabb-20c14464bfb7" providerId="ADAL" clId="{25C97D6E-73B0-4140-96CD-2BA9D853D87A}" dt="2024-09-25T04:34:58.193" v="10338" actId="478"/>
          <ac:spMkLst>
            <pc:docMk/>
            <pc:sldMk cId="2531661648" sldId="2147470467"/>
            <ac:spMk id="17" creationId="{6A4CAEE3-F334-EF77-0B40-DC5D36124A62}"/>
          </ac:spMkLst>
        </pc:spChg>
        <pc:spChg chg="add mod">
          <ac:chgData name="Mathias Vercauteren" userId="fa5be325-c4b1-412f-aabb-20c14464bfb7" providerId="ADAL" clId="{25C97D6E-73B0-4140-96CD-2BA9D853D87A}" dt="2024-09-25T04:56:21.509" v="10441"/>
          <ac:spMkLst>
            <pc:docMk/>
            <pc:sldMk cId="2531661648" sldId="2147470467"/>
            <ac:spMk id="17" creationId="{C59E7272-8B96-FEAD-7C0C-FF69817E2838}"/>
          </ac:spMkLst>
        </pc:spChg>
        <pc:spChg chg="add mod">
          <ac:chgData name="Mathias Vercauteren" userId="fa5be325-c4b1-412f-aabb-20c14464bfb7" providerId="ADAL" clId="{25C97D6E-73B0-4140-96CD-2BA9D853D87A}" dt="2024-09-25T04:56:21.509" v="10441"/>
          <ac:spMkLst>
            <pc:docMk/>
            <pc:sldMk cId="2531661648" sldId="2147470467"/>
            <ac:spMk id="18" creationId="{63BB172C-3EF6-4615-65F3-EFC2F9F82254}"/>
          </ac:spMkLst>
        </pc:spChg>
        <pc:spChg chg="del">
          <ac:chgData name="Mathias Vercauteren" userId="fa5be325-c4b1-412f-aabb-20c14464bfb7" providerId="ADAL" clId="{25C97D6E-73B0-4140-96CD-2BA9D853D87A}" dt="2024-09-25T04:56:21.305" v="10440" actId="478"/>
          <ac:spMkLst>
            <pc:docMk/>
            <pc:sldMk cId="2531661648" sldId="2147470467"/>
            <ac:spMk id="29" creationId="{C4E2DAA9-1E71-FEFF-C5F4-40A5133C04CB}"/>
          </ac:spMkLst>
        </pc:spChg>
        <pc:spChg chg="del">
          <ac:chgData name="Mathias Vercauteren" userId="fa5be325-c4b1-412f-aabb-20c14464bfb7" providerId="ADAL" clId="{25C97D6E-73B0-4140-96CD-2BA9D853D87A}" dt="2024-09-25T04:56:21.305" v="10440" actId="478"/>
          <ac:spMkLst>
            <pc:docMk/>
            <pc:sldMk cId="2531661648" sldId="2147470467"/>
            <ac:spMk id="30" creationId="{4A43251B-3416-1FF8-5FFE-4E20299430C8}"/>
          </ac:spMkLst>
        </pc:spChg>
        <pc:spChg chg="del">
          <ac:chgData name="Mathias Vercauteren" userId="fa5be325-c4b1-412f-aabb-20c14464bfb7" providerId="ADAL" clId="{25C97D6E-73B0-4140-96CD-2BA9D853D87A}" dt="2024-09-25T04:56:21.305" v="10440" actId="478"/>
          <ac:spMkLst>
            <pc:docMk/>
            <pc:sldMk cId="2531661648" sldId="2147470467"/>
            <ac:spMk id="31" creationId="{E314907D-D277-3E93-2752-288CF1E7E864}"/>
          </ac:spMkLst>
        </pc:spChg>
        <pc:spChg chg="del">
          <ac:chgData name="Mathias Vercauteren" userId="fa5be325-c4b1-412f-aabb-20c14464bfb7" providerId="ADAL" clId="{25C97D6E-73B0-4140-96CD-2BA9D853D87A}" dt="2024-09-25T04:56:21.305" v="10440" actId="478"/>
          <ac:spMkLst>
            <pc:docMk/>
            <pc:sldMk cId="2531661648" sldId="2147470467"/>
            <ac:spMk id="32" creationId="{68050E37-2E5F-0ACB-D521-5B295A0FA936}"/>
          </ac:spMkLst>
        </pc:spChg>
        <pc:spChg chg="add mod">
          <ac:chgData name="Mathias Vercauteren" userId="fa5be325-c4b1-412f-aabb-20c14464bfb7" providerId="ADAL" clId="{25C97D6E-73B0-4140-96CD-2BA9D853D87A}" dt="2024-09-25T06:50:36.215" v="10765" actId="1076"/>
          <ac:spMkLst>
            <pc:docMk/>
            <pc:sldMk cId="2531661648" sldId="2147470467"/>
            <ac:spMk id="33" creationId="{11118B10-F19C-858B-C0F1-2A906BC74D52}"/>
          </ac:spMkLst>
        </pc:spChg>
        <pc:grpChg chg="mod">
          <ac:chgData name="Mathias Vercauteren" userId="fa5be325-c4b1-412f-aabb-20c14464bfb7" providerId="ADAL" clId="{25C97D6E-73B0-4140-96CD-2BA9D853D87A}" dt="2024-09-25T04:35:05.439" v="10340" actId="1076"/>
          <ac:grpSpMkLst>
            <pc:docMk/>
            <pc:sldMk cId="2531661648" sldId="2147470467"/>
            <ac:grpSpMk id="19" creationId="{1B9C1DD4-4D1C-7F87-A1AF-9E6B6C9CB9E0}"/>
          </ac:grpSpMkLst>
        </pc:grpChg>
        <pc:grpChg chg="mod">
          <ac:chgData name="Mathias Vercauteren" userId="fa5be325-c4b1-412f-aabb-20c14464bfb7" providerId="ADAL" clId="{25C97D6E-73B0-4140-96CD-2BA9D853D87A}" dt="2024-09-25T04:35:05.439" v="10340" actId="1076"/>
          <ac:grpSpMkLst>
            <pc:docMk/>
            <pc:sldMk cId="2531661648" sldId="2147470467"/>
            <ac:grpSpMk id="23" creationId="{ACB1BCDE-E191-7C51-B778-7D6769D74582}"/>
          </ac:grpSpMkLst>
        </pc:grpChg>
        <pc:grpChg chg="mod">
          <ac:chgData name="Mathias Vercauteren" userId="fa5be325-c4b1-412f-aabb-20c14464bfb7" providerId="ADAL" clId="{25C97D6E-73B0-4140-96CD-2BA9D853D87A}" dt="2024-09-25T04:35:05.439" v="10340" actId="1076"/>
          <ac:grpSpMkLst>
            <pc:docMk/>
            <pc:sldMk cId="2531661648" sldId="2147470467"/>
            <ac:grpSpMk id="26" creationId="{24FA2471-BE2A-D2E0-FB88-3C00C8BED0EC}"/>
          </ac:grpSpMkLst>
        </pc:grpChg>
        <pc:picChg chg="mod">
          <ac:chgData name="Mathias Vercauteren" userId="fa5be325-c4b1-412f-aabb-20c14464bfb7" providerId="ADAL" clId="{25C97D6E-73B0-4140-96CD-2BA9D853D87A}" dt="2024-09-25T07:11:14.130" v="10836" actId="1076"/>
          <ac:picMkLst>
            <pc:docMk/>
            <pc:sldMk cId="2531661648" sldId="2147470467"/>
            <ac:picMk id="11" creationId="{099BA954-BDF5-9066-6F43-7228D851968D}"/>
          </ac:picMkLst>
        </pc:picChg>
        <pc:picChg chg="mod">
          <ac:chgData name="Mathias Vercauteren" userId="fa5be325-c4b1-412f-aabb-20c14464bfb7" providerId="ADAL" clId="{25C97D6E-73B0-4140-96CD-2BA9D853D87A}" dt="2024-09-25T07:11:22.727" v="10838" actId="1076"/>
          <ac:picMkLst>
            <pc:docMk/>
            <pc:sldMk cId="2531661648" sldId="2147470467"/>
            <ac:picMk id="12" creationId="{2CF1504B-7FE8-AED6-A1A5-985416069798}"/>
          </ac:picMkLst>
        </pc:picChg>
        <pc:picChg chg="mod">
          <ac:chgData name="Mathias Vercauteren" userId="fa5be325-c4b1-412f-aabb-20c14464bfb7" providerId="ADAL" clId="{25C97D6E-73B0-4140-96CD-2BA9D853D87A}" dt="2024-09-25T07:11:14.130" v="10836" actId="1076"/>
          <ac:picMkLst>
            <pc:docMk/>
            <pc:sldMk cId="2531661648" sldId="2147470467"/>
            <ac:picMk id="22" creationId="{435FE644-70FC-5858-54F4-E6C61A1FA53F}"/>
          </ac:picMkLst>
        </pc:picChg>
        <pc:picChg chg="mod">
          <ac:chgData name="Mathias Vercauteren" userId="fa5be325-c4b1-412f-aabb-20c14464bfb7" providerId="ADAL" clId="{25C97D6E-73B0-4140-96CD-2BA9D853D87A}" dt="2024-09-25T07:11:14.130" v="10836" actId="1076"/>
          <ac:picMkLst>
            <pc:docMk/>
            <pc:sldMk cId="2531661648" sldId="2147470467"/>
            <ac:picMk id="34" creationId="{D7D797C6-ED13-C6AC-A649-18E42EA3B942}"/>
          </ac:picMkLst>
        </pc:picChg>
        <pc:picChg chg="del mod">
          <ac:chgData name="Mathias Vercauteren" userId="fa5be325-c4b1-412f-aabb-20c14464bfb7" providerId="ADAL" clId="{25C97D6E-73B0-4140-96CD-2BA9D853D87A}" dt="2024-09-25T07:11:10.193" v="10835" actId="478"/>
          <ac:picMkLst>
            <pc:docMk/>
            <pc:sldMk cId="2531661648" sldId="2147470467"/>
            <ac:picMk id="35" creationId="{E715FEDD-05C5-95E1-9159-2C15CEB46A48}"/>
          </ac:picMkLst>
        </pc:picChg>
        <pc:picChg chg="del mod">
          <ac:chgData name="Mathias Vercauteren" userId="fa5be325-c4b1-412f-aabb-20c14464bfb7" providerId="ADAL" clId="{25C97D6E-73B0-4140-96CD-2BA9D853D87A}" dt="2024-09-25T07:11:10.193" v="10835" actId="478"/>
          <ac:picMkLst>
            <pc:docMk/>
            <pc:sldMk cId="2531661648" sldId="2147470467"/>
            <ac:picMk id="36" creationId="{25EFA595-5015-B6C8-1C69-3E1029281EAF}"/>
          </ac:picMkLst>
        </pc:picChg>
        <pc:picChg chg="del mod">
          <ac:chgData name="Mathias Vercauteren" userId="fa5be325-c4b1-412f-aabb-20c14464bfb7" providerId="ADAL" clId="{25C97D6E-73B0-4140-96CD-2BA9D853D87A}" dt="2024-09-25T07:11:10.193" v="10835" actId="478"/>
          <ac:picMkLst>
            <pc:docMk/>
            <pc:sldMk cId="2531661648" sldId="2147470467"/>
            <ac:picMk id="37" creationId="{6D07306A-F362-2BA7-A0A6-B058DEDDB0FF}"/>
          </ac:picMkLst>
        </pc:picChg>
        <pc:picChg chg="del mod">
          <ac:chgData name="Mathias Vercauteren" userId="fa5be325-c4b1-412f-aabb-20c14464bfb7" providerId="ADAL" clId="{25C97D6E-73B0-4140-96CD-2BA9D853D87A}" dt="2024-09-25T07:11:10.193" v="10835" actId="478"/>
          <ac:picMkLst>
            <pc:docMk/>
            <pc:sldMk cId="2531661648" sldId="2147470467"/>
            <ac:picMk id="38" creationId="{95232F1E-9901-8F6D-8B24-DAA084F09944}"/>
          </ac:picMkLst>
        </pc:picChg>
        <pc:picChg chg="del mod">
          <ac:chgData name="Mathias Vercauteren" userId="fa5be325-c4b1-412f-aabb-20c14464bfb7" providerId="ADAL" clId="{25C97D6E-73B0-4140-96CD-2BA9D853D87A}" dt="2024-09-25T07:11:10.193" v="10835" actId="478"/>
          <ac:picMkLst>
            <pc:docMk/>
            <pc:sldMk cId="2531661648" sldId="2147470467"/>
            <ac:picMk id="39" creationId="{9B905AA7-CE11-183F-322B-CDA912887BF3}"/>
          </ac:picMkLst>
        </pc:picChg>
      </pc:sldChg>
      <pc:sldChg chg="addSp delSp modSp add mod modTransition">
        <pc:chgData name="Mathias Vercauteren" userId="fa5be325-c4b1-412f-aabb-20c14464bfb7" providerId="ADAL" clId="{25C97D6E-73B0-4140-96CD-2BA9D853D87A}" dt="2024-10-02T17:13:14.143" v="41813"/>
        <pc:sldMkLst>
          <pc:docMk/>
          <pc:sldMk cId="793315450" sldId="2147470468"/>
        </pc:sldMkLst>
        <pc:spChg chg="mod">
          <ac:chgData name="Mathias Vercauteren" userId="fa5be325-c4b1-412f-aabb-20c14464bfb7" providerId="ADAL" clId="{25C97D6E-73B0-4140-96CD-2BA9D853D87A}" dt="2024-09-25T04:34:22.569" v="10333"/>
          <ac:spMkLst>
            <pc:docMk/>
            <pc:sldMk cId="793315450" sldId="2147470468"/>
            <ac:spMk id="2" creationId="{C8A5EBF4-6C0B-E82E-DCF7-55720A2C10FD}"/>
          </ac:spMkLst>
        </pc:spChg>
        <pc:spChg chg="mod">
          <ac:chgData name="Mathias Vercauteren" userId="fa5be325-c4b1-412f-aabb-20c14464bfb7" providerId="ADAL" clId="{25C97D6E-73B0-4140-96CD-2BA9D853D87A}" dt="2024-09-25T04:34:25.068" v="10335" actId="20577"/>
          <ac:spMkLst>
            <pc:docMk/>
            <pc:sldMk cId="793315450" sldId="2147470468"/>
            <ac:spMk id="3" creationId="{2C780633-A572-3BD2-CECD-F71BC5FF8723}"/>
          </ac:spMkLst>
        </pc:spChg>
        <pc:spChg chg="del">
          <ac:chgData name="Mathias Vercauteren" userId="fa5be325-c4b1-412f-aabb-20c14464bfb7" providerId="ADAL" clId="{25C97D6E-73B0-4140-96CD-2BA9D853D87A}" dt="2024-09-25T04:56:32.596" v="10444" actId="478"/>
          <ac:spMkLst>
            <pc:docMk/>
            <pc:sldMk cId="793315450" sldId="2147470468"/>
            <ac:spMk id="11" creationId="{F3C9E969-9F06-5BE1-6751-25BA5FDD0AE0}"/>
          </ac:spMkLst>
        </pc:spChg>
        <pc:spChg chg="del">
          <ac:chgData name="Mathias Vercauteren" userId="fa5be325-c4b1-412f-aabb-20c14464bfb7" providerId="ADAL" clId="{25C97D6E-73B0-4140-96CD-2BA9D853D87A}" dt="2024-09-25T04:56:32.596" v="10444" actId="478"/>
          <ac:spMkLst>
            <pc:docMk/>
            <pc:sldMk cId="793315450" sldId="2147470468"/>
            <ac:spMk id="12" creationId="{2DC217BE-B39F-525F-D833-CFEF720E63DB}"/>
          </ac:spMkLst>
        </pc:spChg>
        <pc:spChg chg="add mod">
          <ac:chgData name="Mathias Vercauteren" userId="fa5be325-c4b1-412f-aabb-20c14464bfb7" providerId="ADAL" clId="{25C97D6E-73B0-4140-96CD-2BA9D853D87A}" dt="2024-09-25T04:56:32.831" v="10445"/>
          <ac:spMkLst>
            <pc:docMk/>
            <pc:sldMk cId="793315450" sldId="2147470468"/>
            <ac:spMk id="13" creationId="{BB0B4A7A-5607-EB8E-0978-6B8F6A2DBAB8}"/>
          </ac:spMkLst>
        </pc:spChg>
        <pc:spChg chg="add mod">
          <ac:chgData name="Mathias Vercauteren" userId="fa5be325-c4b1-412f-aabb-20c14464bfb7" providerId="ADAL" clId="{25C97D6E-73B0-4140-96CD-2BA9D853D87A}" dt="2024-09-25T04:56:36.093" v="10446" actId="207"/>
          <ac:spMkLst>
            <pc:docMk/>
            <pc:sldMk cId="793315450" sldId="2147470468"/>
            <ac:spMk id="14" creationId="{F74CADE4-682A-65C2-C43D-70BF38A7BB34}"/>
          </ac:spMkLst>
        </pc:spChg>
        <pc:spChg chg="add mod">
          <ac:chgData name="Mathias Vercauteren" userId="fa5be325-c4b1-412f-aabb-20c14464bfb7" providerId="ADAL" clId="{25C97D6E-73B0-4140-96CD-2BA9D853D87A}" dt="2024-09-25T04:56:48.953" v="10451" actId="207"/>
          <ac:spMkLst>
            <pc:docMk/>
            <pc:sldMk cId="793315450" sldId="2147470468"/>
            <ac:spMk id="15" creationId="{21D5CB8F-9DEB-85C6-0D88-86FE14CCE139}"/>
          </ac:spMkLst>
        </pc:spChg>
        <pc:spChg chg="add mod">
          <ac:chgData name="Mathias Vercauteren" userId="fa5be325-c4b1-412f-aabb-20c14464bfb7" providerId="ADAL" clId="{25C97D6E-73B0-4140-96CD-2BA9D853D87A}" dt="2024-09-25T04:56:32.831" v="10445"/>
          <ac:spMkLst>
            <pc:docMk/>
            <pc:sldMk cId="793315450" sldId="2147470468"/>
            <ac:spMk id="16" creationId="{47239337-8505-B004-D9A4-59A53C4B1D27}"/>
          </ac:spMkLst>
        </pc:spChg>
        <pc:spChg chg="mod">
          <ac:chgData name="Mathias Vercauteren" userId="fa5be325-c4b1-412f-aabb-20c14464bfb7" providerId="ADAL" clId="{25C97D6E-73B0-4140-96CD-2BA9D853D87A}" dt="2024-09-25T07:51:35.826" v="11287" actId="20577"/>
          <ac:spMkLst>
            <pc:docMk/>
            <pc:sldMk cId="793315450" sldId="2147470468"/>
            <ac:spMk id="17" creationId="{E27B0E0A-F484-A83A-F9A3-897DE37D0DE1}"/>
          </ac:spMkLst>
        </pc:spChg>
        <pc:spChg chg="del">
          <ac:chgData name="Mathias Vercauteren" userId="fa5be325-c4b1-412f-aabb-20c14464bfb7" providerId="ADAL" clId="{25C97D6E-73B0-4140-96CD-2BA9D853D87A}" dt="2024-09-25T04:56:32.596" v="10444" actId="478"/>
          <ac:spMkLst>
            <pc:docMk/>
            <pc:sldMk cId="793315450" sldId="2147470468"/>
            <ac:spMk id="18" creationId="{811D9054-9663-5808-DB3E-35ADB3927868}"/>
          </ac:spMkLst>
        </pc:spChg>
        <pc:spChg chg="del">
          <ac:chgData name="Mathias Vercauteren" userId="fa5be325-c4b1-412f-aabb-20c14464bfb7" providerId="ADAL" clId="{25C97D6E-73B0-4140-96CD-2BA9D853D87A}" dt="2024-09-25T04:56:32.596" v="10444" actId="478"/>
          <ac:spMkLst>
            <pc:docMk/>
            <pc:sldMk cId="793315450" sldId="2147470468"/>
            <ac:spMk id="19" creationId="{85115FE3-3F75-FA34-8AD3-7A9AD8925984}"/>
          </ac:spMkLst>
        </pc:spChg>
        <pc:spChg chg="del">
          <ac:chgData name="Mathias Vercauteren" userId="fa5be325-c4b1-412f-aabb-20c14464bfb7" providerId="ADAL" clId="{25C97D6E-73B0-4140-96CD-2BA9D853D87A}" dt="2024-09-25T04:37:07.782" v="10345" actId="478"/>
          <ac:spMkLst>
            <pc:docMk/>
            <pc:sldMk cId="793315450" sldId="2147470468"/>
            <ac:spMk id="20" creationId="{72256FB2-890D-B35F-EFF2-AD2A88FB303E}"/>
          </ac:spMkLst>
        </pc:spChg>
        <pc:spChg chg="add mod">
          <ac:chgData name="Mathias Vercauteren" userId="fa5be325-c4b1-412f-aabb-20c14464bfb7" providerId="ADAL" clId="{25C97D6E-73B0-4140-96CD-2BA9D853D87A}" dt="2024-09-25T04:56:32.831" v="10445"/>
          <ac:spMkLst>
            <pc:docMk/>
            <pc:sldMk cId="793315450" sldId="2147470468"/>
            <ac:spMk id="21" creationId="{8F30BDCF-CB5F-83D2-686C-42ED3D2A95A9}"/>
          </ac:spMkLst>
        </pc:spChg>
      </pc:sldChg>
      <pc:sldChg chg="addSp delSp modSp add mod modTransition">
        <pc:chgData name="Mathias Vercauteren" userId="fa5be325-c4b1-412f-aabb-20c14464bfb7" providerId="ADAL" clId="{25C97D6E-73B0-4140-96CD-2BA9D853D87A}" dt="2024-10-02T17:13:14.143" v="41813"/>
        <pc:sldMkLst>
          <pc:docMk/>
          <pc:sldMk cId="2610420835" sldId="2147470469"/>
        </pc:sldMkLst>
        <pc:spChg chg="del">
          <ac:chgData name="Mathias Vercauteren" userId="fa5be325-c4b1-412f-aabb-20c14464bfb7" providerId="ADAL" clId="{25C97D6E-73B0-4140-96CD-2BA9D853D87A}" dt="2024-09-25T04:56:38.795" v="10447" actId="478"/>
          <ac:spMkLst>
            <pc:docMk/>
            <pc:sldMk cId="2610420835" sldId="2147470469"/>
            <ac:spMk id="11" creationId="{F3C9E969-9F06-5BE1-6751-25BA5FDD0AE0}"/>
          </ac:spMkLst>
        </pc:spChg>
        <pc:spChg chg="del">
          <ac:chgData name="Mathias Vercauteren" userId="fa5be325-c4b1-412f-aabb-20c14464bfb7" providerId="ADAL" clId="{25C97D6E-73B0-4140-96CD-2BA9D853D87A}" dt="2024-09-25T04:56:38.795" v="10447" actId="478"/>
          <ac:spMkLst>
            <pc:docMk/>
            <pc:sldMk cId="2610420835" sldId="2147470469"/>
            <ac:spMk id="12" creationId="{2DC217BE-B39F-525F-D833-CFEF720E63DB}"/>
          </ac:spMkLst>
        </pc:spChg>
        <pc:spChg chg="add mod">
          <ac:chgData name="Mathias Vercauteren" userId="fa5be325-c4b1-412f-aabb-20c14464bfb7" providerId="ADAL" clId="{25C97D6E-73B0-4140-96CD-2BA9D853D87A}" dt="2024-09-25T04:56:39.681" v="10448"/>
          <ac:spMkLst>
            <pc:docMk/>
            <pc:sldMk cId="2610420835" sldId="2147470469"/>
            <ac:spMk id="14" creationId="{3C7A4F9A-E48A-856A-B410-731FD482B58C}"/>
          </ac:spMkLst>
        </pc:spChg>
        <pc:spChg chg="add mod">
          <ac:chgData name="Mathias Vercauteren" userId="fa5be325-c4b1-412f-aabb-20c14464bfb7" providerId="ADAL" clId="{25C97D6E-73B0-4140-96CD-2BA9D853D87A}" dt="2024-09-25T04:56:42.469" v="10449" actId="207"/>
          <ac:spMkLst>
            <pc:docMk/>
            <pc:sldMk cId="2610420835" sldId="2147470469"/>
            <ac:spMk id="15" creationId="{C8F51DAA-262F-5372-75DA-F8A1C60DCCE3}"/>
          </ac:spMkLst>
        </pc:spChg>
        <pc:spChg chg="add mod">
          <ac:chgData name="Mathias Vercauteren" userId="fa5be325-c4b1-412f-aabb-20c14464bfb7" providerId="ADAL" clId="{25C97D6E-73B0-4140-96CD-2BA9D853D87A}" dt="2024-09-25T04:56:45.587" v="10450" actId="207"/>
          <ac:spMkLst>
            <pc:docMk/>
            <pc:sldMk cId="2610420835" sldId="2147470469"/>
            <ac:spMk id="16" creationId="{97D3903C-D50E-B76C-CC4A-6A9F5905366A}"/>
          </ac:spMkLst>
        </pc:spChg>
        <pc:spChg chg="mod">
          <ac:chgData name="Mathias Vercauteren" userId="fa5be325-c4b1-412f-aabb-20c14464bfb7" providerId="ADAL" clId="{25C97D6E-73B0-4140-96CD-2BA9D853D87A}" dt="2024-09-25T04:49:56.897" v="10395" actId="207"/>
          <ac:spMkLst>
            <pc:docMk/>
            <pc:sldMk cId="2610420835" sldId="2147470469"/>
            <ac:spMk id="17" creationId="{E27B0E0A-F484-A83A-F9A3-897DE37D0DE1}"/>
          </ac:spMkLst>
        </pc:spChg>
        <pc:spChg chg="del">
          <ac:chgData name="Mathias Vercauteren" userId="fa5be325-c4b1-412f-aabb-20c14464bfb7" providerId="ADAL" clId="{25C97D6E-73B0-4140-96CD-2BA9D853D87A}" dt="2024-09-25T04:56:38.795" v="10447" actId="478"/>
          <ac:spMkLst>
            <pc:docMk/>
            <pc:sldMk cId="2610420835" sldId="2147470469"/>
            <ac:spMk id="18" creationId="{811D9054-9663-5808-DB3E-35ADB3927868}"/>
          </ac:spMkLst>
        </pc:spChg>
        <pc:spChg chg="del">
          <ac:chgData name="Mathias Vercauteren" userId="fa5be325-c4b1-412f-aabb-20c14464bfb7" providerId="ADAL" clId="{25C97D6E-73B0-4140-96CD-2BA9D853D87A}" dt="2024-09-25T04:56:38.795" v="10447" actId="478"/>
          <ac:spMkLst>
            <pc:docMk/>
            <pc:sldMk cId="2610420835" sldId="2147470469"/>
            <ac:spMk id="19" creationId="{85115FE3-3F75-FA34-8AD3-7A9AD8925984}"/>
          </ac:spMkLst>
        </pc:spChg>
        <pc:spChg chg="add mod">
          <ac:chgData name="Mathias Vercauteren" userId="fa5be325-c4b1-412f-aabb-20c14464bfb7" providerId="ADAL" clId="{25C97D6E-73B0-4140-96CD-2BA9D853D87A}" dt="2024-09-25T04:56:39.681" v="10448"/>
          <ac:spMkLst>
            <pc:docMk/>
            <pc:sldMk cId="2610420835" sldId="2147470469"/>
            <ac:spMk id="20" creationId="{4D099967-DB5E-8BAA-F103-B4EB4A4FB453}"/>
          </ac:spMkLst>
        </pc:spChg>
        <pc:spChg chg="add mod">
          <ac:chgData name="Mathias Vercauteren" userId="fa5be325-c4b1-412f-aabb-20c14464bfb7" providerId="ADAL" clId="{25C97D6E-73B0-4140-96CD-2BA9D853D87A}" dt="2024-09-25T04:56:39.681" v="10448"/>
          <ac:spMkLst>
            <pc:docMk/>
            <pc:sldMk cId="2610420835" sldId="2147470469"/>
            <ac:spMk id="21" creationId="{26D41FB0-7A72-12F9-D2CE-00D4001D4DE3}"/>
          </ac:spMkLst>
        </pc:spChg>
        <pc:picChg chg="add mod">
          <ac:chgData name="Mathias Vercauteren" userId="fa5be325-c4b1-412f-aabb-20c14464bfb7" providerId="ADAL" clId="{25C97D6E-73B0-4140-96CD-2BA9D853D87A}" dt="2024-09-25T04:50:07.120" v="10397" actId="1076"/>
          <ac:picMkLst>
            <pc:docMk/>
            <pc:sldMk cId="2610420835" sldId="2147470469"/>
            <ac:picMk id="13" creationId="{9CCD0ECD-6BBE-08DA-2E5A-7EACE5907455}"/>
          </ac:picMkLst>
        </pc:picChg>
      </pc:sldChg>
      <pc:sldChg chg="modSp add del mod">
        <pc:chgData name="Mathias Vercauteren" userId="fa5be325-c4b1-412f-aabb-20c14464bfb7" providerId="ADAL" clId="{25C97D6E-73B0-4140-96CD-2BA9D853D87A}" dt="2024-09-25T06:43:50.025" v="10682" actId="47"/>
        <pc:sldMkLst>
          <pc:docMk/>
          <pc:sldMk cId="2752429432" sldId="2147470470"/>
        </pc:sldMkLst>
        <pc:spChg chg="mod">
          <ac:chgData name="Mathias Vercauteren" userId="fa5be325-c4b1-412f-aabb-20c14464bfb7" providerId="ADAL" clId="{25C97D6E-73B0-4140-96CD-2BA9D853D87A}" dt="2024-09-25T06:27:03.636" v="10464" actId="20577"/>
          <ac:spMkLst>
            <pc:docMk/>
            <pc:sldMk cId="2752429432" sldId="2147470470"/>
            <ac:spMk id="11" creationId="{E0A86520-5676-D937-510E-7645A012F436}"/>
          </ac:spMkLst>
        </pc:spChg>
      </pc:sldChg>
      <pc:sldChg chg="modSp add mod ord modTransition">
        <pc:chgData name="Mathias Vercauteren" userId="fa5be325-c4b1-412f-aabb-20c14464bfb7" providerId="ADAL" clId="{25C97D6E-73B0-4140-96CD-2BA9D853D87A}" dt="2024-10-02T17:13:14.143" v="41813"/>
        <pc:sldMkLst>
          <pc:docMk/>
          <pc:sldMk cId="1759854862" sldId="2147470471"/>
        </pc:sldMkLst>
        <pc:spChg chg="mod">
          <ac:chgData name="Mathias Vercauteren" userId="fa5be325-c4b1-412f-aabb-20c14464bfb7" providerId="ADAL" clId="{25C97D6E-73B0-4140-96CD-2BA9D853D87A}" dt="2024-09-25T04:57:14.344" v="10456" actId="207"/>
          <ac:spMkLst>
            <pc:docMk/>
            <pc:sldMk cId="1759854862" sldId="2147470471"/>
            <ac:spMk id="16" creationId="{97D3903C-D50E-B76C-CC4A-6A9F5905366A}"/>
          </ac:spMkLst>
        </pc:spChg>
        <pc:spChg chg="mod">
          <ac:chgData name="Mathias Vercauteren" userId="fa5be325-c4b1-412f-aabb-20c14464bfb7" providerId="ADAL" clId="{25C97D6E-73B0-4140-96CD-2BA9D853D87A}" dt="2024-09-25T06:26:15.619" v="10459" actId="207"/>
          <ac:spMkLst>
            <pc:docMk/>
            <pc:sldMk cId="1759854862" sldId="2147470471"/>
            <ac:spMk id="17" creationId="{E27B0E0A-F484-A83A-F9A3-897DE37D0DE1}"/>
          </ac:spMkLst>
        </pc:spChg>
        <pc:spChg chg="mod">
          <ac:chgData name="Mathias Vercauteren" userId="fa5be325-c4b1-412f-aabb-20c14464bfb7" providerId="ADAL" clId="{25C97D6E-73B0-4140-96CD-2BA9D853D87A}" dt="2024-09-25T04:57:11.101" v="10455" actId="207"/>
          <ac:spMkLst>
            <pc:docMk/>
            <pc:sldMk cId="1759854862" sldId="2147470471"/>
            <ac:spMk id="20" creationId="{4D099967-DB5E-8BAA-F103-B4EB4A4FB453}"/>
          </ac:spMkLst>
        </pc:spChg>
      </pc:sldChg>
      <pc:sldChg chg="addSp delSp modSp add mod modTransition">
        <pc:chgData name="Mathias Vercauteren" userId="fa5be325-c4b1-412f-aabb-20c14464bfb7" providerId="ADAL" clId="{25C97D6E-73B0-4140-96CD-2BA9D853D87A}" dt="2024-10-02T17:13:14.143" v="41813"/>
        <pc:sldMkLst>
          <pc:docMk/>
          <pc:sldMk cId="3310991971" sldId="2147470472"/>
        </pc:sldMkLst>
        <pc:spChg chg="mod">
          <ac:chgData name="Mathias Vercauteren" userId="fa5be325-c4b1-412f-aabb-20c14464bfb7" providerId="ADAL" clId="{25C97D6E-73B0-4140-96CD-2BA9D853D87A}" dt="2024-09-25T06:47:40.533" v="10706"/>
          <ac:spMkLst>
            <pc:docMk/>
            <pc:sldMk cId="3310991971" sldId="2147470472"/>
            <ac:spMk id="2" creationId="{C8A5EBF4-6C0B-E82E-DCF7-55720A2C10FD}"/>
          </ac:spMkLst>
        </pc:spChg>
        <pc:spChg chg="mod">
          <ac:chgData name="Mathias Vercauteren" userId="fa5be325-c4b1-412f-aabb-20c14464bfb7" providerId="ADAL" clId="{25C97D6E-73B0-4140-96CD-2BA9D853D87A}" dt="2024-09-25T06:27:07.497" v="10465"/>
          <ac:spMkLst>
            <pc:docMk/>
            <pc:sldMk cId="3310991971" sldId="2147470472"/>
            <ac:spMk id="3" creationId="{2C780633-A572-3BD2-CECD-F71BC5FF8723}"/>
          </ac:spMkLst>
        </pc:spChg>
        <pc:spChg chg="mod">
          <ac:chgData name="Mathias Vercauteren" userId="fa5be325-c4b1-412f-aabb-20c14464bfb7" providerId="ADAL" clId="{25C97D6E-73B0-4140-96CD-2BA9D853D87A}" dt="2024-09-25T06:29:45.801" v="10497" actId="20577"/>
          <ac:spMkLst>
            <pc:docMk/>
            <pc:sldMk cId="3310991971" sldId="2147470472"/>
            <ac:spMk id="17" creationId="{E27B0E0A-F484-A83A-F9A3-897DE37D0DE1}"/>
          </ac:spMkLst>
        </pc:spChg>
        <pc:spChg chg="mod">
          <ac:chgData name="Mathias Vercauteren" userId="fa5be325-c4b1-412f-aabb-20c14464bfb7" providerId="ADAL" clId="{25C97D6E-73B0-4140-96CD-2BA9D853D87A}" dt="2024-09-25T06:48:35.849" v="10738" actId="20577"/>
          <ac:spMkLst>
            <pc:docMk/>
            <pc:sldMk cId="3310991971" sldId="2147470472"/>
            <ac:spMk id="18" creationId="{FAF4E34B-7459-4CD7-CB44-087F381BE34E}"/>
          </ac:spMkLst>
        </pc:spChg>
        <pc:spChg chg="del">
          <ac:chgData name="Mathias Vercauteren" userId="fa5be325-c4b1-412f-aabb-20c14464bfb7" providerId="ADAL" clId="{25C97D6E-73B0-4140-96CD-2BA9D853D87A}" dt="2024-09-25T06:27:16.780" v="10466" actId="478"/>
          <ac:spMkLst>
            <pc:docMk/>
            <pc:sldMk cId="3310991971" sldId="2147470472"/>
            <ac:spMk id="19" creationId="{64F431A3-A0E9-F09A-CCDC-870608FDF65B}"/>
          </ac:spMkLst>
        </pc:spChg>
        <pc:spChg chg="del">
          <ac:chgData name="Mathias Vercauteren" userId="fa5be325-c4b1-412f-aabb-20c14464bfb7" providerId="ADAL" clId="{25C97D6E-73B0-4140-96CD-2BA9D853D87A}" dt="2024-09-25T06:27:16.780" v="10466" actId="478"/>
          <ac:spMkLst>
            <pc:docMk/>
            <pc:sldMk cId="3310991971" sldId="2147470472"/>
            <ac:spMk id="20" creationId="{717FCD88-284E-132F-5BA4-1B71EEF3EC3C}"/>
          </ac:spMkLst>
        </pc:spChg>
        <pc:spChg chg="del">
          <ac:chgData name="Mathias Vercauteren" userId="fa5be325-c4b1-412f-aabb-20c14464bfb7" providerId="ADAL" clId="{25C97D6E-73B0-4140-96CD-2BA9D853D87A}" dt="2024-09-25T06:27:16.780" v="10466" actId="478"/>
          <ac:spMkLst>
            <pc:docMk/>
            <pc:sldMk cId="3310991971" sldId="2147470472"/>
            <ac:spMk id="21" creationId="{148FAC62-DA7B-F3F2-2F8A-8D2A35E05467}"/>
          </ac:spMkLst>
        </pc:spChg>
        <pc:spChg chg="del">
          <ac:chgData name="Mathias Vercauteren" userId="fa5be325-c4b1-412f-aabb-20c14464bfb7" providerId="ADAL" clId="{25C97D6E-73B0-4140-96CD-2BA9D853D87A}" dt="2024-09-25T06:27:16.780" v="10466" actId="478"/>
          <ac:spMkLst>
            <pc:docMk/>
            <pc:sldMk cId="3310991971" sldId="2147470472"/>
            <ac:spMk id="22" creationId="{12EF7E9B-A751-BACC-F41E-143F79FB07E7}"/>
          </ac:spMkLst>
        </pc:spChg>
        <pc:spChg chg="add mod">
          <ac:chgData name="Mathias Vercauteren" userId="fa5be325-c4b1-412f-aabb-20c14464bfb7" providerId="ADAL" clId="{25C97D6E-73B0-4140-96CD-2BA9D853D87A}" dt="2024-09-25T06:27:17.001" v="10467"/>
          <ac:spMkLst>
            <pc:docMk/>
            <pc:sldMk cId="3310991971" sldId="2147470472"/>
            <ac:spMk id="23" creationId="{6A30B9C7-9BAA-F555-D789-BC2E4B997A14}"/>
          </ac:spMkLst>
        </pc:spChg>
        <pc:spChg chg="add mod">
          <ac:chgData name="Mathias Vercauteren" userId="fa5be325-c4b1-412f-aabb-20c14464bfb7" providerId="ADAL" clId="{25C97D6E-73B0-4140-96CD-2BA9D853D87A}" dt="2024-09-25T06:27:17.001" v="10467"/>
          <ac:spMkLst>
            <pc:docMk/>
            <pc:sldMk cId="3310991971" sldId="2147470472"/>
            <ac:spMk id="24" creationId="{5F235C11-D7B0-22A8-F379-646926BE10B5}"/>
          </ac:spMkLst>
        </pc:spChg>
        <pc:spChg chg="add mod">
          <ac:chgData name="Mathias Vercauteren" userId="fa5be325-c4b1-412f-aabb-20c14464bfb7" providerId="ADAL" clId="{25C97D6E-73B0-4140-96CD-2BA9D853D87A}" dt="2024-09-25T06:27:17.001" v="10467"/>
          <ac:spMkLst>
            <pc:docMk/>
            <pc:sldMk cId="3310991971" sldId="2147470472"/>
            <ac:spMk id="25" creationId="{13A89936-F448-2A99-4E57-51C102D5085C}"/>
          </ac:spMkLst>
        </pc:spChg>
        <pc:spChg chg="add mod">
          <ac:chgData name="Mathias Vercauteren" userId="fa5be325-c4b1-412f-aabb-20c14464bfb7" providerId="ADAL" clId="{25C97D6E-73B0-4140-96CD-2BA9D853D87A}" dt="2024-09-25T06:27:17.001" v="10467"/>
          <ac:spMkLst>
            <pc:docMk/>
            <pc:sldMk cId="3310991971" sldId="2147470472"/>
            <ac:spMk id="26" creationId="{39AF265A-F177-2E8C-E597-732C1F30132F}"/>
          </ac:spMkLst>
        </pc:spChg>
        <pc:spChg chg="add mod">
          <ac:chgData name="Mathias Vercauteren" userId="fa5be325-c4b1-412f-aabb-20c14464bfb7" providerId="ADAL" clId="{25C97D6E-73B0-4140-96CD-2BA9D853D87A}" dt="2024-09-25T06:27:17.001" v="10467"/>
          <ac:spMkLst>
            <pc:docMk/>
            <pc:sldMk cId="3310991971" sldId="2147470472"/>
            <ac:spMk id="27" creationId="{848E1AB7-7044-3ACC-EDE2-09417C219F10}"/>
          </ac:spMkLst>
        </pc:spChg>
        <pc:picChg chg="del">
          <ac:chgData name="Mathias Vercauteren" userId="fa5be325-c4b1-412f-aabb-20c14464bfb7" providerId="ADAL" clId="{25C97D6E-73B0-4140-96CD-2BA9D853D87A}" dt="2024-09-25T06:27:32.068" v="10470" actId="478"/>
          <ac:picMkLst>
            <pc:docMk/>
            <pc:sldMk cId="3310991971" sldId="2147470472"/>
            <ac:picMk id="11" creationId="{0CB83AD9-F65C-67BC-C2C4-EABEC5FE8338}"/>
          </ac:picMkLst>
        </pc:picChg>
        <pc:picChg chg="del">
          <ac:chgData name="Mathias Vercauteren" userId="fa5be325-c4b1-412f-aabb-20c14464bfb7" providerId="ADAL" clId="{25C97D6E-73B0-4140-96CD-2BA9D853D87A}" dt="2024-09-25T06:27:32.068" v="10470" actId="478"/>
          <ac:picMkLst>
            <pc:docMk/>
            <pc:sldMk cId="3310991971" sldId="2147470472"/>
            <ac:picMk id="12" creationId="{4C463B04-DAAF-5CDC-92FB-D37FE3E72C53}"/>
          </ac:picMkLst>
        </pc:picChg>
        <pc:picChg chg="del">
          <ac:chgData name="Mathias Vercauteren" userId="fa5be325-c4b1-412f-aabb-20c14464bfb7" providerId="ADAL" clId="{25C97D6E-73B0-4140-96CD-2BA9D853D87A}" dt="2024-09-25T06:27:32.068" v="10470" actId="478"/>
          <ac:picMkLst>
            <pc:docMk/>
            <pc:sldMk cId="3310991971" sldId="2147470472"/>
            <ac:picMk id="13" creationId="{E8A0D701-EC8E-E277-ED86-15B41875ED3A}"/>
          </ac:picMkLst>
        </pc:picChg>
        <pc:picChg chg="del">
          <ac:chgData name="Mathias Vercauteren" userId="fa5be325-c4b1-412f-aabb-20c14464bfb7" providerId="ADAL" clId="{25C97D6E-73B0-4140-96CD-2BA9D853D87A}" dt="2024-09-25T06:27:32.068" v="10470" actId="478"/>
          <ac:picMkLst>
            <pc:docMk/>
            <pc:sldMk cId="3310991971" sldId="2147470472"/>
            <ac:picMk id="14" creationId="{F8917347-5717-191A-D84B-65E17FEA1EEC}"/>
          </ac:picMkLst>
        </pc:picChg>
        <pc:picChg chg="del">
          <ac:chgData name="Mathias Vercauteren" userId="fa5be325-c4b1-412f-aabb-20c14464bfb7" providerId="ADAL" clId="{25C97D6E-73B0-4140-96CD-2BA9D853D87A}" dt="2024-09-25T06:27:32.068" v="10470" actId="478"/>
          <ac:picMkLst>
            <pc:docMk/>
            <pc:sldMk cId="3310991971" sldId="2147470472"/>
            <ac:picMk id="15" creationId="{AFEAB004-22BE-EC04-65F3-4CE628B6B8C5}"/>
          </ac:picMkLst>
        </pc:picChg>
        <pc:picChg chg="del">
          <ac:chgData name="Mathias Vercauteren" userId="fa5be325-c4b1-412f-aabb-20c14464bfb7" providerId="ADAL" clId="{25C97D6E-73B0-4140-96CD-2BA9D853D87A}" dt="2024-09-25T06:27:32.068" v="10470" actId="478"/>
          <ac:picMkLst>
            <pc:docMk/>
            <pc:sldMk cId="3310991971" sldId="2147470472"/>
            <ac:picMk id="16" creationId="{06DA1690-670B-3EB4-07E0-9EF4E45B4B42}"/>
          </ac:picMkLst>
        </pc:picChg>
        <pc:picChg chg="add mod">
          <ac:chgData name="Mathias Vercauteren" userId="fa5be325-c4b1-412f-aabb-20c14464bfb7" providerId="ADAL" clId="{25C97D6E-73B0-4140-96CD-2BA9D853D87A}" dt="2024-09-25T06:29:00.538" v="10488" actId="1076"/>
          <ac:picMkLst>
            <pc:docMk/>
            <pc:sldMk cId="3310991971" sldId="2147470472"/>
            <ac:picMk id="28" creationId="{43C8E694-EE73-CBF0-4B8B-E09B21E278A9}"/>
          </ac:picMkLst>
        </pc:picChg>
      </pc:sldChg>
      <pc:sldChg chg="addSp delSp modSp add mod modTransition modAnim">
        <pc:chgData name="Mathias Vercauteren" userId="fa5be325-c4b1-412f-aabb-20c14464bfb7" providerId="ADAL" clId="{25C97D6E-73B0-4140-96CD-2BA9D853D87A}" dt="2024-10-02T17:13:14.143" v="41813"/>
        <pc:sldMkLst>
          <pc:docMk/>
          <pc:sldMk cId="1148090041" sldId="2147470473"/>
        </pc:sldMkLst>
        <pc:spChg chg="mod">
          <ac:chgData name="Mathias Vercauteren" userId="fa5be325-c4b1-412f-aabb-20c14464bfb7" providerId="ADAL" clId="{25C97D6E-73B0-4140-96CD-2BA9D853D87A}" dt="2024-09-25T06:47:42.139" v="10707"/>
          <ac:spMkLst>
            <pc:docMk/>
            <pc:sldMk cId="1148090041" sldId="2147470473"/>
            <ac:spMk id="2" creationId="{C8A5EBF4-6C0B-E82E-DCF7-55720A2C10FD}"/>
          </ac:spMkLst>
        </pc:spChg>
        <pc:spChg chg="add mod">
          <ac:chgData name="Mathias Vercauteren" userId="fa5be325-c4b1-412f-aabb-20c14464bfb7" providerId="ADAL" clId="{25C97D6E-73B0-4140-96CD-2BA9D853D87A}" dt="2024-09-25T06:41:57.027" v="10655" actId="403"/>
          <ac:spMkLst>
            <pc:docMk/>
            <pc:sldMk cId="1148090041" sldId="2147470473"/>
            <ac:spMk id="11" creationId="{CC4051B0-04F8-6190-1C59-7865D12C01A6}"/>
          </ac:spMkLst>
        </pc:spChg>
        <pc:spChg chg="add mod">
          <ac:chgData name="Mathias Vercauteren" userId="fa5be325-c4b1-412f-aabb-20c14464bfb7" providerId="ADAL" clId="{25C97D6E-73B0-4140-96CD-2BA9D853D87A}" dt="2024-09-25T06:42:49.492" v="10662" actId="403"/>
          <ac:spMkLst>
            <pc:docMk/>
            <pc:sldMk cId="1148090041" sldId="2147470473"/>
            <ac:spMk id="12" creationId="{47DE9708-6B61-A2DD-B654-85AAD8B25707}"/>
          </ac:spMkLst>
        </pc:spChg>
        <pc:spChg chg="add mod">
          <ac:chgData name="Mathias Vercauteren" userId="fa5be325-c4b1-412f-aabb-20c14464bfb7" providerId="ADAL" clId="{25C97D6E-73B0-4140-96CD-2BA9D853D87A}" dt="2024-09-25T06:42:46.945" v="10661" actId="404"/>
          <ac:spMkLst>
            <pc:docMk/>
            <pc:sldMk cId="1148090041" sldId="2147470473"/>
            <ac:spMk id="13" creationId="{D067F0F0-273A-A6D1-A947-A416A4DDFD03}"/>
          </ac:spMkLst>
        </pc:spChg>
        <pc:spChg chg="add mod">
          <ac:chgData name="Mathias Vercauteren" userId="fa5be325-c4b1-412f-aabb-20c14464bfb7" providerId="ADAL" clId="{25C97D6E-73B0-4140-96CD-2BA9D853D87A}" dt="2024-09-25T06:42:43.186" v="10659"/>
          <ac:spMkLst>
            <pc:docMk/>
            <pc:sldMk cId="1148090041" sldId="2147470473"/>
            <ac:spMk id="14" creationId="{BA6EB7BE-B4A5-3CE6-1C46-60918EF9532C}"/>
          </ac:spMkLst>
        </pc:spChg>
        <pc:spChg chg="add mod">
          <ac:chgData name="Mathias Vercauteren" userId="fa5be325-c4b1-412f-aabb-20c14464bfb7" providerId="ADAL" clId="{25C97D6E-73B0-4140-96CD-2BA9D853D87A}" dt="2024-09-25T06:43:16.936" v="10678" actId="20577"/>
          <ac:spMkLst>
            <pc:docMk/>
            <pc:sldMk cId="1148090041" sldId="2147470473"/>
            <ac:spMk id="15" creationId="{CCF52FBB-34C5-7D72-1FC8-CEB5057174F5}"/>
          </ac:spMkLst>
        </pc:spChg>
        <pc:spChg chg="mod">
          <ac:chgData name="Mathias Vercauteren" userId="fa5be325-c4b1-412f-aabb-20c14464bfb7" providerId="ADAL" clId="{25C97D6E-73B0-4140-96CD-2BA9D853D87A}" dt="2024-09-25T06:34:34.962" v="10652" actId="6549"/>
          <ac:spMkLst>
            <pc:docMk/>
            <pc:sldMk cId="1148090041" sldId="2147470473"/>
            <ac:spMk id="17" creationId="{E27B0E0A-F484-A83A-F9A3-897DE37D0DE1}"/>
          </ac:spMkLst>
        </pc:spChg>
        <pc:spChg chg="mod">
          <ac:chgData name="Mathias Vercauteren" userId="fa5be325-c4b1-412f-aabb-20c14464bfb7" providerId="ADAL" clId="{25C97D6E-73B0-4140-96CD-2BA9D853D87A}" dt="2024-09-25T06:48:32.847" v="10736" actId="20577"/>
          <ac:spMkLst>
            <pc:docMk/>
            <pc:sldMk cId="1148090041" sldId="2147470473"/>
            <ac:spMk id="18" creationId="{FAF4E34B-7459-4CD7-CB44-087F381BE34E}"/>
          </ac:spMkLst>
        </pc:spChg>
        <pc:picChg chg="del">
          <ac:chgData name="Mathias Vercauteren" userId="fa5be325-c4b1-412f-aabb-20c14464bfb7" providerId="ADAL" clId="{25C97D6E-73B0-4140-96CD-2BA9D853D87A}" dt="2024-09-25T06:30:00.666" v="10501" actId="478"/>
          <ac:picMkLst>
            <pc:docMk/>
            <pc:sldMk cId="1148090041" sldId="2147470473"/>
            <ac:picMk id="28" creationId="{43C8E694-EE73-CBF0-4B8B-E09B21E278A9}"/>
          </ac:picMkLst>
        </pc:picChg>
      </pc:sldChg>
      <pc:sldChg chg="modSp add mod modTransition">
        <pc:chgData name="Mathias Vercauteren" userId="fa5be325-c4b1-412f-aabb-20c14464bfb7" providerId="ADAL" clId="{25C97D6E-73B0-4140-96CD-2BA9D853D87A}" dt="2024-10-02T17:13:14.143" v="41813"/>
        <pc:sldMkLst>
          <pc:docMk/>
          <pc:sldMk cId="3487734223" sldId="2147470474"/>
        </pc:sldMkLst>
        <pc:spChg chg="mod">
          <ac:chgData name="Mathias Vercauteren" userId="fa5be325-c4b1-412f-aabb-20c14464bfb7" providerId="ADAL" clId="{25C97D6E-73B0-4140-96CD-2BA9D853D87A}" dt="2024-09-25T06:47:44.214" v="10708"/>
          <ac:spMkLst>
            <pc:docMk/>
            <pc:sldMk cId="3487734223" sldId="2147470474"/>
            <ac:spMk id="2" creationId="{C8A5EBF4-6C0B-E82E-DCF7-55720A2C10FD}"/>
          </ac:spMkLst>
        </pc:spChg>
        <pc:spChg chg="mod">
          <ac:chgData name="Mathias Vercauteren" userId="fa5be325-c4b1-412f-aabb-20c14464bfb7" providerId="ADAL" clId="{25C97D6E-73B0-4140-96CD-2BA9D853D87A}" dt="2024-09-25T06:32:16.568" v="10593" actId="20577"/>
          <ac:spMkLst>
            <pc:docMk/>
            <pc:sldMk cId="3487734223" sldId="2147470474"/>
            <ac:spMk id="17" creationId="{E27B0E0A-F484-A83A-F9A3-897DE37D0DE1}"/>
          </ac:spMkLst>
        </pc:spChg>
        <pc:spChg chg="mod">
          <ac:chgData name="Mathias Vercauteren" userId="fa5be325-c4b1-412f-aabb-20c14464bfb7" providerId="ADAL" clId="{25C97D6E-73B0-4140-96CD-2BA9D853D87A}" dt="2024-09-25T06:31:39.812" v="10571" actId="20577"/>
          <ac:spMkLst>
            <pc:docMk/>
            <pc:sldMk cId="3487734223" sldId="2147470474"/>
            <ac:spMk id="18" creationId="{FAF4E34B-7459-4CD7-CB44-087F381BE34E}"/>
          </ac:spMkLst>
        </pc:spChg>
      </pc:sldChg>
      <pc:sldChg chg="addSp modSp add mod modTransition">
        <pc:chgData name="Mathias Vercauteren" userId="fa5be325-c4b1-412f-aabb-20c14464bfb7" providerId="ADAL" clId="{25C97D6E-73B0-4140-96CD-2BA9D853D87A}" dt="2024-10-02T17:13:14.143" v="41813"/>
        <pc:sldMkLst>
          <pc:docMk/>
          <pc:sldMk cId="2777222036" sldId="2147470475"/>
        </pc:sldMkLst>
        <pc:spChg chg="mod">
          <ac:chgData name="Mathias Vercauteren" userId="fa5be325-c4b1-412f-aabb-20c14464bfb7" providerId="ADAL" clId="{25C97D6E-73B0-4140-96CD-2BA9D853D87A}" dt="2024-09-25T06:47:49.701" v="10711"/>
          <ac:spMkLst>
            <pc:docMk/>
            <pc:sldMk cId="2777222036" sldId="2147470475"/>
            <ac:spMk id="2" creationId="{C8A5EBF4-6C0B-E82E-DCF7-55720A2C10FD}"/>
          </ac:spMkLst>
        </pc:spChg>
        <pc:spChg chg="mod">
          <ac:chgData name="Mathias Vercauteren" userId="fa5be325-c4b1-412f-aabb-20c14464bfb7" providerId="ADAL" clId="{25C97D6E-73B0-4140-96CD-2BA9D853D87A}" dt="2024-09-25T06:33:19.612" v="10647" actId="207"/>
          <ac:spMkLst>
            <pc:docMk/>
            <pc:sldMk cId="2777222036" sldId="2147470475"/>
            <ac:spMk id="17" creationId="{E27B0E0A-F484-A83A-F9A3-897DE37D0DE1}"/>
          </ac:spMkLst>
        </pc:spChg>
        <pc:spChg chg="mod">
          <ac:chgData name="Mathias Vercauteren" userId="fa5be325-c4b1-412f-aabb-20c14464bfb7" providerId="ADAL" clId="{25C97D6E-73B0-4140-96CD-2BA9D853D87A}" dt="2024-09-25T06:48:28.619" v="10734" actId="20577"/>
          <ac:spMkLst>
            <pc:docMk/>
            <pc:sldMk cId="2777222036" sldId="2147470475"/>
            <ac:spMk id="18" creationId="{FAF4E34B-7459-4CD7-CB44-087F381BE34E}"/>
          </ac:spMkLst>
        </pc:spChg>
        <pc:picChg chg="add mod">
          <ac:chgData name="Mathias Vercauteren" userId="fa5be325-c4b1-412f-aabb-20c14464bfb7" providerId="ADAL" clId="{25C97D6E-73B0-4140-96CD-2BA9D853D87A}" dt="2024-09-25T06:45:30.096" v="10688" actId="1076"/>
          <ac:picMkLst>
            <pc:docMk/>
            <pc:sldMk cId="2777222036" sldId="2147470475"/>
            <ac:picMk id="11" creationId="{15D729A5-552E-1EC5-FA31-401C5E813992}"/>
          </ac:picMkLst>
        </pc:picChg>
      </pc:sldChg>
      <pc:sldChg chg="addSp modSp add mod ord modTransition modAnim">
        <pc:chgData name="Mathias Vercauteren" userId="fa5be325-c4b1-412f-aabb-20c14464bfb7" providerId="ADAL" clId="{25C97D6E-73B0-4140-96CD-2BA9D853D87A}" dt="2024-10-02T17:13:14.143" v="41813"/>
        <pc:sldMkLst>
          <pc:docMk/>
          <pc:sldMk cId="4028478203" sldId="2147470476"/>
        </pc:sldMkLst>
        <pc:spChg chg="mod">
          <ac:chgData name="Mathias Vercauteren" userId="fa5be325-c4b1-412f-aabb-20c14464bfb7" providerId="ADAL" clId="{25C97D6E-73B0-4140-96CD-2BA9D853D87A}" dt="2024-09-25T06:49:17.253" v="10753" actId="2711"/>
          <ac:spMkLst>
            <pc:docMk/>
            <pc:sldMk cId="4028478203" sldId="2147470476"/>
            <ac:spMk id="2" creationId="{C8A5EBF4-6C0B-E82E-DCF7-55720A2C10FD}"/>
          </ac:spMkLst>
        </pc:spChg>
        <pc:spChg chg="mod">
          <ac:chgData name="Mathias Vercauteren" userId="fa5be325-c4b1-412f-aabb-20c14464bfb7" providerId="ADAL" clId="{25C97D6E-73B0-4140-96CD-2BA9D853D87A}" dt="2024-09-25T06:49:17.253" v="10753" actId="2711"/>
          <ac:spMkLst>
            <pc:docMk/>
            <pc:sldMk cId="4028478203" sldId="2147470476"/>
            <ac:spMk id="3" creationId="{716CA4B3-26A2-6F40-ABD2-C29D311938C7}"/>
          </ac:spMkLst>
        </pc:spChg>
        <pc:spChg chg="mod">
          <ac:chgData name="Mathias Vercauteren" userId="fa5be325-c4b1-412f-aabb-20c14464bfb7" providerId="ADAL" clId="{25C97D6E-73B0-4140-96CD-2BA9D853D87A}" dt="2024-09-25T06:49:17.253" v="10753" actId="2711"/>
          <ac:spMkLst>
            <pc:docMk/>
            <pc:sldMk cId="4028478203" sldId="2147470476"/>
            <ac:spMk id="4" creationId="{75C206A2-9B4F-FF2B-88F0-6656F6A24395}"/>
          </ac:spMkLst>
        </pc:spChg>
        <pc:spChg chg="mod">
          <ac:chgData name="Mathias Vercauteren" userId="fa5be325-c4b1-412f-aabb-20c14464bfb7" providerId="ADAL" clId="{25C97D6E-73B0-4140-96CD-2BA9D853D87A}" dt="2024-09-25T06:49:17.253" v="10753" actId="2711"/>
          <ac:spMkLst>
            <pc:docMk/>
            <pc:sldMk cId="4028478203" sldId="2147470476"/>
            <ac:spMk id="5" creationId="{5C7A90D9-53BF-813B-A37A-A5D78879EFA8}"/>
          </ac:spMkLst>
        </pc:spChg>
        <pc:spChg chg="mod">
          <ac:chgData name="Mathias Vercauteren" userId="fa5be325-c4b1-412f-aabb-20c14464bfb7" providerId="ADAL" clId="{25C97D6E-73B0-4140-96CD-2BA9D853D87A}" dt="2024-09-25T06:49:17.253" v="10753" actId="2711"/>
          <ac:spMkLst>
            <pc:docMk/>
            <pc:sldMk cId="4028478203" sldId="2147470476"/>
            <ac:spMk id="11" creationId="{E0A86520-5676-D937-510E-7645A012F436}"/>
          </ac:spMkLst>
        </pc:spChg>
        <pc:spChg chg="mod">
          <ac:chgData name="Mathias Vercauteren" userId="fa5be325-c4b1-412f-aabb-20c14464bfb7" providerId="ADAL" clId="{25C97D6E-73B0-4140-96CD-2BA9D853D87A}" dt="2024-09-25T06:49:17.253" v="10753" actId="2711"/>
          <ac:spMkLst>
            <pc:docMk/>
            <pc:sldMk cId="4028478203" sldId="2147470476"/>
            <ac:spMk id="12" creationId="{633496F9-1145-D53C-A4C2-C0F7E41EE716}"/>
          </ac:spMkLst>
        </pc:spChg>
        <pc:spChg chg="add mod">
          <ac:chgData name="Mathias Vercauteren" userId="fa5be325-c4b1-412f-aabb-20c14464bfb7" providerId="ADAL" clId="{25C97D6E-73B0-4140-96CD-2BA9D853D87A}" dt="2024-09-25T06:49:17.253" v="10753" actId="2711"/>
          <ac:spMkLst>
            <pc:docMk/>
            <pc:sldMk cId="4028478203" sldId="2147470476"/>
            <ac:spMk id="13" creationId="{13612B4C-B4B5-2324-494E-242D1920A119}"/>
          </ac:spMkLst>
        </pc:spChg>
        <pc:spChg chg="add mod">
          <ac:chgData name="Mathias Vercauteren" userId="fa5be325-c4b1-412f-aabb-20c14464bfb7" providerId="ADAL" clId="{25C97D6E-73B0-4140-96CD-2BA9D853D87A}" dt="2024-09-25T06:49:17.253" v="10753" actId="2711"/>
          <ac:spMkLst>
            <pc:docMk/>
            <pc:sldMk cId="4028478203" sldId="2147470476"/>
            <ac:spMk id="14" creationId="{7FCF47D0-385F-6CE4-35A0-19FEC3B663A6}"/>
          </ac:spMkLst>
        </pc:spChg>
        <pc:spChg chg="add mod">
          <ac:chgData name="Mathias Vercauteren" userId="fa5be325-c4b1-412f-aabb-20c14464bfb7" providerId="ADAL" clId="{25C97D6E-73B0-4140-96CD-2BA9D853D87A}" dt="2024-09-25T06:49:17.253" v="10753" actId="2711"/>
          <ac:spMkLst>
            <pc:docMk/>
            <pc:sldMk cId="4028478203" sldId="2147470476"/>
            <ac:spMk id="15" creationId="{B8C52D65-2DE0-2CAC-55C3-5F42F7C36B82}"/>
          </ac:spMkLst>
        </pc:spChg>
        <pc:spChg chg="mod">
          <ac:chgData name="Mathias Vercauteren" userId="fa5be325-c4b1-412f-aabb-20c14464bfb7" providerId="ADAL" clId="{25C97D6E-73B0-4140-96CD-2BA9D853D87A}" dt="2024-09-25T06:49:17.253" v="10753" actId="2711"/>
          <ac:spMkLst>
            <pc:docMk/>
            <pc:sldMk cId="4028478203" sldId="2147470476"/>
            <ac:spMk id="16" creationId="{85DD50BF-28B0-3AD9-CD54-4BAD9EECD60C}"/>
          </ac:spMkLst>
        </pc:spChg>
        <pc:spChg chg="mod">
          <ac:chgData name="Mathias Vercauteren" userId="fa5be325-c4b1-412f-aabb-20c14464bfb7" providerId="ADAL" clId="{25C97D6E-73B0-4140-96CD-2BA9D853D87A}" dt="2024-09-25T06:49:17.253" v="10753" actId="2711"/>
          <ac:spMkLst>
            <pc:docMk/>
            <pc:sldMk cId="4028478203" sldId="2147470476"/>
            <ac:spMk id="17" creationId="{A52BACF9-7F29-7398-D54F-07C027ECB039}"/>
          </ac:spMkLst>
        </pc:spChg>
        <pc:spChg chg="mod">
          <ac:chgData name="Mathias Vercauteren" userId="fa5be325-c4b1-412f-aabb-20c14464bfb7" providerId="ADAL" clId="{25C97D6E-73B0-4140-96CD-2BA9D853D87A}" dt="2024-09-25T06:49:17.253" v="10753" actId="2711"/>
          <ac:spMkLst>
            <pc:docMk/>
            <pc:sldMk cId="4028478203" sldId="2147470476"/>
            <ac:spMk id="18" creationId="{B1E57C60-33B4-688E-FFBB-5A5D38D7ED5D}"/>
          </ac:spMkLst>
        </pc:spChg>
        <pc:spChg chg="mod">
          <ac:chgData name="Mathias Vercauteren" userId="fa5be325-c4b1-412f-aabb-20c14464bfb7" providerId="ADAL" clId="{25C97D6E-73B0-4140-96CD-2BA9D853D87A}" dt="2024-09-25T06:49:17.253" v="10753" actId="2711"/>
          <ac:spMkLst>
            <pc:docMk/>
            <pc:sldMk cId="4028478203" sldId="2147470476"/>
            <ac:spMk id="19" creationId="{A4B52EFC-A796-6EF1-D8ED-3EDCFBE2D327}"/>
          </ac:spMkLst>
        </pc:spChg>
        <pc:spChg chg="mod">
          <ac:chgData name="Mathias Vercauteren" userId="fa5be325-c4b1-412f-aabb-20c14464bfb7" providerId="ADAL" clId="{25C97D6E-73B0-4140-96CD-2BA9D853D87A}" dt="2024-09-25T06:49:17.253" v="10753" actId="2711"/>
          <ac:spMkLst>
            <pc:docMk/>
            <pc:sldMk cId="4028478203" sldId="2147470476"/>
            <ac:spMk id="20" creationId="{4F4CC747-5679-F66C-1D94-23C60305DF78}"/>
          </ac:spMkLst>
        </pc:spChg>
        <pc:spChg chg="mod">
          <ac:chgData name="Mathias Vercauteren" userId="fa5be325-c4b1-412f-aabb-20c14464bfb7" providerId="ADAL" clId="{25C97D6E-73B0-4140-96CD-2BA9D853D87A}" dt="2024-09-25T06:49:17.253" v="10753" actId="2711"/>
          <ac:spMkLst>
            <pc:docMk/>
            <pc:sldMk cId="4028478203" sldId="2147470476"/>
            <ac:spMk id="21" creationId="{E5D8A91E-492A-7176-DBE4-8B5C59FCBFEF}"/>
          </ac:spMkLst>
        </pc:spChg>
        <pc:spChg chg="mod">
          <ac:chgData name="Mathias Vercauteren" userId="fa5be325-c4b1-412f-aabb-20c14464bfb7" providerId="ADAL" clId="{25C97D6E-73B0-4140-96CD-2BA9D853D87A}" dt="2024-09-25T06:49:17.253" v="10753" actId="2711"/>
          <ac:spMkLst>
            <pc:docMk/>
            <pc:sldMk cId="4028478203" sldId="2147470476"/>
            <ac:spMk id="22" creationId="{53FC39E8-A44C-C1A5-248D-9176B93DB758}"/>
          </ac:spMkLst>
        </pc:spChg>
        <pc:spChg chg="add mod">
          <ac:chgData name="Mathias Vercauteren" userId="fa5be325-c4b1-412f-aabb-20c14464bfb7" providerId="ADAL" clId="{25C97D6E-73B0-4140-96CD-2BA9D853D87A}" dt="2024-09-25T06:49:17.253" v="10753" actId="2711"/>
          <ac:spMkLst>
            <pc:docMk/>
            <pc:sldMk cId="4028478203" sldId="2147470476"/>
            <ac:spMk id="23" creationId="{C93AA7BC-9706-D35F-F247-E2FAA4532CC5}"/>
          </ac:spMkLst>
        </pc:spChg>
        <pc:spChg chg="add mod">
          <ac:chgData name="Mathias Vercauteren" userId="fa5be325-c4b1-412f-aabb-20c14464bfb7" providerId="ADAL" clId="{25C97D6E-73B0-4140-96CD-2BA9D853D87A}" dt="2024-09-25T06:49:17.253" v="10753" actId="2711"/>
          <ac:spMkLst>
            <pc:docMk/>
            <pc:sldMk cId="4028478203" sldId="2147470476"/>
            <ac:spMk id="24" creationId="{3C2DA016-B6BD-C91E-DD2A-89B703DAB741}"/>
          </ac:spMkLst>
        </pc:spChg>
        <pc:spChg chg="add mod">
          <ac:chgData name="Mathias Vercauteren" userId="fa5be325-c4b1-412f-aabb-20c14464bfb7" providerId="ADAL" clId="{25C97D6E-73B0-4140-96CD-2BA9D853D87A}" dt="2024-09-25T06:49:17.253" v="10753" actId="2711"/>
          <ac:spMkLst>
            <pc:docMk/>
            <pc:sldMk cId="4028478203" sldId="2147470476"/>
            <ac:spMk id="25" creationId="{CFD3C612-002A-D92B-1C60-6ECA44DFB47E}"/>
          </ac:spMkLst>
        </pc:spChg>
        <pc:spChg chg="add mod">
          <ac:chgData name="Mathias Vercauteren" userId="fa5be325-c4b1-412f-aabb-20c14464bfb7" providerId="ADAL" clId="{25C97D6E-73B0-4140-96CD-2BA9D853D87A}" dt="2024-09-25T06:49:17.253" v="10753" actId="2711"/>
          <ac:spMkLst>
            <pc:docMk/>
            <pc:sldMk cId="4028478203" sldId="2147470476"/>
            <ac:spMk id="26" creationId="{75B40063-7FB3-D3CD-C848-27FA5B335C9B}"/>
          </ac:spMkLst>
        </pc:spChg>
        <pc:spChg chg="add mod">
          <ac:chgData name="Mathias Vercauteren" userId="fa5be325-c4b1-412f-aabb-20c14464bfb7" providerId="ADAL" clId="{25C97D6E-73B0-4140-96CD-2BA9D853D87A}" dt="2024-09-25T06:49:17.253" v="10753" actId="2711"/>
          <ac:spMkLst>
            <pc:docMk/>
            <pc:sldMk cId="4028478203" sldId="2147470476"/>
            <ac:spMk id="27" creationId="{AFDA8E92-EC27-C996-1C18-6B39F78F8003}"/>
          </ac:spMkLst>
        </pc:spChg>
        <pc:spChg chg="add mod">
          <ac:chgData name="Mathias Vercauteren" userId="fa5be325-c4b1-412f-aabb-20c14464bfb7" providerId="ADAL" clId="{25C97D6E-73B0-4140-96CD-2BA9D853D87A}" dt="2024-09-25T06:49:17.253" v="10753" actId="2711"/>
          <ac:spMkLst>
            <pc:docMk/>
            <pc:sldMk cId="4028478203" sldId="2147470476"/>
            <ac:spMk id="28" creationId="{C2B4487D-95B0-4927-4582-66D62F6F3171}"/>
          </ac:spMkLst>
        </pc:spChg>
        <pc:spChg chg="add mod">
          <ac:chgData name="Mathias Vercauteren" userId="fa5be325-c4b1-412f-aabb-20c14464bfb7" providerId="ADAL" clId="{25C97D6E-73B0-4140-96CD-2BA9D853D87A}" dt="2024-09-25T06:49:17.253" v="10753" actId="2711"/>
          <ac:spMkLst>
            <pc:docMk/>
            <pc:sldMk cId="4028478203" sldId="2147470476"/>
            <ac:spMk id="29" creationId="{84A152A2-C493-062E-4B51-6370F397B239}"/>
          </ac:spMkLst>
        </pc:spChg>
        <pc:spChg chg="add mod">
          <ac:chgData name="Mathias Vercauteren" userId="fa5be325-c4b1-412f-aabb-20c14464bfb7" providerId="ADAL" clId="{25C97D6E-73B0-4140-96CD-2BA9D853D87A}" dt="2024-09-25T06:49:17.253" v="10753" actId="2711"/>
          <ac:spMkLst>
            <pc:docMk/>
            <pc:sldMk cId="4028478203" sldId="2147470476"/>
            <ac:spMk id="30" creationId="{EA1B567E-8E2D-0E44-19F7-3EE3399354BD}"/>
          </ac:spMkLst>
        </pc:spChg>
        <pc:spChg chg="add mod">
          <ac:chgData name="Mathias Vercauteren" userId="fa5be325-c4b1-412f-aabb-20c14464bfb7" providerId="ADAL" clId="{25C97D6E-73B0-4140-96CD-2BA9D853D87A}" dt="2024-09-25T06:49:17.253" v="10753" actId="2711"/>
          <ac:spMkLst>
            <pc:docMk/>
            <pc:sldMk cId="4028478203" sldId="2147470476"/>
            <ac:spMk id="31" creationId="{903BD4EE-449D-7A2A-B40D-36A0E42B432A}"/>
          </ac:spMkLst>
        </pc:spChg>
        <pc:spChg chg="add mod">
          <ac:chgData name="Mathias Vercauteren" userId="fa5be325-c4b1-412f-aabb-20c14464bfb7" providerId="ADAL" clId="{25C97D6E-73B0-4140-96CD-2BA9D853D87A}" dt="2024-09-25T06:49:17.253" v="10753" actId="2711"/>
          <ac:spMkLst>
            <pc:docMk/>
            <pc:sldMk cId="4028478203" sldId="2147470476"/>
            <ac:spMk id="32" creationId="{405C3EAD-D733-A6F3-8536-03E20B435FA9}"/>
          </ac:spMkLst>
        </pc:spChg>
        <pc:spChg chg="mod">
          <ac:chgData name="Mathias Vercauteren" userId="fa5be325-c4b1-412f-aabb-20c14464bfb7" providerId="ADAL" clId="{25C97D6E-73B0-4140-96CD-2BA9D853D87A}" dt="2024-09-25T06:49:17.253" v="10753" actId="2711"/>
          <ac:spMkLst>
            <pc:docMk/>
            <pc:sldMk cId="4028478203" sldId="2147470476"/>
            <ac:spMk id="33" creationId="{D8A316AD-15DB-A2F8-8EDD-0BE11F625044}"/>
          </ac:spMkLst>
        </pc:spChg>
        <pc:spChg chg="add mod">
          <ac:chgData name="Mathias Vercauteren" userId="fa5be325-c4b1-412f-aabb-20c14464bfb7" providerId="ADAL" clId="{25C97D6E-73B0-4140-96CD-2BA9D853D87A}" dt="2024-09-25T06:49:17.253" v="10753" actId="2711"/>
          <ac:spMkLst>
            <pc:docMk/>
            <pc:sldMk cId="4028478203" sldId="2147470476"/>
            <ac:spMk id="34" creationId="{E05B5D9A-E31E-C7D3-4BAB-BEF4F68280C3}"/>
          </ac:spMkLst>
        </pc:spChg>
        <pc:spChg chg="add mod">
          <ac:chgData name="Mathias Vercauteren" userId="fa5be325-c4b1-412f-aabb-20c14464bfb7" providerId="ADAL" clId="{25C97D6E-73B0-4140-96CD-2BA9D853D87A}" dt="2024-09-25T06:49:17.253" v="10753" actId="2711"/>
          <ac:spMkLst>
            <pc:docMk/>
            <pc:sldMk cId="4028478203" sldId="2147470476"/>
            <ac:spMk id="35" creationId="{A4F4BD48-5A15-88BF-1C52-27D21C0CDC74}"/>
          </ac:spMkLst>
        </pc:spChg>
        <pc:spChg chg="add mod">
          <ac:chgData name="Mathias Vercauteren" userId="fa5be325-c4b1-412f-aabb-20c14464bfb7" providerId="ADAL" clId="{25C97D6E-73B0-4140-96CD-2BA9D853D87A}" dt="2024-09-25T06:49:17.253" v="10753" actId="2711"/>
          <ac:spMkLst>
            <pc:docMk/>
            <pc:sldMk cId="4028478203" sldId="2147470476"/>
            <ac:spMk id="36" creationId="{6374D5DE-ED9B-DA72-C4CA-E41544075ED0}"/>
          </ac:spMkLst>
        </pc:spChg>
        <pc:spChg chg="add mod">
          <ac:chgData name="Mathias Vercauteren" userId="fa5be325-c4b1-412f-aabb-20c14464bfb7" providerId="ADAL" clId="{25C97D6E-73B0-4140-96CD-2BA9D853D87A}" dt="2024-09-25T06:49:17.253" v="10753" actId="2711"/>
          <ac:spMkLst>
            <pc:docMk/>
            <pc:sldMk cId="4028478203" sldId="2147470476"/>
            <ac:spMk id="37" creationId="{402DA103-BBE4-49FF-A384-F574C02CC7BA}"/>
          </ac:spMkLst>
        </pc:spChg>
        <pc:spChg chg="add mod">
          <ac:chgData name="Mathias Vercauteren" userId="fa5be325-c4b1-412f-aabb-20c14464bfb7" providerId="ADAL" clId="{25C97D6E-73B0-4140-96CD-2BA9D853D87A}" dt="2024-09-25T06:49:17.253" v="10753" actId="2711"/>
          <ac:spMkLst>
            <pc:docMk/>
            <pc:sldMk cId="4028478203" sldId="2147470476"/>
            <ac:spMk id="38" creationId="{35DD09F8-18F4-4426-A2CD-0EA50FAAF66A}"/>
          </ac:spMkLst>
        </pc:spChg>
        <pc:spChg chg="add mod">
          <ac:chgData name="Mathias Vercauteren" userId="fa5be325-c4b1-412f-aabb-20c14464bfb7" providerId="ADAL" clId="{25C97D6E-73B0-4140-96CD-2BA9D853D87A}" dt="2024-09-25T06:49:17.253" v="10753" actId="2711"/>
          <ac:spMkLst>
            <pc:docMk/>
            <pc:sldMk cId="4028478203" sldId="2147470476"/>
            <ac:spMk id="39" creationId="{EF712C1D-1975-603B-F035-35998CBD1A5E}"/>
          </ac:spMkLst>
        </pc:spChg>
        <pc:spChg chg="add mod">
          <ac:chgData name="Mathias Vercauteren" userId="fa5be325-c4b1-412f-aabb-20c14464bfb7" providerId="ADAL" clId="{25C97D6E-73B0-4140-96CD-2BA9D853D87A}" dt="2024-09-25T06:49:17.253" v="10753" actId="2711"/>
          <ac:spMkLst>
            <pc:docMk/>
            <pc:sldMk cId="4028478203" sldId="2147470476"/>
            <ac:spMk id="40" creationId="{904CA77F-9600-84A1-916E-6909B462DD5B}"/>
          </ac:spMkLst>
        </pc:spChg>
        <pc:spChg chg="add mod">
          <ac:chgData name="Mathias Vercauteren" userId="fa5be325-c4b1-412f-aabb-20c14464bfb7" providerId="ADAL" clId="{25C97D6E-73B0-4140-96CD-2BA9D853D87A}" dt="2024-09-25T06:49:17.253" v="10753" actId="2711"/>
          <ac:spMkLst>
            <pc:docMk/>
            <pc:sldMk cId="4028478203" sldId="2147470476"/>
            <ac:spMk id="41" creationId="{8FF64B46-412C-708B-9521-42AF4F3D5A87}"/>
          </ac:spMkLst>
        </pc:spChg>
        <pc:spChg chg="add mod">
          <ac:chgData name="Mathias Vercauteren" userId="fa5be325-c4b1-412f-aabb-20c14464bfb7" providerId="ADAL" clId="{25C97D6E-73B0-4140-96CD-2BA9D853D87A}" dt="2024-09-25T06:49:17.253" v="10753" actId="2711"/>
          <ac:spMkLst>
            <pc:docMk/>
            <pc:sldMk cId="4028478203" sldId="2147470476"/>
            <ac:spMk id="42" creationId="{7B2299B0-C35A-BCBB-13B7-311BE2C26DCC}"/>
          </ac:spMkLst>
        </pc:spChg>
        <pc:spChg chg="add mod">
          <ac:chgData name="Mathias Vercauteren" userId="fa5be325-c4b1-412f-aabb-20c14464bfb7" providerId="ADAL" clId="{25C97D6E-73B0-4140-96CD-2BA9D853D87A}" dt="2024-09-25T06:49:17.253" v="10753" actId="2711"/>
          <ac:spMkLst>
            <pc:docMk/>
            <pc:sldMk cId="4028478203" sldId="2147470476"/>
            <ac:spMk id="43" creationId="{E11488E0-2E30-071E-9E2A-2106B14605DA}"/>
          </ac:spMkLst>
        </pc:spChg>
        <pc:spChg chg="add mod">
          <ac:chgData name="Mathias Vercauteren" userId="fa5be325-c4b1-412f-aabb-20c14464bfb7" providerId="ADAL" clId="{25C97D6E-73B0-4140-96CD-2BA9D853D87A}" dt="2024-09-25T06:49:17.253" v="10753" actId="2711"/>
          <ac:spMkLst>
            <pc:docMk/>
            <pc:sldMk cId="4028478203" sldId="2147470476"/>
            <ac:spMk id="44" creationId="{5898052A-BDA5-1D38-1D38-AB1FF400AA44}"/>
          </ac:spMkLst>
        </pc:spChg>
        <pc:spChg chg="add mod">
          <ac:chgData name="Mathias Vercauteren" userId="fa5be325-c4b1-412f-aabb-20c14464bfb7" providerId="ADAL" clId="{25C97D6E-73B0-4140-96CD-2BA9D853D87A}" dt="2024-09-25T06:49:17.253" v="10753" actId="2711"/>
          <ac:spMkLst>
            <pc:docMk/>
            <pc:sldMk cId="4028478203" sldId="2147470476"/>
            <ac:spMk id="45" creationId="{A50AF60F-658A-AAE5-FB1D-8B7F829EBDD8}"/>
          </ac:spMkLst>
        </pc:spChg>
        <pc:spChg chg="add mod">
          <ac:chgData name="Mathias Vercauteren" userId="fa5be325-c4b1-412f-aabb-20c14464bfb7" providerId="ADAL" clId="{25C97D6E-73B0-4140-96CD-2BA9D853D87A}" dt="2024-09-25T06:49:17.253" v="10753" actId="2711"/>
          <ac:spMkLst>
            <pc:docMk/>
            <pc:sldMk cId="4028478203" sldId="2147470476"/>
            <ac:spMk id="46" creationId="{1FA285ED-2BA2-3D00-AFF6-DE9B4FAADB0B}"/>
          </ac:spMkLst>
        </pc:spChg>
        <pc:spChg chg="add mod">
          <ac:chgData name="Mathias Vercauteren" userId="fa5be325-c4b1-412f-aabb-20c14464bfb7" providerId="ADAL" clId="{25C97D6E-73B0-4140-96CD-2BA9D853D87A}" dt="2024-09-25T06:49:17.253" v="10753" actId="2711"/>
          <ac:spMkLst>
            <pc:docMk/>
            <pc:sldMk cId="4028478203" sldId="2147470476"/>
            <ac:spMk id="47" creationId="{02B6E151-43DC-A562-6131-B1E16AA535FF}"/>
          </ac:spMkLst>
        </pc:spChg>
        <pc:spChg chg="add mod">
          <ac:chgData name="Mathias Vercauteren" userId="fa5be325-c4b1-412f-aabb-20c14464bfb7" providerId="ADAL" clId="{25C97D6E-73B0-4140-96CD-2BA9D853D87A}" dt="2024-09-25T06:49:17.253" v="10753" actId="2711"/>
          <ac:spMkLst>
            <pc:docMk/>
            <pc:sldMk cId="4028478203" sldId="2147470476"/>
            <ac:spMk id="48" creationId="{A52C86C5-9A4A-AF8F-A7C9-EA11B2369819}"/>
          </ac:spMkLst>
        </pc:spChg>
        <pc:spChg chg="add mod">
          <ac:chgData name="Mathias Vercauteren" userId="fa5be325-c4b1-412f-aabb-20c14464bfb7" providerId="ADAL" clId="{25C97D6E-73B0-4140-96CD-2BA9D853D87A}" dt="2024-09-25T06:49:17.253" v="10753" actId="2711"/>
          <ac:spMkLst>
            <pc:docMk/>
            <pc:sldMk cId="4028478203" sldId="2147470476"/>
            <ac:spMk id="49" creationId="{4EE39F18-D90D-EB24-FD78-7F647C9F12C7}"/>
          </ac:spMkLst>
        </pc:spChg>
        <pc:spChg chg="add mod">
          <ac:chgData name="Mathias Vercauteren" userId="fa5be325-c4b1-412f-aabb-20c14464bfb7" providerId="ADAL" clId="{25C97D6E-73B0-4140-96CD-2BA9D853D87A}" dt="2024-09-25T06:49:17.253" v="10753" actId="2711"/>
          <ac:spMkLst>
            <pc:docMk/>
            <pc:sldMk cId="4028478203" sldId="2147470476"/>
            <ac:spMk id="50" creationId="{22B2CF67-9648-5B0E-C236-09739677B367}"/>
          </ac:spMkLst>
        </pc:spChg>
        <pc:spChg chg="add mod">
          <ac:chgData name="Mathias Vercauteren" userId="fa5be325-c4b1-412f-aabb-20c14464bfb7" providerId="ADAL" clId="{25C97D6E-73B0-4140-96CD-2BA9D853D87A}" dt="2024-09-25T06:49:17.253" v="10753" actId="2711"/>
          <ac:spMkLst>
            <pc:docMk/>
            <pc:sldMk cId="4028478203" sldId="2147470476"/>
            <ac:spMk id="51" creationId="{8B2E91EA-2D4F-85C1-D576-F929BCF0C781}"/>
          </ac:spMkLst>
        </pc:spChg>
        <pc:spChg chg="add mod">
          <ac:chgData name="Mathias Vercauteren" userId="fa5be325-c4b1-412f-aabb-20c14464bfb7" providerId="ADAL" clId="{25C97D6E-73B0-4140-96CD-2BA9D853D87A}" dt="2024-09-25T06:49:17.253" v="10753" actId="2711"/>
          <ac:spMkLst>
            <pc:docMk/>
            <pc:sldMk cId="4028478203" sldId="2147470476"/>
            <ac:spMk id="52" creationId="{DE85B634-87C8-D5EA-96A7-9238157DA992}"/>
          </ac:spMkLst>
        </pc:spChg>
        <pc:spChg chg="add mod">
          <ac:chgData name="Mathias Vercauteren" userId="fa5be325-c4b1-412f-aabb-20c14464bfb7" providerId="ADAL" clId="{25C97D6E-73B0-4140-96CD-2BA9D853D87A}" dt="2024-09-25T06:49:17.253" v="10753" actId="2711"/>
          <ac:spMkLst>
            <pc:docMk/>
            <pc:sldMk cId="4028478203" sldId="2147470476"/>
            <ac:spMk id="53" creationId="{01BEDC8C-46B2-2915-A50F-384D3211EE16}"/>
          </ac:spMkLst>
        </pc:spChg>
        <pc:spChg chg="add mod">
          <ac:chgData name="Mathias Vercauteren" userId="fa5be325-c4b1-412f-aabb-20c14464bfb7" providerId="ADAL" clId="{25C97D6E-73B0-4140-96CD-2BA9D853D87A}" dt="2024-09-25T06:49:17.253" v="10753" actId="2711"/>
          <ac:spMkLst>
            <pc:docMk/>
            <pc:sldMk cId="4028478203" sldId="2147470476"/>
            <ac:spMk id="54" creationId="{8446EC2F-5335-D73A-99FC-AD47E4C29673}"/>
          </ac:spMkLst>
        </pc:spChg>
        <pc:spChg chg="add mod">
          <ac:chgData name="Mathias Vercauteren" userId="fa5be325-c4b1-412f-aabb-20c14464bfb7" providerId="ADAL" clId="{25C97D6E-73B0-4140-96CD-2BA9D853D87A}" dt="2024-09-25T06:49:17.253" v="10753" actId="2711"/>
          <ac:spMkLst>
            <pc:docMk/>
            <pc:sldMk cId="4028478203" sldId="2147470476"/>
            <ac:spMk id="55" creationId="{1AE9DC6B-9C62-A055-A6C5-89E5D1B698CD}"/>
          </ac:spMkLst>
        </pc:spChg>
        <pc:spChg chg="add mod">
          <ac:chgData name="Mathias Vercauteren" userId="fa5be325-c4b1-412f-aabb-20c14464bfb7" providerId="ADAL" clId="{25C97D6E-73B0-4140-96CD-2BA9D853D87A}" dt="2024-09-25T06:49:17.253" v="10753" actId="2711"/>
          <ac:spMkLst>
            <pc:docMk/>
            <pc:sldMk cId="4028478203" sldId="2147470476"/>
            <ac:spMk id="56" creationId="{53D9145E-349B-8941-CC0B-4FB0F2F195C7}"/>
          </ac:spMkLst>
        </pc:spChg>
        <pc:spChg chg="add mod">
          <ac:chgData name="Mathias Vercauteren" userId="fa5be325-c4b1-412f-aabb-20c14464bfb7" providerId="ADAL" clId="{25C97D6E-73B0-4140-96CD-2BA9D853D87A}" dt="2024-09-25T06:49:17.253" v="10753" actId="2711"/>
          <ac:spMkLst>
            <pc:docMk/>
            <pc:sldMk cId="4028478203" sldId="2147470476"/>
            <ac:spMk id="57" creationId="{51725FB5-17DC-7D77-62A9-D17354FF6555}"/>
          </ac:spMkLst>
        </pc:spChg>
        <pc:spChg chg="add mod">
          <ac:chgData name="Mathias Vercauteren" userId="fa5be325-c4b1-412f-aabb-20c14464bfb7" providerId="ADAL" clId="{25C97D6E-73B0-4140-96CD-2BA9D853D87A}" dt="2024-09-25T06:49:17.253" v="10753" actId="2711"/>
          <ac:spMkLst>
            <pc:docMk/>
            <pc:sldMk cId="4028478203" sldId="2147470476"/>
            <ac:spMk id="58" creationId="{B3D27641-DA4A-FA36-735D-EB37B2ECC949}"/>
          </ac:spMkLst>
        </pc:spChg>
        <pc:grpChg chg="mod">
          <ac:chgData name="Mathias Vercauteren" userId="fa5be325-c4b1-412f-aabb-20c14464bfb7" providerId="ADAL" clId="{25C97D6E-73B0-4140-96CD-2BA9D853D87A}" dt="2024-09-25T06:49:17.253" v="10753" actId="2711"/>
          <ac:grpSpMkLst>
            <pc:docMk/>
            <pc:sldMk cId="4028478203" sldId="2147470476"/>
            <ac:grpSpMk id="6" creationId="{BFCCA5E3-DE5A-6AB0-5DF8-077F3B31D1C3}"/>
          </ac:grpSpMkLst>
        </pc:grpChg>
      </pc:sldChg>
      <pc:sldChg chg="addSp delSp modSp add mod modTransition modAnim">
        <pc:chgData name="Mathias Vercauteren" userId="fa5be325-c4b1-412f-aabb-20c14464bfb7" providerId="ADAL" clId="{25C97D6E-73B0-4140-96CD-2BA9D853D87A}" dt="2024-10-02T17:13:14.143" v="41813"/>
        <pc:sldMkLst>
          <pc:docMk/>
          <pc:sldMk cId="4078250993" sldId="2147470477"/>
        </pc:sldMkLst>
        <pc:spChg chg="mod">
          <ac:chgData name="Mathias Vercauteren" userId="fa5be325-c4b1-412f-aabb-20c14464bfb7" providerId="ADAL" clId="{25C97D6E-73B0-4140-96CD-2BA9D853D87A}" dt="2024-09-25T06:47:52.090" v="10712"/>
          <ac:spMkLst>
            <pc:docMk/>
            <pc:sldMk cId="4078250993" sldId="2147470477"/>
            <ac:spMk id="2" creationId="{C8A5EBF4-6C0B-E82E-DCF7-55720A2C10FD}"/>
          </ac:spMkLst>
        </pc:spChg>
        <pc:spChg chg="add del">
          <ac:chgData name="Mathias Vercauteren" userId="fa5be325-c4b1-412f-aabb-20c14464bfb7" providerId="ADAL" clId="{25C97D6E-73B0-4140-96CD-2BA9D853D87A}" dt="2024-09-25T06:49:00.486" v="10749" actId="22"/>
          <ac:spMkLst>
            <pc:docMk/>
            <pc:sldMk cId="4078250993" sldId="2147470477"/>
            <ac:spMk id="12" creationId="{2F1CBC47-7863-8494-4209-82ED8F400A10}"/>
          </ac:spMkLst>
        </pc:spChg>
        <pc:spChg chg="add mod">
          <ac:chgData name="Mathias Vercauteren" userId="fa5be325-c4b1-412f-aabb-20c14464bfb7" providerId="ADAL" clId="{25C97D6E-73B0-4140-96CD-2BA9D853D87A}" dt="2024-09-25T06:49:08.884" v="10752" actId="2711"/>
          <ac:spMkLst>
            <pc:docMk/>
            <pc:sldMk cId="4078250993" sldId="2147470477"/>
            <ac:spMk id="13" creationId="{3AB45169-FEB0-F07B-4025-F0509D1D0076}"/>
          </ac:spMkLst>
        </pc:spChg>
        <pc:spChg chg="add mod">
          <ac:chgData name="Mathias Vercauteren" userId="fa5be325-c4b1-412f-aabb-20c14464bfb7" providerId="ADAL" clId="{25C97D6E-73B0-4140-96CD-2BA9D853D87A}" dt="2024-09-25T06:49:54.962" v="10758" actId="20577"/>
          <ac:spMkLst>
            <pc:docMk/>
            <pc:sldMk cId="4078250993" sldId="2147470477"/>
            <ac:spMk id="14" creationId="{87CE7E5C-746D-11F3-9032-B0A1208B8B7D}"/>
          </ac:spMkLst>
        </pc:spChg>
        <pc:spChg chg="add mod">
          <ac:chgData name="Mathias Vercauteren" userId="fa5be325-c4b1-412f-aabb-20c14464bfb7" providerId="ADAL" clId="{25C97D6E-73B0-4140-96CD-2BA9D853D87A}" dt="2024-09-25T06:49:56.581" v="10760" actId="20577"/>
          <ac:spMkLst>
            <pc:docMk/>
            <pc:sldMk cId="4078250993" sldId="2147470477"/>
            <ac:spMk id="15" creationId="{D04B244F-067A-0648-EE1A-5DB68CF71EE6}"/>
          </ac:spMkLst>
        </pc:spChg>
        <pc:spChg chg="add mod">
          <ac:chgData name="Mathias Vercauteren" userId="fa5be325-c4b1-412f-aabb-20c14464bfb7" providerId="ADAL" clId="{25C97D6E-73B0-4140-96CD-2BA9D853D87A}" dt="2024-09-25T06:57:04.380" v="10787"/>
          <ac:spMkLst>
            <pc:docMk/>
            <pc:sldMk cId="4078250993" sldId="2147470477"/>
            <ac:spMk id="16" creationId="{8C48897A-C563-B803-ADC8-B4D4311260B8}"/>
          </ac:spMkLst>
        </pc:spChg>
        <pc:spChg chg="mod">
          <ac:chgData name="Mathias Vercauteren" userId="fa5be325-c4b1-412f-aabb-20c14464bfb7" providerId="ADAL" clId="{25C97D6E-73B0-4140-96CD-2BA9D853D87A}" dt="2024-09-25T06:48:54.032" v="10747"/>
          <ac:spMkLst>
            <pc:docMk/>
            <pc:sldMk cId="4078250993" sldId="2147470477"/>
            <ac:spMk id="17" creationId="{E27B0E0A-F484-A83A-F9A3-897DE37D0DE1}"/>
          </ac:spMkLst>
        </pc:spChg>
        <pc:spChg chg="mod">
          <ac:chgData name="Mathias Vercauteren" userId="fa5be325-c4b1-412f-aabb-20c14464bfb7" providerId="ADAL" clId="{25C97D6E-73B0-4140-96CD-2BA9D853D87A}" dt="2024-09-25T06:48:25.238" v="10732" actId="20577"/>
          <ac:spMkLst>
            <pc:docMk/>
            <pc:sldMk cId="4078250993" sldId="2147470477"/>
            <ac:spMk id="18" creationId="{FAF4E34B-7459-4CD7-CB44-087F381BE34E}"/>
          </ac:spMkLst>
        </pc:spChg>
        <pc:spChg chg="add mod">
          <ac:chgData name="Mathias Vercauteren" userId="fa5be325-c4b1-412f-aabb-20c14464bfb7" providerId="ADAL" clId="{25C97D6E-73B0-4140-96CD-2BA9D853D87A}" dt="2024-09-25T06:56:55.070" v="10786"/>
          <ac:spMkLst>
            <pc:docMk/>
            <pc:sldMk cId="4078250993" sldId="2147470477"/>
            <ac:spMk id="19" creationId="{1EE9407C-56F1-E643-D822-F8977A6C033B}"/>
          </ac:spMkLst>
        </pc:spChg>
        <pc:spChg chg="add mod">
          <ac:chgData name="Mathias Vercauteren" userId="fa5be325-c4b1-412f-aabb-20c14464bfb7" providerId="ADAL" clId="{25C97D6E-73B0-4140-96CD-2BA9D853D87A}" dt="2024-09-25T06:57:14.988" v="10788"/>
          <ac:spMkLst>
            <pc:docMk/>
            <pc:sldMk cId="4078250993" sldId="2147470477"/>
            <ac:spMk id="20" creationId="{14566AAE-0D4A-99CC-B50B-015E42B1FDDD}"/>
          </ac:spMkLst>
        </pc:spChg>
        <pc:spChg chg="mod">
          <ac:chgData name="Mathias Vercauteren" userId="fa5be325-c4b1-412f-aabb-20c14464bfb7" providerId="ADAL" clId="{25C97D6E-73B0-4140-96CD-2BA9D853D87A}" dt="2024-09-25T06:47:23.417" v="10703" actId="207"/>
          <ac:spMkLst>
            <pc:docMk/>
            <pc:sldMk cId="4078250993" sldId="2147470477"/>
            <ac:spMk id="26" creationId="{39AF265A-F177-2E8C-E597-732C1F30132F}"/>
          </ac:spMkLst>
        </pc:spChg>
        <pc:spChg chg="mod">
          <ac:chgData name="Mathias Vercauteren" userId="fa5be325-c4b1-412f-aabb-20c14464bfb7" providerId="ADAL" clId="{25C97D6E-73B0-4140-96CD-2BA9D853D87A}" dt="2024-09-25T06:47:26.654" v="10704" actId="207"/>
          <ac:spMkLst>
            <pc:docMk/>
            <pc:sldMk cId="4078250993" sldId="2147470477"/>
            <ac:spMk id="27" creationId="{848E1AB7-7044-3ACC-EDE2-09417C219F10}"/>
          </ac:spMkLst>
        </pc:spChg>
        <pc:cxnChg chg="add mod">
          <ac:chgData name="Mathias Vercauteren" userId="fa5be325-c4b1-412f-aabb-20c14464bfb7" providerId="ADAL" clId="{25C97D6E-73B0-4140-96CD-2BA9D853D87A}" dt="2024-09-25T06:49:07.004" v="10751" actId="1076"/>
          <ac:cxnSpMkLst>
            <pc:docMk/>
            <pc:sldMk cId="4078250993" sldId="2147470477"/>
            <ac:cxnSpMk id="21" creationId="{D956DB92-3F8E-E9C4-882B-CDD3E731D4E4}"/>
          </ac:cxnSpMkLst>
        </pc:cxnChg>
        <pc:cxnChg chg="add mod">
          <ac:chgData name="Mathias Vercauteren" userId="fa5be325-c4b1-412f-aabb-20c14464bfb7" providerId="ADAL" clId="{25C97D6E-73B0-4140-96CD-2BA9D853D87A}" dt="2024-09-25T06:49:07.004" v="10751" actId="1076"/>
          <ac:cxnSpMkLst>
            <pc:docMk/>
            <pc:sldMk cId="4078250993" sldId="2147470477"/>
            <ac:cxnSpMk id="22" creationId="{2EA48EBB-B64A-3E70-4501-9725DD604931}"/>
          </ac:cxnSpMkLst>
        </pc:cxnChg>
        <pc:cxnChg chg="add mod">
          <ac:chgData name="Mathias Vercauteren" userId="fa5be325-c4b1-412f-aabb-20c14464bfb7" providerId="ADAL" clId="{25C97D6E-73B0-4140-96CD-2BA9D853D87A}" dt="2024-09-25T06:49:07.004" v="10751" actId="1076"/>
          <ac:cxnSpMkLst>
            <pc:docMk/>
            <pc:sldMk cId="4078250993" sldId="2147470477"/>
            <ac:cxnSpMk id="28" creationId="{AC850F75-DE51-B0D7-229F-60C05C273AC8}"/>
          </ac:cxnSpMkLst>
        </pc:cxnChg>
      </pc:sldChg>
      <pc:sldChg chg="addSp delSp modSp add mod modTransition delAnim modAnim">
        <pc:chgData name="Mathias Vercauteren" userId="fa5be325-c4b1-412f-aabb-20c14464bfb7" providerId="ADAL" clId="{25C97D6E-73B0-4140-96CD-2BA9D853D87A}" dt="2024-10-02T17:13:14.143" v="41813"/>
        <pc:sldMkLst>
          <pc:docMk/>
          <pc:sldMk cId="3645187465" sldId="2147470478"/>
        </pc:sldMkLst>
        <pc:spChg chg="add mod">
          <ac:chgData name="Mathias Vercauteren" userId="fa5be325-c4b1-412f-aabb-20c14464bfb7" providerId="ADAL" clId="{25C97D6E-73B0-4140-96CD-2BA9D853D87A}" dt="2024-09-25T06:55:12.828" v="10776" actId="1076"/>
          <ac:spMkLst>
            <pc:docMk/>
            <pc:sldMk cId="3645187465" sldId="2147470478"/>
            <ac:spMk id="11" creationId="{94EB66B7-D4B6-BA1B-0C13-83B5521A5387}"/>
          </ac:spMkLst>
        </pc:spChg>
        <pc:spChg chg="add mod">
          <ac:chgData name="Mathias Vercauteren" userId="fa5be325-c4b1-412f-aabb-20c14464bfb7" providerId="ADAL" clId="{25C97D6E-73B0-4140-96CD-2BA9D853D87A}" dt="2024-09-25T06:55:12.828" v="10776" actId="1076"/>
          <ac:spMkLst>
            <pc:docMk/>
            <pc:sldMk cId="3645187465" sldId="2147470478"/>
            <ac:spMk id="12" creationId="{74FCBF41-81F1-63AB-3EFE-1AEBF049F20F}"/>
          </ac:spMkLst>
        </pc:spChg>
        <pc:spChg chg="del">
          <ac:chgData name="Mathias Vercauteren" userId="fa5be325-c4b1-412f-aabb-20c14464bfb7" providerId="ADAL" clId="{25C97D6E-73B0-4140-96CD-2BA9D853D87A}" dt="2024-09-25T06:51:10.951" v="10772" actId="478"/>
          <ac:spMkLst>
            <pc:docMk/>
            <pc:sldMk cId="3645187465" sldId="2147470478"/>
            <ac:spMk id="13" creationId="{3AB45169-FEB0-F07B-4025-F0509D1D0076}"/>
          </ac:spMkLst>
        </pc:spChg>
        <pc:spChg chg="del">
          <ac:chgData name="Mathias Vercauteren" userId="fa5be325-c4b1-412f-aabb-20c14464bfb7" providerId="ADAL" clId="{25C97D6E-73B0-4140-96CD-2BA9D853D87A}" dt="2024-09-25T06:51:10.951" v="10772" actId="478"/>
          <ac:spMkLst>
            <pc:docMk/>
            <pc:sldMk cId="3645187465" sldId="2147470478"/>
            <ac:spMk id="14" creationId="{87CE7E5C-746D-11F3-9032-B0A1208B8B7D}"/>
          </ac:spMkLst>
        </pc:spChg>
        <pc:spChg chg="del">
          <ac:chgData name="Mathias Vercauteren" userId="fa5be325-c4b1-412f-aabb-20c14464bfb7" providerId="ADAL" clId="{25C97D6E-73B0-4140-96CD-2BA9D853D87A}" dt="2024-09-25T06:51:10.951" v="10772" actId="478"/>
          <ac:spMkLst>
            <pc:docMk/>
            <pc:sldMk cId="3645187465" sldId="2147470478"/>
            <ac:spMk id="15" creationId="{D04B244F-067A-0648-EE1A-5DB68CF71EE6}"/>
          </ac:spMkLst>
        </pc:spChg>
        <pc:spChg chg="del">
          <ac:chgData name="Mathias Vercauteren" userId="fa5be325-c4b1-412f-aabb-20c14464bfb7" providerId="ADAL" clId="{25C97D6E-73B0-4140-96CD-2BA9D853D87A}" dt="2024-09-25T06:51:10.951" v="10772" actId="478"/>
          <ac:spMkLst>
            <pc:docMk/>
            <pc:sldMk cId="3645187465" sldId="2147470478"/>
            <ac:spMk id="16" creationId="{8C48897A-C563-B803-ADC8-B4D4311260B8}"/>
          </ac:spMkLst>
        </pc:spChg>
        <pc:spChg chg="mod">
          <ac:chgData name="Mathias Vercauteren" userId="fa5be325-c4b1-412f-aabb-20c14464bfb7" providerId="ADAL" clId="{25C97D6E-73B0-4140-96CD-2BA9D853D87A}" dt="2024-09-25T06:51:08.583" v="10771" actId="207"/>
          <ac:spMkLst>
            <pc:docMk/>
            <pc:sldMk cId="3645187465" sldId="2147470478"/>
            <ac:spMk id="17" creationId="{E27B0E0A-F484-A83A-F9A3-897DE37D0DE1}"/>
          </ac:spMkLst>
        </pc:spChg>
        <pc:spChg chg="del">
          <ac:chgData name="Mathias Vercauteren" userId="fa5be325-c4b1-412f-aabb-20c14464bfb7" providerId="ADAL" clId="{25C97D6E-73B0-4140-96CD-2BA9D853D87A}" dt="2024-09-25T06:51:10.951" v="10772" actId="478"/>
          <ac:spMkLst>
            <pc:docMk/>
            <pc:sldMk cId="3645187465" sldId="2147470478"/>
            <ac:spMk id="19" creationId="{1EE9407C-56F1-E643-D822-F8977A6C033B}"/>
          </ac:spMkLst>
        </pc:spChg>
        <pc:spChg chg="del">
          <ac:chgData name="Mathias Vercauteren" userId="fa5be325-c4b1-412f-aabb-20c14464bfb7" providerId="ADAL" clId="{25C97D6E-73B0-4140-96CD-2BA9D853D87A}" dt="2024-09-25T06:51:10.951" v="10772" actId="478"/>
          <ac:spMkLst>
            <pc:docMk/>
            <pc:sldMk cId="3645187465" sldId="2147470478"/>
            <ac:spMk id="20" creationId="{14566AAE-0D4A-99CC-B50B-015E42B1FDDD}"/>
          </ac:spMkLst>
        </pc:spChg>
        <pc:spChg chg="add mod">
          <ac:chgData name="Mathias Vercauteren" userId="fa5be325-c4b1-412f-aabb-20c14464bfb7" providerId="ADAL" clId="{25C97D6E-73B0-4140-96CD-2BA9D853D87A}" dt="2024-09-25T06:55:12.828" v="10776" actId="1076"/>
          <ac:spMkLst>
            <pc:docMk/>
            <pc:sldMk cId="3645187465" sldId="2147470478"/>
            <ac:spMk id="29" creationId="{D8F40A8B-3BC6-B8C7-7DDF-74A9483E224D}"/>
          </ac:spMkLst>
        </pc:spChg>
        <pc:spChg chg="add mod">
          <ac:chgData name="Mathias Vercauteren" userId="fa5be325-c4b1-412f-aabb-20c14464bfb7" providerId="ADAL" clId="{25C97D6E-73B0-4140-96CD-2BA9D853D87A}" dt="2024-09-25T06:55:12.828" v="10776" actId="1076"/>
          <ac:spMkLst>
            <pc:docMk/>
            <pc:sldMk cId="3645187465" sldId="2147470478"/>
            <ac:spMk id="30" creationId="{5D06D193-0A63-3535-8098-726BC1B4801E}"/>
          </ac:spMkLst>
        </pc:spChg>
        <pc:spChg chg="add mod">
          <ac:chgData name="Mathias Vercauteren" userId="fa5be325-c4b1-412f-aabb-20c14464bfb7" providerId="ADAL" clId="{25C97D6E-73B0-4140-96CD-2BA9D853D87A}" dt="2024-09-25T06:55:12.828" v="10776" actId="1076"/>
          <ac:spMkLst>
            <pc:docMk/>
            <pc:sldMk cId="3645187465" sldId="2147470478"/>
            <ac:spMk id="31" creationId="{847BA2AC-EAB0-C26F-D8D6-F5A164E497AE}"/>
          </ac:spMkLst>
        </pc:spChg>
        <pc:spChg chg="add mod">
          <ac:chgData name="Mathias Vercauteren" userId="fa5be325-c4b1-412f-aabb-20c14464bfb7" providerId="ADAL" clId="{25C97D6E-73B0-4140-96CD-2BA9D853D87A}" dt="2024-09-25T06:55:12.828" v="10776" actId="1076"/>
          <ac:spMkLst>
            <pc:docMk/>
            <pc:sldMk cId="3645187465" sldId="2147470478"/>
            <ac:spMk id="32" creationId="{054BD3FB-0936-BAAD-78CC-C8D50BC4D0B0}"/>
          </ac:spMkLst>
        </pc:spChg>
        <pc:spChg chg="add mod">
          <ac:chgData name="Mathias Vercauteren" userId="fa5be325-c4b1-412f-aabb-20c14464bfb7" providerId="ADAL" clId="{25C97D6E-73B0-4140-96CD-2BA9D853D87A}" dt="2024-09-25T06:55:12.828" v="10776" actId="1076"/>
          <ac:spMkLst>
            <pc:docMk/>
            <pc:sldMk cId="3645187465" sldId="2147470478"/>
            <ac:spMk id="33" creationId="{424AF945-D623-C5D3-452D-E0A5EC3A49C4}"/>
          </ac:spMkLst>
        </pc:spChg>
        <pc:spChg chg="add mod">
          <ac:chgData name="Mathias Vercauteren" userId="fa5be325-c4b1-412f-aabb-20c14464bfb7" providerId="ADAL" clId="{25C97D6E-73B0-4140-96CD-2BA9D853D87A}" dt="2024-09-25T06:55:12.828" v="10776" actId="1076"/>
          <ac:spMkLst>
            <pc:docMk/>
            <pc:sldMk cId="3645187465" sldId="2147470478"/>
            <ac:spMk id="34" creationId="{9C97BC85-BE75-D6D5-232F-E1153DA62F2E}"/>
          </ac:spMkLst>
        </pc:spChg>
        <pc:spChg chg="add mod">
          <ac:chgData name="Mathias Vercauteren" userId="fa5be325-c4b1-412f-aabb-20c14464bfb7" providerId="ADAL" clId="{25C97D6E-73B0-4140-96CD-2BA9D853D87A}" dt="2024-09-25T06:55:12.828" v="10776" actId="1076"/>
          <ac:spMkLst>
            <pc:docMk/>
            <pc:sldMk cId="3645187465" sldId="2147470478"/>
            <ac:spMk id="35" creationId="{7D4267B8-1A1E-57E6-B0DF-867F070E9E23}"/>
          </ac:spMkLst>
        </pc:spChg>
        <pc:spChg chg="add mod">
          <ac:chgData name="Mathias Vercauteren" userId="fa5be325-c4b1-412f-aabb-20c14464bfb7" providerId="ADAL" clId="{25C97D6E-73B0-4140-96CD-2BA9D853D87A}" dt="2024-09-25T06:55:12.828" v="10776" actId="1076"/>
          <ac:spMkLst>
            <pc:docMk/>
            <pc:sldMk cId="3645187465" sldId="2147470478"/>
            <ac:spMk id="36" creationId="{8B8E6D52-4AE7-25E6-D1C5-4DFB5BD71A50}"/>
          </ac:spMkLst>
        </pc:spChg>
        <pc:spChg chg="add mod">
          <ac:chgData name="Mathias Vercauteren" userId="fa5be325-c4b1-412f-aabb-20c14464bfb7" providerId="ADAL" clId="{25C97D6E-73B0-4140-96CD-2BA9D853D87A}" dt="2024-09-25T06:55:12.828" v="10776" actId="1076"/>
          <ac:spMkLst>
            <pc:docMk/>
            <pc:sldMk cId="3645187465" sldId="2147470478"/>
            <ac:spMk id="37" creationId="{771CADD8-E63A-B63A-361E-7688316D6066}"/>
          </ac:spMkLst>
        </pc:spChg>
        <pc:spChg chg="add mod">
          <ac:chgData name="Mathias Vercauteren" userId="fa5be325-c4b1-412f-aabb-20c14464bfb7" providerId="ADAL" clId="{25C97D6E-73B0-4140-96CD-2BA9D853D87A}" dt="2024-09-25T06:55:12.828" v="10776" actId="1076"/>
          <ac:spMkLst>
            <pc:docMk/>
            <pc:sldMk cId="3645187465" sldId="2147470478"/>
            <ac:spMk id="38" creationId="{6244B7E5-31C7-08D5-35C9-99106731F280}"/>
          </ac:spMkLst>
        </pc:spChg>
        <pc:cxnChg chg="del mod">
          <ac:chgData name="Mathias Vercauteren" userId="fa5be325-c4b1-412f-aabb-20c14464bfb7" providerId="ADAL" clId="{25C97D6E-73B0-4140-96CD-2BA9D853D87A}" dt="2024-09-25T06:51:10.951" v="10772" actId="478"/>
          <ac:cxnSpMkLst>
            <pc:docMk/>
            <pc:sldMk cId="3645187465" sldId="2147470478"/>
            <ac:cxnSpMk id="21" creationId="{D956DB92-3F8E-E9C4-882B-CDD3E731D4E4}"/>
          </ac:cxnSpMkLst>
        </pc:cxnChg>
        <pc:cxnChg chg="del mod">
          <ac:chgData name="Mathias Vercauteren" userId="fa5be325-c4b1-412f-aabb-20c14464bfb7" providerId="ADAL" clId="{25C97D6E-73B0-4140-96CD-2BA9D853D87A}" dt="2024-09-25T06:51:10.951" v="10772" actId="478"/>
          <ac:cxnSpMkLst>
            <pc:docMk/>
            <pc:sldMk cId="3645187465" sldId="2147470478"/>
            <ac:cxnSpMk id="22" creationId="{2EA48EBB-B64A-3E70-4501-9725DD604931}"/>
          </ac:cxnSpMkLst>
        </pc:cxnChg>
        <pc:cxnChg chg="del mod">
          <ac:chgData name="Mathias Vercauteren" userId="fa5be325-c4b1-412f-aabb-20c14464bfb7" providerId="ADAL" clId="{25C97D6E-73B0-4140-96CD-2BA9D853D87A}" dt="2024-09-25T06:51:10.951" v="10772" actId="478"/>
          <ac:cxnSpMkLst>
            <pc:docMk/>
            <pc:sldMk cId="3645187465" sldId="2147470478"/>
            <ac:cxnSpMk id="28" creationId="{AC850F75-DE51-B0D7-229F-60C05C273AC8}"/>
          </ac:cxnSpMkLst>
        </pc:cxnChg>
      </pc:sldChg>
      <pc:sldChg chg="addSp delSp modSp add mod ord modTransition delAnim">
        <pc:chgData name="Mathias Vercauteren" userId="fa5be325-c4b1-412f-aabb-20c14464bfb7" providerId="ADAL" clId="{25C97D6E-73B0-4140-96CD-2BA9D853D87A}" dt="2024-10-02T17:13:14.143" v="41813"/>
        <pc:sldMkLst>
          <pc:docMk/>
          <pc:sldMk cId="1664245345" sldId="2147470479"/>
        </pc:sldMkLst>
        <pc:spChg chg="add mod">
          <ac:chgData name="Mathias Vercauteren" userId="fa5be325-c4b1-412f-aabb-20c14464bfb7" providerId="ADAL" clId="{25C97D6E-73B0-4140-96CD-2BA9D853D87A}" dt="2024-09-25T06:59:06.649" v="10797" actId="1076"/>
          <ac:spMkLst>
            <pc:docMk/>
            <pc:sldMk cId="1664245345" sldId="2147470479"/>
            <ac:spMk id="11" creationId="{A22B3CBC-5707-F80A-4689-A1DC7CCF19D4}"/>
          </ac:spMkLst>
        </pc:spChg>
        <pc:spChg chg="add mod">
          <ac:chgData name="Mathias Vercauteren" userId="fa5be325-c4b1-412f-aabb-20c14464bfb7" providerId="ADAL" clId="{25C97D6E-73B0-4140-96CD-2BA9D853D87A}" dt="2024-09-25T06:59:06.649" v="10797" actId="1076"/>
          <ac:spMkLst>
            <pc:docMk/>
            <pc:sldMk cId="1664245345" sldId="2147470479"/>
            <ac:spMk id="12" creationId="{C815D834-2434-B521-836B-AD80EF58505B}"/>
          </ac:spMkLst>
        </pc:spChg>
        <pc:spChg chg="del">
          <ac:chgData name="Mathias Vercauteren" userId="fa5be325-c4b1-412f-aabb-20c14464bfb7" providerId="ADAL" clId="{25C97D6E-73B0-4140-96CD-2BA9D853D87A}" dt="2024-09-25T06:55:55.881" v="10780" actId="478"/>
          <ac:spMkLst>
            <pc:docMk/>
            <pc:sldMk cId="1664245345" sldId="2147470479"/>
            <ac:spMk id="13" creationId="{3AB45169-FEB0-F07B-4025-F0509D1D0076}"/>
          </ac:spMkLst>
        </pc:spChg>
        <pc:spChg chg="del">
          <ac:chgData name="Mathias Vercauteren" userId="fa5be325-c4b1-412f-aabb-20c14464bfb7" providerId="ADAL" clId="{25C97D6E-73B0-4140-96CD-2BA9D853D87A}" dt="2024-09-25T06:55:55.881" v="10780" actId="478"/>
          <ac:spMkLst>
            <pc:docMk/>
            <pc:sldMk cId="1664245345" sldId="2147470479"/>
            <ac:spMk id="14" creationId="{87CE7E5C-746D-11F3-9032-B0A1208B8B7D}"/>
          </ac:spMkLst>
        </pc:spChg>
        <pc:spChg chg="del">
          <ac:chgData name="Mathias Vercauteren" userId="fa5be325-c4b1-412f-aabb-20c14464bfb7" providerId="ADAL" clId="{25C97D6E-73B0-4140-96CD-2BA9D853D87A}" dt="2024-09-25T06:55:55.881" v="10780" actId="478"/>
          <ac:spMkLst>
            <pc:docMk/>
            <pc:sldMk cId="1664245345" sldId="2147470479"/>
            <ac:spMk id="15" creationId="{D04B244F-067A-0648-EE1A-5DB68CF71EE6}"/>
          </ac:spMkLst>
        </pc:spChg>
        <pc:spChg chg="del">
          <ac:chgData name="Mathias Vercauteren" userId="fa5be325-c4b1-412f-aabb-20c14464bfb7" providerId="ADAL" clId="{25C97D6E-73B0-4140-96CD-2BA9D853D87A}" dt="2024-09-25T06:55:55.881" v="10780" actId="478"/>
          <ac:spMkLst>
            <pc:docMk/>
            <pc:sldMk cId="1664245345" sldId="2147470479"/>
            <ac:spMk id="16" creationId="{8C48897A-C563-B803-ADC8-B4D4311260B8}"/>
          </ac:spMkLst>
        </pc:spChg>
        <pc:spChg chg="mod">
          <ac:chgData name="Mathias Vercauteren" userId="fa5be325-c4b1-412f-aabb-20c14464bfb7" providerId="ADAL" clId="{25C97D6E-73B0-4140-96CD-2BA9D853D87A}" dt="2024-09-25T06:58:47.448" v="10794" actId="20577"/>
          <ac:spMkLst>
            <pc:docMk/>
            <pc:sldMk cId="1664245345" sldId="2147470479"/>
            <ac:spMk id="17" creationId="{E27B0E0A-F484-A83A-F9A3-897DE37D0DE1}"/>
          </ac:spMkLst>
        </pc:spChg>
        <pc:spChg chg="del">
          <ac:chgData name="Mathias Vercauteren" userId="fa5be325-c4b1-412f-aabb-20c14464bfb7" providerId="ADAL" clId="{25C97D6E-73B0-4140-96CD-2BA9D853D87A}" dt="2024-09-25T06:55:55.881" v="10780" actId="478"/>
          <ac:spMkLst>
            <pc:docMk/>
            <pc:sldMk cId="1664245345" sldId="2147470479"/>
            <ac:spMk id="19" creationId="{1EE9407C-56F1-E643-D822-F8977A6C033B}"/>
          </ac:spMkLst>
        </pc:spChg>
        <pc:spChg chg="del">
          <ac:chgData name="Mathias Vercauteren" userId="fa5be325-c4b1-412f-aabb-20c14464bfb7" providerId="ADAL" clId="{25C97D6E-73B0-4140-96CD-2BA9D853D87A}" dt="2024-09-25T06:55:55.881" v="10780" actId="478"/>
          <ac:spMkLst>
            <pc:docMk/>
            <pc:sldMk cId="1664245345" sldId="2147470479"/>
            <ac:spMk id="20" creationId="{14566AAE-0D4A-99CC-B50B-015E42B1FDDD}"/>
          </ac:spMkLst>
        </pc:spChg>
        <pc:spChg chg="add mod">
          <ac:chgData name="Mathias Vercauteren" userId="fa5be325-c4b1-412f-aabb-20c14464bfb7" providerId="ADAL" clId="{25C97D6E-73B0-4140-96CD-2BA9D853D87A}" dt="2024-09-25T06:59:06.649" v="10797" actId="1076"/>
          <ac:spMkLst>
            <pc:docMk/>
            <pc:sldMk cId="1664245345" sldId="2147470479"/>
            <ac:spMk id="29" creationId="{7FBC39C3-13D0-C1AC-F75F-5E2C98177990}"/>
          </ac:spMkLst>
        </pc:spChg>
        <pc:spChg chg="add mod">
          <ac:chgData name="Mathias Vercauteren" userId="fa5be325-c4b1-412f-aabb-20c14464bfb7" providerId="ADAL" clId="{25C97D6E-73B0-4140-96CD-2BA9D853D87A}" dt="2024-09-25T06:59:06.649" v="10797" actId="1076"/>
          <ac:spMkLst>
            <pc:docMk/>
            <pc:sldMk cId="1664245345" sldId="2147470479"/>
            <ac:spMk id="30" creationId="{1BA8930E-F2A6-BF82-19F5-11CD6FA01BDC}"/>
          </ac:spMkLst>
        </pc:spChg>
        <pc:spChg chg="add mod">
          <ac:chgData name="Mathias Vercauteren" userId="fa5be325-c4b1-412f-aabb-20c14464bfb7" providerId="ADAL" clId="{25C97D6E-73B0-4140-96CD-2BA9D853D87A}" dt="2024-09-25T06:59:06.649" v="10797" actId="1076"/>
          <ac:spMkLst>
            <pc:docMk/>
            <pc:sldMk cId="1664245345" sldId="2147470479"/>
            <ac:spMk id="31" creationId="{82ADFBA2-BB03-FB80-4CEB-958EA4DD7F08}"/>
          </ac:spMkLst>
        </pc:spChg>
        <pc:spChg chg="add mod">
          <ac:chgData name="Mathias Vercauteren" userId="fa5be325-c4b1-412f-aabb-20c14464bfb7" providerId="ADAL" clId="{25C97D6E-73B0-4140-96CD-2BA9D853D87A}" dt="2024-09-25T06:59:06.649" v="10797" actId="1076"/>
          <ac:spMkLst>
            <pc:docMk/>
            <pc:sldMk cId="1664245345" sldId="2147470479"/>
            <ac:spMk id="32" creationId="{79356597-EA44-B6C1-D7ED-F485B322866B}"/>
          </ac:spMkLst>
        </pc:spChg>
        <pc:spChg chg="add mod">
          <ac:chgData name="Mathias Vercauteren" userId="fa5be325-c4b1-412f-aabb-20c14464bfb7" providerId="ADAL" clId="{25C97D6E-73B0-4140-96CD-2BA9D853D87A}" dt="2024-09-25T06:59:06.649" v="10797" actId="1076"/>
          <ac:spMkLst>
            <pc:docMk/>
            <pc:sldMk cId="1664245345" sldId="2147470479"/>
            <ac:spMk id="33" creationId="{CCCEA3B2-90B4-BB81-DF2E-DBD71F52EABA}"/>
          </ac:spMkLst>
        </pc:spChg>
        <pc:spChg chg="add mod">
          <ac:chgData name="Mathias Vercauteren" userId="fa5be325-c4b1-412f-aabb-20c14464bfb7" providerId="ADAL" clId="{25C97D6E-73B0-4140-96CD-2BA9D853D87A}" dt="2024-09-25T06:59:06.649" v="10797" actId="1076"/>
          <ac:spMkLst>
            <pc:docMk/>
            <pc:sldMk cId="1664245345" sldId="2147470479"/>
            <ac:spMk id="34" creationId="{73EBD0C6-E7AA-D09E-6B9A-807088CEB014}"/>
          </ac:spMkLst>
        </pc:spChg>
        <pc:spChg chg="add mod">
          <ac:chgData name="Mathias Vercauteren" userId="fa5be325-c4b1-412f-aabb-20c14464bfb7" providerId="ADAL" clId="{25C97D6E-73B0-4140-96CD-2BA9D853D87A}" dt="2024-09-25T06:59:06.649" v="10797" actId="1076"/>
          <ac:spMkLst>
            <pc:docMk/>
            <pc:sldMk cId="1664245345" sldId="2147470479"/>
            <ac:spMk id="35" creationId="{1842D574-475A-41E4-9209-834095B639E2}"/>
          </ac:spMkLst>
        </pc:spChg>
        <pc:cxnChg chg="del mod">
          <ac:chgData name="Mathias Vercauteren" userId="fa5be325-c4b1-412f-aabb-20c14464bfb7" providerId="ADAL" clId="{25C97D6E-73B0-4140-96CD-2BA9D853D87A}" dt="2024-09-25T06:55:55.881" v="10780" actId="478"/>
          <ac:cxnSpMkLst>
            <pc:docMk/>
            <pc:sldMk cId="1664245345" sldId="2147470479"/>
            <ac:cxnSpMk id="21" creationId="{D956DB92-3F8E-E9C4-882B-CDD3E731D4E4}"/>
          </ac:cxnSpMkLst>
        </pc:cxnChg>
        <pc:cxnChg chg="del mod">
          <ac:chgData name="Mathias Vercauteren" userId="fa5be325-c4b1-412f-aabb-20c14464bfb7" providerId="ADAL" clId="{25C97D6E-73B0-4140-96CD-2BA9D853D87A}" dt="2024-09-25T06:55:55.881" v="10780" actId="478"/>
          <ac:cxnSpMkLst>
            <pc:docMk/>
            <pc:sldMk cId="1664245345" sldId="2147470479"/>
            <ac:cxnSpMk id="22" creationId="{2EA48EBB-B64A-3E70-4501-9725DD604931}"/>
          </ac:cxnSpMkLst>
        </pc:cxnChg>
        <pc:cxnChg chg="del mod">
          <ac:chgData name="Mathias Vercauteren" userId="fa5be325-c4b1-412f-aabb-20c14464bfb7" providerId="ADAL" clId="{25C97D6E-73B0-4140-96CD-2BA9D853D87A}" dt="2024-09-25T06:55:55.881" v="10780" actId="478"/>
          <ac:cxnSpMkLst>
            <pc:docMk/>
            <pc:sldMk cId="1664245345" sldId="2147470479"/>
            <ac:cxnSpMk id="28" creationId="{AC850F75-DE51-B0D7-229F-60C05C273AC8}"/>
          </ac:cxnSpMkLst>
        </pc:cxnChg>
      </pc:sldChg>
      <pc:sldChg chg="addSp delSp modSp add mod modTransition">
        <pc:chgData name="Mathias Vercauteren" userId="fa5be325-c4b1-412f-aabb-20c14464bfb7" providerId="ADAL" clId="{25C97D6E-73B0-4140-96CD-2BA9D853D87A}" dt="2024-10-02T17:13:14.143" v="41813"/>
        <pc:sldMkLst>
          <pc:docMk/>
          <pc:sldMk cId="814314769" sldId="2147470480"/>
        </pc:sldMkLst>
        <pc:spChg chg="mod">
          <ac:chgData name="Mathias Vercauteren" userId="fa5be325-c4b1-412f-aabb-20c14464bfb7" providerId="ADAL" clId="{25C97D6E-73B0-4140-96CD-2BA9D853D87A}" dt="2024-09-25T07:09:52.458" v="10817" actId="2711"/>
          <ac:spMkLst>
            <pc:docMk/>
            <pc:sldMk cId="814314769" sldId="2147470480"/>
            <ac:spMk id="2" creationId="{C8A5EBF4-6C0B-E82E-DCF7-55720A2C10FD}"/>
          </ac:spMkLst>
        </pc:spChg>
        <pc:spChg chg="mod">
          <ac:chgData name="Mathias Vercauteren" userId="fa5be325-c4b1-412f-aabb-20c14464bfb7" providerId="ADAL" clId="{25C97D6E-73B0-4140-96CD-2BA9D853D87A}" dt="2024-09-25T07:09:52.458" v="10817" actId="2711"/>
          <ac:spMkLst>
            <pc:docMk/>
            <pc:sldMk cId="814314769" sldId="2147470480"/>
            <ac:spMk id="3" creationId="{2C780633-A572-3BD2-CECD-F71BC5FF8723}"/>
          </ac:spMkLst>
        </pc:spChg>
        <pc:spChg chg="mod">
          <ac:chgData name="Mathias Vercauteren" userId="fa5be325-c4b1-412f-aabb-20c14464bfb7" providerId="ADAL" clId="{25C97D6E-73B0-4140-96CD-2BA9D853D87A}" dt="2024-09-25T07:09:52.458" v="10817" actId="2711"/>
          <ac:spMkLst>
            <pc:docMk/>
            <pc:sldMk cId="814314769" sldId="2147470480"/>
            <ac:spMk id="4" creationId="{75C206A2-9B4F-FF2B-88F0-6656F6A24395}"/>
          </ac:spMkLst>
        </pc:spChg>
        <pc:spChg chg="mod">
          <ac:chgData name="Mathias Vercauteren" userId="fa5be325-c4b1-412f-aabb-20c14464bfb7" providerId="ADAL" clId="{25C97D6E-73B0-4140-96CD-2BA9D853D87A}" dt="2024-09-25T07:09:52.458" v="10817" actId="2711"/>
          <ac:spMkLst>
            <pc:docMk/>
            <pc:sldMk cId="814314769" sldId="2147470480"/>
            <ac:spMk id="5" creationId="{5C7A90D9-53BF-813B-A37A-A5D78879EFA8}"/>
          </ac:spMkLst>
        </pc:spChg>
        <pc:spChg chg="mod">
          <ac:chgData name="Mathias Vercauteren" userId="fa5be325-c4b1-412f-aabb-20c14464bfb7" providerId="ADAL" clId="{25C97D6E-73B0-4140-96CD-2BA9D853D87A}" dt="2024-09-25T07:09:52.458" v="10817" actId="2711"/>
          <ac:spMkLst>
            <pc:docMk/>
            <pc:sldMk cId="814314769" sldId="2147470480"/>
            <ac:spMk id="7" creationId="{C1343108-129F-BE5E-B30F-AAF3B417A8B5}"/>
          </ac:spMkLst>
        </pc:spChg>
        <pc:spChg chg="mod">
          <ac:chgData name="Mathias Vercauteren" userId="fa5be325-c4b1-412f-aabb-20c14464bfb7" providerId="ADAL" clId="{25C97D6E-73B0-4140-96CD-2BA9D853D87A}" dt="2024-09-25T07:09:52.458" v="10817" actId="2711"/>
          <ac:spMkLst>
            <pc:docMk/>
            <pc:sldMk cId="814314769" sldId="2147470480"/>
            <ac:spMk id="9" creationId="{7B6AEFAF-A56B-6ACD-F31C-66149F5BA3F4}"/>
          </ac:spMkLst>
        </pc:spChg>
        <pc:spChg chg="mod">
          <ac:chgData name="Mathias Vercauteren" userId="fa5be325-c4b1-412f-aabb-20c14464bfb7" providerId="ADAL" clId="{25C97D6E-73B0-4140-96CD-2BA9D853D87A}" dt="2024-09-25T07:09:52.458" v="10817" actId="2711"/>
          <ac:spMkLst>
            <pc:docMk/>
            <pc:sldMk cId="814314769" sldId="2147470480"/>
            <ac:spMk id="10" creationId="{4AF8DCD6-F4C1-8E53-2DB8-0D35C42806D2}"/>
          </ac:spMkLst>
        </pc:spChg>
        <pc:spChg chg="del">
          <ac:chgData name="Mathias Vercauteren" userId="fa5be325-c4b1-412f-aabb-20c14464bfb7" providerId="ADAL" clId="{25C97D6E-73B0-4140-96CD-2BA9D853D87A}" dt="2024-09-25T07:08:59.290" v="10812" actId="478"/>
          <ac:spMkLst>
            <pc:docMk/>
            <pc:sldMk cId="814314769" sldId="2147470480"/>
            <ac:spMk id="11" creationId="{A22B3CBC-5707-F80A-4689-A1DC7CCF19D4}"/>
          </ac:spMkLst>
        </pc:spChg>
        <pc:spChg chg="del">
          <ac:chgData name="Mathias Vercauteren" userId="fa5be325-c4b1-412f-aabb-20c14464bfb7" providerId="ADAL" clId="{25C97D6E-73B0-4140-96CD-2BA9D853D87A}" dt="2024-09-25T07:08:59.290" v="10812" actId="478"/>
          <ac:spMkLst>
            <pc:docMk/>
            <pc:sldMk cId="814314769" sldId="2147470480"/>
            <ac:spMk id="12" creationId="{C815D834-2434-B521-836B-AD80EF58505B}"/>
          </ac:spMkLst>
        </pc:spChg>
        <pc:spChg chg="add del mod">
          <ac:chgData name="Mathias Vercauteren" userId="fa5be325-c4b1-412f-aabb-20c14464bfb7" providerId="ADAL" clId="{25C97D6E-73B0-4140-96CD-2BA9D853D87A}" dt="2024-09-25T07:10:30.627" v="10828" actId="478"/>
          <ac:spMkLst>
            <pc:docMk/>
            <pc:sldMk cId="814314769" sldId="2147470480"/>
            <ac:spMk id="13" creationId="{8AAA5FD1-4AEF-EC74-9F58-3AC278B87D7C}"/>
          </ac:spMkLst>
        </pc:spChg>
        <pc:spChg chg="add del mod">
          <ac:chgData name="Mathias Vercauteren" userId="fa5be325-c4b1-412f-aabb-20c14464bfb7" providerId="ADAL" clId="{25C97D6E-73B0-4140-96CD-2BA9D853D87A}" dt="2024-09-25T07:10:30.627" v="10828" actId="478"/>
          <ac:spMkLst>
            <pc:docMk/>
            <pc:sldMk cId="814314769" sldId="2147470480"/>
            <ac:spMk id="14" creationId="{F940E402-ECED-5180-E4D8-41CB70FAB865}"/>
          </ac:spMkLst>
        </pc:spChg>
        <pc:spChg chg="add del mod">
          <ac:chgData name="Mathias Vercauteren" userId="fa5be325-c4b1-412f-aabb-20c14464bfb7" providerId="ADAL" clId="{25C97D6E-73B0-4140-96CD-2BA9D853D87A}" dt="2024-09-25T07:10:30.627" v="10828" actId="478"/>
          <ac:spMkLst>
            <pc:docMk/>
            <pc:sldMk cId="814314769" sldId="2147470480"/>
            <ac:spMk id="15" creationId="{0B5814DF-C480-1AE1-C597-C6108ED9577E}"/>
          </ac:spMkLst>
        </pc:spChg>
        <pc:spChg chg="add mod">
          <ac:chgData name="Mathias Vercauteren" userId="fa5be325-c4b1-412f-aabb-20c14464bfb7" providerId="ADAL" clId="{25C97D6E-73B0-4140-96CD-2BA9D853D87A}" dt="2024-09-25T07:09:52.458" v="10817" actId="2711"/>
          <ac:spMkLst>
            <pc:docMk/>
            <pc:sldMk cId="814314769" sldId="2147470480"/>
            <ac:spMk id="16" creationId="{A34C2197-3F50-8AA5-0E9A-E0C9D0A07158}"/>
          </ac:spMkLst>
        </pc:spChg>
        <pc:spChg chg="mod">
          <ac:chgData name="Mathias Vercauteren" userId="fa5be325-c4b1-412f-aabb-20c14464bfb7" providerId="ADAL" clId="{25C97D6E-73B0-4140-96CD-2BA9D853D87A}" dt="2024-09-25T07:09:52.458" v="10817" actId="2711"/>
          <ac:spMkLst>
            <pc:docMk/>
            <pc:sldMk cId="814314769" sldId="2147470480"/>
            <ac:spMk id="17" creationId="{E27B0E0A-F484-A83A-F9A3-897DE37D0DE1}"/>
          </ac:spMkLst>
        </pc:spChg>
        <pc:spChg chg="mod">
          <ac:chgData name="Mathias Vercauteren" userId="fa5be325-c4b1-412f-aabb-20c14464bfb7" providerId="ADAL" clId="{25C97D6E-73B0-4140-96CD-2BA9D853D87A}" dt="2024-09-25T07:09:52.458" v="10817" actId="2711"/>
          <ac:spMkLst>
            <pc:docMk/>
            <pc:sldMk cId="814314769" sldId="2147470480"/>
            <ac:spMk id="18" creationId="{FAF4E34B-7459-4CD7-CB44-087F381BE34E}"/>
          </ac:spMkLst>
        </pc:spChg>
        <pc:spChg chg="add mod">
          <ac:chgData name="Mathias Vercauteren" userId="fa5be325-c4b1-412f-aabb-20c14464bfb7" providerId="ADAL" clId="{25C97D6E-73B0-4140-96CD-2BA9D853D87A}" dt="2024-09-25T07:09:52.458" v="10817" actId="2711"/>
          <ac:spMkLst>
            <pc:docMk/>
            <pc:sldMk cId="814314769" sldId="2147470480"/>
            <ac:spMk id="19" creationId="{32F3E034-C04B-CFE0-C784-9175B4C0F7E1}"/>
          </ac:spMkLst>
        </pc:spChg>
        <pc:spChg chg="add mod">
          <ac:chgData name="Mathias Vercauteren" userId="fa5be325-c4b1-412f-aabb-20c14464bfb7" providerId="ADAL" clId="{25C97D6E-73B0-4140-96CD-2BA9D853D87A}" dt="2024-09-25T07:09:52.458" v="10817" actId="2711"/>
          <ac:spMkLst>
            <pc:docMk/>
            <pc:sldMk cId="814314769" sldId="2147470480"/>
            <ac:spMk id="20" creationId="{C9AC0A7D-D3CF-DB67-B4D7-55167DC75C74}"/>
          </ac:spMkLst>
        </pc:spChg>
        <pc:spChg chg="add mod">
          <ac:chgData name="Mathias Vercauteren" userId="fa5be325-c4b1-412f-aabb-20c14464bfb7" providerId="ADAL" clId="{25C97D6E-73B0-4140-96CD-2BA9D853D87A}" dt="2024-09-25T07:09:52.458" v="10817" actId="2711"/>
          <ac:spMkLst>
            <pc:docMk/>
            <pc:sldMk cId="814314769" sldId="2147470480"/>
            <ac:spMk id="21" creationId="{0CCB9F87-E95D-B73E-59C1-21A2C61E464E}"/>
          </ac:spMkLst>
        </pc:spChg>
        <pc:spChg chg="add mod">
          <ac:chgData name="Mathias Vercauteren" userId="fa5be325-c4b1-412f-aabb-20c14464bfb7" providerId="ADAL" clId="{25C97D6E-73B0-4140-96CD-2BA9D853D87A}" dt="2024-09-25T07:09:52.458" v="10817" actId="2711"/>
          <ac:spMkLst>
            <pc:docMk/>
            <pc:sldMk cId="814314769" sldId="2147470480"/>
            <ac:spMk id="22" creationId="{D6E3D594-1152-811E-9CFD-2E3E9350C543}"/>
          </ac:spMkLst>
        </pc:spChg>
        <pc:spChg chg="mod">
          <ac:chgData name="Mathias Vercauteren" userId="fa5be325-c4b1-412f-aabb-20c14464bfb7" providerId="ADAL" clId="{25C97D6E-73B0-4140-96CD-2BA9D853D87A}" dt="2024-09-25T07:09:52.458" v="10817" actId="2711"/>
          <ac:spMkLst>
            <pc:docMk/>
            <pc:sldMk cId="814314769" sldId="2147470480"/>
            <ac:spMk id="23" creationId="{6A30B9C7-9BAA-F555-D789-BC2E4B997A14}"/>
          </ac:spMkLst>
        </pc:spChg>
        <pc:spChg chg="mod">
          <ac:chgData name="Mathias Vercauteren" userId="fa5be325-c4b1-412f-aabb-20c14464bfb7" providerId="ADAL" clId="{25C97D6E-73B0-4140-96CD-2BA9D853D87A}" dt="2024-09-25T07:09:52.458" v="10817" actId="2711"/>
          <ac:spMkLst>
            <pc:docMk/>
            <pc:sldMk cId="814314769" sldId="2147470480"/>
            <ac:spMk id="24" creationId="{5F235C11-D7B0-22A8-F379-646926BE10B5}"/>
          </ac:spMkLst>
        </pc:spChg>
        <pc:spChg chg="mod">
          <ac:chgData name="Mathias Vercauteren" userId="fa5be325-c4b1-412f-aabb-20c14464bfb7" providerId="ADAL" clId="{25C97D6E-73B0-4140-96CD-2BA9D853D87A}" dt="2024-09-25T07:09:52.458" v="10817" actId="2711"/>
          <ac:spMkLst>
            <pc:docMk/>
            <pc:sldMk cId="814314769" sldId="2147470480"/>
            <ac:spMk id="25" creationId="{13A89936-F448-2A99-4E57-51C102D5085C}"/>
          </ac:spMkLst>
        </pc:spChg>
        <pc:spChg chg="mod">
          <ac:chgData name="Mathias Vercauteren" userId="fa5be325-c4b1-412f-aabb-20c14464bfb7" providerId="ADAL" clId="{25C97D6E-73B0-4140-96CD-2BA9D853D87A}" dt="2024-09-25T07:09:52.458" v="10817" actId="2711"/>
          <ac:spMkLst>
            <pc:docMk/>
            <pc:sldMk cId="814314769" sldId="2147470480"/>
            <ac:spMk id="26" creationId="{39AF265A-F177-2E8C-E597-732C1F30132F}"/>
          </ac:spMkLst>
        </pc:spChg>
        <pc:spChg chg="mod">
          <ac:chgData name="Mathias Vercauteren" userId="fa5be325-c4b1-412f-aabb-20c14464bfb7" providerId="ADAL" clId="{25C97D6E-73B0-4140-96CD-2BA9D853D87A}" dt="2024-09-25T07:09:52.458" v="10817" actId="2711"/>
          <ac:spMkLst>
            <pc:docMk/>
            <pc:sldMk cId="814314769" sldId="2147470480"/>
            <ac:spMk id="27" creationId="{848E1AB7-7044-3ACC-EDE2-09417C219F10}"/>
          </ac:spMkLst>
        </pc:spChg>
        <pc:spChg chg="add mod">
          <ac:chgData name="Mathias Vercauteren" userId="fa5be325-c4b1-412f-aabb-20c14464bfb7" providerId="ADAL" clId="{25C97D6E-73B0-4140-96CD-2BA9D853D87A}" dt="2024-09-25T07:09:52.458" v="10817" actId="2711"/>
          <ac:spMkLst>
            <pc:docMk/>
            <pc:sldMk cId="814314769" sldId="2147470480"/>
            <ac:spMk id="28" creationId="{8D05FFB3-5AC5-F917-5D14-85D21A92C450}"/>
          </ac:spMkLst>
        </pc:spChg>
        <pc:spChg chg="del">
          <ac:chgData name="Mathias Vercauteren" userId="fa5be325-c4b1-412f-aabb-20c14464bfb7" providerId="ADAL" clId="{25C97D6E-73B0-4140-96CD-2BA9D853D87A}" dt="2024-09-25T07:08:59.290" v="10812" actId="478"/>
          <ac:spMkLst>
            <pc:docMk/>
            <pc:sldMk cId="814314769" sldId="2147470480"/>
            <ac:spMk id="29" creationId="{7FBC39C3-13D0-C1AC-F75F-5E2C98177990}"/>
          </ac:spMkLst>
        </pc:spChg>
        <pc:spChg chg="del">
          <ac:chgData name="Mathias Vercauteren" userId="fa5be325-c4b1-412f-aabb-20c14464bfb7" providerId="ADAL" clId="{25C97D6E-73B0-4140-96CD-2BA9D853D87A}" dt="2024-09-25T07:08:59.290" v="10812" actId="478"/>
          <ac:spMkLst>
            <pc:docMk/>
            <pc:sldMk cId="814314769" sldId="2147470480"/>
            <ac:spMk id="30" creationId="{1BA8930E-F2A6-BF82-19F5-11CD6FA01BDC}"/>
          </ac:spMkLst>
        </pc:spChg>
        <pc:spChg chg="del">
          <ac:chgData name="Mathias Vercauteren" userId="fa5be325-c4b1-412f-aabb-20c14464bfb7" providerId="ADAL" clId="{25C97D6E-73B0-4140-96CD-2BA9D853D87A}" dt="2024-09-25T07:08:59.290" v="10812" actId="478"/>
          <ac:spMkLst>
            <pc:docMk/>
            <pc:sldMk cId="814314769" sldId="2147470480"/>
            <ac:spMk id="31" creationId="{82ADFBA2-BB03-FB80-4CEB-958EA4DD7F08}"/>
          </ac:spMkLst>
        </pc:spChg>
        <pc:spChg chg="del">
          <ac:chgData name="Mathias Vercauteren" userId="fa5be325-c4b1-412f-aabb-20c14464bfb7" providerId="ADAL" clId="{25C97D6E-73B0-4140-96CD-2BA9D853D87A}" dt="2024-09-25T07:08:59.290" v="10812" actId="478"/>
          <ac:spMkLst>
            <pc:docMk/>
            <pc:sldMk cId="814314769" sldId="2147470480"/>
            <ac:spMk id="32" creationId="{79356597-EA44-B6C1-D7ED-F485B322866B}"/>
          </ac:spMkLst>
        </pc:spChg>
        <pc:spChg chg="del">
          <ac:chgData name="Mathias Vercauteren" userId="fa5be325-c4b1-412f-aabb-20c14464bfb7" providerId="ADAL" clId="{25C97D6E-73B0-4140-96CD-2BA9D853D87A}" dt="2024-09-25T07:08:59.290" v="10812" actId="478"/>
          <ac:spMkLst>
            <pc:docMk/>
            <pc:sldMk cId="814314769" sldId="2147470480"/>
            <ac:spMk id="33" creationId="{CCCEA3B2-90B4-BB81-DF2E-DBD71F52EABA}"/>
          </ac:spMkLst>
        </pc:spChg>
        <pc:spChg chg="del">
          <ac:chgData name="Mathias Vercauteren" userId="fa5be325-c4b1-412f-aabb-20c14464bfb7" providerId="ADAL" clId="{25C97D6E-73B0-4140-96CD-2BA9D853D87A}" dt="2024-09-25T07:08:59.290" v="10812" actId="478"/>
          <ac:spMkLst>
            <pc:docMk/>
            <pc:sldMk cId="814314769" sldId="2147470480"/>
            <ac:spMk id="34" creationId="{73EBD0C6-E7AA-D09E-6B9A-807088CEB014}"/>
          </ac:spMkLst>
        </pc:spChg>
        <pc:spChg chg="del">
          <ac:chgData name="Mathias Vercauteren" userId="fa5be325-c4b1-412f-aabb-20c14464bfb7" providerId="ADAL" clId="{25C97D6E-73B0-4140-96CD-2BA9D853D87A}" dt="2024-09-25T07:08:59.290" v="10812" actId="478"/>
          <ac:spMkLst>
            <pc:docMk/>
            <pc:sldMk cId="814314769" sldId="2147470480"/>
            <ac:spMk id="35" creationId="{1842D574-475A-41E4-9209-834095B639E2}"/>
          </ac:spMkLst>
        </pc:spChg>
        <pc:spChg chg="add mod">
          <ac:chgData name="Mathias Vercauteren" userId="fa5be325-c4b1-412f-aabb-20c14464bfb7" providerId="ADAL" clId="{25C97D6E-73B0-4140-96CD-2BA9D853D87A}" dt="2024-09-25T07:09:52.458" v="10817" actId="2711"/>
          <ac:spMkLst>
            <pc:docMk/>
            <pc:sldMk cId="814314769" sldId="2147470480"/>
            <ac:spMk id="36" creationId="{80262BD8-B01A-7ED3-A6DF-1AE826A7D363}"/>
          </ac:spMkLst>
        </pc:spChg>
        <pc:spChg chg="add mod">
          <ac:chgData name="Mathias Vercauteren" userId="fa5be325-c4b1-412f-aabb-20c14464bfb7" providerId="ADAL" clId="{25C97D6E-73B0-4140-96CD-2BA9D853D87A}" dt="2024-09-25T07:09:52.458" v="10817" actId="2711"/>
          <ac:spMkLst>
            <pc:docMk/>
            <pc:sldMk cId="814314769" sldId="2147470480"/>
            <ac:spMk id="37" creationId="{B8CC5068-D652-6741-1F1B-BAF98D34893A}"/>
          </ac:spMkLst>
        </pc:spChg>
        <pc:spChg chg="add mod">
          <ac:chgData name="Mathias Vercauteren" userId="fa5be325-c4b1-412f-aabb-20c14464bfb7" providerId="ADAL" clId="{25C97D6E-73B0-4140-96CD-2BA9D853D87A}" dt="2024-09-25T07:09:52.458" v="10817" actId="2711"/>
          <ac:spMkLst>
            <pc:docMk/>
            <pc:sldMk cId="814314769" sldId="2147470480"/>
            <ac:spMk id="38" creationId="{7FAAEDD6-759C-5CE7-7B79-270C76694E2E}"/>
          </ac:spMkLst>
        </pc:spChg>
        <pc:spChg chg="add mod">
          <ac:chgData name="Mathias Vercauteren" userId="fa5be325-c4b1-412f-aabb-20c14464bfb7" providerId="ADAL" clId="{25C97D6E-73B0-4140-96CD-2BA9D853D87A}" dt="2024-09-25T07:09:52.458" v="10817" actId="2711"/>
          <ac:spMkLst>
            <pc:docMk/>
            <pc:sldMk cId="814314769" sldId="2147470480"/>
            <ac:spMk id="39" creationId="{98D4208E-3135-5BD0-4D02-13DB0D1F52BF}"/>
          </ac:spMkLst>
        </pc:spChg>
        <pc:spChg chg="add mod">
          <ac:chgData name="Mathias Vercauteren" userId="fa5be325-c4b1-412f-aabb-20c14464bfb7" providerId="ADAL" clId="{25C97D6E-73B0-4140-96CD-2BA9D853D87A}" dt="2024-09-25T07:09:52.458" v="10817" actId="2711"/>
          <ac:spMkLst>
            <pc:docMk/>
            <pc:sldMk cId="814314769" sldId="2147470480"/>
            <ac:spMk id="40" creationId="{94942246-DD0E-B1AB-908F-9301FF213F1A}"/>
          </ac:spMkLst>
        </pc:spChg>
        <pc:spChg chg="add mod">
          <ac:chgData name="Mathias Vercauteren" userId="fa5be325-c4b1-412f-aabb-20c14464bfb7" providerId="ADAL" clId="{25C97D6E-73B0-4140-96CD-2BA9D853D87A}" dt="2024-09-25T07:09:52.458" v="10817" actId="2711"/>
          <ac:spMkLst>
            <pc:docMk/>
            <pc:sldMk cId="814314769" sldId="2147470480"/>
            <ac:spMk id="41" creationId="{660D698F-EA12-CC99-928A-6ED8E7BB72D8}"/>
          </ac:spMkLst>
        </pc:spChg>
      </pc:sldChg>
      <pc:sldChg chg="addSp delSp modSp add mod modTransition modAnim">
        <pc:chgData name="Mathias Vercauteren" userId="fa5be325-c4b1-412f-aabb-20c14464bfb7" providerId="ADAL" clId="{25C97D6E-73B0-4140-96CD-2BA9D853D87A}" dt="2024-10-02T17:13:14.143" v="41813"/>
        <pc:sldMkLst>
          <pc:docMk/>
          <pc:sldMk cId="564768330" sldId="2147470481"/>
        </pc:sldMkLst>
        <pc:spChg chg="mod">
          <ac:chgData name="Mathias Vercauteren" userId="fa5be325-c4b1-412f-aabb-20c14464bfb7" providerId="ADAL" clId="{25C97D6E-73B0-4140-96CD-2BA9D853D87A}" dt="2024-09-25T07:37:52.038" v="11019" actId="2711"/>
          <ac:spMkLst>
            <pc:docMk/>
            <pc:sldMk cId="564768330" sldId="2147470481"/>
            <ac:spMk id="2" creationId="{C8A5EBF4-6C0B-E82E-DCF7-55720A2C10FD}"/>
          </ac:spMkLst>
        </pc:spChg>
        <pc:spChg chg="mod">
          <ac:chgData name="Mathias Vercauteren" userId="fa5be325-c4b1-412f-aabb-20c14464bfb7" providerId="ADAL" clId="{25C97D6E-73B0-4140-96CD-2BA9D853D87A}" dt="2024-09-25T07:37:52.038" v="11019" actId="2711"/>
          <ac:spMkLst>
            <pc:docMk/>
            <pc:sldMk cId="564768330" sldId="2147470481"/>
            <ac:spMk id="3" creationId="{2C780633-A572-3BD2-CECD-F71BC5FF8723}"/>
          </ac:spMkLst>
        </pc:spChg>
        <pc:spChg chg="mod">
          <ac:chgData name="Mathias Vercauteren" userId="fa5be325-c4b1-412f-aabb-20c14464bfb7" providerId="ADAL" clId="{25C97D6E-73B0-4140-96CD-2BA9D853D87A}" dt="2024-09-25T07:37:52.038" v="11019" actId="2711"/>
          <ac:spMkLst>
            <pc:docMk/>
            <pc:sldMk cId="564768330" sldId="2147470481"/>
            <ac:spMk id="4" creationId="{75C206A2-9B4F-FF2B-88F0-6656F6A24395}"/>
          </ac:spMkLst>
        </pc:spChg>
        <pc:spChg chg="mod">
          <ac:chgData name="Mathias Vercauteren" userId="fa5be325-c4b1-412f-aabb-20c14464bfb7" providerId="ADAL" clId="{25C97D6E-73B0-4140-96CD-2BA9D853D87A}" dt="2024-09-25T07:37:52.038" v="11019" actId="2711"/>
          <ac:spMkLst>
            <pc:docMk/>
            <pc:sldMk cId="564768330" sldId="2147470481"/>
            <ac:spMk id="5" creationId="{5C7A90D9-53BF-813B-A37A-A5D78879EFA8}"/>
          </ac:spMkLst>
        </pc:spChg>
        <pc:spChg chg="add mod">
          <ac:chgData name="Mathias Vercauteren" userId="fa5be325-c4b1-412f-aabb-20c14464bfb7" providerId="ADAL" clId="{25C97D6E-73B0-4140-96CD-2BA9D853D87A}" dt="2024-09-25T07:37:52.038" v="11019" actId="2711"/>
          <ac:spMkLst>
            <pc:docMk/>
            <pc:sldMk cId="564768330" sldId="2147470481"/>
            <ac:spMk id="11" creationId="{9A79E55D-7B03-5E89-9204-028F3AC1174C}"/>
          </ac:spMkLst>
        </pc:spChg>
        <pc:spChg chg="add mod">
          <ac:chgData name="Mathias Vercauteren" userId="fa5be325-c4b1-412f-aabb-20c14464bfb7" providerId="ADAL" clId="{25C97D6E-73B0-4140-96CD-2BA9D853D87A}" dt="2024-09-25T07:37:52.038" v="11019" actId="2711"/>
          <ac:spMkLst>
            <pc:docMk/>
            <pc:sldMk cId="564768330" sldId="2147470481"/>
            <ac:spMk id="12" creationId="{5E08F7C5-1E20-75D5-6586-EB6491096082}"/>
          </ac:spMkLst>
        </pc:spChg>
        <pc:spChg chg="del mod">
          <ac:chgData name="Mathias Vercauteren" userId="fa5be325-c4b1-412f-aabb-20c14464bfb7" providerId="ADAL" clId="{25C97D6E-73B0-4140-96CD-2BA9D853D87A}" dt="2024-09-25T07:10:27.172" v="10827" actId="478"/>
          <ac:spMkLst>
            <pc:docMk/>
            <pc:sldMk cId="564768330" sldId="2147470481"/>
            <ac:spMk id="13" creationId="{8AAA5FD1-4AEF-EC74-9F58-3AC278B87D7C}"/>
          </ac:spMkLst>
        </pc:spChg>
        <pc:spChg chg="del mod">
          <ac:chgData name="Mathias Vercauteren" userId="fa5be325-c4b1-412f-aabb-20c14464bfb7" providerId="ADAL" clId="{25C97D6E-73B0-4140-96CD-2BA9D853D87A}" dt="2024-09-25T07:10:27.172" v="10827" actId="478"/>
          <ac:spMkLst>
            <pc:docMk/>
            <pc:sldMk cId="564768330" sldId="2147470481"/>
            <ac:spMk id="14" creationId="{F940E402-ECED-5180-E4D8-41CB70FAB865}"/>
          </ac:spMkLst>
        </pc:spChg>
        <pc:spChg chg="del mod">
          <ac:chgData name="Mathias Vercauteren" userId="fa5be325-c4b1-412f-aabb-20c14464bfb7" providerId="ADAL" clId="{25C97D6E-73B0-4140-96CD-2BA9D853D87A}" dt="2024-09-25T07:10:27.172" v="10827" actId="478"/>
          <ac:spMkLst>
            <pc:docMk/>
            <pc:sldMk cId="564768330" sldId="2147470481"/>
            <ac:spMk id="15" creationId="{0B5814DF-C480-1AE1-C597-C6108ED9577E}"/>
          </ac:spMkLst>
        </pc:spChg>
        <pc:spChg chg="del mod">
          <ac:chgData name="Mathias Vercauteren" userId="fa5be325-c4b1-412f-aabb-20c14464bfb7" providerId="ADAL" clId="{25C97D6E-73B0-4140-96CD-2BA9D853D87A}" dt="2024-09-25T07:10:40.711" v="10829" actId="478"/>
          <ac:spMkLst>
            <pc:docMk/>
            <pc:sldMk cId="564768330" sldId="2147470481"/>
            <ac:spMk id="16" creationId="{A34C2197-3F50-8AA5-0E9A-E0C9D0A07158}"/>
          </ac:spMkLst>
        </pc:spChg>
        <pc:spChg chg="mod">
          <ac:chgData name="Mathias Vercauteren" userId="fa5be325-c4b1-412f-aabb-20c14464bfb7" providerId="ADAL" clId="{25C97D6E-73B0-4140-96CD-2BA9D853D87A}" dt="2024-09-25T07:37:52.038" v="11019" actId="2711"/>
          <ac:spMkLst>
            <pc:docMk/>
            <pc:sldMk cId="564768330" sldId="2147470481"/>
            <ac:spMk id="17" creationId="{E27B0E0A-F484-A83A-F9A3-897DE37D0DE1}"/>
          </ac:spMkLst>
        </pc:spChg>
        <pc:spChg chg="mod">
          <ac:chgData name="Mathias Vercauteren" userId="fa5be325-c4b1-412f-aabb-20c14464bfb7" providerId="ADAL" clId="{25C97D6E-73B0-4140-96CD-2BA9D853D87A}" dt="2024-09-25T07:37:52.038" v="11019" actId="2711"/>
          <ac:spMkLst>
            <pc:docMk/>
            <pc:sldMk cId="564768330" sldId="2147470481"/>
            <ac:spMk id="18" creationId="{FAF4E34B-7459-4CD7-CB44-087F381BE34E}"/>
          </ac:spMkLst>
        </pc:spChg>
        <pc:spChg chg="del mod">
          <ac:chgData name="Mathias Vercauteren" userId="fa5be325-c4b1-412f-aabb-20c14464bfb7" providerId="ADAL" clId="{25C97D6E-73B0-4140-96CD-2BA9D853D87A}" dt="2024-09-25T07:10:40.711" v="10829" actId="478"/>
          <ac:spMkLst>
            <pc:docMk/>
            <pc:sldMk cId="564768330" sldId="2147470481"/>
            <ac:spMk id="19" creationId="{32F3E034-C04B-CFE0-C784-9175B4C0F7E1}"/>
          </ac:spMkLst>
        </pc:spChg>
        <pc:spChg chg="del mod">
          <ac:chgData name="Mathias Vercauteren" userId="fa5be325-c4b1-412f-aabb-20c14464bfb7" providerId="ADAL" clId="{25C97D6E-73B0-4140-96CD-2BA9D853D87A}" dt="2024-09-25T07:10:40.711" v="10829" actId="478"/>
          <ac:spMkLst>
            <pc:docMk/>
            <pc:sldMk cId="564768330" sldId="2147470481"/>
            <ac:spMk id="20" creationId="{C9AC0A7D-D3CF-DB67-B4D7-55167DC75C74}"/>
          </ac:spMkLst>
        </pc:spChg>
        <pc:spChg chg="del mod">
          <ac:chgData name="Mathias Vercauteren" userId="fa5be325-c4b1-412f-aabb-20c14464bfb7" providerId="ADAL" clId="{25C97D6E-73B0-4140-96CD-2BA9D853D87A}" dt="2024-09-25T07:10:40.711" v="10829" actId="478"/>
          <ac:spMkLst>
            <pc:docMk/>
            <pc:sldMk cId="564768330" sldId="2147470481"/>
            <ac:spMk id="21" creationId="{0CCB9F87-E95D-B73E-59C1-21A2C61E464E}"/>
          </ac:spMkLst>
        </pc:spChg>
        <pc:spChg chg="del mod">
          <ac:chgData name="Mathias Vercauteren" userId="fa5be325-c4b1-412f-aabb-20c14464bfb7" providerId="ADAL" clId="{25C97D6E-73B0-4140-96CD-2BA9D853D87A}" dt="2024-09-25T07:10:40.711" v="10829" actId="478"/>
          <ac:spMkLst>
            <pc:docMk/>
            <pc:sldMk cId="564768330" sldId="2147470481"/>
            <ac:spMk id="22" creationId="{D6E3D594-1152-811E-9CFD-2E3E9350C543}"/>
          </ac:spMkLst>
        </pc:spChg>
        <pc:spChg chg="mod">
          <ac:chgData name="Mathias Vercauteren" userId="fa5be325-c4b1-412f-aabb-20c14464bfb7" providerId="ADAL" clId="{25C97D6E-73B0-4140-96CD-2BA9D853D87A}" dt="2024-09-25T07:37:52.038" v="11019" actId="2711"/>
          <ac:spMkLst>
            <pc:docMk/>
            <pc:sldMk cId="564768330" sldId="2147470481"/>
            <ac:spMk id="23" creationId="{6A30B9C7-9BAA-F555-D789-BC2E4B997A14}"/>
          </ac:spMkLst>
        </pc:spChg>
        <pc:spChg chg="mod">
          <ac:chgData name="Mathias Vercauteren" userId="fa5be325-c4b1-412f-aabb-20c14464bfb7" providerId="ADAL" clId="{25C97D6E-73B0-4140-96CD-2BA9D853D87A}" dt="2024-09-25T07:37:52.038" v="11019" actId="2711"/>
          <ac:spMkLst>
            <pc:docMk/>
            <pc:sldMk cId="564768330" sldId="2147470481"/>
            <ac:spMk id="24" creationId="{5F235C11-D7B0-22A8-F379-646926BE10B5}"/>
          </ac:spMkLst>
        </pc:spChg>
        <pc:spChg chg="mod">
          <ac:chgData name="Mathias Vercauteren" userId="fa5be325-c4b1-412f-aabb-20c14464bfb7" providerId="ADAL" clId="{25C97D6E-73B0-4140-96CD-2BA9D853D87A}" dt="2024-09-25T07:37:52.038" v="11019" actId="2711"/>
          <ac:spMkLst>
            <pc:docMk/>
            <pc:sldMk cId="564768330" sldId="2147470481"/>
            <ac:spMk id="25" creationId="{13A89936-F448-2A99-4E57-51C102D5085C}"/>
          </ac:spMkLst>
        </pc:spChg>
        <pc:spChg chg="mod">
          <ac:chgData name="Mathias Vercauteren" userId="fa5be325-c4b1-412f-aabb-20c14464bfb7" providerId="ADAL" clId="{25C97D6E-73B0-4140-96CD-2BA9D853D87A}" dt="2024-09-25T07:37:52.038" v="11019" actId="2711"/>
          <ac:spMkLst>
            <pc:docMk/>
            <pc:sldMk cId="564768330" sldId="2147470481"/>
            <ac:spMk id="26" creationId="{39AF265A-F177-2E8C-E597-732C1F30132F}"/>
          </ac:spMkLst>
        </pc:spChg>
        <pc:spChg chg="mod">
          <ac:chgData name="Mathias Vercauteren" userId="fa5be325-c4b1-412f-aabb-20c14464bfb7" providerId="ADAL" clId="{25C97D6E-73B0-4140-96CD-2BA9D853D87A}" dt="2024-09-25T07:37:52.038" v="11019" actId="2711"/>
          <ac:spMkLst>
            <pc:docMk/>
            <pc:sldMk cId="564768330" sldId="2147470481"/>
            <ac:spMk id="27" creationId="{848E1AB7-7044-3ACC-EDE2-09417C219F10}"/>
          </ac:spMkLst>
        </pc:spChg>
        <pc:spChg chg="del mod">
          <ac:chgData name="Mathias Vercauteren" userId="fa5be325-c4b1-412f-aabb-20c14464bfb7" providerId="ADAL" clId="{25C97D6E-73B0-4140-96CD-2BA9D853D87A}" dt="2024-09-25T07:10:40.711" v="10829" actId="478"/>
          <ac:spMkLst>
            <pc:docMk/>
            <pc:sldMk cId="564768330" sldId="2147470481"/>
            <ac:spMk id="28" creationId="{8D05FFB3-5AC5-F917-5D14-85D21A92C450}"/>
          </ac:spMkLst>
        </pc:spChg>
        <pc:spChg chg="add mod">
          <ac:chgData name="Mathias Vercauteren" userId="fa5be325-c4b1-412f-aabb-20c14464bfb7" providerId="ADAL" clId="{25C97D6E-73B0-4140-96CD-2BA9D853D87A}" dt="2024-09-25T07:37:52.038" v="11019" actId="2711"/>
          <ac:spMkLst>
            <pc:docMk/>
            <pc:sldMk cId="564768330" sldId="2147470481"/>
            <ac:spMk id="29" creationId="{0A28323A-C606-4004-4401-B9AE31F6291F}"/>
          </ac:spMkLst>
        </pc:spChg>
        <pc:spChg chg="add mod">
          <ac:chgData name="Mathias Vercauteren" userId="fa5be325-c4b1-412f-aabb-20c14464bfb7" providerId="ADAL" clId="{25C97D6E-73B0-4140-96CD-2BA9D853D87A}" dt="2024-09-25T07:37:52.038" v="11019" actId="2711"/>
          <ac:spMkLst>
            <pc:docMk/>
            <pc:sldMk cId="564768330" sldId="2147470481"/>
            <ac:spMk id="30" creationId="{32EB3ADC-F7AE-32DE-298B-66378CAE6596}"/>
          </ac:spMkLst>
        </pc:spChg>
        <pc:spChg chg="add mod">
          <ac:chgData name="Mathias Vercauteren" userId="fa5be325-c4b1-412f-aabb-20c14464bfb7" providerId="ADAL" clId="{25C97D6E-73B0-4140-96CD-2BA9D853D87A}" dt="2024-09-25T07:37:52.038" v="11019" actId="2711"/>
          <ac:spMkLst>
            <pc:docMk/>
            <pc:sldMk cId="564768330" sldId="2147470481"/>
            <ac:spMk id="31" creationId="{D34A065A-1527-7437-FE56-C92CDEA9655C}"/>
          </ac:spMkLst>
        </pc:spChg>
        <pc:spChg chg="add mod">
          <ac:chgData name="Mathias Vercauteren" userId="fa5be325-c4b1-412f-aabb-20c14464bfb7" providerId="ADAL" clId="{25C97D6E-73B0-4140-96CD-2BA9D853D87A}" dt="2024-09-25T07:37:52.038" v="11019" actId="2711"/>
          <ac:spMkLst>
            <pc:docMk/>
            <pc:sldMk cId="564768330" sldId="2147470481"/>
            <ac:spMk id="32" creationId="{F8D49701-131D-6CA9-360F-35522ECEAB93}"/>
          </ac:spMkLst>
        </pc:spChg>
        <pc:spChg chg="add mod">
          <ac:chgData name="Mathias Vercauteren" userId="fa5be325-c4b1-412f-aabb-20c14464bfb7" providerId="ADAL" clId="{25C97D6E-73B0-4140-96CD-2BA9D853D87A}" dt="2024-09-25T07:37:52.038" v="11019" actId="2711"/>
          <ac:spMkLst>
            <pc:docMk/>
            <pc:sldMk cId="564768330" sldId="2147470481"/>
            <ac:spMk id="33" creationId="{3E0316E0-24F0-81EE-7CCA-0C5D17803DBE}"/>
          </ac:spMkLst>
        </pc:spChg>
        <pc:spChg chg="add mod">
          <ac:chgData name="Mathias Vercauteren" userId="fa5be325-c4b1-412f-aabb-20c14464bfb7" providerId="ADAL" clId="{25C97D6E-73B0-4140-96CD-2BA9D853D87A}" dt="2024-09-25T07:37:52.038" v="11019" actId="2711"/>
          <ac:spMkLst>
            <pc:docMk/>
            <pc:sldMk cId="564768330" sldId="2147470481"/>
            <ac:spMk id="34" creationId="{ACB985F6-28A9-547E-DD6A-D75B8A6F27C2}"/>
          </ac:spMkLst>
        </pc:spChg>
        <pc:spChg chg="add mod">
          <ac:chgData name="Mathias Vercauteren" userId="fa5be325-c4b1-412f-aabb-20c14464bfb7" providerId="ADAL" clId="{25C97D6E-73B0-4140-96CD-2BA9D853D87A}" dt="2024-09-25T07:37:52.038" v="11019" actId="2711"/>
          <ac:spMkLst>
            <pc:docMk/>
            <pc:sldMk cId="564768330" sldId="2147470481"/>
            <ac:spMk id="35" creationId="{E713C1DC-7623-266D-57ED-95EFE5AEF0FB}"/>
          </ac:spMkLst>
        </pc:spChg>
        <pc:spChg chg="del mod">
          <ac:chgData name="Mathias Vercauteren" userId="fa5be325-c4b1-412f-aabb-20c14464bfb7" providerId="ADAL" clId="{25C97D6E-73B0-4140-96CD-2BA9D853D87A}" dt="2024-09-25T07:10:40.711" v="10829" actId="478"/>
          <ac:spMkLst>
            <pc:docMk/>
            <pc:sldMk cId="564768330" sldId="2147470481"/>
            <ac:spMk id="36" creationId="{80262BD8-B01A-7ED3-A6DF-1AE826A7D363}"/>
          </ac:spMkLst>
        </pc:spChg>
        <pc:spChg chg="del mod">
          <ac:chgData name="Mathias Vercauteren" userId="fa5be325-c4b1-412f-aabb-20c14464bfb7" providerId="ADAL" clId="{25C97D6E-73B0-4140-96CD-2BA9D853D87A}" dt="2024-09-25T07:10:40.711" v="10829" actId="478"/>
          <ac:spMkLst>
            <pc:docMk/>
            <pc:sldMk cId="564768330" sldId="2147470481"/>
            <ac:spMk id="37" creationId="{B8CC5068-D652-6741-1F1B-BAF98D34893A}"/>
          </ac:spMkLst>
        </pc:spChg>
        <pc:spChg chg="del mod">
          <ac:chgData name="Mathias Vercauteren" userId="fa5be325-c4b1-412f-aabb-20c14464bfb7" providerId="ADAL" clId="{25C97D6E-73B0-4140-96CD-2BA9D853D87A}" dt="2024-09-25T07:10:40.711" v="10829" actId="478"/>
          <ac:spMkLst>
            <pc:docMk/>
            <pc:sldMk cId="564768330" sldId="2147470481"/>
            <ac:spMk id="38" creationId="{7FAAEDD6-759C-5CE7-7B79-270C76694E2E}"/>
          </ac:spMkLst>
        </pc:spChg>
        <pc:spChg chg="del mod">
          <ac:chgData name="Mathias Vercauteren" userId="fa5be325-c4b1-412f-aabb-20c14464bfb7" providerId="ADAL" clId="{25C97D6E-73B0-4140-96CD-2BA9D853D87A}" dt="2024-09-25T07:10:40.711" v="10829" actId="478"/>
          <ac:spMkLst>
            <pc:docMk/>
            <pc:sldMk cId="564768330" sldId="2147470481"/>
            <ac:spMk id="39" creationId="{98D4208E-3135-5BD0-4D02-13DB0D1F52BF}"/>
          </ac:spMkLst>
        </pc:spChg>
        <pc:spChg chg="del mod">
          <ac:chgData name="Mathias Vercauteren" userId="fa5be325-c4b1-412f-aabb-20c14464bfb7" providerId="ADAL" clId="{25C97D6E-73B0-4140-96CD-2BA9D853D87A}" dt="2024-09-25T07:10:40.711" v="10829" actId="478"/>
          <ac:spMkLst>
            <pc:docMk/>
            <pc:sldMk cId="564768330" sldId="2147470481"/>
            <ac:spMk id="40" creationId="{94942246-DD0E-B1AB-908F-9301FF213F1A}"/>
          </ac:spMkLst>
        </pc:spChg>
        <pc:spChg chg="del mod">
          <ac:chgData name="Mathias Vercauteren" userId="fa5be325-c4b1-412f-aabb-20c14464bfb7" providerId="ADAL" clId="{25C97D6E-73B0-4140-96CD-2BA9D853D87A}" dt="2024-09-25T07:10:40.711" v="10829" actId="478"/>
          <ac:spMkLst>
            <pc:docMk/>
            <pc:sldMk cId="564768330" sldId="2147470481"/>
            <ac:spMk id="41" creationId="{660D698F-EA12-CC99-928A-6ED8E7BB72D8}"/>
          </ac:spMkLst>
        </pc:spChg>
        <pc:spChg chg="add mod">
          <ac:chgData name="Mathias Vercauteren" userId="fa5be325-c4b1-412f-aabb-20c14464bfb7" providerId="ADAL" clId="{25C97D6E-73B0-4140-96CD-2BA9D853D87A}" dt="2024-09-25T07:37:52.038" v="11019" actId="2711"/>
          <ac:spMkLst>
            <pc:docMk/>
            <pc:sldMk cId="564768330" sldId="2147470481"/>
            <ac:spMk id="42" creationId="{FD5A1E4B-8160-BB97-3800-C98D62853E38}"/>
          </ac:spMkLst>
        </pc:spChg>
        <pc:spChg chg="add mod">
          <ac:chgData name="Mathias Vercauteren" userId="fa5be325-c4b1-412f-aabb-20c14464bfb7" providerId="ADAL" clId="{25C97D6E-73B0-4140-96CD-2BA9D853D87A}" dt="2024-09-25T07:37:52.038" v="11019" actId="2711"/>
          <ac:spMkLst>
            <pc:docMk/>
            <pc:sldMk cId="564768330" sldId="2147470481"/>
            <ac:spMk id="43" creationId="{B5B123D4-15A0-C209-CB7E-684D1AF1092F}"/>
          </ac:spMkLst>
        </pc:spChg>
        <pc:spChg chg="add mod">
          <ac:chgData name="Mathias Vercauteren" userId="fa5be325-c4b1-412f-aabb-20c14464bfb7" providerId="ADAL" clId="{25C97D6E-73B0-4140-96CD-2BA9D853D87A}" dt="2024-09-25T07:37:52.038" v="11019" actId="2711"/>
          <ac:spMkLst>
            <pc:docMk/>
            <pc:sldMk cId="564768330" sldId="2147470481"/>
            <ac:spMk id="44" creationId="{66B50330-F510-6AE4-2C0C-B6C4C4E91EE4}"/>
          </ac:spMkLst>
        </pc:spChg>
        <pc:spChg chg="add mod">
          <ac:chgData name="Mathias Vercauteren" userId="fa5be325-c4b1-412f-aabb-20c14464bfb7" providerId="ADAL" clId="{25C97D6E-73B0-4140-96CD-2BA9D853D87A}" dt="2024-09-25T07:37:52.038" v="11019" actId="2711"/>
          <ac:spMkLst>
            <pc:docMk/>
            <pc:sldMk cId="564768330" sldId="2147470481"/>
            <ac:spMk id="49" creationId="{454D850E-8CF0-D197-8676-EBF58C054AD1}"/>
          </ac:spMkLst>
        </pc:spChg>
        <pc:spChg chg="add mod">
          <ac:chgData name="Mathias Vercauteren" userId="fa5be325-c4b1-412f-aabb-20c14464bfb7" providerId="ADAL" clId="{25C97D6E-73B0-4140-96CD-2BA9D853D87A}" dt="2024-09-25T07:37:52.038" v="11019" actId="2711"/>
          <ac:spMkLst>
            <pc:docMk/>
            <pc:sldMk cId="564768330" sldId="2147470481"/>
            <ac:spMk id="50" creationId="{BD760604-9B5A-E7D4-9367-4C26647F3B01}"/>
          </ac:spMkLst>
        </pc:spChg>
        <pc:spChg chg="add mod">
          <ac:chgData name="Mathias Vercauteren" userId="fa5be325-c4b1-412f-aabb-20c14464bfb7" providerId="ADAL" clId="{25C97D6E-73B0-4140-96CD-2BA9D853D87A}" dt="2024-09-25T07:37:52.038" v="11019" actId="2711"/>
          <ac:spMkLst>
            <pc:docMk/>
            <pc:sldMk cId="564768330" sldId="2147470481"/>
            <ac:spMk id="51" creationId="{B9D80520-A74D-9CE8-95AF-2F1AD279BE8D}"/>
          </ac:spMkLst>
        </pc:spChg>
        <pc:spChg chg="add mod">
          <ac:chgData name="Mathias Vercauteren" userId="fa5be325-c4b1-412f-aabb-20c14464bfb7" providerId="ADAL" clId="{25C97D6E-73B0-4140-96CD-2BA9D853D87A}" dt="2024-09-25T07:37:52.038" v="11019" actId="2711"/>
          <ac:spMkLst>
            <pc:docMk/>
            <pc:sldMk cId="564768330" sldId="2147470481"/>
            <ac:spMk id="52" creationId="{D468B6F4-80F0-A7F2-73F6-CCBCADE315B1}"/>
          </ac:spMkLst>
        </pc:spChg>
        <pc:spChg chg="add mod">
          <ac:chgData name="Mathias Vercauteren" userId="fa5be325-c4b1-412f-aabb-20c14464bfb7" providerId="ADAL" clId="{25C97D6E-73B0-4140-96CD-2BA9D853D87A}" dt="2024-09-25T07:37:52.038" v="11019" actId="2711"/>
          <ac:spMkLst>
            <pc:docMk/>
            <pc:sldMk cId="564768330" sldId="2147470481"/>
            <ac:spMk id="53" creationId="{CB3A2DE8-A14A-EBA4-E48C-A12B436DCE53}"/>
          </ac:spMkLst>
        </pc:spChg>
        <pc:spChg chg="add mod">
          <ac:chgData name="Mathias Vercauteren" userId="fa5be325-c4b1-412f-aabb-20c14464bfb7" providerId="ADAL" clId="{25C97D6E-73B0-4140-96CD-2BA9D853D87A}" dt="2024-09-25T07:37:52.038" v="11019" actId="2711"/>
          <ac:spMkLst>
            <pc:docMk/>
            <pc:sldMk cId="564768330" sldId="2147470481"/>
            <ac:spMk id="54" creationId="{1AEBC3A9-96C8-BBFF-93EA-4003D21F31A9}"/>
          </ac:spMkLst>
        </pc:spChg>
        <pc:grpChg chg="mod">
          <ac:chgData name="Mathias Vercauteren" userId="fa5be325-c4b1-412f-aabb-20c14464bfb7" providerId="ADAL" clId="{25C97D6E-73B0-4140-96CD-2BA9D853D87A}" dt="2024-09-25T07:37:52.038" v="11019" actId="2711"/>
          <ac:grpSpMkLst>
            <pc:docMk/>
            <pc:sldMk cId="564768330" sldId="2147470481"/>
            <ac:grpSpMk id="6" creationId="{BFCCA5E3-DE5A-6AB0-5DF8-077F3B31D1C3}"/>
          </ac:grpSpMkLst>
        </pc:grpChg>
        <pc:picChg chg="add mod">
          <ac:chgData name="Mathias Vercauteren" userId="fa5be325-c4b1-412f-aabb-20c14464bfb7" providerId="ADAL" clId="{25C97D6E-73B0-4140-96CD-2BA9D853D87A}" dt="2024-09-25T07:37:52.038" v="11019" actId="2711"/>
          <ac:picMkLst>
            <pc:docMk/>
            <pc:sldMk cId="564768330" sldId="2147470481"/>
            <ac:picMk id="45" creationId="{4B8673AE-0FFF-5C3C-AAD8-C1CA5C96D042}"/>
          </ac:picMkLst>
        </pc:picChg>
        <pc:picChg chg="add mod">
          <ac:chgData name="Mathias Vercauteren" userId="fa5be325-c4b1-412f-aabb-20c14464bfb7" providerId="ADAL" clId="{25C97D6E-73B0-4140-96CD-2BA9D853D87A}" dt="2024-09-25T07:37:52.038" v="11019" actId="2711"/>
          <ac:picMkLst>
            <pc:docMk/>
            <pc:sldMk cId="564768330" sldId="2147470481"/>
            <ac:picMk id="46" creationId="{2753B06E-6E08-AB28-33AF-1F79C443281E}"/>
          </ac:picMkLst>
        </pc:picChg>
        <pc:picChg chg="add mod">
          <ac:chgData name="Mathias Vercauteren" userId="fa5be325-c4b1-412f-aabb-20c14464bfb7" providerId="ADAL" clId="{25C97D6E-73B0-4140-96CD-2BA9D853D87A}" dt="2024-09-25T07:37:52.038" v="11019" actId="2711"/>
          <ac:picMkLst>
            <pc:docMk/>
            <pc:sldMk cId="564768330" sldId="2147470481"/>
            <ac:picMk id="47" creationId="{38731B19-D7CC-8FA5-507D-3F61BA7729C2}"/>
          </ac:picMkLst>
        </pc:picChg>
        <pc:picChg chg="add del mod">
          <ac:chgData name="Mathias Vercauteren" userId="fa5be325-c4b1-412f-aabb-20c14464bfb7" providerId="ADAL" clId="{25C97D6E-73B0-4140-96CD-2BA9D853D87A}" dt="2024-09-25T07:19:27.774" v="10975" actId="478"/>
          <ac:picMkLst>
            <pc:docMk/>
            <pc:sldMk cId="564768330" sldId="2147470481"/>
            <ac:picMk id="48" creationId="{1AD5358A-EC25-6E19-58FA-13ACB0477D9C}"/>
          </ac:picMkLst>
        </pc:picChg>
      </pc:sldChg>
      <pc:sldChg chg="addSp delSp modSp add mod modTransition modAnim">
        <pc:chgData name="Mathias Vercauteren" userId="fa5be325-c4b1-412f-aabb-20c14464bfb7" providerId="ADAL" clId="{25C97D6E-73B0-4140-96CD-2BA9D853D87A}" dt="2024-10-02T17:13:14.143" v="41813"/>
        <pc:sldMkLst>
          <pc:docMk/>
          <pc:sldMk cId="2971138905" sldId="2147470482"/>
        </pc:sldMkLst>
        <pc:spChg chg="mod">
          <ac:chgData name="Mathias Vercauteren" userId="fa5be325-c4b1-412f-aabb-20c14464bfb7" providerId="ADAL" clId="{25C97D6E-73B0-4140-96CD-2BA9D853D87A}" dt="2024-09-25T07:37:48.682" v="11018" actId="2711"/>
          <ac:spMkLst>
            <pc:docMk/>
            <pc:sldMk cId="2971138905" sldId="2147470482"/>
            <ac:spMk id="2" creationId="{C8A5EBF4-6C0B-E82E-DCF7-55720A2C10FD}"/>
          </ac:spMkLst>
        </pc:spChg>
        <pc:spChg chg="mod">
          <ac:chgData name="Mathias Vercauteren" userId="fa5be325-c4b1-412f-aabb-20c14464bfb7" providerId="ADAL" clId="{25C97D6E-73B0-4140-96CD-2BA9D853D87A}" dt="2024-09-25T07:37:48.682" v="11018" actId="2711"/>
          <ac:spMkLst>
            <pc:docMk/>
            <pc:sldMk cId="2971138905" sldId="2147470482"/>
            <ac:spMk id="3" creationId="{2C780633-A572-3BD2-CECD-F71BC5FF8723}"/>
          </ac:spMkLst>
        </pc:spChg>
        <pc:spChg chg="mod">
          <ac:chgData name="Mathias Vercauteren" userId="fa5be325-c4b1-412f-aabb-20c14464bfb7" providerId="ADAL" clId="{25C97D6E-73B0-4140-96CD-2BA9D853D87A}" dt="2024-09-25T07:37:48.682" v="11018" actId="2711"/>
          <ac:spMkLst>
            <pc:docMk/>
            <pc:sldMk cId="2971138905" sldId="2147470482"/>
            <ac:spMk id="4" creationId="{75C206A2-9B4F-FF2B-88F0-6656F6A24395}"/>
          </ac:spMkLst>
        </pc:spChg>
        <pc:spChg chg="mod">
          <ac:chgData name="Mathias Vercauteren" userId="fa5be325-c4b1-412f-aabb-20c14464bfb7" providerId="ADAL" clId="{25C97D6E-73B0-4140-96CD-2BA9D853D87A}" dt="2024-09-25T07:37:48.682" v="11018" actId="2711"/>
          <ac:spMkLst>
            <pc:docMk/>
            <pc:sldMk cId="2971138905" sldId="2147470482"/>
            <ac:spMk id="5" creationId="{5C7A90D9-53BF-813B-A37A-A5D78879EFA8}"/>
          </ac:spMkLst>
        </pc:spChg>
        <pc:spChg chg="mod">
          <ac:chgData name="Mathias Vercauteren" userId="fa5be325-c4b1-412f-aabb-20c14464bfb7" providerId="ADAL" clId="{25C97D6E-73B0-4140-96CD-2BA9D853D87A}" dt="2024-09-25T07:37:48.682" v="11018" actId="2711"/>
          <ac:spMkLst>
            <pc:docMk/>
            <pc:sldMk cId="2971138905" sldId="2147470482"/>
            <ac:spMk id="11" creationId="{9A79E55D-7B03-5E89-9204-028F3AC1174C}"/>
          </ac:spMkLst>
        </pc:spChg>
        <pc:spChg chg="mod">
          <ac:chgData name="Mathias Vercauteren" userId="fa5be325-c4b1-412f-aabb-20c14464bfb7" providerId="ADAL" clId="{25C97D6E-73B0-4140-96CD-2BA9D853D87A}" dt="2024-09-25T07:37:48.682" v="11018" actId="2711"/>
          <ac:spMkLst>
            <pc:docMk/>
            <pc:sldMk cId="2971138905" sldId="2147470482"/>
            <ac:spMk id="12" creationId="{5E08F7C5-1E20-75D5-6586-EB6491096082}"/>
          </ac:spMkLst>
        </pc:spChg>
        <pc:spChg chg="mod">
          <ac:chgData name="Mathias Vercauteren" userId="fa5be325-c4b1-412f-aabb-20c14464bfb7" providerId="ADAL" clId="{25C97D6E-73B0-4140-96CD-2BA9D853D87A}" dt="2024-09-25T07:38:08.548" v="11021"/>
          <ac:spMkLst>
            <pc:docMk/>
            <pc:sldMk cId="2971138905" sldId="2147470482"/>
            <ac:spMk id="14" creationId="{7D5FB3AC-85C4-B378-ED44-A2B2691E85BB}"/>
          </ac:spMkLst>
        </pc:spChg>
        <pc:spChg chg="mod">
          <ac:chgData name="Mathias Vercauteren" userId="fa5be325-c4b1-412f-aabb-20c14464bfb7" providerId="ADAL" clId="{25C97D6E-73B0-4140-96CD-2BA9D853D87A}" dt="2024-09-25T07:41:06.902" v="11062" actId="207"/>
          <ac:spMkLst>
            <pc:docMk/>
            <pc:sldMk cId="2971138905" sldId="2147470482"/>
            <ac:spMk id="17" creationId="{E27B0E0A-F484-A83A-F9A3-897DE37D0DE1}"/>
          </ac:spMkLst>
        </pc:spChg>
        <pc:spChg chg="mod">
          <ac:chgData name="Mathias Vercauteren" userId="fa5be325-c4b1-412f-aabb-20c14464bfb7" providerId="ADAL" clId="{25C97D6E-73B0-4140-96CD-2BA9D853D87A}" dt="2024-09-25T07:37:48.682" v="11018" actId="2711"/>
          <ac:spMkLst>
            <pc:docMk/>
            <pc:sldMk cId="2971138905" sldId="2147470482"/>
            <ac:spMk id="18" creationId="{FAF4E34B-7459-4CD7-CB44-087F381BE34E}"/>
          </ac:spMkLst>
        </pc:spChg>
        <pc:spChg chg="mod">
          <ac:chgData name="Mathias Vercauteren" userId="fa5be325-c4b1-412f-aabb-20c14464bfb7" providerId="ADAL" clId="{25C97D6E-73B0-4140-96CD-2BA9D853D87A}" dt="2024-09-25T07:38:08.548" v="11021"/>
          <ac:spMkLst>
            <pc:docMk/>
            <pc:sldMk cId="2971138905" sldId="2147470482"/>
            <ac:spMk id="19" creationId="{C01946D2-50FC-D383-C686-A8B7E2B75C17}"/>
          </ac:spMkLst>
        </pc:spChg>
        <pc:spChg chg="mod">
          <ac:chgData name="Mathias Vercauteren" userId="fa5be325-c4b1-412f-aabb-20c14464bfb7" providerId="ADAL" clId="{25C97D6E-73B0-4140-96CD-2BA9D853D87A}" dt="2024-09-25T07:38:08.548" v="11021"/>
          <ac:spMkLst>
            <pc:docMk/>
            <pc:sldMk cId="2971138905" sldId="2147470482"/>
            <ac:spMk id="22" creationId="{2E81D81B-2FEB-9179-7871-FD56C3AAC108}"/>
          </ac:spMkLst>
        </pc:spChg>
        <pc:spChg chg="mod">
          <ac:chgData name="Mathias Vercauteren" userId="fa5be325-c4b1-412f-aabb-20c14464bfb7" providerId="ADAL" clId="{25C97D6E-73B0-4140-96CD-2BA9D853D87A}" dt="2024-09-25T07:37:48.682" v="11018" actId="2711"/>
          <ac:spMkLst>
            <pc:docMk/>
            <pc:sldMk cId="2971138905" sldId="2147470482"/>
            <ac:spMk id="23" creationId="{6A30B9C7-9BAA-F555-D789-BC2E4B997A14}"/>
          </ac:spMkLst>
        </pc:spChg>
        <pc:spChg chg="mod">
          <ac:chgData name="Mathias Vercauteren" userId="fa5be325-c4b1-412f-aabb-20c14464bfb7" providerId="ADAL" clId="{25C97D6E-73B0-4140-96CD-2BA9D853D87A}" dt="2024-09-25T07:37:48.682" v="11018" actId="2711"/>
          <ac:spMkLst>
            <pc:docMk/>
            <pc:sldMk cId="2971138905" sldId="2147470482"/>
            <ac:spMk id="24" creationId="{5F235C11-D7B0-22A8-F379-646926BE10B5}"/>
          </ac:spMkLst>
        </pc:spChg>
        <pc:spChg chg="mod">
          <ac:chgData name="Mathias Vercauteren" userId="fa5be325-c4b1-412f-aabb-20c14464bfb7" providerId="ADAL" clId="{25C97D6E-73B0-4140-96CD-2BA9D853D87A}" dt="2024-09-25T07:37:48.682" v="11018" actId="2711"/>
          <ac:spMkLst>
            <pc:docMk/>
            <pc:sldMk cId="2971138905" sldId="2147470482"/>
            <ac:spMk id="25" creationId="{13A89936-F448-2A99-4E57-51C102D5085C}"/>
          </ac:spMkLst>
        </pc:spChg>
        <pc:spChg chg="mod">
          <ac:chgData name="Mathias Vercauteren" userId="fa5be325-c4b1-412f-aabb-20c14464bfb7" providerId="ADAL" clId="{25C97D6E-73B0-4140-96CD-2BA9D853D87A}" dt="2024-09-25T07:37:48.682" v="11018" actId="2711"/>
          <ac:spMkLst>
            <pc:docMk/>
            <pc:sldMk cId="2971138905" sldId="2147470482"/>
            <ac:spMk id="26" creationId="{39AF265A-F177-2E8C-E597-732C1F30132F}"/>
          </ac:spMkLst>
        </pc:spChg>
        <pc:spChg chg="mod">
          <ac:chgData name="Mathias Vercauteren" userId="fa5be325-c4b1-412f-aabb-20c14464bfb7" providerId="ADAL" clId="{25C97D6E-73B0-4140-96CD-2BA9D853D87A}" dt="2024-09-25T07:37:48.682" v="11018" actId="2711"/>
          <ac:spMkLst>
            <pc:docMk/>
            <pc:sldMk cId="2971138905" sldId="2147470482"/>
            <ac:spMk id="27" creationId="{848E1AB7-7044-3ACC-EDE2-09417C219F10}"/>
          </ac:spMkLst>
        </pc:spChg>
        <pc:spChg chg="mod">
          <ac:chgData name="Mathias Vercauteren" userId="fa5be325-c4b1-412f-aabb-20c14464bfb7" providerId="ADAL" clId="{25C97D6E-73B0-4140-96CD-2BA9D853D87A}" dt="2024-09-25T07:37:48.682" v="11018" actId="2711"/>
          <ac:spMkLst>
            <pc:docMk/>
            <pc:sldMk cId="2971138905" sldId="2147470482"/>
            <ac:spMk id="29" creationId="{0A28323A-C606-4004-4401-B9AE31F6291F}"/>
          </ac:spMkLst>
        </pc:spChg>
        <pc:spChg chg="mod">
          <ac:chgData name="Mathias Vercauteren" userId="fa5be325-c4b1-412f-aabb-20c14464bfb7" providerId="ADAL" clId="{25C97D6E-73B0-4140-96CD-2BA9D853D87A}" dt="2024-09-25T07:37:48.682" v="11018" actId="2711"/>
          <ac:spMkLst>
            <pc:docMk/>
            <pc:sldMk cId="2971138905" sldId="2147470482"/>
            <ac:spMk id="30" creationId="{32EB3ADC-F7AE-32DE-298B-66378CAE6596}"/>
          </ac:spMkLst>
        </pc:spChg>
        <pc:spChg chg="mod">
          <ac:chgData name="Mathias Vercauteren" userId="fa5be325-c4b1-412f-aabb-20c14464bfb7" providerId="ADAL" clId="{25C97D6E-73B0-4140-96CD-2BA9D853D87A}" dt="2024-09-25T07:37:48.682" v="11018" actId="2711"/>
          <ac:spMkLst>
            <pc:docMk/>
            <pc:sldMk cId="2971138905" sldId="2147470482"/>
            <ac:spMk id="31" creationId="{D34A065A-1527-7437-FE56-C92CDEA9655C}"/>
          </ac:spMkLst>
        </pc:spChg>
        <pc:spChg chg="mod">
          <ac:chgData name="Mathias Vercauteren" userId="fa5be325-c4b1-412f-aabb-20c14464bfb7" providerId="ADAL" clId="{25C97D6E-73B0-4140-96CD-2BA9D853D87A}" dt="2024-09-25T07:37:48.682" v="11018" actId="2711"/>
          <ac:spMkLst>
            <pc:docMk/>
            <pc:sldMk cId="2971138905" sldId="2147470482"/>
            <ac:spMk id="32" creationId="{F8D49701-131D-6CA9-360F-35522ECEAB93}"/>
          </ac:spMkLst>
        </pc:spChg>
        <pc:spChg chg="mod">
          <ac:chgData name="Mathias Vercauteren" userId="fa5be325-c4b1-412f-aabb-20c14464bfb7" providerId="ADAL" clId="{25C97D6E-73B0-4140-96CD-2BA9D853D87A}" dt="2024-09-25T07:37:48.682" v="11018" actId="2711"/>
          <ac:spMkLst>
            <pc:docMk/>
            <pc:sldMk cId="2971138905" sldId="2147470482"/>
            <ac:spMk id="33" creationId="{3E0316E0-24F0-81EE-7CCA-0C5D17803DBE}"/>
          </ac:spMkLst>
        </pc:spChg>
        <pc:spChg chg="mod">
          <ac:chgData name="Mathias Vercauteren" userId="fa5be325-c4b1-412f-aabb-20c14464bfb7" providerId="ADAL" clId="{25C97D6E-73B0-4140-96CD-2BA9D853D87A}" dt="2024-09-25T07:37:48.682" v="11018" actId="2711"/>
          <ac:spMkLst>
            <pc:docMk/>
            <pc:sldMk cId="2971138905" sldId="2147470482"/>
            <ac:spMk id="34" creationId="{ACB985F6-28A9-547E-DD6A-D75B8A6F27C2}"/>
          </ac:spMkLst>
        </pc:spChg>
        <pc:spChg chg="mod">
          <ac:chgData name="Mathias Vercauteren" userId="fa5be325-c4b1-412f-aabb-20c14464bfb7" providerId="ADAL" clId="{25C97D6E-73B0-4140-96CD-2BA9D853D87A}" dt="2024-09-25T07:37:48.682" v="11018" actId="2711"/>
          <ac:spMkLst>
            <pc:docMk/>
            <pc:sldMk cId="2971138905" sldId="2147470482"/>
            <ac:spMk id="35" creationId="{E713C1DC-7623-266D-57ED-95EFE5AEF0FB}"/>
          </ac:spMkLst>
        </pc:spChg>
        <pc:spChg chg="mod">
          <ac:chgData name="Mathias Vercauteren" userId="fa5be325-c4b1-412f-aabb-20c14464bfb7" providerId="ADAL" clId="{25C97D6E-73B0-4140-96CD-2BA9D853D87A}" dt="2024-09-25T07:39:48.077" v="11041"/>
          <ac:spMkLst>
            <pc:docMk/>
            <pc:sldMk cId="2971138905" sldId="2147470482"/>
            <ac:spMk id="37" creationId="{1F9ADBCA-50BE-D53C-D9EE-5681C6D8B0D9}"/>
          </ac:spMkLst>
        </pc:spChg>
        <pc:spChg chg="mod">
          <ac:chgData name="Mathias Vercauteren" userId="fa5be325-c4b1-412f-aabb-20c14464bfb7" providerId="ADAL" clId="{25C97D6E-73B0-4140-96CD-2BA9D853D87A}" dt="2024-09-25T07:39:53.025" v="11043" actId="571"/>
          <ac:spMkLst>
            <pc:docMk/>
            <pc:sldMk cId="2971138905" sldId="2147470482"/>
            <ac:spMk id="40" creationId="{A9D350FD-E6BE-AFD0-8C71-DF263E25B0B8}"/>
          </ac:spMkLst>
        </pc:spChg>
        <pc:spChg chg="mod">
          <ac:chgData name="Mathias Vercauteren" userId="fa5be325-c4b1-412f-aabb-20c14464bfb7" providerId="ADAL" clId="{25C97D6E-73B0-4140-96CD-2BA9D853D87A}" dt="2024-09-25T07:37:48.682" v="11018" actId="2711"/>
          <ac:spMkLst>
            <pc:docMk/>
            <pc:sldMk cId="2971138905" sldId="2147470482"/>
            <ac:spMk id="42" creationId="{FD5A1E4B-8160-BB97-3800-C98D62853E38}"/>
          </ac:spMkLst>
        </pc:spChg>
        <pc:spChg chg="mod">
          <ac:chgData name="Mathias Vercauteren" userId="fa5be325-c4b1-412f-aabb-20c14464bfb7" providerId="ADAL" clId="{25C97D6E-73B0-4140-96CD-2BA9D853D87A}" dt="2024-09-25T07:37:48.682" v="11018" actId="2711"/>
          <ac:spMkLst>
            <pc:docMk/>
            <pc:sldMk cId="2971138905" sldId="2147470482"/>
            <ac:spMk id="43" creationId="{B5B123D4-15A0-C209-CB7E-684D1AF1092F}"/>
          </ac:spMkLst>
        </pc:spChg>
        <pc:spChg chg="mod">
          <ac:chgData name="Mathias Vercauteren" userId="fa5be325-c4b1-412f-aabb-20c14464bfb7" providerId="ADAL" clId="{25C97D6E-73B0-4140-96CD-2BA9D853D87A}" dt="2024-09-25T07:37:48.682" v="11018" actId="2711"/>
          <ac:spMkLst>
            <pc:docMk/>
            <pc:sldMk cId="2971138905" sldId="2147470482"/>
            <ac:spMk id="44" creationId="{66B50330-F510-6AE4-2C0C-B6C4C4E91EE4}"/>
          </ac:spMkLst>
        </pc:spChg>
        <pc:spChg chg="mod">
          <ac:chgData name="Mathias Vercauteren" userId="fa5be325-c4b1-412f-aabb-20c14464bfb7" providerId="ADAL" clId="{25C97D6E-73B0-4140-96CD-2BA9D853D87A}" dt="2024-09-25T07:37:48.682" v="11018" actId="2711"/>
          <ac:spMkLst>
            <pc:docMk/>
            <pc:sldMk cId="2971138905" sldId="2147470482"/>
            <ac:spMk id="49" creationId="{454D850E-8CF0-D197-8676-EBF58C054AD1}"/>
          </ac:spMkLst>
        </pc:spChg>
        <pc:spChg chg="mod">
          <ac:chgData name="Mathias Vercauteren" userId="fa5be325-c4b1-412f-aabb-20c14464bfb7" providerId="ADAL" clId="{25C97D6E-73B0-4140-96CD-2BA9D853D87A}" dt="2024-09-25T07:37:48.682" v="11018" actId="2711"/>
          <ac:spMkLst>
            <pc:docMk/>
            <pc:sldMk cId="2971138905" sldId="2147470482"/>
            <ac:spMk id="50" creationId="{BD760604-9B5A-E7D4-9367-4C26647F3B01}"/>
          </ac:spMkLst>
        </pc:spChg>
        <pc:spChg chg="mod">
          <ac:chgData name="Mathias Vercauteren" userId="fa5be325-c4b1-412f-aabb-20c14464bfb7" providerId="ADAL" clId="{25C97D6E-73B0-4140-96CD-2BA9D853D87A}" dt="2024-09-25T07:37:48.682" v="11018" actId="2711"/>
          <ac:spMkLst>
            <pc:docMk/>
            <pc:sldMk cId="2971138905" sldId="2147470482"/>
            <ac:spMk id="51" creationId="{B9D80520-A74D-9CE8-95AF-2F1AD279BE8D}"/>
          </ac:spMkLst>
        </pc:spChg>
        <pc:spChg chg="mod">
          <ac:chgData name="Mathias Vercauteren" userId="fa5be325-c4b1-412f-aabb-20c14464bfb7" providerId="ADAL" clId="{25C97D6E-73B0-4140-96CD-2BA9D853D87A}" dt="2024-09-25T07:37:48.682" v="11018" actId="2711"/>
          <ac:spMkLst>
            <pc:docMk/>
            <pc:sldMk cId="2971138905" sldId="2147470482"/>
            <ac:spMk id="52" creationId="{D468B6F4-80F0-A7F2-73F6-CCBCADE315B1}"/>
          </ac:spMkLst>
        </pc:spChg>
        <pc:spChg chg="mod">
          <ac:chgData name="Mathias Vercauteren" userId="fa5be325-c4b1-412f-aabb-20c14464bfb7" providerId="ADAL" clId="{25C97D6E-73B0-4140-96CD-2BA9D853D87A}" dt="2024-09-25T07:37:48.682" v="11018" actId="2711"/>
          <ac:spMkLst>
            <pc:docMk/>
            <pc:sldMk cId="2971138905" sldId="2147470482"/>
            <ac:spMk id="53" creationId="{CB3A2DE8-A14A-EBA4-E48C-A12B436DCE53}"/>
          </ac:spMkLst>
        </pc:spChg>
        <pc:spChg chg="mod">
          <ac:chgData name="Mathias Vercauteren" userId="fa5be325-c4b1-412f-aabb-20c14464bfb7" providerId="ADAL" clId="{25C97D6E-73B0-4140-96CD-2BA9D853D87A}" dt="2024-09-25T07:37:48.682" v="11018" actId="2711"/>
          <ac:spMkLst>
            <pc:docMk/>
            <pc:sldMk cId="2971138905" sldId="2147470482"/>
            <ac:spMk id="54" creationId="{1AEBC3A9-96C8-BBFF-93EA-4003D21F31A9}"/>
          </ac:spMkLst>
        </pc:spChg>
        <pc:spChg chg="mod">
          <ac:chgData name="Mathias Vercauteren" userId="fa5be325-c4b1-412f-aabb-20c14464bfb7" providerId="ADAL" clId="{25C97D6E-73B0-4140-96CD-2BA9D853D87A}" dt="2024-09-25T07:39:54.481" v="11044" actId="571"/>
          <ac:spMkLst>
            <pc:docMk/>
            <pc:sldMk cId="2971138905" sldId="2147470482"/>
            <ac:spMk id="55" creationId="{65A80562-2506-4BED-EB11-6666B4543DB7}"/>
          </ac:spMkLst>
        </pc:spChg>
        <pc:grpChg chg="mod">
          <ac:chgData name="Mathias Vercauteren" userId="fa5be325-c4b1-412f-aabb-20c14464bfb7" providerId="ADAL" clId="{25C97D6E-73B0-4140-96CD-2BA9D853D87A}" dt="2024-09-25T07:37:48.682" v="11018" actId="2711"/>
          <ac:grpSpMkLst>
            <pc:docMk/>
            <pc:sldMk cId="2971138905" sldId="2147470482"/>
            <ac:grpSpMk id="6" creationId="{BFCCA5E3-DE5A-6AB0-5DF8-077F3B31D1C3}"/>
          </ac:grpSpMkLst>
        </pc:grpChg>
        <pc:grpChg chg="add mod">
          <ac:chgData name="Mathias Vercauteren" userId="fa5be325-c4b1-412f-aabb-20c14464bfb7" providerId="ADAL" clId="{25C97D6E-73B0-4140-96CD-2BA9D853D87A}" dt="2024-09-25T07:38:10.873" v="11022" actId="1076"/>
          <ac:grpSpMkLst>
            <pc:docMk/>
            <pc:sldMk cId="2971138905" sldId="2147470482"/>
            <ac:grpSpMk id="13" creationId="{A32B7EAA-3C70-53E6-31FE-E4DE2AD56B98}"/>
          </ac:grpSpMkLst>
        </pc:grpChg>
        <pc:grpChg chg="add mod">
          <ac:chgData name="Mathias Vercauteren" userId="fa5be325-c4b1-412f-aabb-20c14464bfb7" providerId="ADAL" clId="{25C97D6E-73B0-4140-96CD-2BA9D853D87A}" dt="2024-09-25T07:38:10.873" v="11022" actId="1076"/>
          <ac:grpSpMkLst>
            <pc:docMk/>
            <pc:sldMk cId="2971138905" sldId="2147470482"/>
            <ac:grpSpMk id="16" creationId="{3B11300D-6728-D0FE-6E6F-B575BB35599A}"/>
          </ac:grpSpMkLst>
        </pc:grpChg>
        <pc:grpChg chg="add mod">
          <ac:chgData name="Mathias Vercauteren" userId="fa5be325-c4b1-412f-aabb-20c14464bfb7" providerId="ADAL" clId="{25C97D6E-73B0-4140-96CD-2BA9D853D87A}" dt="2024-09-25T07:38:10.873" v="11022" actId="1076"/>
          <ac:grpSpMkLst>
            <pc:docMk/>
            <pc:sldMk cId="2971138905" sldId="2147470482"/>
            <ac:grpSpMk id="21" creationId="{A7D6D082-C6B6-4A3C-5401-881A0F81F68B}"/>
          </ac:grpSpMkLst>
        </pc:grpChg>
        <pc:grpChg chg="add mod">
          <ac:chgData name="Mathias Vercauteren" userId="fa5be325-c4b1-412f-aabb-20c14464bfb7" providerId="ADAL" clId="{25C97D6E-73B0-4140-96CD-2BA9D853D87A}" dt="2024-09-25T07:39:50.670" v="11042" actId="1076"/>
          <ac:grpSpMkLst>
            <pc:docMk/>
            <pc:sldMk cId="2971138905" sldId="2147470482"/>
            <ac:grpSpMk id="36" creationId="{67936B4B-6E7C-53CF-AD64-826EB2151C8C}"/>
          </ac:grpSpMkLst>
        </pc:grpChg>
        <pc:grpChg chg="add mod">
          <ac:chgData name="Mathias Vercauteren" userId="fa5be325-c4b1-412f-aabb-20c14464bfb7" providerId="ADAL" clId="{25C97D6E-73B0-4140-96CD-2BA9D853D87A}" dt="2024-09-25T07:39:53.025" v="11043" actId="571"/>
          <ac:grpSpMkLst>
            <pc:docMk/>
            <pc:sldMk cId="2971138905" sldId="2147470482"/>
            <ac:grpSpMk id="39" creationId="{0AB8A74D-9FB8-7FFB-793D-FB1C587311B5}"/>
          </ac:grpSpMkLst>
        </pc:grpChg>
        <pc:grpChg chg="add mod">
          <ac:chgData name="Mathias Vercauteren" userId="fa5be325-c4b1-412f-aabb-20c14464bfb7" providerId="ADAL" clId="{25C97D6E-73B0-4140-96CD-2BA9D853D87A}" dt="2024-09-25T07:39:54.481" v="11044" actId="571"/>
          <ac:grpSpMkLst>
            <pc:docMk/>
            <pc:sldMk cId="2971138905" sldId="2147470482"/>
            <ac:grpSpMk id="48" creationId="{5178BE68-9152-B299-EE51-05B13FEE6349}"/>
          </ac:grpSpMkLst>
        </pc:grpChg>
        <pc:picChg chg="mod">
          <ac:chgData name="Mathias Vercauteren" userId="fa5be325-c4b1-412f-aabb-20c14464bfb7" providerId="ADAL" clId="{25C97D6E-73B0-4140-96CD-2BA9D853D87A}" dt="2024-09-25T07:38:08.548" v="11021"/>
          <ac:picMkLst>
            <pc:docMk/>
            <pc:sldMk cId="2971138905" sldId="2147470482"/>
            <ac:picMk id="15" creationId="{09F362D0-7FCE-E2D2-D5F9-AE4FA05222AE}"/>
          </ac:picMkLst>
        </pc:picChg>
        <pc:picChg chg="mod">
          <ac:chgData name="Mathias Vercauteren" userId="fa5be325-c4b1-412f-aabb-20c14464bfb7" providerId="ADAL" clId="{25C97D6E-73B0-4140-96CD-2BA9D853D87A}" dt="2024-09-25T07:38:08.548" v="11021"/>
          <ac:picMkLst>
            <pc:docMk/>
            <pc:sldMk cId="2971138905" sldId="2147470482"/>
            <ac:picMk id="20" creationId="{8BD173EC-4F4F-D133-9485-E1E10A43D30F}"/>
          </ac:picMkLst>
        </pc:picChg>
        <pc:picChg chg="mod">
          <ac:chgData name="Mathias Vercauteren" userId="fa5be325-c4b1-412f-aabb-20c14464bfb7" providerId="ADAL" clId="{25C97D6E-73B0-4140-96CD-2BA9D853D87A}" dt="2024-09-25T07:38:08.548" v="11021"/>
          <ac:picMkLst>
            <pc:docMk/>
            <pc:sldMk cId="2971138905" sldId="2147470482"/>
            <ac:picMk id="28" creationId="{494E55CD-532B-A960-C377-ED47BE72A24A}"/>
          </ac:picMkLst>
        </pc:picChg>
        <pc:picChg chg="mod">
          <ac:chgData name="Mathias Vercauteren" userId="fa5be325-c4b1-412f-aabb-20c14464bfb7" providerId="ADAL" clId="{25C97D6E-73B0-4140-96CD-2BA9D853D87A}" dt="2024-09-25T07:39:48.077" v="11041"/>
          <ac:picMkLst>
            <pc:docMk/>
            <pc:sldMk cId="2971138905" sldId="2147470482"/>
            <ac:picMk id="38" creationId="{531316E0-7E10-A4C7-B99A-B22371441DB7}"/>
          </ac:picMkLst>
        </pc:picChg>
        <pc:picChg chg="mod">
          <ac:chgData name="Mathias Vercauteren" userId="fa5be325-c4b1-412f-aabb-20c14464bfb7" providerId="ADAL" clId="{25C97D6E-73B0-4140-96CD-2BA9D853D87A}" dt="2024-09-25T07:39:53.025" v="11043" actId="571"/>
          <ac:picMkLst>
            <pc:docMk/>
            <pc:sldMk cId="2971138905" sldId="2147470482"/>
            <ac:picMk id="41" creationId="{E95BC78C-8372-B8F7-0EC1-18204BB93323}"/>
          </ac:picMkLst>
        </pc:picChg>
        <pc:picChg chg="del mod">
          <ac:chgData name="Mathias Vercauteren" userId="fa5be325-c4b1-412f-aabb-20c14464bfb7" providerId="ADAL" clId="{25C97D6E-73B0-4140-96CD-2BA9D853D87A}" dt="2024-09-25T07:37:58.087" v="11020" actId="478"/>
          <ac:picMkLst>
            <pc:docMk/>
            <pc:sldMk cId="2971138905" sldId="2147470482"/>
            <ac:picMk id="45" creationId="{4B8673AE-0FFF-5C3C-AAD8-C1CA5C96D042}"/>
          </ac:picMkLst>
        </pc:picChg>
        <pc:picChg chg="del mod">
          <ac:chgData name="Mathias Vercauteren" userId="fa5be325-c4b1-412f-aabb-20c14464bfb7" providerId="ADAL" clId="{25C97D6E-73B0-4140-96CD-2BA9D853D87A}" dt="2024-09-25T07:37:58.087" v="11020" actId="478"/>
          <ac:picMkLst>
            <pc:docMk/>
            <pc:sldMk cId="2971138905" sldId="2147470482"/>
            <ac:picMk id="46" creationId="{2753B06E-6E08-AB28-33AF-1F79C443281E}"/>
          </ac:picMkLst>
        </pc:picChg>
        <pc:picChg chg="del mod">
          <ac:chgData name="Mathias Vercauteren" userId="fa5be325-c4b1-412f-aabb-20c14464bfb7" providerId="ADAL" clId="{25C97D6E-73B0-4140-96CD-2BA9D853D87A}" dt="2024-09-25T07:37:58.087" v="11020" actId="478"/>
          <ac:picMkLst>
            <pc:docMk/>
            <pc:sldMk cId="2971138905" sldId="2147470482"/>
            <ac:picMk id="47" creationId="{38731B19-D7CC-8FA5-507D-3F61BA7729C2}"/>
          </ac:picMkLst>
        </pc:picChg>
        <pc:picChg chg="mod">
          <ac:chgData name="Mathias Vercauteren" userId="fa5be325-c4b1-412f-aabb-20c14464bfb7" providerId="ADAL" clId="{25C97D6E-73B0-4140-96CD-2BA9D853D87A}" dt="2024-09-25T07:39:54.481" v="11044" actId="571"/>
          <ac:picMkLst>
            <pc:docMk/>
            <pc:sldMk cId="2971138905" sldId="2147470482"/>
            <ac:picMk id="56" creationId="{B1F65579-B2CE-BC9A-CB82-C876641FE10F}"/>
          </ac:picMkLst>
        </pc:picChg>
      </pc:sldChg>
      <pc:sldChg chg="addSp delSp modSp add mod modTransition modAnim">
        <pc:chgData name="Mathias Vercauteren" userId="fa5be325-c4b1-412f-aabb-20c14464bfb7" providerId="ADAL" clId="{25C97D6E-73B0-4140-96CD-2BA9D853D87A}" dt="2024-10-02T17:13:14.143" v="41813"/>
        <pc:sldMkLst>
          <pc:docMk/>
          <pc:sldMk cId="750761104" sldId="2147470483"/>
        </pc:sldMkLst>
        <pc:spChg chg="mod">
          <ac:chgData name="Mathias Vercauteren" userId="fa5be325-c4b1-412f-aabb-20c14464bfb7" providerId="ADAL" clId="{25C97D6E-73B0-4140-96CD-2BA9D853D87A}" dt="2024-09-25T07:41:48.169" v="11085"/>
          <ac:spMkLst>
            <pc:docMk/>
            <pc:sldMk cId="750761104" sldId="2147470483"/>
            <ac:spMk id="17" creationId="{E27B0E0A-F484-A83A-F9A3-897DE37D0DE1}"/>
          </ac:spMkLst>
        </pc:spChg>
        <pc:spChg chg="mod">
          <ac:chgData name="Mathias Vercauteren" userId="fa5be325-c4b1-412f-aabb-20c14464bfb7" providerId="ADAL" clId="{25C97D6E-73B0-4140-96CD-2BA9D853D87A}" dt="2024-09-25T07:41:27.753" v="11076" actId="20577"/>
          <ac:spMkLst>
            <pc:docMk/>
            <pc:sldMk cId="750761104" sldId="2147470483"/>
            <ac:spMk id="18" creationId="{FAF4E34B-7459-4CD7-CB44-087F381BE34E}"/>
          </ac:spMkLst>
        </pc:spChg>
        <pc:spChg chg="mod">
          <ac:chgData name="Mathias Vercauteren" userId="fa5be325-c4b1-412f-aabb-20c14464bfb7" providerId="ADAL" clId="{25C97D6E-73B0-4140-96CD-2BA9D853D87A}" dt="2024-09-25T07:42:14.904" v="11092" actId="164"/>
          <ac:spMkLst>
            <pc:docMk/>
            <pc:sldMk cId="750761104" sldId="2147470483"/>
            <ac:spMk id="31" creationId="{D34A065A-1527-7437-FE56-C92CDEA9655C}"/>
          </ac:spMkLst>
        </pc:spChg>
        <pc:spChg chg="mod">
          <ac:chgData name="Mathias Vercauteren" userId="fa5be325-c4b1-412f-aabb-20c14464bfb7" providerId="ADAL" clId="{25C97D6E-73B0-4140-96CD-2BA9D853D87A}" dt="2024-09-25T07:42:14.904" v="11092" actId="164"/>
          <ac:spMkLst>
            <pc:docMk/>
            <pc:sldMk cId="750761104" sldId="2147470483"/>
            <ac:spMk id="33" creationId="{3E0316E0-24F0-81EE-7CCA-0C5D17803DBE}"/>
          </ac:spMkLst>
        </pc:spChg>
        <pc:spChg chg="mod">
          <ac:chgData name="Mathias Vercauteren" userId="fa5be325-c4b1-412f-aabb-20c14464bfb7" providerId="ADAL" clId="{25C97D6E-73B0-4140-96CD-2BA9D853D87A}" dt="2024-09-25T07:42:14.904" v="11092" actId="164"/>
          <ac:spMkLst>
            <pc:docMk/>
            <pc:sldMk cId="750761104" sldId="2147470483"/>
            <ac:spMk id="35" creationId="{E713C1DC-7623-266D-57ED-95EFE5AEF0FB}"/>
          </ac:spMkLst>
        </pc:spChg>
        <pc:spChg chg="mod">
          <ac:chgData name="Mathias Vercauteren" userId="fa5be325-c4b1-412f-aabb-20c14464bfb7" providerId="ADAL" clId="{25C97D6E-73B0-4140-96CD-2BA9D853D87A}" dt="2024-09-25T07:42:14.904" v="11092" actId="164"/>
          <ac:spMkLst>
            <pc:docMk/>
            <pc:sldMk cId="750761104" sldId="2147470483"/>
            <ac:spMk id="49" creationId="{454D850E-8CF0-D197-8676-EBF58C054AD1}"/>
          </ac:spMkLst>
        </pc:spChg>
        <pc:spChg chg="mod">
          <ac:chgData name="Mathias Vercauteren" userId="fa5be325-c4b1-412f-aabb-20c14464bfb7" providerId="ADAL" clId="{25C97D6E-73B0-4140-96CD-2BA9D853D87A}" dt="2024-09-25T07:42:14.904" v="11092" actId="164"/>
          <ac:spMkLst>
            <pc:docMk/>
            <pc:sldMk cId="750761104" sldId="2147470483"/>
            <ac:spMk id="50" creationId="{BD760604-9B5A-E7D4-9367-4C26647F3B01}"/>
          </ac:spMkLst>
        </pc:spChg>
        <pc:spChg chg="mod">
          <ac:chgData name="Mathias Vercauteren" userId="fa5be325-c4b1-412f-aabb-20c14464bfb7" providerId="ADAL" clId="{25C97D6E-73B0-4140-96CD-2BA9D853D87A}" dt="2024-09-25T07:42:14.904" v="11092" actId="164"/>
          <ac:spMkLst>
            <pc:docMk/>
            <pc:sldMk cId="750761104" sldId="2147470483"/>
            <ac:spMk id="51" creationId="{B9D80520-A74D-9CE8-95AF-2F1AD279BE8D}"/>
          </ac:spMkLst>
        </pc:spChg>
        <pc:spChg chg="mod">
          <ac:chgData name="Mathias Vercauteren" userId="fa5be325-c4b1-412f-aabb-20c14464bfb7" providerId="ADAL" clId="{25C97D6E-73B0-4140-96CD-2BA9D853D87A}" dt="2024-09-25T07:42:14.904" v="11092" actId="164"/>
          <ac:spMkLst>
            <pc:docMk/>
            <pc:sldMk cId="750761104" sldId="2147470483"/>
            <ac:spMk id="52" creationId="{D468B6F4-80F0-A7F2-73F6-CCBCADE315B1}"/>
          </ac:spMkLst>
        </pc:spChg>
        <pc:spChg chg="mod">
          <ac:chgData name="Mathias Vercauteren" userId="fa5be325-c4b1-412f-aabb-20c14464bfb7" providerId="ADAL" clId="{25C97D6E-73B0-4140-96CD-2BA9D853D87A}" dt="2024-09-25T07:42:14.904" v="11092" actId="164"/>
          <ac:spMkLst>
            <pc:docMk/>
            <pc:sldMk cId="750761104" sldId="2147470483"/>
            <ac:spMk id="53" creationId="{CB3A2DE8-A14A-EBA4-E48C-A12B436DCE53}"/>
          </ac:spMkLst>
        </pc:spChg>
        <pc:grpChg chg="del">
          <ac:chgData name="Mathias Vercauteren" userId="fa5be325-c4b1-412f-aabb-20c14464bfb7" providerId="ADAL" clId="{25C97D6E-73B0-4140-96CD-2BA9D853D87A}" dt="2024-09-25T07:41:38.919" v="11084" actId="478"/>
          <ac:grpSpMkLst>
            <pc:docMk/>
            <pc:sldMk cId="750761104" sldId="2147470483"/>
            <ac:grpSpMk id="13" creationId="{A32B7EAA-3C70-53E6-31FE-E4DE2AD56B98}"/>
          </ac:grpSpMkLst>
        </pc:grpChg>
        <pc:grpChg chg="del">
          <ac:chgData name="Mathias Vercauteren" userId="fa5be325-c4b1-412f-aabb-20c14464bfb7" providerId="ADAL" clId="{25C97D6E-73B0-4140-96CD-2BA9D853D87A}" dt="2024-09-25T07:41:38.919" v="11084" actId="478"/>
          <ac:grpSpMkLst>
            <pc:docMk/>
            <pc:sldMk cId="750761104" sldId="2147470483"/>
            <ac:grpSpMk id="16" creationId="{3B11300D-6728-D0FE-6E6F-B575BB35599A}"/>
          </ac:grpSpMkLst>
        </pc:grpChg>
        <pc:grpChg chg="del">
          <ac:chgData name="Mathias Vercauteren" userId="fa5be325-c4b1-412f-aabb-20c14464bfb7" providerId="ADAL" clId="{25C97D6E-73B0-4140-96CD-2BA9D853D87A}" dt="2024-09-25T07:41:38.919" v="11084" actId="478"/>
          <ac:grpSpMkLst>
            <pc:docMk/>
            <pc:sldMk cId="750761104" sldId="2147470483"/>
            <ac:grpSpMk id="21" creationId="{A7D6D082-C6B6-4A3C-5401-881A0F81F68B}"/>
          </ac:grpSpMkLst>
        </pc:grpChg>
        <pc:grpChg chg="mod">
          <ac:chgData name="Mathias Vercauteren" userId="fa5be325-c4b1-412f-aabb-20c14464bfb7" providerId="ADAL" clId="{25C97D6E-73B0-4140-96CD-2BA9D853D87A}" dt="2024-09-25T07:42:14.904" v="11092" actId="164"/>
          <ac:grpSpMkLst>
            <pc:docMk/>
            <pc:sldMk cId="750761104" sldId="2147470483"/>
            <ac:grpSpMk id="36" creationId="{67936B4B-6E7C-53CF-AD64-826EB2151C8C}"/>
          </ac:grpSpMkLst>
        </pc:grpChg>
        <pc:grpChg chg="mod">
          <ac:chgData name="Mathias Vercauteren" userId="fa5be325-c4b1-412f-aabb-20c14464bfb7" providerId="ADAL" clId="{25C97D6E-73B0-4140-96CD-2BA9D853D87A}" dt="2024-09-25T07:42:14.904" v="11092" actId="164"/>
          <ac:grpSpMkLst>
            <pc:docMk/>
            <pc:sldMk cId="750761104" sldId="2147470483"/>
            <ac:grpSpMk id="39" creationId="{0AB8A74D-9FB8-7FFB-793D-FB1C587311B5}"/>
          </ac:grpSpMkLst>
        </pc:grpChg>
        <pc:grpChg chg="add mod">
          <ac:chgData name="Mathias Vercauteren" userId="fa5be325-c4b1-412f-aabb-20c14464bfb7" providerId="ADAL" clId="{25C97D6E-73B0-4140-96CD-2BA9D853D87A}" dt="2024-09-25T07:42:14.904" v="11092" actId="164"/>
          <ac:grpSpMkLst>
            <pc:docMk/>
            <pc:sldMk cId="750761104" sldId="2147470483"/>
            <ac:grpSpMk id="46" creationId="{2EC1D835-2C4D-4BB5-4688-AA32802EF56C}"/>
          </ac:grpSpMkLst>
        </pc:grpChg>
        <pc:grpChg chg="mod">
          <ac:chgData name="Mathias Vercauteren" userId="fa5be325-c4b1-412f-aabb-20c14464bfb7" providerId="ADAL" clId="{25C97D6E-73B0-4140-96CD-2BA9D853D87A}" dt="2024-09-25T07:42:14.904" v="11092" actId="164"/>
          <ac:grpSpMkLst>
            <pc:docMk/>
            <pc:sldMk cId="750761104" sldId="2147470483"/>
            <ac:grpSpMk id="48" creationId="{5178BE68-9152-B299-EE51-05B13FEE6349}"/>
          </ac:grpSpMkLst>
        </pc:grpChg>
        <pc:picChg chg="add del mod">
          <ac:chgData name="Mathias Vercauteren" userId="fa5be325-c4b1-412f-aabb-20c14464bfb7" providerId="ADAL" clId="{25C97D6E-73B0-4140-96CD-2BA9D853D87A}" dt="2024-09-25T07:45:18.332" v="11120" actId="478"/>
          <ac:picMkLst>
            <pc:docMk/>
            <pc:sldMk cId="750761104" sldId="2147470483"/>
            <ac:picMk id="45" creationId="{4837F3DB-8A56-6EB9-C605-9DB7DBB2D1BB}"/>
          </ac:picMkLst>
        </pc:picChg>
        <pc:picChg chg="add mod modCrop">
          <ac:chgData name="Mathias Vercauteren" userId="fa5be325-c4b1-412f-aabb-20c14464bfb7" providerId="ADAL" clId="{25C97D6E-73B0-4140-96CD-2BA9D853D87A}" dt="2024-09-25T07:45:38.151" v="11129" actId="1076"/>
          <ac:picMkLst>
            <pc:docMk/>
            <pc:sldMk cId="750761104" sldId="2147470483"/>
            <ac:picMk id="47" creationId="{BCE603B1-68BD-0505-1E16-19AEB0A7503B}"/>
          </ac:picMkLst>
        </pc:picChg>
      </pc:sldChg>
      <pc:sldChg chg="addSp delSp modSp add mod modTransition delAnim">
        <pc:chgData name="Mathias Vercauteren" userId="fa5be325-c4b1-412f-aabb-20c14464bfb7" providerId="ADAL" clId="{25C97D6E-73B0-4140-96CD-2BA9D853D87A}" dt="2024-10-02T17:13:14.143" v="41813"/>
        <pc:sldMkLst>
          <pc:docMk/>
          <pc:sldMk cId="4064210606" sldId="2147470484"/>
        </pc:sldMkLst>
        <pc:spChg chg="del">
          <ac:chgData name="Mathias Vercauteren" userId="fa5be325-c4b1-412f-aabb-20c14464bfb7" providerId="ADAL" clId="{25C97D6E-73B0-4140-96CD-2BA9D853D87A}" dt="2024-09-25T07:43:36.721" v="11098" actId="478"/>
          <ac:spMkLst>
            <pc:docMk/>
            <pc:sldMk cId="4064210606" sldId="2147470484"/>
            <ac:spMk id="11" creationId="{9A79E55D-7B03-5E89-9204-028F3AC1174C}"/>
          </ac:spMkLst>
        </pc:spChg>
        <pc:spChg chg="del">
          <ac:chgData name="Mathias Vercauteren" userId="fa5be325-c4b1-412f-aabb-20c14464bfb7" providerId="ADAL" clId="{25C97D6E-73B0-4140-96CD-2BA9D853D87A}" dt="2024-09-25T07:43:36.721" v="11098" actId="478"/>
          <ac:spMkLst>
            <pc:docMk/>
            <pc:sldMk cId="4064210606" sldId="2147470484"/>
            <ac:spMk id="12" creationId="{5E08F7C5-1E20-75D5-6586-EB6491096082}"/>
          </ac:spMkLst>
        </pc:spChg>
        <pc:spChg chg="del">
          <ac:chgData name="Mathias Vercauteren" userId="fa5be325-c4b1-412f-aabb-20c14464bfb7" providerId="ADAL" clId="{25C97D6E-73B0-4140-96CD-2BA9D853D87A}" dt="2024-09-25T07:43:47.346" v="11100" actId="478"/>
          <ac:spMkLst>
            <pc:docMk/>
            <pc:sldMk cId="4064210606" sldId="2147470484"/>
            <ac:spMk id="17" creationId="{E27B0E0A-F484-A83A-F9A3-897DE37D0DE1}"/>
          </ac:spMkLst>
        </pc:spChg>
        <pc:spChg chg="del">
          <ac:chgData name="Mathias Vercauteren" userId="fa5be325-c4b1-412f-aabb-20c14464bfb7" providerId="ADAL" clId="{25C97D6E-73B0-4140-96CD-2BA9D853D87A}" dt="2024-09-25T07:43:48.376" v="11101" actId="478"/>
          <ac:spMkLst>
            <pc:docMk/>
            <pc:sldMk cId="4064210606" sldId="2147470484"/>
            <ac:spMk id="18" creationId="{FAF4E34B-7459-4CD7-CB44-087F381BE34E}"/>
          </ac:spMkLst>
        </pc:spChg>
        <pc:spChg chg="del">
          <ac:chgData name="Mathias Vercauteren" userId="fa5be325-c4b1-412f-aabb-20c14464bfb7" providerId="ADAL" clId="{25C97D6E-73B0-4140-96CD-2BA9D853D87A}" dt="2024-09-25T07:43:36.721" v="11098" actId="478"/>
          <ac:spMkLst>
            <pc:docMk/>
            <pc:sldMk cId="4064210606" sldId="2147470484"/>
            <ac:spMk id="29" creationId="{0A28323A-C606-4004-4401-B9AE31F6291F}"/>
          </ac:spMkLst>
        </pc:spChg>
        <pc:spChg chg="del">
          <ac:chgData name="Mathias Vercauteren" userId="fa5be325-c4b1-412f-aabb-20c14464bfb7" providerId="ADAL" clId="{25C97D6E-73B0-4140-96CD-2BA9D853D87A}" dt="2024-09-25T07:43:36.721" v="11098" actId="478"/>
          <ac:spMkLst>
            <pc:docMk/>
            <pc:sldMk cId="4064210606" sldId="2147470484"/>
            <ac:spMk id="30" creationId="{32EB3ADC-F7AE-32DE-298B-66378CAE6596}"/>
          </ac:spMkLst>
        </pc:spChg>
        <pc:spChg chg="del">
          <ac:chgData name="Mathias Vercauteren" userId="fa5be325-c4b1-412f-aabb-20c14464bfb7" providerId="ADAL" clId="{25C97D6E-73B0-4140-96CD-2BA9D853D87A}" dt="2024-09-25T07:43:36.721" v="11098" actId="478"/>
          <ac:spMkLst>
            <pc:docMk/>
            <pc:sldMk cId="4064210606" sldId="2147470484"/>
            <ac:spMk id="32" creationId="{F8D49701-131D-6CA9-360F-35522ECEAB93}"/>
          </ac:spMkLst>
        </pc:spChg>
        <pc:spChg chg="del">
          <ac:chgData name="Mathias Vercauteren" userId="fa5be325-c4b1-412f-aabb-20c14464bfb7" providerId="ADAL" clId="{25C97D6E-73B0-4140-96CD-2BA9D853D87A}" dt="2024-09-25T07:43:36.721" v="11098" actId="478"/>
          <ac:spMkLst>
            <pc:docMk/>
            <pc:sldMk cId="4064210606" sldId="2147470484"/>
            <ac:spMk id="34" creationId="{ACB985F6-28A9-547E-DD6A-D75B8A6F27C2}"/>
          </ac:spMkLst>
        </pc:spChg>
        <pc:spChg chg="del">
          <ac:chgData name="Mathias Vercauteren" userId="fa5be325-c4b1-412f-aabb-20c14464bfb7" providerId="ADAL" clId="{25C97D6E-73B0-4140-96CD-2BA9D853D87A}" dt="2024-09-25T07:43:36.721" v="11098" actId="478"/>
          <ac:spMkLst>
            <pc:docMk/>
            <pc:sldMk cId="4064210606" sldId="2147470484"/>
            <ac:spMk id="42" creationId="{FD5A1E4B-8160-BB97-3800-C98D62853E38}"/>
          </ac:spMkLst>
        </pc:spChg>
        <pc:spChg chg="del">
          <ac:chgData name="Mathias Vercauteren" userId="fa5be325-c4b1-412f-aabb-20c14464bfb7" providerId="ADAL" clId="{25C97D6E-73B0-4140-96CD-2BA9D853D87A}" dt="2024-09-25T07:43:36.721" v="11098" actId="478"/>
          <ac:spMkLst>
            <pc:docMk/>
            <pc:sldMk cId="4064210606" sldId="2147470484"/>
            <ac:spMk id="43" creationId="{B5B123D4-15A0-C209-CB7E-684D1AF1092F}"/>
          </ac:spMkLst>
        </pc:spChg>
        <pc:spChg chg="del">
          <ac:chgData name="Mathias Vercauteren" userId="fa5be325-c4b1-412f-aabb-20c14464bfb7" providerId="ADAL" clId="{25C97D6E-73B0-4140-96CD-2BA9D853D87A}" dt="2024-09-25T07:43:36.721" v="11098" actId="478"/>
          <ac:spMkLst>
            <pc:docMk/>
            <pc:sldMk cId="4064210606" sldId="2147470484"/>
            <ac:spMk id="44" creationId="{66B50330-F510-6AE4-2C0C-B6C4C4E91EE4}"/>
          </ac:spMkLst>
        </pc:spChg>
        <pc:spChg chg="del">
          <ac:chgData name="Mathias Vercauteren" userId="fa5be325-c4b1-412f-aabb-20c14464bfb7" providerId="ADAL" clId="{25C97D6E-73B0-4140-96CD-2BA9D853D87A}" dt="2024-09-25T07:43:36.721" v="11098" actId="478"/>
          <ac:spMkLst>
            <pc:docMk/>
            <pc:sldMk cId="4064210606" sldId="2147470484"/>
            <ac:spMk id="54" creationId="{1AEBC3A9-96C8-BBFF-93EA-4003D21F31A9}"/>
          </ac:spMkLst>
        </pc:spChg>
        <pc:grpChg chg="del">
          <ac:chgData name="Mathias Vercauteren" userId="fa5be325-c4b1-412f-aabb-20c14464bfb7" providerId="ADAL" clId="{25C97D6E-73B0-4140-96CD-2BA9D853D87A}" dt="2024-09-25T07:43:36.721" v="11098" actId="478"/>
          <ac:grpSpMkLst>
            <pc:docMk/>
            <pc:sldMk cId="4064210606" sldId="2147470484"/>
            <ac:grpSpMk id="46" creationId="{2EC1D835-2C4D-4BB5-4688-AA32802EF56C}"/>
          </ac:grpSpMkLst>
        </pc:grpChg>
        <pc:picChg chg="add mod modCrop">
          <ac:chgData name="Mathias Vercauteren" userId="fa5be325-c4b1-412f-aabb-20c14464bfb7" providerId="ADAL" clId="{25C97D6E-73B0-4140-96CD-2BA9D853D87A}" dt="2024-09-25T07:43:59.020" v="11105" actId="1076"/>
          <ac:picMkLst>
            <pc:docMk/>
            <pc:sldMk cId="4064210606" sldId="2147470484"/>
            <ac:picMk id="13" creationId="{8792692D-D3AA-C6A5-F59C-B458D0C1E275}"/>
          </ac:picMkLst>
        </pc:picChg>
        <pc:picChg chg="del">
          <ac:chgData name="Mathias Vercauteren" userId="fa5be325-c4b1-412f-aabb-20c14464bfb7" providerId="ADAL" clId="{25C97D6E-73B0-4140-96CD-2BA9D853D87A}" dt="2024-09-25T07:43:42.139" v="11099" actId="478"/>
          <ac:picMkLst>
            <pc:docMk/>
            <pc:sldMk cId="4064210606" sldId="2147470484"/>
            <ac:picMk id="45" creationId="{4837F3DB-8A56-6EB9-C605-9DB7DBB2D1BB}"/>
          </ac:picMkLst>
        </pc:picChg>
      </pc:sldChg>
      <pc:sldChg chg="addSp delSp modSp add mod ord modTransition">
        <pc:chgData name="Mathias Vercauteren" userId="fa5be325-c4b1-412f-aabb-20c14464bfb7" providerId="ADAL" clId="{25C97D6E-73B0-4140-96CD-2BA9D853D87A}" dt="2024-10-02T17:13:14.143" v="41813"/>
        <pc:sldMkLst>
          <pc:docMk/>
          <pc:sldMk cId="1317636616" sldId="2147470485"/>
        </pc:sldMkLst>
        <pc:picChg chg="add mod">
          <ac:chgData name="Mathias Vercauteren" userId="fa5be325-c4b1-412f-aabb-20c14464bfb7" providerId="ADAL" clId="{25C97D6E-73B0-4140-96CD-2BA9D853D87A}" dt="2024-09-25T07:44:12.161" v="11109" actId="1076"/>
          <ac:picMkLst>
            <pc:docMk/>
            <pc:sldMk cId="1317636616" sldId="2147470485"/>
            <ac:picMk id="11" creationId="{CFA5F086-F37D-375B-CB57-FDD42EB02803}"/>
          </ac:picMkLst>
        </pc:picChg>
        <pc:picChg chg="del">
          <ac:chgData name="Mathias Vercauteren" userId="fa5be325-c4b1-412f-aabb-20c14464bfb7" providerId="ADAL" clId="{25C97D6E-73B0-4140-96CD-2BA9D853D87A}" dt="2024-09-25T07:44:10.294" v="11107" actId="478"/>
          <ac:picMkLst>
            <pc:docMk/>
            <pc:sldMk cId="1317636616" sldId="2147470485"/>
            <ac:picMk id="13" creationId="{8792692D-D3AA-C6A5-F59C-B458D0C1E275}"/>
          </ac:picMkLst>
        </pc:picChg>
        <pc:picChg chg="add del mod modCrop">
          <ac:chgData name="Mathias Vercauteren" userId="fa5be325-c4b1-412f-aabb-20c14464bfb7" providerId="ADAL" clId="{25C97D6E-73B0-4140-96CD-2BA9D853D87A}" dt="2024-09-25T07:45:16.647" v="11119" actId="21"/>
          <ac:picMkLst>
            <pc:docMk/>
            <pc:sldMk cId="1317636616" sldId="2147470485"/>
            <ac:picMk id="14" creationId="{BCE603B1-68BD-0505-1E16-19AEB0A7503B}"/>
          </ac:picMkLst>
        </pc:picChg>
      </pc:sldChg>
      <pc:sldChg chg="addSp delSp modSp add mod modTransition modAnim">
        <pc:chgData name="Mathias Vercauteren" userId="fa5be325-c4b1-412f-aabb-20c14464bfb7" providerId="ADAL" clId="{25C97D6E-73B0-4140-96CD-2BA9D853D87A}" dt="2024-10-02T17:13:14.143" v="41813"/>
        <pc:sldMkLst>
          <pc:docMk/>
          <pc:sldMk cId="3838397967" sldId="2147470486"/>
        </pc:sldMkLst>
        <pc:spChg chg="add mod">
          <ac:chgData name="Mathias Vercauteren" userId="fa5be325-c4b1-412f-aabb-20c14464bfb7" providerId="ADAL" clId="{25C97D6E-73B0-4140-96CD-2BA9D853D87A}" dt="2024-09-25T07:47:42" v="11168" actId="1076"/>
          <ac:spMkLst>
            <pc:docMk/>
            <pc:sldMk cId="3838397967" sldId="2147470486"/>
            <ac:spMk id="3" creationId="{D2C9A4D9-4D55-D1F5-9973-1B8543C692DC}"/>
          </ac:spMkLst>
        </pc:spChg>
        <pc:spChg chg="add mod">
          <ac:chgData name="Mathias Vercauteren" userId="fa5be325-c4b1-412f-aabb-20c14464bfb7" providerId="ADAL" clId="{25C97D6E-73B0-4140-96CD-2BA9D853D87A}" dt="2024-09-25T07:47:42" v="11168" actId="1076"/>
          <ac:spMkLst>
            <pc:docMk/>
            <pc:sldMk cId="3838397967" sldId="2147470486"/>
            <ac:spMk id="11" creationId="{036252DF-9FD8-9E80-508A-3DBCE699A411}"/>
          </ac:spMkLst>
        </pc:spChg>
        <pc:spChg chg="mod">
          <ac:chgData name="Mathias Vercauteren" userId="fa5be325-c4b1-412f-aabb-20c14464bfb7" providerId="ADAL" clId="{25C97D6E-73B0-4140-96CD-2BA9D853D87A}" dt="2024-09-25T07:46:20.367" v="11134" actId="207"/>
          <ac:spMkLst>
            <pc:docMk/>
            <pc:sldMk cId="3838397967" sldId="2147470486"/>
            <ac:spMk id="15" creationId="{400CBB89-013E-E262-53F1-07E584AB1940}"/>
          </ac:spMkLst>
        </pc:spChg>
        <pc:spChg chg="mod">
          <ac:chgData name="Mathias Vercauteren" userId="fa5be325-c4b1-412f-aabb-20c14464bfb7" providerId="ADAL" clId="{25C97D6E-73B0-4140-96CD-2BA9D853D87A}" dt="2024-09-25T07:46:17.237" v="11133" actId="207"/>
          <ac:spMkLst>
            <pc:docMk/>
            <pc:sldMk cId="3838397967" sldId="2147470486"/>
            <ac:spMk id="16" creationId="{483D1BCA-0FE8-6DEA-D08E-42D698F4232C}"/>
          </ac:spMkLst>
        </pc:spChg>
        <pc:spChg chg="mod">
          <ac:chgData name="Mathias Vercauteren" userId="fa5be325-c4b1-412f-aabb-20c14464bfb7" providerId="ADAL" clId="{25C97D6E-73B0-4140-96CD-2BA9D853D87A}" dt="2024-09-25T08:03:36.668" v="11303" actId="20577"/>
          <ac:spMkLst>
            <pc:docMk/>
            <pc:sldMk cId="3838397967" sldId="2147470486"/>
            <ac:spMk id="17" creationId="{E27B0E0A-F484-A83A-F9A3-897DE37D0DE1}"/>
          </ac:spMkLst>
        </pc:spChg>
        <pc:spChg chg="add del mod">
          <ac:chgData name="Mathias Vercauteren" userId="fa5be325-c4b1-412f-aabb-20c14464bfb7" providerId="ADAL" clId="{25C97D6E-73B0-4140-96CD-2BA9D853D87A}" dt="2024-09-25T07:47:36.549" v="11167" actId="478"/>
          <ac:spMkLst>
            <pc:docMk/>
            <pc:sldMk cId="3838397967" sldId="2147470486"/>
            <ac:spMk id="18" creationId="{62FE4AE5-553F-83F8-D32C-F602EDFEA9CD}"/>
          </ac:spMkLst>
        </pc:spChg>
        <pc:spChg chg="add mod">
          <ac:chgData name="Mathias Vercauteren" userId="fa5be325-c4b1-412f-aabb-20c14464bfb7" providerId="ADAL" clId="{25C97D6E-73B0-4140-96CD-2BA9D853D87A}" dt="2024-09-25T07:47:42" v="11168" actId="1076"/>
          <ac:spMkLst>
            <pc:docMk/>
            <pc:sldMk cId="3838397967" sldId="2147470486"/>
            <ac:spMk id="19" creationId="{315D7551-FF59-7FE5-A706-7D393C951941}"/>
          </ac:spMkLst>
        </pc:spChg>
        <pc:spChg chg="add mod">
          <ac:chgData name="Mathias Vercauteren" userId="fa5be325-c4b1-412f-aabb-20c14464bfb7" providerId="ADAL" clId="{25C97D6E-73B0-4140-96CD-2BA9D853D87A}" dt="2024-09-25T07:47:42" v="11168" actId="1076"/>
          <ac:spMkLst>
            <pc:docMk/>
            <pc:sldMk cId="3838397967" sldId="2147470486"/>
            <ac:spMk id="25" creationId="{4F20C5F8-15EC-D8AD-37A2-45BC8C6EA4F9}"/>
          </ac:spMkLst>
        </pc:spChg>
        <pc:spChg chg="add mod">
          <ac:chgData name="Mathias Vercauteren" userId="fa5be325-c4b1-412f-aabb-20c14464bfb7" providerId="ADAL" clId="{25C97D6E-73B0-4140-96CD-2BA9D853D87A}" dt="2024-09-25T07:47:42" v="11168" actId="1076"/>
          <ac:spMkLst>
            <pc:docMk/>
            <pc:sldMk cId="3838397967" sldId="2147470486"/>
            <ac:spMk id="26" creationId="{1F8BD52D-30AE-B640-3722-6A7C2983B6FE}"/>
          </ac:spMkLst>
        </pc:spChg>
        <pc:picChg chg="add mod">
          <ac:chgData name="Mathias Vercauteren" userId="fa5be325-c4b1-412f-aabb-20c14464bfb7" providerId="ADAL" clId="{25C97D6E-73B0-4140-96CD-2BA9D853D87A}" dt="2024-09-25T07:47:44.827" v="11169" actId="1076"/>
          <ac:picMkLst>
            <pc:docMk/>
            <pc:sldMk cId="3838397967" sldId="2147470486"/>
            <ac:picMk id="28" creationId="{D6C09D89-02C7-A31F-B86D-41E80797779A}"/>
          </ac:picMkLst>
        </pc:picChg>
        <pc:cxnChg chg="add mod">
          <ac:chgData name="Mathias Vercauteren" userId="fa5be325-c4b1-412f-aabb-20c14464bfb7" providerId="ADAL" clId="{25C97D6E-73B0-4140-96CD-2BA9D853D87A}" dt="2024-09-25T07:47:42" v="11168" actId="1076"/>
          <ac:cxnSpMkLst>
            <pc:docMk/>
            <pc:sldMk cId="3838397967" sldId="2147470486"/>
            <ac:cxnSpMk id="12" creationId="{AD5447E8-6A4A-F45A-F6FA-B6984B5DB324}"/>
          </ac:cxnSpMkLst>
        </pc:cxnChg>
        <pc:cxnChg chg="add mod">
          <ac:chgData name="Mathias Vercauteren" userId="fa5be325-c4b1-412f-aabb-20c14464bfb7" providerId="ADAL" clId="{25C97D6E-73B0-4140-96CD-2BA9D853D87A}" dt="2024-09-25T07:47:42" v="11168" actId="1076"/>
          <ac:cxnSpMkLst>
            <pc:docMk/>
            <pc:sldMk cId="3838397967" sldId="2147470486"/>
            <ac:cxnSpMk id="20" creationId="{F742DB8C-D398-5EB9-477E-4F6FC2F6B8BB}"/>
          </ac:cxnSpMkLst>
        </pc:cxnChg>
        <pc:cxnChg chg="add mod">
          <ac:chgData name="Mathias Vercauteren" userId="fa5be325-c4b1-412f-aabb-20c14464bfb7" providerId="ADAL" clId="{25C97D6E-73B0-4140-96CD-2BA9D853D87A}" dt="2024-09-25T07:47:42" v="11168" actId="1076"/>
          <ac:cxnSpMkLst>
            <pc:docMk/>
            <pc:sldMk cId="3838397967" sldId="2147470486"/>
            <ac:cxnSpMk id="21" creationId="{0BAFF775-0A0C-2520-11C9-8332B356539D}"/>
          </ac:cxnSpMkLst>
        </pc:cxnChg>
        <pc:cxnChg chg="add del mod">
          <ac:chgData name="Mathias Vercauteren" userId="fa5be325-c4b1-412f-aabb-20c14464bfb7" providerId="ADAL" clId="{25C97D6E-73B0-4140-96CD-2BA9D853D87A}" dt="2024-09-25T07:47:29.943" v="11165" actId="478"/>
          <ac:cxnSpMkLst>
            <pc:docMk/>
            <pc:sldMk cId="3838397967" sldId="2147470486"/>
            <ac:cxnSpMk id="22" creationId="{6D345EC1-0B5F-DB07-D011-04C57AAB962B}"/>
          </ac:cxnSpMkLst>
        </pc:cxnChg>
        <pc:cxnChg chg="add del mod">
          <ac:chgData name="Mathias Vercauteren" userId="fa5be325-c4b1-412f-aabb-20c14464bfb7" providerId="ADAL" clId="{25C97D6E-73B0-4140-96CD-2BA9D853D87A}" dt="2024-09-25T07:47:30.758" v="11166" actId="478"/>
          <ac:cxnSpMkLst>
            <pc:docMk/>
            <pc:sldMk cId="3838397967" sldId="2147470486"/>
            <ac:cxnSpMk id="23" creationId="{0EF2E27F-BCCC-FBFF-0922-A0BCF8CA7F42}"/>
          </ac:cxnSpMkLst>
        </pc:cxnChg>
        <pc:cxnChg chg="add del mod">
          <ac:chgData name="Mathias Vercauteren" userId="fa5be325-c4b1-412f-aabb-20c14464bfb7" providerId="ADAL" clId="{25C97D6E-73B0-4140-96CD-2BA9D853D87A}" dt="2024-09-25T07:47:29.485" v="11164" actId="478"/>
          <ac:cxnSpMkLst>
            <pc:docMk/>
            <pc:sldMk cId="3838397967" sldId="2147470486"/>
            <ac:cxnSpMk id="24" creationId="{3F64A143-1E4B-FFFA-0DFF-3459464D284C}"/>
          </ac:cxnSpMkLst>
        </pc:cxnChg>
        <pc:cxnChg chg="add mod">
          <ac:chgData name="Mathias Vercauteren" userId="fa5be325-c4b1-412f-aabb-20c14464bfb7" providerId="ADAL" clId="{25C97D6E-73B0-4140-96CD-2BA9D853D87A}" dt="2024-09-25T07:47:42" v="11168" actId="1076"/>
          <ac:cxnSpMkLst>
            <pc:docMk/>
            <pc:sldMk cId="3838397967" sldId="2147470486"/>
            <ac:cxnSpMk id="27" creationId="{4828AD99-03BB-8F73-EE8B-D2E89E3C88C8}"/>
          </ac:cxnSpMkLst>
        </pc:cxnChg>
      </pc:sldChg>
      <pc:sldChg chg="delSp modSp add mod modTransition">
        <pc:chgData name="Mathias Vercauteren" userId="fa5be325-c4b1-412f-aabb-20c14464bfb7" providerId="ADAL" clId="{25C97D6E-73B0-4140-96CD-2BA9D853D87A}" dt="2024-10-02T17:13:14.143" v="41813"/>
        <pc:sldMkLst>
          <pc:docMk/>
          <pc:sldMk cId="915324327" sldId="2147470487"/>
        </pc:sldMkLst>
        <pc:spChg chg="mod">
          <ac:chgData name="Mathias Vercauteren" userId="fa5be325-c4b1-412f-aabb-20c14464bfb7" providerId="ADAL" clId="{25C97D6E-73B0-4140-96CD-2BA9D853D87A}" dt="2024-09-25T07:46:32.948" v="11153" actId="20577"/>
          <ac:spMkLst>
            <pc:docMk/>
            <pc:sldMk cId="915324327" sldId="2147470487"/>
            <ac:spMk id="2" creationId="{C8A5EBF4-6C0B-E82E-DCF7-55720A2C10FD}"/>
          </ac:spMkLst>
        </pc:spChg>
        <pc:spChg chg="mod">
          <ac:chgData name="Mathias Vercauteren" userId="fa5be325-c4b1-412f-aabb-20c14464bfb7" providerId="ADAL" clId="{25C97D6E-73B0-4140-96CD-2BA9D853D87A}" dt="2024-09-25T07:46:45.993" v="11161" actId="20577"/>
          <ac:spMkLst>
            <pc:docMk/>
            <pc:sldMk cId="915324327" sldId="2147470487"/>
            <ac:spMk id="3" creationId="{2C780633-A572-3BD2-CECD-F71BC5FF8723}"/>
          </ac:spMkLst>
        </pc:spChg>
        <pc:spChg chg="mod">
          <ac:chgData name="Mathias Vercauteren" userId="fa5be325-c4b1-412f-aabb-20c14464bfb7" providerId="ADAL" clId="{25C97D6E-73B0-4140-96CD-2BA9D853D87A}" dt="2024-09-25T07:46:42.022" v="11159" actId="14100"/>
          <ac:spMkLst>
            <pc:docMk/>
            <pc:sldMk cId="915324327" sldId="2147470487"/>
            <ac:spMk id="11" creationId="{AB62074C-1E74-9D61-2D01-3F0C7BBFE769}"/>
          </ac:spMkLst>
        </pc:spChg>
        <pc:spChg chg="mod">
          <ac:chgData name="Mathias Vercauteren" userId="fa5be325-c4b1-412f-aabb-20c14464bfb7" providerId="ADAL" clId="{25C97D6E-73B0-4140-96CD-2BA9D853D87A}" dt="2024-09-25T07:46:42.022" v="11159" actId="14100"/>
          <ac:spMkLst>
            <pc:docMk/>
            <pc:sldMk cId="915324327" sldId="2147470487"/>
            <ac:spMk id="12" creationId="{83E212AC-47E9-57F0-A32C-37D92E9281D8}"/>
          </ac:spMkLst>
        </pc:spChg>
        <pc:spChg chg="del">
          <ac:chgData name="Mathias Vercauteren" userId="fa5be325-c4b1-412f-aabb-20c14464bfb7" providerId="ADAL" clId="{25C97D6E-73B0-4140-96CD-2BA9D853D87A}" dt="2024-09-25T07:46:38.857" v="11158" actId="478"/>
          <ac:spMkLst>
            <pc:docMk/>
            <pc:sldMk cId="915324327" sldId="2147470487"/>
            <ac:spMk id="14" creationId="{0C762901-9532-4C3C-4582-D4E1FE00034F}"/>
          </ac:spMkLst>
        </pc:spChg>
        <pc:spChg chg="mod">
          <ac:chgData name="Mathias Vercauteren" userId="fa5be325-c4b1-412f-aabb-20c14464bfb7" providerId="ADAL" clId="{25C97D6E-73B0-4140-96CD-2BA9D853D87A}" dt="2024-09-25T07:46:42.022" v="11159" actId="14100"/>
          <ac:spMkLst>
            <pc:docMk/>
            <pc:sldMk cId="915324327" sldId="2147470487"/>
            <ac:spMk id="18" creationId="{E4B352E5-7095-E9FB-281F-C89CFB72FDF0}"/>
          </ac:spMkLst>
        </pc:spChg>
        <pc:spChg chg="mod">
          <ac:chgData name="Mathias Vercauteren" userId="fa5be325-c4b1-412f-aabb-20c14464bfb7" providerId="ADAL" clId="{25C97D6E-73B0-4140-96CD-2BA9D853D87A}" dt="2024-09-25T07:46:42.022" v="11159" actId="14100"/>
          <ac:spMkLst>
            <pc:docMk/>
            <pc:sldMk cId="915324327" sldId="2147470487"/>
            <ac:spMk id="19" creationId="{2F91A056-A17A-2799-101A-9A3A706300CC}"/>
          </ac:spMkLst>
        </pc:spChg>
      </pc:sldChg>
      <pc:sldChg chg="addSp delSp modSp add mod modTransition modNotesTx">
        <pc:chgData name="Mathias Vercauteren" userId="fa5be325-c4b1-412f-aabb-20c14464bfb7" providerId="ADAL" clId="{25C97D6E-73B0-4140-96CD-2BA9D853D87A}" dt="2024-10-02T17:13:14.143" v="41813"/>
        <pc:sldMkLst>
          <pc:docMk/>
          <pc:sldMk cId="1617726704" sldId="2147470488"/>
        </pc:sldMkLst>
        <pc:spChg chg="mod">
          <ac:chgData name="Mathias Vercauteren" userId="fa5be325-c4b1-412f-aabb-20c14464bfb7" providerId="ADAL" clId="{25C97D6E-73B0-4140-96CD-2BA9D853D87A}" dt="2024-09-25T08:04:22.589" v="11305" actId="207"/>
          <ac:spMkLst>
            <pc:docMk/>
            <pc:sldMk cId="1617726704" sldId="2147470488"/>
            <ac:spMk id="11" creationId="{AB62074C-1E74-9D61-2D01-3F0C7BBFE769}"/>
          </ac:spMkLst>
        </pc:spChg>
        <pc:spChg chg="mod">
          <ac:chgData name="Mathias Vercauteren" userId="fa5be325-c4b1-412f-aabb-20c14464bfb7" providerId="ADAL" clId="{25C97D6E-73B0-4140-96CD-2BA9D853D87A}" dt="2024-09-25T08:04:27.596" v="11306" actId="207"/>
          <ac:spMkLst>
            <pc:docMk/>
            <pc:sldMk cId="1617726704" sldId="2147470488"/>
            <ac:spMk id="12" creationId="{83E212AC-47E9-57F0-A32C-37D92E9281D8}"/>
          </ac:spMkLst>
        </pc:spChg>
        <pc:spChg chg="add mod">
          <ac:chgData name="Mathias Vercauteren" userId="fa5be325-c4b1-412f-aabb-20c14464bfb7" providerId="ADAL" clId="{25C97D6E-73B0-4140-96CD-2BA9D853D87A}" dt="2024-09-25T08:04:49.897" v="11313" actId="2711"/>
          <ac:spMkLst>
            <pc:docMk/>
            <pc:sldMk cId="1617726704" sldId="2147470488"/>
            <ac:spMk id="15" creationId="{F307B224-5EB5-8F7F-AB7A-A3F900F54E65}"/>
          </ac:spMkLst>
        </pc:spChg>
        <pc:spChg chg="del">
          <ac:chgData name="Mathias Vercauteren" userId="fa5be325-c4b1-412f-aabb-20c14464bfb7" providerId="ADAL" clId="{25C97D6E-73B0-4140-96CD-2BA9D853D87A}" dt="2024-09-25T08:04:45.283" v="11310" actId="478"/>
          <ac:spMkLst>
            <pc:docMk/>
            <pc:sldMk cId="1617726704" sldId="2147470488"/>
            <ac:spMk id="17" creationId="{E27B0E0A-F484-A83A-F9A3-897DE37D0DE1}"/>
          </ac:spMkLst>
        </pc:spChg>
        <pc:spChg chg="mod">
          <ac:chgData name="Mathias Vercauteren" userId="fa5be325-c4b1-412f-aabb-20c14464bfb7" providerId="ADAL" clId="{25C97D6E-73B0-4140-96CD-2BA9D853D87A}" dt="2024-09-25T08:04:49.897" v="11313" actId="2711"/>
          <ac:spMkLst>
            <pc:docMk/>
            <pc:sldMk cId="1617726704" sldId="2147470488"/>
            <ac:spMk id="20" creationId="{F9338F4B-E3AA-AC9D-D288-F6C8899D1F81}"/>
          </ac:spMkLst>
        </pc:spChg>
        <pc:spChg chg="mod">
          <ac:chgData name="Mathias Vercauteren" userId="fa5be325-c4b1-412f-aabb-20c14464bfb7" providerId="ADAL" clId="{25C97D6E-73B0-4140-96CD-2BA9D853D87A}" dt="2024-09-25T08:04:49.897" v="11313" actId="2711"/>
          <ac:spMkLst>
            <pc:docMk/>
            <pc:sldMk cId="1617726704" sldId="2147470488"/>
            <ac:spMk id="23" creationId="{445947C7-C2BE-B10C-AE8D-ADA27A8B1E3C}"/>
          </ac:spMkLst>
        </pc:spChg>
        <pc:spChg chg="mod">
          <ac:chgData name="Mathias Vercauteren" userId="fa5be325-c4b1-412f-aabb-20c14464bfb7" providerId="ADAL" clId="{25C97D6E-73B0-4140-96CD-2BA9D853D87A}" dt="2024-09-25T08:04:49.897" v="11313" actId="2711"/>
          <ac:spMkLst>
            <pc:docMk/>
            <pc:sldMk cId="1617726704" sldId="2147470488"/>
            <ac:spMk id="26" creationId="{CC8685F4-BEFE-816A-AF51-C12E78083F04}"/>
          </ac:spMkLst>
        </pc:spChg>
        <pc:grpChg chg="add mod">
          <ac:chgData name="Mathias Vercauteren" userId="fa5be325-c4b1-412f-aabb-20c14464bfb7" providerId="ADAL" clId="{25C97D6E-73B0-4140-96CD-2BA9D853D87A}" dt="2024-09-25T08:04:48.036" v="11312" actId="1076"/>
          <ac:grpSpMkLst>
            <pc:docMk/>
            <pc:sldMk cId="1617726704" sldId="2147470488"/>
            <ac:grpSpMk id="16" creationId="{4160B005-EAFE-9528-1F6E-2FBCF86497FD}"/>
          </ac:grpSpMkLst>
        </pc:grpChg>
        <pc:grpChg chg="add mod">
          <ac:chgData name="Mathias Vercauteren" userId="fa5be325-c4b1-412f-aabb-20c14464bfb7" providerId="ADAL" clId="{25C97D6E-73B0-4140-96CD-2BA9D853D87A}" dt="2024-09-25T08:04:48.036" v="11312" actId="1076"/>
          <ac:grpSpMkLst>
            <pc:docMk/>
            <pc:sldMk cId="1617726704" sldId="2147470488"/>
            <ac:grpSpMk id="22" creationId="{7CD8184D-12F9-0FF3-5525-CACA23DFC2A1}"/>
          </ac:grpSpMkLst>
        </pc:grpChg>
        <pc:grpChg chg="add mod">
          <ac:chgData name="Mathias Vercauteren" userId="fa5be325-c4b1-412f-aabb-20c14464bfb7" providerId="ADAL" clId="{25C97D6E-73B0-4140-96CD-2BA9D853D87A}" dt="2024-09-25T08:04:48.036" v="11312" actId="1076"/>
          <ac:grpSpMkLst>
            <pc:docMk/>
            <pc:sldMk cId="1617726704" sldId="2147470488"/>
            <ac:grpSpMk id="25" creationId="{4B16F64E-F6D6-D3BF-E9D4-A2F2A3D6D0F1}"/>
          </ac:grpSpMkLst>
        </pc:grpChg>
        <pc:picChg chg="add mod">
          <ac:chgData name="Mathias Vercauteren" userId="fa5be325-c4b1-412f-aabb-20c14464bfb7" providerId="ADAL" clId="{25C97D6E-73B0-4140-96CD-2BA9D853D87A}" dt="2024-09-25T08:04:48.036" v="11312" actId="1076"/>
          <ac:picMkLst>
            <pc:docMk/>
            <pc:sldMk cId="1617726704" sldId="2147470488"/>
            <ac:picMk id="13" creationId="{87D34CF9-7D10-D539-4581-E5E172AFE952}"/>
          </ac:picMkLst>
        </pc:picChg>
        <pc:picChg chg="add mod">
          <ac:chgData name="Mathias Vercauteren" userId="fa5be325-c4b1-412f-aabb-20c14464bfb7" providerId="ADAL" clId="{25C97D6E-73B0-4140-96CD-2BA9D853D87A}" dt="2024-09-25T08:04:48.036" v="11312" actId="1076"/>
          <ac:picMkLst>
            <pc:docMk/>
            <pc:sldMk cId="1617726704" sldId="2147470488"/>
            <ac:picMk id="14" creationId="{7F7AA58C-06EF-CF9E-0738-D78E126D5456}"/>
          </ac:picMkLst>
        </pc:picChg>
        <pc:picChg chg="mod">
          <ac:chgData name="Mathias Vercauteren" userId="fa5be325-c4b1-412f-aabb-20c14464bfb7" providerId="ADAL" clId="{25C97D6E-73B0-4140-96CD-2BA9D853D87A}" dt="2024-09-25T08:04:46.551" v="11311"/>
          <ac:picMkLst>
            <pc:docMk/>
            <pc:sldMk cId="1617726704" sldId="2147470488"/>
            <ac:picMk id="21" creationId="{F2D82F20-DD29-5DC3-25B9-1FF036801DE8}"/>
          </ac:picMkLst>
        </pc:picChg>
        <pc:picChg chg="mod">
          <ac:chgData name="Mathias Vercauteren" userId="fa5be325-c4b1-412f-aabb-20c14464bfb7" providerId="ADAL" clId="{25C97D6E-73B0-4140-96CD-2BA9D853D87A}" dt="2024-09-25T08:04:46.551" v="11311"/>
          <ac:picMkLst>
            <pc:docMk/>
            <pc:sldMk cId="1617726704" sldId="2147470488"/>
            <ac:picMk id="24" creationId="{48FE7D67-CF19-DC46-994F-06571F35EDF3}"/>
          </ac:picMkLst>
        </pc:picChg>
        <pc:picChg chg="mod">
          <ac:chgData name="Mathias Vercauteren" userId="fa5be325-c4b1-412f-aabb-20c14464bfb7" providerId="ADAL" clId="{25C97D6E-73B0-4140-96CD-2BA9D853D87A}" dt="2024-09-25T08:04:46.551" v="11311"/>
          <ac:picMkLst>
            <pc:docMk/>
            <pc:sldMk cId="1617726704" sldId="2147470488"/>
            <ac:picMk id="27" creationId="{C7C23F76-CDCD-8798-D6E1-08508D94372C}"/>
          </ac:picMkLst>
        </pc:picChg>
      </pc:sldChg>
      <pc:sldChg chg="add del">
        <pc:chgData name="Mathias Vercauteren" userId="fa5be325-c4b1-412f-aabb-20c14464bfb7" providerId="ADAL" clId="{25C97D6E-73B0-4140-96CD-2BA9D853D87A}" dt="2024-09-25T08:05:23.003" v="11315" actId="47"/>
        <pc:sldMkLst>
          <pc:docMk/>
          <pc:sldMk cId="3041917703" sldId="2147470489"/>
        </pc:sldMkLst>
      </pc:sldChg>
      <pc:sldChg chg="modSp add mod ord modTransition">
        <pc:chgData name="Mathias Vercauteren" userId="fa5be325-c4b1-412f-aabb-20c14464bfb7" providerId="ADAL" clId="{25C97D6E-73B0-4140-96CD-2BA9D853D87A}" dt="2024-10-02T17:13:14.143" v="41813"/>
        <pc:sldMkLst>
          <pc:docMk/>
          <pc:sldMk cId="3608455542" sldId="2147470489"/>
        </pc:sldMkLst>
        <pc:spChg chg="mod">
          <ac:chgData name="Mathias Vercauteren" userId="fa5be325-c4b1-412f-aabb-20c14464bfb7" providerId="ADAL" clId="{25C97D6E-73B0-4140-96CD-2BA9D853D87A}" dt="2024-09-25T08:05:30.886" v="11320" actId="207"/>
          <ac:spMkLst>
            <pc:docMk/>
            <pc:sldMk cId="3608455542" sldId="2147470489"/>
            <ac:spMk id="11" creationId="{AB62074C-1E74-9D61-2D01-3F0C7BBFE769}"/>
          </ac:spMkLst>
        </pc:spChg>
        <pc:spChg chg="mod">
          <ac:chgData name="Mathias Vercauteren" userId="fa5be325-c4b1-412f-aabb-20c14464bfb7" providerId="ADAL" clId="{25C97D6E-73B0-4140-96CD-2BA9D853D87A}" dt="2024-09-25T08:25:58.167" v="11410" actId="207"/>
          <ac:spMkLst>
            <pc:docMk/>
            <pc:sldMk cId="3608455542" sldId="2147470489"/>
            <ac:spMk id="17" creationId="{E27B0E0A-F484-A83A-F9A3-897DE37D0DE1}"/>
          </ac:spMkLst>
        </pc:spChg>
        <pc:spChg chg="mod">
          <ac:chgData name="Mathias Vercauteren" userId="fa5be325-c4b1-412f-aabb-20c14464bfb7" providerId="ADAL" clId="{25C97D6E-73B0-4140-96CD-2BA9D853D87A}" dt="2024-09-25T08:05:27.561" v="11319" actId="207"/>
          <ac:spMkLst>
            <pc:docMk/>
            <pc:sldMk cId="3608455542" sldId="2147470489"/>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2973482491" sldId="2147470490"/>
        </pc:sldMkLst>
        <pc:spChg chg="add mod">
          <ac:chgData name="Mathias Vercauteren" userId="fa5be325-c4b1-412f-aabb-20c14464bfb7" providerId="ADAL" clId="{25C97D6E-73B0-4140-96CD-2BA9D853D87A}" dt="2024-09-25T08:26:20.747" v="11417" actId="207"/>
          <ac:spMkLst>
            <pc:docMk/>
            <pc:sldMk cId="2973482491" sldId="2147470490"/>
            <ac:spMk id="13" creationId="{BCD802CA-D2F7-FCC8-4920-B600A7E721A6}"/>
          </ac:spMkLst>
        </pc:spChg>
        <pc:spChg chg="add mod">
          <ac:chgData name="Mathias Vercauteren" userId="fa5be325-c4b1-412f-aabb-20c14464bfb7" providerId="ADAL" clId="{25C97D6E-73B0-4140-96CD-2BA9D853D87A}" dt="2024-09-25T08:24:36.130" v="11382" actId="20577"/>
          <ac:spMkLst>
            <pc:docMk/>
            <pc:sldMk cId="2973482491" sldId="2147470490"/>
            <ac:spMk id="14" creationId="{BEC5DAFE-A1CE-9A93-37A0-6546E1A7EF48}"/>
          </ac:spMkLst>
        </pc:spChg>
        <pc:spChg chg="add mod">
          <ac:chgData name="Mathias Vercauteren" userId="fa5be325-c4b1-412f-aabb-20c14464bfb7" providerId="ADAL" clId="{25C97D6E-73B0-4140-96CD-2BA9D853D87A}" dt="2024-09-25T08:27:02.387" v="11423" actId="1076"/>
          <ac:spMkLst>
            <pc:docMk/>
            <pc:sldMk cId="2973482491" sldId="2147470490"/>
            <ac:spMk id="15" creationId="{B9B0F8AA-2E67-AA85-DE09-A71EA6B96146}"/>
          </ac:spMkLst>
        </pc:spChg>
        <pc:spChg chg="add mod">
          <ac:chgData name="Mathias Vercauteren" userId="fa5be325-c4b1-412f-aabb-20c14464bfb7" providerId="ADAL" clId="{25C97D6E-73B0-4140-96CD-2BA9D853D87A}" dt="2024-09-25T08:27:02.387" v="11423" actId="1076"/>
          <ac:spMkLst>
            <pc:docMk/>
            <pc:sldMk cId="2973482491" sldId="2147470490"/>
            <ac:spMk id="16" creationId="{2E13BAC6-1296-67AC-BE4D-51F2440C443F}"/>
          </ac:spMkLst>
        </pc:spChg>
        <pc:spChg chg="del">
          <ac:chgData name="Mathias Vercauteren" userId="fa5be325-c4b1-412f-aabb-20c14464bfb7" providerId="ADAL" clId="{25C97D6E-73B0-4140-96CD-2BA9D853D87A}" dt="2024-09-25T08:24:15.386" v="11356" actId="478"/>
          <ac:spMkLst>
            <pc:docMk/>
            <pc:sldMk cId="2973482491" sldId="2147470490"/>
            <ac:spMk id="17" creationId="{E27B0E0A-F484-A83A-F9A3-897DE37D0DE1}"/>
          </ac:spMkLst>
        </pc:spChg>
        <pc:spChg chg="mod">
          <ac:chgData name="Mathias Vercauteren" userId="fa5be325-c4b1-412f-aabb-20c14464bfb7" providerId="ADAL" clId="{25C97D6E-73B0-4140-96CD-2BA9D853D87A}" dt="2024-09-25T08:24:04.012" v="11354" actId="207"/>
          <ac:spMkLst>
            <pc:docMk/>
            <pc:sldMk cId="2973482491" sldId="2147470490"/>
            <ac:spMk id="18" creationId="{E4B352E5-7095-E9FB-281F-C89CFB72FDF0}"/>
          </ac:spMkLst>
        </pc:spChg>
        <pc:spChg chg="mod">
          <ac:chgData name="Mathias Vercauteren" userId="fa5be325-c4b1-412f-aabb-20c14464bfb7" providerId="ADAL" clId="{25C97D6E-73B0-4140-96CD-2BA9D853D87A}" dt="2024-09-25T08:24:06.465" v="11355" actId="207"/>
          <ac:spMkLst>
            <pc:docMk/>
            <pc:sldMk cId="2973482491" sldId="2147470490"/>
            <ac:spMk id="19" creationId="{2F91A056-A17A-2799-101A-9A3A706300CC}"/>
          </ac:spMkLst>
        </pc:spChg>
        <pc:spChg chg="add mod">
          <ac:chgData name="Mathias Vercauteren" userId="fa5be325-c4b1-412f-aabb-20c14464bfb7" providerId="ADAL" clId="{25C97D6E-73B0-4140-96CD-2BA9D853D87A}" dt="2024-09-25T08:27:02.387" v="11423" actId="1076"/>
          <ac:spMkLst>
            <pc:docMk/>
            <pc:sldMk cId="2973482491" sldId="2147470490"/>
            <ac:spMk id="20" creationId="{FF33BBA9-94D0-2176-C61C-44577429F707}"/>
          </ac:spMkLst>
        </pc:spChg>
      </pc:sldChg>
      <pc:sldChg chg="addSp delSp modSp add mod modTransition modAnim">
        <pc:chgData name="Mathias Vercauteren" userId="fa5be325-c4b1-412f-aabb-20c14464bfb7" providerId="ADAL" clId="{25C97D6E-73B0-4140-96CD-2BA9D853D87A}" dt="2024-10-02T17:13:14.143" v="41813"/>
        <pc:sldMkLst>
          <pc:docMk/>
          <pc:sldMk cId="3112299790" sldId="2147470491"/>
        </pc:sldMkLst>
        <pc:spChg chg="mod">
          <ac:chgData name="Mathias Vercauteren" userId="fa5be325-c4b1-412f-aabb-20c14464bfb7" providerId="ADAL" clId="{25C97D6E-73B0-4140-96CD-2BA9D853D87A}" dt="2024-09-25T08:27:23.023" v="11425"/>
          <ac:spMkLst>
            <pc:docMk/>
            <pc:sldMk cId="3112299790" sldId="2147470491"/>
            <ac:spMk id="13" creationId="{BCD802CA-D2F7-FCC8-4920-B600A7E721A6}"/>
          </ac:spMkLst>
        </pc:spChg>
        <pc:spChg chg="del">
          <ac:chgData name="Mathias Vercauteren" userId="fa5be325-c4b1-412f-aabb-20c14464bfb7" providerId="ADAL" clId="{25C97D6E-73B0-4140-96CD-2BA9D853D87A}" dt="2024-09-25T08:28:23.952" v="11454" actId="478"/>
          <ac:spMkLst>
            <pc:docMk/>
            <pc:sldMk cId="3112299790" sldId="2147470491"/>
            <ac:spMk id="15" creationId="{B9B0F8AA-2E67-AA85-DE09-A71EA6B96146}"/>
          </ac:spMkLst>
        </pc:spChg>
        <pc:spChg chg="del">
          <ac:chgData name="Mathias Vercauteren" userId="fa5be325-c4b1-412f-aabb-20c14464bfb7" providerId="ADAL" clId="{25C97D6E-73B0-4140-96CD-2BA9D853D87A}" dt="2024-09-25T08:28:23.952" v="11454" actId="478"/>
          <ac:spMkLst>
            <pc:docMk/>
            <pc:sldMk cId="3112299790" sldId="2147470491"/>
            <ac:spMk id="16" creationId="{2E13BAC6-1296-67AC-BE4D-51F2440C443F}"/>
          </ac:spMkLst>
        </pc:spChg>
        <pc:spChg chg="add mod">
          <ac:chgData name="Mathias Vercauteren" userId="fa5be325-c4b1-412f-aabb-20c14464bfb7" providerId="ADAL" clId="{25C97D6E-73B0-4140-96CD-2BA9D853D87A}" dt="2024-09-25T08:34:56.313" v="11464"/>
          <ac:spMkLst>
            <pc:docMk/>
            <pc:sldMk cId="3112299790" sldId="2147470491"/>
            <ac:spMk id="17" creationId="{0161DAB1-EB3D-4910-9BAE-F7A6163BF8C7}"/>
          </ac:spMkLst>
        </pc:spChg>
        <pc:spChg chg="del">
          <ac:chgData name="Mathias Vercauteren" userId="fa5be325-c4b1-412f-aabb-20c14464bfb7" providerId="ADAL" clId="{25C97D6E-73B0-4140-96CD-2BA9D853D87A}" dt="2024-09-25T08:28:23.952" v="11454" actId="478"/>
          <ac:spMkLst>
            <pc:docMk/>
            <pc:sldMk cId="3112299790" sldId="2147470491"/>
            <ac:spMk id="20" creationId="{FF33BBA9-94D0-2176-C61C-44577429F707}"/>
          </ac:spMkLst>
        </pc:spChg>
        <pc:spChg chg="add mod">
          <ac:chgData name="Mathias Vercauteren" userId="fa5be325-c4b1-412f-aabb-20c14464bfb7" providerId="ADAL" clId="{25C97D6E-73B0-4140-96CD-2BA9D853D87A}" dt="2024-09-25T08:35:12.676" v="11466"/>
          <ac:spMkLst>
            <pc:docMk/>
            <pc:sldMk cId="3112299790" sldId="2147470491"/>
            <ac:spMk id="21" creationId="{80F124C5-D716-1297-B97E-BDAC5686F666}"/>
          </ac:spMkLst>
        </pc:spChg>
        <pc:spChg chg="add mod">
          <ac:chgData name="Mathias Vercauteren" userId="fa5be325-c4b1-412f-aabb-20c14464bfb7" providerId="ADAL" clId="{25C97D6E-73B0-4140-96CD-2BA9D853D87A}" dt="2024-09-25T08:35:27.435" v="11468"/>
          <ac:spMkLst>
            <pc:docMk/>
            <pc:sldMk cId="3112299790" sldId="2147470491"/>
            <ac:spMk id="22" creationId="{001F4607-4A3B-29C8-51CF-B128C7C27093}"/>
          </ac:spMkLst>
        </pc:spChg>
        <pc:spChg chg="add mod">
          <ac:chgData name="Mathias Vercauteren" userId="fa5be325-c4b1-412f-aabb-20c14464bfb7" providerId="ADAL" clId="{25C97D6E-73B0-4140-96CD-2BA9D853D87A}" dt="2024-09-25T08:35:04.786" v="11465"/>
          <ac:spMkLst>
            <pc:docMk/>
            <pc:sldMk cId="3112299790" sldId="2147470491"/>
            <ac:spMk id="23" creationId="{B8AF3BFD-83A5-C7DC-EA44-FAF52627BD40}"/>
          </ac:spMkLst>
        </pc:spChg>
        <pc:spChg chg="add mod">
          <ac:chgData name="Mathias Vercauteren" userId="fa5be325-c4b1-412f-aabb-20c14464bfb7" providerId="ADAL" clId="{25C97D6E-73B0-4140-96CD-2BA9D853D87A}" dt="2024-09-25T08:37:18.679" v="11470"/>
          <ac:spMkLst>
            <pc:docMk/>
            <pc:sldMk cId="3112299790" sldId="2147470491"/>
            <ac:spMk id="24" creationId="{50493E79-851D-EBCE-B1B7-41FA261F00DF}"/>
          </ac:spMkLst>
        </pc:spChg>
        <pc:spChg chg="add mod">
          <ac:chgData name="Mathias Vercauteren" userId="fa5be325-c4b1-412f-aabb-20c14464bfb7" providerId="ADAL" clId="{25C97D6E-73B0-4140-96CD-2BA9D853D87A}" dt="2024-09-25T08:35:36.352" v="11469"/>
          <ac:spMkLst>
            <pc:docMk/>
            <pc:sldMk cId="3112299790" sldId="2147470491"/>
            <ac:spMk id="25" creationId="{1DF7902B-51F9-EE3C-B96F-9D6F9C8926DF}"/>
          </ac:spMkLst>
        </pc:spChg>
      </pc:sldChg>
      <pc:sldChg chg="addSp delSp modSp add mod ord modTransition">
        <pc:chgData name="Mathias Vercauteren" userId="fa5be325-c4b1-412f-aabb-20c14464bfb7" providerId="ADAL" clId="{25C97D6E-73B0-4140-96CD-2BA9D853D87A}" dt="2024-10-02T17:13:14.143" v="41813"/>
        <pc:sldMkLst>
          <pc:docMk/>
          <pc:sldMk cId="4171232570" sldId="2147470492"/>
        </pc:sldMkLst>
        <pc:spChg chg="mod">
          <ac:chgData name="Mathias Vercauteren" userId="fa5be325-c4b1-412f-aabb-20c14464bfb7" providerId="ADAL" clId="{25C97D6E-73B0-4140-96CD-2BA9D853D87A}" dt="2024-09-25T08:40:28.482" v="11513" actId="2711"/>
          <ac:spMkLst>
            <pc:docMk/>
            <pc:sldMk cId="4171232570" sldId="2147470492"/>
            <ac:spMk id="2" creationId="{C8A5EBF4-6C0B-E82E-DCF7-55720A2C10FD}"/>
          </ac:spMkLst>
        </pc:spChg>
        <pc:spChg chg="mod">
          <ac:chgData name="Mathias Vercauteren" userId="fa5be325-c4b1-412f-aabb-20c14464bfb7" providerId="ADAL" clId="{25C97D6E-73B0-4140-96CD-2BA9D853D87A}" dt="2024-09-25T08:40:28.482" v="11513" actId="2711"/>
          <ac:spMkLst>
            <pc:docMk/>
            <pc:sldMk cId="4171232570" sldId="2147470492"/>
            <ac:spMk id="3" creationId="{2C780633-A572-3BD2-CECD-F71BC5FF8723}"/>
          </ac:spMkLst>
        </pc:spChg>
        <pc:spChg chg="mod">
          <ac:chgData name="Mathias Vercauteren" userId="fa5be325-c4b1-412f-aabb-20c14464bfb7" providerId="ADAL" clId="{25C97D6E-73B0-4140-96CD-2BA9D853D87A}" dt="2024-09-25T08:40:28.482" v="11513" actId="2711"/>
          <ac:spMkLst>
            <pc:docMk/>
            <pc:sldMk cId="4171232570" sldId="2147470492"/>
            <ac:spMk id="4" creationId="{75C206A2-9B4F-FF2B-88F0-6656F6A24395}"/>
          </ac:spMkLst>
        </pc:spChg>
        <pc:spChg chg="mod">
          <ac:chgData name="Mathias Vercauteren" userId="fa5be325-c4b1-412f-aabb-20c14464bfb7" providerId="ADAL" clId="{25C97D6E-73B0-4140-96CD-2BA9D853D87A}" dt="2024-09-25T08:40:28.482" v="11513" actId="2711"/>
          <ac:spMkLst>
            <pc:docMk/>
            <pc:sldMk cId="4171232570" sldId="2147470492"/>
            <ac:spMk id="5" creationId="{5C7A90D9-53BF-813B-A37A-A5D78879EFA8}"/>
          </ac:spMkLst>
        </pc:spChg>
        <pc:spChg chg="mod">
          <ac:chgData name="Mathias Vercauteren" userId="fa5be325-c4b1-412f-aabb-20c14464bfb7" providerId="ADAL" clId="{25C97D6E-73B0-4140-96CD-2BA9D853D87A}" dt="2024-09-25T08:40:28.482" v="11513" actId="2711"/>
          <ac:spMkLst>
            <pc:docMk/>
            <pc:sldMk cId="4171232570" sldId="2147470492"/>
            <ac:spMk id="7" creationId="{C1343108-129F-BE5E-B30F-AAF3B417A8B5}"/>
          </ac:spMkLst>
        </pc:spChg>
        <pc:spChg chg="mod">
          <ac:chgData name="Mathias Vercauteren" userId="fa5be325-c4b1-412f-aabb-20c14464bfb7" providerId="ADAL" clId="{25C97D6E-73B0-4140-96CD-2BA9D853D87A}" dt="2024-09-25T08:40:28.482" v="11513" actId="2711"/>
          <ac:spMkLst>
            <pc:docMk/>
            <pc:sldMk cId="4171232570" sldId="2147470492"/>
            <ac:spMk id="9" creationId="{7B6AEFAF-A56B-6ACD-F31C-66149F5BA3F4}"/>
          </ac:spMkLst>
        </pc:spChg>
        <pc:spChg chg="mod">
          <ac:chgData name="Mathias Vercauteren" userId="fa5be325-c4b1-412f-aabb-20c14464bfb7" providerId="ADAL" clId="{25C97D6E-73B0-4140-96CD-2BA9D853D87A}" dt="2024-09-25T08:40:28.482" v="11513" actId="2711"/>
          <ac:spMkLst>
            <pc:docMk/>
            <pc:sldMk cId="4171232570" sldId="2147470492"/>
            <ac:spMk id="10" creationId="{4AF8DCD6-F4C1-8E53-2DB8-0D35C42806D2}"/>
          </ac:spMkLst>
        </pc:spChg>
        <pc:spChg chg="mod">
          <ac:chgData name="Mathias Vercauteren" userId="fa5be325-c4b1-412f-aabb-20c14464bfb7" providerId="ADAL" clId="{25C97D6E-73B0-4140-96CD-2BA9D853D87A}" dt="2024-09-25T08:40:28.482" v="11513" actId="2711"/>
          <ac:spMkLst>
            <pc:docMk/>
            <pc:sldMk cId="4171232570" sldId="2147470492"/>
            <ac:spMk id="11" creationId="{AB62074C-1E74-9D61-2D01-3F0C7BBFE769}"/>
          </ac:spMkLst>
        </pc:spChg>
        <pc:spChg chg="mod">
          <ac:chgData name="Mathias Vercauteren" userId="fa5be325-c4b1-412f-aabb-20c14464bfb7" providerId="ADAL" clId="{25C97D6E-73B0-4140-96CD-2BA9D853D87A}" dt="2024-09-25T08:40:28.482" v="11513" actId="2711"/>
          <ac:spMkLst>
            <pc:docMk/>
            <pc:sldMk cId="4171232570" sldId="2147470492"/>
            <ac:spMk id="12" creationId="{83E212AC-47E9-57F0-A32C-37D92E9281D8}"/>
          </ac:spMkLst>
        </pc:spChg>
        <pc:spChg chg="mod">
          <ac:chgData name="Mathias Vercauteren" userId="fa5be325-c4b1-412f-aabb-20c14464bfb7" providerId="ADAL" clId="{25C97D6E-73B0-4140-96CD-2BA9D853D87A}" dt="2024-09-25T08:44:51.681" v="11595" actId="20577"/>
          <ac:spMkLst>
            <pc:docMk/>
            <pc:sldMk cId="4171232570" sldId="2147470492"/>
            <ac:spMk id="13" creationId="{BCD802CA-D2F7-FCC8-4920-B600A7E721A6}"/>
          </ac:spMkLst>
        </pc:spChg>
        <pc:spChg chg="mod">
          <ac:chgData name="Mathias Vercauteren" userId="fa5be325-c4b1-412f-aabb-20c14464bfb7" providerId="ADAL" clId="{25C97D6E-73B0-4140-96CD-2BA9D853D87A}" dt="2024-09-25T08:40:28.482" v="11513" actId="2711"/>
          <ac:spMkLst>
            <pc:docMk/>
            <pc:sldMk cId="4171232570" sldId="2147470492"/>
            <ac:spMk id="14" creationId="{BEC5DAFE-A1CE-9A93-37A0-6546E1A7EF48}"/>
          </ac:spMkLst>
        </pc:spChg>
        <pc:spChg chg="del">
          <ac:chgData name="Mathias Vercauteren" userId="fa5be325-c4b1-412f-aabb-20c14464bfb7" providerId="ADAL" clId="{25C97D6E-73B0-4140-96CD-2BA9D853D87A}" dt="2024-09-25T08:38:50.058" v="11502" actId="478"/>
          <ac:spMkLst>
            <pc:docMk/>
            <pc:sldMk cId="4171232570" sldId="2147470492"/>
            <ac:spMk id="15" creationId="{B9B0F8AA-2E67-AA85-DE09-A71EA6B96146}"/>
          </ac:spMkLst>
        </pc:spChg>
        <pc:spChg chg="del">
          <ac:chgData name="Mathias Vercauteren" userId="fa5be325-c4b1-412f-aabb-20c14464bfb7" providerId="ADAL" clId="{25C97D6E-73B0-4140-96CD-2BA9D853D87A}" dt="2024-09-25T08:38:50.058" v="11502" actId="478"/>
          <ac:spMkLst>
            <pc:docMk/>
            <pc:sldMk cId="4171232570" sldId="2147470492"/>
            <ac:spMk id="16" creationId="{2E13BAC6-1296-67AC-BE4D-51F2440C443F}"/>
          </ac:spMkLst>
        </pc:spChg>
        <pc:spChg chg="add del mod">
          <ac:chgData name="Mathias Vercauteren" userId="fa5be325-c4b1-412f-aabb-20c14464bfb7" providerId="ADAL" clId="{25C97D6E-73B0-4140-96CD-2BA9D853D87A}" dt="2024-09-25T08:42:27.850" v="11538" actId="478"/>
          <ac:spMkLst>
            <pc:docMk/>
            <pc:sldMk cId="4171232570" sldId="2147470492"/>
            <ac:spMk id="17" creationId="{57C32813-183B-721F-2A3C-63B0667B7037}"/>
          </ac:spMkLst>
        </pc:spChg>
        <pc:spChg chg="mod">
          <ac:chgData name="Mathias Vercauteren" userId="fa5be325-c4b1-412f-aabb-20c14464bfb7" providerId="ADAL" clId="{25C97D6E-73B0-4140-96CD-2BA9D853D87A}" dt="2024-09-25T08:40:28.482" v="11513" actId="2711"/>
          <ac:spMkLst>
            <pc:docMk/>
            <pc:sldMk cId="4171232570" sldId="2147470492"/>
            <ac:spMk id="18" creationId="{E4B352E5-7095-E9FB-281F-C89CFB72FDF0}"/>
          </ac:spMkLst>
        </pc:spChg>
        <pc:spChg chg="mod">
          <ac:chgData name="Mathias Vercauteren" userId="fa5be325-c4b1-412f-aabb-20c14464bfb7" providerId="ADAL" clId="{25C97D6E-73B0-4140-96CD-2BA9D853D87A}" dt="2024-09-25T08:40:28.482" v="11513" actId="2711"/>
          <ac:spMkLst>
            <pc:docMk/>
            <pc:sldMk cId="4171232570" sldId="2147470492"/>
            <ac:spMk id="19" creationId="{2F91A056-A17A-2799-101A-9A3A706300CC}"/>
          </ac:spMkLst>
        </pc:spChg>
        <pc:spChg chg="del">
          <ac:chgData name="Mathias Vercauteren" userId="fa5be325-c4b1-412f-aabb-20c14464bfb7" providerId="ADAL" clId="{25C97D6E-73B0-4140-96CD-2BA9D853D87A}" dt="2024-09-25T08:38:50.058" v="11502" actId="478"/>
          <ac:spMkLst>
            <pc:docMk/>
            <pc:sldMk cId="4171232570" sldId="2147470492"/>
            <ac:spMk id="20" creationId="{FF33BBA9-94D0-2176-C61C-44577429F707}"/>
          </ac:spMkLst>
        </pc:spChg>
        <pc:spChg chg="add del mod">
          <ac:chgData name="Mathias Vercauteren" userId="fa5be325-c4b1-412f-aabb-20c14464bfb7" providerId="ADAL" clId="{25C97D6E-73B0-4140-96CD-2BA9D853D87A}" dt="2024-09-25T08:42:27.850" v="11538" actId="478"/>
          <ac:spMkLst>
            <pc:docMk/>
            <pc:sldMk cId="4171232570" sldId="2147470492"/>
            <ac:spMk id="21" creationId="{AB01299C-E681-5C93-F98C-F06B2A8D8F19}"/>
          </ac:spMkLst>
        </pc:spChg>
        <pc:spChg chg="add del mod">
          <ac:chgData name="Mathias Vercauteren" userId="fa5be325-c4b1-412f-aabb-20c14464bfb7" providerId="ADAL" clId="{25C97D6E-73B0-4140-96CD-2BA9D853D87A}" dt="2024-09-25T08:42:27.850" v="11538" actId="478"/>
          <ac:spMkLst>
            <pc:docMk/>
            <pc:sldMk cId="4171232570" sldId="2147470492"/>
            <ac:spMk id="22" creationId="{85615D38-8877-BA4C-25DA-A2CD3A853BE9}"/>
          </ac:spMkLst>
        </pc:spChg>
        <pc:spChg chg="add del mod">
          <ac:chgData name="Mathias Vercauteren" userId="fa5be325-c4b1-412f-aabb-20c14464bfb7" providerId="ADAL" clId="{25C97D6E-73B0-4140-96CD-2BA9D853D87A}" dt="2024-09-25T08:42:27.850" v="11538" actId="478"/>
          <ac:spMkLst>
            <pc:docMk/>
            <pc:sldMk cId="4171232570" sldId="2147470492"/>
            <ac:spMk id="23" creationId="{9051FAA8-7F9F-DA12-3B12-0E23B363D392}"/>
          </ac:spMkLst>
        </pc:spChg>
        <pc:spChg chg="add del mod">
          <ac:chgData name="Mathias Vercauteren" userId="fa5be325-c4b1-412f-aabb-20c14464bfb7" providerId="ADAL" clId="{25C97D6E-73B0-4140-96CD-2BA9D853D87A}" dt="2024-09-25T08:42:27.850" v="11538" actId="478"/>
          <ac:spMkLst>
            <pc:docMk/>
            <pc:sldMk cId="4171232570" sldId="2147470492"/>
            <ac:spMk id="24" creationId="{E5B7D8A2-61A0-8A81-01DA-AC90BAC52951}"/>
          </ac:spMkLst>
        </pc:spChg>
        <pc:spChg chg="add del mod">
          <ac:chgData name="Mathias Vercauteren" userId="fa5be325-c4b1-412f-aabb-20c14464bfb7" providerId="ADAL" clId="{25C97D6E-73B0-4140-96CD-2BA9D853D87A}" dt="2024-09-25T08:42:27.850" v="11538" actId="478"/>
          <ac:spMkLst>
            <pc:docMk/>
            <pc:sldMk cId="4171232570" sldId="2147470492"/>
            <ac:spMk id="25" creationId="{D6C8425D-6230-9D6E-873F-BDA1FF2C0EE3}"/>
          </ac:spMkLst>
        </pc:spChg>
        <pc:spChg chg="add del mod">
          <ac:chgData name="Mathias Vercauteren" userId="fa5be325-c4b1-412f-aabb-20c14464bfb7" providerId="ADAL" clId="{25C97D6E-73B0-4140-96CD-2BA9D853D87A}" dt="2024-09-25T08:42:27.850" v="11538" actId="478"/>
          <ac:spMkLst>
            <pc:docMk/>
            <pc:sldMk cId="4171232570" sldId="2147470492"/>
            <ac:spMk id="26" creationId="{D4C24E0A-586E-4C00-5D5F-FCAEDD301FFE}"/>
          </ac:spMkLst>
        </pc:spChg>
        <pc:spChg chg="add del mod">
          <ac:chgData name="Mathias Vercauteren" userId="fa5be325-c4b1-412f-aabb-20c14464bfb7" providerId="ADAL" clId="{25C97D6E-73B0-4140-96CD-2BA9D853D87A}" dt="2024-09-25T08:42:27.850" v="11538" actId="478"/>
          <ac:spMkLst>
            <pc:docMk/>
            <pc:sldMk cId="4171232570" sldId="2147470492"/>
            <ac:spMk id="27" creationId="{C86268C3-0320-3F10-49FD-60AE447D656D}"/>
          </ac:spMkLst>
        </pc:spChg>
        <pc:spChg chg="add del mod">
          <ac:chgData name="Mathias Vercauteren" userId="fa5be325-c4b1-412f-aabb-20c14464bfb7" providerId="ADAL" clId="{25C97D6E-73B0-4140-96CD-2BA9D853D87A}" dt="2024-09-25T08:42:27.850" v="11538" actId="478"/>
          <ac:spMkLst>
            <pc:docMk/>
            <pc:sldMk cId="4171232570" sldId="2147470492"/>
            <ac:spMk id="28" creationId="{BE3BD15D-40E8-08A3-317A-092FC2EE5942}"/>
          </ac:spMkLst>
        </pc:spChg>
        <pc:spChg chg="add del mod">
          <ac:chgData name="Mathias Vercauteren" userId="fa5be325-c4b1-412f-aabb-20c14464bfb7" providerId="ADAL" clId="{25C97D6E-73B0-4140-96CD-2BA9D853D87A}" dt="2024-09-25T08:42:27.850" v="11538" actId="478"/>
          <ac:spMkLst>
            <pc:docMk/>
            <pc:sldMk cId="4171232570" sldId="2147470492"/>
            <ac:spMk id="29" creationId="{AB26BC9E-1D06-68E4-615D-2A13A35196EC}"/>
          </ac:spMkLst>
        </pc:spChg>
        <pc:spChg chg="add del mod">
          <ac:chgData name="Mathias Vercauteren" userId="fa5be325-c4b1-412f-aabb-20c14464bfb7" providerId="ADAL" clId="{25C97D6E-73B0-4140-96CD-2BA9D853D87A}" dt="2024-09-25T08:42:27.850" v="11538" actId="478"/>
          <ac:spMkLst>
            <pc:docMk/>
            <pc:sldMk cId="4171232570" sldId="2147470492"/>
            <ac:spMk id="30" creationId="{6B935A5C-EBE0-2649-B6DE-25A229DCDD8D}"/>
          </ac:spMkLst>
        </pc:spChg>
        <pc:spChg chg="add del mod">
          <ac:chgData name="Mathias Vercauteren" userId="fa5be325-c4b1-412f-aabb-20c14464bfb7" providerId="ADAL" clId="{25C97D6E-73B0-4140-96CD-2BA9D853D87A}" dt="2024-09-25T08:42:27.850" v="11538" actId="478"/>
          <ac:spMkLst>
            <pc:docMk/>
            <pc:sldMk cId="4171232570" sldId="2147470492"/>
            <ac:spMk id="31" creationId="{9598AC30-FE25-4DDB-F18B-299A12D8B528}"/>
          </ac:spMkLst>
        </pc:spChg>
        <pc:spChg chg="add del mod">
          <ac:chgData name="Mathias Vercauteren" userId="fa5be325-c4b1-412f-aabb-20c14464bfb7" providerId="ADAL" clId="{25C97D6E-73B0-4140-96CD-2BA9D853D87A}" dt="2024-09-25T08:42:27.850" v="11538" actId="478"/>
          <ac:spMkLst>
            <pc:docMk/>
            <pc:sldMk cId="4171232570" sldId="2147470492"/>
            <ac:spMk id="32" creationId="{E19AE0CB-D444-8A0B-E8A1-7301F03EF61D}"/>
          </ac:spMkLst>
        </pc:spChg>
        <pc:spChg chg="add del mod">
          <ac:chgData name="Mathias Vercauteren" userId="fa5be325-c4b1-412f-aabb-20c14464bfb7" providerId="ADAL" clId="{25C97D6E-73B0-4140-96CD-2BA9D853D87A}" dt="2024-09-25T08:42:27.850" v="11538" actId="478"/>
          <ac:spMkLst>
            <pc:docMk/>
            <pc:sldMk cId="4171232570" sldId="2147470492"/>
            <ac:spMk id="33" creationId="{4BF90755-9CE1-EC9D-A212-40E7083E411C}"/>
          </ac:spMkLst>
        </pc:spChg>
        <pc:spChg chg="add del mod">
          <ac:chgData name="Mathias Vercauteren" userId="fa5be325-c4b1-412f-aabb-20c14464bfb7" providerId="ADAL" clId="{25C97D6E-73B0-4140-96CD-2BA9D853D87A}" dt="2024-09-25T08:42:27.850" v="11538" actId="478"/>
          <ac:spMkLst>
            <pc:docMk/>
            <pc:sldMk cId="4171232570" sldId="2147470492"/>
            <ac:spMk id="34" creationId="{A636BFB3-F717-7005-8596-8AE33A7BCD5D}"/>
          </ac:spMkLst>
        </pc:spChg>
        <pc:spChg chg="add del mod">
          <ac:chgData name="Mathias Vercauteren" userId="fa5be325-c4b1-412f-aabb-20c14464bfb7" providerId="ADAL" clId="{25C97D6E-73B0-4140-96CD-2BA9D853D87A}" dt="2024-09-25T08:42:27.850" v="11538" actId="478"/>
          <ac:spMkLst>
            <pc:docMk/>
            <pc:sldMk cId="4171232570" sldId="2147470492"/>
            <ac:spMk id="35" creationId="{16D1E9CB-9412-7F34-AC65-C4D04D8F62CD}"/>
          </ac:spMkLst>
        </pc:spChg>
        <pc:spChg chg="add del mod">
          <ac:chgData name="Mathias Vercauteren" userId="fa5be325-c4b1-412f-aabb-20c14464bfb7" providerId="ADAL" clId="{25C97D6E-73B0-4140-96CD-2BA9D853D87A}" dt="2024-09-25T08:42:27.850" v="11538" actId="478"/>
          <ac:spMkLst>
            <pc:docMk/>
            <pc:sldMk cId="4171232570" sldId="2147470492"/>
            <ac:spMk id="36" creationId="{6992304D-D621-068C-038E-20E0CCBC1FE4}"/>
          </ac:spMkLst>
        </pc:spChg>
        <pc:spChg chg="add del mod">
          <ac:chgData name="Mathias Vercauteren" userId="fa5be325-c4b1-412f-aabb-20c14464bfb7" providerId="ADAL" clId="{25C97D6E-73B0-4140-96CD-2BA9D853D87A}" dt="2024-09-25T08:42:27.850" v="11538" actId="478"/>
          <ac:spMkLst>
            <pc:docMk/>
            <pc:sldMk cId="4171232570" sldId="2147470492"/>
            <ac:spMk id="37" creationId="{B2B86993-1437-62A5-929F-F89012ECF4C5}"/>
          </ac:spMkLst>
        </pc:spChg>
        <pc:spChg chg="add del mod">
          <ac:chgData name="Mathias Vercauteren" userId="fa5be325-c4b1-412f-aabb-20c14464bfb7" providerId="ADAL" clId="{25C97D6E-73B0-4140-96CD-2BA9D853D87A}" dt="2024-09-25T08:42:27.850" v="11538" actId="478"/>
          <ac:spMkLst>
            <pc:docMk/>
            <pc:sldMk cId="4171232570" sldId="2147470492"/>
            <ac:spMk id="38" creationId="{0A070DF3-6E46-ED07-91FF-E70F9EEB1BED}"/>
          </ac:spMkLst>
        </pc:spChg>
        <pc:spChg chg="add del mod">
          <ac:chgData name="Mathias Vercauteren" userId="fa5be325-c4b1-412f-aabb-20c14464bfb7" providerId="ADAL" clId="{25C97D6E-73B0-4140-96CD-2BA9D853D87A}" dt="2024-09-25T08:42:27.850" v="11538" actId="478"/>
          <ac:spMkLst>
            <pc:docMk/>
            <pc:sldMk cId="4171232570" sldId="2147470492"/>
            <ac:spMk id="39" creationId="{4CA9A5A2-AFEE-C884-BD1E-D4640C405413}"/>
          </ac:spMkLst>
        </pc:spChg>
        <pc:spChg chg="add del mod">
          <ac:chgData name="Mathias Vercauteren" userId="fa5be325-c4b1-412f-aabb-20c14464bfb7" providerId="ADAL" clId="{25C97D6E-73B0-4140-96CD-2BA9D853D87A}" dt="2024-09-25T08:42:27.850" v="11538" actId="478"/>
          <ac:spMkLst>
            <pc:docMk/>
            <pc:sldMk cId="4171232570" sldId="2147470492"/>
            <ac:spMk id="40" creationId="{84843787-2BED-3FA5-937F-BFB95254A48F}"/>
          </ac:spMkLst>
        </pc:spChg>
        <pc:spChg chg="add del mod">
          <ac:chgData name="Mathias Vercauteren" userId="fa5be325-c4b1-412f-aabb-20c14464bfb7" providerId="ADAL" clId="{25C97D6E-73B0-4140-96CD-2BA9D853D87A}" dt="2024-09-25T08:42:27.850" v="11538" actId="478"/>
          <ac:spMkLst>
            <pc:docMk/>
            <pc:sldMk cId="4171232570" sldId="2147470492"/>
            <ac:spMk id="41" creationId="{4A8412A7-FDD5-1E48-2625-8598BE377235}"/>
          </ac:spMkLst>
        </pc:spChg>
        <pc:spChg chg="add mod">
          <ac:chgData name="Mathias Vercauteren" userId="fa5be325-c4b1-412f-aabb-20c14464bfb7" providerId="ADAL" clId="{25C97D6E-73B0-4140-96CD-2BA9D853D87A}" dt="2024-09-25T08:42:28.004" v="11539"/>
          <ac:spMkLst>
            <pc:docMk/>
            <pc:sldMk cId="4171232570" sldId="2147470492"/>
            <ac:spMk id="42" creationId="{E7136D3F-2C20-DB09-CE24-F7845C87B5A7}"/>
          </ac:spMkLst>
        </pc:spChg>
        <pc:spChg chg="add del mod">
          <ac:chgData name="Mathias Vercauteren" userId="fa5be325-c4b1-412f-aabb-20c14464bfb7" providerId="ADAL" clId="{25C97D6E-73B0-4140-96CD-2BA9D853D87A}" dt="2024-09-25T08:47:25.779" v="11643" actId="478"/>
          <ac:spMkLst>
            <pc:docMk/>
            <pc:sldMk cId="4171232570" sldId="2147470492"/>
            <ac:spMk id="43" creationId="{50BD1991-F77B-A978-D3F0-0496326E01E6}"/>
          </ac:spMkLst>
        </pc:spChg>
        <pc:spChg chg="add mod">
          <ac:chgData name="Mathias Vercauteren" userId="fa5be325-c4b1-412f-aabb-20c14464bfb7" providerId="ADAL" clId="{25C97D6E-73B0-4140-96CD-2BA9D853D87A}" dt="2024-09-25T08:42:28.004" v="11539"/>
          <ac:spMkLst>
            <pc:docMk/>
            <pc:sldMk cId="4171232570" sldId="2147470492"/>
            <ac:spMk id="44" creationId="{807FF386-6110-BB1B-335D-B10926FD1775}"/>
          </ac:spMkLst>
        </pc:spChg>
        <pc:spChg chg="add mod">
          <ac:chgData name="Mathias Vercauteren" userId="fa5be325-c4b1-412f-aabb-20c14464bfb7" providerId="ADAL" clId="{25C97D6E-73B0-4140-96CD-2BA9D853D87A}" dt="2024-09-25T08:42:28.004" v="11539"/>
          <ac:spMkLst>
            <pc:docMk/>
            <pc:sldMk cId="4171232570" sldId="2147470492"/>
            <ac:spMk id="45" creationId="{5DA3A6FB-61B0-B503-A0F3-FDA87FEE2239}"/>
          </ac:spMkLst>
        </pc:spChg>
        <pc:spChg chg="add mod">
          <ac:chgData name="Mathias Vercauteren" userId="fa5be325-c4b1-412f-aabb-20c14464bfb7" providerId="ADAL" clId="{25C97D6E-73B0-4140-96CD-2BA9D853D87A}" dt="2024-09-25T08:42:28.004" v="11539"/>
          <ac:spMkLst>
            <pc:docMk/>
            <pc:sldMk cId="4171232570" sldId="2147470492"/>
            <ac:spMk id="46" creationId="{C4FC735A-10BF-57BD-9BB4-1D6892E20895}"/>
          </ac:spMkLst>
        </pc:spChg>
        <pc:spChg chg="add mod">
          <ac:chgData name="Mathias Vercauteren" userId="fa5be325-c4b1-412f-aabb-20c14464bfb7" providerId="ADAL" clId="{25C97D6E-73B0-4140-96CD-2BA9D853D87A}" dt="2024-09-25T08:42:28.004" v="11539"/>
          <ac:spMkLst>
            <pc:docMk/>
            <pc:sldMk cId="4171232570" sldId="2147470492"/>
            <ac:spMk id="47" creationId="{956E8140-8783-34AF-E4F2-8835FC8A602D}"/>
          </ac:spMkLst>
        </pc:spChg>
        <pc:spChg chg="add mod">
          <ac:chgData name="Mathias Vercauteren" userId="fa5be325-c4b1-412f-aabb-20c14464bfb7" providerId="ADAL" clId="{25C97D6E-73B0-4140-96CD-2BA9D853D87A}" dt="2024-09-25T08:42:28.004" v="11539"/>
          <ac:spMkLst>
            <pc:docMk/>
            <pc:sldMk cId="4171232570" sldId="2147470492"/>
            <ac:spMk id="48" creationId="{BCA22C88-4553-7751-17B9-CEC6ED36D645}"/>
          </ac:spMkLst>
        </pc:spChg>
        <pc:spChg chg="add mod">
          <ac:chgData name="Mathias Vercauteren" userId="fa5be325-c4b1-412f-aabb-20c14464bfb7" providerId="ADAL" clId="{25C97D6E-73B0-4140-96CD-2BA9D853D87A}" dt="2024-09-25T08:42:28.004" v="11539"/>
          <ac:spMkLst>
            <pc:docMk/>
            <pc:sldMk cId="4171232570" sldId="2147470492"/>
            <ac:spMk id="49" creationId="{851F2C91-6F7E-DFF5-9F47-0289333E3986}"/>
          </ac:spMkLst>
        </pc:spChg>
        <pc:spChg chg="add mod">
          <ac:chgData name="Mathias Vercauteren" userId="fa5be325-c4b1-412f-aabb-20c14464bfb7" providerId="ADAL" clId="{25C97D6E-73B0-4140-96CD-2BA9D853D87A}" dt="2024-09-25T08:42:28.004" v="11539"/>
          <ac:spMkLst>
            <pc:docMk/>
            <pc:sldMk cId="4171232570" sldId="2147470492"/>
            <ac:spMk id="50" creationId="{1E618FBE-F0E7-1D33-C203-CD17F19E8598}"/>
          </ac:spMkLst>
        </pc:spChg>
        <pc:spChg chg="add mod">
          <ac:chgData name="Mathias Vercauteren" userId="fa5be325-c4b1-412f-aabb-20c14464bfb7" providerId="ADAL" clId="{25C97D6E-73B0-4140-96CD-2BA9D853D87A}" dt="2024-09-25T08:42:28.004" v="11539"/>
          <ac:spMkLst>
            <pc:docMk/>
            <pc:sldMk cId="4171232570" sldId="2147470492"/>
            <ac:spMk id="51" creationId="{7DCD1357-F86D-3E72-311D-15448C3EC137}"/>
          </ac:spMkLst>
        </pc:spChg>
        <pc:spChg chg="add mod">
          <ac:chgData name="Mathias Vercauteren" userId="fa5be325-c4b1-412f-aabb-20c14464bfb7" providerId="ADAL" clId="{25C97D6E-73B0-4140-96CD-2BA9D853D87A}" dt="2024-09-25T08:42:28.004" v="11539"/>
          <ac:spMkLst>
            <pc:docMk/>
            <pc:sldMk cId="4171232570" sldId="2147470492"/>
            <ac:spMk id="52" creationId="{0C8B346A-77EF-5ED2-E627-C7E2BAFA93FE}"/>
          </ac:spMkLst>
        </pc:spChg>
        <pc:spChg chg="add mod">
          <ac:chgData name="Mathias Vercauteren" userId="fa5be325-c4b1-412f-aabb-20c14464bfb7" providerId="ADAL" clId="{25C97D6E-73B0-4140-96CD-2BA9D853D87A}" dt="2024-09-25T08:42:28.004" v="11539"/>
          <ac:spMkLst>
            <pc:docMk/>
            <pc:sldMk cId="4171232570" sldId="2147470492"/>
            <ac:spMk id="53" creationId="{7DA6A608-87AD-AA1A-8BE2-6B90FE9EA801}"/>
          </ac:spMkLst>
        </pc:spChg>
        <pc:spChg chg="add mod">
          <ac:chgData name="Mathias Vercauteren" userId="fa5be325-c4b1-412f-aabb-20c14464bfb7" providerId="ADAL" clId="{25C97D6E-73B0-4140-96CD-2BA9D853D87A}" dt="2024-09-25T08:42:28.004" v="11539"/>
          <ac:spMkLst>
            <pc:docMk/>
            <pc:sldMk cId="4171232570" sldId="2147470492"/>
            <ac:spMk id="54" creationId="{33F07958-487C-535B-88AE-8D7A2694B2CF}"/>
          </ac:spMkLst>
        </pc:spChg>
        <pc:spChg chg="add mod">
          <ac:chgData name="Mathias Vercauteren" userId="fa5be325-c4b1-412f-aabb-20c14464bfb7" providerId="ADAL" clId="{25C97D6E-73B0-4140-96CD-2BA9D853D87A}" dt="2024-09-25T08:42:28.004" v="11539"/>
          <ac:spMkLst>
            <pc:docMk/>
            <pc:sldMk cId="4171232570" sldId="2147470492"/>
            <ac:spMk id="55" creationId="{E6F8ECCD-0B59-4ECD-5E6C-B575C34A7CC0}"/>
          </ac:spMkLst>
        </pc:spChg>
        <pc:spChg chg="add mod">
          <ac:chgData name="Mathias Vercauteren" userId="fa5be325-c4b1-412f-aabb-20c14464bfb7" providerId="ADAL" clId="{25C97D6E-73B0-4140-96CD-2BA9D853D87A}" dt="2024-09-25T08:42:28.004" v="11539"/>
          <ac:spMkLst>
            <pc:docMk/>
            <pc:sldMk cId="4171232570" sldId="2147470492"/>
            <ac:spMk id="56" creationId="{452C13E8-E1FD-CB59-A411-288B41BEBA8B}"/>
          </ac:spMkLst>
        </pc:spChg>
        <pc:spChg chg="add mod">
          <ac:chgData name="Mathias Vercauteren" userId="fa5be325-c4b1-412f-aabb-20c14464bfb7" providerId="ADAL" clId="{25C97D6E-73B0-4140-96CD-2BA9D853D87A}" dt="2024-09-25T08:42:28.004" v="11539"/>
          <ac:spMkLst>
            <pc:docMk/>
            <pc:sldMk cId="4171232570" sldId="2147470492"/>
            <ac:spMk id="57" creationId="{F2685A0B-3496-76EF-283E-D2BE283D3830}"/>
          </ac:spMkLst>
        </pc:spChg>
        <pc:spChg chg="add mod">
          <ac:chgData name="Mathias Vercauteren" userId="fa5be325-c4b1-412f-aabb-20c14464bfb7" providerId="ADAL" clId="{25C97D6E-73B0-4140-96CD-2BA9D853D87A}" dt="2024-09-25T08:42:28.004" v="11539"/>
          <ac:spMkLst>
            <pc:docMk/>
            <pc:sldMk cId="4171232570" sldId="2147470492"/>
            <ac:spMk id="58" creationId="{CE143B16-FA7D-007B-218F-2B6CE7AB4DD6}"/>
          </ac:spMkLst>
        </pc:spChg>
        <pc:spChg chg="add mod">
          <ac:chgData name="Mathias Vercauteren" userId="fa5be325-c4b1-412f-aabb-20c14464bfb7" providerId="ADAL" clId="{25C97D6E-73B0-4140-96CD-2BA9D853D87A}" dt="2024-09-25T08:42:28.004" v="11539"/>
          <ac:spMkLst>
            <pc:docMk/>
            <pc:sldMk cId="4171232570" sldId="2147470492"/>
            <ac:spMk id="59" creationId="{D8572E14-62CA-0BC6-FA5B-7B542A91027A}"/>
          </ac:spMkLst>
        </pc:spChg>
        <pc:spChg chg="add mod">
          <ac:chgData name="Mathias Vercauteren" userId="fa5be325-c4b1-412f-aabb-20c14464bfb7" providerId="ADAL" clId="{25C97D6E-73B0-4140-96CD-2BA9D853D87A}" dt="2024-09-25T08:42:28.004" v="11539"/>
          <ac:spMkLst>
            <pc:docMk/>
            <pc:sldMk cId="4171232570" sldId="2147470492"/>
            <ac:spMk id="60" creationId="{1DD4BB50-CEAC-52FC-6AC5-10845338AF1B}"/>
          </ac:spMkLst>
        </pc:spChg>
        <pc:spChg chg="add mod">
          <ac:chgData name="Mathias Vercauteren" userId="fa5be325-c4b1-412f-aabb-20c14464bfb7" providerId="ADAL" clId="{25C97D6E-73B0-4140-96CD-2BA9D853D87A}" dt="2024-09-25T08:42:28.004" v="11539"/>
          <ac:spMkLst>
            <pc:docMk/>
            <pc:sldMk cId="4171232570" sldId="2147470492"/>
            <ac:spMk id="61" creationId="{C54D8A2D-2ED4-D885-F341-4B23B9EB7209}"/>
          </ac:spMkLst>
        </pc:spChg>
        <pc:spChg chg="add mod">
          <ac:chgData name="Mathias Vercauteren" userId="fa5be325-c4b1-412f-aabb-20c14464bfb7" providerId="ADAL" clId="{25C97D6E-73B0-4140-96CD-2BA9D853D87A}" dt="2024-09-25T08:42:28.004" v="11539"/>
          <ac:spMkLst>
            <pc:docMk/>
            <pc:sldMk cId="4171232570" sldId="2147470492"/>
            <ac:spMk id="62" creationId="{6D2A114B-6362-1AD8-41ED-D68BDA202EFB}"/>
          </ac:spMkLst>
        </pc:spChg>
        <pc:spChg chg="add mod">
          <ac:chgData name="Mathias Vercauteren" userId="fa5be325-c4b1-412f-aabb-20c14464bfb7" providerId="ADAL" clId="{25C97D6E-73B0-4140-96CD-2BA9D853D87A}" dt="2024-09-25T08:42:28.004" v="11539"/>
          <ac:spMkLst>
            <pc:docMk/>
            <pc:sldMk cId="4171232570" sldId="2147470492"/>
            <ac:spMk id="63" creationId="{457F5EA7-30F4-D55B-5778-23184DB1105A}"/>
          </ac:spMkLst>
        </pc:spChg>
        <pc:spChg chg="add mod">
          <ac:chgData name="Mathias Vercauteren" userId="fa5be325-c4b1-412f-aabb-20c14464bfb7" providerId="ADAL" clId="{25C97D6E-73B0-4140-96CD-2BA9D853D87A}" dt="2024-09-25T08:44:00.914" v="11569" actId="1076"/>
          <ac:spMkLst>
            <pc:docMk/>
            <pc:sldMk cId="4171232570" sldId="2147470492"/>
            <ac:spMk id="64" creationId="{2EDEFDD3-827D-D77B-9A35-E7EC2FF43E78}"/>
          </ac:spMkLst>
        </pc:spChg>
        <pc:spChg chg="add mod">
          <ac:chgData name="Mathias Vercauteren" userId="fa5be325-c4b1-412f-aabb-20c14464bfb7" providerId="ADAL" clId="{25C97D6E-73B0-4140-96CD-2BA9D853D87A}" dt="2024-09-25T08:44:03.914" v="11570" actId="1076"/>
          <ac:spMkLst>
            <pc:docMk/>
            <pc:sldMk cId="4171232570" sldId="2147470492"/>
            <ac:spMk id="65" creationId="{1B28F881-3E4A-74AB-2CB9-02171C4A3F0B}"/>
          </ac:spMkLst>
        </pc:spChg>
        <pc:spChg chg="add mod">
          <ac:chgData name="Mathias Vercauteren" userId="fa5be325-c4b1-412f-aabb-20c14464bfb7" providerId="ADAL" clId="{25C97D6E-73B0-4140-96CD-2BA9D853D87A}" dt="2024-09-25T08:47:25.996" v="11644"/>
          <ac:spMkLst>
            <pc:docMk/>
            <pc:sldMk cId="4171232570" sldId="2147470492"/>
            <ac:spMk id="66" creationId="{E01B95F2-2514-9DC2-D89E-1171CF680407}"/>
          </ac:spMkLst>
        </pc:spChg>
        <pc:spChg chg="add del mod">
          <ac:chgData name="Mathias Vercauteren" userId="fa5be325-c4b1-412f-aabb-20c14464bfb7" providerId="ADAL" clId="{25C97D6E-73B0-4140-96CD-2BA9D853D87A}" dt="2024-09-25T08:47:33.786" v="11645" actId="478"/>
          <ac:spMkLst>
            <pc:docMk/>
            <pc:sldMk cId="4171232570" sldId="2147470492"/>
            <ac:spMk id="67" creationId="{A80D75A2-D183-79EB-381D-B5B737E8974B}"/>
          </ac:spMkLst>
        </pc:spChg>
        <pc:spChg chg="add del mod">
          <ac:chgData name="Mathias Vercauteren" userId="fa5be325-c4b1-412f-aabb-20c14464bfb7" providerId="ADAL" clId="{25C97D6E-73B0-4140-96CD-2BA9D853D87A}" dt="2024-09-25T08:47:33.786" v="11645" actId="478"/>
          <ac:spMkLst>
            <pc:docMk/>
            <pc:sldMk cId="4171232570" sldId="2147470492"/>
            <ac:spMk id="68" creationId="{C56DC2B4-B045-13A2-510F-ACFED57D36B6}"/>
          </ac:spMkLst>
        </pc:spChg>
      </pc:sldChg>
      <pc:sldChg chg="addSp delSp modSp add mod modTransition delAnim modAnim">
        <pc:chgData name="Mathias Vercauteren" userId="fa5be325-c4b1-412f-aabb-20c14464bfb7" providerId="ADAL" clId="{25C97D6E-73B0-4140-96CD-2BA9D853D87A}" dt="2024-10-02T17:13:14.143" v="41813"/>
        <pc:sldMkLst>
          <pc:docMk/>
          <pc:sldMk cId="132041523" sldId="2147470493"/>
        </pc:sldMkLst>
        <pc:spChg chg="mod">
          <ac:chgData name="Mathias Vercauteren" userId="fa5be325-c4b1-412f-aabb-20c14464bfb7" providerId="ADAL" clId="{25C97D6E-73B0-4140-96CD-2BA9D853D87A}" dt="2024-09-25T08:45:13.383" v="11597" actId="207"/>
          <ac:spMkLst>
            <pc:docMk/>
            <pc:sldMk cId="132041523" sldId="2147470493"/>
            <ac:spMk id="13" creationId="{BCD802CA-D2F7-FCC8-4920-B600A7E721A6}"/>
          </ac:spMkLst>
        </pc:spChg>
        <pc:spChg chg="mod">
          <ac:chgData name="Mathias Vercauteren" userId="fa5be325-c4b1-412f-aabb-20c14464bfb7" providerId="ADAL" clId="{25C97D6E-73B0-4140-96CD-2BA9D853D87A}" dt="2024-09-25T08:40:54.073" v="11519" actId="20577"/>
          <ac:spMkLst>
            <pc:docMk/>
            <pc:sldMk cId="132041523" sldId="2147470493"/>
            <ac:spMk id="14" creationId="{BEC5DAFE-A1CE-9A93-37A0-6546E1A7EF48}"/>
          </ac:spMkLst>
        </pc:spChg>
        <pc:spChg chg="add mod">
          <ac:chgData name="Mathias Vercauteren" userId="fa5be325-c4b1-412f-aabb-20c14464bfb7" providerId="ADAL" clId="{25C97D6E-73B0-4140-96CD-2BA9D853D87A}" dt="2024-09-25T08:41:31.451" v="11528" actId="1076"/>
          <ac:spMkLst>
            <pc:docMk/>
            <pc:sldMk cId="132041523" sldId="2147470493"/>
            <ac:spMk id="15" creationId="{9E48EAE7-6540-77C1-B8E5-79566A03A4EB}"/>
          </ac:spMkLst>
        </pc:spChg>
        <pc:spChg chg="add mod">
          <ac:chgData name="Mathias Vercauteren" userId="fa5be325-c4b1-412f-aabb-20c14464bfb7" providerId="ADAL" clId="{25C97D6E-73B0-4140-96CD-2BA9D853D87A}" dt="2024-09-25T08:41:31.451" v="11528" actId="1076"/>
          <ac:spMkLst>
            <pc:docMk/>
            <pc:sldMk cId="132041523" sldId="2147470493"/>
            <ac:spMk id="16" creationId="{21C49D8E-2D78-DF66-0DA2-2B4221A37865}"/>
          </ac:spMkLst>
        </pc:spChg>
        <pc:spChg chg="mod">
          <ac:chgData name="Mathias Vercauteren" userId="fa5be325-c4b1-412f-aabb-20c14464bfb7" providerId="ADAL" clId="{25C97D6E-73B0-4140-96CD-2BA9D853D87A}" dt="2024-09-25T08:42:19.435" v="11536" actId="1076"/>
          <ac:spMkLst>
            <pc:docMk/>
            <pc:sldMk cId="132041523" sldId="2147470493"/>
            <ac:spMk id="17" creationId="{57C32813-183B-721F-2A3C-63B0667B7037}"/>
          </ac:spMkLst>
        </pc:spChg>
        <pc:spChg chg="add del mod">
          <ac:chgData name="Mathias Vercauteren" userId="fa5be325-c4b1-412f-aabb-20c14464bfb7" providerId="ADAL" clId="{25C97D6E-73B0-4140-96CD-2BA9D853D87A}" dt="2024-09-25T08:47:20.799" v="11641" actId="478"/>
          <ac:spMkLst>
            <pc:docMk/>
            <pc:sldMk cId="132041523" sldId="2147470493"/>
            <ac:spMk id="20" creationId="{8E3FF7F7-F76D-66F9-6230-193EBA734FB9}"/>
          </ac:spMkLst>
        </pc:spChg>
        <pc:spChg chg="del mod">
          <ac:chgData name="Mathias Vercauteren" userId="fa5be325-c4b1-412f-aabb-20c14464bfb7" providerId="ADAL" clId="{25C97D6E-73B0-4140-96CD-2BA9D853D87A}" dt="2024-09-25T08:47:20.799" v="11641" actId="478"/>
          <ac:spMkLst>
            <pc:docMk/>
            <pc:sldMk cId="132041523" sldId="2147470493"/>
            <ac:spMk id="21" creationId="{AB01299C-E681-5C93-F98C-F06B2A8D8F19}"/>
          </ac:spMkLst>
        </pc:spChg>
        <pc:spChg chg="mod">
          <ac:chgData name="Mathias Vercauteren" userId="fa5be325-c4b1-412f-aabb-20c14464bfb7" providerId="ADAL" clId="{25C97D6E-73B0-4140-96CD-2BA9D853D87A}" dt="2024-09-25T08:42:19.435" v="11536" actId="1076"/>
          <ac:spMkLst>
            <pc:docMk/>
            <pc:sldMk cId="132041523" sldId="2147470493"/>
            <ac:spMk id="22" creationId="{85615D38-8877-BA4C-25DA-A2CD3A853BE9}"/>
          </ac:spMkLst>
        </pc:spChg>
        <pc:spChg chg="mod">
          <ac:chgData name="Mathias Vercauteren" userId="fa5be325-c4b1-412f-aabb-20c14464bfb7" providerId="ADAL" clId="{25C97D6E-73B0-4140-96CD-2BA9D853D87A}" dt="2024-09-25T08:42:19.435" v="11536" actId="1076"/>
          <ac:spMkLst>
            <pc:docMk/>
            <pc:sldMk cId="132041523" sldId="2147470493"/>
            <ac:spMk id="23" creationId="{9051FAA8-7F9F-DA12-3B12-0E23B363D392}"/>
          </ac:spMkLst>
        </pc:spChg>
        <pc:spChg chg="mod">
          <ac:chgData name="Mathias Vercauteren" userId="fa5be325-c4b1-412f-aabb-20c14464bfb7" providerId="ADAL" clId="{25C97D6E-73B0-4140-96CD-2BA9D853D87A}" dt="2024-09-25T08:42:19.435" v="11536" actId="1076"/>
          <ac:spMkLst>
            <pc:docMk/>
            <pc:sldMk cId="132041523" sldId="2147470493"/>
            <ac:spMk id="24" creationId="{E5B7D8A2-61A0-8A81-01DA-AC90BAC52951}"/>
          </ac:spMkLst>
        </pc:spChg>
        <pc:spChg chg="mod">
          <ac:chgData name="Mathias Vercauteren" userId="fa5be325-c4b1-412f-aabb-20c14464bfb7" providerId="ADAL" clId="{25C97D6E-73B0-4140-96CD-2BA9D853D87A}" dt="2024-09-25T08:42:19.435" v="11536" actId="1076"/>
          <ac:spMkLst>
            <pc:docMk/>
            <pc:sldMk cId="132041523" sldId="2147470493"/>
            <ac:spMk id="25" creationId="{D6C8425D-6230-9D6E-873F-BDA1FF2C0EE3}"/>
          </ac:spMkLst>
        </pc:spChg>
        <pc:spChg chg="mod">
          <ac:chgData name="Mathias Vercauteren" userId="fa5be325-c4b1-412f-aabb-20c14464bfb7" providerId="ADAL" clId="{25C97D6E-73B0-4140-96CD-2BA9D853D87A}" dt="2024-09-25T08:42:19.435" v="11536" actId="1076"/>
          <ac:spMkLst>
            <pc:docMk/>
            <pc:sldMk cId="132041523" sldId="2147470493"/>
            <ac:spMk id="26" creationId="{D4C24E0A-586E-4C00-5D5F-FCAEDD301FFE}"/>
          </ac:spMkLst>
        </pc:spChg>
        <pc:spChg chg="mod">
          <ac:chgData name="Mathias Vercauteren" userId="fa5be325-c4b1-412f-aabb-20c14464bfb7" providerId="ADAL" clId="{25C97D6E-73B0-4140-96CD-2BA9D853D87A}" dt="2024-09-25T08:42:19.435" v="11536" actId="1076"/>
          <ac:spMkLst>
            <pc:docMk/>
            <pc:sldMk cId="132041523" sldId="2147470493"/>
            <ac:spMk id="27" creationId="{C86268C3-0320-3F10-49FD-60AE447D656D}"/>
          </ac:spMkLst>
        </pc:spChg>
        <pc:spChg chg="mod">
          <ac:chgData name="Mathias Vercauteren" userId="fa5be325-c4b1-412f-aabb-20c14464bfb7" providerId="ADAL" clId="{25C97D6E-73B0-4140-96CD-2BA9D853D87A}" dt="2024-09-25T08:42:19.435" v="11536" actId="1076"/>
          <ac:spMkLst>
            <pc:docMk/>
            <pc:sldMk cId="132041523" sldId="2147470493"/>
            <ac:spMk id="28" creationId="{BE3BD15D-40E8-08A3-317A-092FC2EE5942}"/>
          </ac:spMkLst>
        </pc:spChg>
        <pc:spChg chg="mod">
          <ac:chgData name="Mathias Vercauteren" userId="fa5be325-c4b1-412f-aabb-20c14464bfb7" providerId="ADAL" clId="{25C97D6E-73B0-4140-96CD-2BA9D853D87A}" dt="2024-09-25T08:42:19.435" v="11536" actId="1076"/>
          <ac:spMkLst>
            <pc:docMk/>
            <pc:sldMk cId="132041523" sldId="2147470493"/>
            <ac:spMk id="29" creationId="{AB26BC9E-1D06-68E4-615D-2A13A35196EC}"/>
          </ac:spMkLst>
        </pc:spChg>
        <pc:spChg chg="mod">
          <ac:chgData name="Mathias Vercauteren" userId="fa5be325-c4b1-412f-aabb-20c14464bfb7" providerId="ADAL" clId="{25C97D6E-73B0-4140-96CD-2BA9D853D87A}" dt="2024-09-25T08:42:19.435" v="11536" actId="1076"/>
          <ac:spMkLst>
            <pc:docMk/>
            <pc:sldMk cId="132041523" sldId="2147470493"/>
            <ac:spMk id="30" creationId="{6B935A5C-EBE0-2649-B6DE-25A229DCDD8D}"/>
          </ac:spMkLst>
        </pc:spChg>
        <pc:spChg chg="mod">
          <ac:chgData name="Mathias Vercauteren" userId="fa5be325-c4b1-412f-aabb-20c14464bfb7" providerId="ADAL" clId="{25C97D6E-73B0-4140-96CD-2BA9D853D87A}" dt="2024-09-25T08:42:19.435" v="11536" actId="1076"/>
          <ac:spMkLst>
            <pc:docMk/>
            <pc:sldMk cId="132041523" sldId="2147470493"/>
            <ac:spMk id="31" creationId="{9598AC30-FE25-4DDB-F18B-299A12D8B528}"/>
          </ac:spMkLst>
        </pc:spChg>
        <pc:spChg chg="mod">
          <ac:chgData name="Mathias Vercauteren" userId="fa5be325-c4b1-412f-aabb-20c14464bfb7" providerId="ADAL" clId="{25C97D6E-73B0-4140-96CD-2BA9D853D87A}" dt="2024-09-25T08:42:19.435" v="11536" actId="1076"/>
          <ac:spMkLst>
            <pc:docMk/>
            <pc:sldMk cId="132041523" sldId="2147470493"/>
            <ac:spMk id="32" creationId="{E19AE0CB-D444-8A0B-E8A1-7301F03EF61D}"/>
          </ac:spMkLst>
        </pc:spChg>
        <pc:spChg chg="mod">
          <ac:chgData name="Mathias Vercauteren" userId="fa5be325-c4b1-412f-aabb-20c14464bfb7" providerId="ADAL" clId="{25C97D6E-73B0-4140-96CD-2BA9D853D87A}" dt="2024-09-25T08:42:19.435" v="11536" actId="1076"/>
          <ac:spMkLst>
            <pc:docMk/>
            <pc:sldMk cId="132041523" sldId="2147470493"/>
            <ac:spMk id="33" creationId="{4BF90755-9CE1-EC9D-A212-40E7083E411C}"/>
          </ac:spMkLst>
        </pc:spChg>
        <pc:spChg chg="mod">
          <ac:chgData name="Mathias Vercauteren" userId="fa5be325-c4b1-412f-aabb-20c14464bfb7" providerId="ADAL" clId="{25C97D6E-73B0-4140-96CD-2BA9D853D87A}" dt="2024-09-25T08:42:19.435" v="11536" actId="1076"/>
          <ac:spMkLst>
            <pc:docMk/>
            <pc:sldMk cId="132041523" sldId="2147470493"/>
            <ac:spMk id="34" creationId="{A636BFB3-F717-7005-8596-8AE33A7BCD5D}"/>
          </ac:spMkLst>
        </pc:spChg>
        <pc:spChg chg="mod">
          <ac:chgData name="Mathias Vercauteren" userId="fa5be325-c4b1-412f-aabb-20c14464bfb7" providerId="ADAL" clId="{25C97D6E-73B0-4140-96CD-2BA9D853D87A}" dt="2024-09-25T08:42:19.435" v="11536" actId="1076"/>
          <ac:spMkLst>
            <pc:docMk/>
            <pc:sldMk cId="132041523" sldId="2147470493"/>
            <ac:spMk id="35" creationId="{16D1E9CB-9412-7F34-AC65-C4D04D8F62CD}"/>
          </ac:spMkLst>
        </pc:spChg>
        <pc:spChg chg="mod">
          <ac:chgData name="Mathias Vercauteren" userId="fa5be325-c4b1-412f-aabb-20c14464bfb7" providerId="ADAL" clId="{25C97D6E-73B0-4140-96CD-2BA9D853D87A}" dt="2024-09-25T08:42:19.435" v="11536" actId="1076"/>
          <ac:spMkLst>
            <pc:docMk/>
            <pc:sldMk cId="132041523" sldId="2147470493"/>
            <ac:spMk id="36" creationId="{6992304D-D621-068C-038E-20E0CCBC1FE4}"/>
          </ac:spMkLst>
        </pc:spChg>
        <pc:spChg chg="mod">
          <ac:chgData name="Mathias Vercauteren" userId="fa5be325-c4b1-412f-aabb-20c14464bfb7" providerId="ADAL" clId="{25C97D6E-73B0-4140-96CD-2BA9D853D87A}" dt="2024-09-25T08:42:19.435" v="11536" actId="1076"/>
          <ac:spMkLst>
            <pc:docMk/>
            <pc:sldMk cId="132041523" sldId="2147470493"/>
            <ac:spMk id="37" creationId="{B2B86993-1437-62A5-929F-F89012ECF4C5}"/>
          </ac:spMkLst>
        </pc:spChg>
        <pc:spChg chg="mod">
          <ac:chgData name="Mathias Vercauteren" userId="fa5be325-c4b1-412f-aabb-20c14464bfb7" providerId="ADAL" clId="{25C97D6E-73B0-4140-96CD-2BA9D853D87A}" dt="2024-09-25T08:42:22.145" v="11537" actId="1076"/>
          <ac:spMkLst>
            <pc:docMk/>
            <pc:sldMk cId="132041523" sldId="2147470493"/>
            <ac:spMk id="38" creationId="{0A070DF3-6E46-ED07-91FF-E70F9EEB1BED}"/>
          </ac:spMkLst>
        </pc:spChg>
        <pc:spChg chg="mod">
          <ac:chgData name="Mathias Vercauteren" userId="fa5be325-c4b1-412f-aabb-20c14464bfb7" providerId="ADAL" clId="{25C97D6E-73B0-4140-96CD-2BA9D853D87A}" dt="2024-09-25T08:42:19.435" v="11536" actId="1076"/>
          <ac:spMkLst>
            <pc:docMk/>
            <pc:sldMk cId="132041523" sldId="2147470493"/>
            <ac:spMk id="39" creationId="{4CA9A5A2-AFEE-C884-BD1E-D4640C405413}"/>
          </ac:spMkLst>
        </pc:spChg>
        <pc:spChg chg="mod">
          <ac:chgData name="Mathias Vercauteren" userId="fa5be325-c4b1-412f-aabb-20c14464bfb7" providerId="ADAL" clId="{25C97D6E-73B0-4140-96CD-2BA9D853D87A}" dt="2024-09-25T08:42:19.435" v="11536" actId="1076"/>
          <ac:spMkLst>
            <pc:docMk/>
            <pc:sldMk cId="132041523" sldId="2147470493"/>
            <ac:spMk id="40" creationId="{84843787-2BED-3FA5-937F-BFB95254A48F}"/>
          </ac:spMkLst>
        </pc:spChg>
        <pc:spChg chg="mod">
          <ac:chgData name="Mathias Vercauteren" userId="fa5be325-c4b1-412f-aabb-20c14464bfb7" providerId="ADAL" clId="{25C97D6E-73B0-4140-96CD-2BA9D853D87A}" dt="2024-09-25T08:42:19.435" v="11536" actId="1076"/>
          <ac:spMkLst>
            <pc:docMk/>
            <pc:sldMk cId="132041523" sldId="2147470493"/>
            <ac:spMk id="41" creationId="{4A8412A7-FDD5-1E48-2625-8598BE377235}"/>
          </ac:spMkLst>
        </pc:spChg>
        <pc:spChg chg="add del mod">
          <ac:chgData name="Mathias Vercauteren" userId="fa5be325-c4b1-412f-aabb-20c14464bfb7" providerId="ADAL" clId="{25C97D6E-73B0-4140-96CD-2BA9D853D87A}" dt="2024-09-25T08:47:20.799" v="11641" actId="478"/>
          <ac:spMkLst>
            <pc:docMk/>
            <pc:sldMk cId="132041523" sldId="2147470493"/>
            <ac:spMk id="42" creationId="{B263E317-3E5D-4E95-E792-F44274CFA7A5}"/>
          </ac:spMkLst>
        </pc:spChg>
        <pc:spChg chg="add mod">
          <ac:chgData name="Mathias Vercauteren" userId="fa5be325-c4b1-412f-aabb-20c14464bfb7" providerId="ADAL" clId="{25C97D6E-73B0-4140-96CD-2BA9D853D87A}" dt="2024-09-25T08:42:45.913" v="11545" actId="571"/>
          <ac:spMkLst>
            <pc:docMk/>
            <pc:sldMk cId="132041523" sldId="2147470493"/>
            <ac:spMk id="43" creationId="{409E0866-D12E-E0DE-934B-3E21765B1DB3}"/>
          </ac:spMkLst>
        </pc:spChg>
        <pc:spChg chg="add mod">
          <ac:chgData name="Mathias Vercauteren" userId="fa5be325-c4b1-412f-aabb-20c14464bfb7" providerId="ADAL" clId="{25C97D6E-73B0-4140-96CD-2BA9D853D87A}" dt="2024-09-25T08:42:47.248" v="11546" actId="571"/>
          <ac:spMkLst>
            <pc:docMk/>
            <pc:sldMk cId="132041523" sldId="2147470493"/>
            <ac:spMk id="44" creationId="{440EF5B1-6755-5C98-330E-C0CD5737B103}"/>
          </ac:spMkLst>
        </pc:spChg>
        <pc:spChg chg="add mod">
          <ac:chgData name="Mathias Vercauteren" userId="fa5be325-c4b1-412f-aabb-20c14464bfb7" providerId="ADAL" clId="{25C97D6E-73B0-4140-96CD-2BA9D853D87A}" dt="2024-09-25T08:42:48.007" v="11547" actId="571"/>
          <ac:spMkLst>
            <pc:docMk/>
            <pc:sldMk cId="132041523" sldId="2147470493"/>
            <ac:spMk id="45" creationId="{59FC5B75-1D16-0586-587A-86DBC17FA94A}"/>
          </ac:spMkLst>
        </pc:spChg>
        <pc:spChg chg="add mod ord">
          <ac:chgData name="Mathias Vercauteren" userId="fa5be325-c4b1-412f-aabb-20c14464bfb7" providerId="ADAL" clId="{25C97D6E-73B0-4140-96CD-2BA9D853D87A}" dt="2024-09-25T08:44:31.126" v="11575" actId="1076"/>
          <ac:spMkLst>
            <pc:docMk/>
            <pc:sldMk cId="132041523" sldId="2147470493"/>
            <ac:spMk id="46" creationId="{D9E499F9-7C66-0402-DA14-C5E9AC85CB4D}"/>
          </ac:spMkLst>
        </pc:spChg>
        <pc:spChg chg="add mod ord">
          <ac:chgData name="Mathias Vercauteren" userId="fa5be325-c4b1-412f-aabb-20c14464bfb7" providerId="ADAL" clId="{25C97D6E-73B0-4140-96CD-2BA9D853D87A}" dt="2024-09-25T08:44:31.126" v="11575" actId="1076"/>
          <ac:spMkLst>
            <pc:docMk/>
            <pc:sldMk cId="132041523" sldId="2147470493"/>
            <ac:spMk id="47" creationId="{E2DC6F18-E6A5-E411-C94A-5B80E8D7640B}"/>
          </ac:spMkLst>
        </pc:spChg>
        <pc:spChg chg="add mod ord">
          <ac:chgData name="Mathias Vercauteren" userId="fa5be325-c4b1-412f-aabb-20c14464bfb7" providerId="ADAL" clId="{25C97D6E-73B0-4140-96CD-2BA9D853D87A}" dt="2024-09-25T08:44:31.126" v="11575" actId="1076"/>
          <ac:spMkLst>
            <pc:docMk/>
            <pc:sldMk cId="132041523" sldId="2147470493"/>
            <ac:spMk id="48" creationId="{B4BB2463-64D0-36A0-DF2B-1EFEC8AAC027}"/>
          </ac:spMkLst>
        </pc:spChg>
        <pc:spChg chg="add mod ord">
          <ac:chgData name="Mathias Vercauteren" userId="fa5be325-c4b1-412f-aabb-20c14464bfb7" providerId="ADAL" clId="{25C97D6E-73B0-4140-96CD-2BA9D853D87A}" dt="2024-09-25T08:44:31.126" v="11575" actId="1076"/>
          <ac:spMkLst>
            <pc:docMk/>
            <pc:sldMk cId="132041523" sldId="2147470493"/>
            <ac:spMk id="49" creationId="{44E94486-ECEE-7FEE-5B2E-A23EB10D74BC}"/>
          </ac:spMkLst>
        </pc:spChg>
        <pc:spChg chg="add mod ord">
          <ac:chgData name="Mathias Vercauteren" userId="fa5be325-c4b1-412f-aabb-20c14464bfb7" providerId="ADAL" clId="{25C97D6E-73B0-4140-96CD-2BA9D853D87A}" dt="2024-09-25T08:44:31.126" v="11575" actId="1076"/>
          <ac:spMkLst>
            <pc:docMk/>
            <pc:sldMk cId="132041523" sldId="2147470493"/>
            <ac:spMk id="50" creationId="{F3A7FD71-2F1A-08F1-08EA-8CAFCB13C3B4}"/>
          </ac:spMkLst>
        </pc:spChg>
        <pc:spChg chg="add mod ord">
          <ac:chgData name="Mathias Vercauteren" userId="fa5be325-c4b1-412f-aabb-20c14464bfb7" providerId="ADAL" clId="{25C97D6E-73B0-4140-96CD-2BA9D853D87A}" dt="2024-09-25T08:44:31.126" v="11575" actId="1076"/>
          <ac:spMkLst>
            <pc:docMk/>
            <pc:sldMk cId="132041523" sldId="2147470493"/>
            <ac:spMk id="51" creationId="{223DDBD0-9369-3E42-11E3-DA23DF6A72F3}"/>
          </ac:spMkLst>
        </pc:spChg>
        <pc:spChg chg="add mod">
          <ac:chgData name="Mathias Vercauteren" userId="fa5be325-c4b1-412f-aabb-20c14464bfb7" providerId="ADAL" clId="{25C97D6E-73B0-4140-96CD-2BA9D853D87A}" dt="2024-09-25T08:42:54.668" v="11554" actId="571"/>
          <ac:spMkLst>
            <pc:docMk/>
            <pc:sldMk cId="132041523" sldId="2147470493"/>
            <ac:spMk id="52" creationId="{40CEA600-0600-0C69-4433-044EA804D1FB}"/>
          </ac:spMkLst>
        </pc:spChg>
        <pc:spChg chg="add mod">
          <ac:chgData name="Mathias Vercauteren" userId="fa5be325-c4b1-412f-aabb-20c14464bfb7" providerId="ADAL" clId="{25C97D6E-73B0-4140-96CD-2BA9D853D87A}" dt="2024-09-25T08:42:55.201" v="11555" actId="571"/>
          <ac:spMkLst>
            <pc:docMk/>
            <pc:sldMk cId="132041523" sldId="2147470493"/>
            <ac:spMk id="53" creationId="{10F8B06D-A416-587E-9358-011D890BFE8D}"/>
          </ac:spMkLst>
        </pc:spChg>
        <pc:spChg chg="add mod">
          <ac:chgData name="Mathias Vercauteren" userId="fa5be325-c4b1-412f-aabb-20c14464bfb7" providerId="ADAL" clId="{25C97D6E-73B0-4140-96CD-2BA9D853D87A}" dt="2024-09-25T08:42:55.863" v="11556" actId="571"/>
          <ac:spMkLst>
            <pc:docMk/>
            <pc:sldMk cId="132041523" sldId="2147470493"/>
            <ac:spMk id="54" creationId="{C0E6DD18-8D7B-15CF-E1A0-531BA70690CC}"/>
          </ac:spMkLst>
        </pc:spChg>
        <pc:spChg chg="add mod">
          <ac:chgData name="Mathias Vercauteren" userId="fa5be325-c4b1-412f-aabb-20c14464bfb7" providerId="ADAL" clId="{25C97D6E-73B0-4140-96CD-2BA9D853D87A}" dt="2024-09-25T08:42:56.503" v="11557" actId="571"/>
          <ac:spMkLst>
            <pc:docMk/>
            <pc:sldMk cId="132041523" sldId="2147470493"/>
            <ac:spMk id="55" creationId="{85BF350F-5A30-9C30-4115-82B086D72F07}"/>
          </ac:spMkLst>
        </pc:spChg>
        <pc:spChg chg="add mod">
          <ac:chgData name="Mathias Vercauteren" userId="fa5be325-c4b1-412f-aabb-20c14464bfb7" providerId="ADAL" clId="{25C97D6E-73B0-4140-96CD-2BA9D853D87A}" dt="2024-09-25T08:42:57.735" v="11558" actId="571"/>
          <ac:spMkLst>
            <pc:docMk/>
            <pc:sldMk cId="132041523" sldId="2147470493"/>
            <ac:spMk id="56" creationId="{580959C2-96EF-9438-328C-AB0476F34F3B}"/>
          </ac:spMkLst>
        </pc:spChg>
        <pc:spChg chg="add mod">
          <ac:chgData name="Mathias Vercauteren" userId="fa5be325-c4b1-412f-aabb-20c14464bfb7" providerId="ADAL" clId="{25C97D6E-73B0-4140-96CD-2BA9D853D87A}" dt="2024-09-25T08:42:58.980" v="11559" actId="571"/>
          <ac:spMkLst>
            <pc:docMk/>
            <pc:sldMk cId="132041523" sldId="2147470493"/>
            <ac:spMk id="57" creationId="{B5340AF7-FDBC-F830-324F-838C0F8B5DEC}"/>
          </ac:spMkLst>
        </pc:spChg>
        <pc:spChg chg="add del mod">
          <ac:chgData name="Mathias Vercauteren" userId="fa5be325-c4b1-412f-aabb-20c14464bfb7" providerId="ADAL" clId="{25C97D6E-73B0-4140-96CD-2BA9D853D87A}" dt="2024-09-25T08:43:16.414" v="11564" actId="478"/>
          <ac:spMkLst>
            <pc:docMk/>
            <pc:sldMk cId="132041523" sldId="2147470493"/>
            <ac:spMk id="58" creationId="{F3F507BB-73EB-C361-F3E2-B41619EDC710}"/>
          </ac:spMkLst>
        </pc:spChg>
        <pc:spChg chg="add mod">
          <ac:chgData name="Mathias Vercauteren" userId="fa5be325-c4b1-412f-aabb-20c14464bfb7" providerId="ADAL" clId="{25C97D6E-73B0-4140-96CD-2BA9D853D87A}" dt="2024-09-25T08:43:01.192" v="11560" actId="571"/>
          <ac:spMkLst>
            <pc:docMk/>
            <pc:sldMk cId="132041523" sldId="2147470493"/>
            <ac:spMk id="59" creationId="{10CC59F8-5DBD-D0EC-9318-28B8C702E162}"/>
          </ac:spMkLst>
        </pc:spChg>
        <pc:spChg chg="add del mod">
          <ac:chgData name="Mathias Vercauteren" userId="fa5be325-c4b1-412f-aabb-20c14464bfb7" providerId="ADAL" clId="{25C97D6E-73B0-4140-96CD-2BA9D853D87A}" dt="2024-09-25T08:43:15.498" v="11563" actId="478"/>
          <ac:spMkLst>
            <pc:docMk/>
            <pc:sldMk cId="132041523" sldId="2147470493"/>
            <ac:spMk id="60" creationId="{3F5CFAFC-FF63-B2CA-9325-0A18F3806ED5}"/>
          </ac:spMkLst>
        </pc:spChg>
        <pc:spChg chg="add mod">
          <ac:chgData name="Mathias Vercauteren" userId="fa5be325-c4b1-412f-aabb-20c14464bfb7" providerId="ADAL" clId="{25C97D6E-73B0-4140-96CD-2BA9D853D87A}" dt="2024-09-25T08:43:03.930" v="11561" actId="571"/>
          <ac:spMkLst>
            <pc:docMk/>
            <pc:sldMk cId="132041523" sldId="2147470493"/>
            <ac:spMk id="61" creationId="{C6CD2983-545B-F64D-34F8-31AC32082F1A}"/>
          </ac:spMkLst>
        </pc:spChg>
        <pc:spChg chg="add del mod">
          <ac:chgData name="Mathias Vercauteren" userId="fa5be325-c4b1-412f-aabb-20c14464bfb7" providerId="ADAL" clId="{25C97D6E-73B0-4140-96CD-2BA9D853D87A}" dt="2024-09-25T08:43:49.262" v="11568" actId="478"/>
          <ac:spMkLst>
            <pc:docMk/>
            <pc:sldMk cId="132041523" sldId="2147470493"/>
            <ac:spMk id="62" creationId="{66E82568-B8A7-DCCA-CBF5-912153DEBD3D}"/>
          </ac:spMkLst>
        </pc:spChg>
        <pc:spChg chg="add del mod">
          <ac:chgData name="Mathias Vercauteren" userId="fa5be325-c4b1-412f-aabb-20c14464bfb7" providerId="ADAL" clId="{25C97D6E-73B0-4140-96CD-2BA9D853D87A}" dt="2024-09-25T08:43:49.262" v="11568" actId="478"/>
          <ac:spMkLst>
            <pc:docMk/>
            <pc:sldMk cId="132041523" sldId="2147470493"/>
            <ac:spMk id="63" creationId="{FA1BBDE2-D503-DE46-5969-7EF4FC69C2FF}"/>
          </ac:spMkLst>
        </pc:spChg>
        <pc:spChg chg="add mod">
          <ac:chgData name="Mathias Vercauteren" userId="fa5be325-c4b1-412f-aabb-20c14464bfb7" providerId="ADAL" clId="{25C97D6E-73B0-4140-96CD-2BA9D853D87A}" dt="2024-09-25T08:44:19.875" v="11572"/>
          <ac:spMkLst>
            <pc:docMk/>
            <pc:sldMk cId="132041523" sldId="2147470493"/>
            <ac:spMk id="64" creationId="{905A9430-EA13-E198-00DC-FF8539BAF758}"/>
          </ac:spMkLst>
        </pc:spChg>
        <pc:spChg chg="add mod">
          <ac:chgData name="Mathias Vercauteren" userId="fa5be325-c4b1-412f-aabb-20c14464bfb7" providerId="ADAL" clId="{25C97D6E-73B0-4140-96CD-2BA9D853D87A}" dt="2024-09-25T08:44:19.875" v="11572"/>
          <ac:spMkLst>
            <pc:docMk/>
            <pc:sldMk cId="132041523" sldId="2147470493"/>
            <ac:spMk id="65" creationId="{0F0C290D-407B-4745-5331-4F26502059EA}"/>
          </ac:spMkLst>
        </pc:spChg>
        <pc:spChg chg="add mod">
          <ac:chgData name="Mathias Vercauteren" userId="fa5be325-c4b1-412f-aabb-20c14464bfb7" providerId="ADAL" clId="{25C97D6E-73B0-4140-96CD-2BA9D853D87A}" dt="2024-09-25T08:47:21.261" v="11642"/>
          <ac:spMkLst>
            <pc:docMk/>
            <pc:sldMk cId="132041523" sldId="2147470493"/>
            <ac:spMk id="66" creationId="{3561008D-6D8E-3242-0236-2A01AA5A9B88}"/>
          </ac:spMkLst>
        </pc:spChg>
        <pc:spChg chg="add mod">
          <ac:chgData name="Mathias Vercauteren" userId="fa5be325-c4b1-412f-aabb-20c14464bfb7" providerId="ADAL" clId="{25C97D6E-73B0-4140-96CD-2BA9D853D87A}" dt="2024-09-25T08:47:21.261" v="11642"/>
          <ac:spMkLst>
            <pc:docMk/>
            <pc:sldMk cId="132041523" sldId="2147470493"/>
            <ac:spMk id="67" creationId="{47E3D9EF-E193-0824-C0B8-6826B88BCB5C}"/>
          </ac:spMkLst>
        </pc:spChg>
        <pc:spChg chg="add mod">
          <ac:chgData name="Mathias Vercauteren" userId="fa5be325-c4b1-412f-aabb-20c14464bfb7" providerId="ADAL" clId="{25C97D6E-73B0-4140-96CD-2BA9D853D87A}" dt="2024-09-25T08:47:21.261" v="11642"/>
          <ac:spMkLst>
            <pc:docMk/>
            <pc:sldMk cId="132041523" sldId="2147470493"/>
            <ac:spMk id="68" creationId="{DC129076-C58D-EAFC-B0BB-4B4AED54175D}"/>
          </ac:spMkLst>
        </pc:spChg>
      </pc:sldChg>
      <pc:sldChg chg="addSp delSp modSp add mod modTransition modAnim">
        <pc:chgData name="Mathias Vercauteren" userId="fa5be325-c4b1-412f-aabb-20c14464bfb7" providerId="ADAL" clId="{25C97D6E-73B0-4140-96CD-2BA9D853D87A}" dt="2024-10-02T17:13:14.143" v="41813"/>
        <pc:sldMkLst>
          <pc:docMk/>
          <pc:sldMk cId="846600913" sldId="2147470494"/>
        </pc:sldMkLst>
        <pc:spChg chg="mod">
          <ac:chgData name="Mathias Vercauteren" userId="fa5be325-c4b1-412f-aabb-20c14464bfb7" providerId="ADAL" clId="{25C97D6E-73B0-4140-96CD-2BA9D853D87A}" dt="2024-09-25T14:39:45.013" v="14190" actId="20577"/>
          <ac:spMkLst>
            <pc:docMk/>
            <pc:sldMk cId="846600913" sldId="2147470494"/>
            <ac:spMk id="13" creationId="{BCD802CA-D2F7-FCC8-4920-B600A7E721A6}"/>
          </ac:spMkLst>
        </pc:spChg>
        <pc:spChg chg="mod">
          <ac:chgData name="Mathias Vercauteren" userId="fa5be325-c4b1-412f-aabb-20c14464bfb7" providerId="ADAL" clId="{25C97D6E-73B0-4140-96CD-2BA9D853D87A}" dt="2024-09-25T08:45:28.144" v="11612" actId="20577"/>
          <ac:spMkLst>
            <pc:docMk/>
            <pc:sldMk cId="846600913" sldId="2147470494"/>
            <ac:spMk id="14" creationId="{BEC5DAFE-A1CE-9A93-37A0-6546E1A7EF48}"/>
          </ac:spMkLst>
        </pc:spChg>
        <pc:spChg chg="del">
          <ac:chgData name="Mathias Vercauteren" userId="fa5be325-c4b1-412f-aabb-20c14464bfb7" providerId="ADAL" clId="{25C97D6E-73B0-4140-96CD-2BA9D853D87A}" dt="2024-09-25T08:45:34.560" v="11613" actId="478"/>
          <ac:spMkLst>
            <pc:docMk/>
            <pc:sldMk cId="846600913" sldId="2147470494"/>
            <ac:spMk id="15" creationId="{9E48EAE7-6540-77C1-B8E5-79566A03A4EB}"/>
          </ac:spMkLst>
        </pc:spChg>
        <pc:spChg chg="del">
          <ac:chgData name="Mathias Vercauteren" userId="fa5be325-c4b1-412f-aabb-20c14464bfb7" providerId="ADAL" clId="{25C97D6E-73B0-4140-96CD-2BA9D853D87A}" dt="2024-09-25T08:45:34.560" v="11613" actId="478"/>
          <ac:spMkLst>
            <pc:docMk/>
            <pc:sldMk cId="846600913" sldId="2147470494"/>
            <ac:spMk id="16" creationId="{21C49D8E-2D78-DF66-0DA2-2B4221A37865}"/>
          </ac:spMkLst>
        </pc:spChg>
        <pc:spChg chg="mod">
          <ac:chgData name="Mathias Vercauteren" userId="fa5be325-c4b1-412f-aabb-20c14464bfb7" providerId="ADAL" clId="{25C97D6E-73B0-4140-96CD-2BA9D853D87A}" dt="2024-09-25T08:47:17.328" v="11640" actId="1076"/>
          <ac:spMkLst>
            <pc:docMk/>
            <pc:sldMk cId="846600913" sldId="2147470494"/>
            <ac:spMk id="20" creationId="{8E3FF7F7-F76D-66F9-6230-193EBA734FB9}"/>
          </ac:spMkLst>
        </pc:spChg>
        <pc:spChg chg="mod">
          <ac:chgData name="Mathias Vercauteren" userId="fa5be325-c4b1-412f-aabb-20c14464bfb7" providerId="ADAL" clId="{25C97D6E-73B0-4140-96CD-2BA9D853D87A}" dt="2024-09-25T08:47:17.328" v="11640" actId="1076"/>
          <ac:spMkLst>
            <pc:docMk/>
            <pc:sldMk cId="846600913" sldId="2147470494"/>
            <ac:spMk id="21" creationId="{AB01299C-E681-5C93-F98C-F06B2A8D8F19}"/>
          </ac:spMkLst>
        </pc:spChg>
        <pc:spChg chg="mod">
          <ac:chgData name="Mathias Vercauteren" userId="fa5be325-c4b1-412f-aabb-20c14464bfb7" providerId="ADAL" clId="{25C97D6E-73B0-4140-96CD-2BA9D853D87A}" dt="2024-09-25T08:47:17.328" v="11640" actId="1076"/>
          <ac:spMkLst>
            <pc:docMk/>
            <pc:sldMk cId="846600913" sldId="2147470494"/>
            <ac:spMk id="42" creationId="{B263E317-3E5D-4E95-E792-F44274CFA7A5}"/>
          </ac:spMkLst>
        </pc:spChg>
        <pc:spChg chg="mod">
          <ac:chgData name="Mathias Vercauteren" userId="fa5be325-c4b1-412f-aabb-20c14464bfb7" providerId="ADAL" clId="{25C97D6E-73B0-4140-96CD-2BA9D853D87A}" dt="2024-09-25T08:46:02.039" v="11627" actId="2711"/>
          <ac:spMkLst>
            <pc:docMk/>
            <pc:sldMk cId="846600913" sldId="2147470494"/>
            <ac:spMk id="60" creationId="{96A60413-B9CA-733D-DD69-2857653533A9}"/>
          </ac:spMkLst>
        </pc:spChg>
        <pc:spChg chg="mod">
          <ac:chgData name="Mathias Vercauteren" userId="fa5be325-c4b1-412f-aabb-20c14464bfb7" providerId="ADAL" clId="{25C97D6E-73B0-4140-96CD-2BA9D853D87A}" dt="2024-09-25T08:46:02.039" v="11627" actId="2711"/>
          <ac:spMkLst>
            <pc:docMk/>
            <pc:sldMk cId="846600913" sldId="2147470494"/>
            <ac:spMk id="66" creationId="{B4464ED5-4825-C967-86DB-93DE3D6292B1}"/>
          </ac:spMkLst>
        </pc:spChg>
        <pc:spChg chg="mod">
          <ac:chgData name="Mathias Vercauteren" userId="fa5be325-c4b1-412f-aabb-20c14464bfb7" providerId="ADAL" clId="{25C97D6E-73B0-4140-96CD-2BA9D853D87A}" dt="2024-09-25T08:46:02.039" v="11627" actId="2711"/>
          <ac:spMkLst>
            <pc:docMk/>
            <pc:sldMk cId="846600913" sldId="2147470494"/>
            <ac:spMk id="69" creationId="{98DCF7CD-B4D8-A673-CBF5-C7333BEE8889}"/>
          </ac:spMkLst>
        </pc:spChg>
        <pc:spChg chg="mod">
          <ac:chgData name="Mathias Vercauteren" userId="fa5be325-c4b1-412f-aabb-20c14464bfb7" providerId="ADAL" clId="{25C97D6E-73B0-4140-96CD-2BA9D853D87A}" dt="2024-09-25T08:46:15.536" v="11631"/>
          <ac:spMkLst>
            <pc:docMk/>
            <pc:sldMk cId="846600913" sldId="2147470494"/>
            <ac:spMk id="72" creationId="{B31D6CB0-75E9-BBA7-1FEA-BEE5372BE322}"/>
          </ac:spMkLst>
        </pc:spChg>
        <pc:spChg chg="mod">
          <ac:chgData name="Mathias Vercauteren" userId="fa5be325-c4b1-412f-aabb-20c14464bfb7" providerId="ADAL" clId="{25C97D6E-73B0-4140-96CD-2BA9D853D87A}" dt="2024-09-25T08:46:25.948" v="11634" actId="571"/>
          <ac:spMkLst>
            <pc:docMk/>
            <pc:sldMk cId="846600913" sldId="2147470494"/>
            <ac:spMk id="75" creationId="{9AD5CC20-F1A5-4B7F-AACD-E426C6F821B6}"/>
          </ac:spMkLst>
        </pc:spChg>
        <pc:spChg chg="mod">
          <ac:chgData name="Mathias Vercauteren" userId="fa5be325-c4b1-412f-aabb-20c14464bfb7" providerId="ADAL" clId="{25C97D6E-73B0-4140-96CD-2BA9D853D87A}" dt="2024-09-25T08:46:27.553" v="11635" actId="571"/>
          <ac:spMkLst>
            <pc:docMk/>
            <pc:sldMk cId="846600913" sldId="2147470494"/>
            <ac:spMk id="78" creationId="{76AB2F74-E932-0B8A-A30D-59E34C8014B5}"/>
          </ac:spMkLst>
        </pc:spChg>
        <pc:grpChg chg="add mod">
          <ac:chgData name="Mathias Vercauteren" userId="fa5be325-c4b1-412f-aabb-20c14464bfb7" providerId="ADAL" clId="{25C97D6E-73B0-4140-96CD-2BA9D853D87A}" dt="2024-09-25T08:46:05.115" v="11629" actId="1076"/>
          <ac:grpSpMkLst>
            <pc:docMk/>
            <pc:sldMk cId="846600913" sldId="2147470494"/>
            <ac:grpSpMk id="58" creationId="{70E44A45-A189-8EBE-9386-07807B9AC911}"/>
          </ac:grpSpMkLst>
        </pc:grpChg>
        <pc:grpChg chg="add mod">
          <ac:chgData name="Mathias Vercauteren" userId="fa5be325-c4b1-412f-aabb-20c14464bfb7" providerId="ADAL" clId="{25C97D6E-73B0-4140-96CD-2BA9D853D87A}" dt="2024-09-25T08:46:05.115" v="11629" actId="1076"/>
          <ac:grpSpMkLst>
            <pc:docMk/>
            <pc:sldMk cId="846600913" sldId="2147470494"/>
            <ac:grpSpMk id="63" creationId="{1D71CC4E-FF9F-55B2-7EC9-6F0FA0234CFE}"/>
          </ac:grpSpMkLst>
        </pc:grpChg>
        <pc:grpChg chg="add mod">
          <ac:chgData name="Mathias Vercauteren" userId="fa5be325-c4b1-412f-aabb-20c14464bfb7" providerId="ADAL" clId="{25C97D6E-73B0-4140-96CD-2BA9D853D87A}" dt="2024-09-25T08:46:05.115" v="11629" actId="1076"/>
          <ac:grpSpMkLst>
            <pc:docMk/>
            <pc:sldMk cId="846600913" sldId="2147470494"/>
            <ac:grpSpMk id="68" creationId="{BD6080FC-2D35-1369-9612-2EDF34AF0675}"/>
          </ac:grpSpMkLst>
        </pc:grpChg>
        <pc:grpChg chg="add mod">
          <ac:chgData name="Mathias Vercauteren" userId="fa5be325-c4b1-412f-aabb-20c14464bfb7" providerId="ADAL" clId="{25C97D6E-73B0-4140-96CD-2BA9D853D87A}" dt="2024-09-25T08:46:23.701" v="11633" actId="1076"/>
          <ac:grpSpMkLst>
            <pc:docMk/>
            <pc:sldMk cId="846600913" sldId="2147470494"/>
            <ac:grpSpMk id="71" creationId="{C500D60C-1B62-9F54-B14C-447804A8474F}"/>
          </ac:grpSpMkLst>
        </pc:grpChg>
        <pc:grpChg chg="add mod">
          <ac:chgData name="Mathias Vercauteren" userId="fa5be325-c4b1-412f-aabb-20c14464bfb7" providerId="ADAL" clId="{25C97D6E-73B0-4140-96CD-2BA9D853D87A}" dt="2024-09-25T08:46:25.948" v="11634" actId="571"/>
          <ac:grpSpMkLst>
            <pc:docMk/>
            <pc:sldMk cId="846600913" sldId="2147470494"/>
            <ac:grpSpMk id="74" creationId="{79CF07CF-173F-ABF5-7122-4BE73D9270AE}"/>
          </ac:grpSpMkLst>
        </pc:grpChg>
        <pc:grpChg chg="add mod">
          <ac:chgData name="Mathias Vercauteren" userId="fa5be325-c4b1-412f-aabb-20c14464bfb7" providerId="ADAL" clId="{25C97D6E-73B0-4140-96CD-2BA9D853D87A}" dt="2024-09-25T08:46:27.553" v="11635" actId="571"/>
          <ac:grpSpMkLst>
            <pc:docMk/>
            <pc:sldMk cId="846600913" sldId="2147470494"/>
            <ac:grpSpMk id="77" creationId="{DB796E37-82DB-F182-CE6C-F6B7598E59BA}"/>
          </ac:grpSpMkLst>
        </pc:grpChg>
        <pc:picChg chg="mod">
          <ac:chgData name="Mathias Vercauteren" userId="fa5be325-c4b1-412f-aabb-20c14464bfb7" providerId="ADAL" clId="{25C97D6E-73B0-4140-96CD-2BA9D853D87A}" dt="2024-09-25T08:45:59.513" v="11626"/>
          <ac:picMkLst>
            <pc:docMk/>
            <pc:sldMk cId="846600913" sldId="2147470494"/>
            <ac:picMk id="62" creationId="{4ADCDDF6-973F-6BCC-536F-D1348EE22B3E}"/>
          </ac:picMkLst>
        </pc:picChg>
        <pc:picChg chg="mod">
          <ac:chgData name="Mathias Vercauteren" userId="fa5be325-c4b1-412f-aabb-20c14464bfb7" providerId="ADAL" clId="{25C97D6E-73B0-4140-96CD-2BA9D853D87A}" dt="2024-09-25T08:45:59.513" v="11626"/>
          <ac:picMkLst>
            <pc:docMk/>
            <pc:sldMk cId="846600913" sldId="2147470494"/>
            <ac:picMk id="67" creationId="{77E2C9D8-3C84-41DA-F44F-DDFE4BBA9079}"/>
          </ac:picMkLst>
        </pc:picChg>
        <pc:picChg chg="mod">
          <ac:chgData name="Mathias Vercauteren" userId="fa5be325-c4b1-412f-aabb-20c14464bfb7" providerId="ADAL" clId="{25C97D6E-73B0-4140-96CD-2BA9D853D87A}" dt="2024-09-25T08:45:59.513" v="11626"/>
          <ac:picMkLst>
            <pc:docMk/>
            <pc:sldMk cId="846600913" sldId="2147470494"/>
            <ac:picMk id="70" creationId="{24726711-1D05-A84A-AD1C-F63A785BFBE5}"/>
          </ac:picMkLst>
        </pc:picChg>
        <pc:picChg chg="mod">
          <ac:chgData name="Mathias Vercauteren" userId="fa5be325-c4b1-412f-aabb-20c14464bfb7" providerId="ADAL" clId="{25C97D6E-73B0-4140-96CD-2BA9D853D87A}" dt="2024-09-25T08:46:15.536" v="11631"/>
          <ac:picMkLst>
            <pc:docMk/>
            <pc:sldMk cId="846600913" sldId="2147470494"/>
            <ac:picMk id="73" creationId="{3D918272-751B-C025-79BB-7B0E64521EDF}"/>
          </ac:picMkLst>
        </pc:picChg>
        <pc:picChg chg="mod">
          <ac:chgData name="Mathias Vercauteren" userId="fa5be325-c4b1-412f-aabb-20c14464bfb7" providerId="ADAL" clId="{25C97D6E-73B0-4140-96CD-2BA9D853D87A}" dt="2024-09-25T08:46:25.948" v="11634" actId="571"/>
          <ac:picMkLst>
            <pc:docMk/>
            <pc:sldMk cId="846600913" sldId="2147470494"/>
            <ac:picMk id="76" creationId="{9FEFAC67-78D8-AF53-DF6C-36D63769A5C6}"/>
          </ac:picMkLst>
        </pc:picChg>
        <pc:picChg chg="mod">
          <ac:chgData name="Mathias Vercauteren" userId="fa5be325-c4b1-412f-aabb-20c14464bfb7" providerId="ADAL" clId="{25C97D6E-73B0-4140-96CD-2BA9D853D87A}" dt="2024-09-25T08:46:27.553" v="11635" actId="571"/>
          <ac:picMkLst>
            <pc:docMk/>
            <pc:sldMk cId="846600913" sldId="2147470494"/>
            <ac:picMk id="79" creationId="{1E244C91-44B8-71BB-6AE5-EBE55C04E5CE}"/>
          </ac:picMkLst>
        </pc:picChg>
      </pc:sldChg>
      <pc:sldChg chg="addSp delSp modSp add mod modTransition modAnim">
        <pc:chgData name="Mathias Vercauteren" userId="fa5be325-c4b1-412f-aabb-20c14464bfb7" providerId="ADAL" clId="{25C97D6E-73B0-4140-96CD-2BA9D853D87A}" dt="2024-10-02T17:13:14.143" v="41813"/>
        <pc:sldMkLst>
          <pc:docMk/>
          <pc:sldMk cId="1409346737" sldId="2147470495"/>
        </pc:sldMkLst>
        <pc:spChg chg="mod">
          <ac:chgData name="Mathias Vercauteren" userId="fa5be325-c4b1-412f-aabb-20c14464bfb7" providerId="ADAL" clId="{25C97D6E-73B0-4140-96CD-2BA9D853D87A}" dt="2024-09-25T08:48:29.713" v="11671" actId="20577"/>
          <ac:spMkLst>
            <pc:docMk/>
            <pc:sldMk cId="1409346737" sldId="2147470495"/>
            <ac:spMk id="13" creationId="{BCD802CA-D2F7-FCC8-4920-B600A7E721A6}"/>
          </ac:spMkLst>
        </pc:spChg>
        <pc:spChg chg="mod">
          <ac:chgData name="Mathias Vercauteren" userId="fa5be325-c4b1-412f-aabb-20c14464bfb7" providerId="ADAL" clId="{25C97D6E-73B0-4140-96CD-2BA9D853D87A}" dt="2024-09-25T08:48:12.852" v="11663" actId="20577"/>
          <ac:spMkLst>
            <pc:docMk/>
            <pc:sldMk cId="1409346737" sldId="2147470495"/>
            <ac:spMk id="14" creationId="{BEC5DAFE-A1CE-9A93-37A0-6546E1A7EF48}"/>
          </ac:spMkLst>
        </pc:spChg>
        <pc:spChg chg="mod">
          <ac:chgData name="Mathias Vercauteren" userId="fa5be325-c4b1-412f-aabb-20c14464bfb7" providerId="ADAL" clId="{25C97D6E-73B0-4140-96CD-2BA9D853D87A}" dt="2024-09-25T08:48:48.612" v="11673" actId="164"/>
          <ac:spMkLst>
            <pc:docMk/>
            <pc:sldMk cId="1409346737" sldId="2147470495"/>
            <ac:spMk id="29" creationId="{AB26BC9E-1D06-68E4-615D-2A13A35196EC}"/>
          </ac:spMkLst>
        </pc:spChg>
        <pc:spChg chg="mod">
          <ac:chgData name="Mathias Vercauteren" userId="fa5be325-c4b1-412f-aabb-20c14464bfb7" providerId="ADAL" clId="{25C97D6E-73B0-4140-96CD-2BA9D853D87A}" dt="2024-09-25T08:48:48.612" v="11673" actId="164"/>
          <ac:spMkLst>
            <pc:docMk/>
            <pc:sldMk cId="1409346737" sldId="2147470495"/>
            <ac:spMk id="32" creationId="{E19AE0CB-D444-8A0B-E8A1-7301F03EF61D}"/>
          </ac:spMkLst>
        </pc:spChg>
        <pc:spChg chg="mod">
          <ac:chgData name="Mathias Vercauteren" userId="fa5be325-c4b1-412f-aabb-20c14464bfb7" providerId="ADAL" clId="{25C97D6E-73B0-4140-96CD-2BA9D853D87A}" dt="2024-09-25T08:48:48.612" v="11673" actId="164"/>
          <ac:spMkLst>
            <pc:docMk/>
            <pc:sldMk cId="1409346737" sldId="2147470495"/>
            <ac:spMk id="39" creationId="{4CA9A5A2-AFEE-C884-BD1E-D4640C405413}"/>
          </ac:spMkLst>
        </pc:spChg>
        <pc:spChg chg="mod">
          <ac:chgData name="Mathias Vercauteren" userId="fa5be325-c4b1-412f-aabb-20c14464bfb7" providerId="ADAL" clId="{25C97D6E-73B0-4140-96CD-2BA9D853D87A}" dt="2024-09-25T08:48:48.612" v="11673" actId="164"/>
          <ac:spMkLst>
            <pc:docMk/>
            <pc:sldMk cId="1409346737" sldId="2147470495"/>
            <ac:spMk id="46" creationId="{D9E499F9-7C66-0402-DA14-C5E9AC85CB4D}"/>
          </ac:spMkLst>
        </pc:spChg>
        <pc:spChg chg="mod">
          <ac:chgData name="Mathias Vercauteren" userId="fa5be325-c4b1-412f-aabb-20c14464bfb7" providerId="ADAL" clId="{25C97D6E-73B0-4140-96CD-2BA9D853D87A}" dt="2024-09-25T08:48:48.612" v="11673" actId="164"/>
          <ac:spMkLst>
            <pc:docMk/>
            <pc:sldMk cId="1409346737" sldId="2147470495"/>
            <ac:spMk id="47" creationId="{E2DC6F18-E6A5-E411-C94A-5B80E8D7640B}"/>
          </ac:spMkLst>
        </pc:spChg>
        <pc:spChg chg="mod">
          <ac:chgData name="Mathias Vercauteren" userId="fa5be325-c4b1-412f-aabb-20c14464bfb7" providerId="ADAL" clId="{25C97D6E-73B0-4140-96CD-2BA9D853D87A}" dt="2024-09-25T08:48:48.612" v="11673" actId="164"/>
          <ac:spMkLst>
            <pc:docMk/>
            <pc:sldMk cId="1409346737" sldId="2147470495"/>
            <ac:spMk id="48" creationId="{B4BB2463-64D0-36A0-DF2B-1EFEC8AAC027}"/>
          </ac:spMkLst>
        </pc:spChg>
        <pc:spChg chg="mod">
          <ac:chgData name="Mathias Vercauteren" userId="fa5be325-c4b1-412f-aabb-20c14464bfb7" providerId="ADAL" clId="{25C97D6E-73B0-4140-96CD-2BA9D853D87A}" dt="2024-09-25T08:48:48.612" v="11673" actId="164"/>
          <ac:spMkLst>
            <pc:docMk/>
            <pc:sldMk cId="1409346737" sldId="2147470495"/>
            <ac:spMk id="49" creationId="{44E94486-ECEE-7FEE-5B2E-A23EB10D74BC}"/>
          </ac:spMkLst>
        </pc:spChg>
        <pc:spChg chg="mod">
          <ac:chgData name="Mathias Vercauteren" userId="fa5be325-c4b1-412f-aabb-20c14464bfb7" providerId="ADAL" clId="{25C97D6E-73B0-4140-96CD-2BA9D853D87A}" dt="2024-09-25T08:48:48.612" v="11673" actId="164"/>
          <ac:spMkLst>
            <pc:docMk/>
            <pc:sldMk cId="1409346737" sldId="2147470495"/>
            <ac:spMk id="50" creationId="{F3A7FD71-2F1A-08F1-08EA-8CAFCB13C3B4}"/>
          </ac:spMkLst>
        </pc:spChg>
        <pc:spChg chg="mod">
          <ac:chgData name="Mathias Vercauteren" userId="fa5be325-c4b1-412f-aabb-20c14464bfb7" providerId="ADAL" clId="{25C97D6E-73B0-4140-96CD-2BA9D853D87A}" dt="2024-09-25T08:48:48.612" v="11673" actId="164"/>
          <ac:spMkLst>
            <pc:docMk/>
            <pc:sldMk cId="1409346737" sldId="2147470495"/>
            <ac:spMk id="51" creationId="{223DDBD0-9369-3E42-11E3-DA23DF6A72F3}"/>
          </ac:spMkLst>
        </pc:spChg>
        <pc:spChg chg="mod">
          <ac:chgData name="Mathias Vercauteren" userId="fa5be325-c4b1-412f-aabb-20c14464bfb7" providerId="ADAL" clId="{25C97D6E-73B0-4140-96CD-2BA9D853D87A}" dt="2024-09-25T08:48:48.612" v="11673" actId="164"/>
          <ac:spMkLst>
            <pc:docMk/>
            <pc:sldMk cId="1409346737" sldId="2147470495"/>
            <ac:spMk id="52" creationId="{40CEA600-0600-0C69-4433-044EA804D1FB}"/>
          </ac:spMkLst>
        </pc:spChg>
        <pc:spChg chg="mod">
          <ac:chgData name="Mathias Vercauteren" userId="fa5be325-c4b1-412f-aabb-20c14464bfb7" providerId="ADAL" clId="{25C97D6E-73B0-4140-96CD-2BA9D853D87A}" dt="2024-09-25T08:48:48.612" v="11673" actId="164"/>
          <ac:spMkLst>
            <pc:docMk/>
            <pc:sldMk cId="1409346737" sldId="2147470495"/>
            <ac:spMk id="53" creationId="{10F8B06D-A416-587E-9358-011D890BFE8D}"/>
          </ac:spMkLst>
        </pc:spChg>
        <pc:spChg chg="mod">
          <ac:chgData name="Mathias Vercauteren" userId="fa5be325-c4b1-412f-aabb-20c14464bfb7" providerId="ADAL" clId="{25C97D6E-73B0-4140-96CD-2BA9D853D87A}" dt="2024-09-25T08:48:48.612" v="11673" actId="164"/>
          <ac:spMkLst>
            <pc:docMk/>
            <pc:sldMk cId="1409346737" sldId="2147470495"/>
            <ac:spMk id="54" creationId="{C0E6DD18-8D7B-15CF-E1A0-531BA70690CC}"/>
          </ac:spMkLst>
        </pc:spChg>
        <pc:spChg chg="mod">
          <ac:chgData name="Mathias Vercauteren" userId="fa5be325-c4b1-412f-aabb-20c14464bfb7" providerId="ADAL" clId="{25C97D6E-73B0-4140-96CD-2BA9D853D87A}" dt="2024-09-25T08:48:48.612" v="11673" actId="164"/>
          <ac:spMkLst>
            <pc:docMk/>
            <pc:sldMk cId="1409346737" sldId="2147470495"/>
            <ac:spMk id="55" creationId="{85BF350F-5A30-9C30-4115-82B086D72F07}"/>
          </ac:spMkLst>
        </pc:spChg>
        <pc:spChg chg="mod">
          <ac:chgData name="Mathias Vercauteren" userId="fa5be325-c4b1-412f-aabb-20c14464bfb7" providerId="ADAL" clId="{25C97D6E-73B0-4140-96CD-2BA9D853D87A}" dt="2024-09-25T08:48:48.612" v="11673" actId="164"/>
          <ac:spMkLst>
            <pc:docMk/>
            <pc:sldMk cId="1409346737" sldId="2147470495"/>
            <ac:spMk id="57" creationId="{B5340AF7-FDBC-F830-324F-838C0F8B5DEC}"/>
          </ac:spMkLst>
        </pc:spChg>
        <pc:spChg chg="mod">
          <ac:chgData name="Mathias Vercauteren" userId="fa5be325-c4b1-412f-aabb-20c14464bfb7" providerId="ADAL" clId="{25C97D6E-73B0-4140-96CD-2BA9D853D87A}" dt="2024-09-25T08:48:48.612" v="11673" actId="164"/>
          <ac:spMkLst>
            <pc:docMk/>
            <pc:sldMk cId="1409346737" sldId="2147470495"/>
            <ac:spMk id="59" creationId="{10CC59F8-5DBD-D0EC-9318-28B8C702E162}"/>
          </ac:spMkLst>
        </pc:spChg>
        <pc:spChg chg="mod">
          <ac:chgData name="Mathias Vercauteren" userId="fa5be325-c4b1-412f-aabb-20c14464bfb7" providerId="ADAL" clId="{25C97D6E-73B0-4140-96CD-2BA9D853D87A}" dt="2024-09-25T08:48:48.612" v="11673" actId="164"/>
          <ac:spMkLst>
            <pc:docMk/>
            <pc:sldMk cId="1409346737" sldId="2147470495"/>
            <ac:spMk id="61" creationId="{C6CD2983-545B-F64D-34F8-31AC32082F1A}"/>
          </ac:spMkLst>
        </pc:spChg>
        <pc:spChg chg="mod">
          <ac:chgData name="Mathias Vercauteren" userId="fa5be325-c4b1-412f-aabb-20c14464bfb7" providerId="ADAL" clId="{25C97D6E-73B0-4140-96CD-2BA9D853D87A}" dt="2024-09-25T08:48:48.612" v="11673" actId="164"/>
          <ac:spMkLst>
            <pc:docMk/>
            <pc:sldMk cId="1409346737" sldId="2147470495"/>
            <ac:spMk id="64" creationId="{905A9430-EA13-E198-00DC-FF8539BAF758}"/>
          </ac:spMkLst>
        </pc:spChg>
        <pc:spChg chg="mod">
          <ac:chgData name="Mathias Vercauteren" userId="fa5be325-c4b1-412f-aabb-20c14464bfb7" providerId="ADAL" clId="{25C97D6E-73B0-4140-96CD-2BA9D853D87A}" dt="2024-09-25T08:48:48.612" v="11673" actId="164"/>
          <ac:spMkLst>
            <pc:docMk/>
            <pc:sldMk cId="1409346737" sldId="2147470495"/>
            <ac:spMk id="65" creationId="{0F0C290D-407B-4745-5331-4F26502059EA}"/>
          </ac:spMkLst>
        </pc:spChg>
        <pc:grpChg chg="add mod">
          <ac:chgData name="Mathias Vercauteren" userId="fa5be325-c4b1-412f-aabb-20c14464bfb7" providerId="ADAL" clId="{25C97D6E-73B0-4140-96CD-2BA9D853D87A}" dt="2024-09-25T08:48:48.612" v="11673" actId="164"/>
          <ac:grpSpMkLst>
            <pc:docMk/>
            <pc:sldMk cId="1409346737" sldId="2147470495"/>
            <ac:grpSpMk id="15" creationId="{C35C5BFB-73D9-18A9-1537-520EA8AA6D44}"/>
          </ac:grpSpMkLst>
        </pc:grpChg>
        <pc:grpChg chg="del">
          <ac:chgData name="Mathias Vercauteren" userId="fa5be325-c4b1-412f-aabb-20c14464bfb7" providerId="ADAL" clId="{25C97D6E-73B0-4140-96CD-2BA9D853D87A}" dt="2024-09-25T08:48:15.641" v="11665" actId="478"/>
          <ac:grpSpMkLst>
            <pc:docMk/>
            <pc:sldMk cId="1409346737" sldId="2147470495"/>
            <ac:grpSpMk id="58" creationId="{70E44A45-A189-8EBE-9386-07807B9AC911}"/>
          </ac:grpSpMkLst>
        </pc:grpChg>
        <pc:grpChg chg="del">
          <ac:chgData name="Mathias Vercauteren" userId="fa5be325-c4b1-412f-aabb-20c14464bfb7" providerId="ADAL" clId="{25C97D6E-73B0-4140-96CD-2BA9D853D87A}" dt="2024-09-25T08:48:16.583" v="11666" actId="478"/>
          <ac:grpSpMkLst>
            <pc:docMk/>
            <pc:sldMk cId="1409346737" sldId="2147470495"/>
            <ac:grpSpMk id="63" creationId="{1D71CC4E-FF9F-55B2-7EC9-6F0FA0234CFE}"/>
          </ac:grpSpMkLst>
        </pc:grpChg>
        <pc:grpChg chg="del">
          <ac:chgData name="Mathias Vercauteren" userId="fa5be325-c4b1-412f-aabb-20c14464bfb7" providerId="ADAL" clId="{25C97D6E-73B0-4140-96CD-2BA9D853D87A}" dt="2024-09-25T08:48:14.950" v="11664" actId="478"/>
          <ac:grpSpMkLst>
            <pc:docMk/>
            <pc:sldMk cId="1409346737" sldId="2147470495"/>
            <ac:grpSpMk id="68" creationId="{BD6080FC-2D35-1369-9612-2EDF34AF0675}"/>
          </ac:grpSpMkLst>
        </pc:grpChg>
        <pc:grpChg chg="mod">
          <ac:chgData name="Mathias Vercauteren" userId="fa5be325-c4b1-412f-aabb-20c14464bfb7" providerId="ADAL" clId="{25C97D6E-73B0-4140-96CD-2BA9D853D87A}" dt="2024-09-25T08:48:48.612" v="11673" actId="164"/>
          <ac:grpSpMkLst>
            <pc:docMk/>
            <pc:sldMk cId="1409346737" sldId="2147470495"/>
            <ac:grpSpMk id="71" creationId="{C500D60C-1B62-9F54-B14C-447804A8474F}"/>
          </ac:grpSpMkLst>
        </pc:grpChg>
        <pc:grpChg chg="mod">
          <ac:chgData name="Mathias Vercauteren" userId="fa5be325-c4b1-412f-aabb-20c14464bfb7" providerId="ADAL" clId="{25C97D6E-73B0-4140-96CD-2BA9D853D87A}" dt="2024-09-25T08:48:48.612" v="11673" actId="164"/>
          <ac:grpSpMkLst>
            <pc:docMk/>
            <pc:sldMk cId="1409346737" sldId="2147470495"/>
            <ac:grpSpMk id="74" creationId="{79CF07CF-173F-ABF5-7122-4BE73D9270AE}"/>
          </ac:grpSpMkLst>
        </pc:grpChg>
        <pc:grpChg chg="mod">
          <ac:chgData name="Mathias Vercauteren" userId="fa5be325-c4b1-412f-aabb-20c14464bfb7" providerId="ADAL" clId="{25C97D6E-73B0-4140-96CD-2BA9D853D87A}" dt="2024-09-25T08:48:48.612" v="11673" actId="164"/>
          <ac:grpSpMkLst>
            <pc:docMk/>
            <pc:sldMk cId="1409346737" sldId="2147470495"/>
            <ac:grpSpMk id="77" creationId="{DB796E37-82DB-F182-CE6C-F6B7598E59BA}"/>
          </ac:grpSpMkLst>
        </pc:grpChg>
      </pc:sldChg>
      <pc:sldChg chg="addSp delSp modSp add mod modTransition addAnim delAnim modAnim">
        <pc:chgData name="Mathias Vercauteren" userId="fa5be325-c4b1-412f-aabb-20c14464bfb7" providerId="ADAL" clId="{25C97D6E-73B0-4140-96CD-2BA9D853D87A}" dt="2024-10-02T17:13:14.143" v="41813"/>
        <pc:sldMkLst>
          <pc:docMk/>
          <pc:sldMk cId="2059725272" sldId="2147470496"/>
        </pc:sldMkLst>
        <pc:spChg chg="mod">
          <ac:chgData name="Mathias Vercauteren" userId="fa5be325-c4b1-412f-aabb-20c14464bfb7" providerId="ADAL" clId="{25C97D6E-73B0-4140-96CD-2BA9D853D87A}" dt="2024-09-25T08:53:20.331" v="11819" actId="20577"/>
          <ac:spMkLst>
            <pc:docMk/>
            <pc:sldMk cId="2059725272" sldId="2147470496"/>
            <ac:spMk id="13" creationId="{BCD802CA-D2F7-FCC8-4920-B600A7E721A6}"/>
          </ac:spMkLst>
        </pc:spChg>
        <pc:spChg chg="mod">
          <ac:chgData name="Mathias Vercauteren" userId="fa5be325-c4b1-412f-aabb-20c14464bfb7" providerId="ADAL" clId="{25C97D6E-73B0-4140-96CD-2BA9D853D87A}" dt="2024-09-25T08:52:37.896" v="11705" actId="20577"/>
          <ac:spMkLst>
            <pc:docMk/>
            <pc:sldMk cId="2059725272" sldId="2147470496"/>
            <ac:spMk id="14" creationId="{BEC5DAFE-A1CE-9A93-37A0-6546E1A7EF48}"/>
          </ac:spMkLst>
        </pc:spChg>
        <pc:spChg chg="add mod">
          <ac:chgData name="Mathias Vercauteren" userId="fa5be325-c4b1-412f-aabb-20c14464bfb7" providerId="ADAL" clId="{25C97D6E-73B0-4140-96CD-2BA9D853D87A}" dt="2024-09-25T08:55:13.125" v="11853" actId="14100"/>
          <ac:spMkLst>
            <pc:docMk/>
            <pc:sldMk cId="2059725272" sldId="2147470496"/>
            <ac:spMk id="16" creationId="{86CD6A85-FEE3-DCFA-4018-95B882627E01}"/>
          </ac:spMkLst>
        </pc:spChg>
        <pc:spChg chg="del">
          <ac:chgData name="Mathias Vercauteren" userId="fa5be325-c4b1-412f-aabb-20c14464bfb7" providerId="ADAL" clId="{25C97D6E-73B0-4140-96CD-2BA9D853D87A}" dt="2024-09-25T08:52:42.155" v="11706" actId="478"/>
          <ac:spMkLst>
            <pc:docMk/>
            <pc:sldMk cId="2059725272" sldId="2147470496"/>
            <ac:spMk id="17" creationId="{57C32813-183B-721F-2A3C-63B0667B7037}"/>
          </ac:spMkLst>
        </pc:spChg>
        <pc:spChg chg="del">
          <ac:chgData name="Mathias Vercauteren" userId="fa5be325-c4b1-412f-aabb-20c14464bfb7" providerId="ADAL" clId="{25C97D6E-73B0-4140-96CD-2BA9D853D87A}" dt="2024-09-25T08:52:42.155" v="11706" actId="478"/>
          <ac:spMkLst>
            <pc:docMk/>
            <pc:sldMk cId="2059725272" sldId="2147470496"/>
            <ac:spMk id="20" creationId="{8E3FF7F7-F76D-66F9-6230-193EBA734FB9}"/>
          </ac:spMkLst>
        </pc:spChg>
        <pc:spChg chg="del">
          <ac:chgData name="Mathias Vercauteren" userId="fa5be325-c4b1-412f-aabb-20c14464bfb7" providerId="ADAL" clId="{25C97D6E-73B0-4140-96CD-2BA9D853D87A}" dt="2024-09-25T08:52:42.155" v="11706" actId="478"/>
          <ac:spMkLst>
            <pc:docMk/>
            <pc:sldMk cId="2059725272" sldId="2147470496"/>
            <ac:spMk id="21" creationId="{AB01299C-E681-5C93-F98C-F06B2A8D8F19}"/>
          </ac:spMkLst>
        </pc:spChg>
        <pc:spChg chg="del">
          <ac:chgData name="Mathias Vercauteren" userId="fa5be325-c4b1-412f-aabb-20c14464bfb7" providerId="ADAL" clId="{25C97D6E-73B0-4140-96CD-2BA9D853D87A}" dt="2024-09-25T08:52:42.155" v="11706" actId="478"/>
          <ac:spMkLst>
            <pc:docMk/>
            <pc:sldMk cId="2059725272" sldId="2147470496"/>
            <ac:spMk id="22" creationId="{85615D38-8877-BA4C-25DA-A2CD3A853BE9}"/>
          </ac:spMkLst>
        </pc:spChg>
        <pc:spChg chg="del">
          <ac:chgData name="Mathias Vercauteren" userId="fa5be325-c4b1-412f-aabb-20c14464bfb7" providerId="ADAL" clId="{25C97D6E-73B0-4140-96CD-2BA9D853D87A}" dt="2024-09-25T08:52:42.155" v="11706" actId="478"/>
          <ac:spMkLst>
            <pc:docMk/>
            <pc:sldMk cId="2059725272" sldId="2147470496"/>
            <ac:spMk id="23" creationId="{9051FAA8-7F9F-DA12-3B12-0E23B363D392}"/>
          </ac:spMkLst>
        </pc:spChg>
        <pc:spChg chg="del">
          <ac:chgData name="Mathias Vercauteren" userId="fa5be325-c4b1-412f-aabb-20c14464bfb7" providerId="ADAL" clId="{25C97D6E-73B0-4140-96CD-2BA9D853D87A}" dt="2024-09-25T08:52:42.155" v="11706" actId="478"/>
          <ac:spMkLst>
            <pc:docMk/>
            <pc:sldMk cId="2059725272" sldId="2147470496"/>
            <ac:spMk id="24" creationId="{E5B7D8A2-61A0-8A81-01DA-AC90BAC52951}"/>
          </ac:spMkLst>
        </pc:spChg>
        <pc:spChg chg="del">
          <ac:chgData name="Mathias Vercauteren" userId="fa5be325-c4b1-412f-aabb-20c14464bfb7" providerId="ADAL" clId="{25C97D6E-73B0-4140-96CD-2BA9D853D87A}" dt="2024-09-25T08:52:42.155" v="11706" actId="478"/>
          <ac:spMkLst>
            <pc:docMk/>
            <pc:sldMk cId="2059725272" sldId="2147470496"/>
            <ac:spMk id="25" creationId="{D6C8425D-6230-9D6E-873F-BDA1FF2C0EE3}"/>
          </ac:spMkLst>
        </pc:spChg>
        <pc:spChg chg="del">
          <ac:chgData name="Mathias Vercauteren" userId="fa5be325-c4b1-412f-aabb-20c14464bfb7" providerId="ADAL" clId="{25C97D6E-73B0-4140-96CD-2BA9D853D87A}" dt="2024-09-25T08:52:42.155" v="11706" actId="478"/>
          <ac:spMkLst>
            <pc:docMk/>
            <pc:sldMk cId="2059725272" sldId="2147470496"/>
            <ac:spMk id="26" creationId="{D4C24E0A-586E-4C00-5D5F-FCAEDD301FFE}"/>
          </ac:spMkLst>
        </pc:spChg>
        <pc:spChg chg="del">
          <ac:chgData name="Mathias Vercauteren" userId="fa5be325-c4b1-412f-aabb-20c14464bfb7" providerId="ADAL" clId="{25C97D6E-73B0-4140-96CD-2BA9D853D87A}" dt="2024-09-25T08:52:42.155" v="11706" actId="478"/>
          <ac:spMkLst>
            <pc:docMk/>
            <pc:sldMk cId="2059725272" sldId="2147470496"/>
            <ac:spMk id="27" creationId="{C86268C3-0320-3F10-49FD-60AE447D656D}"/>
          </ac:spMkLst>
        </pc:spChg>
        <pc:spChg chg="del">
          <ac:chgData name="Mathias Vercauteren" userId="fa5be325-c4b1-412f-aabb-20c14464bfb7" providerId="ADAL" clId="{25C97D6E-73B0-4140-96CD-2BA9D853D87A}" dt="2024-09-25T08:52:42.155" v="11706" actId="478"/>
          <ac:spMkLst>
            <pc:docMk/>
            <pc:sldMk cId="2059725272" sldId="2147470496"/>
            <ac:spMk id="28" creationId="{BE3BD15D-40E8-08A3-317A-092FC2EE5942}"/>
          </ac:spMkLst>
        </pc:spChg>
        <pc:spChg chg="del">
          <ac:chgData name="Mathias Vercauteren" userId="fa5be325-c4b1-412f-aabb-20c14464bfb7" providerId="ADAL" clId="{25C97D6E-73B0-4140-96CD-2BA9D853D87A}" dt="2024-09-25T08:52:42.155" v="11706" actId="478"/>
          <ac:spMkLst>
            <pc:docMk/>
            <pc:sldMk cId="2059725272" sldId="2147470496"/>
            <ac:spMk id="30" creationId="{6B935A5C-EBE0-2649-B6DE-25A229DCDD8D}"/>
          </ac:spMkLst>
        </pc:spChg>
        <pc:spChg chg="del">
          <ac:chgData name="Mathias Vercauteren" userId="fa5be325-c4b1-412f-aabb-20c14464bfb7" providerId="ADAL" clId="{25C97D6E-73B0-4140-96CD-2BA9D853D87A}" dt="2024-09-25T08:52:42.155" v="11706" actId="478"/>
          <ac:spMkLst>
            <pc:docMk/>
            <pc:sldMk cId="2059725272" sldId="2147470496"/>
            <ac:spMk id="31" creationId="{9598AC30-FE25-4DDB-F18B-299A12D8B528}"/>
          </ac:spMkLst>
        </pc:spChg>
        <pc:spChg chg="del">
          <ac:chgData name="Mathias Vercauteren" userId="fa5be325-c4b1-412f-aabb-20c14464bfb7" providerId="ADAL" clId="{25C97D6E-73B0-4140-96CD-2BA9D853D87A}" dt="2024-09-25T08:52:42.155" v="11706" actId="478"/>
          <ac:spMkLst>
            <pc:docMk/>
            <pc:sldMk cId="2059725272" sldId="2147470496"/>
            <ac:spMk id="33" creationId="{4BF90755-9CE1-EC9D-A212-40E7083E411C}"/>
          </ac:spMkLst>
        </pc:spChg>
        <pc:spChg chg="del">
          <ac:chgData name="Mathias Vercauteren" userId="fa5be325-c4b1-412f-aabb-20c14464bfb7" providerId="ADAL" clId="{25C97D6E-73B0-4140-96CD-2BA9D853D87A}" dt="2024-09-25T08:52:42.155" v="11706" actId="478"/>
          <ac:spMkLst>
            <pc:docMk/>
            <pc:sldMk cId="2059725272" sldId="2147470496"/>
            <ac:spMk id="34" creationId="{A636BFB3-F717-7005-8596-8AE33A7BCD5D}"/>
          </ac:spMkLst>
        </pc:spChg>
        <pc:spChg chg="del">
          <ac:chgData name="Mathias Vercauteren" userId="fa5be325-c4b1-412f-aabb-20c14464bfb7" providerId="ADAL" clId="{25C97D6E-73B0-4140-96CD-2BA9D853D87A}" dt="2024-09-25T08:52:42.155" v="11706" actId="478"/>
          <ac:spMkLst>
            <pc:docMk/>
            <pc:sldMk cId="2059725272" sldId="2147470496"/>
            <ac:spMk id="35" creationId="{16D1E9CB-9412-7F34-AC65-C4D04D8F62CD}"/>
          </ac:spMkLst>
        </pc:spChg>
        <pc:spChg chg="del">
          <ac:chgData name="Mathias Vercauteren" userId="fa5be325-c4b1-412f-aabb-20c14464bfb7" providerId="ADAL" clId="{25C97D6E-73B0-4140-96CD-2BA9D853D87A}" dt="2024-09-25T08:52:42.155" v="11706" actId="478"/>
          <ac:spMkLst>
            <pc:docMk/>
            <pc:sldMk cId="2059725272" sldId="2147470496"/>
            <ac:spMk id="36" creationId="{6992304D-D621-068C-038E-20E0CCBC1FE4}"/>
          </ac:spMkLst>
        </pc:spChg>
        <pc:spChg chg="del">
          <ac:chgData name="Mathias Vercauteren" userId="fa5be325-c4b1-412f-aabb-20c14464bfb7" providerId="ADAL" clId="{25C97D6E-73B0-4140-96CD-2BA9D853D87A}" dt="2024-09-25T08:52:42.155" v="11706" actId="478"/>
          <ac:spMkLst>
            <pc:docMk/>
            <pc:sldMk cId="2059725272" sldId="2147470496"/>
            <ac:spMk id="37" creationId="{B2B86993-1437-62A5-929F-F89012ECF4C5}"/>
          </ac:spMkLst>
        </pc:spChg>
        <pc:spChg chg="del">
          <ac:chgData name="Mathias Vercauteren" userId="fa5be325-c4b1-412f-aabb-20c14464bfb7" providerId="ADAL" clId="{25C97D6E-73B0-4140-96CD-2BA9D853D87A}" dt="2024-09-25T08:52:42.155" v="11706" actId="478"/>
          <ac:spMkLst>
            <pc:docMk/>
            <pc:sldMk cId="2059725272" sldId="2147470496"/>
            <ac:spMk id="38" creationId="{0A070DF3-6E46-ED07-91FF-E70F9EEB1BED}"/>
          </ac:spMkLst>
        </pc:spChg>
        <pc:spChg chg="del">
          <ac:chgData name="Mathias Vercauteren" userId="fa5be325-c4b1-412f-aabb-20c14464bfb7" providerId="ADAL" clId="{25C97D6E-73B0-4140-96CD-2BA9D853D87A}" dt="2024-09-25T08:52:42.155" v="11706" actId="478"/>
          <ac:spMkLst>
            <pc:docMk/>
            <pc:sldMk cId="2059725272" sldId="2147470496"/>
            <ac:spMk id="40" creationId="{84843787-2BED-3FA5-937F-BFB95254A48F}"/>
          </ac:spMkLst>
        </pc:spChg>
        <pc:spChg chg="del">
          <ac:chgData name="Mathias Vercauteren" userId="fa5be325-c4b1-412f-aabb-20c14464bfb7" providerId="ADAL" clId="{25C97D6E-73B0-4140-96CD-2BA9D853D87A}" dt="2024-09-25T08:52:42.155" v="11706" actId="478"/>
          <ac:spMkLst>
            <pc:docMk/>
            <pc:sldMk cId="2059725272" sldId="2147470496"/>
            <ac:spMk id="41" creationId="{4A8412A7-FDD5-1E48-2625-8598BE377235}"/>
          </ac:spMkLst>
        </pc:spChg>
        <pc:spChg chg="del">
          <ac:chgData name="Mathias Vercauteren" userId="fa5be325-c4b1-412f-aabb-20c14464bfb7" providerId="ADAL" clId="{25C97D6E-73B0-4140-96CD-2BA9D853D87A}" dt="2024-09-25T08:52:42.155" v="11706" actId="478"/>
          <ac:spMkLst>
            <pc:docMk/>
            <pc:sldMk cId="2059725272" sldId="2147470496"/>
            <ac:spMk id="42" creationId="{B263E317-3E5D-4E95-E792-F44274CFA7A5}"/>
          </ac:spMkLst>
        </pc:spChg>
        <pc:spChg chg="del">
          <ac:chgData name="Mathias Vercauteren" userId="fa5be325-c4b1-412f-aabb-20c14464bfb7" providerId="ADAL" clId="{25C97D6E-73B0-4140-96CD-2BA9D853D87A}" dt="2024-09-25T08:52:42.155" v="11706" actId="478"/>
          <ac:spMkLst>
            <pc:docMk/>
            <pc:sldMk cId="2059725272" sldId="2147470496"/>
            <ac:spMk id="43" creationId="{409E0866-D12E-E0DE-934B-3E21765B1DB3}"/>
          </ac:spMkLst>
        </pc:spChg>
        <pc:spChg chg="del">
          <ac:chgData name="Mathias Vercauteren" userId="fa5be325-c4b1-412f-aabb-20c14464bfb7" providerId="ADAL" clId="{25C97D6E-73B0-4140-96CD-2BA9D853D87A}" dt="2024-09-25T08:52:42.155" v="11706" actId="478"/>
          <ac:spMkLst>
            <pc:docMk/>
            <pc:sldMk cId="2059725272" sldId="2147470496"/>
            <ac:spMk id="44" creationId="{440EF5B1-6755-5C98-330E-C0CD5737B103}"/>
          </ac:spMkLst>
        </pc:spChg>
        <pc:spChg chg="del">
          <ac:chgData name="Mathias Vercauteren" userId="fa5be325-c4b1-412f-aabb-20c14464bfb7" providerId="ADAL" clId="{25C97D6E-73B0-4140-96CD-2BA9D853D87A}" dt="2024-09-25T08:52:42.155" v="11706" actId="478"/>
          <ac:spMkLst>
            <pc:docMk/>
            <pc:sldMk cId="2059725272" sldId="2147470496"/>
            <ac:spMk id="45" creationId="{59FC5B75-1D16-0586-587A-86DBC17FA94A}"/>
          </ac:spMkLst>
        </pc:spChg>
        <pc:spChg chg="del">
          <ac:chgData name="Mathias Vercauteren" userId="fa5be325-c4b1-412f-aabb-20c14464bfb7" providerId="ADAL" clId="{25C97D6E-73B0-4140-96CD-2BA9D853D87A}" dt="2024-09-25T08:52:42.155" v="11706" actId="478"/>
          <ac:spMkLst>
            <pc:docMk/>
            <pc:sldMk cId="2059725272" sldId="2147470496"/>
            <ac:spMk id="56" creationId="{580959C2-96EF-9438-328C-AB0476F34F3B}"/>
          </ac:spMkLst>
        </pc:spChg>
        <pc:spChg chg="add mod">
          <ac:chgData name="Mathias Vercauteren" userId="fa5be325-c4b1-412f-aabb-20c14464bfb7" providerId="ADAL" clId="{25C97D6E-73B0-4140-96CD-2BA9D853D87A}" dt="2024-09-25T08:56:43.747" v="11873"/>
          <ac:spMkLst>
            <pc:docMk/>
            <pc:sldMk cId="2059725272" sldId="2147470496"/>
            <ac:spMk id="58" creationId="{EE7B94F3-6F4C-8537-C45D-162319E9EA41}"/>
          </ac:spMkLst>
        </pc:spChg>
        <pc:spChg chg="add mod">
          <ac:chgData name="Mathias Vercauteren" userId="fa5be325-c4b1-412f-aabb-20c14464bfb7" providerId="ADAL" clId="{25C97D6E-73B0-4140-96CD-2BA9D853D87A}" dt="2024-09-25T08:56:43.747" v="11873"/>
          <ac:spMkLst>
            <pc:docMk/>
            <pc:sldMk cId="2059725272" sldId="2147470496"/>
            <ac:spMk id="63" creationId="{E1E00EC5-8F9E-F58C-BC9B-8F0AB27992CE}"/>
          </ac:spMkLst>
        </pc:spChg>
        <pc:spChg chg="add mod">
          <ac:chgData name="Mathias Vercauteren" userId="fa5be325-c4b1-412f-aabb-20c14464bfb7" providerId="ADAL" clId="{25C97D6E-73B0-4140-96CD-2BA9D853D87A}" dt="2024-09-25T08:56:43.747" v="11873"/>
          <ac:spMkLst>
            <pc:docMk/>
            <pc:sldMk cId="2059725272" sldId="2147470496"/>
            <ac:spMk id="66" creationId="{56969147-C0E9-0FD0-84B5-6D05B771A35F}"/>
          </ac:spMkLst>
        </pc:spChg>
        <pc:spChg chg="add mod">
          <ac:chgData name="Mathias Vercauteren" userId="fa5be325-c4b1-412f-aabb-20c14464bfb7" providerId="ADAL" clId="{25C97D6E-73B0-4140-96CD-2BA9D853D87A}" dt="2024-09-25T08:57:53.433" v="11894" actId="1076"/>
          <ac:spMkLst>
            <pc:docMk/>
            <pc:sldMk cId="2059725272" sldId="2147470496"/>
            <ac:spMk id="68" creationId="{4BAE291B-3ACB-8E5D-065A-B04612B385D3}"/>
          </ac:spMkLst>
        </pc:spChg>
        <pc:spChg chg="add mod">
          <ac:chgData name="Mathias Vercauteren" userId="fa5be325-c4b1-412f-aabb-20c14464bfb7" providerId="ADAL" clId="{25C97D6E-73B0-4140-96CD-2BA9D853D87A}" dt="2024-09-25T08:57:49.923" v="11893" actId="1076"/>
          <ac:spMkLst>
            <pc:docMk/>
            <pc:sldMk cId="2059725272" sldId="2147470496"/>
            <ac:spMk id="69" creationId="{C6B82E28-0C6E-9E7C-AB05-E30D5D992687}"/>
          </ac:spMkLst>
        </pc:spChg>
        <pc:spChg chg="add mod">
          <ac:chgData name="Mathias Vercauteren" userId="fa5be325-c4b1-412f-aabb-20c14464bfb7" providerId="ADAL" clId="{25C97D6E-73B0-4140-96CD-2BA9D853D87A}" dt="2024-09-25T08:54:44.061" v="11844" actId="1035"/>
          <ac:spMkLst>
            <pc:docMk/>
            <pc:sldMk cId="2059725272" sldId="2147470496"/>
            <ac:spMk id="70" creationId="{6F61CB2F-EFB4-E435-77F7-8EEAE587A2A8}"/>
          </ac:spMkLst>
        </pc:spChg>
        <pc:spChg chg="add mod">
          <ac:chgData name="Mathias Vercauteren" userId="fa5be325-c4b1-412f-aabb-20c14464bfb7" providerId="ADAL" clId="{25C97D6E-73B0-4140-96CD-2BA9D853D87A}" dt="2024-09-25T09:00:09.095" v="11972" actId="1076"/>
          <ac:spMkLst>
            <pc:docMk/>
            <pc:sldMk cId="2059725272" sldId="2147470496"/>
            <ac:spMk id="89" creationId="{A7E41A18-980A-512E-87C7-6FB40859FC57}"/>
          </ac:spMkLst>
        </pc:spChg>
        <pc:spChg chg="add mod">
          <ac:chgData name="Mathias Vercauteren" userId="fa5be325-c4b1-412f-aabb-20c14464bfb7" providerId="ADAL" clId="{25C97D6E-73B0-4140-96CD-2BA9D853D87A}" dt="2024-09-25T08:57:03.144" v="11877" actId="1076"/>
          <ac:spMkLst>
            <pc:docMk/>
            <pc:sldMk cId="2059725272" sldId="2147470496"/>
            <ac:spMk id="90" creationId="{0720C0F1-CD5D-F4B2-BDA9-C9110FD3E9A6}"/>
          </ac:spMkLst>
        </pc:spChg>
        <pc:spChg chg="add mod">
          <ac:chgData name="Mathias Vercauteren" userId="fa5be325-c4b1-412f-aabb-20c14464bfb7" providerId="ADAL" clId="{25C97D6E-73B0-4140-96CD-2BA9D853D87A}" dt="2024-09-25T08:59:05.397" v="11967"/>
          <ac:spMkLst>
            <pc:docMk/>
            <pc:sldMk cId="2059725272" sldId="2147470496"/>
            <ac:spMk id="91" creationId="{925B4E98-9D27-F45A-BFE5-5416174F8495}"/>
          </ac:spMkLst>
        </pc:spChg>
        <pc:spChg chg="add mod">
          <ac:chgData name="Mathias Vercauteren" userId="fa5be325-c4b1-412f-aabb-20c14464bfb7" providerId="ADAL" clId="{25C97D6E-73B0-4140-96CD-2BA9D853D87A}" dt="2024-09-25T08:58:32.726" v="11932" actId="20577"/>
          <ac:spMkLst>
            <pc:docMk/>
            <pc:sldMk cId="2059725272" sldId="2147470496"/>
            <ac:spMk id="101" creationId="{82A2E973-B8BF-7F22-BB45-A5ADA7A85F90}"/>
          </ac:spMkLst>
        </pc:spChg>
        <pc:spChg chg="add mod">
          <ac:chgData name="Mathias Vercauteren" userId="fa5be325-c4b1-412f-aabb-20c14464bfb7" providerId="ADAL" clId="{25C97D6E-73B0-4140-96CD-2BA9D853D87A}" dt="2024-09-25T08:58:43.316" v="11965" actId="20577"/>
          <ac:spMkLst>
            <pc:docMk/>
            <pc:sldMk cId="2059725272" sldId="2147470496"/>
            <ac:spMk id="102" creationId="{07748331-C563-B2E6-B8AD-DC9F589A9E6F}"/>
          </ac:spMkLst>
        </pc:spChg>
        <pc:spChg chg="add mod">
          <ac:chgData name="Mathias Vercauteren" userId="fa5be325-c4b1-412f-aabb-20c14464bfb7" providerId="ADAL" clId="{25C97D6E-73B0-4140-96CD-2BA9D853D87A}" dt="2024-09-25T08:59:35.599" v="11969"/>
          <ac:spMkLst>
            <pc:docMk/>
            <pc:sldMk cId="2059725272" sldId="2147470496"/>
            <ac:spMk id="103" creationId="{B5A26F2F-34E4-5196-EC61-8722A3543F09}"/>
          </ac:spMkLst>
        </pc:spChg>
        <pc:spChg chg="add mod">
          <ac:chgData name="Mathias Vercauteren" userId="fa5be325-c4b1-412f-aabb-20c14464bfb7" providerId="ADAL" clId="{25C97D6E-73B0-4140-96CD-2BA9D853D87A}" dt="2024-09-25T09:00:04.053" v="11970"/>
          <ac:spMkLst>
            <pc:docMk/>
            <pc:sldMk cId="2059725272" sldId="2147470496"/>
            <ac:spMk id="104" creationId="{F5EB1AC4-46B3-64E4-9289-E97E04AF0110}"/>
          </ac:spMkLst>
        </pc:spChg>
        <pc:spChg chg="add mod">
          <ac:chgData name="Mathias Vercauteren" userId="fa5be325-c4b1-412f-aabb-20c14464bfb7" providerId="ADAL" clId="{25C97D6E-73B0-4140-96CD-2BA9D853D87A}" dt="2024-09-25T09:01:40.614" v="12056" actId="164"/>
          <ac:spMkLst>
            <pc:docMk/>
            <pc:sldMk cId="2059725272" sldId="2147470496"/>
            <ac:spMk id="106" creationId="{74694E63-1821-A346-A93F-64B6A2AE20AE}"/>
          </ac:spMkLst>
        </pc:spChg>
        <pc:grpChg chg="del">
          <ac:chgData name="Mathias Vercauteren" userId="fa5be325-c4b1-412f-aabb-20c14464bfb7" providerId="ADAL" clId="{25C97D6E-73B0-4140-96CD-2BA9D853D87A}" dt="2024-09-25T08:52:42.155" v="11706" actId="478"/>
          <ac:grpSpMkLst>
            <pc:docMk/>
            <pc:sldMk cId="2059725272" sldId="2147470496"/>
            <ac:grpSpMk id="15" creationId="{C35C5BFB-73D9-18A9-1537-520EA8AA6D44}"/>
          </ac:grpSpMkLst>
        </pc:grpChg>
        <pc:grpChg chg="add mod">
          <ac:chgData name="Mathias Vercauteren" userId="fa5be325-c4b1-412f-aabb-20c14464bfb7" providerId="ADAL" clId="{25C97D6E-73B0-4140-96CD-2BA9D853D87A}" dt="2024-09-25T09:01:40.614" v="12056" actId="164"/>
          <ac:grpSpMkLst>
            <pc:docMk/>
            <pc:sldMk cId="2059725272" sldId="2147470496"/>
            <ac:grpSpMk id="116" creationId="{9A771801-B7E2-96FD-075A-242ABE2D7DA0}"/>
          </ac:grpSpMkLst>
        </pc:grpChg>
        <pc:picChg chg="add mod">
          <ac:chgData name="Mathias Vercauteren" userId="fa5be325-c4b1-412f-aabb-20c14464bfb7" providerId="ADAL" clId="{25C97D6E-73B0-4140-96CD-2BA9D853D87A}" dt="2024-09-25T09:01:40.614" v="12056" actId="164"/>
          <ac:picMkLst>
            <pc:docMk/>
            <pc:sldMk cId="2059725272" sldId="2147470496"/>
            <ac:picMk id="115" creationId="{23A47F91-83D0-7325-B3C1-87BECE98EB0F}"/>
          </ac:picMkLst>
        </pc:picChg>
        <pc:cxnChg chg="add del mod">
          <ac:chgData name="Mathias Vercauteren" userId="fa5be325-c4b1-412f-aabb-20c14464bfb7" providerId="ADAL" clId="{25C97D6E-73B0-4140-96CD-2BA9D853D87A}" dt="2024-09-25T08:57:29.749" v="11887" actId="478"/>
          <ac:cxnSpMkLst>
            <pc:docMk/>
            <pc:sldMk cId="2059725272" sldId="2147470496"/>
            <ac:cxnSpMk id="60" creationId="{A620FD19-DCD3-FA71-2049-BAE8AEFBD9A0}"/>
          </ac:cxnSpMkLst>
        </pc:cxnChg>
        <pc:cxnChg chg="add del mod">
          <ac:chgData name="Mathias Vercauteren" userId="fa5be325-c4b1-412f-aabb-20c14464bfb7" providerId="ADAL" clId="{25C97D6E-73B0-4140-96CD-2BA9D853D87A}" dt="2024-09-25T08:55:00.544" v="11850" actId="478"/>
          <ac:cxnSpMkLst>
            <pc:docMk/>
            <pc:sldMk cId="2059725272" sldId="2147470496"/>
            <ac:cxnSpMk id="62" creationId="{566B9598-179D-53DA-A35C-F5CA9A8DEF90}"/>
          </ac:cxnSpMkLst>
        </pc:cxnChg>
        <pc:cxnChg chg="add del mod">
          <ac:chgData name="Mathias Vercauteren" userId="fa5be325-c4b1-412f-aabb-20c14464bfb7" providerId="ADAL" clId="{25C97D6E-73B0-4140-96CD-2BA9D853D87A}" dt="2024-09-25T08:55:00.927" v="11851" actId="478"/>
          <ac:cxnSpMkLst>
            <pc:docMk/>
            <pc:sldMk cId="2059725272" sldId="2147470496"/>
            <ac:cxnSpMk id="67" creationId="{F5B9B3D6-9266-8922-D050-B440C0EE51B3}"/>
          </ac:cxnSpMkLst>
        </pc:cxnChg>
        <pc:cxnChg chg="add del mod ord">
          <ac:chgData name="Mathias Vercauteren" userId="fa5be325-c4b1-412f-aabb-20c14464bfb7" providerId="ADAL" clId="{25C97D6E-73B0-4140-96CD-2BA9D853D87A}" dt="2024-09-25T08:57:11" v="11878" actId="478"/>
          <ac:cxnSpMkLst>
            <pc:docMk/>
            <pc:sldMk cId="2059725272" sldId="2147470496"/>
            <ac:cxnSpMk id="87" creationId="{54CE200E-290E-FC72-C7AD-38A5FB025199}"/>
          </ac:cxnSpMkLst>
        </pc:cxnChg>
        <pc:cxnChg chg="add del mod ord">
          <ac:chgData name="Mathias Vercauteren" userId="fa5be325-c4b1-412f-aabb-20c14464bfb7" providerId="ADAL" clId="{25C97D6E-73B0-4140-96CD-2BA9D853D87A}" dt="2024-09-25T08:57:34.048" v="11890" actId="478"/>
          <ac:cxnSpMkLst>
            <pc:docMk/>
            <pc:sldMk cId="2059725272" sldId="2147470496"/>
            <ac:cxnSpMk id="88" creationId="{B3120449-C089-5C42-720A-6D3FFEB66550}"/>
          </ac:cxnSpMkLst>
        </pc:cxnChg>
        <pc:cxnChg chg="add mod">
          <ac:chgData name="Mathias Vercauteren" userId="fa5be325-c4b1-412f-aabb-20c14464bfb7" providerId="ADAL" clId="{25C97D6E-73B0-4140-96CD-2BA9D853D87A}" dt="2024-09-25T08:57:27.190" v="11885" actId="14100"/>
          <ac:cxnSpMkLst>
            <pc:docMk/>
            <pc:sldMk cId="2059725272" sldId="2147470496"/>
            <ac:cxnSpMk id="94" creationId="{8490B347-4612-90BF-B718-46FE7D6C4B2D}"/>
          </ac:cxnSpMkLst>
        </pc:cxnChg>
        <pc:cxnChg chg="add mod">
          <ac:chgData name="Mathias Vercauteren" userId="fa5be325-c4b1-412f-aabb-20c14464bfb7" providerId="ADAL" clId="{25C97D6E-73B0-4140-96CD-2BA9D853D87A}" dt="2024-09-25T08:57:39.071" v="11892" actId="14100"/>
          <ac:cxnSpMkLst>
            <pc:docMk/>
            <pc:sldMk cId="2059725272" sldId="2147470496"/>
            <ac:cxnSpMk id="98" creationId="{63425367-0C3B-2F47-B226-5281B7B7F563}"/>
          </ac:cxnSpMkLst>
        </pc:cxnChg>
        <pc:cxnChg chg="add mod">
          <ac:chgData name="Mathias Vercauteren" userId="fa5be325-c4b1-412f-aabb-20c14464bfb7" providerId="ADAL" clId="{25C97D6E-73B0-4140-96CD-2BA9D853D87A}" dt="2024-09-25T09:00:04.053" v="11970"/>
          <ac:cxnSpMkLst>
            <pc:docMk/>
            <pc:sldMk cId="2059725272" sldId="2147470496"/>
            <ac:cxnSpMk id="105" creationId="{9F736ECD-C3A4-ACAE-2819-795D7306AEEF}"/>
          </ac:cxnSpMkLst>
        </pc:cxnChg>
        <pc:cxnChg chg="add del mod">
          <ac:chgData name="Mathias Vercauteren" userId="fa5be325-c4b1-412f-aabb-20c14464bfb7" providerId="ADAL" clId="{25C97D6E-73B0-4140-96CD-2BA9D853D87A}" dt="2024-09-25T09:00:41.560" v="12042" actId="478"/>
          <ac:cxnSpMkLst>
            <pc:docMk/>
            <pc:sldMk cId="2059725272" sldId="2147470496"/>
            <ac:cxnSpMk id="107" creationId="{91E97FB2-76E1-DB16-BF17-D7A0219A7966}"/>
          </ac:cxnSpMkLst>
        </pc:cxnChg>
      </pc:sldChg>
      <pc:sldChg chg="addSp delSp modSp add mod modTransition delAnim">
        <pc:chgData name="Mathias Vercauteren" userId="fa5be325-c4b1-412f-aabb-20c14464bfb7" providerId="ADAL" clId="{25C97D6E-73B0-4140-96CD-2BA9D853D87A}" dt="2024-10-02T17:13:14.143" v="41813"/>
        <pc:sldMkLst>
          <pc:docMk/>
          <pc:sldMk cId="11095362" sldId="2147470497"/>
        </pc:sldMkLst>
        <pc:spChg chg="del">
          <ac:chgData name="Mathias Vercauteren" userId="fa5be325-c4b1-412f-aabb-20c14464bfb7" providerId="ADAL" clId="{25C97D6E-73B0-4140-96CD-2BA9D853D87A}" dt="2024-09-25T09:02:16.961" v="12061" actId="478"/>
          <ac:spMkLst>
            <pc:docMk/>
            <pc:sldMk cId="11095362" sldId="2147470497"/>
            <ac:spMk id="13" creationId="{BCD802CA-D2F7-FCC8-4920-B600A7E721A6}"/>
          </ac:spMkLst>
        </pc:spChg>
        <pc:spChg chg="del">
          <ac:chgData name="Mathias Vercauteren" userId="fa5be325-c4b1-412f-aabb-20c14464bfb7" providerId="ADAL" clId="{25C97D6E-73B0-4140-96CD-2BA9D853D87A}" dt="2024-09-25T09:02:16.014" v="12060" actId="478"/>
          <ac:spMkLst>
            <pc:docMk/>
            <pc:sldMk cId="11095362" sldId="2147470497"/>
            <ac:spMk id="14" creationId="{BEC5DAFE-A1CE-9A93-37A0-6546E1A7EF48}"/>
          </ac:spMkLst>
        </pc:spChg>
        <pc:spChg chg="del">
          <ac:chgData name="Mathias Vercauteren" userId="fa5be325-c4b1-412f-aabb-20c14464bfb7" providerId="ADAL" clId="{25C97D6E-73B0-4140-96CD-2BA9D853D87A}" dt="2024-09-25T09:02:20.373" v="12062" actId="478"/>
          <ac:spMkLst>
            <pc:docMk/>
            <pc:sldMk cId="11095362" sldId="2147470497"/>
            <ac:spMk id="16" creationId="{86CD6A85-FEE3-DCFA-4018-95B882627E01}"/>
          </ac:spMkLst>
        </pc:spChg>
        <pc:spChg chg="del">
          <ac:chgData name="Mathias Vercauteren" userId="fa5be325-c4b1-412f-aabb-20c14464bfb7" providerId="ADAL" clId="{25C97D6E-73B0-4140-96CD-2BA9D853D87A}" dt="2024-09-25T09:02:20.373" v="12062" actId="478"/>
          <ac:spMkLst>
            <pc:docMk/>
            <pc:sldMk cId="11095362" sldId="2147470497"/>
            <ac:spMk id="58" creationId="{EE7B94F3-6F4C-8537-C45D-162319E9EA41}"/>
          </ac:spMkLst>
        </pc:spChg>
        <pc:spChg chg="del">
          <ac:chgData name="Mathias Vercauteren" userId="fa5be325-c4b1-412f-aabb-20c14464bfb7" providerId="ADAL" clId="{25C97D6E-73B0-4140-96CD-2BA9D853D87A}" dt="2024-09-25T09:02:20.373" v="12062" actId="478"/>
          <ac:spMkLst>
            <pc:docMk/>
            <pc:sldMk cId="11095362" sldId="2147470497"/>
            <ac:spMk id="63" creationId="{E1E00EC5-8F9E-F58C-BC9B-8F0AB27992CE}"/>
          </ac:spMkLst>
        </pc:spChg>
        <pc:spChg chg="del">
          <ac:chgData name="Mathias Vercauteren" userId="fa5be325-c4b1-412f-aabb-20c14464bfb7" providerId="ADAL" clId="{25C97D6E-73B0-4140-96CD-2BA9D853D87A}" dt="2024-09-25T09:02:20.373" v="12062" actId="478"/>
          <ac:spMkLst>
            <pc:docMk/>
            <pc:sldMk cId="11095362" sldId="2147470497"/>
            <ac:spMk id="66" creationId="{56969147-C0E9-0FD0-84B5-6D05B771A35F}"/>
          </ac:spMkLst>
        </pc:spChg>
        <pc:spChg chg="del">
          <ac:chgData name="Mathias Vercauteren" userId="fa5be325-c4b1-412f-aabb-20c14464bfb7" providerId="ADAL" clId="{25C97D6E-73B0-4140-96CD-2BA9D853D87A}" dt="2024-09-25T09:02:20.373" v="12062" actId="478"/>
          <ac:spMkLst>
            <pc:docMk/>
            <pc:sldMk cId="11095362" sldId="2147470497"/>
            <ac:spMk id="68" creationId="{4BAE291B-3ACB-8E5D-065A-B04612B385D3}"/>
          </ac:spMkLst>
        </pc:spChg>
        <pc:spChg chg="del">
          <ac:chgData name="Mathias Vercauteren" userId="fa5be325-c4b1-412f-aabb-20c14464bfb7" providerId="ADAL" clId="{25C97D6E-73B0-4140-96CD-2BA9D853D87A}" dt="2024-09-25T09:02:20.373" v="12062" actId="478"/>
          <ac:spMkLst>
            <pc:docMk/>
            <pc:sldMk cId="11095362" sldId="2147470497"/>
            <ac:spMk id="69" creationId="{C6B82E28-0C6E-9E7C-AB05-E30D5D992687}"/>
          </ac:spMkLst>
        </pc:spChg>
        <pc:spChg chg="del">
          <ac:chgData name="Mathias Vercauteren" userId="fa5be325-c4b1-412f-aabb-20c14464bfb7" providerId="ADAL" clId="{25C97D6E-73B0-4140-96CD-2BA9D853D87A}" dt="2024-09-25T09:02:20.373" v="12062" actId="478"/>
          <ac:spMkLst>
            <pc:docMk/>
            <pc:sldMk cId="11095362" sldId="2147470497"/>
            <ac:spMk id="70" creationId="{6F61CB2F-EFB4-E435-77F7-8EEAE587A2A8}"/>
          </ac:spMkLst>
        </pc:spChg>
        <pc:spChg chg="del">
          <ac:chgData name="Mathias Vercauteren" userId="fa5be325-c4b1-412f-aabb-20c14464bfb7" providerId="ADAL" clId="{25C97D6E-73B0-4140-96CD-2BA9D853D87A}" dt="2024-09-25T09:02:20.373" v="12062" actId="478"/>
          <ac:spMkLst>
            <pc:docMk/>
            <pc:sldMk cId="11095362" sldId="2147470497"/>
            <ac:spMk id="89" creationId="{A7E41A18-980A-512E-87C7-6FB40859FC57}"/>
          </ac:spMkLst>
        </pc:spChg>
        <pc:spChg chg="del">
          <ac:chgData name="Mathias Vercauteren" userId="fa5be325-c4b1-412f-aabb-20c14464bfb7" providerId="ADAL" clId="{25C97D6E-73B0-4140-96CD-2BA9D853D87A}" dt="2024-09-25T09:02:20.373" v="12062" actId="478"/>
          <ac:spMkLst>
            <pc:docMk/>
            <pc:sldMk cId="11095362" sldId="2147470497"/>
            <ac:spMk id="90" creationId="{0720C0F1-CD5D-F4B2-BDA9-C9110FD3E9A6}"/>
          </ac:spMkLst>
        </pc:spChg>
        <pc:spChg chg="del">
          <ac:chgData name="Mathias Vercauteren" userId="fa5be325-c4b1-412f-aabb-20c14464bfb7" providerId="ADAL" clId="{25C97D6E-73B0-4140-96CD-2BA9D853D87A}" dt="2024-09-25T09:02:20.373" v="12062" actId="478"/>
          <ac:spMkLst>
            <pc:docMk/>
            <pc:sldMk cId="11095362" sldId="2147470497"/>
            <ac:spMk id="91" creationId="{925B4E98-9D27-F45A-BFE5-5416174F8495}"/>
          </ac:spMkLst>
        </pc:spChg>
        <pc:spChg chg="del">
          <ac:chgData name="Mathias Vercauteren" userId="fa5be325-c4b1-412f-aabb-20c14464bfb7" providerId="ADAL" clId="{25C97D6E-73B0-4140-96CD-2BA9D853D87A}" dt="2024-09-25T09:02:20.373" v="12062" actId="478"/>
          <ac:spMkLst>
            <pc:docMk/>
            <pc:sldMk cId="11095362" sldId="2147470497"/>
            <ac:spMk id="101" creationId="{82A2E973-B8BF-7F22-BB45-A5ADA7A85F90}"/>
          </ac:spMkLst>
        </pc:spChg>
        <pc:spChg chg="del">
          <ac:chgData name="Mathias Vercauteren" userId="fa5be325-c4b1-412f-aabb-20c14464bfb7" providerId="ADAL" clId="{25C97D6E-73B0-4140-96CD-2BA9D853D87A}" dt="2024-09-25T09:02:20.373" v="12062" actId="478"/>
          <ac:spMkLst>
            <pc:docMk/>
            <pc:sldMk cId="11095362" sldId="2147470497"/>
            <ac:spMk id="102" creationId="{07748331-C563-B2E6-B8AD-DC9F589A9E6F}"/>
          </ac:spMkLst>
        </pc:spChg>
        <pc:spChg chg="del">
          <ac:chgData name="Mathias Vercauteren" userId="fa5be325-c4b1-412f-aabb-20c14464bfb7" providerId="ADAL" clId="{25C97D6E-73B0-4140-96CD-2BA9D853D87A}" dt="2024-09-25T09:02:20.373" v="12062" actId="478"/>
          <ac:spMkLst>
            <pc:docMk/>
            <pc:sldMk cId="11095362" sldId="2147470497"/>
            <ac:spMk id="103" creationId="{B5A26F2F-34E4-5196-EC61-8722A3543F09}"/>
          </ac:spMkLst>
        </pc:spChg>
        <pc:grpChg chg="del">
          <ac:chgData name="Mathias Vercauteren" userId="fa5be325-c4b1-412f-aabb-20c14464bfb7" providerId="ADAL" clId="{25C97D6E-73B0-4140-96CD-2BA9D853D87A}" dt="2024-09-25T09:02:21.140" v="12063" actId="478"/>
          <ac:grpSpMkLst>
            <pc:docMk/>
            <pc:sldMk cId="11095362" sldId="2147470497"/>
            <ac:grpSpMk id="116" creationId="{9A771801-B7E2-96FD-075A-242ABE2D7DA0}"/>
          </ac:grpSpMkLst>
        </pc:grpChg>
        <pc:picChg chg="add mod">
          <ac:chgData name="Mathias Vercauteren" userId="fa5be325-c4b1-412f-aabb-20c14464bfb7" providerId="ADAL" clId="{25C97D6E-73B0-4140-96CD-2BA9D853D87A}" dt="2024-09-25T09:02:29.140" v="12065" actId="1076"/>
          <ac:picMkLst>
            <pc:docMk/>
            <pc:sldMk cId="11095362" sldId="2147470497"/>
            <ac:picMk id="15" creationId="{91A595E9-220E-AAAC-177C-44AF9520A0B4}"/>
          </ac:picMkLst>
        </pc:picChg>
        <pc:cxnChg chg="del mod">
          <ac:chgData name="Mathias Vercauteren" userId="fa5be325-c4b1-412f-aabb-20c14464bfb7" providerId="ADAL" clId="{25C97D6E-73B0-4140-96CD-2BA9D853D87A}" dt="2024-09-25T09:02:20.373" v="12062" actId="478"/>
          <ac:cxnSpMkLst>
            <pc:docMk/>
            <pc:sldMk cId="11095362" sldId="2147470497"/>
            <ac:cxnSpMk id="60" creationId="{A620FD19-DCD3-FA71-2049-BAE8AEFBD9A0}"/>
          </ac:cxnSpMkLst>
        </pc:cxnChg>
        <pc:cxnChg chg="del mod">
          <ac:chgData name="Mathias Vercauteren" userId="fa5be325-c4b1-412f-aabb-20c14464bfb7" providerId="ADAL" clId="{25C97D6E-73B0-4140-96CD-2BA9D853D87A}" dt="2024-09-25T09:02:20.373" v="12062" actId="478"/>
          <ac:cxnSpMkLst>
            <pc:docMk/>
            <pc:sldMk cId="11095362" sldId="2147470497"/>
            <ac:cxnSpMk id="94" creationId="{8490B347-4612-90BF-B718-46FE7D6C4B2D}"/>
          </ac:cxnSpMkLst>
        </pc:cxnChg>
        <pc:cxnChg chg="del mod">
          <ac:chgData name="Mathias Vercauteren" userId="fa5be325-c4b1-412f-aabb-20c14464bfb7" providerId="ADAL" clId="{25C97D6E-73B0-4140-96CD-2BA9D853D87A}" dt="2024-09-25T09:02:20.373" v="12062" actId="478"/>
          <ac:cxnSpMkLst>
            <pc:docMk/>
            <pc:sldMk cId="11095362" sldId="2147470497"/>
            <ac:cxnSpMk id="98" creationId="{63425367-0C3B-2F47-B226-5281B7B7F563}"/>
          </ac:cxnSpMkLst>
        </pc:cxnChg>
      </pc:sldChg>
      <pc:sldChg chg="addSp delSp modSp add mod modTransition">
        <pc:chgData name="Mathias Vercauteren" userId="fa5be325-c4b1-412f-aabb-20c14464bfb7" providerId="ADAL" clId="{25C97D6E-73B0-4140-96CD-2BA9D853D87A}" dt="2024-10-02T17:13:14.143" v="41813"/>
        <pc:sldMkLst>
          <pc:docMk/>
          <pc:sldMk cId="828212338" sldId="2147470498"/>
        </pc:sldMkLst>
        <pc:picChg chg="add mod">
          <ac:chgData name="Mathias Vercauteren" userId="fa5be325-c4b1-412f-aabb-20c14464bfb7" providerId="ADAL" clId="{25C97D6E-73B0-4140-96CD-2BA9D853D87A}" dt="2024-09-25T09:02:40.877" v="12069" actId="1076"/>
          <ac:picMkLst>
            <pc:docMk/>
            <pc:sldMk cId="828212338" sldId="2147470498"/>
            <ac:picMk id="13" creationId="{F9AD41BA-45D9-F638-EB02-E31749E8E92C}"/>
          </ac:picMkLst>
        </pc:picChg>
        <pc:picChg chg="del">
          <ac:chgData name="Mathias Vercauteren" userId="fa5be325-c4b1-412f-aabb-20c14464bfb7" providerId="ADAL" clId="{25C97D6E-73B0-4140-96CD-2BA9D853D87A}" dt="2024-09-25T09:02:32.951" v="12067" actId="478"/>
          <ac:picMkLst>
            <pc:docMk/>
            <pc:sldMk cId="828212338" sldId="2147470498"/>
            <ac:picMk id="15" creationId="{91A595E9-220E-AAAC-177C-44AF9520A0B4}"/>
          </ac:picMkLst>
        </pc:picChg>
      </pc:sldChg>
      <pc:sldChg chg="addSp delSp modSp add mod modTransition delAnim">
        <pc:chgData name="Mathias Vercauteren" userId="fa5be325-c4b1-412f-aabb-20c14464bfb7" providerId="ADAL" clId="{25C97D6E-73B0-4140-96CD-2BA9D853D87A}" dt="2024-10-02T17:13:14.143" v="41813"/>
        <pc:sldMkLst>
          <pc:docMk/>
          <pc:sldMk cId="3796950747" sldId="2147470499"/>
        </pc:sldMkLst>
        <pc:spChg chg="del">
          <ac:chgData name="Mathias Vercauteren" userId="fa5be325-c4b1-412f-aabb-20c14464bfb7" providerId="ADAL" clId="{25C97D6E-73B0-4140-96CD-2BA9D853D87A}" dt="2024-09-25T09:03:08.412" v="12071" actId="478"/>
          <ac:spMkLst>
            <pc:docMk/>
            <pc:sldMk cId="3796950747" sldId="2147470499"/>
            <ac:spMk id="3" creationId="{D2C9A4D9-4D55-D1F5-9973-1B8543C692DC}"/>
          </ac:spMkLst>
        </pc:spChg>
        <pc:spChg chg="del">
          <ac:chgData name="Mathias Vercauteren" userId="fa5be325-c4b1-412f-aabb-20c14464bfb7" providerId="ADAL" clId="{25C97D6E-73B0-4140-96CD-2BA9D853D87A}" dt="2024-09-25T09:03:08.412" v="12071" actId="478"/>
          <ac:spMkLst>
            <pc:docMk/>
            <pc:sldMk cId="3796950747" sldId="2147470499"/>
            <ac:spMk id="11" creationId="{036252DF-9FD8-9E80-508A-3DBCE699A411}"/>
          </ac:spMkLst>
        </pc:spChg>
        <pc:spChg chg="del">
          <ac:chgData name="Mathias Vercauteren" userId="fa5be325-c4b1-412f-aabb-20c14464bfb7" providerId="ADAL" clId="{25C97D6E-73B0-4140-96CD-2BA9D853D87A}" dt="2024-09-25T09:03:08.412" v="12071" actId="478"/>
          <ac:spMkLst>
            <pc:docMk/>
            <pc:sldMk cId="3796950747" sldId="2147470499"/>
            <ac:spMk id="13" creationId="{51325468-819C-68B6-C716-186F2C1FB0E7}"/>
          </ac:spMkLst>
        </pc:spChg>
        <pc:spChg chg="del">
          <ac:chgData name="Mathias Vercauteren" userId="fa5be325-c4b1-412f-aabb-20c14464bfb7" providerId="ADAL" clId="{25C97D6E-73B0-4140-96CD-2BA9D853D87A}" dt="2024-09-25T09:03:08.412" v="12071" actId="478"/>
          <ac:spMkLst>
            <pc:docMk/>
            <pc:sldMk cId="3796950747" sldId="2147470499"/>
            <ac:spMk id="14" creationId="{05E694FF-F10B-97B9-6314-04359950B0E4}"/>
          </ac:spMkLst>
        </pc:spChg>
        <pc:spChg chg="del">
          <ac:chgData name="Mathias Vercauteren" userId="fa5be325-c4b1-412f-aabb-20c14464bfb7" providerId="ADAL" clId="{25C97D6E-73B0-4140-96CD-2BA9D853D87A}" dt="2024-09-25T09:03:08.412" v="12071" actId="478"/>
          <ac:spMkLst>
            <pc:docMk/>
            <pc:sldMk cId="3796950747" sldId="2147470499"/>
            <ac:spMk id="15" creationId="{400CBB89-013E-E262-53F1-07E584AB1940}"/>
          </ac:spMkLst>
        </pc:spChg>
        <pc:spChg chg="del">
          <ac:chgData name="Mathias Vercauteren" userId="fa5be325-c4b1-412f-aabb-20c14464bfb7" providerId="ADAL" clId="{25C97D6E-73B0-4140-96CD-2BA9D853D87A}" dt="2024-09-25T09:03:08.412" v="12071" actId="478"/>
          <ac:spMkLst>
            <pc:docMk/>
            <pc:sldMk cId="3796950747" sldId="2147470499"/>
            <ac:spMk id="16" creationId="{483D1BCA-0FE8-6DEA-D08E-42D698F4232C}"/>
          </ac:spMkLst>
        </pc:spChg>
        <pc:spChg chg="del">
          <ac:chgData name="Mathias Vercauteren" userId="fa5be325-c4b1-412f-aabb-20c14464bfb7" providerId="ADAL" clId="{25C97D6E-73B0-4140-96CD-2BA9D853D87A}" dt="2024-09-25T09:03:08.412" v="12071" actId="478"/>
          <ac:spMkLst>
            <pc:docMk/>
            <pc:sldMk cId="3796950747" sldId="2147470499"/>
            <ac:spMk id="17" creationId="{E27B0E0A-F484-A83A-F9A3-897DE37D0DE1}"/>
          </ac:spMkLst>
        </pc:spChg>
        <pc:spChg chg="del">
          <ac:chgData name="Mathias Vercauteren" userId="fa5be325-c4b1-412f-aabb-20c14464bfb7" providerId="ADAL" clId="{25C97D6E-73B0-4140-96CD-2BA9D853D87A}" dt="2024-09-25T09:03:08.412" v="12071" actId="478"/>
          <ac:spMkLst>
            <pc:docMk/>
            <pc:sldMk cId="3796950747" sldId="2147470499"/>
            <ac:spMk id="19" creationId="{315D7551-FF59-7FE5-A706-7D393C951941}"/>
          </ac:spMkLst>
        </pc:spChg>
        <pc:spChg chg="del">
          <ac:chgData name="Mathias Vercauteren" userId="fa5be325-c4b1-412f-aabb-20c14464bfb7" providerId="ADAL" clId="{25C97D6E-73B0-4140-96CD-2BA9D853D87A}" dt="2024-09-25T09:03:08.412" v="12071" actId="478"/>
          <ac:spMkLst>
            <pc:docMk/>
            <pc:sldMk cId="3796950747" sldId="2147470499"/>
            <ac:spMk id="25" creationId="{4F20C5F8-15EC-D8AD-37A2-45BC8C6EA4F9}"/>
          </ac:spMkLst>
        </pc:spChg>
        <pc:spChg chg="del">
          <ac:chgData name="Mathias Vercauteren" userId="fa5be325-c4b1-412f-aabb-20c14464bfb7" providerId="ADAL" clId="{25C97D6E-73B0-4140-96CD-2BA9D853D87A}" dt="2024-09-25T09:03:08.412" v="12071" actId="478"/>
          <ac:spMkLst>
            <pc:docMk/>
            <pc:sldMk cId="3796950747" sldId="2147470499"/>
            <ac:spMk id="26" creationId="{1F8BD52D-30AE-B640-3722-6A7C2983B6FE}"/>
          </ac:spMkLst>
        </pc:spChg>
        <pc:spChg chg="add mod">
          <ac:chgData name="Mathias Vercauteren" userId="fa5be325-c4b1-412f-aabb-20c14464bfb7" providerId="ADAL" clId="{25C97D6E-73B0-4140-96CD-2BA9D853D87A}" dt="2024-09-25T09:03:50.346" v="12077" actId="113"/>
          <ac:spMkLst>
            <pc:docMk/>
            <pc:sldMk cId="3796950747" sldId="2147470499"/>
            <ac:spMk id="29" creationId="{C5840AED-EC09-23ED-4774-15961587032B}"/>
          </ac:spMkLst>
        </pc:spChg>
        <pc:spChg chg="add mod">
          <ac:chgData name="Mathias Vercauteren" userId="fa5be325-c4b1-412f-aabb-20c14464bfb7" providerId="ADAL" clId="{25C97D6E-73B0-4140-96CD-2BA9D853D87A}" dt="2024-09-25T09:04:16.882" v="12082" actId="207"/>
          <ac:spMkLst>
            <pc:docMk/>
            <pc:sldMk cId="3796950747" sldId="2147470499"/>
            <ac:spMk id="30" creationId="{EE4BC1CE-4A7C-85E4-437E-311F9D9B3905}"/>
          </ac:spMkLst>
        </pc:spChg>
        <pc:spChg chg="add mod">
          <ac:chgData name="Mathias Vercauteren" userId="fa5be325-c4b1-412f-aabb-20c14464bfb7" providerId="ADAL" clId="{25C97D6E-73B0-4140-96CD-2BA9D853D87A}" dt="2024-09-25T09:04:16.882" v="12082" actId="207"/>
          <ac:spMkLst>
            <pc:docMk/>
            <pc:sldMk cId="3796950747" sldId="2147470499"/>
            <ac:spMk id="31" creationId="{475560DD-45F9-F363-DF65-68BA932B68E2}"/>
          </ac:spMkLst>
        </pc:spChg>
        <pc:spChg chg="add mod">
          <ac:chgData name="Mathias Vercauteren" userId="fa5be325-c4b1-412f-aabb-20c14464bfb7" providerId="ADAL" clId="{25C97D6E-73B0-4140-96CD-2BA9D853D87A}" dt="2024-09-25T09:04:16.882" v="12082" actId="207"/>
          <ac:spMkLst>
            <pc:docMk/>
            <pc:sldMk cId="3796950747" sldId="2147470499"/>
            <ac:spMk id="32" creationId="{EB875949-C770-1488-F3AE-C5A7A94B3DAF}"/>
          </ac:spMkLst>
        </pc:spChg>
        <pc:spChg chg="add mod">
          <ac:chgData name="Mathias Vercauteren" userId="fa5be325-c4b1-412f-aabb-20c14464bfb7" providerId="ADAL" clId="{25C97D6E-73B0-4140-96CD-2BA9D853D87A}" dt="2024-09-25T09:04:05.628" v="12080" actId="207"/>
          <ac:spMkLst>
            <pc:docMk/>
            <pc:sldMk cId="3796950747" sldId="2147470499"/>
            <ac:spMk id="33" creationId="{67D461B2-B062-96BD-CCD7-D31197D732E0}"/>
          </ac:spMkLst>
        </pc:spChg>
        <pc:spChg chg="add mod">
          <ac:chgData name="Mathias Vercauteren" userId="fa5be325-c4b1-412f-aabb-20c14464bfb7" providerId="ADAL" clId="{25C97D6E-73B0-4140-96CD-2BA9D853D87A}" dt="2024-09-25T09:04:05.628" v="12080" actId="207"/>
          <ac:spMkLst>
            <pc:docMk/>
            <pc:sldMk cId="3796950747" sldId="2147470499"/>
            <ac:spMk id="34" creationId="{BA74E6E9-7EE3-F181-960E-2B18794CBCC3}"/>
          </ac:spMkLst>
        </pc:spChg>
        <pc:spChg chg="add mod">
          <ac:chgData name="Mathias Vercauteren" userId="fa5be325-c4b1-412f-aabb-20c14464bfb7" providerId="ADAL" clId="{25C97D6E-73B0-4140-96CD-2BA9D853D87A}" dt="2024-09-25T09:04:05.628" v="12080" actId="207"/>
          <ac:spMkLst>
            <pc:docMk/>
            <pc:sldMk cId="3796950747" sldId="2147470499"/>
            <ac:spMk id="35" creationId="{BE97B1B8-05A7-1201-8C25-B7720CA08A81}"/>
          </ac:spMkLst>
        </pc:spChg>
        <pc:spChg chg="add mod">
          <ac:chgData name="Mathias Vercauteren" userId="fa5be325-c4b1-412f-aabb-20c14464bfb7" providerId="ADAL" clId="{25C97D6E-73B0-4140-96CD-2BA9D853D87A}" dt="2024-09-25T09:04:05.628" v="12080" actId="207"/>
          <ac:spMkLst>
            <pc:docMk/>
            <pc:sldMk cId="3796950747" sldId="2147470499"/>
            <ac:spMk id="36" creationId="{242D43CF-680A-0C71-C8E7-FB967E1511B4}"/>
          </ac:spMkLst>
        </pc:spChg>
        <pc:spChg chg="add mod">
          <ac:chgData name="Mathias Vercauteren" userId="fa5be325-c4b1-412f-aabb-20c14464bfb7" providerId="ADAL" clId="{25C97D6E-73B0-4140-96CD-2BA9D853D87A}" dt="2024-09-25T09:04:16.882" v="12082" actId="207"/>
          <ac:spMkLst>
            <pc:docMk/>
            <pc:sldMk cId="3796950747" sldId="2147470499"/>
            <ac:spMk id="37" creationId="{857E2E32-9672-C956-29E7-4FA132247967}"/>
          </ac:spMkLst>
        </pc:spChg>
        <pc:spChg chg="add mod">
          <ac:chgData name="Mathias Vercauteren" userId="fa5be325-c4b1-412f-aabb-20c14464bfb7" providerId="ADAL" clId="{25C97D6E-73B0-4140-96CD-2BA9D853D87A}" dt="2024-09-25T09:04:16.882" v="12082" actId="207"/>
          <ac:spMkLst>
            <pc:docMk/>
            <pc:sldMk cId="3796950747" sldId="2147470499"/>
            <ac:spMk id="38" creationId="{286559AD-56F2-DB79-5D71-D40ACDA4F2E8}"/>
          </ac:spMkLst>
        </pc:spChg>
        <pc:spChg chg="add mod">
          <ac:chgData name="Mathias Vercauteren" userId="fa5be325-c4b1-412f-aabb-20c14464bfb7" providerId="ADAL" clId="{25C97D6E-73B0-4140-96CD-2BA9D853D87A}" dt="2024-09-25T09:04:16.882" v="12082" actId="207"/>
          <ac:spMkLst>
            <pc:docMk/>
            <pc:sldMk cId="3796950747" sldId="2147470499"/>
            <ac:spMk id="39" creationId="{6C4C0A3E-F409-94DE-32DA-82896A12FAD7}"/>
          </ac:spMkLst>
        </pc:spChg>
        <pc:spChg chg="add mod">
          <ac:chgData name="Mathias Vercauteren" userId="fa5be325-c4b1-412f-aabb-20c14464bfb7" providerId="ADAL" clId="{25C97D6E-73B0-4140-96CD-2BA9D853D87A}" dt="2024-09-25T09:04:16.882" v="12082" actId="207"/>
          <ac:spMkLst>
            <pc:docMk/>
            <pc:sldMk cId="3796950747" sldId="2147470499"/>
            <ac:spMk id="40" creationId="{2AC31F39-BED1-EE4A-D074-8DD601FACECB}"/>
          </ac:spMkLst>
        </pc:spChg>
        <pc:picChg chg="del">
          <ac:chgData name="Mathias Vercauteren" userId="fa5be325-c4b1-412f-aabb-20c14464bfb7" providerId="ADAL" clId="{25C97D6E-73B0-4140-96CD-2BA9D853D87A}" dt="2024-09-25T09:03:08.412" v="12071" actId="478"/>
          <ac:picMkLst>
            <pc:docMk/>
            <pc:sldMk cId="3796950747" sldId="2147470499"/>
            <ac:picMk id="28" creationId="{D6C09D89-02C7-A31F-B86D-41E80797779A}"/>
          </ac:picMkLst>
        </pc:picChg>
        <pc:cxnChg chg="del mod">
          <ac:chgData name="Mathias Vercauteren" userId="fa5be325-c4b1-412f-aabb-20c14464bfb7" providerId="ADAL" clId="{25C97D6E-73B0-4140-96CD-2BA9D853D87A}" dt="2024-09-25T09:03:08.412" v="12071" actId="478"/>
          <ac:cxnSpMkLst>
            <pc:docMk/>
            <pc:sldMk cId="3796950747" sldId="2147470499"/>
            <ac:cxnSpMk id="12" creationId="{AD5447E8-6A4A-F45A-F6FA-B6984B5DB324}"/>
          </ac:cxnSpMkLst>
        </pc:cxnChg>
        <pc:cxnChg chg="add mod">
          <ac:chgData name="Mathias Vercauteren" userId="fa5be325-c4b1-412f-aabb-20c14464bfb7" providerId="ADAL" clId="{25C97D6E-73B0-4140-96CD-2BA9D853D87A}" dt="2024-09-25T09:03:59.057" v="12079" actId="693"/>
          <ac:cxnSpMkLst>
            <pc:docMk/>
            <pc:sldMk cId="3796950747" sldId="2147470499"/>
            <ac:cxnSpMk id="18" creationId="{60C4DBD5-2BC3-EF63-D28B-546547EBAC2A}"/>
          </ac:cxnSpMkLst>
        </pc:cxnChg>
        <pc:cxnChg chg="del mod">
          <ac:chgData name="Mathias Vercauteren" userId="fa5be325-c4b1-412f-aabb-20c14464bfb7" providerId="ADAL" clId="{25C97D6E-73B0-4140-96CD-2BA9D853D87A}" dt="2024-09-25T09:03:08.412" v="12071" actId="478"/>
          <ac:cxnSpMkLst>
            <pc:docMk/>
            <pc:sldMk cId="3796950747" sldId="2147470499"/>
            <ac:cxnSpMk id="20" creationId="{F742DB8C-D398-5EB9-477E-4F6FC2F6B8BB}"/>
          </ac:cxnSpMkLst>
        </pc:cxnChg>
        <pc:cxnChg chg="del mod">
          <ac:chgData name="Mathias Vercauteren" userId="fa5be325-c4b1-412f-aabb-20c14464bfb7" providerId="ADAL" clId="{25C97D6E-73B0-4140-96CD-2BA9D853D87A}" dt="2024-09-25T09:03:08.412" v="12071" actId="478"/>
          <ac:cxnSpMkLst>
            <pc:docMk/>
            <pc:sldMk cId="3796950747" sldId="2147470499"/>
            <ac:cxnSpMk id="21" creationId="{0BAFF775-0A0C-2520-11C9-8332B356539D}"/>
          </ac:cxnSpMkLst>
        </pc:cxnChg>
        <pc:cxnChg chg="add mod">
          <ac:chgData name="Mathias Vercauteren" userId="fa5be325-c4b1-412f-aabb-20c14464bfb7" providerId="ADAL" clId="{25C97D6E-73B0-4140-96CD-2BA9D853D87A}" dt="2024-09-25T09:03:59.057" v="12079" actId="693"/>
          <ac:cxnSpMkLst>
            <pc:docMk/>
            <pc:sldMk cId="3796950747" sldId="2147470499"/>
            <ac:cxnSpMk id="22" creationId="{502F5AA3-8025-4FF7-F1D7-1A279E4BA247}"/>
          </ac:cxnSpMkLst>
        </pc:cxnChg>
        <pc:cxnChg chg="add mod">
          <ac:chgData name="Mathias Vercauteren" userId="fa5be325-c4b1-412f-aabb-20c14464bfb7" providerId="ADAL" clId="{25C97D6E-73B0-4140-96CD-2BA9D853D87A}" dt="2024-09-25T09:03:59.057" v="12079" actId="693"/>
          <ac:cxnSpMkLst>
            <pc:docMk/>
            <pc:sldMk cId="3796950747" sldId="2147470499"/>
            <ac:cxnSpMk id="23" creationId="{560B20C9-2413-6C70-38D6-7C8713728FDF}"/>
          </ac:cxnSpMkLst>
        </pc:cxnChg>
        <pc:cxnChg chg="add mod">
          <ac:chgData name="Mathias Vercauteren" userId="fa5be325-c4b1-412f-aabb-20c14464bfb7" providerId="ADAL" clId="{25C97D6E-73B0-4140-96CD-2BA9D853D87A}" dt="2024-09-25T09:03:59.057" v="12079" actId="693"/>
          <ac:cxnSpMkLst>
            <pc:docMk/>
            <pc:sldMk cId="3796950747" sldId="2147470499"/>
            <ac:cxnSpMk id="24" creationId="{EF40EE3B-0740-2698-5C4F-83A1E6605FEE}"/>
          </ac:cxnSpMkLst>
        </pc:cxnChg>
        <pc:cxnChg chg="del mod">
          <ac:chgData name="Mathias Vercauteren" userId="fa5be325-c4b1-412f-aabb-20c14464bfb7" providerId="ADAL" clId="{25C97D6E-73B0-4140-96CD-2BA9D853D87A}" dt="2024-09-25T09:03:08.412" v="12071" actId="478"/>
          <ac:cxnSpMkLst>
            <pc:docMk/>
            <pc:sldMk cId="3796950747" sldId="2147470499"/>
            <ac:cxnSpMk id="27" creationId="{4828AD99-03BB-8F73-EE8B-D2E89E3C88C8}"/>
          </ac:cxnSpMkLst>
        </pc:cxnChg>
      </pc:sldChg>
      <pc:sldChg chg="addSp modSp add mod ord modTransition">
        <pc:chgData name="Mathias Vercauteren" userId="fa5be325-c4b1-412f-aabb-20c14464bfb7" providerId="ADAL" clId="{25C97D6E-73B0-4140-96CD-2BA9D853D87A}" dt="2024-10-02T17:13:14.143" v="41813"/>
        <pc:sldMkLst>
          <pc:docMk/>
          <pc:sldMk cId="4245742303" sldId="2147470500"/>
        </pc:sldMkLst>
        <pc:spChg chg="mod">
          <ac:chgData name="Mathias Vercauteren" userId="fa5be325-c4b1-412f-aabb-20c14464bfb7" providerId="ADAL" clId="{25C97D6E-73B0-4140-96CD-2BA9D853D87A}" dt="2024-09-25T11:06:48.649" v="12086"/>
          <ac:spMkLst>
            <pc:docMk/>
            <pc:sldMk cId="4245742303" sldId="2147470500"/>
            <ac:spMk id="2" creationId="{C8A5EBF4-6C0B-E82E-DCF7-55720A2C10FD}"/>
          </ac:spMkLst>
        </pc:spChg>
        <pc:spChg chg="mod">
          <ac:chgData name="Mathias Vercauteren" userId="fa5be325-c4b1-412f-aabb-20c14464bfb7" providerId="ADAL" clId="{25C97D6E-73B0-4140-96CD-2BA9D853D87A}" dt="2024-09-25T11:10:48.472" v="12216" actId="14100"/>
          <ac:spMkLst>
            <pc:docMk/>
            <pc:sldMk cId="4245742303" sldId="2147470500"/>
            <ac:spMk id="3" creationId="{B7DCDBBB-F45C-23AA-5086-613C3D5BC501}"/>
          </ac:spMkLst>
        </pc:spChg>
        <pc:spChg chg="mod">
          <ac:chgData name="Mathias Vercauteren" userId="fa5be325-c4b1-412f-aabb-20c14464bfb7" providerId="ADAL" clId="{25C97D6E-73B0-4140-96CD-2BA9D853D87A}" dt="2024-09-25T11:06:51.778" v="12092" actId="20577"/>
          <ac:spMkLst>
            <pc:docMk/>
            <pc:sldMk cId="4245742303" sldId="2147470500"/>
            <ac:spMk id="9" creationId="{7B6AEFAF-A56B-6ACD-F31C-66149F5BA3F4}"/>
          </ac:spMkLst>
        </pc:spChg>
        <pc:spChg chg="add mod">
          <ac:chgData name="Mathias Vercauteren" userId="fa5be325-c4b1-412f-aabb-20c14464bfb7" providerId="ADAL" clId="{25C97D6E-73B0-4140-96CD-2BA9D853D87A}" dt="2024-09-25T11:07:55.601" v="12104" actId="947"/>
          <ac:spMkLst>
            <pc:docMk/>
            <pc:sldMk cId="4245742303" sldId="2147470500"/>
            <ac:spMk id="11" creationId="{5797B189-DC6D-F7F5-3562-7C02BEBA4C56}"/>
          </ac:spMkLst>
        </pc:spChg>
      </pc:sldChg>
      <pc:sldChg chg="add del">
        <pc:chgData name="Mathias Vercauteren" userId="fa5be325-c4b1-412f-aabb-20c14464bfb7" providerId="ADAL" clId="{25C97D6E-73B0-4140-96CD-2BA9D853D87A}" dt="2024-09-25T11:59:50.887" v="12988" actId="47"/>
        <pc:sldMkLst>
          <pc:docMk/>
          <pc:sldMk cId="1466043681" sldId="2147470501"/>
        </pc:sldMkLst>
      </pc:sldChg>
      <pc:sldChg chg="add del">
        <pc:chgData name="Mathias Vercauteren" userId="fa5be325-c4b1-412f-aabb-20c14464bfb7" providerId="ADAL" clId="{25C97D6E-73B0-4140-96CD-2BA9D853D87A}" dt="2024-09-25T12:45:07.742" v="13470" actId="47"/>
        <pc:sldMkLst>
          <pc:docMk/>
          <pc:sldMk cId="2128512259" sldId="2147470502"/>
        </pc:sldMkLst>
      </pc:sldChg>
      <pc:sldChg chg="addSp modSp add mod ord modTransition modAnim">
        <pc:chgData name="Mathias Vercauteren" userId="fa5be325-c4b1-412f-aabb-20c14464bfb7" providerId="ADAL" clId="{25C97D6E-73B0-4140-96CD-2BA9D853D87A}" dt="2024-10-02T17:13:14.143" v="41813"/>
        <pc:sldMkLst>
          <pc:docMk/>
          <pc:sldMk cId="2715945909" sldId="2147470503"/>
        </pc:sldMkLst>
        <pc:spChg chg="mod">
          <ac:chgData name="Mathias Vercauteren" userId="fa5be325-c4b1-412f-aabb-20c14464bfb7" providerId="ADAL" clId="{25C97D6E-73B0-4140-96CD-2BA9D853D87A}" dt="2024-09-25T11:43:20.749" v="12363" actId="20577"/>
          <ac:spMkLst>
            <pc:docMk/>
            <pc:sldMk cId="2715945909" sldId="2147470503"/>
            <ac:spMk id="2" creationId="{C8A5EBF4-6C0B-E82E-DCF7-55720A2C10FD}"/>
          </ac:spMkLst>
        </pc:spChg>
        <pc:spChg chg="mod">
          <ac:chgData name="Mathias Vercauteren" userId="fa5be325-c4b1-412f-aabb-20c14464bfb7" providerId="ADAL" clId="{25C97D6E-73B0-4140-96CD-2BA9D853D87A}" dt="2024-09-25T13:40:06.744" v="13584"/>
          <ac:spMkLst>
            <pc:docMk/>
            <pc:sldMk cId="2715945909" sldId="2147470503"/>
            <ac:spMk id="3" creationId="{B7DCDBBB-F45C-23AA-5086-613C3D5BC501}"/>
          </ac:spMkLst>
        </pc:spChg>
        <pc:spChg chg="mod">
          <ac:chgData name="Mathias Vercauteren" userId="fa5be325-c4b1-412f-aabb-20c14464bfb7" providerId="ADAL" clId="{25C97D6E-73B0-4140-96CD-2BA9D853D87A}" dt="2024-09-25T13:38:13.548" v="13556" actId="1035"/>
          <ac:spMkLst>
            <pc:docMk/>
            <pc:sldMk cId="2715945909" sldId="2147470503"/>
            <ac:spMk id="11" creationId="{5797B189-DC6D-F7F5-3562-7C02BEBA4C56}"/>
          </ac:spMkLst>
        </pc:spChg>
        <pc:spChg chg="mod">
          <ac:chgData name="Mathias Vercauteren" userId="fa5be325-c4b1-412f-aabb-20c14464bfb7" providerId="ADAL" clId="{25C97D6E-73B0-4140-96CD-2BA9D853D87A}" dt="2024-09-25T13:38:29.717" v="13561" actId="20577"/>
          <ac:spMkLst>
            <pc:docMk/>
            <pc:sldMk cId="2715945909" sldId="2147470503"/>
            <ac:spMk id="13" creationId="{6BE33020-A496-EE1A-83C3-4C72E2306D5B}"/>
          </ac:spMkLst>
        </pc:spChg>
        <pc:spChg chg="mod">
          <ac:chgData name="Mathias Vercauteren" userId="fa5be325-c4b1-412f-aabb-20c14464bfb7" providerId="ADAL" clId="{25C97D6E-73B0-4140-96CD-2BA9D853D87A}" dt="2024-09-25T13:34:24.736" v="13509" actId="20577"/>
          <ac:spMkLst>
            <pc:docMk/>
            <pc:sldMk cId="2715945909" sldId="2147470503"/>
            <ac:spMk id="14" creationId="{FD475C88-2280-2532-79EF-F5E9B7920C3A}"/>
          </ac:spMkLst>
        </pc:spChg>
        <pc:spChg chg="mod">
          <ac:chgData name="Mathias Vercauteren" userId="fa5be325-c4b1-412f-aabb-20c14464bfb7" providerId="ADAL" clId="{25C97D6E-73B0-4140-96CD-2BA9D853D87A}" dt="2024-09-25T17:57:45.663" v="14952" actId="20577"/>
          <ac:spMkLst>
            <pc:docMk/>
            <pc:sldMk cId="2715945909" sldId="2147470503"/>
            <ac:spMk id="16" creationId="{DE04304A-CDE6-D2B9-58BF-534891D3DF97}"/>
          </ac:spMkLst>
        </pc:spChg>
        <pc:spChg chg="mod">
          <ac:chgData name="Mathias Vercauteren" userId="fa5be325-c4b1-412f-aabb-20c14464bfb7" providerId="ADAL" clId="{25C97D6E-73B0-4140-96CD-2BA9D853D87A}" dt="2024-09-25T17:57:18.571" v="14941" actId="20577"/>
          <ac:spMkLst>
            <pc:docMk/>
            <pc:sldMk cId="2715945909" sldId="2147470503"/>
            <ac:spMk id="17" creationId="{9CC85D73-8EF1-1DF3-AB11-33A8D613DF9F}"/>
          </ac:spMkLst>
        </pc:spChg>
        <pc:grpChg chg="add mod">
          <ac:chgData name="Mathias Vercauteren" userId="fa5be325-c4b1-412f-aabb-20c14464bfb7" providerId="ADAL" clId="{25C97D6E-73B0-4140-96CD-2BA9D853D87A}" dt="2024-09-25T13:40:16.749" v="13601" actId="1035"/>
          <ac:grpSpMkLst>
            <pc:docMk/>
            <pc:sldMk cId="2715945909" sldId="2147470503"/>
            <ac:grpSpMk id="12" creationId="{07637DED-A8BE-5BEE-3073-CD9D59DF0AB1}"/>
          </ac:grpSpMkLst>
        </pc:grpChg>
        <pc:grpChg chg="add mod">
          <ac:chgData name="Mathias Vercauteren" userId="fa5be325-c4b1-412f-aabb-20c14464bfb7" providerId="ADAL" clId="{25C97D6E-73B0-4140-96CD-2BA9D853D87A}" dt="2024-09-25T13:40:16.749" v="13601" actId="1035"/>
          <ac:grpSpMkLst>
            <pc:docMk/>
            <pc:sldMk cId="2715945909" sldId="2147470503"/>
            <ac:grpSpMk id="15" creationId="{8393E29A-9BC8-7362-C210-9B978C465782}"/>
          </ac:grpSpMkLst>
        </pc:grpChg>
      </pc:sldChg>
      <pc:sldChg chg="addSp modSp add del mod modTransition">
        <pc:chgData name="Mathias Vercauteren" userId="fa5be325-c4b1-412f-aabb-20c14464bfb7" providerId="ADAL" clId="{25C97D6E-73B0-4140-96CD-2BA9D853D87A}" dt="2024-10-02T17:13:14.143" v="41813"/>
        <pc:sldMkLst>
          <pc:docMk/>
          <pc:sldMk cId="3628763714" sldId="2147470504"/>
        </pc:sldMkLst>
        <pc:spChg chg="mod">
          <ac:chgData name="Mathias Vercauteren" userId="fa5be325-c4b1-412f-aabb-20c14464bfb7" providerId="ADAL" clId="{25C97D6E-73B0-4140-96CD-2BA9D853D87A}" dt="2024-09-25T13:53:11.359" v="13633" actId="20577"/>
          <ac:spMkLst>
            <pc:docMk/>
            <pc:sldMk cId="3628763714" sldId="2147470504"/>
            <ac:spMk id="2" creationId="{C8A5EBF4-6C0B-E82E-DCF7-55720A2C10FD}"/>
          </ac:spMkLst>
        </pc:spChg>
        <pc:spChg chg="add mod">
          <ac:chgData name="Mathias Vercauteren" userId="fa5be325-c4b1-412f-aabb-20c14464bfb7" providerId="ADAL" clId="{25C97D6E-73B0-4140-96CD-2BA9D853D87A}" dt="2024-09-25T19:34:59.142" v="16639"/>
          <ac:spMkLst>
            <pc:docMk/>
            <pc:sldMk cId="3628763714" sldId="2147470504"/>
            <ac:spMk id="3" creationId="{95141D5E-225C-208C-BBB8-F5BBB2A8EF4C}"/>
          </ac:spMkLst>
        </pc:spChg>
        <pc:spChg chg="mod">
          <ac:chgData name="Mathias Vercauteren" userId="fa5be325-c4b1-412f-aabb-20c14464bfb7" providerId="ADAL" clId="{25C97D6E-73B0-4140-96CD-2BA9D853D87A}" dt="2024-09-25T13:53:14.019" v="13639" actId="20577"/>
          <ac:spMkLst>
            <pc:docMk/>
            <pc:sldMk cId="3628763714" sldId="2147470504"/>
            <ac:spMk id="9" creationId="{7B6AEFAF-A56B-6ACD-F31C-66149F5BA3F4}"/>
          </ac:spMkLst>
        </pc:spChg>
        <pc:spChg chg="mod">
          <ac:chgData name="Mathias Vercauteren" userId="fa5be325-c4b1-412f-aabb-20c14464bfb7" providerId="ADAL" clId="{25C97D6E-73B0-4140-96CD-2BA9D853D87A}" dt="2024-09-25T13:53:30.364" v="13660" actId="20577"/>
          <ac:spMkLst>
            <pc:docMk/>
            <pc:sldMk cId="3628763714" sldId="2147470504"/>
            <ac:spMk id="13" creationId="{51325468-819C-68B6-C716-186F2C1FB0E7}"/>
          </ac:spMkLst>
        </pc:spChg>
        <pc:spChg chg="mod">
          <ac:chgData name="Mathias Vercauteren" userId="fa5be325-c4b1-412f-aabb-20c14464bfb7" providerId="ADAL" clId="{25C97D6E-73B0-4140-96CD-2BA9D853D87A}" dt="2024-09-25T13:53:35.546" v="13672" actId="20577"/>
          <ac:spMkLst>
            <pc:docMk/>
            <pc:sldMk cId="3628763714" sldId="2147470504"/>
            <ac:spMk id="14" creationId="{05E694FF-F10B-97B9-6314-04359950B0E4}"/>
          </ac:spMkLst>
        </pc:spChg>
        <pc:spChg chg="mod">
          <ac:chgData name="Mathias Vercauteren" userId="fa5be325-c4b1-412f-aabb-20c14464bfb7" providerId="ADAL" clId="{25C97D6E-73B0-4140-96CD-2BA9D853D87A}" dt="2024-09-25T17:58:35.255" v="14967" actId="20577"/>
          <ac:spMkLst>
            <pc:docMk/>
            <pc:sldMk cId="3628763714" sldId="2147470504"/>
            <ac:spMk id="15" creationId="{400CBB89-013E-E262-53F1-07E584AB1940}"/>
          </ac:spMkLst>
        </pc:spChg>
        <pc:spChg chg="mod">
          <ac:chgData name="Mathias Vercauteren" userId="fa5be325-c4b1-412f-aabb-20c14464bfb7" providerId="ADAL" clId="{25C97D6E-73B0-4140-96CD-2BA9D853D87A}" dt="2024-09-25T17:58:32.434" v="14955"/>
          <ac:spMkLst>
            <pc:docMk/>
            <pc:sldMk cId="3628763714" sldId="2147470504"/>
            <ac:spMk id="16" creationId="{483D1BCA-0FE8-6DEA-D08E-42D698F4232C}"/>
          </ac:spMkLst>
        </pc:spChg>
        <pc:spChg chg="mod">
          <ac:chgData name="Mathias Vercauteren" userId="fa5be325-c4b1-412f-aabb-20c14464bfb7" providerId="ADAL" clId="{25C97D6E-73B0-4140-96CD-2BA9D853D87A}" dt="2024-09-25T14:10:57.116" v="13806" actId="14100"/>
          <ac:spMkLst>
            <pc:docMk/>
            <pc:sldMk cId="3628763714" sldId="2147470504"/>
            <ac:spMk id="17" creationId="{E27B0E0A-F484-A83A-F9A3-897DE37D0DE1}"/>
          </ac:spMkLst>
        </pc:spChg>
      </pc:sldChg>
      <pc:sldChg chg="modSp add del mod modTransition">
        <pc:chgData name="Mathias Vercauteren" userId="fa5be325-c4b1-412f-aabb-20c14464bfb7" providerId="ADAL" clId="{25C97D6E-73B0-4140-96CD-2BA9D853D87A}" dt="2024-10-02T17:13:14.143" v="41813"/>
        <pc:sldMkLst>
          <pc:docMk/>
          <pc:sldMk cId="895758850" sldId="2147470505"/>
        </pc:sldMkLst>
        <pc:spChg chg="mod">
          <ac:chgData name="Mathias Vercauteren" userId="fa5be325-c4b1-412f-aabb-20c14464bfb7" providerId="ADAL" clId="{25C97D6E-73B0-4140-96CD-2BA9D853D87A}" dt="2024-09-25T13:54:35.161" v="13734" actId="20577"/>
          <ac:spMkLst>
            <pc:docMk/>
            <pc:sldMk cId="895758850" sldId="2147470505"/>
            <ac:spMk id="2" creationId="{C8A5EBF4-6C0B-E82E-DCF7-55720A2C10FD}"/>
          </ac:spMkLst>
        </pc:spChg>
        <pc:spChg chg="mod">
          <ac:chgData name="Mathias Vercauteren" userId="fa5be325-c4b1-412f-aabb-20c14464bfb7" providerId="ADAL" clId="{25C97D6E-73B0-4140-96CD-2BA9D853D87A}" dt="2024-09-25T13:54:11.881" v="13699" actId="20577"/>
          <ac:spMkLst>
            <pc:docMk/>
            <pc:sldMk cId="895758850" sldId="2147470505"/>
            <ac:spMk id="9" creationId="{7B6AEFAF-A56B-6ACD-F31C-66149F5BA3F4}"/>
          </ac:spMkLst>
        </pc:spChg>
        <pc:spChg chg="mod">
          <ac:chgData name="Mathias Vercauteren" userId="fa5be325-c4b1-412f-aabb-20c14464bfb7" providerId="ADAL" clId="{25C97D6E-73B0-4140-96CD-2BA9D853D87A}" dt="2024-09-25T14:11:45.858" v="13823" actId="6549"/>
          <ac:spMkLst>
            <pc:docMk/>
            <pc:sldMk cId="895758850" sldId="2147470505"/>
            <ac:spMk id="17" creationId="{E27B0E0A-F484-A83A-F9A3-897DE37D0DE1}"/>
          </ac:spMkLst>
        </pc:spChg>
      </pc:sldChg>
      <pc:sldChg chg="addSp delSp modSp add mod modTransition modNotesTx">
        <pc:chgData name="Mathias Vercauteren" userId="fa5be325-c4b1-412f-aabb-20c14464bfb7" providerId="ADAL" clId="{25C97D6E-73B0-4140-96CD-2BA9D853D87A}" dt="2024-10-02T17:13:14.143" v="41813"/>
        <pc:sldMkLst>
          <pc:docMk/>
          <pc:sldMk cId="2756570193" sldId="2147470506"/>
        </pc:sldMkLst>
        <pc:spChg chg="mod">
          <ac:chgData name="Mathias Vercauteren" userId="fa5be325-c4b1-412f-aabb-20c14464bfb7" providerId="ADAL" clId="{25C97D6E-73B0-4140-96CD-2BA9D853D87A}" dt="2024-09-25T14:06:16.262" v="13778" actId="207"/>
          <ac:spMkLst>
            <pc:docMk/>
            <pc:sldMk cId="2756570193" sldId="2147470506"/>
            <ac:spMk id="11" creationId="{AB62074C-1E74-9D61-2D01-3F0C7BBFE769}"/>
          </ac:spMkLst>
        </pc:spChg>
        <pc:spChg chg="mod">
          <ac:chgData name="Mathias Vercauteren" userId="fa5be325-c4b1-412f-aabb-20c14464bfb7" providerId="ADAL" clId="{25C97D6E-73B0-4140-96CD-2BA9D853D87A}" dt="2024-09-25T14:06:12.985" v="13777" actId="207"/>
          <ac:spMkLst>
            <pc:docMk/>
            <pc:sldMk cId="2756570193" sldId="2147470506"/>
            <ac:spMk id="12" creationId="{83E212AC-47E9-57F0-A32C-37D92E9281D8}"/>
          </ac:spMkLst>
        </pc:spChg>
        <pc:spChg chg="add mod">
          <ac:chgData name="Mathias Vercauteren" userId="fa5be325-c4b1-412f-aabb-20c14464bfb7" providerId="ADAL" clId="{25C97D6E-73B0-4140-96CD-2BA9D853D87A}" dt="2024-09-25T14:05:43.986" v="13774" actId="2711"/>
          <ac:spMkLst>
            <pc:docMk/>
            <pc:sldMk cId="2756570193" sldId="2147470506"/>
            <ac:spMk id="14" creationId="{7D96A606-450B-0765-3401-83DDB910379E}"/>
          </ac:spMkLst>
        </pc:spChg>
        <pc:spChg chg="del">
          <ac:chgData name="Mathias Vercauteren" userId="fa5be325-c4b1-412f-aabb-20c14464bfb7" providerId="ADAL" clId="{25C97D6E-73B0-4140-96CD-2BA9D853D87A}" dt="2024-09-25T14:05:40.553" v="13772" actId="478"/>
          <ac:spMkLst>
            <pc:docMk/>
            <pc:sldMk cId="2756570193" sldId="2147470506"/>
            <ac:spMk id="17" creationId="{E27B0E0A-F484-A83A-F9A3-897DE37D0DE1}"/>
          </ac:spMkLst>
        </pc:spChg>
        <pc:spChg chg="mod">
          <ac:chgData name="Mathias Vercauteren" userId="fa5be325-c4b1-412f-aabb-20c14464bfb7" providerId="ADAL" clId="{25C97D6E-73B0-4140-96CD-2BA9D853D87A}" dt="2024-09-25T14:37:43.134" v="14160"/>
          <ac:spMkLst>
            <pc:docMk/>
            <pc:sldMk cId="2756570193" sldId="2147470506"/>
            <ac:spMk id="20" creationId="{F7928843-1D23-0998-A866-8566B4C1092A}"/>
          </ac:spMkLst>
        </pc:spChg>
        <pc:spChg chg="mod">
          <ac:chgData name="Mathias Vercauteren" userId="fa5be325-c4b1-412f-aabb-20c14464bfb7" providerId="ADAL" clId="{25C97D6E-73B0-4140-96CD-2BA9D853D87A}" dt="2024-09-25T14:37:43.134" v="14160"/>
          <ac:spMkLst>
            <pc:docMk/>
            <pc:sldMk cId="2756570193" sldId="2147470506"/>
            <ac:spMk id="23" creationId="{44BEAAC1-7907-1F29-64C3-FEC2BB45301F}"/>
          </ac:spMkLst>
        </pc:spChg>
        <pc:spChg chg="mod">
          <ac:chgData name="Mathias Vercauteren" userId="fa5be325-c4b1-412f-aabb-20c14464bfb7" providerId="ADAL" clId="{25C97D6E-73B0-4140-96CD-2BA9D853D87A}" dt="2024-09-25T14:37:43.134" v="14160"/>
          <ac:spMkLst>
            <pc:docMk/>
            <pc:sldMk cId="2756570193" sldId="2147470506"/>
            <ac:spMk id="26" creationId="{168C6E46-388C-3405-7FB0-965CC71361F9}"/>
          </ac:spMkLst>
        </pc:spChg>
        <pc:grpChg chg="add mod">
          <ac:chgData name="Mathias Vercauteren" userId="fa5be325-c4b1-412f-aabb-20c14464bfb7" providerId="ADAL" clId="{25C97D6E-73B0-4140-96CD-2BA9D853D87A}" dt="2024-09-25T14:37:47.195" v="14161" actId="1076"/>
          <ac:grpSpMkLst>
            <pc:docMk/>
            <pc:sldMk cId="2756570193" sldId="2147470506"/>
            <ac:grpSpMk id="16" creationId="{47CB2B1F-DAEF-085E-7B1B-8F5FDCA5635D}"/>
          </ac:grpSpMkLst>
        </pc:grpChg>
        <pc:grpChg chg="add mod">
          <ac:chgData name="Mathias Vercauteren" userId="fa5be325-c4b1-412f-aabb-20c14464bfb7" providerId="ADAL" clId="{25C97D6E-73B0-4140-96CD-2BA9D853D87A}" dt="2024-09-25T14:37:47.195" v="14161" actId="1076"/>
          <ac:grpSpMkLst>
            <pc:docMk/>
            <pc:sldMk cId="2756570193" sldId="2147470506"/>
            <ac:grpSpMk id="22" creationId="{FF4BACCA-8F47-423A-39DE-FA6C7C5DA1FE}"/>
          </ac:grpSpMkLst>
        </pc:grpChg>
        <pc:grpChg chg="add mod">
          <ac:chgData name="Mathias Vercauteren" userId="fa5be325-c4b1-412f-aabb-20c14464bfb7" providerId="ADAL" clId="{25C97D6E-73B0-4140-96CD-2BA9D853D87A}" dt="2024-09-25T14:37:47.195" v="14161" actId="1076"/>
          <ac:grpSpMkLst>
            <pc:docMk/>
            <pc:sldMk cId="2756570193" sldId="2147470506"/>
            <ac:grpSpMk id="25" creationId="{9DFB29ED-2DE7-8B24-CA33-5D909C50F8BC}"/>
          </ac:grpSpMkLst>
        </pc:grpChg>
        <pc:picChg chg="add mod">
          <ac:chgData name="Mathias Vercauteren" userId="fa5be325-c4b1-412f-aabb-20c14464bfb7" providerId="ADAL" clId="{25C97D6E-73B0-4140-96CD-2BA9D853D87A}" dt="2024-09-25T18:09:20.079" v="15028" actId="1076"/>
          <ac:picMkLst>
            <pc:docMk/>
            <pc:sldMk cId="2756570193" sldId="2147470506"/>
            <ac:picMk id="13" creationId="{0F13514D-13C5-F9FC-15B3-F0050D6E2304}"/>
          </ac:picMkLst>
        </pc:picChg>
        <pc:picChg chg="add mod">
          <ac:chgData name="Mathias Vercauteren" userId="fa5be325-c4b1-412f-aabb-20c14464bfb7" providerId="ADAL" clId="{25C97D6E-73B0-4140-96CD-2BA9D853D87A}" dt="2024-09-25T14:05:41.899" v="13773"/>
          <ac:picMkLst>
            <pc:docMk/>
            <pc:sldMk cId="2756570193" sldId="2147470506"/>
            <ac:picMk id="15" creationId="{9F1E03E6-7B7D-0A98-D7EC-BB1BE6683F60}"/>
          </ac:picMkLst>
        </pc:picChg>
        <pc:picChg chg="mod">
          <ac:chgData name="Mathias Vercauteren" userId="fa5be325-c4b1-412f-aabb-20c14464bfb7" providerId="ADAL" clId="{25C97D6E-73B0-4140-96CD-2BA9D853D87A}" dt="2024-09-25T14:37:43.134" v="14160"/>
          <ac:picMkLst>
            <pc:docMk/>
            <pc:sldMk cId="2756570193" sldId="2147470506"/>
            <ac:picMk id="21" creationId="{2D3707CE-AC07-7A35-269F-4EB49495A027}"/>
          </ac:picMkLst>
        </pc:picChg>
        <pc:picChg chg="mod">
          <ac:chgData name="Mathias Vercauteren" userId="fa5be325-c4b1-412f-aabb-20c14464bfb7" providerId="ADAL" clId="{25C97D6E-73B0-4140-96CD-2BA9D853D87A}" dt="2024-09-25T14:37:43.134" v="14160"/>
          <ac:picMkLst>
            <pc:docMk/>
            <pc:sldMk cId="2756570193" sldId="2147470506"/>
            <ac:picMk id="24" creationId="{8B2A7D41-96DC-7CD8-A96B-B6D7AE08380C}"/>
          </ac:picMkLst>
        </pc:picChg>
        <pc:picChg chg="mod">
          <ac:chgData name="Mathias Vercauteren" userId="fa5be325-c4b1-412f-aabb-20c14464bfb7" providerId="ADAL" clId="{25C97D6E-73B0-4140-96CD-2BA9D853D87A}" dt="2024-09-25T14:37:43.134" v="14160"/>
          <ac:picMkLst>
            <pc:docMk/>
            <pc:sldMk cId="2756570193" sldId="2147470506"/>
            <ac:picMk id="27" creationId="{AFDF4930-AF0A-A7D0-C222-5B0701939D85}"/>
          </ac:picMkLst>
        </pc:picChg>
      </pc:sldChg>
      <pc:sldChg chg="add del">
        <pc:chgData name="Mathias Vercauteren" userId="fa5be325-c4b1-412f-aabb-20c14464bfb7" providerId="ADAL" clId="{25C97D6E-73B0-4140-96CD-2BA9D853D87A}" dt="2024-09-25T13:54:19.620" v="13700" actId="47"/>
        <pc:sldMkLst>
          <pc:docMk/>
          <pc:sldMk cId="2984668807" sldId="2147470506"/>
        </pc:sldMkLst>
      </pc:sldChg>
      <pc:sldChg chg="modSp add mod ord modTransition">
        <pc:chgData name="Mathias Vercauteren" userId="fa5be325-c4b1-412f-aabb-20c14464bfb7" providerId="ADAL" clId="{25C97D6E-73B0-4140-96CD-2BA9D853D87A}" dt="2024-10-02T17:13:14.143" v="41813"/>
        <pc:sldMkLst>
          <pc:docMk/>
          <pc:sldMk cId="3590615459" sldId="2147470507"/>
        </pc:sldMkLst>
        <pc:spChg chg="mod">
          <ac:chgData name="Mathias Vercauteren" userId="fa5be325-c4b1-412f-aabb-20c14464bfb7" providerId="ADAL" clId="{25C97D6E-73B0-4140-96CD-2BA9D853D87A}" dt="2024-09-25T14:06:22.866" v="13782" actId="207"/>
          <ac:spMkLst>
            <pc:docMk/>
            <pc:sldMk cId="3590615459" sldId="2147470507"/>
            <ac:spMk id="11" creationId="{AB62074C-1E74-9D61-2D01-3F0C7BBFE769}"/>
          </ac:spMkLst>
        </pc:spChg>
        <pc:spChg chg="mod">
          <ac:chgData name="Mathias Vercauteren" userId="fa5be325-c4b1-412f-aabb-20c14464bfb7" providerId="ADAL" clId="{25C97D6E-73B0-4140-96CD-2BA9D853D87A}" dt="2024-09-25T14:17:25.382" v="13880" actId="207"/>
          <ac:spMkLst>
            <pc:docMk/>
            <pc:sldMk cId="3590615459" sldId="2147470507"/>
            <ac:spMk id="17" creationId="{E27B0E0A-F484-A83A-F9A3-897DE37D0DE1}"/>
          </ac:spMkLst>
        </pc:spChg>
        <pc:spChg chg="mod">
          <ac:chgData name="Mathias Vercauteren" userId="fa5be325-c4b1-412f-aabb-20c14464bfb7" providerId="ADAL" clId="{25C97D6E-73B0-4140-96CD-2BA9D853D87A}" dt="2024-09-25T14:06:25.583" v="13783" actId="207"/>
          <ac:spMkLst>
            <pc:docMk/>
            <pc:sldMk cId="3590615459" sldId="2147470507"/>
            <ac:spMk id="18" creationId="{E4B352E5-7095-E9FB-281F-C89CFB72FDF0}"/>
          </ac:spMkLst>
        </pc:spChg>
      </pc:sldChg>
      <pc:sldChg chg="delSp modSp add mod ord modTransition delAnim">
        <pc:chgData name="Mathias Vercauteren" userId="fa5be325-c4b1-412f-aabb-20c14464bfb7" providerId="ADAL" clId="{25C97D6E-73B0-4140-96CD-2BA9D853D87A}" dt="2024-10-02T17:13:14.143" v="41813"/>
        <pc:sldMkLst>
          <pc:docMk/>
          <pc:sldMk cId="1965152728" sldId="2147470508"/>
        </pc:sldMkLst>
        <pc:spChg chg="mod">
          <ac:chgData name="Mathias Vercauteren" userId="fa5be325-c4b1-412f-aabb-20c14464bfb7" providerId="ADAL" clId="{25C97D6E-73B0-4140-96CD-2BA9D853D87A}" dt="2024-09-25T14:12:53.037" v="13836" actId="20577"/>
          <ac:spMkLst>
            <pc:docMk/>
            <pc:sldMk cId="1965152728" sldId="2147470508"/>
            <ac:spMk id="2" creationId="{C8A5EBF4-6C0B-E82E-DCF7-55720A2C10FD}"/>
          </ac:spMkLst>
        </pc:spChg>
        <pc:spChg chg="mod">
          <ac:chgData name="Mathias Vercauteren" userId="fa5be325-c4b1-412f-aabb-20c14464bfb7" providerId="ADAL" clId="{25C97D6E-73B0-4140-96CD-2BA9D853D87A}" dt="2024-09-25T14:13:00.608" v="13840" actId="20577"/>
          <ac:spMkLst>
            <pc:docMk/>
            <pc:sldMk cId="1965152728" sldId="2147470508"/>
            <ac:spMk id="3" creationId="{2C780633-A572-3BD2-CECD-F71BC5FF8723}"/>
          </ac:spMkLst>
        </pc:spChg>
        <pc:spChg chg="mod">
          <ac:chgData name="Mathias Vercauteren" userId="fa5be325-c4b1-412f-aabb-20c14464bfb7" providerId="ADAL" clId="{25C97D6E-73B0-4140-96CD-2BA9D853D87A}" dt="2024-09-25T14:12:55.523" v="13838" actId="20577"/>
          <ac:spMkLst>
            <pc:docMk/>
            <pc:sldMk cId="1965152728" sldId="2147470508"/>
            <ac:spMk id="9" creationId="{7B6AEFAF-A56B-6ACD-F31C-66149F5BA3F4}"/>
          </ac:spMkLst>
        </pc:spChg>
        <pc:spChg chg="mod">
          <ac:chgData name="Mathias Vercauteren" userId="fa5be325-c4b1-412f-aabb-20c14464bfb7" providerId="ADAL" clId="{25C97D6E-73B0-4140-96CD-2BA9D853D87A}" dt="2024-09-25T14:14:30.698" v="13870" actId="207"/>
          <ac:spMkLst>
            <pc:docMk/>
            <pc:sldMk cId="1965152728" sldId="2147470508"/>
            <ac:spMk id="13" creationId="{BCD802CA-D2F7-FCC8-4920-B600A7E721A6}"/>
          </ac:spMkLst>
        </pc:spChg>
        <pc:spChg chg="mod">
          <ac:chgData name="Mathias Vercauteren" userId="fa5be325-c4b1-412f-aabb-20c14464bfb7" providerId="ADAL" clId="{25C97D6E-73B0-4140-96CD-2BA9D853D87A}" dt="2024-09-25T14:13:38.425" v="13863" actId="20577"/>
          <ac:spMkLst>
            <pc:docMk/>
            <pc:sldMk cId="1965152728" sldId="2147470508"/>
            <ac:spMk id="14" creationId="{BEC5DAFE-A1CE-9A93-37A0-6546E1A7EF48}"/>
          </ac:spMkLst>
        </pc:spChg>
        <pc:spChg chg="del">
          <ac:chgData name="Mathias Vercauteren" userId="fa5be325-c4b1-412f-aabb-20c14464bfb7" providerId="ADAL" clId="{25C97D6E-73B0-4140-96CD-2BA9D853D87A}" dt="2024-09-25T14:13:18.416" v="13845" actId="478"/>
          <ac:spMkLst>
            <pc:docMk/>
            <pc:sldMk cId="1965152728" sldId="2147470508"/>
            <ac:spMk id="17" creationId="{57C32813-183B-721F-2A3C-63B0667B7037}"/>
          </ac:spMkLst>
        </pc:spChg>
        <pc:spChg chg="del">
          <ac:chgData name="Mathias Vercauteren" userId="fa5be325-c4b1-412f-aabb-20c14464bfb7" providerId="ADAL" clId="{25C97D6E-73B0-4140-96CD-2BA9D853D87A}" dt="2024-09-25T14:13:18.416" v="13845" actId="478"/>
          <ac:spMkLst>
            <pc:docMk/>
            <pc:sldMk cId="1965152728" sldId="2147470508"/>
            <ac:spMk id="20" creationId="{8E3FF7F7-F76D-66F9-6230-193EBA734FB9}"/>
          </ac:spMkLst>
        </pc:spChg>
        <pc:spChg chg="del">
          <ac:chgData name="Mathias Vercauteren" userId="fa5be325-c4b1-412f-aabb-20c14464bfb7" providerId="ADAL" clId="{25C97D6E-73B0-4140-96CD-2BA9D853D87A}" dt="2024-09-25T14:13:18.416" v="13845" actId="478"/>
          <ac:spMkLst>
            <pc:docMk/>
            <pc:sldMk cId="1965152728" sldId="2147470508"/>
            <ac:spMk id="21" creationId="{AB01299C-E681-5C93-F98C-F06B2A8D8F19}"/>
          </ac:spMkLst>
        </pc:spChg>
        <pc:spChg chg="del">
          <ac:chgData name="Mathias Vercauteren" userId="fa5be325-c4b1-412f-aabb-20c14464bfb7" providerId="ADAL" clId="{25C97D6E-73B0-4140-96CD-2BA9D853D87A}" dt="2024-09-25T14:13:18.416" v="13845" actId="478"/>
          <ac:spMkLst>
            <pc:docMk/>
            <pc:sldMk cId="1965152728" sldId="2147470508"/>
            <ac:spMk id="22" creationId="{85615D38-8877-BA4C-25DA-A2CD3A853BE9}"/>
          </ac:spMkLst>
        </pc:spChg>
        <pc:spChg chg="del">
          <ac:chgData name="Mathias Vercauteren" userId="fa5be325-c4b1-412f-aabb-20c14464bfb7" providerId="ADAL" clId="{25C97D6E-73B0-4140-96CD-2BA9D853D87A}" dt="2024-09-25T14:13:18.416" v="13845" actId="478"/>
          <ac:spMkLst>
            <pc:docMk/>
            <pc:sldMk cId="1965152728" sldId="2147470508"/>
            <ac:spMk id="23" creationId="{9051FAA8-7F9F-DA12-3B12-0E23B363D392}"/>
          </ac:spMkLst>
        </pc:spChg>
        <pc:spChg chg="del">
          <ac:chgData name="Mathias Vercauteren" userId="fa5be325-c4b1-412f-aabb-20c14464bfb7" providerId="ADAL" clId="{25C97D6E-73B0-4140-96CD-2BA9D853D87A}" dt="2024-09-25T14:13:18.416" v="13845" actId="478"/>
          <ac:spMkLst>
            <pc:docMk/>
            <pc:sldMk cId="1965152728" sldId="2147470508"/>
            <ac:spMk id="24" creationId="{E5B7D8A2-61A0-8A81-01DA-AC90BAC52951}"/>
          </ac:spMkLst>
        </pc:spChg>
        <pc:spChg chg="del">
          <ac:chgData name="Mathias Vercauteren" userId="fa5be325-c4b1-412f-aabb-20c14464bfb7" providerId="ADAL" clId="{25C97D6E-73B0-4140-96CD-2BA9D853D87A}" dt="2024-09-25T14:13:18.416" v="13845" actId="478"/>
          <ac:spMkLst>
            <pc:docMk/>
            <pc:sldMk cId="1965152728" sldId="2147470508"/>
            <ac:spMk id="25" creationId="{D6C8425D-6230-9D6E-873F-BDA1FF2C0EE3}"/>
          </ac:spMkLst>
        </pc:spChg>
        <pc:spChg chg="del">
          <ac:chgData name="Mathias Vercauteren" userId="fa5be325-c4b1-412f-aabb-20c14464bfb7" providerId="ADAL" clId="{25C97D6E-73B0-4140-96CD-2BA9D853D87A}" dt="2024-09-25T14:13:18.416" v="13845" actId="478"/>
          <ac:spMkLst>
            <pc:docMk/>
            <pc:sldMk cId="1965152728" sldId="2147470508"/>
            <ac:spMk id="26" creationId="{D4C24E0A-586E-4C00-5D5F-FCAEDD301FFE}"/>
          </ac:spMkLst>
        </pc:spChg>
        <pc:spChg chg="del">
          <ac:chgData name="Mathias Vercauteren" userId="fa5be325-c4b1-412f-aabb-20c14464bfb7" providerId="ADAL" clId="{25C97D6E-73B0-4140-96CD-2BA9D853D87A}" dt="2024-09-25T14:13:18.416" v="13845" actId="478"/>
          <ac:spMkLst>
            <pc:docMk/>
            <pc:sldMk cId="1965152728" sldId="2147470508"/>
            <ac:spMk id="27" creationId="{C86268C3-0320-3F10-49FD-60AE447D656D}"/>
          </ac:spMkLst>
        </pc:spChg>
        <pc:spChg chg="del">
          <ac:chgData name="Mathias Vercauteren" userId="fa5be325-c4b1-412f-aabb-20c14464bfb7" providerId="ADAL" clId="{25C97D6E-73B0-4140-96CD-2BA9D853D87A}" dt="2024-09-25T14:13:18.416" v="13845" actId="478"/>
          <ac:spMkLst>
            <pc:docMk/>
            <pc:sldMk cId="1965152728" sldId="2147470508"/>
            <ac:spMk id="28" creationId="{BE3BD15D-40E8-08A3-317A-092FC2EE5942}"/>
          </ac:spMkLst>
        </pc:spChg>
        <pc:spChg chg="del">
          <ac:chgData name="Mathias Vercauteren" userId="fa5be325-c4b1-412f-aabb-20c14464bfb7" providerId="ADAL" clId="{25C97D6E-73B0-4140-96CD-2BA9D853D87A}" dt="2024-09-25T14:13:18.416" v="13845" actId="478"/>
          <ac:spMkLst>
            <pc:docMk/>
            <pc:sldMk cId="1965152728" sldId="2147470508"/>
            <ac:spMk id="30" creationId="{6B935A5C-EBE0-2649-B6DE-25A229DCDD8D}"/>
          </ac:spMkLst>
        </pc:spChg>
        <pc:spChg chg="del">
          <ac:chgData name="Mathias Vercauteren" userId="fa5be325-c4b1-412f-aabb-20c14464bfb7" providerId="ADAL" clId="{25C97D6E-73B0-4140-96CD-2BA9D853D87A}" dt="2024-09-25T14:13:18.416" v="13845" actId="478"/>
          <ac:spMkLst>
            <pc:docMk/>
            <pc:sldMk cId="1965152728" sldId="2147470508"/>
            <ac:spMk id="31" creationId="{9598AC30-FE25-4DDB-F18B-299A12D8B528}"/>
          </ac:spMkLst>
        </pc:spChg>
        <pc:spChg chg="del">
          <ac:chgData name="Mathias Vercauteren" userId="fa5be325-c4b1-412f-aabb-20c14464bfb7" providerId="ADAL" clId="{25C97D6E-73B0-4140-96CD-2BA9D853D87A}" dt="2024-09-25T14:13:18.416" v="13845" actId="478"/>
          <ac:spMkLst>
            <pc:docMk/>
            <pc:sldMk cId="1965152728" sldId="2147470508"/>
            <ac:spMk id="33" creationId="{4BF90755-9CE1-EC9D-A212-40E7083E411C}"/>
          </ac:spMkLst>
        </pc:spChg>
        <pc:spChg chg="del">
          <ac:chgData name="Mathias Vercauteren" userId="fa5be325-c4b1-412f-aabb-20c14464bfb7" providerId="ADAL" clId="{25C97D6E-73B0-4140-96CD-2BA9D853D87A}" dt="2024-09-25T14:13:18.416" v="13845" actId="478"/>
          <ac:spMkLst>
            <pc:docMk/>
            <pc:sldMk cId="1965152728" sldId="2147470508"/>
            <ac:spMk id="34" creationId="{A636BFB3-F717-7005-8596-8AE33A7BCD5D}"/>
          </ac:spMkLst>
        </pc:spChg>
        <pc:spChg chg="del">
          <ac:chgData name="Mathias Vercauteren" userId="fa5be325-c4b1-412f-aabb-20c14464bfb7" providerId="ADAL" clId="{25C97D6E-73B0-4140-96CD-2BA9D853D87A}" dt="2024-09-25T14:13:18.416" v="13845" actId="478"/>
          <ac:spMkLst>
            <pc:docMk/>
            <pc:sldMk cId="1965152728" sldId="2147470508"/>
            <ac:spMk id="35" creationId="{16D1E9CB-9412-7F34-AC65-C4D04D8F62CD}"/>
          </ac:spMkLst>
        </pc:spChg>
        <pc:spChg chg="del">
          <ac:chgData name="Mathias Vercauteren" userId="fa5be325-c4b1-412f-aabb-20c14464bfb7" providerId="ADAL" clId="{25C97D6E-73B0-4140-96CD-2BA9D853D87A}" dt="2024-09-25T14:13:18.416" v="13845" actId="478"/>
          <ac:spMkLst>
            <pc:docMk/>
            <pc:sldMk cId="1965152728" sldId="2147470508"/>
            <ac:spMk id="36" creationId="{6992304D-D621-068C-038E-20E0CCBC1FE4}"/>
          </ac:spMkLst>
        </pc:spChg>
        <pc:spChg chg="del">
          <ac:chgData name="Mathias Vercauteren" userId="fa5be325-c4b1-412f-aabb-20c14464bfb7" providerId="ADAL" clId="{25C97D6E-73B0-4140-96CD-2BA9D853D87A}" dt="2024-09-25T14:13:18.416" v="13845" actId="478"/>
          <ac:spMkLst>
            <pc:docMk/>
            <pc:sldMk cId="1965152728" sldId="2147470508"/>
            <ac:spMk id="37" creationId="{B2B86993-1437-62A5-929F-F89012ECF4C5}"/>
          </ac:spMkLst>
        </pc:spChg>
        <pc:spChg chg="del">
          <ac:chgData name="Mathias Vercauteren" userId="fa5be325-c4b1-412f-aabb-20c14464bfb7" providerId="ADAL" clId="{25C97D6E-73B0-4140-96CD-2BA9D853D87A}" dt="2024-09-25T14:13:18.416" v="13845" actId="478"/>
          <ac:spMkLst>
            <pc:docMk/>
            <pc:sldMk cId="1965152728" sldId="2147470508"/>
            <ac:spMk id="38" creationId="{0A070DF3-6E46-ED07-91FF-E70F9EEB1BED}"/>
          </ac:spMkLst>
        </pc:spChg>
        <pc:spChg chg="del">
          <ac:chgData name="Mathias Vercauteren" userId="fa5be325-c4b1-412f-aabb-20c14464bfb7" providerId="ADAL" clId="{25C97D6E-73B0-4140-96CD-2BA9D853D87A}" dt="2024-09-25T14:13:18.416" v="13845" actId="478"/>
          <ac:spMkLst>
            <pc:docMk/>
            <pc:sldMk cId="1965152728" sldId="2147470508"/>
            <ac:spMk id="40" creationId="{84843787-2BED-3FA5-937F-BFB95254A48F}"/>
          </ac:spMkLst>
        </pc:spChg>
        <pc:spChg chg="del">
          <ac:chgData name="Mathias Vercauteren" userId="fa5be325-c4b1-412f-aabb-20c14464bfb7" providerId="ADAL" clId="{25C97D6E-73B0-4140-96CD-2BA9D853D87A}" dt="2024-09-25T14:13:18.416" v="13845" actId="478"/>
          <ac:spMkLst>
            <pc:docMk/>
            <pc:sldMk cId="1965152728" sldId="2147470508"/>
            <ac:spMk id="41" creationId="{4A8412A7-FDD5-1E48-2625-8598BE377235}"/>
          </ac:spMkLst>
        </pc:spChg>
        <pc:spChg chg="del">
          <ac:chgData name="Mathias Vercauteren" userId="fa5be325-c4b1-412f-aabb-20c14464bfb7" providerId="ADAL" clId="{25C97D6E-73B0-4140-96CD-2BA9D853D87A}" dt="2024-09-25T14:13:18.416" v="13845" actId="478"/>
          <ac:spMkLst>
            <pc:docMk/>
            <pc:sldMk cId="1965152728" sldId="2147470508"/>
            <ac:spMk id="42" creationId="{B263E317-3E5D-4E95-E792-F44274CFA7A5}"/>
          </ac:spMkLst>
        </pc:spChg>
        <pc:spChg chg="del">
          <ac:chgData name="Mathias Vercauteren" userId="fa5be325-c4b1-412f-aabb-20c14464bfb7" providerId="ADAL" clId="{25C97D6E-73B0-4140-96CD-2BA9D853D87A}" dt="2024-09-25T14:13:18.416" v="13845" actId="478"/>
          <ac:spMkLst>
            <pc:docMk/>
            <pc:sldMk cId="1965152728" sldId="2147470508"/>
            <ac:spMk id="43" creationId="{409E0866-D12E-E0DE-934B-3E21765B1DB3}"/>
          </ac:spMkLst>
        </pc:spChg>
        <pc:spChg chg="del">
          <ac:chgData name="Mathias Vercauteren" userId="fa5be325-c4b1-412f-aabb-20c14464bfb7" providerId="ADAL" clId="{25C97D6E-73B0-4140-96CD-2BA9D853D87A}" dt="2024-09-25T14:13:18.416" v="13845" actId="478"/>
          <ac:spMkLst>
            <pc:docMk/>
            <pc:sldMk cId="1965152728" sldId="2147470508"/>
            <ac:spMk id="44" creationId="{440EF5B1-6755-5C98-330E-C0CD5737B103}"/>
          </ac:spMkLst>
        </pc:spChg>
        <pc:spChg chg="del">
          <ac:chgData name="Mathias Vercauteren" userId="fa5be325-c4b1-412f-aabb-20c14464bfb7" providerId="ADAL" clId="{25C97D6E-73B0-4140-96CD-2BA9D853D87A}" dt="2024-09-25T14:13:18.416" v="13845" actId="478"/>
          <ac:spMkLst>
            <pc:docMk/>
            <pc:sldMk cId="1965152728" sldId="2147470508"/>
            <ac:spMk id="45" creationId="{59FC5B75-1D16-0586-587A-86DBC17FA94A}"/>
          </ac:spMkLst>
        </pc:spChg>
        <pc:spChg chg="del">
          <ac:chgData name="Mathias Vercauteren" userId="fa5be325-c4b1-412f-aabb-20c14464bfb7" providerId="ADAL" clId="{25C97D6E-73B0-4140-96CD-2BA9D853D87A}" dt="2024-09-25T14:13:18.416" v="13845" actId="478"/>
          <ac:spMkLst>
            <pc:docMk/>
            <pc:sldMk cId="1965152728" sldId="2147470508"/>
            <ac:spMk id="56" creationId="{580959C2-96EF-9438-328C-AB0476F34F3B}"/>
          </ac:spMkLst>
        </pc:spChg>
        <pc:grpChg chg="del">
          <ac:chgData name="Mathias Vercauteren" userId="fa5be325-c4b1-412f-aabb-20c14464bfb7" providerId="ADAL" clId="{25C97D6E-73B0-4140-96CD-2BA9D853D87A}" dt="2024-09-25T14:13:18.416" v="13845" actId="478"/>
          <ac:grpSpMkLst>
            <pc:docMk/>
            <pc:sldMk cId="1965152728" sldId="2147470508"/>
            <ac:grpSpMk id="15" creationId="{C35C5BFB-73D9-18A9-1537-520EA8AA6D44}"/>
          </ac:grpSpMkLst>
        </pc:grpChg>
      </pc:sldChg>
      <pc:sldChg chg="addSp modSp add mod modTransition modAnim">
        <pc:chgData name="Mathias Vercauteren" userId="fa5be325-c4b1-412f-aabb-20c14464bfb7" providerId="ADAL" clId="{25C97D6E-73B0-4140-96CD-2BA9D853D87A}" dt="2024-10-02T17:13:14.143" v="41813"/>
        <pc:sldMkLst>
          <pc:docMk/>
          <pc:sldMk cId="3962435476" sldId="2147470509"/>
        </pc:sldMkLst>
        <pc:spChg chg="mod">
          <ac:chgData name="Mathias Vercauteren" userId="fa5be325-c4b1-412f-aabb-20c14464bfb7" providerId="ADAL" clId="{25C97D6E-73B0-4140-96CD-2BA9D853D87A}" dt="2024-09-25T14:18:02.674" v="13887" actId="20577"/>
          <ac:spMkLst>
            <pc:docMk/>
            <pc:sldMk cId="3962435476" sldId="2147470509"/>
            <ac:spMk id="13" creationId="{BCD802CA-D2F7-FCC8-4920-B600A7E721A6}"/>
          </ac:spMkLst>
        </pc:spChg>
        <pc:spChg chg="add mod">
          <ac:chgData name="Mathias Vercauteren" userId="fa5be325-c4b1-412f-aabb-20c14464bfb7" providerId="ADAL" clId="{25C97D6E-73B0-4140-96CD-2BA9D853D87A}" dt="2024-09-25T14:21:27.663" v="13908"/>
          <ac:spMkLst>
            <pc:docMk/>
            <pc:sldMk cId="3962435476" sldId="2147470509"/>
            <ac:spMk id="15" creationId="{6EE967C3-CD86-A008-E99C-D53C734AC41A}"/>
          </ac:spMkLst>
        </pc:spChg>
        <pc:spChg chg="add mod">
          <ac:chgData name="Mathias Vercauteren" userId="fa5be325-c4b1-412f-aabb-20c14464bfb7" providerId="ADAL" clId="{25C97D6E-73B0-4140-96CD-2BA9D853D87A}" dt="2024-09-25T14:19:27.018" v="13907" actId="790"/>
          <ac:spMkLst>
            <pc:docMk/>
            <pc:sldMk cId="3962435476" sldId="2147470509"/>
            <ac:spMk id="16" creationId="{9C0D037F-F6E7-833C-9885-EFA75A0CAEFB}"/>
          </ac:spMkLst>
        </pc:spChg>
        <pc:spChg chg="add mod">
          <ac:chgData name="Mathias Vercauteren" userId="fa5be325-c4b1-412f-aabb-20c14464bfb7" providerId="ADAL" clId="{25C97D6E-73B0-4140-96CD-2BA9D853D87A}" dt="2024-09-25T14:22:02.439" v="13909"/>
          <ac:spMkLst>
            <pc:docMk/>
            <pc:sldMk cId="3962435476" sldId="2147470509"/>
            <ac:spMk id="17" creationId="{2CCA6052-4392-F969-C932-67C3E61D9CC9}"/>
          </ac:spMkLst>
        </pc:spChg>
        <pc:spChg chg="add mod">
          <ac:chgData name="Mathias Vercauteren" userId="fa5be325-c4b1-412f-aabb-20c14464bfb7" providerId="ADAL" clId="{25C97D6E-73B0-4140-96CD-2BA9D853D87A}" dt="2024-09-25T14:22:19.463" v="13915" actId="20577"/>
          <ac:spMkLst>
            <pc:docMk/>
            <pc:sldMk cId="3962435476" sldId="2147470509"/>
            <ac:spMk id="20" creationId="{61807F94-1352-2610-AB6A-846F611FD2BE}"/>
          </ac:spMkLst>
        </pc:spChg>
        <pc:spChg chg="add mod">
          <ac:chgData name="Mathias Vercauteren" userId="fa5be325-c4b1-412f-aabb-20c14464bfb7" providerId="ADAL" clId="{25C97D6E-73B0-4140-96CD-2BA9D853D87A}" dt="2024-09-25T14:22:37.362" v="13917" actId="404"/>
          <ac:spMkLst>
            <pc:docMk/>
            <pc:sldMk cId="3962435476" sldId="2147470509"/>
            <ac:spMk id="21" creationId="{B6623851-798C-40CA-EBA6-9B9657B861DD}"/>
          </ac:spMkLst>
        </pc:spChg>
        <pc:spChg chg="add mod">
          <ac:chgData name="Mathias Vercauteren" userId="fa5be325-c4b1-412f-aabb-20c14464bfb7" providerId="ADAL" clId="{25C97D6E-73B0-4140-96CD-2BA9D853D87A}" dt="2024-09-25T14:22:47.004" v="13918"/>
          <ac:spMkLst>
            <pc:docMk/>
            <pc:sldMk cId="3962435476" sldId="2147470509"/>
            <ac:spMk id="22" creationId="{DE3AFB6E-C1AC-4870-FA48-B5B4F4B30ABA}"/>
          </ac:spMkLst>
        </pc:spChg>
        <pc:spChg chg="add mod">
          <ac:chgData name="Mathias Vercauteren" userId="fa5be325-c4b1-412f-aabb-20c14464bfb7" providerId="ADAL" clId="{25C97D6E-73B0-4140-96CD-2BA9D853D87A}" dt="2024-09-25T14:23:48.793" v="13920" actId="404"/>
          <ac:spMkLst>
            <pc:docMk/>
            <pc:sldMk cId="3962435476" sldId="2147470509"/>
            <ac:spMk id="23" creationId="{EE1CFE8A-8221-713D-53C2-0CCE4A309395}"/>
          </ac:spMkLst>
        </pc:spChg>
        <pc:spChg chg="add mod">
          <ac:chgData name="Mathias Vercauteren" userId="fa5be325-c4b1-412f-aabb-20c14464bfb7" providerId="ADAL" clId="{25C97D6E-73B0-4140-96CD-2BA9D853D87A}" dt="2024-09-25T14:24:08.763" v="13921"/>
          <ac:spMkLst>
            <pc:docMk/>
            <pc:sldMk cId="3962435476" sldId="2147470509"/>
            <ac:spMk id="24" creationId="{2D03F27F-9410-B00C-AB4F-80B1A6BC6713}"/>
          </ac:spMkLst>
        </pc:spChg>
        <pc:spChg chg="add mod">
          <ac:chgData name="Mathias Vercauteren" userId="fa5be325-c4b1-412f-aabb-20c14464bfb7" providerId="ADAL" clId="{25C97D6E-73B0-4140-96CD-2BA9D853D87A}" dt="2024-09-25T14:30:50.986" v="14062"/>
          <ac:spMkLst>
            <pc:docMk/>
            <pc:sldMk cId="3962435476" sldId="2147470509"/>
            <ac:spMk id="25" creationId="{691BB267-F9B7-AB32-5FFD-557BB299C8BE}"/>
          </ac:spMkLst>
        </pc:spChg>
        <pc:spChg chg="add mod">
          <ac:chgData name="Mathias Vercauteren" userId="fa5be325-c4b1-412f-aabb-20c14464bfb7" providerId="ADAL" clId="{25C97D6E-73B0-4140-96CD-2BA9D853D87A}" dt="2024-09-25T19:09:35.131" v="16435" actId="1076"/>
          <ac:spMkLst>
            <pc:docMk/>
            <pc:sldMk cId="3962435476" sldId="2147470509"/>
            <ac:spMk id="26" creationId="{B52048BC-B4CE-2947-2B34-D7754EB7903C}"/>
          </ac:spMkLst>
        </pc:spChg>
        <pc:spChg chg="add mod">
          <ac:chgData name="Mathias Vercauteren" userId="fa5be325-c4b1-412f-aabb-20c14464bfb7" providerId="ADAL" clId="{25C97D6E-73B0-4140-96CD-2BA9D853D87A}" dt="2024-09-25T14:24:57.219" v="13925"/>
          <ac:spMkLst>
            <pc:docMk/>
            <pc:sldMk cId="3962435476" sldId="2147470509"/>
            <ac:spMk id="27" creationId="{E694932D-93DF-4092-9D85-5E964614A930}"/>
          </ac:spMkLst>
        </pc:spChg>
        <pc:spChg chg="add mod">
          <ac:chgData name="Mathias Vercauteren" userId="fa5be325-c4b1-412f-aabb-20c14464bfb7" providerId="ADAL" clId="{25C97D6E-73B0-4140-96CD-2BA9D853D87A}" dt="2024-09-25T14:27:55.007" v="14018" actId="20577"/>
          <ac:spMkLst>
            <pc:docMk/>
            <pc:sldMk cId="3962435476" sldId="2147470509"/>
            <ac:spMk id="28" creationId="{52A15908-1612-F3D5-6423-23146AEA257F}"/>
          </ac:spMkLst>
        </pc:spChg>
        <pc:spChg chg="add mod">
          <ac:chgData name="Mathias Vercauteren" userId="fa5be325-c4b1-412f-aabb-20c14464bfb7" providerId="ADAL" clId="{25C97D6E-73B0-4140-96CD-2BA9D853D87A}" dt="2024-09-25T14:27:31.758" v="13999" actId="20577"/>
          <ac:spMkLst>
            <pc:docMk/>
            <pc:sldMk cId="3962435476" sldId="2147470509"/>
            <ac:spMk id="29" creationId="{D46B26AB-A293-9B70-586F-95731F491B06}"/>
          </ac:spMkLst>
        </pc:spChg>
        <pc:spChg chg="add mod">
          <ac:chgData name="Mathias Vercauteren" userId="fa5be325-c4b1-412f-aabb-20c14464bfb7" providerId="ADAL" clId="{25C97D6E-73B0-4140-96CD-2BA9D853D87A}" dt="2024-09-25T14:28:08.486" v="14019"/>
          <ac:spMkLst>
            <pc:docMk/>
            <pc:sldMk cId="3962435476" sldId="2147470509"/>
            <ac:spMk id="30" creationId="{3D514AE8-EB8F-75F2-8178-0CDE10496417}"/>
          </ac:spMkLst>
        </pc:spChg>
        <pc:spChg chg="add mod">
          <ac:chgData name="Mathias Vercauteren" userId="fa5be325-c4b1-412f-aabb-20c14464bfb7" providerId="ADAL" clId="{25C97D6E-73B0-4140-96CD-2BA9D853D87A}" dt="2024-09-25T18:20:14.416" v="15361" actId="1076"/>
          <ac:spMkLst>
            <pc:docMk/>
            <pc:sldMk cId="3962435476" sldId="2147470509"/>
            <ac:spMk id="31" creationId="{998B2BDB-1615-A4E2-5A0E-09FADD43081A}"/>
          </ac:spMkLst>
        </pc:spChg>
        <pc:spChg chg="add mod">
          <ac:chgData name="Mathias Vercauteren" userId="fa5be325-c4b1-412f-aabb-20c14464bfb7" providerId="ADAL" clId="{25C97D6E-73B0-4140-96CD-2BA9D853D87A}" dt="2024-09-25T14:28:49.743" v="14061"/>
          <ac:spMkLst>
            <pc:docMk/>
            <pc:sldMk cId="3962435476" sldId="2147470509"/>
            <ac:spMk id="32" creationId="{90E88B12-8528-898D-EAC3-48574E848219}"/>
          </ac:spMkLst>
        </pc:spChg>
      </pc:sldChg>
      <pc:sldChg chg="addSp modSp add mod ord modTransition">
        <pc:chgData name="Mathias Vercauteren" userId="fa5be325-c4b1-412f-aabb-20c14464bfb7" providerId="ADAL" clId="{25C97D6E-73B0-4140-96CD-2BA9D853D87A}" dt="2024-10-02T17:13:14.143" v="41813"/>
        <pc:sldMkLst>
          <pc:docMk/>
          <pc:sldMk cId="1768800741" sldId="2147470510"/>
        </pc:sldMkLst>
        <pc:spChg chg="mod">
          <ac:chgData name="Mathias Vercauteren" userId="fa5be325-c4b1-412f-aabb-20c14464bfb7" providerId="ADAL" clId="{25C97D6E-73B0-4140-96CD-2BA9D853D87A}" dt="2024-09-25T14:33:52.461" v="14096" actId="20577"/>
          <ac:spMkLst>
            <pc:docMk/>
            <pc:sldMk cId="1768800741" sldId="2147470510"/>
            <ac:spMk id="13" creationId="{BCD802CA-D2F7-FCC8-4920-B600A7E721A6}"/>
          </ac:spMkLst>
        </pc:spChg>
        <pc:spChg chg="mod">
          <ac:chgData name="Mathias Vercauteren" userId="fa5be325-c4b1-412f-aabb-20c14464bfb7" providerId="ADAL" clId="{25C97D6E-73B0-4140-96CD-2BA9D853D87A}" dt="2024-09-25T14:32:27.608" v="14078" actId="20577"/>
          <ac:spMkLst>
            <pc:docMk/>
            <pc:sldMk cId="1768800741" sldId="2147470510"/>
            <ac:spMk id="14" creationId="{BEC5DAFE-A1CE-9A93-37A0-6546E1A7EF48}"/>
          </ac:spMkLst>
        </pc:spChg>
        <pc:spChg chg="add mod">
          <ac:chgData name="Mathias Vercauteren" userId="fa5be325-c4b1-412f-aabb-20c14464bfb7" providerId="ADAL" clId="{25C97D6E-73B0-4140-96CD-2BA9D853D87A}" dt="2024-09-25T14:33:38.023" v="14091" actId="1076"/>
          <ac:spMkLst>
            <pc:docMk/>
            <pc:sldMk cId="1768800741" sldId="2147470510"/>
            <ac:spMk id="15" creationId="{6DAE9E77-C918-4A35-2F5E-69D80E05B908}"/>
          </ac:spMkLst>
        </pc:spChg>
        <pc:spChg chg="add mod">
          <ac:chgData name="Mathias Vercauteren" userId="fa5be325-c4b1-412f-aabb-20c14464bfb7" providerId="ADAL" clId="{25C97D6E-73B0-4140-96CD-2BA9D853D87A}" dt="2024-09-25T14:33:43.429" v="14093" actId="1076"/>
          <ac:spMkLst>
            <pc:docMk/>
            <pc:sldMk cId="1768800741" sldId="2147470510"/>
            <ac:spMk id="16" creationId="{88468B16-DC0F-1F4E-4796-4C5B85BC7B6E}"/>
          </ac:spMkLst>
        </pc:spChg>
        <pc:spChg chg="add mod">
          <ac:chgData name="Mathias Vercauteren" userId="fa5be325-c4b1-412f-aabb-20c14464bfb7" providerId="ADAL" clId="{25C97D6E-73B0-4140-96CD-2BA9D853D87A}" dt="2024-09-25T14:33:38.023" v="14091" actId="1076"/>
          <ac:spMkLst>
            <pc:docMk/>
            <pc:sldMk cId="1768800741" sldId="2147470510"/>
            <ac:spMk id="17" creationId="{26DAE744-4672-9A90-F855-000A281FD3AE}"/>
          </ac:spMkLst>
        </pc:spChg>
        <pc:spChg chg="add mod">
          <ac:chgData name="Mathias Vercauteren" userId="fa5be325-c4b1-412f-aabb-20c14464bfb7" providerId="ADAL" clId="{25C97D6E-73B0-4140-96CD-2BA9D853D87A}" dt="2024-09-25T14:33:38.023" v="14091" actId="1076"/>
          <ac:spMkLst>
            <pc:docMk/>
            <pc:sldMk cId="1768800741" sldId="2147470510"/>
            <ac:spMk id="20" creationId="{5F76854B-5CB8-F4BD-776F-3C1BE30E7F55}"/>
          </ac:spMkLst>
        </pc:spChg>
        <pc:spChg chg="add mod">
          <ac:chgData name="Mathias Vercauteren" userId="fa5be325-c4b1-412f-aabb-20c14464bfb7" providerId="ADAL" clId="{25C97D6E-73B0-4140-96CD-2BA9D853D87A}" dt="2024-09-25T14:33:38.023" v="14091" actId="1076"/>
          <ac:spMkLst>
            <pc:docMk/>
            <pc:sldMk cId="1768800741" sldId="2147470510"/>
            <ac:spMk id="21" creationId="{5242C404-4968-AC7C-5775-07A43A089937}"/>
          </ac:spMkLst>
        </pc:spChg>
        <pc:spChg chg="add mod">
          <ac:chgData name="Mathias Vercauteren" userId="fa5be325-c4b1-412f-aabb-20c14464bfb7" providerId="ADAL" clId="{25C97D6E-73B0-4140-96CD-2BA9D853D87A}" dt="2024-09-25T14:33:38.023" v="14091" actId="1076"/>
          <ac:spMkLst>
            <pc:docMk/>
            <pc:sldMk cId="1768800741" sldId="2147470510"/>
            <ac:spMk id="22" creationId="{B4735035-7D28-CCCE-99A6-16F56514C922}"/>
          </ac:spMkLst>
        </pc:spChg>
        <pc:spChg chg="add mod">
          <ac:chgData name="Mathias Vercauteren" userId="fa5be325-c4b1-412f-aabb-20c14464bfb7" providerId="ADAL" clId="{25C97D6E-73B0-4140-96CD-2BA9D853D87A}" dt="2024-09-25T14:33:38.023" v="14091" actId="1076"/>
          <ac:spMkLst>
            <pc:docMk/>
            <pc:sldMk cId="1768800741" sldId="2147470510"/>
            <ac:spMk id="23" creationId="{C3380A05-7B63-EDC9-3287-74374573F993}"/>
          </ac:spMkLst>
        </pc:spChg>
        <pc:spChg chg="add mod">
          <ac:chgData name="Mathias Vercauteren" userId="fa5be325-c4b1-412f-aabb-20c14464bfb7" providerId="ADAL" clId="{25C97D6E-73B0-4140-96CD-2BA9D853D87A}" dt="2024-09-25T14:33:38.023" v="14091" actId="1076"/>
          <ac:spMkLst>
            <pc:docMk/>
            <pc:sldMk cId="1768800741" sldId="2147470510"/>
            <ac:spMk id="24" creationId="{28BF8B7A-7460-3A4E-B76D-0FA9976C89AE}"/>
          </ac:spMkLst>
        </pc:spChg>
        <pc:spChg chg="add mod">
          <ac:chgData name="Mathias Vercauteren" userId="fa5be325-c4b1-412f-aabb-20c14464bfb7" providerId="ADAL" clId="{25C97D6E-73B0-4140-96CD-2BA9D853D87A}" dt="2024-09-25T14:33:38.023" v="14091" actId="1076"/>
          <ac:spMkLst>
            <pc:docMk/>
            <pc:sldMk cId="1768800741" sldId="2147470510"/>
            <ac:spMk id="25" creationId="{42834894-DC9C-B310-3A9D-FE0F20AF2274}"/>
          </ac:spMkLst>
        </pc:spChg>
        <pc:spChg chg="add mod">
          <ac:chgData name="Mathias Vercauteren" userId="fa5be325-c4b1-412f-aabb-20c14464bfb7" providerId="ADAL" clId="{25C97D6E-73B0-4140-96CD-2BA9D853D87A}" dt="2024-09-25T14:33:38.023" v="14091" actId="1076"/>
          <ac:spMkLst>
            <pc:docMk/>
            <pc:sldMk cId="1768800741" sldId="2147470510"/>
            <ac:spMk id="26" creationId="{33CC11AC-38AE-603E-8AAD-14376D73E83C}"/>
          </ac:spMkLst>
        </pc:spChg>
        <pc:spChg chg="add mod">
          <ac:chgData name="Mathias Vercauteren" userId="fa5be325-c4b1-412f-aabb-20c14464bfb7" providerId="ADAL" clId="{25C97D6E-73B0-4140-96CD-2BA9D853D87A}" dt="2024-09-25T14:33:38.023" v="14091" actId="1076"/>
          <ac:spMkLst>
            <pc:docMk/>
            <pc:sldMk cId="1768800741" sldId="2147470510"/>
            <ac:spMk id="27" creationId="{28C91857-8ECB-A97E-EB27-5189F20A0EC1}"/>
          </ac:spMkLst>
        </pc:spChg>
        <pc:spChg chg="add mod">
          <ac:chgData name="Mathias Vercauteren" userId="fa5be325-c4b1-412f-aabb-20c14464bfb7" providerId="ADAL" clId="{25C97D6E-73B0-4140-96CD-2BA9D853D87A}" dt="2024-09-25T14:33:38.023" v="14091" actId="1076"/>
          <ac:spMkLst>
            <pc:docMk/>
            <pc:sldMk cId="1768800741" sldId="2147470510"/>
            <ac:spMk id="28" creationId="{93E9F9FA-A185-8141-4D97-17BA5DF514C5}"/>
          </ac:spMkLst>
        </pc:spChg>
        <pc:spChg chg="add mod">
          <ac:chgData name="Mathias Vercauteren" userId="fa5be325-c4b1-412f-aabb-20c14464bfb7" providerId="ADAL" clId="{25C97D6E-73B0-4140-96CD-2BA9D853D87A}" dt="2024-09-25T14:33:38.023" v="14091" actId="1076"/>
          <ac:spMkLst>
            <pc:docMk/>
            <pc:sldMk cId="1768800741" sldId="2147470510"/>
            <ac:spMk id="29" creationId="{FEC62D05-F111-1C21-D9DA-DD4540CC88EC}"/>
          </ac:spMkLst>
        </pc:spChg>
        <pc:spChg chg="add mod">
          <ac:chgData name="Mathias Vercauteren" userId="fa5be325-c4b1-412f-aabb-20c14464bfb7" providerId="ADAL" clId="{25C97D6E-73B0-4140-96CD-2BA9D853D87A}" dt="2024-09-25T14:33:38.023" v="14091" actId="1076"/>
          <ac:spMkLst>
            <pc:docMk/>
            <pc:sldMk cId="1768800741" sldId="2147470510"/>
            <ac:spMk id="30" creationId="{F19B5B49-8D21-CF8C-4901-4D830630AF8A}"/>
          </ac:spMkLst>
        </pc:spChg>
        <pc:spChg chg="add mod">
          <ac:chgData name="Mathias Vercauteren" userId="fa5be325-c4b1-412f-aabb-20c14464bfb7" providerId="ADAL" clId="{25C97D6E-73B0-4140-96CD-2BA9D853D87A}" dt="2024-09-25T14:33:38.023" v="14091" actId="1076"/>
          <ac:spMkLst>
            <pc:docMk/>
            <pc:sldMk cId="1768800741" sldId="2147470510"/>
            <ac:spMk id="31" creationId="{4A60A2A2-898E-B18B-7554-74BCA5D24BFE}"/>
          </ac:spMkLst>
        </pc:spChg>
        <pc:spChg chg="add mod">
          <ac:chgData name="Mathias Vercauteren" userId="fa5be325-c4b1-412f-aabb-20c14464bfb7" providerId="ADAL" clId="{25C97D6E-73B0-4140-96CD-2BA9D853D87A}" dt="2024-09-25T14:33:38.023" v="14091" actId="1076"/>
          <ac:spMkLst>
            <pc:docMk/>
            <pc:sldMk cId="1768800741" sldId="2147470510"/>
            <ac:spMk id="32" creationId="{6CCBD8F0-6077-963A-E078-ED1AB1865A8F}"/>
          </ac:spMkLst>
        </pc:spChg>
        <pc:spChg chg="add mod">
          <ac:chgData name="Mathias Vercauteren" userId="fa5be325-c4b1-412f-aabb-20c14464bfb7" providerId="ADAL" clId="{25C97D6E-73B0-4140-96CD-2BA9D853D87A}" dt="2024-09-25T14:33:38.023" v="14091" actId="1076"/>
          <ac:spMkLst>
            <pc:docMk/>
            <pc:sldMk cId="1768800741" sldId="2147470510"/>
            <ac:spMk id="33" creationId="{CBF5AE79-5A34-B5AF-368D-FB0CFBD2046A}"/>
          </ac:spMkLst>
        </pc:spChg>
        <pc:spChg chg="add mod">
          <ac:chgData name="Mathias Vercauteren" userId="fa5be325-c4b1-412f-aabb-20c14464bfb7" providerId="ADAL" clId="{25C97D6E-73B0-4140-96CD-2BA9D853D87A}" dt="2024-09-25T14:33:38.023" v="14091" actId="1076"/>
          <ac:spMkLst>
            <pc:docMk/>
            <pc:sldMk cId="1768800741" sldId="2147470510"/>
            <ac:spMk id="34" creationId="{B0E252A4-06A9-AB22-91A5-BF83B09915D1}"/>
          </ac:spMkLst>
        </pc:spChg>
        <pc:spChg chg="add mod">
          <ac:chgData name="Mathias Vercauteren" userId="fa5be325-c4b1-412f-aabb-20c14464bfb7" providerId="ADAL" clId="{25C97D6E-73B0-4140-96CD-2BA9D853D87A}" dt="2024-09-25T14:33:40.735" v="14092" actId="1076"/>
          <ac:spMkLst>
            <pc:docMk/>
            <pc:sldMk cId="1768800741" sldId="2147470510"/>
            <ac:spMk id="35" creationId="{3B31725B-1F16-AFEC-8A79-3CD23BA561DF}"/>
          </ac:spMkLst>
        </pc:spChg>
        <pc:spChg chg="add mod">
          <ac:chgData name="Mathias Vercauteren" userId="fa5be325-c4b1-412f-aabb-20c14464bfb7" providerId="ADAL" clId="{25C97D6E-73B0-4140-96CD-2BA9D853D87A}" dt="2024-09-25T14:33:38.023" v="14091" actId="1076"/>
          <ac:spMkLst>
            <pc:docMk/>
            <pc:sldMk cId="1768800741" sldId="2147470510"/>
            <ac:spMk id="36" creationId="{756E4F63-1C6B-BF13-4867-AF5494305A99}"/>
          </ac:spMkLst>
        </pc:spChg>
        <pc:spChg chg="add mod">
          <ac:chgData name="Mathias Vercauteren" userId="fa5be325-c4b1-412f-aabb-20c14464bfb7" providerId="ADAL" clId="{25C97D6E-73B0-4140-96CD-2BA9D853D87A}" dt="2024-09-25T14:33:38.023" v="14091" actId="1076"/>
          <ac:spMkLst>
            <pc:docMk/>
            <pc:sldMk cId="1768800741" sldId="2147470510"/>
            <ac:spMk id="37" creationId="{C6B4EEBD-57B1-4450-99BA-84E19FFFD83E}"/>
          </ac:spMkLst>
        </pc:spChg>
        <pc:spChg chg="add mod">
          <ac:chgData name="Mathias Vercauteren" userId="fa5be325-c4b1-412f-aabb-20c14464bfb7" providerId="ADAL" clId="{25C97D6E-73B0-4140-96CD-2BA9D853D87A}" dt="2024-09-25T14:33:38.023" v="14091" actId="1076"/>
          <ac:spMkLst>
            <pc:docMk/>
            <pc:sldMk cId="1768800741" sldId="2147470510"/>
            <ac:spMk id="38" creationId="{35704BC4-CB30-3C4F-959F-C598CFD4D588}"/>
          </ac:spMkLst>
        </pc:spChg>
      </pc:sldChg>
      <pc:sldChg chg="addSp delSp modSp add mod modTransition modAnim">
        <pc:chgData name="Mathias Vercauteren" userId="fa5be325-c4b1-412f-aabb-20c14464bfb7" providerId="ADAL" clId="{25C97D6E-73B0-4140-96CD-2BA9D853D87A}" dt="2024-10-02T17:13:14.143" v="41813"/>
        <pc:sldMkLst>
          <pc:docMk/>
          <pc:sldMk cId="3197628338" sldId="2147470511"/>
        </pc:sldMkLst>
        <pc:spChg chg="mod">
          <ac:chgData name="Mathias Vercauteren" userId="fa5be325-c4b1-412f-aabb-20c14464bfb7" providerId="ADAL" clId="{25C97D6E-73B0-4140-96CD-2BA9D853D87A}" dt="2024-09-25T14:35:37.462" v="14133" actId="207"/>
          <ac:spMkLst>
            <pc:docMk/>
            <pc:sldMk cId="3197628338" sldId="2147470511"/>
            <ac:spMk id="13" creationId="{BCD802CA-D2F7-FCC8-4920-B600A7E721A6}"/>
          </ac:spMkLst>
        </pc:spChg>
        <pc:spChg chg="mod">
          <ac:chgData name="Mathias Vercauteren" userId="fa5be325-c4b1-412f-aabb-20c14464bfb7" providerId="ADAL" clId="{25C97D6E-73B0-4140-96CD-2BA9D853D87A}" dt="2024-09-25T14:34:53.955" v="14122" actId="20577"/>
          <ac:spMkLst>
            <pc:docMk/>
            <pc:sldMk cId="3197628338" sldId="2147470511"/>
            <ac:spMk id="14" creationId="{BEC5DAFE-A1CE-9A93-37A0-6546E1A7EF48}"/>
          </ac:spMkLst>
        </pc:spChg>
        <pc:spChg chg="del">
          <ac:chgData name="Mathias Vercauteren" userId="fa5be325-c4b1-412f-aabb-20c14464bfb7" providerId="ADAL" clId="{25C97D6E-73B0-4140-96CD-2BA9D853D87A}" dt="2024-09-25T14:35:54.572" v="14134" actId="478"/>
          <ac:spMkLst>
            <pc:docMk/>
            <pc:sldMk cId="3197628338" sldId="2147470511"/>
            <ac:spMk id="15" creationId="{6DAE9E77-C918-4A35-2F5E-69D80E05B908}"/>
          </ac:spMkLst>
        </pc:spChg>
        <pc:spChg chg="del">
          <ac:chgData name="Mathias Vercauteren" userId="fa5be325-c4b1-412f-aabb-20c14464bfb7" providerId="ADAL" clId="{25C97D6E-73B0-4140-96CD-2BA9D853D87A}" dt="2024-09-25T14:35:54.572" v="14134" actId="478"/>
          <ac:spMkLst>
            <pc:docMk/>
            <pc:sldMk cId="3197628338" sldId="2147470511"/>
            <ac:spMk id="16" creationId="{88468B16-DC0F-1F4E-4796-4C5B85BC7B6E}"/>
          </ac:spMkLst>
        </pc:spChg>
        <pc:spChg chg="del">
          <ac:chgData name="Mathias Vercauteren" userId="fa5be325-c4b1-412f-aabb-20c14464bfb7" providerId="ADAL" clId="{25C97D6E-73B0-4140-96CD-2BA9D853D87A}" dt="2024-09-25T14:35:54.572" v="14134" actId="478"/>
          <ac:spMkLst>
            <pc:docMk/>
            <pc:sldMk cId="3197628338" sldId="2147470511"/>
            <ac:spMk id="17" creationId="{26DAE744-4672-9A90-F855-000A281FD3AE}"/>
          </ac:spMkLst>
        </pc:spChg>
        <pc:spChg chg="del">
          <ac:chgData name="Mathias Vercauteren" userId="fa5be325-c4b1-412f-aabb-20c14464bfb7" providerId="ADAL" clId="{25C97D6E-73B0-4140-96CD-2BA9D853D87A}" dt="2024-09-25T14:35:54.572" v="14134" actId="478"/>
          <ac:spMkLst>
            <pc:docMk/>
            <pc:sldMk cId="3197628338" sldId="2147470511"/>
            <ac:spMk id="20" creationId="{5F76854B-5CB8-F4BD-776F-3C1BE30E7F55}"/>
          </ac:spMkLst>
        </pc:spChg>
        <pc:spChg chg="del">
          <ac:chgData name="Mathias Vercauteren" userId="fa5be325-c4b1-412f-aabb-20c14464bfb7" providerId="ADAL" clId="{25C97D6E-73B0-4140-96CD-2BA9D853D87A}" dt="2024-09-25T14:35:54.572" v="14134" actId="478"/>
          <ac:spMkLst>
            <pc:docMk/>
            <pc:sldMk cId="3197628338" sldId="2147470511"/>
            <ac:spMk id="21" creationId="{5242C404-4968-AC7C-5775-07A43A089937}"/>
          </ac:spMkLst>
        </pc:spChg>
        <pc:spChg chg="del">
          <ac:chgData name="Mathias Vercauteren" userId="fa5be325-c4b1-412f-aabb-20c14464bfb7" providerId="ADAL" clId="{25C97D6E-73B0-4140-96CD-2BA9D853D87A}" dt="2024-09-25T14:35:54.572" v="14134" actId="478"/>
          <ac:spMkLst>
            <pc:docMk/>
            <pc:sldMk cId="3197628338" sldId="2147470511"/>
            <ac:spMk id="22" creationId="{B4735035-7D28-CCCE-99A6-16F56514C922}"/>
          </ac:spMkLst>
        </pc:spChg>
        <pc:spChg chg="del">
          <ac:chgData name="Mathias Vercauteren" userId="fa5be325-c4b1-412f-aabb-20c14464bfb7" providerId="ADAL" clId="{25C97D6E-73B0-4140-96CD-2BA9D853D87A}" dt="2024-09-25T14:35:54.572" v="14134" actId="478"/>
          <ac:spMkLst>
            <pc:docMk/>
            <pc:sldMk cId="3197628338" sldId="2147470511"/>
            <ac:spMk id="23" creationId="{C3380A05-7B63-EDC9-3287-74374573F993}"/>
          </ac:spMkLst>
        </pc:spChg>
        <pc:spChg chg="del">
          <ac:chgData name="Mathias Vercauteren" userId="fa5be325-c4b1-412f-aabb-20c14464bfb7" providerId="ADAL" clId="{25C97D6E-73B0-4140-96CD-2BA9D853D87A}" dt="2024-09-25T14:35:54.572" v="14134" actId="478"/>
          <ac:spMkLst>
            <pc:docMk/>
            <pc:sldMk cId="3197628338" sldId="2147470511"/>
            <ac:spMk id="24" creationId="{28BF8B7A-7460-3A4E-B76D-0FA9976C89AE}"/>
          </ac:spMkLst>
        </pc:spChg>
        <pc:spChg chg="del">
          <ac:chgData name="Mathias Vercauteren" userId="fa5be325-c4b1-412f-aabb-20c14464bfb7" providerId="ADAL" clId="{25C97D6E-73B0-4140-96CD-2BA9D853D87A}" dt="2024-09-25T14:35:54.572" v="14134" actId="478"/>
          <ac:spMkLst>
            <pc:docMk/>
            <pc:sldMk cId="3197628338" sldId="2147470511"/>
            <ac:spMk id="25" creationId="{42834894-DC9C-B310-3A9D-FE0F20AF2274}"/>
          </ac:spMkLst>
        </pc:spChg>
        <pc:spChg chg="del">
          <ac:chgData name="Mathias Vercauteren" userId="fa5be325-c4b1-412f-aabb-20c14464bfb7" providerId="ADAL" clId="{25C97D6E-73B0-4140-96CD-2BA9D853D87A}" dt="2024-09-25T14:35:54.572" v="14134" actId="478"/>
          <ac:spMkLst>
            <pc:docMk/>
            <pc:sldMk cId="3197628338" sldId="2147470511"/>
            <ac:spMk id="26" creationId="{33CC11AC-38AE-603E-8AAD-14376D73E83C}"/>
          </ac:spMkLst>
        </pc:spChg>
        <pc:spChg chg="del">
          <ac:chgData name="Mathias Vercauteren" userId="fa5be325-c4b1-412f-aabb-20c14464bfb7" providerId="ADAL" clId="{25C97D6E-73B0-4140-96CD-2BA9D853D87A}" dt="2024-09-25T14:35:54.572" v="14134" actId="478"/>
          <ac:spMkLst>
            <pc:docMk/>
            <pc:sldMk cId="3197628338" sldId="2147470511"/>
            <ac:spMk id="27" creationId="{28C91857-8ECB-A97E-EB27-5189F20A0EC1}"/>
          </ac:spMkLst>
        </pc:spChg>
        <pc:spChg chg="del">
          <ac:chgData name="Mathias Vercauteren" userId="fa5be325-c4b1-412f-aabb-20c14464bfb7" providerId="ADAL" clId="{25C97D6E-73B0-4140-96CD-2BA9D853D87A}" dt="2024-09-25T14:35:54.572" v="14134" actId="478"/>
          <ac:spMkLst>
            <pc:docMk/>
            <pc:sldMk cId="3197628338" sldId="2147470511"/>
            <ac:spMk id="28" creationId="{93E9F9FA-A185-8141-4D97-17BA5DF514C5}"/>
          </ac:spMkLst>
        </pc:spChg>
        <pc:spChg chg="del">
          <ac:chgData name="Mathias Vercauteren" userId="fa5be325-c4b1-412f-aabb-20c14464bfb7" providerId="ADAL" clId="{25C97D6E-73B0-4140-96CD-2BA9D853D87A}" dt="2024-09-25T14:35:54.572" v="14134" actId="478"/>
          <ac:spMkLst>
            <pc:docMk/>
            <pc:sldMk cId="3197628338" sldId="2147470511"/>
            <ac:spMk id="29" creationId="{FEC62D05-F111-1C21-D9DA-DD4540CC88EC}"/>
          </ac:spMkLst>
        </pc:spChg>
        <pc:spChg chg="del">
          <ac:chgData name="Mathias Vercauteren" userId="fa5be325-c4b1-412f-aabb-20c14464bfb7" providerId="ADAL" clId="{25C97D6E-73B0-4140-96CD-2BA9D853D87A}" dt="2024-09-25T14:35:54.572" v="14134" actId="478"/>
          <ac:spMkLst>
            <pc:docMk/>
            <pc:sldMk cId="3197628338" sldId="2147470511"/>
            <ac:spMk id="30" creationId="{F19B5B49-8D21-CF8C-4901-4D830630AF8A}"/>
          </ac:spMkLst>
        </pc:spChg>
        <pc:spChg chg="del">
          <ac:chgData name="Mathias Vercauteren" userId="fa5be325-c4b1-412f-aabb-20c14464bfb7" providerId="ADAL" clId="{25C97D6E-73B0-4140-96CD-2BA9D853D87A}" dt="2024-09-25T14:35:54.572" v="14134" actId="478"/>
          <ac:spMkLst>
            <pc:docMk/>
            <pc:sldMk cId="3197628338" sldId="2147470511"/>
            <ac:spMk id="31" creationId="{4A60A2A2-898E-B18B-7554-74BCA5D24BFE}"/>
          </ac:spMkLst>
        </pc:spChg>
        <pc:spChg chg="del">
          <ac:chgData name="Mathias Vercauteren" userId="fa5be325-c4b1-412f-aabb-20c14464bfb7" providerId="ADAL" clId="{25C97D6E-73B0-4140-96CD-2BA9D853D87A}" dt="2024-09-25T14:35:54.572" v="14134" actId="478"/>
          <ac:spMkLst>
            <pc:docMk/>
            <pc:sldMk cId="3197628338" sldId="2147470511"/>
            <ac:spMk id="32" creationId="{6CCBD8F0-6077-963A-E078-ED1AB1865A8F}"/>
          </ac:spMkLst>
        </pc:spChg>
        <pc:spChg chg="del">
          <ac:chgData name="Mathias Vercauteren" userId="fa5be325-c4b1-412f-aabb-20c14464bfb7" providerId="ADAL" clId="{25C97D6E-73B0-4140-96CD-2BA9D853D87A}" dt="2024-09-25T14:35:54.572" v="14134" actId="478"/>
          <ac:spMkLst>
            <pc:docMk/>
            <pc:sldMk cId="3197628338" sldId="2147470511"/>
            <ac:spMk id="33" creationId="{CBF5AE79-5A34-B5AF-368D-FB0CFBD2046A}"/>
          </ac:spMkLst>
        </pc:spChg>
        <pc:spChg chg="del">
          <ac:chgData name="Mathias Vercauteren" userId="fa5be325-c4b1-412f-aabb-20c14464bfb7" providerId="ADAL" clId="{25C97D6E-73B0-4140-96CD-2BA9D853D87A}" dt="2024-09-25T14:35:54.572" v="14134" actId="478"/>
          <ac:spMkLst>
            <pc:docMk/>
            <pc:sldMk cId="3197628338" sldId="2147470511"/>
            <ac:spMk id="34" creationId="{B0E252A4-06A9-AB22-91A5-BF83B09915D1}"/>
          </ac:spMkLst>
        </pc:spChg>
        <pc:spChg chg="del">
          <ac:chgData name="Mathias Vercauteren" userId="fa5be325-c4b1-412f-aabb-20c14464bfb7" providerId="ADAL" clId="{25C97D6E-73B0-4140-96CD-2BA9D853D87A}" dt="2024-09-25T14:35:54.572" v="14134" actId="478"/>
          <ac:spMkLst>
            <pc:docMk/>
            <pc:sldMk cId="3197628338" sldId="2147470511"/>
            <ac:spMk id="35" creationId="{3B31725B-1F16-AFEC-8A79-3CD23BA561DF}"/>
          </ac:spMkLst>
        </pc:spChg>
        <pc:spChg chg="del">
          <ac:chgData name="Mathias Vercauteren" userId="fa5be325-c4b1-412f-aabb-20c14464bfb7" providerId="ADAL" clId="{25C97D6E-73B0-4140-96CD-2BA9D853D87A}" dt="2024-09-25T14:35:54.572" v="14134" actId="478"/>
          <ac:spMkLst>
            <pc:docMk/>
            <pc:sldMk cId="3197628338" sldId="2147470511"/>
            <ac:spMk id="36" creationId="{756E4F63-1C6B-BF13-4867-AF5494305A99}"/>
          </ac:spMkLst>
        </pc:spChg>
        <pc:spChg chg="del">
          <ac:chgData name="Mathias Vercauteren" userId="fa5be325-c4b1-412f-aabb-20c14464bfb7" providerId="ADAL" clId="{25C97D6E-73B0-4140-96CD-2BA9D853D87A}" dt="2024-09-25T14:35:54.572" v="14134" actId="478"/>
          <ac:spMkLst>
            <pc:docMk/>
            <pc:sldMk cId="3197628338" sldId="2147470511"/>
            <ac:spMk id="37" creationId="{C6B4EEBD-57B1-4450-99BA-84E19FFFD83E}"/>
          </ac:spMkLst>
        </pc:spChg>
        <pc:spChg chg="del">
          <ac:chgData name="Mathias Vercauteren" userId="fa5be325-c4b1-412f-aabb-20c14464bfb7" providerId="ADAL" clId="{25C97D6E-73B0-4140-96CD-2BA9D853D87A}" dt="2024-09-25T14:35:54.572" v="14134" actId="478"/>
          <ac:spMkLst>
            <pc:docMk/>
            <pc:sldMk cId="3197628338" sldId="2147470511"/>
            <ac:spMk id="38" creationId="{35704BC4-CB30-3C4F-959F-C598CFD4D588}"/>
          </ac:spMkLst>
        </pc:spChg>
        <pc:spChg chg="add mod">
          <ac:chgData name="Mathias Vercauteren" userId="fa5be325-c4b1-412f-aabb-20c14464bfb7" providerId="ADAL" clId="{25C97D6E-73B0-4140-96CD-2BA9D853D87A}" dt="2024-09-25T14:35:29.549" v="14129" actId="1076"/>
          <ac:spMkLst>
            <pc:docMk/>
            <pc:sldMk cId="3197628338" sldId="2147470511"/>
            <ac:spMk id="40" creationId="{BFA7587D-2564-ED26-19B2-1137A8A2A5B0}"/>
          </ac:spMkLst>
        </pc:spChg>
        <pc:spChg chg="add mod">
          <ac:chgData name="Mathias Vercauteren" userId="fa5be325-c4b1-412f-aabb-20c14464bfb7" providerId="ADAL" clId="{25C97D6E-73B0-4140-96CD-2BA9D853D87A}" dt="2024-09-25T14:35:29.549" v="14129" actId="1076"/>
          <ac:spMkLst>
            <pc:docMk/>
            <pc:sldMk cId="3197628338" sldId="2147470511"/>
            <ac:spMk id="41" creationId="{F2818B69-69A2-B88A-568F-27005AB835FB}"/>
          </ac:spMkLst>
        </pc:spChg>
        <pc:spChg chg="add mod">
          <ac:chgData name="Mathias Vercauteren" userId="fa5be325-c4b1-412f-aabb-20c14464bfb7" providerId="ADAL" clId="{25C97D6E-73B0-4140-96CD-2BA9D853D87A}" dt="2024-09-25T14:35:29.549" v="14129" actId="1076"/>
          <ac:spMkLst>
            <pc:docMk/>
            <pc:sldMk cId="3197628338" sldId="2147470511"/>
            <ac:spMk id="42" creationId="{6FD83CD7-62C6-C629-4438-6CAEF9FE290E}"/>
          </ac:spMkLst>
        </pc:spChg>
        <pc:spChg chg="add mod">
          <ac:chgData name="Mathias Vercauteren" userId="fa5be325-c4b1-412f-aabb-20c14464bfb7" providerId="ADAL" clId="{25C97D6E-73B0-4140-96CD-2BA9D853D87A}" dt="2024-09-25T14:35:29.549" v="14129" actId="1076"/>
          <ac:spMkLst>
            <pc:docMk/>
            <pc:sldMk cId="3197628338" sldId="2147470511"/>
            <ac:spMk id="43" creationId="{9784E740-CBD0-80A8-5FD1-43023A25397B}"/>
          </ac:spMkLst>
        </pc:spChg>
        <pc:spChg chg="add mod">
          <ac:chgData name="Mathias Vercauteren" userId="fa5be325-c4b1-412f-aabb-20c14464bfb7" providerId="ADAL" clId="{25C97D6E-73B0-4140-96CD-2BA9D853D87A}" dt="2024-09-25T14:35:29.549" v="14129" actId="1076"/>
          <ac:spMkLst>
            <pc:docMk/>
            <pc:sldMk cId="3197628338" sldId="2147470511"/>
            <ac:spMk id="44" creationId="{D85DDDE6-74D6-EB09-14E9-E070A0DCA9D0}"/>
          </ac:spMkLst>
        </pc:spChg>
        <pc:spChg chg="add mod">
          <ac:chgData name="Mathias Vercauteren" userId="fa5be325-c4b1-412f-aabb-20c14464bfb7" providerId="ADAL" clId="{25C97D6E-73B0-4140-96CD-2BA9D853D87A}" dt="2024-09-25T14:35:29.549" v="14129" actId="1076"/>
          <ac:spMkLst>
            <pc:docMk/>
            <pc:sldMk cId="3197628338" sldId="2147470511"/>
            <ac:spMk id="45" creationId="{42C27F48-94D1-43A6-BF8D-2009B655F269}"/>
          </ac:spMkLst>
        </pc:spChg>
        <pc:spChg chg="add mod">
          <ac:chgData name="Mathias Vercauteren" userId="fa5be325-c4b1-412f-aabb-20c14464bfb7" providerId="ADAL" clId="{25C97D6E-73B0-4140-96CD-2BA9D853D87A}" dt="2024-09-25T14:35:29.549" v="14129" actId="1076"/>
          <ac:spMkLst>
            <pc:docMk/>
            <pc:sldMk cId="3197628338" sldId="2147470511"/>
            <ac:spMk id="46" creationId="{F39CDC66-A743-0052-7336-8B594680AF27}"/>
          </ac:spMkLst>
        </pc:spChg>
        <pc:spChg chg="add mod">
          <ac:chgData name="Mathias Vercauteren" userId="fa5be325-c4b1-412f-aabb-20c14464bfb7" providerId="ADAL" clId="{25C97D6E-73B0-4140-96CD-2BA9D853D87A}" dt="2024-09-25T14:35:29.549" v="14129" actId="1076"/>
          <ac:spMkLst>
            <pc:docMk/>
            <pc:sldMk cId="3197628338" sldId="2147470511"/>
            <ac:spMk id="47" creationId="{BC0BEFAD-C31D-3A81-DB3A-6AD877DB1B05}"/>
          </ac:spMkLst>
        </pc:spChg>
        <pc:spChg chg="add mod">
          <ac:chgData name="Mathias Vercauteren" userId="fa5be325-c4b1-412f-aabb-20c14464bfb7" providerId="ADAL" clId="{25C97D6E-73B0-4140-96CD-2BA9D853D87A}" dt="2024-09-25T14:35:29.549" v="14129" actId="1076"/>
          <ac:spMkLst>
            <pc:docMk/>
            <pc:sldMk cId="3197628338" sldId="2147470511"/>
            <ac:spMk id="48" creationId="{58C92DC7-7DA1-D1F8-4B78-DFED01842974}"/>
          </ac:spMkLst>
        </pc:spChg>
        <pc:spChg chg="add mod">
          <ac:chgData name="Mathias Vercauteren" userId="fa5be325-c4b1-412f-aabb-20c14464bfb7" providerId="ADAL" clId="{25C97D6E-73B0-4140-96CD-2BA9D853D87A}" dt="2024-09-25T14:35:29.549" v="14129" actId="1076"/>
          <ac:spMkLst>
            <pc:docMk/>
            <pc:sldMk cId="3197628338" sldId="2147470511"/>
            <ac:spMk id="49" creationId="{C929B8F8-1854-175D-3B62-280BB3C0D0AE}"/>
          </ac:spMkLst>
        </pc:spChg>
        <pc:spChg chg="add mod">
          <ac:chgData name="Mathias Vercauteren" userId="fa5be325-c4b1-412f-aabb-20c14464bfb7" providerId="ADAL" clId="{25C97D6E-73B0-4140-96CD-2BA9D853D87A}" dt="2024-09-25T14:36:23.945" v="14145" actId="1036"/>
          <ac:spMkLst>
            <pc:docMk/>
            <pc:sldMk cId="3197628338" sldId="2147470511"/>
            <ac:spMk id="50" creationId="{AA24272C-FED4-61C8-CC27-3E102C9D8F08}"/>
          </ac:spMkLst>
        </pc:spChg>
        <pc:spChg chg="add mod">
          <ac:chgData name="Mathias Vercauteren" userId="fa5be325-c4b1-412f-aabb-20c14464bfb7" providerId="ADAL" clId="{25C97D6E-73B0-4140-96CD-2BA9D853D87A}" dt="2024-09-25T14:36:23.945" v="14145" actId="1036"/>
          <ac:spMkLst>
            <pc:docMk/>
            <pc:sldMk cId="3197628338" sldId="2147470511"/>
            <ac:spMk id="51" creationId="{C9C37584-D428-9CF8-4C83-59A800D626BD}"/>
          </ac:spMkLst>
        </pc:spChg>
        <pc:spChg chg="add mod">
          <ac:chgData name="Mathias Vercauteren" userId="fa5be325-c4b1-412f-aabb-20c14464bfb7" providerId="ADAL" clId="{25C97D6E-73B0-4140-96CD-2BA9D853D87A}" dt="2024-09-25T14:36:23.945" v="14145" actId="1036"/>
          <ac:spMkLst>
            <pc:docMk/>
            <pc:sldMk cId="3197628338" sldId="2147470511"/>
            <ac:spMk id="52" creationId="{FCE4E628-5F6A-0A54-4005-4619E6DBC3E5}"/>
          </ac:spMkLst>
        </pc:spChg>
        <pc:spChg chg="add mod">
          <ac:chgData name="Mathias Vercauteren" userId="fa5be325-c4b1-412f-aabb-20c14464bfb7" providerId="ADAL" clId="{25C97D6E-73B0-4140-96CD-2BA9D853D87A}" dt="2024-09-25T14:36:23.945" v="14145" actId="1036"/>
          <ac:spMkLst>
            <pc:docMk/>
            <pc:sldMk cId="3197628338" sldId="2147470511"/>
            <ac:spMk id="53" creationId="{A229E1C7-C73F-C8C6-D3E4-A75B6F40387D}"/>
          </ac:spMkLst>
        </pc:spChg>
        <pc:spChg chg="add mod">
          <ac:chgData name="Mathias Vercauteren" userId="fa5be325-c4b1-412f-aabb-20c14464bfb7" providerId="ADAL" clId="{25C97D6E-73B0-4140-96CD-2BA9D853D87A}" dt="2024-09-25T14:36:23.945" v="14145" actId="1036"/>
          <ac:spMkLst>
            <pc:docMk/>
            <pc:sldMk cId="3197628338" sldId="2147470511"/>
            <ac:spMk id="54" creationId="{E9FAD4D4-96E6-4132-CB5C-A1DA2F432C7B}"/>
          </ac:spMkLst>
        </pc:spChg>
        <pc:spChg chg="add mod">
          <ac:chgData name="Mathias Vercauteren" userId="fa5be325-c4b1-412f-aabb-20c14464bfb7" providerId="ADAL" clId="{25C97D6E-73B0-4140-96CD-2BA9D853D87A}" dt="2024-09-25T14:36:23.945" v="14145" actId="1036"/>
          <ac:spMkLst>
            <pc:docMk/>
            <pc:sldMk cId="3197628338" sldId="2147470511"/>
            <ac:spMk id="55" creationId="{E512EEAF-1D5C-6FBA-7650-EB010302813F}"/>
          </ac:spMkLst>
        </pc:spChg>
        <pc:spChg chg="add mod">
          <ac:chgData name="Mathias Vercauteren" userId="fa5be325-c4b1-412f-aabb-20c14464bfb7" providerId="ADAL" clId="{25C97D6E-73B0-4140-96CD-2BA9D853D87A}" dt="2024-09-25T14:36:23.945" v="14145" actId="1036"/>
          <ac:spMkLst>
            <pc:docMk/>
            <pc:sldMk cId="3197628338" sldId="2147470511"/>
            <ac:spMk id="56" creationId="{69A7523B-B0B1-3DC5-23D2-2B8D661539B8}"/>
          </ac:spMkLst>
        </pc:spChg>
        <pc:spChg chg="add mod">
          <ac:chgData name="Mathias Vercauteren" userId="fa5be325-c4b1-412f-aabb-20c14464bfb7" providerId="ADAL" clId="{25C97D6E-73B0-4140-96CD-2BA9D853D87A}" dt="2024-09-25T14:36:23.945" v="14145" actId="1036"/>
          <ac:spMkLst>
            <pc:docMk/>
            <pc:sldMk cId="3197628338" sldId="2147470511"/>
            <ac:spMk id="57" creationId="{00782AC4-C347-954A-8179-56881454C944}"/>
          </ac:spMkLst>
        </pc:spChg>
        <pc:spChg chg="add mod">
          <ac:chgData name="Mathias Vercauteren" userId="fa5be325-c4b1-412f-aabb-20c14464bfb7" providerId="ADAL" clId="{25C97D6E-73B0-4140-96CD-2BA9D853D87A}" dt="2024-09-25T14:36:23.945" v="14145" actId="1036"/>
          <ac:spMkLst>
            <pc:docMk/>
            <pc:sldMk cId="3197628338" sldId="2147470511"/>
            <ac:spMk id="58" creationId="{80AEEF75-2409-E0EB-9F29-2348F15B2FC4}"/>
          </ac:spMkLst>
        </pc:spChg>
        <pc:spChg chg="add mod">
          <ac:chgData name="Mathias Vercauteren" userId="fa5be325-c4b1-412f-aabb-20c14464bfb7" providerId="ADAL" clId="{25C97D6E-73B0-4140-96CD-2BA9D853D87A}" dt="2024-09-25T14:36:23.945" v="14145" actId="1036"/>
          <ac:spMkLst>
            <pc:docMk/>
            <pc:sldMk cId="3197628338" sldId="2147470511"/>
            <ac:spMk id="59" creationId="{B6BBBE3E-2B33-14D0-09C8-2E2698A8144F}"/>
          </ac:spMkLst>
        </pc:spChg>
        <pc:spChg chg="add mod">
          <ac:chgData name="Mathias Vercauteren" userId="fa5be325-c4b1-412f-aabb-20c14464bfb7" providerId="ADAL" clId="{25C97D6E-73B0-4140-96CD-2BA9D853D87A}" dt="2024-09-25T14:36:23.945" v="14145" actId="1036"/>
          <ac:spMkLst>
            <pc:docMk/>
            <pc:sldMk cId="3197628338" sldId="2147470511"/>
            <ac:spMk id="60" creationId="{7F4749F6-5320-53C1-06B5-59E11D88910D}"/>
          </ac:spMkLst>
        </pc:spChg>
        <pc:spChg chg="add mod">
          <ac:chgData name="Mathias Vercauteren" userId="fa5be325-c4b1-412f-aabb-20c14464bfb7" providerId="ADAL" clId="{25C97D6E-73B0-4140-96CD-2BA9D853D87A}" dt="2024-09-25T14:36:23.945" v="14145" actId="1036"/>
          <ac:spMkLst>
            <pc:docMk/>
            <pc:sldMk cId="3197628338" sldId="2147470511"/>
            <ac:spMk id="61" creationId="{C632EFFE-DF5B-C691-0C20-2034A2D4C3BB}"/>
          </ac:spMkLst>
        </pc:spChg>
        <pc:spChg chg="add mod">
          <ac:chgData name="Mathias Vercauteren" userId="fa5be325-c4b1-412f-aabb-20c14464bfb7" providerId="ADAL" clId="{25C97D6E-73B0-4140-96CD-2BA9D853D87A}" dt="2024-09-25T14:36:23.945" v="14145" actId="1036"/>
          <ac:spMkLst>
            <pc:docMk/>
            <pc:sldMk cId="3197628338" sldId="2147470511"/>
            <ac:spMk id="62" creationId="{4F38ECF2-D126-0200-BEBA-FD551584DAB6}"/>
          </ac:spMkLst>
        </pc:spChg>
        <pc:spChg chg="add mod">
          <ac:chgData name="Mathias Vercauteren" userId="fa5be325-c4b1-412f-aabb-20c14464bfb7" providerId="ADAL" clId="{25C97D6E-73B0-4140-96CD-2BA9D853D87A}" dt="2024-09-25T14:36:23.945" v="14145" actId="1036"/>
          <ac:spMkLst>
            <pc:docMk/>
            <pc:sldMk cId="3197628338" sldId="2147470511"/>
            <ac:spMk id="63" creationId="{DB01DE29-28A7-7E8D-1213-284ABE54F0BF}"/>
          </ac:spMkLst>
        </pc:spChg>
        <pc:spChg chg="add mod">
          <ac:chgData name="Mathias Vercauteren" userId="fa5be325-c4b1-412f-aabb-20c14464bfb7" providerId="ADAL" clId="{25C97D6E-73B0-4140-96CD-2BA9D853D87A}" dt="2024-09-25T14:36:23.945" v="14145" actId="1036"/>
          <ac:spMkLst>
            <pc:docMk/>
            <pc:sldMk cId="3197628338" sldId="2147470511"/>
            <ac:spMk id="64" creationId="{8AE095FE-84D0-2654-C305-190DF76A13BB}"/>
          </ac:spMkLst>
        </pc:spChg>
        <pc:spChg chg="add mod">
          <ac:chgData name="Mathias Vercauteren" userId="fa5be325-c4b1-412f-aabb-20c14464bfb7" providerId="ADAL" clId="{25C97D6E-73B0-4140-96CD-2BA9D853D87A}" dt="2024-09-25T14:36:23.945" v="14145" actId="1036"/>
          <ac:spMkLst>
            <pc:docMk/>
            <pc:sldMk cId="3197628338" sldId="2147470511"/>
            <ac:spMk id="65" creationId="{77E656A2-5C96-9277-F7FE-9A1C9664F9FA}"/>
          </ac:spMkLst>
        </pc:spChg>
        <pc:spChg chg="add mod">
          <ac:chgData name="Mathias Vercauteren" userId="fa5be325-c4b1-412f-aabb-20c14464bfb7" providerId="ADAL" clId="{25C97D6E-73B0-4140-96CD-2BA9D853D87A}" dt="2024-09-25T14:36:23.945" v="14145" actId="1036"/>
          <ac:spMkLst>
            <pc:docMk/>
            <pc:sldMk cId="3197628338" sldId="2147470511"/>
            <ac:spMk id="66" creationId="{DAD53727-E569-DEED-2F84-28E9FE2E073B}"/>
          </ac:spMkLst>
        </pc:spChg>
        <pc:spChg chg="add mod">
          <ac:chgData name="Mathias Vercauteren" userId="fa5be325-c4b1-412f-aabb-20c14464bfb7" providerId="ADAL" clId="{25C97D6E-73B0-4140-96CD-2BA9D853D87A}" dt="2024-09-25T14:36:23.945" v="14145" actId="1036"/>
          <ac:spMkLst>
            <pc:docMk/>
            <pc:sldMk cId="3197628338" sldId="2147470511"/>
            <ac:spMk id="67" creationId="{E292AE6E-8480-6C9A-A45F-1E5114ABB913}"/>
          </ac:spMkLst>
        </pc:spChg>
        <pc:spChg chg="add mod">
          <ac:chgData name="Mathias Vercauteren" userId="fa5be325-c4b1-412f-aabb-20c14464bfb7" providerId="ADAL" clId="{25C97D6E-73B0-4140-96CD-2BA9D853D87A}" dt="2024-09-25T14:36:23.945" v="14145" actId="1036"/>
          <ac:spMkLst>
            <pc:docMk/>
            <pc:sldMk cId="3197628338" sldId="2147470511"/>
            <ac:spMk id="68" creationId="{44DE30A0-A688-F0ED-8960-8A04AFD59345}"/>
          </ac:spMkLst>
        </pc:spChg>
        <pc:spChg chg="add mod">
          <ac:chgData name="Mathias Vercauteren" userId="fa5be325-c4b1-412f-aabb-20c14464bfb7" providerId="ADAL" clId="{25C97D6E-73B0-4140-96CD-2BA9D853D87A}" dt="2024-09-25T14:36:23.945" v="14145" actId="1036"/>
          <ac:spMkLst>
            <pc:docMk/>
            <pc:sldMk cId="3197628338" sldId="2147470511"/>
            <ac:spMk id="69" creationId="{25CC59C2-94B6-6274-AE7F-408899352AAB}"/>
          </ac:spMkLst>
        </pc:spChg>
        <pc:spChg chg="add mod">
          <ac:chgData name="Mathias Vercauteren" userId="fa5be325-c4b1-412f-aabb-20c14464bfb7" providerId="ADAL" clId="{25C97D6E-73B0-4140-96CD-2BA9D853D87A}" dt="2024-09-25T14:36:23.945" v="14145" actId="1036"/>
          <ac:spMkLst>
            <pc:docMk/>
            <pc:sldMk cId="3197628338" sldId="2147470511"/>
            <ac:spMk id="70" creationId="{92FB0D2C-E867-859B-431F-755BCEB48370}"/>
          </ac:spMkLst>
        </pc:spChg>
        <pc:spChg chg="add mod">
          <ac:chgData name="Mathias Vercauteren" userId="fa5be325-c4b1-412f-aabb-20c14464bfb7" providerId="ADAL" clId="{25C97D6E-73B0-4140-96CD-2BA9D853D87A}" dt="2024-09-25T14:36:23.945" v="14145" actId="1036"/>
          <ac:spMkLst>
            <pc:docMk/>
            <pc:sldMk cId="3197628338" sldId="2147470511"/>
            <ac:spMk id="71" creationId="{65A5C244-A460-E5CD-DCD4-9B413941E6CA}"/>
          </ac:spMkLst>
        </pc:spChg>
        <pc:spChg chg="add mod">
          <ac:chgData name="Mathias Vercauteren" userId="fa5be325-c4b1-412f-aabb-20c14464bfb7" providerId="ADAL" clId="{25C97D6E-73B0-4140-96CD-2BA9D853D87A}" dt="2024-09-25T14:36:23.945" v="14145" actId="1036"/>
          <ac:spMkLst>
            <pc:docMk/>
            <pc:sldMk cId="3197628338" sldId="2147470511"/>
            <ac:spMk id="72" creationId="{4440C605-87A3-0B48-607E-30EE921C405F}"/>
          </ac:spMkLst>
        </pc:spChg>
        <pc:spChg chg="add mod">
          <ac:chgData name="Mathias Vercauteren" userId="fa5be325-c4b1-412f-aabb-20c14464bfb7" providerId="ADAL" clId="{25C97D6E-73B0-4140-96CD-2BA9D853D87A}" dt="2024-09-25T14:36:23.945" v="14145" actId="1036"/>
          <ac:spMkLst>
            <pc:docMk/>
            <pc:sldMk cId="3197628338" sldId="2147470511"/>
            <ac:spMk id="73" creationId="{E9B47278-7A13-73B2-20B1-BF9735B5306B}"/>
          </ac:spMkLst>
        </pc:spChg>
        <pc:spChg chg="add mod">
          <ac:chgData name="Mathias Vercauteren" userId="fa5be325-c4b1-412f-aabb-20c14464bfb7" providerId="ADAL" clId="{25C97D6E-73B0-4140-96CD-2BA9D853D87A}" dt="2024-09-25T14:36:23.945" v="14145" actId="1036"/>
          <ac:spMkLst>
            <pc:docMk/>
            <pc:sldMk cId="3197628338" sldId="2147470511"/>
            <ac:spMk id="74" creationId="{22777D4C-362F-2DF0-833B-7D4FA5E7DAD8}"/>
          </ac:spMkLst>
        </pc:spChg>
        <pc:spChg chg="add mod">
          <ac:chgData name="Mathias Vercauteren" userId="fa5be325-c4b1-412f-aabb-20c14464bfb7" providerId="ADAL" clId="{25C97D6E-73B0-4140-96CD-2BA9D853D87A}" dt="2024-09-25T14:36:23.945" v="14145" actId="1036"/>
          <ac:spMkLst>
            <pc:docMk/>
            <pc:sldMk cId="3197628338" sldId="2147470511"/>
            <ac:spMk id="75" creationId="{CA1DFBCC-8A3D-E912-4628-8BE916CE8F2A}"/>
          </ac:spMkLst>
        </pc:spChg>
        <pc:spChg chg="add mod">
          <ac:chgData name="Mathias Vercauteren" userId="fa5be325-c4b1-412f-aabb-20c14464bfb7" providerId="ADAL" clId="{25C97D6E-73B0-4140-96CD-2BA9D853D87A}" dt="2024-09-25T14:36:23.945" v="14145" actId="1036"/>
          <ac:spMkLst>
            <pc:docMk/>
            <pc:sldMk cId="3197628338" sldId="2147470511"/>
            <ac:spMk id="76" creationId="{26CFA7D2-F207-F218-5AA4-1DD4AE62E64C}"/>
          </ac:spMkLst>
        </pc:spChg>
        <pc:spChg chg="add mod">
          <ac:chgData name="Mathias Vercauteren" userId="fa5be325-c4b1-412f-aabb-20c14464bfb7" providerId="ADAL" clId="{25C97D6E-73B0-4140-96CD-2BA9D853D87A}" dt="2024-09-25T14:36:23.945" v="14145" actId="1036"/>
          <ac:spMkLst>
            <pc:docMk/>
            <pc:sldMk cId="3197628338" sldId="2147470511"/>
            <ac:spMk id="77" creationId="{2408D1AB-64A2-4E78-3A89-F971E381A03E}"/>
          </ac:spMkLst>
        </pc:spChg>
        <pc:spChg chg="add mod">
          <ac:chgData name="Mathias Vercauteren" userId="fa5be325-c4b1-412f-aabb-20c14464bfb7" providerId="ADAL" clId="{25C97D6E-73B0-4140-96CD-2BA9D853D87A}" dt="2024-09-25T14:36:23.945" v="14145" actId="1036"/>
          <ac:spMkLst>
            <pc:docMk/>
            <pc:sldMk cId="3197628338" sldId="2147470511"/>
            <ac:spMk id="78" creationId="{FCDCFE93-C976-A273-A9E9-FC59EE0142FB}"/>
          </ac:spMkLst>
        </pc:spChg>
        <pc:spChg chg="add mod">
          <ac:chgData name="Mathias Vercauteren" userId="fa5be325-c4b1-412f-aabb-20c14464bfb7" providerId="ADAL" clId="{25C97D6E-73B0-4140-96CD-2BA9D853D87A}" dt="2024-09-25T14:36:23.945" v="14145" actId="1036"/>
          <ac:spMkLst>
            <pc:docMk/>
            <pc:sldMk cId="3197628338" sldId="2147470511"/>
            <ac:spMk id="79" creationId="{CCA0D109-48F3-BEB5-E723-4516CABC8016}"/>
          </ac:spMkLst>
        </pc:spChg>
        <pc:spChg chg="add mod">
          <ac:chgData name="Mathias Vercauteren" userId="fa5be325-c4b1-412f-aabb-20c14464bfb7" providerId="ADAL" clId="{25C97D6E-73B0-4140-96CD-2BA9D853D87A}" dt="2024-09-25T14:36:23.945" v="14145" actId="1036"/>
          <ac:spMkLst>
            <pc:docMk/>
            <pc:sldMk cId="3197628338" sldId="2147470511"/>
            <ac:spMk id="80" creationId="{38E13DB4-8B2D-F941-ECAA-9D772124900C}"/>
          </ac:spMkLst>
        </pc:spChg>
        <pc:spChg chg="add mod">
          <ac:chgData name="Mathias Vercauteren" userId="fa5be325-c4b1-412f-aabb-20c14464bfb7" providerId="ADAL" clId="{25C97D6E-73B0-4140-96CD-2BA9D853D87A}" dt="2024-09-25T14:36:23.945" v="14145" actId="1036"/>
          <ac:spMkLst>
            <pc:docMk/>
            <pc:sldMk cId="3197628338" sldId="2147470511"/>
            <ac:spMk id="81" creationId="{3D5F5E7F-1EAD-23B8-4F8A-1DFA08CE4077}"/>
          </ac:spMkLst>
        </pc:spChg>
        <pc:spChg chg="add mod">
          <ac:chgData name="Mathias Vercauteren" userId="fa5be325-c4b1-412f-aabb-20c14464bfb7" providerId="ADAL" clId="{25C97D6E-73B0-4140-96CD-2BA9D853D87A}" dt="2024-09-25T14:36:23.945" v="14145" actId="1036"/>
          <ac:spMkLst>
            <pc:docMk/>
            <pc:sldMk cId="3197628338" sldId="2147470511"/>
            <ac:spMk id="82" creationId="{A1A95C1F-0F83-1599-D9A0-51A3D73AFF63}"/>
          </ac:spMkLst>
        </pc:spChg>
        <pc:spChg chg="add mod">
          <ac:chgData name="Mathias Vercauteren" userId="fa5be325-c4b1-412f-aabb-20c14464bfb7" providerId="ADAL" clId="{25C97D6E-73B0-4140-96CD-2BA9D853D87A}" dt="2024-09-25T14:36:23.945" v="14145" actId="1036"/>
          <ac:spMkLst>
            <pc:docMk/>
            <pc:sldMk cId="3197628338" sldId="2147470511"/>
            <ac:spMk id="83" creationId="{0FC35E17-257C-1B07-B935-9849E82F0B94}"/>
          </ac:spMkLst>
        </pc:spChg>
        <pc:spChg chg="add mod">
          <ac:chgData name="Mathias Vercauteren" userId="fa5be325-c4b1-412f-aabb-20c14464bfb7" providerId="ADAL" clId="{25C97D6E-73B0-4140-96CD-2BA9D853D87A}" dt="2024-09-25T14:36:23.945" v="14145" actId="1036"/>
          <ac:spMkLst>
            <pc:docMk/>
            <pc:sldMk cId="3197628338" sldId="2147470511"/>
            <ac:spMk id="84" creationId="{BF2735D1-500E-BE31-2A61-9240E7BC5A99}"/>
          </ac:spMkLst>
        </pc:spChg>
        <pc:spChg chg="add mod">
          <ac:chgData name="Mathias Vercauteren" userId="fa5be325-c4b1-412f-aabb-20c14464bfb7" providerId="ADAL" clId="{25C97D6E-73B0-4140-96CD-2BA9D853D87A}" dt="2024-09-25T14:36:23.945" v="14145" actId="1036"/>
          <ac:spMkLst>
            <pc:docMk/>
            <pc:sldMk cId="3197628338" sldId="2147470511"/>
            <ac:spMk id="85" creationId="{A45E10C9-9DE6-806B-336E-CF368793E807}"/>
          </ac:spMkLst>
        </pc:spChg>
        <pc:spChg chg="add mod">
          <ac:chgData name="Mathias Vercauteren" userId="fa5be325-c4b1-412f-aabb-20c14464bfb7" providerId="ADAL" clId="{25C97D6E-73B0-4140-96CD-2BA9D853D87A}" dt="2024-09-25T14:36:23.945" v="14145" actId="1036"/>
          <ac:spMkLst>
            <pc:docMk/>
            <pc:sldMk cId="3197628338" sldId="2147470511"/>
            <ac:spMk id="86" creationId="{0C80D10F-AD07-14F1-BBE6-3C8D32F8F930}"/>
          </ac:spMkLst>
        </pc:spChg>
        <pc:spChg chg="add mod">
          <ac:chgData name="Mathias Vercauteren" userId="fa5be325-c4b1-412f-aabb-20c14464bfb7" providerId="ADAL" clId="{25C97D6E-73B0-4140-96CD-2BA9D853D87A}" dt="2024-09-25T14:36:23.945" v="14145" actId="1036"/>
          <ac:spMkLst>
            <pc:docMk/>
            <pc:sldMk cId="3197628338" sldId="2147470511"/>
            <ac:spMk id="87" creationId="{DC90E811-62B2-E7C0-B54E-3061D2AECAAA}"/>
          </ac:spMkLst>
        </pc:spChg>
        <pc:spChg chg="add mod">
          <ac:chgData name="Mathias Vercauteren" userId="fa5be325-c4b1-412f-aabb-20c14464bfb7" providerId="ADAL" clId="{25C97D6E-73B0-4140-96CD-2BA9D853D87A}" dt="2024-09-25T14:36:23.945" v="14145" actId="1036"/>
          <ac:spMkLst>
            <pc:docMk/>
            <pc:sldMk cId="3197628338" sldId="2147470511"/>
            <ac:spMk id="88" creationId="{4382D9B4-1642-8B1C-A292-9C7716133809}"/>
          </ac:spMkLst>
        </pc:spChg>
        <pc:spChg chg="add mod">
          <ac:chgData name="Mathias Vercauteren" userId="fa5be325-c4b1-412f-aabb-20c14464bfb7" providerId="ADAL" clId="{25C97D6E-73B0-4140-96CD-2BA9D853D87A}" dt="2024-09-25T14:36:23.945" v="14145" actId="1036"/>
          <ac:spMkLst>
            <pc:docMk/>
            <pc:sldMk cId="3197628338" sldId="2147470511"/>
            <ac:spMk id="89" creationId="{CA61B3A5-B1EA-D091-2EB4-75B3C8EC3ABB}"/>
          </ac:spMkLst>
        </pc:spChg>
        <pc:spChg chg="add mod">
          <ac:chgData name="Mathias Vercauteren" userId="fa5be325-c4b1-412f-aabb-20c14464bfb7" providerId="ADAL" clId="{25C97D6E-73B0-4140-96CD-2BA9D853D87A}" dt="2024-09-25T14:36:23.945" v="14145" actId="1036"/>
          <ac:spMkLst>
            <pc:docMk/>
            <pc:sldMk cId="3197628338" sldId="2147470511"/>
            <ac:spMk id="90" creationId="{ACE0B0CF-F610-955A-7C8F-34B04EC8370E}"/>
          </ac:spMkLst>
        </pc:spChg>
        <pc:spChg chg="add mod">
          <ac:chgData name="Mathias Vercauteren" userId="fa5be325-c4b1-412f-aabb-20c14464bfb7" providerId="ADAL" clId="{25C97D6E-73B0-4140-96CD-2BA9D853D87A}" dt="2024-09-25T14:36:23.945" v="14145" actId="1036"/>
          <ac:spMkLst>
            <pc:docMk/>
            <pc:sldMk cId="3197628338" sldId="2147470511"/>
            <ac:spMk id="91" creationId="{10612EF5-3B0B-CE6F-7585-AAD94BF8BE38}"/>
          </ac:spMkLst>
        </pc:spChg>
        <pc:spChg chg="add mod">
          <ac:chgData name="Mathias Vercauteren" userId="fa5be325-c4b1-412f-aabb-20c14464bfb7" providerId="ADAL" clId="{25C97D6E-73B0-4140-96CD-2BA9D853D87A}" dt="2024-09-25T14:36:23.945" v="14145" actId="1036"/>
          <ac:spMkLst>
            <pc:docMk/>
            <pc:sldMk cId="3197628338" sldId="2147470511"/>
            <ac:spMk id="92" creationId="{DDF4613B-AB81-524E-4A25-07A688F137AF}"/>
          </ac:spMkLst>
        </pc:spChg>
        <pc:spChg chg="add mod">
          <ac:chgData name="Mathias Vercauteren" userId="fa5be325-c4b1-412f-aabb-20c14464bfb7" providerId="ADAL" clId="{25C97D6E-73B0-4140-96CD-2BA9D853D87A}" dt="2024-09-25T14:36:23.945" v="14145" actId="1036"/>
          <ac:spMkLst>
            <pc:docMk/>
            <pc:sldMk cId="3197628338" sldId="2147470511"/>
            <ac:spMk id="93" creationId="{1EDB0F19-DDBC-341B-524C-BE28BA970521}"/>
          </ac:spMkLst>
        </pc:spChg>
        <pc:spChg chg="add mod">
          <ac:chgData name="Mathias Vercauteren" userId="fa5be325-c4b1-412f-aabb-20c14464bfb7" providerId="ADAL" clId="{25C97D6E-73B0-4140-96CD-2BA9D853D87A}" dt="2024-09-25T14:36:23.945" v="14145" actId="1036"/>
          <ac:spMkLst>
            <pc:docMk/>
            <pc:sldMk cId="3197628338" sldId="2147470511"/>
            <ac:spMk id="94" creationId="{0CF06AFC-3938-6EC5-33BA-0A4CAEC0E913}"/>
          </ac:spMkLst>
        </pc:spChg>
        <pc:spChg chg="add mod">
          <ac:chgData name="Mathias Vercauteren" userId="fa5be325-c4b1-412f-aabb-20c14464bfb7" providerId="ADAL" clId="{25C97D6E-73B0-4140-96CD-2BA9D853D87A}" dt="2024-09-25T14:36:23.945" v="14145" actId="1036"/>
          <ac:spMkLst>
            <pc:docMk/>
            <pc:sldMk cId="3197628338" sldId="2147470511"/>
            <ac:spMk id="95" creationId="{B6C05E0A-0111-E35B-FC1C-01F1EF1FEB81}"/>
          </ac:spMkLst>
        </pc:spChg>
        <pc:picChg chg="add del mod modCrop">
          <ac:chgData name="Mathias Vercauteren" userId="fa5be325-c4b1-412f-aabb-20c14464bfb7" providerId="ADAL" clId="{25C97D6E-73B0-4140-96CD-2BA9D853D87A}" dt="2024-09-25T14:35:26.350" v="14127" actId="478"/>
          <ac:picMkLst>
            <pc:docMk/>
            <pc:sldMk cId="3197628338" sldId="2147470511"/>
            <ac:picMk id="39" creationId="{5702129E-473D-B6AD-7E46-A47ED89B33FC}"/>
          </ac:picMkLst>
        </pc:picChg>
      </pc:sldChg>
      <pc:sldChg chg="addSp delSp modSp add mod modTransition modAnim">
        <pc:chgData name="Mathias Vercauteren" userId="fa5be325-c4b1-412f-aabb-20c14464bfb7" providerId="ADAL" clId="{25C97D6E-73B0-4140-96CD-2BA9D853D87A}" dt="2024-10-02T17:13:14.143" v="41813"/>
        <pc:sldMkLst>
          <pc:docMk/>
          <pc:sldMk cId="953162944" sldId="2147470512"/>
        </pc:sldMkLst>
        <pc:spChg chg="mod">
          <ac:chgData name="Mathias Vercauteren" userId="fa5be325-c4b1-412f-aabb-20c14464bfb7" providerId="ADAL" clId="{25C97D6E-73B0-4140-96CD-2BA9D853D87A}" dt="2024-09-25T14:40:02.694" v="14230" actId="20577"/>
          <ac:spMkLst>
            <pc:docMk/>
            <pc:sldMk cId="953162944" sldId="2147470512"/>
            <ac:spMk id="13" creationId="{BCD802CA-D2F7-FCC8-4920-B600A7E721A6}"/>
          </ac:spMkLst>
        </pc:spChg>
        <pc:spChg chg="mod">
          <ac:chgData name="Mathias Vercauteren" userId="fa5be325-c4b1-412f-aabb-20c14464bfb7" providerId="ADAL" clId="{25C97D6E-73B0-4140-96CD-2BA9D853D87A}" dt="2024-09-25T14:37:20.893" v="14157" actId="20577"/>
          <ac:spMkLst>
            <pc:docMk/>
            <pc:sldMk cId="953162944" sldId="2147470512"/>
            <ac:spMk id="14" creationId="{BEC5DAFE-A1CE-9A93-37A0-6546E1A7EF48}"/>
          </ac:spMkLst>
        </pc:spChg>
        <pc:spChg chg="mod">
          <ac:chgData name="Mathias Vercauteren" userId="fa5be325-c4b1-412f-aabb-20c14464bfb7" providerId="ADAL" clId="{25C97D6E-73B0-4140-96CD-2BA9D853D87A}" dt="2024-09-25T14:37:52.036" v="14162"/>
          <ac:spMkLst>
            <pc:docMk/>
            <pc:sldMk cId="953162944" sldId="2147470512"/>
            <ac:spMk id="16" creationId="{3E50EE46-0665-A7D4-B001-F0C536605C6B}"/>
          </ac:spMkLst>
        </pc:spChg>
        <pc:spChg chg="mod">
          <ac:chgData name="Mathias Vercauteren" userId="fa5be325-c4b1-412f-aabb-20c14464bfb7" providerId="ADAL" clId="{25C97D6E-73B0-4140-96CD-2BA9D853D87A}" dt="2024-09-25T14:37:52.036" v="14162"/>
          <ac:spMkLst>
            <pc:docMk/>
            <pc:sldMk cId="953162944" sldId="2147470512"/>
            <ac:spMk id="21" creationId="{B7DE615B-119A-F9C2-19F8-E20F539CB1A8}"/>
          </ac:spMkLst>
        </pc:spChg>
        <pc:spChg chg="mod">
          <ac:chgData name="Mathias Vercauteren" userId="fa5be325-c4b1-412f-aabb-20c14464bfb7" providerId="ADAL" clId="{25C97D6E-73B0-4140-96CD-2BA9D853D87A}" dt="2024-09-25T14:37:52.036" v="14162"/>
          <ac:spMkLst>
            <pc:docMk/>
            <pc:sldMk cId="953162944" sldId="2147470512"/>
            <ac:spMk id="24" creationId="{83212C57-4DC3-F1A3-90EF-ABB4D47A85A4}"/>
          </ac:spMkLst>
        </pc:spChg>
        <pc:spChg chg="mod">
          <ac:chgData name="Mathias Vercauteren" userId="fa5be325-c4b1-412f-aabb-20c14464bfb7" providerId="ADAL" clId="{25C97D6E-73B0-4140-96CD-2BA9D853D87A}" dt="2024-09-25T14:38:15.360" v="14166"/>
          <ac:spMkLst>
            <pc:docMk/>
            <pc:sldMk cId="953162944" sldId="2147470512"/>
            <ac:spMk id="27" creationId="{49A2DB95-EC2A-D7D4-2F9E-6CFF0710CC72}"/>
          </ac:spMkLst>
        </pc:spChg>
        <pc:spChg chg="mod">
          <ac:chgData name="Mathias Vercauteren" userId="fa5be325-c4b1-412f-aabb-20c14464bfb7" providerId="ADAL" clId="{25C97D6E-73B0-4140-96CD-2BA9D853D87A}" dt="2024-09-25T14:38:31.264" v="14173" actId="571"/>
          <ac:spMkLst>
            <pc:docMk/>
            <pc:sldMk cId="953162944" sldId="2147470512"/>
            <ac:spMk id="30" creationId="{0D4ABA86-2E1B-700F-E4AD-070FBC3E9757}"/>
          </ac:spMkLst>
        </pc:spChg>
        <pc:spChg chg="mod">
          <ac:chgData name="Mathias Vercauteren" userId="fa5be325-c4b1-412f-aabb-20c14464bfb7" providerId="ADAL" clId="{25C97D6E-73B0-4140-96CD-2BA9D853D87A}" dt="2024-09-25T14:38:33.021" v="14174" actId="571"/>
          <ac:spMkLst>
            <pc:docMk/>
            <pc:sldMk cId="953162944" sldId="2147470512"/>
            <ac:spMk id="33" creationId="{BA437727-562D-5329-55A1-872617076044}"/>
          </ac:spMkLst>
        </pc:spChg>
        <pc:spChg chg="del">
          <ac:chgData name="Mathias Vercauteren" userId="fa5be325-c4b1-412f-aabb-20c14464bfb7" providerId="ADAL" clId="{25C97D6E-73B0-4140-96CD-2BA9D853D87A}" dt="2024-09-25T14:37:58.899" v="14164" actId="478"/>
          <ac:spMkLst>
            <pc:docMk/>
            <pc:sldMk cId="953162944" sldId="2147470512"/>
            <ac:spMk id="40" creationId="{BFA7587D-2564-ED26-19B2-1137A8A2A5B0}"/>
          </ac:spMkLst>
        </pc:spChg>
        <pc:spChg chg="del">
          <ac:chgData name="Mathias Vercauteren" userId="fa5be325-c4b1-412f-aabb-20c14464bfb7" providerId="ADAL" clId="{25C97D6E-73B0-4140-96CD-2BA9D853D87A}" dt="2024-09-25T14:37:58.899" v="14164" actId="478"/>
          <ac:spMkLst>
            <pc:docMk/>
            <pc:sldMk cId="953162944" sldId="2147470512"/>
            <ac:spMk id="41" creationId="{F2818B69-69A2-B88A-568F-27005AB835FB}"/>
          </ac:spMkLst>
        </pc:spChg>
        <pc:spChg chg="del">
          <ac:chgData name="Mathias Vercauteren" userId="fa5be325-c4b1-412f-aabb-20c14464bfb7" providerId="ADAL" clId="{25C97D6E-73B0-4140-96CD-2BA9D853D87A}" dt="2024-09-25T14:37:58.899" v="14164" actId="478"/>
          <ac:spMkLst>
            <pc:docMk/>
            <pc:sldMk cId="953162944" sldId="2147470512"/>
            <ac:spMk id="42" creationId="{6FD83CD7-62C6-C629-4438-6CAEF9FE290E}"/>
          </ac:spMkLst>
        </pc:spChg>
        <pc:spChg chg="del">
          <ac:chgData name="Mathias Vercauteren" userId="fa5be325-c4b1-412f-aabb-20c14464bfb7" providerId="ADAL" clId="{25C97D6E-73B0-4140-96CD-2BA9D853D87A}" dt="2024-09-25T14:37:58.899" v="14164" actId="478"/>
          <ac:spMkLst>
            <pc:docMk/>
            <pc:sldMk cId="953162944" sldId="2147470512"/>
            <ac:spMk id="43" creationId="{9784E740-CBD0-80A8-5FD1-43023A25397B}"/>
          </ac:spMkLst>
        </pc:spChg>
        <pc:spChg chg="del">
          <ac:chgData name="Mathias Vercauteren" userId="fa5be325-c4b1-412f-aabb-20c14464bfb7" providerId="ADAL" clId="{25C97D6E-73B0-4140-96CD-2BA9D853D87A}" dt="2024-09-25T14:37:58.899" v="14164" actId="478"/>
          <ac:spMkLst>
            <pc:docMk/>
            <pc:sldMk cId="953162944" sldId="2147470512"/>
            <ac:spMk id="44" creationId="{D85DDDE6-74D6-EB09-14E9-E070A0DCA9D0}"/>
          </ac:spMkLst>
        </pc:spChg>
        <pc:spChg chg="del">
          <ac:chgData name="Mathias Vercauteren" userId="fa5be325-c4b1-412f-aabb-20c14464bfb7" providerId="ADAL" clId="{25C97D6E-73B0-4140-96CD-2BA9D853D87A}" dt="2024-09-25T14:37:58.899" v="14164" actId="478"/>
          <ac:spMkLst>
            <pc:docMk/>
            <pc:sldMk cId="953162944" sldId="2147470512"/>
            <ac:spMk id="45" creationId="{42C27F48-94D1-43A6-BF8D-2009B655F269}"/>
          </ac:spMkLst>
        </pc:spChg>
        <pc:spChg chg="del">
          <ac:chgData name="Mathias Vercauteren" userId="fa5be325-c4b1-412f-aabb-20c14464bfb7" providerId="ADAL" clId="{25C97D6E-73B0-4140-96CD-2BA9D853D87A}" dt="2024-09-25T14:37:58.899" v="14164" actId="478"/>
          <ac:spMkLst>
            <pc:docMk/>
            <pc:sldMk cId="953162944" sldId="2147470512"/>
            <ac:spMk id="46" creationId="{F39CDC66-A743-0052-7336-8B594680AF27}"/>
          </ac:spMkLst>
        </pc:spChg>
        <pc:spChg chg="del">
          <ac:chgData name="Mathias Vercauteren" userId="fa5be325-c4b1-412f-aabb-20c14464bfb7" providerId="ADAL" clId="{25C97D6E-73B0-4140-96CD-2BA9D853D87A}" dt="2024-09-25T14:37:58.899" v="14164" actId="478"/>
          <ac:spMkLst>
            <pc:docMk/>
            <pc:sldMk cId="953162944" sldId="2147470512"/>
            <ac:spMk id="47" creationId="{BC0BEFAD-C31D-3A81-DB3A-6AD877DB1B05}"/>
          </ac:spMkLst>
        </pc:spChg>
        <pc:spChg chg="del">
          <ac:chgData name="Mathias Vercauteren" userId="fa5be325-c4b1-412f-aabb-20c14464bfb7" providerId="ADAL" clId="{25C97D6E-73B0-4140-96CD-2BA9D853D87A}" dt="2024-09-25T14:37:58.899" v="14164" actId="478"/>
          <ac:spMkLst>
            <pc:docMk/>
            <pc:sldMk cId="953162944" sldId="2147470512"/>
            <ac:spMk id="48" creationId="{58C92DC7-7DA1-D1F8-4B78-DFED01842974}"/>
          </ac:spMkLst>
        </pc:spChg>
        <pc:spChg chg="del">
          <ac:chgData name="Mathias Vercauteren" userId="fa5be325-c4b1-412f-aabb-20c14464bfb7" providerId="ADAL" clId="{25C97D6E-73B0-4140-96CD-2BA9D853D87A}" dt="2024-09-25T14:37:58.899" v="14164" actId="478"/>
          <ac:spMkLst>
            <pc:docMk/>
            <pc:sldMk cId="953162944" sldId="2147470512"/>
            <ac:spMk id="49" creationId="{C929B8F8-1854-175D-3B62-280BB3C0D0AE}"/>
          </ac:spMkLst>
        </pc:spChg>
        <pc:grpChg chg="add mod">
          <ac:chgData name="Mathias Vercauteren" userId="fa5be325-c4b1-412f-aabb-20c14464bfb7" providerId="ADAL" clId="{25C97D6E-73B0-4140-96CD-2BA9D853D87A}" dt="2024-09-25T14:38:41.870" v="14179" actId="1036"/>
          <ac:grpSpMkLst>
            <pc:docMk/>
            <pc:sldMk cId="953162944" sldId="2147470512"/>
            <ac:grpSpMk id="15" creationId="{0CFABA36-B948-AE9A-728D-F3C54CDC6E01}"/>
          </ac:grpSpMkLst>
        </pc:grpChg>
        <pc:grpChg chg="add mod">
          <ac:chgData name="Mathias Vercauteren" userId="fa5be325-c4b1-412f-aabb-20c14464bfb7" providerId="ADAL" clId="{25C97D6E-73B0-4140-96CD-2BA9D853D87A}" dt="2024-09-25T14:38:03.025" v="14165" actId="1076"/>
          <ac:grpSpMkLst>
            <pc:docMk/>
            <pc:sldMk cId="953162944" sldId="2147470512"/>
            <ac:grpSpMk id="20" creationId="{BE69839A-04CF-623A-806D-F038DB5DEAC9}"/>
          </ac:grpSpMkLst>
        </pc:grpChg>
        <pc:grpChg chg="add mod">
          <ac:chgData name="Mathias Vercauteren" userId="fa5be325-c4b1-412f-aabb-20c14464bfb7" providerId="ADAL" clId="{25C97D6E-73B0-4140-96CD-2BA9D853D87A}" dt="2024-09-25T14:38:43.858" v="14186" actId="1037"/>
          <ac:grpSpMkLst>
            <pc:docMk/>
            <pc:sldMk cId="953162944" sldId="2147470512"/>
            <ac:grpSpMk id="23" creationId="{C762A791-1750-3882-8FD1-BC0D1DBD42ED}"/>
          </ac:grpSpMkLst>
        </pc:grpChg>
        <pc:grpChg chg="add mod">
          <ac:chgData name="Mathias Vercauteren" userId="fa5be325-c4b1-412f-aabb-20c14464bfb7" providerId="ADAL" clId="{25C97D6E-73B0-4140-96CD-2BA9D853D87A}" dt="2024-09-25T14:38:28.194" v="14172" actId="1076"/>
          <ac:grpSpMkLst>
            <pc:docMk/>
            <pc:sldMk cId="953162944" sldId="2147470512"/>
            <ac:grpSpMk id="26" creationId="{ED6D6534-8025-94DE-DA7E-159145F9BC8A}"/>
          </ac:grpSpMkLst>
        </pc:grpChg>
        <pc:grpChg chg="add mod">
          <ac:chgData name="Mathias Vercauteren" userId="fa5be325-c4b1-412f-aabb-20c14464bfb7" providerId="ADAL" clId="{25C97D6E-73B0-4140-96CD-2BA9D853D87A}" dt="2024-09-25T14:38:31.264" v="14173" actId="571"/>
          <ac:grpSpMkLst>
            <pc:docMk/>
            <pc:sldMk cId="953162944" sldId="2147470512"/>
            <ac:grpSpMk id="29" creationId="{A87BF878-AAF2-C7B7-4CE3-BCC1AA02AFAD}"/>
          </ac:grpSpMkLst>
        </pc:grpChg>
        <pc:grpChg chg="add mod">
          <ac:chgData name="Mathias Vercauteren" userId="fa5be325-c4b1-412f-aabb-20c14464bfb7" providerId="ADAL" clId="{25C97D6E-73B0-4140-96CD-2BA9D853D87A}" dt="2024-09-25T14:38:33.021" v="14174" actId="571"/>
          <ac:grpSpMkLst>
            <pc:docMk/>
            <pc:sldMk cId="953162944" sldId="2147470512"/>
            <ac:grpSpMk id="32" creationId="{A746C46B-016A-B28F-8A01-3A71A94A0CFC}"/>
          </ac:grpSpMkLst>
        </pc:grpChg>
        <pc:picChg chg="mod">
          <ac:chgData name="Mathias Vercauteren" userId="fa5be325-c4b1-412f-aabb-20c14464bfb7" providerId="ADAL" clId="{25C97D6E-73B0-4140-96CD-2BA9D853D87A}" dt="2024-09-25T14:37:52.036" v="14162"/>
          <ac:picMkLst>
            <pc:docMk/>
            <pc:sldMk cId="953162944" sldId="2147470512"/>
            <ac:picMk id="17" creationId="{976E7C60-157C-4DF2-A21C-25890BB204A5}"/>
          </ac:picMkLst>
        </pc:picChg>
        <pc:picChg chg="mod">
          <ac:chgData name="Mathias Vercauteren" userId="fa5be325-c4b1-412f-aabb-20c14464bfb7" providerId="ADAL" clId="{25C97D6E-73B0-4140-96CD-2BA9D853D87A}" dt="2024-09-25T14:37:52.036" v="14162"/>
          <ac:picMkLst>
            <pc:docMk/>
            <pc:sldMk cId="953162944" sldId="2147470512"/>
            <ac:picMk id="22" creationId="{DBF70EA0-36AA-E1D7-5D6A-511AC4B978C4}"/>
          </ac:picMkLst>
        </pc:picChg>
        <pc:picChg chg="mod">
          <ac:chgData name="Mathias Vercauteren" userId="fa5be325-c4b1-412f-aabb-20c14464bfb7" providerId="ADAL" clId="{25C97D6E-73B0-4140-96CD-2BA9D853D87A}" dt="2024-09-25T14:37:52.036" v="14162"/>
          <ac:picMkLst>
            <pc:docMk/>
            <pc:sldMk cId="953162944" sldId="2147470512"/>
            <ac:picMk id="25" creationId="{AF396BDB-9950-84EB-293D-43A6F943F4AA}"/>
          </ac:picMkLst>
        </pc:picChg>
        <pc:picChg chg="mod">
          <ac:chgData name="Mathias Vercauteren" userId="fa5be325-c4b1-412f-aabb-20c14464bfb7" providerId="ADAL" clId="{25C97D6E-73B0-4140-96CD-2BA9D853D87A}" dt="2024-09-25T14:38:15.360" v="14166"/>
          <ac:picMkLst>
            <pc:docMk/>
            <pc:sldMk cId="953162944" sldId="2147470512"/>
            <ac:picMk id="28" creationId="{65F3CDE7-FDEE-6F57-F66B-562CC2F89DF2}"/>
          </ac:picMkLst>
        </pc:picChg>
        <pc:picChg chg="mod">
          <ac:chgData name="Mathias Vercauteren" userId="fa5be325-c4b1-412f-aabb-20c14464bfb7" providerId="ADAL" clId="{25C97D6E-73B0-4140-96CD-2BA9D853D87A}" dt="2024-09-25T14:38:31.264" v="14173" actId="571"/>
          <ac:picMkLst>
            <pc:docMk/>
            <pc:sldMk cId="953162944" sldId="2147470512"/>
            <ac:picMk id="31" creationId="{8FE7E317-F774-EFED-102E-62011D6F53BF}"/>
          </ac:picMkLst>
        </pc:picChg>
        <pc:picChg chg="mod">
          <ac:chgData name="Mathias Vercauteren" userId="fa5be325-c4b1-412f-aabb-20c14464bfb7" providerId="ADAL" clId="{25C97D6E-73B0-4140-96CD-2BA9D853D87A}" dt="2024-09-25T14:38:33.021" v="14174" actId="571"/>
          <ac:picMkLst>
            <pc:docMk/>
            <pc:sldMk cId="953162944" sldId="2147470512"/>
            <ac:picMk id="34" creationId="{EB4B6864-BBB3-9780-1491-FAC94DA25AD5}"/>
          </ac:picMkLst>
        </pc:picChg>
      </pc:sldChg>
      <pc:sldChg chg="addSp delSp modSp add mod modTransition modAnim">
        <pc:chgData name="Mathias Vercauteren" userId="fa5be325-c4b1-412f-aabb-20c14464bfb7" providerId="ADAL" clId="{25C97D6E-73B0-4140-96CD-2BA9D853D87A}" dt="2024-10-02T17:13:14.143" v="41813"/>
        <pc:sldMkLst>
          <pc:docMk/>
          <pc:sldMk cId="2087784172" sldId="2147470513"/>
        </pc:sldMkLst>
        <pc:spChg chg="mod">
          <ac:chgData name="Mathias Vercauteren" userId="fa5be325-c4b1-412f-aabb-20c14464bfb7" providerId="ADAL" clId="{25C97D6E-73B0-4140-96CD-2BA9D853D87A}" dt="2024-09-25T14:44:24.982" v="14251" actId="207"/>
          <ac:spMkLst>
            <pc:docMk/>
            <pc:sldMk cId="2087784172" sldId="2147470513"/>
            <ac:spMk id="13" creationId="{BCD802CA-D2F7-FCC8-4920-B600A7E721A6}"/>
          </ac:spMkLst>
        </pc:spChg>
        <pc:spChg chg="mod">
          <ac:chgData name="Mathias Vercauteren" userId="fa5be325-c4b1-412f-aabb-20c14464bfb7" providerId="ADAL" clId="{25C97D6E-73B0-4140-96CD-2BA9D853D87A}" dt="2024-09-25T14:43:54.097" v="14245" actId="20577"/>
          <ac:spMkLst>
            <pc:docMk/>
            <pc:sldMk cId="2087784172" sldId="2147470513"/>
            <ac:spMk id="14" creationId="{BEC5DAFE-A1CE-9A93-37A0-6546E1A7EF48}"/>
          </ac:spMkLst>
        </pc:spChg>
        <pc:spChg chg="add mod">
          <ac:chgData name="Mathias Vercauteren" userId="fa5be325-c4b1-412f-aabb-20c14464bfb7" providerId="ADAL" clId="{25C97D6E-73B0-4140-96CD-2BA9D853D87A}" dt="2024-09-25T14:45:04.736" v="14255" actId="571"/>
          <ac:spMkLst>
            <pc:docMk/>
            <pc:sldMk cId="2087784172" sldId="2147470513"/>
            <ac:spMk id="35" creationId="{416F051F-4725-8842-7825-D1D4E83894A9}"/>
          </ac:spMkLst>
        </pc:spChg>
        <pc:spChg chg="add mod">
          <ac:chgData name="Mathias Vercauteren" userId="fa5be325-c4b1-412f-aabb-20c14464bfb7" providerId="ADAL" clId="{25C97D6E-73B0-4140-96CD-2BA9D853D87A}" dt="2024-09-25T14:45:04.736" v="14255" actId="571"/>
          <ac:spMkLst>
            <pc:docMk/>
            <pc:sldMk cId="2087784172" sldId="2147470513"/>
            <ac:spMk id="36" creationId="{EA09B8D2-887B-8479-CE61-A74FC0E50E32}"/>
          </ac:spMkLst>
        </pc:spChg>
        <pc:spChg chg="add mod">
          <ac:chgData name="Mathias Vercauteren" userId="fa5be325-c4b1-412f-aabb-20c14464bfb7" providerId="ADAL" clId="{25C97D6E-73B0-4140-96CD-2BA9D853D87A}" dt="2024-09-25T14:45:04.736" v="14255" actId="571"/>
          <ac:spMkLst>
            <pc:docMk/>
            <pc:sldMk cId="2087784172" sldId="2147470513"/>
            <ac:spMk id="37" creationId="{F628D724-265A-48BC-1056-0BBC2E88A01C}"/>
          </ac:spMkLst>
        </pc:spChg>
        <pc:spChg chg="add mod">
          <ac:chgData name="Mathias Vercauteren" userId="fa5be325-c4b1-412f-aabb-20c14464bfb7" providerId="ADAL" clId="{25C97D6E-73B0-4140-96CD-2BA9D853D87A}" dt="2024-09-25T14:45:04.736" v="14255" actId="571"/>
          <ac:spMkLst>
            <pc:docMk/>
            <pc:sldMk cId="2087784172" sldId="2147470513"/>
            <ac:spMk id="38" creationId="{0F838FB6-D680-565D-7573-1962755DE88B}"/>
          </ac:spMkLst>
        </pc:spChg>
        <pc:spChg chg="add mod">
          <ac:chgData name="Mathias Vercauteren" userId="fa5be325-c4b1-412f-aabb-20c14464bfb7" providerId="ADAL" clId="{25C97D6E-73B0-4140-96CD-2BA9D853D87A}" dt="2024-09-25T14:45:04.736" v="14255" actId="571"/>
          <ac:spMkLst>
            <pc:docMk/>
            <pc:sldMk cId="2087784172" sldId="2147470513"/>
            <ac:spMk id="39" creationId="{B8D8905B-693E-FE51-82F4-8DD96116E920}"/>
          </ac:spMkLst>
        </pc:spChg>
        <pc:spChg chg="add mod">
          <ac:chgData name="Mathias Vercauteren" userId="fa5be325-c4b1-412f-aabb-20c14464bfb7" providerId="ADAL" clId="{25C97D6E-73B0-4140-96CD-2BA9D853D87A}" dt="2024-09-25T14:45:04.736" v="14255" actId="571"/>
          <ac:spMkLst>
            <pc:docMk/>
            <pc:sldMk cId="2087784172" sldId="2147470513"/>
            <ac:spMk id="40" creationId="{E0B129C9-950D-886B-53FB-1B9F7F677C35}"/>
          </ac:spMkLst>
        </pc:spChg>
        <pc:spChg chg="mod">
          <ac:chgData name="Mathias Vercauteren" userId="fa5be325-c4b1-412f-aabb-20c14464bfb7" providerId="ADAL" clId="{25C97D6E-73B0-4140-96CD-2BA9D853D87A}" dt="2024-09-25T14:45:04.736" v="14255" actId="571"/>
          <ac:spMkLst>
            <pc:docMk/>
            <pc:sldMk cId="2087784172" sldId="2147470513"/>
            <ac:spMk id="42" creationId="{EB27E7B1-A8C2-C81F-2184-F1E9E6038964}"/>
          </ac:spMkLst>
        </pc:spChg>
        <pc:spChg chg="add mod">
          <ac:chgData name="Mathias Vercauteren" userId="fa5be325-c4b1-412f-aabb-20c14464bfb7" providerId="ADAL" clId="{25C97D6E-73B0-4140-96CD-2BA9D853D87A}" dt="2024-09-25T14:45:04.019" v="14254" actId="571"/>
          <ac:spMkLst>
            <pc:docMk/>
            <pc:sldMk cId="2087784172" sldId="2147470513"/>
            <ac:spMk id="44" creationId="{04CA0739-D55E-FC46-EB1E-71B17229C2C6}"/>
          </ac:spMkLst>
        </pc:spChg>
        <pc:spChg chg="add mod">
          <ac:chgData name="Mathias Vercauteren" userId="fa5be325-c4b1-412f-aabb-20c14464bfb7" providerId="ADAL" clId="{25C97D6E-73B0-4140-96CD-2BA9D853D87A}" dt="2024-09-25T14:45:04.019" v="14254" actId="571"/>
          <ac:spMkLst>
            <pc:docMk/>
            <pc:sldMk cId="2087784172" sldId="2147470513"/>
            <ac:spMk id="45" creationId="{22B12BF3-FC19-C2EB-3E49-D8496F8079DE}"/>
          </ac:spMkLst>
        </pc:spChg>
        <pc:spChg chg="add mod">
          <ac:chgData name="Mathias Vercauteren" userId="fa5be325-c4b1-412f-aabb-20c14464bfb7" providerId="ADAL" clId="{25C97D6E-73B0-4140-96CD-2BA9D853D87A}" dt="2024-09-25T14:45:04.019" v="14254" actId="571"/>
          <ac:spMkLst>
            <pc:docMk/>
            <pc:sldMk cId="2087784172" sldId="2147470513"/>
            <ac:spMk id="46" creationId="{A5A81820-631E-C3F0-E8E9-7E960A927276}"/>
          </ac:spMkLst>
        </pc:spChg>
        <pc:spChg chg="add mod">
          <ac:chgData name="Mathias Vercauteren" userId="fa5be325-c4b1-412f-aabb-20c14464bfb7" providerId="ADAL" clId="{25C97D6E-73B0-4140-96CD-2BA9D853D87A}" dt="2024-09-25T14:45:04.019" v="14254" actId="571"/>
          <ac:spMkLst>
            <pc:docMk/>
            <pc:sldMk cId="2087784172" sldId="2147470513"/>
            <ac:spMk id="47" creationId="{ED452148-75F0-9A54-C70D-1110F73CB28B}"/>
          </ac:spMkLst>
        </pc:spChg>
        <pc:spChg chg="add mod">
          <ac:chgData name="Mathias Vercauteren" userId="fa5be325-c4b1-412f-aabb-20c14464bfb7" providerId="ADAL" clId="{25C97D6E-73B0-4140-96CD-2BA9D853D87A}" dt="2024-09-25T14:45:04.019" v="14254" actId="571"/>
          <ac:spMkLst>
            <pc:docMk/>
            <pc:sldMk cId="2087784172" sldId="2147470513"/>
            <ac:spMk id="48" creationId="{7FC345D5-D40D-CC11-3827-896704714A85}"/>
          </ac:spMkLst>
        </pc:spChg>
        <pc:spChg chg="mod">
          <ac:chgData name="Mathias Vercauteren" userId="fa5be325-c4b1-412f-aabb-20c14464bfb7" providerId="ADAL" clId="{25C97D6E-73B0-4140-96CD-2BA9D853D87A}" dt="2024-09-25T14:45:28.244" v="14261" actId="1076"/>
          <ac:spMkLst>
            <pc:docMk/>
            <pc:sldMk cId="2087784172" sldId="2147470513"/>
            <ac:spMk id="51" creationId="{C9C37584-D428-9CF8-4C83-59A800D626BD}"/>
          </ac:spMkLst>
        </pc:spChg>
        <pc:spChg chg="mod">
          <ac:chgData name="Mathias Vercauteren" userId="fa5be325-c4b1-412f-aabb-20c14464bfb7" providerId="ADAL" clId="{25C97D6E-73B0-4140-96CD-2BA9D853D87A}" dt="2024-09-25T14:45:45.968" v="14264" actId="1076"/>
          <ac:spMkLst>
            <pc:docMk/>
            <pc:sldMk cId="2087784172" sldId="2147470513"/>
            <ac:spMk id="53" creationId="{A229E1C7-C73F-C8C6-D3E4-A75B6F40387D}"/>
          </ac:spMkLst>
        </pc:spChg>
        <pc:spChg chg="mod">
          <ac:chgData name="Mathias Vercauteren" userId="fa5be325-c4b1-412f-aabb-20c14464bfb7" providerId="ADAL" clId="{25C97D6E-73B0-4140-96CD-2BA9D853D87A}" dt="2024-09-25T14:45:31.164" v="14262" actId="1076"/>
          <ac:spMkLst>
            <pc:docMk/>
            <pc:sldMk cId="2087784172" sldId="2147470513"/>
            <ac:spMk id="54" creationId="{E9FAD4D4-96E6-4132-CB5C-A1DA2F432C7B}"/>
          </ac:spMkLst>
        </pc:spChg>
        <pc:spChg chg="mod">
          <ac:chgData name="Mathias Vercauteren" userId="fa5be325-c4b1-412f-aabb-20c14464bfb7" providerId="ADAL" clId="{25C97D6E-73B0-4140-96CD-2BA9D853D87A}" dt="2024-09-25T14:45:15.954" v="14258" actId="1076"/>
          <ac:spMkLst>
            <pc:docMk/>
            <pc:sldMk cId="2087784172" sldId="2147470513"/>
            <ac:spMk id="57" creationId="{00782AC4-C347-954A-8179-56881454C944}"/>
          </ac:spMkLst>
        </pc:spChg>
        <pc:spChg chg="mod">
          <ac:chgData name="Mathias Vercauteren" userId="fa5be325-c4b1-412f-aabb-20c14464bfb7" providerId="ADAL" clId="{25C97D6E-73B0-4140-96CD-2BA9D853D87A}" dt="2024-09-25T14:45:07.098" v="14256" actId="1076"/>
          <ac:spMkLst>
            <pc:docMk/>
            <pc:sldMk cId="2087784172" sldId="2147470513"/>
            <ac:spMk id="60" creationId="{7F4749F6-5320-53C1-06B5-59E11D88910D}"/>
          </ac:spMkLst>
        </pc:spChg>
        <pc:spChg chg="mod">
          <ac:chgData name="Mathias Vercauteren" userId="fa5be325-c4b1-412f-aabb-20c14464bfb7" providerId="ADAL" clId="{25C97D6E-73B0-4140-96CD-2BA9D853D87A}" dt="2024-09-25T14:45:39.427" v="14263" actId="1076"/>
          <ac:spMkLst>
            <pc:docMk/>
            <pc:sldMk cId="2087784172" sldId="2147470513"/>
            <ac:spMk id="61" creationId="{C632EFFE-DF5B-C691-0C20-2034A2D4C3BB}"/>
          </ac:spMkLst>
        </pc:spChg>
        <pc:spChg chg="mod">
          <ac:chgData name="Mathias Vercauteren" userId="fa5be325-c4b1-412f-aabb-20c14464bfb7" providerId="ADAL" clId="{25C97D6E-73B0-4140-96CD-2BA9D853D87A}" dt="2024-09-25T14:45:49.793" v="14265" actId="1076"/>
          <ac:spMkLst>
            <pc:docMk/>
            <pc:sldMk cId="2087784172" sldId="2147470513"/>
            <ac:spMk id="63" creationId="{DB01DE29-28A7-7E8D-1213-284ABE54F0BF}"/>
          </ac:spMkLst>
        </pc:spChg>
        <pc:spChg chg="mod">
          <ac:chgData name="Mathias Vercauteren" userId="fa5be325-c4b1-412f-aabb-20c14464bfb7" providerId="ADAL" clId="{25C97D6E-73B0-4140-96CD-2BA9D853D87A}" dt="2024-09-25T14:45:53.160" v="14266" actId="1076"/>
          <ac:spMkLst>
            <pc:docMk/>
            <pc:sldMk cId="2087784172" sldId="2147470513"/>
            <ac:spMk id="64" creationId="{8AE095FE-84D0-2654-C305-190DF76A13BB}"/>
          </ac:spMkLst>
        </pc:spChg>
        <pc:spChg chg="mod">
          <ac:chgData name="Mathias Vercauteren" userId="fa5be325-c4b1-412f-aabb-20c14464bfb7" providerId="ADAL" clId="{25C97D6E-73B0-4140-96CD-2BA9D853D87A}" dt="2024-09-25T14:45:24.383" v="14260" actId="1076"/>
          <ac:spMkLst>
            <pc:docMk/>
            <pc:sldMk cId="2087784172" sldId="2147470513"/>
            <ac:spMk id="66" creationId="{DAD53727-E569-DEED-2F84-28E9FE2E073B}"/>
          </ac:spMkLst>
        </pc:spChg>
        <pc:spChg chg="mod">
          <ac:chgData name="Mathias Vercauteren" userId="fa5be325-c4b1-412f-aabb-20c14464bfb7" providerId="ADAL" clId="{25C97D6E-73B0-4140-96CD-2BA9D853D87A}" dt="2024-09-25T14:45:19.397" v="14259" actId="1076"/>
          <ac:spMkLst>
            <pc:docMk/>
            <pc:sldMk cId="2087784172" sldId="2147470513"/>
            <ac:spMk id="67" creationId="{E292AE6E-8480-6C9A-A45F-1E5114ABB913}"/>
          </ac:spMkLst>
        </pc:spChg>
        <pc:spChg chg="mod">
          <ac:chgData name="Mathias Vercauteren" userId="fa5be325-c4b1-412f-aabb-20c14464bfb7" providerId="ADAL" clId="{25C97D6E-73B0-4140-96CD-2BA9D853D87A}" dt="2024-09-25T14:45:28.244" v="14261" actId="1076"/>
          <ac:spMkLst>
            <pc:docMk/>
            <pc:sldMk cId="2087784172" sldId="2147470513"/>
            <ac:spMk id="72" creationId="{4440C605-87A3-0B48-607E-30EE921C405F}"/>
          </ac:spMkLst>
        </pc:spChg>
        <pc:spChg chg="mod">
          <ac:chgData name="Mathias Vercauteren" userId="fa5be325-c4b1-412f-aabb-20c14464bfb7" providerId="ADAL" clId="{25C97D6E-73B0-4140-96CD-2BA9D853D87A}" dt="2024-09-25T14:45:28.244" v="14261" actId="1076"/>
          <ac:spMkLst>
            <pc:docMk/>
            <pc:sldMk cId="2087784172" sldId="2147470513"/>
            <ac:spMk id="73" creationId="{E9B47278-7A13-73B2-20B1-BF9735B5306B}"/>
          </ac:spMkLst>
        </pc:spChg>
        <pc:spChg chg="mod">
          <ac:chgData name="Mathias Vercauteren" userId="fa5be325-c4b1-412f-aabb-20c14464bfb7" providerId="ADAL" clId="{25C97D6E-73B0-4140-96CD-2BA9D853D87A}" dt="2024-09-25T14:45:39.427" v="14263" actId="1076"/>
          <ac:spMkLst>
            <pc:docMk/>
            <pc:sldMk cId="2087784172" sldId="2147470513"/>
            <ac:spMk id="74" creationId="{22777D4C-362F-2DF0-833B-7D4FA5E7DAD8}"/>
          </ac:spMkLst>
        </pc:spChg>
        <pc:spChg chg="mod">
          <ac:chgData name="Mathias Vercauteren" userId="fa5be325-c4b1-412f-aabb-20c14464bfb7" providerId="ADAL" clId="{25C97D6E-73B0-4140-96CD-2BA9D853D87A}" dt="2024-09-25T14:45:39.427" v="14263" actId="1076"/>
          <ac:spMkLst>
            <pc:docMk/>
            <pc:sldMk cId="2087784172" sldId="2147470513"/>
            <ac:spMk id="75" creationId="{CA1DFBCC-8A3D-E912-4628-8BE916CE8F2A}"/>
          </ac:spMkLst>
        </pc:spChg>
        <pc:spChg chg="mod">
          <ac:chgData name="Mathias Vercauteren" userId="fa5be325-c4b1-412f-aabb-20c14464bfb7" providerId="ADAL" clId="{25C97D6E-73B0-4140-96CD-2BA9D853D87A}" dt="2024-09-25T14:45:07.098" v="14256" actId="1076"/>
          <ac:spMkLst>
            <pc:docMk/>
            <pc:sldMk cId="2087784172" sldId="2147470513"/>
            <ac:spMk id="76" creationId="{26CFA7D2-F207-F218-5AA4-1DD4AE62E64C}"/>
          </ac:spMkLst>
        </pc:spChg>
        <pc:spChg chg="mod">
          <ac:chgData name="Mathias Vercauteren" userId="fa5be325-c4b1-412f-aabb-20c14464bfb7" providerId="ADAL" clId="{25C97D6E-73B0-4140-96CD-2BA9D853D87A}" dt="2024-09-25T14:45:07.098" v="14256" actId="1076"/>
          <ac:spMkLst>
            <pc:docMk/>
            <pc:sldMk cId="2087784172" sldId="2147470513"/>
            <ac:spMk id="77" creationId="{2408D1AB-64A2-4E78-3A89-F971E381A03E}"/>
          </ac:spMkLst>
        </pc:spChg>
        <pc:spChg chg="mod">
          <ac:chgData name="Mathias Vercauteren" userId="fa5be325-c4b1-412f-aabb-20c14464bfb7" providerId="ADAL" clId="{25C97D6E-73B0-4140-96CD-2BA9D853D87A}" dt="2024-09-25T14:45:07.098" v="14256" actId="1076"/>
          <ac:spMkLst>
            <pc:docMk/>
            <pc:sldMk cId="2087784172" sldId="2147470513"/>
            <ac:spMk id="78" creationId="{FCDCFE93-C976-A273-A9E9-FC59EE0142FB}"/>
          </ac:spMkLst>
        </pc:spChg>
        <pc:spChg chg="mod">
          <ac:chgData name="Mathias Vercauteren" userId="fa5be325-c4b1-412f-aabb-20c14464bfb7" providerId="ADAL" clId="{25C97D6E-73B0-4140-96CD-2BA9D853D87A}" dt="2024-09-25T14:45:07.098" v="14256" actId="1076"/>
          <ac:spMkLst>
            <pc:docMk/>
            <pc:sldMk cId="2087784172" sldId="2147470513"/>
            <ac:spMk id="79" creationId="{CCA0D109-48F3-BEB5-E723-4516CABC8016}"/>
          </ac:spMkLst>
        </pc:spChg>
        <pc:spChg chg="mod">
          <ac:chgData name="Mathias Vercauteren" userId="fa5be325-c4b1-412f-aabb-20c14464bfb7" providerId="ADAL" clId="{25C97D6E-73B0-4140-96CD-2BA9D853D87A}" dt="2024-09-25T14:45:07.098" v="14256" actId="1076"/>
          <ac:spMkLst>
            <pc:docMk/>
            <pc:sldMk cId="2087784172" sldId="2147470513"/>
            <ac:spMk id="80" creationId="{38E13DB4-8B2D-F941-ECAA-9D772124900C}"/>
          </ac:spMkLst>
        </pc:spChg>
        <pc:spChg chg="mod">
          <ac:chgData name="Mathias Vercauteren" userId="fa5be325-c4b1-412f-aabb-20c14464bfb7" providerId="ADAL" clId="{25C97D6E-73B0-4140-96CD-2BA9D853D87A}" dt="2024-09-25T14:45:49.793" v="14265" actId="1076"/>
          <ac:spMkLst>
            <pc:docMk/>
            <pc:sldMk cId="2087784172" sldId="2147470513"/>
            <ac:spMk id="81" creationId="{3D5F5E7F-1EAD-23B8-4F8A-1DFA08CE4077}"/>
          </ac:spMkLst>
        </pc:spChg>
        <pc:spChg chg="mod">
          <ac:chgData name="Mathias Vercauteren" userId="fa5be325-c4b1-412f-aabb-20c14464bfb7" providerId="ADAL" clId="{25C97D6E-73B0-4140-96CD-2BA9D853D87A}" dt="2024-09-25T14:45:24.383" v="14260" actId="1076"/>
          <ac:spMkLst>
            <pc:docMk/>
            <pc:sldMk cId="2087784172" sldId="2147470513"/>
            <ac:spMk id="82" creationId="{A1A95C1F-0F83-1599-D9A0-51A3D73AFF63}"/>
          </ac:spMkLst>
        </pc:spChg>
        <pc:spChg chg="mod">
          <ac:chgData name="Mathias Vercauteren" userId="fa5be325-c4b1-412f-aabb-20c14464bfb7" providerId="ADAL" clId="{25C97D6E-73B0-4140-96CD-2BA9D853D87A}" dt="2024-09-25T14:45:24.383" v="14260" actId="1076"/>
          <ac:spMkLst>
            <pc:docMk/>
            <pc:sldMk cId="2087784172" sldId="2147470513"/>
            <ac:spMk id="83" creationId="{0FC35E17-257C-1B07-B935-9849E82F0B94}"/>
          </ac:spMkLst>
        </pc:spChg>
        <pc:spChg chg="mod">
          <ac:chgData name="Mathias Vercauteren" userId="fa5be325-c4b1-412f-aabb-20c14464bfb7" providerId="ADAL" clId="{25C97D6E-73B0-4140-96CD-2BA9D853D87A}" dt="2024-09-25T14:45:24.383" v="14260" actId="1076"/>
          <ac:spMkLst>
            <pc:docMk/>
            <pc:sldMk cId="2087784172" sldId="2147470513"/>
            <ac:spMk id="84" creationId="{BF2735D1-500E-BE31-2A61-9240E7BC5A99}"/>
          </ac:spMkLst>
        </pc:spChg>
        <pc:spChg chg="mod">
          <ac:chgData name="Mathias Vercauteren" userId="fa5be325-c4b1-412f-aabb-20c14464bfb7" providerId="ADAL" clId="{25C97D6E-73B0-4140-96CD-2BA9D853D87A}" dt="2024-09-25T14:45:53.160" v="14266" actId="1076"/>
          <ac:spMkLst>
            <pc:docMk/>
            <pc:sldMk cId="2087784172" sldId="2147470513"/>
            <ac:spMk id="85" creationId="{A45E10C9-9DE6-806B-336E-CF368793E807}"/>
          </ac:spMkLst>
        </pc:spChg>
        <pc:spChg chg="mod">
          <ac:chgData name="Mathias Vercauteren" userId="fa5be325-c4b1-412f-aabb-20c14464bfb7" providerId="ADAL" clId="{25C97D6E-73B0-4140-96CD-2BA9D853D87A}" dt="2024-09-25T14:45:19.397" v="14259" actId="1076"/>
          <ac:spMkLst>
            <pc:docMk/>
            <pc:sldMk cId="2087784172" sldId="2147470513"/>
            <ac:spMk id="86" creationId="{0C80D10F-AD07-14F1-BBE6-3C8D32F8F930}"/>
          </ac:spMkLst>
        </pc:spChg>
        <pc:spChg chg="mod">
          <ac:chgData name="Mathias Vercauteren" userId="fa5be325-c4b1-412f-aabb-20c14464bfb7" providerId="ADAL" clId="{25C97D6E-73B0-4140-96CD-2BA9D853D87A}" dt="2024-09-25T14:45:19.397" v="14259" actId="1076"/>
          <ac:spMkLst>
            <pc:docMk/>
            <pc:sldMk cId="2087784172" sldId="2147470513"/>
            <ac:spMk id="87" creationId="{DC90E811-62B2-E7C0-B54E-3061D2AECAAA}"/>
          </ac:spMkLst>
        </pc:spChg>
        <pc:spChg chg="mod">
          <ac:chgData name="Mathias Vercauteren" userId="fa5be325-c4b1-412f-aabb-20c14464bfb7" providerId="ADAL" clId="{25C97D6E-73B0-4140-96CD-2BA9D853D87A}" dt="2024-09-25T14:45:19.397" v="14259" actId="1076"/>
          <ac:spMkLst>
            <pc:docMk/>
            <pc:sldMk cId="2087784172" sldId="2147470513"/>
            <ac:spMk id="88" creationId="{4382D9B4-1642-8B1C-A292-9C7716133809}"/>
          </ac:spMkLst>
        </pc:spChg>
        <pc:spChg chg="mod">
          <ac:chgData name="Mathias Vercauteren" userId="fa5be325-c4b1-412f-aabb-20c14464bfb7" providerId="ADAL" clId="{25C97D6E-73B0-4140-96CD-2BA9D853D87A}" dt="2024-09-25T14:45:19.397" v="14259" actId="1076"/>
          <ac:spMkLst>
            <pc:docMk/>
            <pc:sldMk cId="2087784172" sldId="2147470513"/>
            <ac:spMk id="89" creationId="{CA61B3A5-B1EA-D091-2EB4-75B3C8EC3ABB}"/>
          </ac:spMkLst>
        </pc:spChg>
        <pc:spChg chg="mod">
          <ac:chgData name="Mathias Vercauteren" userId="fa5be325-c4b1-412f-aabb-20c14464bfb7" providerId="ADAL" clId="{25C97D6E-73B0-4140-96CD-2BA9D853D87A}" dt="2024-09-25T14:45:15.954" v="14258" actId="1076"/>
          <ac:spMkLst>
            <pc:docMk/>
            <pc:sldMk cId="2087784172" sldId="2147470513"/>
            <ac:spMk id="90" creationId="{ACE0B0CF-F610-955A-7C8F-34B04EC8370E}"/>
          </ac:spMkLst>
        </pc:spChg>
        <pc:spChg chg="mod">
          <ac:chgData name="Mathias Vercauteren" userId="fa5be325-c4b1-412f-aabb-20c14464bfb7" providerId="ADAL" clId="{25C97D6E-73B0-4140-96CD-2BA9D853D87A}" dt="2024-09-25T14:45:15.954" v="14258" actId="1076"/>
          <ac:spMkLst>
            <pc:docMk/>
            <pc:sldMk cId="2087784172" sldId="2147470513"/>
            <ac:spMk id="91" creationId="{10612EF5-3B0B-CE6F-7585-AAD94BF8BE38}"/>
          </ac:spMkLst>
        </pc:spChg>
        <pc:spChg chg="mod">
          <ac:chgData name="Mathias Vercauteren" userId="fa5be325-c4b1-412f-aabb-20c14464bfb7" providerId="ADAL" clId="{25C97D6E-73B0-4140-96CD-2BA9D853D87A}" dt="2024-09-25T14:45:15.954" v="14258" actId="1076"/>
          <ac:spMkLst>
            <pc:docMk/>
            <pc:sldMk cId="2087784172" sldId="2147470513"/>
            <ac:spMk id="92" creationId="{DDF4613B-AB81-524E-4A25-07A688F137AF}"/>
          </ac:spMkLst>
        </pc:spChg>
        <pc:spChg chg="mod">
          <ac:chgData name="Mathias Vercauteren" userId="fa5be325-c4b1-412f-aabb-20c14464bfb7" providerId="ADAL" clId="{25C97D6E-73B0-4140-96CD-2BA9D853D87A}" dt="2024-09-25T14:45:45.968" v="14264" actId="1076"/>
          <ac:spMkLst>
            <pc:docMk/>
            <pc:sldMk cId="2087784172" sldId="2147470513"/>
            <ac:spMk id="93" creationId="{1EDB0F19-DDBC-341B-524C-BE28BA970521}"/>
          </ac:spMkLst>
        </pc:spChg>
        <pc:spChg chg="mod">
          <ac:chgData name="Mathias Vercauteren" userId="fa5be325-c4b1-412f-aabb-20c14464bfb7" providerId="ADAL" clId="{25C97D6E-73B0-4140-96CD-2BA9D853D87A}" dt="2024-09-25T14:45:31.164" v="14262" actId="1076"/>
          <ac:spMkLst>
            <pc:docMk/>
            <pc:sldMk cId="2087784172" sldId="2147470513"/>
            <ac:spMk id="94" creationId="{0CF06AFC-3938-6EC5-33BA-0A4CAEC0E913}"/>
          </ac:spMkLst>
        </pc:spChg>
        <pc:spChg chg="mod">
          <ac:chgData name="Mathias Vercauteren" userId="fa5be325-c4b1-412f-aabb-20c14464bfb7" providerId="ADAL" clId="{25C97D6E-73B0-4140-96CD-2BA9D853D87A}" dt="2024-09-25T14:45:31.164" v="14262" actId="1076"/>
          <ac:spMkLst>
            <pc:docMk/>
            <pc:sldMk cId="2087784172" sldId="2147470513"/>
            <ac:spMk id="95" creationId="{B6C05E0A-0111-E35B-FC1C-01F1EF1FEB81}"/>
          </ac:spMkLst>
        </pc:spChg>
        <pc:spChg chg="mod">
          <ac:chgData name="Mathias Vercauteren" userId="fa5be325-c4b1-412f-aabb-20c14464bfb7" providerId="ADAL" clId="{25C97D6E-73B0-4140-96CD-2BA9D853D87A}" dt="2024-09-25T14:45:04.019" v="14254" actId="571"/>
          <ac:spMkLst>
            <pc:docMk/>
            <pc:sldMk cId="2087784172" sldId="2147470513"/>
            <ac:spMk id="96" creationId="{86A61986-75D7-F82A-95DA-EE485B6A7CCE}"/>
          </ac:spMkLst>
        </pc:spChg>
        <pc:grpChg chg="del">
          <ac:chgData name="Mathias Vercauteren" userId="fa5be325-c4b1-412f-aabb-20c14464bfb7" providerId="ADAL" clId="{25C97D6E-73B0-4140-96CD-2BA9D853D87A}" dt="2024-09-25T14:43:56.652" v="14246" actId="478"/>
          <ac:grpSpMkLst>
            <pc:docMk/>
            <pc:sldMk cId="2087784172" sldId="2147470513"/>
            <ac:grpSpMk id="15" creationId="{0CFABA36-B948-AE9A-728D-F3C54CDC6E01}"/>
          </ac:grpSpMkLst>
        </pc:grpChg>
        <pc:grpChg chg="del">
          <ac:chgData name="Mathias Vercauteren" userId="fa5be325-c4b1-412f-aabb-20c14464bfb7" providerId="ADAL" clId="{25C97D6E-73B0-4140-96CD-2BA9D853D87A}" dt="2024-09-25T14:43:56.652" v="14246" actId="478"/>
          <ac:grpSpMkLst>
            <pc:docMk/>
            <pc:sldMk cId="2087784172" sldId="2147470513"/>
            <ac:grpSpMk id="20" creationId="{BE69839A-04CF-623A-806D-F038DB5DEAC9}"/>
          </ac:grpSpMkLst>
        </pc:grpChg>
        <pc:grpChg chg="del">
          <ac:chgData name="Mathias Vercauteren" userId="fa5be325-c4b1-412f-aabb-20c14464bfb7" providerId="ADAL" clId="{25C97D6E-73B0-4140-96CD-2BA9D853D87A}" dt="2024-09-25T14:43:56.652" v="14246" actId="478"/>
          <ac:grpSpMkLst>
            <pc:docMk/>
            <pc:sldMk cId="2087784172" sldId="2147470513"/>
            <ac:grpSpMk id="23" creationId="{C762A791-1750-3882-8FD1-BC0D1DBD42ED}"/>
          </ac:grpSpMkLst>
        </pc:grpChg>
        <pc:grpChg chg="mod">
          <ac:chgData name="Mathias Vercauteren" userId="fa5be325-c4b1-412f-aabb-20c14464bfb7" providerId="ADAL" clId="{25C97D6E-73B0-4140-96CD-2BA9D853D87A}" dt="2024-09-25T14:45:07.098" v="14256" actId="1076"/>
          <ac:grpSpMkLst>
            <pc:docMk/>
            <pc:sldMk cId="2087784172" sldId="2147470513"/>
            <ac:grpSpMk id="26" creationId="{ED6D6534-8025-94DE-DA7E-159145F9BC8A}"/>
          </ac:grpSpMkLst>
        </pc:grpChg>
        <pc:grpChg chg="mod">
          <ac:chgData name="Mathias Vercauteren" userId="fa5be325-c4b1-412f-aabb-20c14464bfb7" providerId="ADAL" clId="{25C97D6E-73B0-4140-96CD-2BA9D853D87A}" dt="2024-09-25T14:45:15.954" v="14258" actId="1076"/>
          <ac:grpSpMkLst>
            <pc:docMk/>
            <pc:sldMk cId="2087784172" sldId="2147470513"/>
            <ac:grpSpMk id="29" creationId="{A87BF878-AAF2-C7B7-4CE3-BCC1AA02AFAD}"/>
          </ac:grpSpMkLst>
        </pc:grpChg>
        <pc:grpChg chg="mod">
          <ac:chgData name="Mathias Vercauteren" userId="fa5be325-c4b1-412f-aabb-20c14464bfb7" providerId="ADAL" clId="{25C97D6E-73B0-4140-96CD-2BA9D853D87A}" dt="2024-09-25T14:45:19.397" v="14259" actId="1076"/>
          <ac:grpSpMkLst>
            <pc:docMk/>
            <pc:sldMk cId="2087784172" sldId="2147470513"/>
            <ac:grpSpMk id="32" creationId="{A746C46B-016A-B28F-8A01-3A71A94A0CFC}"/>
          </ac:grpSpMkLst>
        </pc:grpChg>
        <pc:grpChg chg="add mod">
          <ac:chgData name="Mathias Vercauteren" userId="fa5be325-c4b1-412f-aabb-20c14464bfb7" providerId="ADAL" clId="{25C97D6E-73B0-4140-96CD-2BA9D853D87A}" dt="2024-09-25T14:45:04.736" v="14255" actId="571"/>
          <ac:grpSpMkLst>
            <pc:docMk/>
            <pc:sldMk cId="2087784172" sldId="2147470513"/>
            <ac:grpSpMk id="41" creationId="{E9BF9BB9-A45B-E623-DECA-B1C131DAA351}"/>
          </ac:grpSpMkLst>
        </pc:grpChg>
        <pc:grpChg chg="add mod">
          <ac:chgData name="Mathias Vercauteren" userId="fa5be325-c4b1-412f-aabb-20c14464bfb7" providerId="ADAL" clId="{25C97D6E-73B0-4140-96CD-2BA9D853D87A}" dt="2024-09-25T14:45:04.019" v="14254" actId="571"/>
          <ac:grpSpMkLst>
            <pc:docMk/>
            <pc:sldMk cId="2087784172" sldId="2147470513"/>
            <ac:grpSpMk id="49" creationId="{71BF4D0A-97CC-FA45-0F79-47644052D55A}"/>
          </ac:grpSpMkLst>
        </pc:grpChg>
        <pc:picChg chg="mod">
          <ac:chgData name="Mathias Vercauteren" userId="fa5be325-c4b1-412f-aabb-20c14464bfb7" providerId="ADAL" clId="{25C97D6E-73B0-4140-96CD-2BA9D853D87A}" dt="2024-09-25T14:45:04.736" v="14255" actId="571"/>
          <ac:picMkLst>
            <pc:docMk/>
            <pc:sldMk cId="2087784172" sldId="2147470513"/>
            <ac:picMk id="43" creationId="{7BA17443-204A-0C11-4E6C-2E3467590874}"/>
          </ac:picMkLst>
        </pc:picChg>
        <pc:picChg chg="mod">
          <ac:chgData name="Mathias Vercauteren" userId="fa5be325-c4b1-412f-aabb-20c14464bfb7" providerId="ADAL" clId="{25C97D6E-73B0-4140-96CD-2BA9D853D87A}" dt="2024-09-25T14:45:04.019" v="14254" actId="571"/>
          <ac:picMkLst>
            <pc:docMk/>
            <pc:sldMk cId="2087784172" sldId="2147470513"/>
            <ac:picMk id="97" creationId="{20BC2DC4-F726-FCB0-7865-A5AB353C5723}"/>
          </ac:picMkLst>
        </pc:picChg>
      </pc:sldChg>
      <pc:sldChg chg="addSp delSp modSp add mod modTransition">
        <pc:chgData name="Mathias Vercauteren" userId="fa5be325-c4b1-412f-aabb-20c14464bfb7" providerId="ADAL" clId="{25C97D6E-73B0-4140-96CD-2BA9D853D87A}" dt="2024-10-02T17:13:14.143" v="41813"/>
        <pc:sldMkLst>
          <pc:docMk/>
          <pc:sldMk cId="575590310" sldId="2147470514"/>
        </pc:sldMkLst>
        <pc:spChg chg="del">
          <ac:chgData name="Mathias Vercauteren" userId="fa5be325-c4b1-412f-aabb-20c14464bfb7" providerId="ADAL" clId="{25C97D6E-73B0-4140-96CD-2BA9D853D87A}" dt="2024-09-25T14:46:38.575" v="14270" actId="478"/>
          <ac:spMkLst>
            <pc:docMk/>
            <pc:sldMk cId="575590310" sldId="2147470514"/>
            <ac:spMk id="13" creationId="{BCD802CA-D2F7-FCC8-4920-B600A7E721A6}"/>
          </ac:spMkLst>
        </pc:spChg>
        <pc:spChg chg="del">
          <ac:chgData name="Mathias Vercauteren" userId="fa5be325-c4b1-412f-aabb-20c14464bfb7" providerId="ADAL" clId="{25C97D6E-73B0-4140-96CD-2BA9D853D87A}" dt="2024-09-25T14:46:37.360" v="14269" actId="478"/>
          <ac:spMkLst>
            <pc:docMk/>
            <pc:sldMk cId="575590310" sldId="2147470514"/>
            <ac:spMk id="14" creationId="{BEC5DAFE-A1CE-9A93-37A0-6546E1A7EF48}"/>
          </ac:spMkLst>
        </pc:spChg>
        <pc:spChg chg="del">
          <ac:chgData name="Mathias Vercauteren" userId="fa5be325-c4b1-412f-aabb-20c14464bfb7" providerId="ADAL" clId="{25C97D6E-73B0-4140-96CD-2BA9D853D87A}" dt="2024-09-25T14:46:37.360" v="14269" actId="478"/>
          <ac:spMkLst>
            <pc:docMk/>
            <pc:sldMk cId="575590310" sldId="2147470514"/>
            <ac:spMk id="50" creationId="{AA24272C-FED4-61C8-CC27-3E102C9D8F08}"/>
          </ac:spMkLst>
        </pc:spChg>
        <pc:spChg chg="del">
          <ac:chgData name="Mathias Vercauteren" userId="fa5be325-c4b1-412f-aabb-20c14464bfb7" providerId="ADAL" clId="{25C97D6E-73B0-4140-96CD-2BA9D853D87A}" dt="2024-09-25T14:46:37.360" v="14269" actId="478"/>
          <ac:spMkLst>
            <pc:docMk/>
            <pc:sldMk cId="575590310" sldId="2147470514"/>
            <ac:spMk id="52" creationId="{FCE4E628-5F6A-0A54-4005-4619E6DBC3E5}"/>
          </ac:spMkLst>
        </pc:spChg>
        <pc:spChg chg="del">
          <ac:chgData name="Mathias Vercauteren" userId="fa5be325-c4b1-412f-aabb-20c14464bfb7" providerId="ADAL" clId="{25C97D6E-73B0-4140-96CD-2BA9D853D87A}" dt="2024-09-25T14:46:37.360" v="14269" actId="478"/>
          <ac:spMkLst>
            <pc:docMk/>
            <pc:sldMk cId="575590310" sldId="2147470514"/>
            <ac:spMk id="55" creationId="{E512EEAF-1D5C-6FBA-7650-EB010302813F}"/>
          </ac:spMkLst>
        </pc:spChg>
        <pc:spChg chg="del">
          <ac:chgData name="Mathias Vercauteren" userId="fa5be325-c4b1-412f-aabb-20c14464bfb7" providerId="ADAL" clId="{25C97D6E-73B0-4140-96CD-2BA9D853D87A}" dt="2024-09-25T14:46:37.360" v="14269" actId="478"/>
          <ac:spMkLst>
            <pc:docMk/>
            <pc:sldMk cId="575590310" sldId="2147470514"/>
            <ac:spMk id="56" creationId="{69A7523B-B0B1-3DC5-23D2-2B8D661539B8}"/>
          </ac:spMkLst>
        </pc:spChg>
        <pc:spChg chg="del">
          <ac:chgData name="Mathias Vercauteren" userId="fa5be325-c4b1-412f-aabb-20c14464bfb7" providerId="ADAL" clId="{25C97D6E-73B0-4140-96CD-2BA9D853D87A}" dt="2024-09-25T14:46:37.360" v="14269" actId="478"/>
          <ac:spMkLst>
            <pc:docMk/>
            <pc:sldMk cId="575590310" sldId="2147470514"/>
            <ac:spMk id="58" creationId="{80AEEF75-2409-E0EB-9F29-2348F15B2FC4}"/>
          </ac:spMkLst>
        </pc:spChg>
        <pc:spChg chg="del">
          <ac:chgData name="Mathias Vercauteren" userId="fa5be325-c4b1-412f-aabb-20c14464bfb7" providerId="ADAL" clId="{25C97D6E-73B0-4140-96CD-2BA9D853D87A}" dt="2024-09-25T14:46:37.360" v="14269" actId="478"/>
          <ac:spMkLst>
            <pc:docMk/>
            <pc:sldMk cId="575590310" sldId="2147470514"/>
            <ac:spMk id="59" creationId="{B6BBBE3E-2B33-14D0-09C8-2E2698A8144F}"/>
          </ac:spMkLst>
        </pc:spChg>
        <pc:spChg chg="del">
          <ac:chgData name="Mathias Vercauteren" userId="fa5be325-c4b1-412f-aabb-20c14464bfb7" providerId="ADAL" clId="{25C97D6E-73B0-4140-96CD-2BA9D853D87A}" dt="2024-09-25T14:46:37.360" v="14269" actId="478"/>
          <ac:spMkLst>
            <pc:docMk/>
            <pc:sldMk cId="575590310" sldId="2147470514"/>
            <ac:spMk id="62" creationId="{4F38ECF2-D126-0200-BEBA-FD551584DAB6}"/>
          </ac:spMkLst>
        </pc:spChg>
        <pc:spChg chg="del">
          <ac:chgData name="Mathias Vercauteren" userId="fa5be325-c4b1-412f-aabb-20c14464bfb7" providerId="ADAL" clId="{25C97D6E-73B0-4140-96CD-2BA9D853D87A}" dt="2024-09-25T14:46:37.360" v="14269" actId="478"/>
          <ac:spMkLst>
            <pc:docMk/>
            <pc:sldMk cId="575590310" sldId="2147470514"/>
            <ac:spMk id="65" creationId="{77E656A2-5C96-9277-F7FE-9A1C9664F9FA}"/>
          </ac:spMkLst>
        </pc:spChg>
        <pc:spChg chg="del">
          <ac:chgData name="Mathias Vercauteren" userId="fa5be325-c4b1-412f-aabb-20c14464bfb7" providerId="ADAL" clId="{25C97D6E-73B0-4140-96CD-2BA9D853D87A}" dt="2024-09-25T14:46:37.360" v="14269" actId="478"/>
          <ac:spMkLst>
            <pc:docMk/>
            <pc:sldMk cId="575590310" sldId="2147470514"/>
            <ac:spMk id="68" creationId="{44DE30A0-A688-F0ED-8960-8A04AFD59345}"/>
          </ac:spMkLst>
        </pc:spChg>
        <pc:spChg chg="del">
          <ac:chgData name="Mathias Vercauteren" userId="fa5be325-c4b1-412f-aabb-20c14464bfb7" providerId="ADAL" clId="{25C97D6E-73B0-4140-96CD-2BA9D853D87A}" dt="2024-09-25T14:46:37.360" v="14269" actId="478"/>
          <ac:spMkLst>
            <pc:docMk/>
            <pc:sldMk cId="575590310" sldId="2147470514"/>
            <ac:spMk id="69" creationId="{25CC59C2-94B6-6274-AE7F-408899352AAB}"/>
          </ac:spMkLst>
        </pc:spChg>
        <pc:spChg chg="del">
          <ac:chgData name="Mathias Vercauteren" userId="fa5be325-c4b1-412f-aabb-20c14464bfb7" providerId="ADAL" clId="{25C97D6E-73B0-4140-96CD-2BA9D853D87A}" dt="2024-09-25T14:46:37.360" v="14269" actId="478"/>
          <ac:spMkLst>
            <pc:docMk/>
            <pc:sldMk cId="575590310" sldId="2147470514"/>
            <ac:spMk id="70" creationId="{92FB0D2C-E867-859B-431F-755BCEB48370}"/>
          </ac:spMkLst>
        </pc:spChg>
        <pc:spChg chg="del">
          <ac:chgData name="Mathias Vercauteren" userId="fa5be325-c4b1-412f-aabb-20c14464bfb7" providerId="ADAL" clId="{25C97D6E-73B0-4140-96CD-2BA9D853D87A}" dt="2024-09-25T14:46:37.360" v="14269" actId="478"/>
          <ac:spMkLst>
            <pc:docMk/>
            <pc:sldMk cId="575590310" sldId="2147470514"/>
            <ac:spMk id="71" creationId="{65A5C244-A460-E5CD-DCD4-9B413941E6CA}"/>
          </ac:spMkLst>
        </pc:spChg>
        <pc:picChg chg="add mod modCrop">
          <ac:chgData name="Mathias Vercauteren" userId="fa5be325-c4b1-412f-aabb-20c14464bfb7" providerId="ADAL" clId="{25C97D6E-73B0-4140-96CD-2BA9D853D87A}" dt="2024-09-25T14:46:48.511" v="14274" actId="1076"/>
          <ac:picMkLst>
            <pc:docMk/>
            <pc:sldMk cId="575590310" sldId="2147470514"/>
            <ac:picMk id="15" creationId="{CDC46DBD-B0B7-4C96-9A90-8C7AF390B39D}"/>
          </ac:picMkLst>
        </pc:picChg>
      </pc:sldChg>
      <pc:sldChg chg="addSp delSp modSp add mod modTransition">
        <pc:chgData name="Mathias Vercauteren" userId="fa5be325-c4b1-412f-aabb-20c14464bfb7" providerId="ADAL" clId="{25C97D6E-73B0-4140-96CD-2BA9D853D87A}" dt="2024-10-02T17:13:14.143" v="41813"/>
        <pc:sldMkLst>
          <pc:docMk/>
          <pc:sldMk cId="4211331120" sldId="2147470515"/>
        </pc:sldMkLst>
        <pc:spChg chg="add mod">
          <ac:chgData name="Mathias Vercauteren" userId="fa5be325-c4b1-412f-aabb-20c14464bfb7" providerId="ADAL" clId="{25C97D6E-73B0-4140-96CD-2BA9D853D87A}" dt="2024-09-25T17:58:53.047" v="14969"/>
          <ac:spMkLst>
            <pc:docMk/>
            <pc:sldMk cId="4211331120" sldId="2147470515"/>
            <ac:spMk id="3" creationId="{A90D89A9-4950-2D9D-EBA1-5058074C2797}"/>
          </ac:spMkLst>
        </pc:spChg>
        <pc:spChg chg="add mod">
          <ac:chgData name="Mathias Vercauteren" userId="fa5be325-c4b1-412f-aabb-20c14464bfb7" providerId="ADAL" clId="{25C97D6E-73B0-4140-96CD-2BA9D853D87A}" dt="2024-09-25T17:58:53.047" v="14969"/>
          <ac:spMkLst>
            <pc:docMk/>
            <pc:sldMk cId="4211331120" sldId="2147470515"/>
            <ac:spMk id="11" creationId="{67B5E4CF-CEE2-085D-28C9-09019F5AD373}"/>
          </ac:spMkLst>
        </pc:spChg>
        <pc:spChg chg="add mod">
          <ac:chgData name="Mathias Vercauteren" userId="fa5be325-c4b1-412f-aabb-20c14464bfb7" providerId="ADAL" clId="{25C97D6E-73B0-4140-96CD-2BA9D853D87A}" dt="2024-09-25T19:34:59.142" v="16639"/>
          <ac:spMkLst>
            <pc:docMk/>
            <pc:sldMk cId="4211331120" sldId="2147470515"/>
            <ac:spMk id="12" creationId="{9EC24F6B-83F4-0BCF-30B6-8DB8F706EEAC}"/>
          </ac:spMkLst>
        </pc:spChg>
        <pc:spChg chg="mod">
          <ac:chgData name="Mathias Vercauteren" userId="fa5be325-c4b1-412f-aabb-20c14464bfb7" providerId="ADAL" clId="{25C97D6E-73B0-4140-96CD-2BA9D853D87A}" dt="2024-09-25T14:49:31.046" v="14277" actId="207"/>
          <ac:spMkLst>
            <pc:docMk/>
            <pc:sldMk cId="4211331120" sldId="2147470515"/>
            <ac:spMk id="13" creationId="{51325468-819C-68B6-C716-186F2C1FB0E7}"/>
          </ac:spMkLst>
        </pc:spChg>
        <pc:spChg chg="mod">
          <ac:chgData name="Mathias Vercauteren" userId="fa5be325-c4b1-412f-aabb-20c14464bfb7" providerId="ADAL" clId="{25C97D6E-73B0-4140-96CD-2BA9D853D87A}" dt="2024-09-25T14:49:28.415" v="14276" actId="207"/>
          <ac:spMkLst>
            <pc:docMk/>
            <pc:sldMk cId="4211331120" sldId="2147470515"/>
            <ac:spMk id="14" creationId="{05E694FF-F10B-97B9-6314-04359950B0E4}"/>
          </ac:spMkLst>
        </pc:spChg>
        <pc:spChg chg="del">
          <ac:chgData name="Mathias Vercauteren" userId="fa5be325-c4b1-412f-aabb-20c14464bfb7" providerId="ADAL" clId="{25C97D6E-73B0-4140-96CD-2BA9D853D87A}" dt="2024-09-25T17:58:52.823" v="14968" actId="478"/>
          <ac:spMkLst>
            <pc:docMk/>
            <pc:sldMk cId="4211331120" sldId="2147470515"/>
            <ac:spMk id="15" creationId="{400CBB89-013E-E262-53F1-07E584AB1940}"/>
          </ac:spMkLst>
        </pc:spChg>
        <pc:spChg chg="del">
          <ac:chgData name="Mathias Vercauteren" userId="fa5be325-c4b1-412f-aabb-20c14464bfb7" providerId="ADAL" clId="{25C97D6E-73B0-4140-96CD-2BA9D853D87A}" dt="2024-09-25T17:58:52.823" v="14968" actId="478"/>
          <ac:spMkLst>
            <pc:docMk/>
            <pc:sldMk cId="4211331120" sldId="2147470515"/>
            <ac:spMk id="16" creationId="{483D1BCA-0FE8-6DEA-D08E-42D698F4232C}"/>
          </ac:spMkLst>
        </pc:spChg>
        <pc:spChg chg="mod">
          <ac:chgData name="Mathias Vercauteren" userId="fa5be325-c4b1-412f-aabb-20c14464bfb7" providerId="ADAL" clId="{25C97D6E-73B0-4140-96CD-2BA9D853D87A}" dt="2024-09-25T14:52:12.061" v="14297" actId="207"/>
          <ac:spMkLst>
            <pc:docMk/>
            <pc:sldMk cId="4211331120" sldId="2147470515"/>
            <ac:spMk id="17" creationId="{E27B0E0A-F484-A83A-F9A3-897DE37D0DE1}"/>
          </ac:spMkLst>
        </pc:spChg>
      </pc:sldChg>
      <pc:sldChg chg="modSp add mod ord modTransition">
        <pc:chgData name="Mathias Vercauteren" userId="fa5be325-c4b1-412f-aabb-20c14464bfb7" providerId="ADAL" clId="{25C97D6E-73B0-4140-96CD-2BA9D853D87A}" dt="2024-10-02T17:13:14.143" v="41813"/>
        <pc:sldMkLst>
          <pc:docMk/>
          <pc:sldMk cId="3808053388" sldId="2147470516"/>
        </pc:sldMkLst>
        <pc:spChg chg="mod">
          <ac:chgData name="Mathias Vercauteren" userId="fa5be325-c4b1-412f-aabb-20c14464bfb7" providerId="ADAL" clId="{25C97D6E-73B0-4140-96CD-2BA9D853D87A}" dt="2024-09-25T14:52:37.246" v="14309" actId="20577"/>
          <ac:spMkLst>
            <pc:docMk/>
            <pc:sldMk cId="3808053388" sldId="2147470516"/>
            <ac:spMk id="2" creationId="{C8A5EBF4-6C0B-E82E-DCF7-55720A2C10FD}"/>
          </ac:spMkLst>
        </pc:spChg>
        <pc:spChg chg="mod">
          <ac:chgData name="Mathias Vercauteren" userId="fa5be325-c4b1-412f-aabb-20c14464bfb7" providerId="ADAL" clId="{25C97D6E-73B0-4140-96CD-2BA9D853D87A}" dt="2024-09-25T14:52:40.741" v="14311" actId="20577"/>
          <ac:spMkLst>
            <pc:docMk/>
            <pc:sldMk cId="3808053388" sldId="2147470516"/>
            <ac:spMk id="3" creationId="{2C780633-A572-3BD2-CECD-F71BC5FF8723}"/>
          </ac:spMkLst>
        </pc:spChg>
        <pc:spChg chg="mod">
          <ac:chgData name="Mathias Vercauteren" userId="fa5be325-c4b1-412f-aabb-20c14464bfb7" providerId="ADAL" clId="{25C97D6E-73B0-4140-96CD-2BA9D853D87A}" dt="2024-09-25T14:52:46.819" v="14315" actId="20577"/>
          <ac:spMkLst>
            <pc:docMk/>
            <pc:sldMk cId="3808053388" sldId="2147470516"/>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2172174379" sldId="2147470517"/>
        </pc:sldMkLst>
        <pc:spChg chg="add mod">
          <ac:chgData name="Mathias Vercauteren" userId="fa5be325-c4b1-412f-aabb-20c14464bfb7" providerId="ADAL" clId="{25C97D6E-73B0-4140-96CD-2BA9D853D87A}" dt="2024-09-25T17:59:07.097" v="14972" actId="207"/>
          <ac:spMkLst>
            <pc:docMk/>
            <pc:sldMk cId="2172174379" sldId="2147470517"/>
            <ac:spMk id="3" creationId="{CDA6B398-D4ED-C123-E4C8-D9C4C5CCE61E}"/>
          </ac:spMkLst>
        </pc:spChg>
        <pc:spChg chg="add mod">
          <ac:chgData name="Mathias Vercauteren" userId="fa5be325-c4b1-412f-aabb-20c14464bfb7" providerId="ADAL" clId="{25C97D6E-73B0-4140-96CD-2BA9D853D87A}" dt="2024-09-25T17:59:03.438" v="14971"/>
          <ac:spMkLst>
            <pc:docMk/>
            <pc:sldMk cId="2172174379" sldId="2147470517"/>
            <ac:spMk id="11" creationId="{2EFFAC2C-3AF2-05BD-4EFA-6101052036C2}"/>
          </ac:spMkLst>
        </pc:spChg>
        <pc:spChg chg="add mod">
          <ac:chgData name="Mathias Vercauteren" userId="fa5be325-c4b1-412f-aabb-20c14464bfb7" providerId="ADAL" clId="{25C97D6E-73B0-4140-96CD-2BA9D853D87A}" dt="2024-09-25T19:34:59.142" v="16639"/>
          <ac:spMkLst>
            <pc:docMk/>
            <pc:sldMk cId="2172174379" sldId="2147470517"/>
            <ac:spMk id="12" creationId="{876F2339-5459-B2D8-295B-443F203CE951}"/>
          </ac:spMkLst>
        </pc:spChg>
        <pc:spChg chg="mod">
          <ac:chgData name="Mathias Vercauteren" userId="fa5be325-c4b1-412f-aabb-20c14464bfb7" providerId="ADAL" clId="{25C97D6E-73B0-4140-96CD-2BA9D853D87A}" dt="2024-09-25T14:50:29.400" v="14284" actId="207"/>
          <ac:spMkLst>
            <pc:docMk/>
            <pc:sldMk cId="2172174379" sldId="2147470517"/>
            <ac:spMk id="14" creationId="{05E694FF-F10B-97B9-6314-04359950B0E4}"/>
          </ac:spMkLst>
        </pc:spChg>
        <pc:spChg chg="del mod">
          <ac:chgData name="Mathias Vercauteren" userId="fa5be325-c4b1-412f-aabb-20c14464bfb7" providerId="ADAL" clId="{25C97D6E-73B0-4140-96CD-2BA9D853D87A}" dt="2024-09-25T17:59:03.073" v="14970" actId="478"/>
          <ac:spMkLst>
            <pc:docMk/>
            <pc:sldMk cId="2172174379" sldId="2147470517"/>
            <ac:spMk id="15" creationId="{400CBB89-013E-E262-53F1-07E584AB1940}"/>
          </ac:spMkLst>
        </pc:spChg>
        <pc:spChg chg="del">
          <ac:chgData name="Mathias Vercauteren" userId="fa5be325-c4b1-412f-aabb-20c14464bfb7" providerId="ADAL" clId="{25C97D6E-73B0-4140-96CD-2BA9D853D87A}" dt="2024-09-25T17:59:03.073" v="14970" actId="478"/>
          <ac:spMkLst>
            <pc:docMk/>
            <pc:sldMk cId="2172174379" sldId="2147470517"/>
            <ac:spMk id="16" creationId="{483D1BCA-0FE8-6DEA-D08E-42D698F4232C}"/>
          </ac:spMkLst>
        </pc:spChg>
        <pc:spChg chg="mod">
          <ac:chgData name="Mathias Vercauteren" userId="fa5be325-c4b1-412f-aabb-20c14464bfb7" providerId="ADAL" clId="{25C97D6E-73B0-4140-96CD-2BA9D853D87A}" dt="2024-09-25T18:05:16.170" v="14999" actId="207"/>
          <ac:spMkLst>
            <pc:docMk/>
            <pc:sldMk cId="2172174379" sldId="2147470517"/>
            <ac:spMk id="17" creationId="{E27B0E0A-F484-A83A-F9A3-897DE37D0DE1}"/>
          </ac:spMkLst>
        </pc:spChg>
      </pc:sldChg>
      <pc:sldChg chg="modSp add del mod">
        <pc:chgData name="Mathias Vercauteren" userId="fa5be325-c4b1-412f-aabb-20c14464bfb7" providerId="ADAL" clId="{25C97D6E-73B0-4140-96CD-2BA9D853D87A}" dt="2024-09-25T17:59:11.208" v="14973" actId="47"/>
        <pc:sldMkLst>
          <pc:docMk/>
          <pc:sldMk cId="3486004840" sldId="2147470518"/>
        </pc:sldMkLst>
        <pc:spChg chg="mod">
          <ac:chgData name="Mathias Vercauteren" userId="fa5be325-c4b1-412f-aabb-20c14464bfb7" providerId="ADAL" clId="{25C97D6E-73B0-4140-96CD-2BA9D853D87A}" dt="2024-09-25T14:50:21.965" v="14281" actId="207"/>
          <ac:spMkLst>
            <pc:docMk/>
            <pc:sldMk cId="3486004840" sldId="2147470518"/>
            <ac:spMk id="14" creationId="{05E694FF-F10B-97B9-6314-04359950B0E4}"/>
          </ac:spMkLst>
        </pc:spChg>
        <pc:spChg chg="mod">
          <ac:chgData name="Mathias Vercauteren" userId="fa5be325-c4b1-412f-aabb-20c14464bfb7" providerId="ADAL" clId="{25C97D6E-73B0-4140-96CD-2BA9D853D87A}" dt="2024-09-25T14:50:34.337" v="14286" actId="207"/>
          <ac:spMkLst>
            <pc:docMk/>
            <pc:sldMk cId="3486004840" sldId="2147470518"/>
            <ac:spMk id="16" creationId="{483D1BCA-0FE8-6DEA-D08E-42D698F4232C}"/>
          </ac:spMkLst>
        </pc:spChg>
      </pc:sldChg>
      <pc:sldChg chg="addSp delSp modSp add mod modTransition modAnim">
        <pc:chgData name="Mathias Vercauteren" userId="fa5be325-c4b1-412f-aabb-20c14464bfb7" providerId="ADAL" clId="{25C97D6E-73B0-4140-96CD-2BA9D853D87A}" dt="2024-10-02T17:13:14.143" v="41813"/>
        <pc:sldMkLst>
          <pc:docMk/>
          <pc:sldMk cId="4159593235" sldId="2147470519"/>
        </pc:sldMkLst>
        <pc:spChg chg="mod">
          <ac:chgData name="Mathias Vercauteren" userId="fa5be325-c4b1-412f-aabb-20c14464bfb7" providerId="ADAL" clId="{25C97D6E-73B0-4140-96CD-2BA9D853D87A}" dt="2024-09-25T14:53:16.099" v="14321" actId="207"/>
          <ac:spMkLst>
            <pc:docMk/>
            <pc:sldMk cId="4159593235" sldId="2147470519"/>
            <ac:spMk id="11" creationId="{AB62074C-1E74-9D61-2D01-3F0C7BBFE769}"/>
          </ac:spMkLst>
        </pc:spChg>
        <pc:spChg chg="mod">
          <ac:chgData name="Mathias Vercauteren" userId="fa5be325-c4b1-412f-aabb-20c14464bfb7" providerId="ADAL" clId="{25C97D6E-73B0-4140-96CD-2BA9D853D87A}" dt="2024-09-25T14:53:08.654" v="14318" actId="207"/>
          <ac:spMkLst>
            <pc:docMk/>
            <pc:sldMk cId="4159593235" sldId="2147470519"/>
            <ac:spMk id="12" creationId="{83E212AC-47E9-57F0-A32C-37D92E9281D8}"/>
          </ac:spMkLst>
        </pc:spChg>
        <pc:spChg chg="add mod">
          <ac:chgData name="Mathias Vercauteren" userId="fa5be325-c4b1-412f-aabb-20c14464bfb7" providerId="ADAL" clId="{25C97D6E-73B0-4140-96CD-2BA9D853D87A}" dt="2024-09-25T14:53:38.655" v="14327" actId="1076"/>
          <ac:spMkLst>
            <pc:docMk/>
            <pc:sldMk cId="4159593235" sldId="2147470519"/>
            <ac:spMk id="15" creationId="{E2FCC15C-CA8C-BD33-DFCD-5A6BCD264195}"/>
          </ac:spMkLst>
        </pc:spChg>
        <pc:spChg chg="add mod">
          <ac:chgData name="Mathias Vercauteren" userId="fa5be325-c4b1-412f-aabb-20c14464bfb7" providerId="ADAL" clId="{25C97D6E-73B0-4140-96CD-2BA9D853D87A}" dt="2024-09-25T14:53:38.655" v="14327" actId="1076"/>
          <ac:spMkLst>
            <pc:docMk/>
            <pc:sldMk cId="4159593235" sldId="2147470519"/>
            <ac:spMk id="16" creationId="{9B190DD9-D8D6-C7CE-32FA-7D185071103E}"/>
          </ac:spMkLst>
        </pc:spChg>
        <pc:spChg chg="del">
          <ac:chgData name="Mathias Vercauteren" userId="fa5be325-c4b1-412f-aabb-20c14464bfb7" providerId="ADAL" clId="{25C97D6E-73B0-4140-96CD-2BA9D853D87A}" dt="2024-09-25T14:53:18.636" v="14322" actId="478"/>
          <ac:spMkLst>
            <pc:docMk/>
            <pc:sldMk cId="4159593235" sldId="2147470519"/>
            <ac:spMk id="17" creationId="{E27B0E0A-F484-A83A-F9A3-897DE37D0DE1}"/>
          </ac:spMkLst>
        </pc:spChg>
        <pc:spChg chg="add mod">
          <ac:chgData name="Mathias Vercauteren" userId="fa5be325-c4b1-412f-aabb-20c14464bfb7" providerId="ADAL" clId="{25C97D6E-73B0-4140-96CD-2BA9D853D87A}" dt="2024-09-25T14:53:38.655" v="14327" actId="1076"/>
          <ac:spMkLst>
            <pc:docMk/>
            <pc:sldMk cId="4159593235" sldId="2147470519"/>
            <ac:spMk id="20" creationId="{CBFDDA80-F500-3B45-A113-8942957959B5}"/>
          </ac:spMkLst>
        </pc:spChg>
        <pc:spChg chg="add mod">
          <ac:chgData name="Mathias Vercauteren" userId="fa5be325-c4b1-412f-aabb-20c14464bfb7" providerId="ADAL" clId="{25C97D6E-73B0-4140-96CD-2BA9D853D87A}" dt="2024-09-25T14:53:38.655" v="14327" actId="1076"/>
          <ac:spMkLst>
            <pc:docMk/>
            <pc:sldMk cId="4159593235" sldId="2147470519"/>
            <ac:spMk id="21" creationId="{7D8CBD21-D74E-5A20-32E5-823B3C615587}"/>
          </ac:spMkLst>
        </pc:spChg>
        <pc:spChg chg="add mod">
          <ac:chgData name="Mathias Vercauteren" userId="fa5be325-c4b1-412f-aabb-20c14464bfb7" providerId="ADAL" clId="{25C97D6E-73B0-4140-96CD-2BA9D853D87A}" dt="2024-09-25T14:53:38.655" v="14327" actId="1076"/>
          <ac:spMkLst>
            <pc:docMk/>
            <pc:sldMk cId="4159593235" sldId="2147470519"/>
            <ac:spMk id="22" creationId="{BF76A2D2-9F3C-FC9A-D2A2-EC7325CDF364}"/>
          </ac:spMkLst>
        </pc:spChg>
        <pc:spChg chg="add mod">
          <ac:chgData name="Mathias Vercauteren" userId="fa5be325-c4b1-412f-aabb-20c14464bfb7" providerId="ADAL" clId="{25C97D6E-73B0-4140-96CD-2BA9D853D87A}" dt="2024-09-25T14:53:38.655" v="14327" actId="1076"/>
          <ac:spMkLst>
            <pc:docMk/>
            <pc:sldMk cId="4159593235" sldId="2147470519"/>
            <ac:spMk id="23" creationId="{0E992726-5226-78AB-3676-FBDA2118656F}"/>
          </ac:spMkLst>
        </pc:spChg>
        <pc:spChg chg="add mod">
          <ac:chgData name="Mathias Vercauteren" userId="fa5be325-c4b1-412f-aabb-20c14464bfb7" providerId="ADAL" clId="{25C97D6E-73B0-4140-96CD-2BA9D853D87A}" dt="2024-09-25T14:53:38.655" v="14327" actId="1076"/>
          <ac:spMkLst>
            <pc:docMk/>
            <pc:sldMk cId="4159593235" sldId="2147470519"/>
            <ac:spMk id="24" creationId="{5DA51D85-401A-3BA5-7CC3-6A39A0A6E730}"/>
          </ac:spMkLst>
        </pc:spChg>
        <pc:spChg chg="add mod">
          <ac:chgData name="Mathias Vercauteren" userId="fa5be325-c4b1-412f-aabb-20c14464bfb7" providerId="ADAL" clId="{25C97D6E-73B0-4140-96CD-2BA9D853D87A}" dt="2024-09-25T14:53:38.655" v="14327" actId="1076"/>
          <ac:spMkLst>
            <pc:docMk/>
            <pc:sldMk cId="4159593235" sldId="2147470519"/>
            <ac:spMk id="25" creationId="{0B4041A5-06D4-3380-53C7-186C0653EC18}"/>
          </ac:spMkLst>
        </pc:spChg>
        <pc:spChg chg="add mod">
          <ac:chgData name="Mathias Vercauteren" userId="fa5be325-c4b1-412f-aabb-20c14464bfb7" providerId="ADAL" clId="{25C97D6E-73B0-4140-96CD-2BA9D853D87A}" dt="2024-09-25T14:53:38.655" v="14327" actId="1076"/>
          <ac:spMkLst>
            <pc:docMk/>
            <pc:sldMk cId="4159593235" sldId="2147470519"/>
            <ac:spMk id="26" creationId="{2B54D982-21EF-F6E1-D2A4-9AF3E19DED10}"/>
          </ac:spMkLst>
        </pc:spChg>
        <pc:spChg chg="add mod">
          <ac:chgData name="Mathias Vercauteren" userId="fa5be325-c4b1-412f-aabb-20c14464bfb7" providerId="ADAL" clId="{25C97D6E-73B0-4140-96CD-2BA9D853D87A}" dt="2024-09-25T14:53:38.655" v="14327" actId="1076"/>
          <ac:spMkLst>
            <pc:docMk/>
            <pc:sldMk cId="4159593235" sldId="2147470519"/>
            <ac:spMk id="27" creationId="{CEE5FD50-B664-4268-8997-4CED06AC16A5}"/>
          </ac:spMkLst>
        </pc:spChg>
        <pc:spChg chg="add mod">
          <ac:chgData name="Mathias Vercauteren" userId="fa5be325-c4b1-412f-aabb-20c14464bfb7" providerId="ADAL" clId="{25C97D6E-73B0-4140-96CD-2BA9D853D87A}" dt="2024-09-25T14:53:38.655" v="14327" actId="1076"/>
          <ac:spMkLst>
            <pc:docMk/>
            <pc:sldMk cId="4159593235" sldId="2147470519"/>
            <ac:spMk id="28" creationId="{EAFDB1CA-83DD-2637-19A9-FB6D4B365F2C}"/>
          </ac:spMkLst>
        </pc:spChg>
        <pc:spChg chg="add mod">
          <ac:chgData name="Mathias Vercauteren" userId="fa5be325-c4b1-412f-aabb-20c14464bfb7" providerId="ADAL" clId="{25C97D6E-73B0-4140-96CD-2BA9D853D87A}" dt="2024-09-25T14:53:38.655" v="14327" actId="1076"/>
          <ac:spMkLst>
            <pc:docMk/>
            <pc:sldMk cId="4159593235" sldId="2147470519"/>
            <ac:spMk id="29" creationId="{F72B35BA-E079-E52E-A473-0453F9B021BE}"/>
          </ac:spMkLst>
        </pc:spChg>
        <pc:spChg chg="add mod">
          <ac:chgData name="Mathias Vercauteren" userId="fa5be325-c4b1-412f-aabb-20c14464bfb7" providerId="ADAL" clId="{25C97D6E-73B0-4140-96CD-2BA9D853D87A}" dt="2024-09-25T14:53:38.655" v="14327" actId="1076"/>
          <ac:spMkLst>
            <pc:docMk/>
            <pc:sldMk cId="4159593235" sldId="2147470519"/>
            <ac:spMk id="30" creationId="{02277EED-0552-CFDF-C765-49B37A73B81B}"/>
          </ac:spMkLst>
        </pc:spChg>
        <pc:spChg chg="add mod">
          <ac:chgData name="Mathias Vercauteren" userId="fa5be325-c4b1-412f-aabb-20c14464bfb7" providerId="ADAL" clId="{25C97D6E-73B0-4140-96CD-2BA9D853D87A}" dt="2024-09-25T14:53:38.655" v="14327" actId="1076"/>
          <ac:spMkLst>
            <pc:docMk/>
            <pc:sldMk cId="4159593235" sldId="2147470519"/>
            <ac:spMk id="31" creationId="{FD4D39D3-1D33-A3CF-B40B-E588EB7B1178}"/>
          </ac:spMkLst>
        </pc:spChg>
        <pc:spChg chg="add mod">
          <ac:chgData name="Mathias Vercauteren" userId="fa5be325-c4b1-412f-aabb-20c14464bfb7" providerId="ADAL" clId="{25C97D6E-73B0-4140-96CD-2BA9D853D87A}" dt="2024-09-25T14:53:38.655" v="14327" actId="1076"/>
          <ac:spMkLst>
            <pc:docMk/>
            <pc:sldMk cId="4159593235" sldId="2147470519"/>
            <ac:spMk id="32" creationId="{8755F86A-0CED-7BA0-2806-F1955DC57B32}"/>
          </ac:spMkLst>
        </pc:spChg>
        <pc:spChg chg="add mod">
          <ac:chgData name="Mathias Vercauteren" userId="fa5be325-c4b1-412f-aabb-20c14464bfb7" providerId="ADAL" clId="{25C97D6E-73B0-4140-96CD-2BA9D853D87A}" dt="2024-09-25T14:53:38.655" v="14327" actId="1076"/>
          <ac:spMkLst>
            <pc:docMk/>
            <pc:sldMk cId="4159593235" sldId="2147470519"/>
            <ac:spMk id="33" creationId="{06631136-1F6C-77B0-E34B-6BF996C6286E}"/>
          </ac:spMkLst>
        </pc:spChg>
        <pc:spChg chg="add mod">
          <ac:chgData name="Mathias Vercauteren" userId="fa5be325-c4b1-412f-aabb-20c14464bfb7" providerId="ADAL" clId="{25C97D6E-73B0-4140-96CD-2BA9D853D87A}" dt="2024-09-25T14:53:38.655" v="14327" actId="1076"/>
          <ac:spMkLst>
            <pc:docMk/>
            <pc:sldMk cId="4159593235" sldId="2147470519"/>
            <ac:spMk id="34" creationId="{3241D555-B743-4550-DAD9-6F84EE640747}"/>
          </ac:spMkLst>
        </pc:spChg>
        <pc:spChg chg="add mod">
          <ac:chgData name="Mathias Vercauteren" userId="fa5be325-c4b1-412f-aabb-20c14464bfb7" providerId="ADAL" clId="{25C97D6E-73B0-4140-96CD-2BA9D853D87A}" dt="2024-09-25T14:53:38.655" v="14327" actId="1076"/>
          <ac:spMkLst>
            <pc:docMk/>
            <pc:sldMk cId="4159593235" sldId="2147470519"/>
            <ac:spMk id="35" creationId="{AA310650-5203-268E-0693-0A59F70BAE6E}"/>
          </ac:spMkLst>
        </pc:spChg>
        <pc:spChg chg="add mod">
          <ac:chgData name="Mathias Vercauteren" userId="fa5be325-c4b1-412f-aabb-20c14464bfb7" providerId="ADAL" clId="{25C97D6E-73B0-4140-96CD-2BA9D853D87A}" dt="2024-09-25T14:53:38.655" v="14327" actId="1076"/>
          <ac:spMkLst>
            <pc:docMk/>
            <pc:sldMk cId="4159593235" sldId="2147470519"/>
            <ac:spMk id="36" creationId="{518D77B8-451C-D734-8F77-8A07EA099F4C}"/>
          </ac:spMkLst>
        </pc:spChg>
        <pc:spChg chg="add mod">
          <ac:chgData name="Mathias Vercauteren" userId="fa5be325-c4b1-412f-aabb-20c14464bfb7" providerId="ADAL" clId="{25C97D6E-73B0-4140-96CD-2BA9D853D87A}" dt="2024-09-25T14:53:38.655" v="14327" actId="1076"/>
          <ac:spMkLst>
            <pc:docMk/>
            <pc:sldMk cId="4159593235" sldId="2147470519"/>
            <ac:spMk id="37" creationId="{BE95DABF-1D19-994A-5175-4E45ADFB1C04}"/>
          </ac:spMkLst>
        </pc:spChg>
        <pc:spChg chg="add mod">
          <ac:chgData name="Mathias Vercauteren" userId="fa5be325-c4b1-412f-aabb-20c14464bfb7" providerId="ADAL" clId="{25C97D6E-73B0-4140-96CD-2BA9D853D87A}" dt="2024-09-25T14:53:38.655" v="14327" actId="1076"/>
          <ac:spMkLst>
            <pc:docMk/>
            <pc:sldMk cId="4159593235" sldId="2147470519"/>
            <ac:spMk id="38" creationId="{F8DD5339-0DBA-B91F-7268-034D48317044}"/>
          </ac:spMkLst>
        </pc:spChg>
        <pc:spChg chg="add mod">
          <ac:chgData name="Mathias Vercauteren" userId="fa5be325-c4b1-412f-aabb-20c14464bfb7" providerId="ADAL" clId="{25C97D6E-73B0-4140-96CD-2BA9D853D87A}" dt="2024-09-25T14:53:38.655" v="14327" actId="1076"/>
          <ac:spMkLst>
            <pc:docMk/>
            <pc:sldMk cId="4159593235" sldId="2147470519"/>
            <ac:spMk id="39" creationId="{01A856EA-AA3D-F877-851F-D6DC3552C600}"/>
          </ac:spMkLst>
        </pc:spChg>
        <pc:spChg chg="add mod">
          <ac:chgData name="Mathias Vercauteren" userId="fa5be325-c4b1-412f-aabb-20c14464bfb7" providerId="ADAL" clId="{25C97D6E-73B0-4140-96CD-2BA9D853D87A}" dt="2024-09-25T14:53:38.655" v="14327" actId="1076"/>
          <ac:spMkLst>
            <pc:docMk/>
            <pc:sldMk cId="4159593235" sldId="2147470519"/>
            <ac:spMk id="40" creationId="{D14B8FBD-8F31-35F3-62D8-752E036D6182}"/>
          </ac:spMkLst>
        </pc:spChg>
        <pc:spChg chg="add mod">
          <ac:chgData name="Mathias Vercauteren" userId="fa5be325-c4b1-412f-aabb-20c14464bfb7" providerId="ADAL" clId="{25C97D6E-73B0-4140-96CD-2BA9D853D87A}" dt="2024-09-25T14:53:38.655" v="14327" actId="1076"/>
          <ac:spMkLst>
            <pc:docMk/>
            <pc:sldMk cId="4159593235" sldId="2147470519"/>
            <ac:spMk id="41" creationId="{BB084E76-47AF-69F3-8A3C-39A7098BF21D}"/>
          </ac:spMkLst>
        </pc:spChg>
        <pc:spChg chg="add mod">
          <ac:chgData name="Mathias Vercauteren" userId="fa5be325-c4b1-412f-aabb-20c14464bfb7" providerId="ADAL" clId="{25C97D6E-73B0-4140-96CD-2BA9D853D87A}" dt="2024-09-25T14:53:38.655" v="14327" actId="1076"/>
          <ac:spMkLst>
            <pc:docMk/>
            <pc:sldMk cId="4159593235" sldId="2147470519"/>
            <ac:spMk id="42" creationId="{B70285AD-C0C7-7A13-E881-FBBD93B4140C}"/>
          </ac:spMkLst>
        </pc:spChg>
        <pc:spChg chg="add mod">
          <ac:chgData name="Mathias Vercauteren" userId="fa5be325-c4b1-412f-aabb-20c14464bfb7" providerId="ADAL" clId="{25C97D6E-73B0-4140-96CD-2BA9D853D87A}" dt="2024-09-25T14:53:38.655" v="14327" actId="1076"/>
          <ac:spMkLst>
            <pc:docMk/>
            <pc:sldMk cId="4159593235" sldId="2147470519"/>
            <ac:spMk id="43" creationId="{C239E9B1-AB69-688F-D715-92D479048996}"/>
          </ac:spMkLst>
        </pc:spChg>
        <pc:spChg chg="add mod">
          <ac:chgData name="Mathias Vercauteren" userId="fa5be325-c4b1-412f-aabb-20c14464bfb7" providerId="ADAL" clId="{25C97D6E-73B0-4140-96CD-2BA9D853D87A}" dt="2024-09-25T14:53:38.655" v="14327" actId="1076"/>
          <ac:spMkLst>
            <pc:docMk/>
            <pc:sldMk cId="4159593235" sldId="2147470519"/>
            <ac:spMk id="44" creationId="{E028314F-F3FA-43CF-85EB-F9F45B93B0BA}"/>
          </ac:spMkLst>
        </pc:spChg>
        <pc:spChg chg="add mod">
          <ac:chgData name="Mathias Vercauteren" userId="fa5be325-c4b1-412f-aabb-20c14464bfb7" providerId="ADAL" clId="{25C97D6E-73B0-4140-96CD-2BA9D853D87A}" dt="2024-09-25T14:53:38.655" v="14327" actId="1076"/>
          <ac:spMkLst>
            <pc:docMk/>
            <pc:sldMk cId="4159593235" sldId="2147470519"/>
            <ac:spMk id="45" creationId="{79DDBB9B-E74F-40FA-8438-87D331E23433}"/>
          </ac:spMkLst>
        </pc:spChg>
        <pc:spChg chg="add mod">
          <ac:chgData name="Mathias Vercauteren" userId="fa5be325-c4b1-412f-aabb-20c14464bfb7" providerId="ADAL" clId="{25C97D6E-73B0-4140-96CD-2BA9D853D87A}" dt="2024-09-25T14:53:38.655" v="14327" actId="1076"/>
          <ac:spMkLst>
            <pc:docMk/>
            <pc:sldMk cId="4159593235" sldId="2147470519"/>
            <ac:spMk id="46" creationId="{FA41CE0F-BB40-8780-113A-C1E21246B15A}"/>
          </ac:spMkLst>
        </pc:spChg>
        <pc:spChg chg="add mod">
          <ac:chgData name="Mathias Vercauteren" userId="fa5be325-c4b1-412f-aabb-20c14464bfb7" providerId="ADAL" clId="{25C97D6E-73B0-4140-96CD-2BA9D853D87A}" dt="2024-09-25T14:53:38.655" v="14327" actId="1076"/>
          <ac:spMkLst>
            <pc:docMk/>
            <pc:sldMk cId="4159593235" sldId="2147470519"/>
            <ac:spMk id="47" creationId="{44B8876F-4CB6-E481-DD97-DA4892C82B86}"/>
          </ac:spMkLst>
        </pc:spChg>
        <pc:spChg chg="add mod">
          <ac:chgData name="Mathias Vercauteren" userId="fa5be325-c4b1-412f-aabb-20c14464bfb7" providerId="ADAL" clId="{25C97D6E-73B0-4140-96CD-2BA9D853D87A}" dt="2024-09-25T14:53:38.655" v="14327" actId="1076"/>
          <ac:spMkLst>
            <pc:docMk/>
            <pc:sldMk cId="4159593235" sldId="2147470519"/>
            <ac:spMk id="48" creationId="{3F35115C-D77A-0575-606A-271C338192D7}"/>
          </ac:spMkLst>
        </pc:spChg>
        <pc:spChg chg="add mod">
          <ac:chgData name="Mathias Vercauteren" userId="fa5be325-c4b1-412f-aabb-20c14464bfb7" providerId="ADAL" clId="{25C97D6E-73B0-4140-96CD-2BA9D853D87A}" dt="2024-09-25T14:53:38.655" v="14327" actId="1076"/>
          <ac:spMkLst>
            <pc:docMk/>
            <pc:sldMk cId="4159593235" sldId="2147470519"/>
            <ac:spMk id="49" creationId="{C3CF3608-4B97-EDD4-BD1B-6C59A75F48E4}"/>
          </ac:spMkLst>
        </pc:spChg>
        <pc:spChg chg="add mod">
          <ac:chgData name="Mathias Vercauteren" userId="fa5be325-c4b1-412f-aabb-20c14464bfb7" providerId="ADAL" clId="{25C97D6E-73B0-4140-96CD-2BA9D853D87A}" dt="2024-09-25T14:53:38.655" v="14327" actId="1076"/>
          <ac:spMkLst>
            <pc:docMk/>
            <pc:sldMk cId="4159593235" sldId="2147470519"/>
            <ac:spMk id="50" creationId="{032E6D49-C5F6-0978-B461-07606F958E84}"/>
          </ac:spMkLst>
        </pc:spChg>
        <pc:spChg chg="add mod">
          <ac:chgData name="Mathias Vercauteren" userId="fa5be325-c4b1-412f-aabb-20c14464bfb7" providerId="ADAL" clId="{25C97D6E-73B0-4140-96CD-2BA9D853D87A}" dt="2024-09-25T14:53:38.655" v="14327" actId="1076"/>
          <ac:spMkLst>
            <pc:docMk/>
            <pc:sldMk cId="4159593235" sldId="2147470519"/>
            <ac:spMk id="51" creationId="{3136E9A3-8C9D-8AB3-FAC1-F7BF805A6C96}"/>
          </ac:spMkLst>
        </pc:spChg>
        <pc:spChg chg="mod">
          <ac:chgData name="Mathias Vercauteren" userId="fa5be325-c4b1-412f-aabb-20c14464bfb7" providerId="ADAL" clId="{25C97D6E-73B0-4140-96CD-2BA9D853D87A}" dt="2024-09-25T14:53:34.496" v="14326"/>
          <ac:spMkLst>
            <pc:docMk/>
            <pc:sldMk cId="4159593235" sldId="2147470519"/>
            <ac:spMk id="53" creationId="{5E3CA812-2AE3-4C7C-55F8-4F49C5BA531C}"/>
          </ac:spMkLst>
        </pc:spChg>
        <pc:spChg chg="mod">
          <ac:chgData name="Mathias Vercauteren" userId="fa5be325-c4b1-412f-aabb-20c14464bfb7" providerId="ADAL" clId="{25C97D6E-73B0-4140-96CD-2BA9D853D87A}" dt="2024-09-25T14:53:34.496" v="14326"/>
          <ac:spMkLst>
            <pc:docMk/>
            <pc:sldMk cId="4159593235" sldId="2147470519"/>
            <ac:spMk id="56" creationId="{A36B44E0-9392-2D09-9BB9-5656A6832D4B}"/>
          </ac:spMkLst>
        </pc:spChg>
        <pc:spChg chg="mod">
          <ac:chgData name="Mathias Vercauteren" userId="fa5be325-c4b1-412f-aabb-20c14464bfb7" providerId="ADAL" clId="{25C97D6E-73B0-4140-96CD-2BA9D853D87A}" dt="2024-09-25T14:53:34.496" v="14326"/>
          <ac:spMkLst>
            <pc:docMk/>
            <pc:sldMk cId="4159593235" sldId="2147470519"/>
            <ac:spMk id="59" creationId="{F06EA16F-2456-324F-546A-37F3F95ECEE4}"/>
          </ac:spMkLst>
        </pc:spChg>
        <pc:spChg chg="mod topLvl">
          <ac:chgData name="Mathias Vercauteren" userId="fa5be325-c4b1-412f-aabb-20c14464bfb7" providerId="ADAL" clId="{25C97D6E-73B0-4140-96CD-2BA9D853D87A}" dt="2024-09-25T14:54:40.055" v="14401" actId="688"/>
          <ac:spMkLst>
            <pc:docMk/>
            <pc:sldMk cId="4159593235" sldId="2147470519"/>
            <ac:spMk id="62" creationId="{08EC774B-C974-3232-1805-722AD47ED44F}"/>
          </ac:spMkLst>
        </pc:spChg>
        <pc:grpChg chg="add mod">
          <ac:chgData name="Mathias Vercauteren" userId="fa5be325-c4b1-412f-aabb-20c14464bfb7" providerId="ADAL" clId="{25C97D6E-73B0-4140-96CD-2BA9D853D87A}" dt="2024-09-25T14:53:38.655" v="14327" actId="1076"/>
          <ac:grpSpMkLst>
            <pc:docMk/>
            <pc:sldMk cId="4159593235" sldId="2147470519"/>
            <ac:grpSpMk id="52" creationId="{BA7B1520-60D7-91BB-EF1F-4BC0EF942638}"/>
          </ac:grpSpMkLst>
        </pc:grpChg>
        <pc:grpChg chg="add mod">
          <ac:chgData name="Mathias Vercauteren" userId="fa5be325-c4b1-412f-aabb-20c14464bfb7" providerId="ADAL" clId="{25C97D6E-73B0-4140-96CD-2BA9D853D87A}" dt="2024-09-25T14:53:38.655" v="14327" actId="1076"/>
          <ac:grpSpMkLst>
            <pc:docMk/>
            <pc:sldMk cId="4159593235" sldId="2147470519"/>
            <ac:grpSpMk id="55" creationId="{84488CA1-8914-D161-E42D-C2884F3915A2}"/>
          </ac:grpSpMkLst>
        </pc:grpChg>
        <pc:grpChg chg="add mod">
          <ac:chgData name="Mathias Vercauteren" userId="fa5be325-c4b1-412f-aabb-20c14464bfb7" providerId="ADAL" clId="{25C97D6E-73B0-4140-96CD-2BA9D853D87A}" dt="2024-09-25T14:53:38.655" v="14327" actId="1076"/>
          <ac:grpSpMkLst>
            <pc:docMk/>
            <pc:sldMk cId="4159593235" sldId="2147470519"/>
            <ac:grpSpMk id="58" creationId="{5A9649EC-0426-8975-53A7-17DAFA650B8D}"/>
          </ac:grpSpMkLst>
        </pc:grpChg>
        <pc:grpChg chg="add del mod">
          <ac:chgData name="Mathias Vercauteren" userId="fa5be325-c4b1-412f-aabb-20c14464bfb7" providerId="ADAL" clId="{25C97D6E-73B0-4140-96CD-2BA9D853D87A}" dt="2024-09-25T14:53:58.929" v="14332" actId="165"/>
          <ac:grpSpMkLst>
            <pc:docMk/>
            <pc:sldMk cId="4159593235" sldId="2147470519"/>
            <ac:grpSpMk id="61" creationId="{1A040D19-3241-FBD2-BF99-EC09C9929282}"/>
          </ac:grpSpMkLst>
        </pc:grpChg>
        <pc:picChg chg="add mod">
          <ac:chgData name="Mathias Vercauteren" userId="fa5be325-c4b1-412f-aabb-20c14464bfb7" providerId="ADAL" clId="{25C97D6E-73B0-4140-96CD-2BA9D853D87A}" dt="2024-09-25T14:53:41.146" v="14329" actId="1076"/>
          <ac:picMkLst>
            <pc:docMk/>
            <pc:sldMk cId="4159593235" sldId="2147470519"/>
            <ac:picMk id="13" creationId="{EE451A59-3256-858B-1711-E47D05FD1E01}"/>
          </ac:picMkLst>
        </pc:picChg>
        <pc:picChg chg="add mod">
          <ac:chgData name="Mathias Vercauteren" userId="fa5be325-c4b1-412f-aabb-20c14464bfb7" providerId="ADAL" clId="{25C97D6E-73B0-4140-96CD-2BA9D853D87A}" dt="2024-09-25T14:53:39.472" v="14328" actId="1076"/>
          <ac:picMkLst>
            <pc:docMk/>
            <pc:sldMk cId="4159593235" sldId="2147470519"/>
            <ac:picMk id="14" creationId="{6FEC1E6D-BB90-F604-F54E-9127CAE51948}"/>
          </ac:picMkLst>
        </pc:picChg>
        <pc:picChg chg="mod">
          <ac:chgData name="Mathias Vercauteren" userId="fa5be325-c4b1-412f-aabb-20c14464bfb7" providerId="ADAL" clId="{25C97D6E-73B0-4140-96CD-2BA9D853D87A}" dt="2024-09-25T14:53:34.496" v="14326"/>
          <ac:picMkLst>
            <pc:docMk/>
            <pc:sldMk cId="4159593235" sldId="2147470519"/>
            <ac:picMk id="54" creationId="{12FC89D0-31C1-C283-6719-92E99D4DF0CF}"/>
          </ac:picMkLst>
        </pc:picChg>
        <pc:picChg chg="mod">
          <ac:chgData name="Mathias Vercauteren" userId="fa5be325-c4b1-412f-aabb-20c14464bfb7" providerId="ADAL" clId="{25C97D6E-73B0-4140-96CD-2BA9D853D87A}" dt="2024-09-25T14:53:34.496" v="14326"/>
          <ac:picMkLst>
            <pc:docMk/>
            <pc:sldMk cId="4159593235" sldId="2147470519"/>
            <ac:picMk id="57" creationId="{651A3222-6C7F-43C2-AD8C-5C0AC4AC86E4}"/>
          </ac:picMkLst>
        </pc:picChg>
        <pc:picChg chg="mod">
          <ac:chgData name="Mathias Vercauteren" userId="fa5be325-c4b1-412f-aabb-20c14464bfb7" providerId="ADAL" clId="{25C97D6E-73B0-4140-96CD-2BA9D853D87A}" dt="2024-09-25T14:53:34.496" v="14326"/>
          <ac:picMkLst>
            <pc:docMk/>
            <pc:sldMk cId="4159593235" sldId="2147470519"/>
            <ac:picMk id="60" creationId="{DFFF732C-AA17-3654-B4D5-020FFC740226}"/>
          </ac:picMkLst>
        </pc:picChg>
        <pc:picChg chg="mod topLvl">
          <ac:chgData name="Mathias Vercauteren" userId="fa5be325-c4b1-412f-aabb-20c14464bfb7" providerId="ADAL" clId="{25C97D6E-73B0-4140-96CD-2BA9D853D87A}" dt="2024-09-25T14:54:35.642" v="14398" actId="1076"/>
          <ac:picMkLst>
            <pc:docMk/>
            <pc:sldMk cId="4159593235" sldId="2147470519"/>
            <ac:picMk id="63" creationId="{EF53D91F-6319-8FC3-3630-C7AF15B78273}"/>
          </ac:picMkLst>
        </pc:picChg>
      </pc:sldChg>
      <pc:sldChg chg="modSp add mod modTransition">
        <pc:chgData name="Mathias Vercauteren" userId="fa5be325-c4b1-412f-aabb-20c14464bfb7" providerId="ADAL" clId="{25C97D6E-73B0-4140-96CD-2BA9D853D87A}" dt="2024-10-02T17:13:14.143" v="41813"/>
        <pc:sldMkLst>
          <pc:docMk/>
          <pc:sldMk cId="758292690" sldId="2147470520"/>
        </pc:sldMkLst>
        <pc:spChg chg="mod">
          <ac:chgData name="Mathias Vercauteren" userId="fa5be325-c4b1-412f-aabb-20c14464bfb7" providerId="ADAL" clId="{25C97D6E-73B0-4140-96CD-2BA9D853D87A}" dt="2024-09-25T14:53:13.615" v="14320" actId="207"/>
          <ac:spMkLst>
            <pc:docMk/>
            <pc:sldMk cId="758292690" sldId="2147470520"/>
            <ac:spMk id="11" creationId="{AB62074C-1E74-9D61-2D01-3F0C7BBFE769}"/>
          </ac:spMkLst>
        </pc:spChg>
        <pc:spChg chg="mod">
          <ac:chgData name="Mathias Vercauteren" userId="fa5be325-c4b1-412f-aabb-20c14464bfb7" providerId="ADAL" clId="{25C97D6E-73B0-4140-96CD-2BA9D853D87A}" dt="2024-09-25T17:19:32.063" v="14493" actId="20577"/>
          <ac:spMkLst>
            <pc:docMk/>
            <pc:sldMk cId="758292690" sldId="2147470520"/>
            <ac:spMk id="17" creationId="{E27B0E0A-F484-A83A-F9A3-897DE37D0DE1}"/>
          </ac:spMkLst>
        </pc:spChg>
        <pc:spChg chg="mod">
          <ac:chgData name="Mathias Vercauteren" userId="fa5be325-c4b1-412f-aabb-20c14464bfb7" providerId="ADAL" clId="{25C97D6E-73B0-4140-96CD-2BA9D853D87A}" dt="2024-09-25T14:53:10.966" v="14319" actId="207"/>
          <ac:spMkLst>
            <pc:docMk/>
            <pc:sldMk cId="758292690" sldId="2147470520"/>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1802761560" sldId="2147470521"/>
        </pc:sldMkLst>
        <pc:spChg chg="add del">
          <ac:chgData name="Mathias Vercauteren" userId="fa5be325-c4b1-412f-aabb-20c14464bfb7" providerId="ADAL" clId="{25C97D6E-73B0-4140-96CD-2BA9D853D87A}" dt="2024-09-25T17:21:14.463" v="14499" actId="22"/>
          <ac:spMkLst>
            <pc:docMk/>
            <pc:sldMk cId="1802761560" sldId="2147470521"/>
            <ac:spMk id="14" creationId="{9601F253-1FA0-3934-FCDA-F703D8BF3E7D}"/>
          </ac:spMkLst>
        </pc:spChg>
        <pc:spChg chg="mod">
          <ac:chgData name="Mathias Vercauteren" userId="fa5be325-c4b1-412f-aabb-20c14464bfb7" providerId="ADAL" clId="{25C97D6E-73B0-4140-96CD-2BA9D853D87A}" dt="2024-09-25T17:25:20.946" v="14654" actId="20577"/>
          <ac:spMkLst>
            <pc:docMk/>
            <pc:sldMk cId="1802761560" sldId="2147470521"/>
            <ac:spMk id="17" creationId="{E27B0E0A-F484-A83A-F9A3-897DE37D0DE1}"/>
          </ac:spMkLst>
        </pc:spChg>
        <pc:spChg chg="mod">
          <ac:chgData name="Mathias Vercauteren" userId="fa5be325-c4b1-412f-aabb-20c14464bfb7" providerId="ADAL" clId="{25C97D6E-73B0-4140-96CD-2BA9D853D87A}" dt="2024-09-25T17:22:00.294" v="14575" actId="1076"/>
          <ac:spMkLst>
            <pc:docMk/>
            <pc:sldMk cId="1802761560" sldId="2147470521"/>
            <ac:spMk id="22" creationId="{C06C0CDE-C752-AD7C-49B7-5228AFAAAA5C}"/>
          </ac:spMkLst>
        </pc:spChg>
        <pc:spChg chg="mod">
          <ac:chgData name="Mathias Vercauteren" userId="fa5be325-c4b1-412f-aabb-20c14464bfb7" providerId="ADAL" clId="{25C97D6E-73B0-4140-96CD-2BA9D853D87A}" dt="2024-09-25T17:22:00.294" v="14575" actId="1076"/>
          <ac:spMkLst>
            <pc:docMk/>
            <pc:sldMk cId="1802761560" sldId="2147470521"/>
            <ac:spMk id="23" creationId="{EE2B4EC4-7CF7-113A-8C9D-E976781A9C42}"/>
          </ac:spMkLst>
        </pc:spChg>
        <pc:grpChg chg="add mod">
          <ac:chgData name="Mathias Vercauteren" userId="fa5be325-c4b1-412f-aabb-20c14464bfb7" providerId="ADAL" clId="{25C97D6E-73B0-4140-96CD-2BA9D853D87A}" dt="2024-09-25T17:22:00.294" v="14575" actId="1076"/>
          <ac:grpSpMkLst>
            <pc:docMk/>
            <pc:sldMk cId="1802761560" sldId="2147470521"/>
            <ac:grpSpMk id="15" creationId="{C84B80C5-6122-5C2C-1D26-53871A058855}"/>
          </ac:grpSpMkLst>
        </pc:grpChg>
        <pc:picChg chg="mod">
          <ac:chgData name="Mathias Vercauteren" userId="fa5be325-c4b1-412f-aabb-20c14464bfb7" providerId="ADAL" clId="{25C97D6E-73B0-4140-96CD-2BA9D853D87A}" dt="2024-09-25T17:22:00.294" v="14575" actId="1076"/>
          <ac:picMkLst>
            <pc:docMk/>
            <pc:sldMk cId="1802761560" sldId="2147470521"/>
            <ac:picMk id="16" creationId="{C81C0841-2D92-7863-BBAF-B1A46731CA6F}"/>
          </ac:picMkLst>
        </pc:picChg>
        <pc:cxnChg chg="mod">
          <ac:chgData name="Mathias Vercauteren" userId="fa5be325-c4b1-412f-aabb-20c14464bfb7" providerId="ADAL" clId="{25C97D6E-73B0-4140-96CD-2BA9D853D87A}" dt="2024-09-25T17:22:00.294" v="14575" actId="1076"/>
          <ac:cxnSpMkLst>
            <pc:docMk/>
            <pc:sldMk cId="1802761560" sldId="2147470521"/>
            <ac:cxnSpMk id="20" creationId="{86E4935B-F2FC-1378-F768-21D69F24B179}"/>
          </ac:cxnSpMkLst>
        </pc:cxnChg>
        <pc:cxnChg chg="mod">
          <ac:chgData name="Mathias Vercauteren" userId="fa5be325-c4b1-412f-aabb-20c14464bfb7" providerId="ADAL" clId="{25C97D6E-73B0-4140-96CD-2BA9D853D87A}" dt="2024-09-25T17:22:00.294" v="14575" actId="1076"/>
          <ac:cxnSpMkLst>
            <pc:docMk/>
            <pc:sldMk cId="1802761560" sldId="2147470521"/>
            <ac:cxnSpMk id="21" creationId="{0E0661AD-0F60-F1C8-5B42-36F94DDF1831}"/>
          </ac:cxnSpMkLst>
        </pc:cxnChg>
        <pc:cxnChg chg="mod">
          <ac:chgData name="Mathias Vercauteren" userId="fa5be325-c4b1-412f-aabb-20c14464bfb7" providerId="ADAL" clId="{25C97D6E-73B0-4140-96CD-2BA9D853D87A}" dt="2024-09-25T17:22:00.294" v="14575" actId="1076"/>
          <ac:cxnSpMkLst>
            <pc:docMk/>
            <pc:sldMk cId="1802761560" sldId="2147470521"/>
            <ac:cxnSpMk id="24" creationId="{7C9ED6B6-A33A-5B0C-A24B-A9E3A5B180F6}"/>
          </ac:cxnSpMkLst>
        </pc:cxnChg>
        <pc:cxnChg chg="mod">
          <ac:chgData name="Mathias Vercauteren" userId="fa5be325-c4b1-412f-aabb-20c14464bfb7" providerId="ADAL" clId="{25C97D6E-73B0-4140-96CD-2BA9D853D87A}" dt="2024-09-25T17:22:00.294" v="14575" actId="1076"/>
          <ac:cxnSpMkLst>
            <pc:docMk/>
            <pc:sldMk cId="1802761560" sldId="2147470521"/>
            <ac:cxnSpMk id="25" creationId="{EDD5D4F7-F8CC-ECB0-F302-C244E40B8AAC}"/>
          </ac:cxnSpMkLst>
        </pc:cxnChg>
      </pc:sldChg>
      <pc:sldChg chg="addSp delSp modSp add mod modTransition">
        <pc:chgData name="Mathias Vercauteren" userId="fa5be325-c4b1-412f-aabb-20c14464bfb7" providerId="ADAL" clId="{25C97D6E-73B0-4140-96CD-2BA9D853D87A}" dt="2024-10-02T17:13:14.143" v="41813"/>
        <pc:sldMkLst>
          <pc:docMk/>
          <pc:sldMk cId="3658029117" sldId="2147470522"/>
        </pc:sldMkLst>
        <pc:spChg chg="add mod">
          <ac:chgData name="Mathias Vercauteren" userId="fa5be325-c4b1-412f-aabb-20c14464bfb7" providerId="ADAL" clId="{25C97D6E-73B0-4140-96CD-2BA9D853D87A}" dt="2024-09-25T17:26:04.617" v="14661" actId="207"/>
          <ac:spMkLst>
            <pc:docMk/>
            <pc:sldMk cId="3658029117" sldId="2147470522"/>
            <ac:spMk id="13" creationId="{0CE18427-A7A3-EB3D-3216-A121BB92CA99}"/>
          </ac:spMkLst>
        </pc:spChg>
        <pc:spChg chg="add mod">
          <ac:chgData name="Mathias Vercauteren" userId="fa5be325-c4b1-412f-aabb-20c14464bfb7" providerId="ADAL" clId="{25C97D6E-73B0-4140-96CD-2BA9D853D87A}" dt="2024-09-25T17:24:12.860" v="14631" actId="20577"/>
          <ac:spMkLst>
            <pc:docMk/>
            <pc:sldMk cId="3658029117" sldId="2147470522"/>
            <ac:spMk id="14" creationId="{9A04E88D-E385-4970-F352-D4350F0FA33D}"/>
          </ac:spMkLst>
        </pc:spChg>
        <pc:spChg chg="del">
          <ac:chgData name="Mathias Vercauteren" userId="fa5be325-c4b1-412f-aabb-20c14464bfb7" providerId="ADAL" clId="{25C97D6E-73B0-4140-96CD-2BA9D853D87A}" dt="2024-09-25T17:22:34.916" v="14583" actId="478"/>
          <ac:spMkLst>
            <pc:docMk/>
            <pc:sldMk cId="3658029117" sldId="2147470522"/>
            <ac:spMk id="17" creationId="{E27B0E0A-F484-A83A-F9A3-897DE37D0DE1}"/>
          </ac:spMkLst>
        </pc:spChg>
        <pc:spChg chg="mod">
          <ac:chgData name="Mathias Vercauteren" userId="fa5be325-c4b1-412f-aabb-20c14464bfb7" providerId="ADAL" clId="{25C97D6E-73B0-4140-96CD-2BA9D853D87A}" dt="2024-09-25T17:22:22.091" v="14580" actId="207"/>
          <ac:spMkLst>
            <pc:docMk/>
            <pc:sldMk cId="3658029117" sldId="2147470522"/>
            <ac:spMk id="18" creationId="{E4B352E5-7095-E9FB-281F-C89CFB72FDF0}"/>
          </ac:spMkLst>
        </pc:spChg>
        <pc:spChg chg="mod">
          <ac:chgData name="Mathias Vercauteren" userId="fa5be325-c4b1-412f-aabb-20c14464bfb7" providerId="ADAL" clId="{25C97D6E-73B0-4140-96CD-2BA9D853D87A}" dt="2024-09-25T17:22:24.710" v="14581" actId="207"/>
          <ac:spMkLst>
            <pc:docMk/>
            <pc:sldMk cId="3658029117" sldId="2147470522"/>
            <ac:spMk id="19" creationId="{2F91A056-A17A-2799-101A-9A3A706300CC}"/>
          </ac:spMkLst>
        </pc:spChg>
        <pc:grpChg chg="del">
          <ac:chgData name="Mathias Vercauteren" userId="fa5be325-c4b1-412f-aabb-20c14464bfb7" providerId="ADAL" clId="{25C97D6E-73B0-4140-96CD-2BA9D853D87A}" dt="2024-09-25T17:22:25.894" v="14582" actId="478"/>
          <ac:grpSpMkLst>
            <pc:docMk/>
            <pc:sldMk cId="3658029117" sldId="2147470522"/>
            <ac:grpSpMk id="15" creationId="{C84B80C5-6122-5C2C-1D26-53871A058855}"/>
          </ac:grpSpMkLst>
        </pc:grpChg>
      </pc:sldChg>
      <pc:sldChg chg="addSp delSp modSp add mod modTransition modAnim">
        <pc:chgData name="Mathias Vercauteren" userId="fa5be325-c4b1-412f-aabb-20c14464bfb7" providerId="ADAL" clId="{25C97D6E-73B0-4140-96CD-2BA9D853D87A}" dt="2024-10-02T17:13:14.143" v="41813"/>
        <pc:sldMkLst>
          <pc:docMk/>
          <pc:sldMk cId="642181941" sldId="2147470523"/>
        </pc:sldMkLst>
        <pc:spChg chg="mod">
          <ac:chgData name="Mathias Vercauteren" userId="fa5be325-c4b1-412f-aabb-20c14464bfb7" providerId="ADAL" clId="{25C97D6E-73B0-4140-96CD-2BA9D853D87A}" dt="2024-09-25T17:27:46.610" v="14671" actId="2711"/>
          <ac:spMkLst>
            <pc:docMk/>
            <pc:sldMk cId="642181941" sldId="2147470523"/>
            <ac:spMk id="2" creationId="{C8A5EBF4-6C0B-E82E-DCF7-55720A2C10FD}"/>
          </ac:spMkLst>
        </pc:spChg>
        <pc:spChg chg="mod">
          <ac:chgData name="Mathias Vercauteren" userId="fa5be325-c4b1-412f-aabb-20c14464bfb7" providerId="ADAL" clId="{25C97D6E-73B0-4140-96CD-2BA9D853D87A}" dt="2024-09-25T17:27:46.610" v="14671" actId="2711"/>
          <ac:spMkLst>
            <pc:docMk/>
            <pc:sldMk cId="642181941" sldId="2147470523"/>
            <ac:spMk id="3" creationId="{2C780633-A572-3BD2-CECD-F71BC5FF8723}"/>
          </ac:spMkLst>
        </pc:spChg>
        <pc:spChg chg="mod">
          <ac:chgData name="Mathias Vercauteren" userId="fa5be325-c4b1-412f-aabb-20c14464bfb7" providerId="ADAL" clId="{25C97D6E-73B0-4140-96CD-2BA9D853D87A}" dt="2024-09-25T17:27:46.610" v="14671" actId="2711"/>
          <ac:spMkLst>
            <pc:docMk/>
            <pc:sldMk cId="642181941" sldId="2147470523"/>
            <ac:spMk id="4" creationId="{75C206A2-9B4F-FF2B-88F0-6656F6A24395}"/>
          </ac:spMkLst>
        </pc:spChg>
        <pc:spChg chg="mod">
          <ac:chgData name="Mathias Vercauteren" userId="fa5be325-c4b1-412f-aabb-20c14464bfb7" providerId="ADAL" clId="{25C97D6E-73B0-4140-96CD-2BA9D853D87A}" dt="2024-09-25T17:27:46.610" v="14671" actId="2711"/>
          <ac:spMkLst>
            <pc:docMk/>
            <pc:sldMk cId="642181941" sldId="2147470523"/>
            <ac:spMk id="5" creationId="{5C7A90D9-53BF-813B-A37A-A5D78879EFA8}"/>
          </ac:spMkLst>
        </pc:spChg>
        <pc:spChg chg="mod">
          <ac:chgData name="Mathias Vercauteren" userId="fa5be325-c4b1-412f-aabb-20c14464bfb7" providerId="ADAL" clId="{25C97D6E-73B0-4140-96CD-2BA9D853D87A}" dt="2024-09-25T17:27:46.610" v="14671" actId="2711"/>
          <ac:spMkLst>
            <pc:docMk/>
            <pc:sldMk cId="642181941" sldId="2147470523"/>
            <ac:spMk id="11" creationId="{AB62074C-1E74-9D61-2D01-3F0C7BBFE769}"/>
          </ac:spMkLst>
        </pc:spChg>
        <pc:spChg chg="mod">
          <ac:chgData name="Mathias Vercauteren" userId="fa5be325-c4b1-412f-aabb-20c14464bfb7" providerId="ADAL" clId="{25C97D6E-73B0-4140-96CD-2BA9D853D87A}" dt="2024-09-25T17:27:46.610" v="14671" actId="2711"/>
          <ac:spMkLst>
            <pc:docMk/>
            <pc:sldMk cId="642181941" sldId="2147470523"/>
            <ac:spMk id="12" creationId="{83E212AC-47E9-57F0-A32C-37D92E9281D8}"/>
          </ac:spMkLst>
        </pc:spChg>
        <pc:spChg chg="del">
          <ac:chgData name="Mathias Vercauteren" userId="fa5be325-c4b1-412f-aabb-20c14464bfb7" providerId="ADAL" clId="{25C97D6E-73B0-4140-96CD-2BA9D853D87A}" dt="2024-09-25T17:26:15.410" v="14663" actId="478"/>
          <ac:spMkLst>
            <pc:docMk/>
            <pc:sldMk cId="642181941" sldId="2147470523"/>
            <ac:spMk id="13" creationId="{0CE18427-A7A3-EB3D-3216-A121BB92CA99}"/>
          </ac:spMkLst>
        </pc:spChg>
        <pc:spChg chg="del">
          <ac:chgData name="Mathias Vercauteren" userId="fa5be325-c4b1-412f-aabb-20c14464bfb7" providerId="ADAL" clId="{25C97D6E-73B0-4140-96CD-2BA9D853D87A}" dt="2024-09-25T17:26:15.410" v="14663" actId="478"/>
          <ac:spMkLst>
            <pc:docMk/>
            <pc:sldMk cId="642181941" sldId="2147470523"/>
            <ac:spMk id="14" creationId="{9A04E88D-E385-4970-F352-D4350F0FA33D}"/>
          </ac:spMkLst>
        </pc:spChg>
        <pc:spChg chg="mod">
          <ac:chgData name="Mathias Vercauteren" userId="fa5be325-c4b1-412f-aabb-20c14464bfb7" providerId="ADAL" clId="{25C97D6E-73B0-4140-96CD-2BA9D853D87A}" dt="2024-09-25T17:27:46.610" v="14671" actId="2711"/>
          <ac:spMkLst>
            <pc:docMk/>
            <pc:sldMk cId="642181941" sldId="2147470523"/>
            <ac:spMk id="18" creationId="{E4B352E5-7095-E9FB-281F-C89CFB72FDF0}"/>
          </ac:spMkLst>
        </pc:spChg>
        <pc:spChg chg="mod">
          <ac:chgData name="Mathias Vercauteren" userId="fa5be325-c4b1-412f-aabb-20c14464bfb7" providerId="ADAL" clId="{25C97D6E-73B0-4140-96CD-2BA9D853D87A}" dt="2024-09-25T17:27:46.610" v="14671" actId="2711"/>
          <ac:spMkLst>
            <pc:docMk/>
            <pc:sldMk cId="642181941" sldId="2147470523"/>
            <ac:spMk id="19" creationId="{2F91A056-A17A-2799-101A-9A3A706300CC}"/>
          </ac:spMkLst>
        </pc:spChg>
        <pc:spChg chg="mod">
          <ac:chgData name="Mathias Vercauteren" userId="fa5be325-c4b1-412f-aabb-20c14464bfb7" providerId="ADAL" clId="{25C97D6E-73B0-4140-96CD-2BA9D853D87A}" dt="2024-09-25T17:27:28.145" v="14669" actId="1036"/>
          <ac:spMkLst>
            <pc:docMk/>
            <pc:sldMk cId="642181941" sldId="2147470523"/>
            <ac:spMk id="21" creationId="{25C224B4-942D-F8C8-CDBE-B1D6566D1B7F}"/>
          </ac:spMkLst>
        </pc:spChg>
        <pc:spChg chg="mod">
          <ac:chgData name="Mathias Vercauteren" userId="fa5be325-c4b1-412f-aabb-20c14464bfb7" providerId="ADAL" clId="{25C97D6E-73B0-4140-96CD-2BA9D853D87A}" dt="2024-09-25T17:27:28.145" v="14669" actId="1036"/>
          <ac:spMkLst>
            <pc:docMk/>
            <pc:sldMk cId="642181941" sldId="2147470523"/>
            <ac:spMk id="22" creationId="{884A344F-5483-BC63-BD62-BA5FB6AC324B}"/>
          </ac:spMkLst>
        </pc:spChg>
        <pc:spChg chg="add del mod">
          <ac:chgData name="Mathias Vercauteren" userId="fa5be325-c4b1-412f-aabb-20c14464bfb7" providerId="ADAL" clId="{25C97D6E-73B0-4140-96CD-2BA9D853D87A}" dt="2024-09-25T17:28:23.213" v="14675" actId="478"/>
          <ac:spMkLst>
            <pc:docMk/>
            <pc:sldMk cId="642181941" sldId="2147470523"/>
            <ac:spMk id="25" creationId="{BBE9BA95-9AE1-E59F-2F7A-8E3ACDB072E0}"/>
          </ac:spMkLst>
        </pc:spChg>
        <pc:spChg chg="add del mod">
          <ac:chgData name="Mathias Vercauteren" userId="fa5be325-c4b1-412f-aabb-20c14464bfb7" providerId="ADAL" clId="{25C97D6E-73B0-4140-96CD-2BA9D853D87A}" dt="2024-09-25T17:28:23.213" v="14675" actId="478"/>
          <ac:spMkLst>
            <pc:docMk/>
            <pc:sldMk cId="642181941" sldId="2147470523"/>
            <ac:spMk id="26" creationId="{51D7A449-1682-2CFB-14A9-D3FFB921FF22}"/>
          </ac:spMkLst>
        </pc:spChg>
        <pc:spChg chg="add del mod">
          <ac:chgData name="Mathias Vercauteren" userId="fa5be325-c4b1-412f-aabb-20c14464bfb7" providerId="ADAL" clId="{25C97D6E-73B0-4140-96CD-2BA9D853D87A}" dt="2024-09-25T17:28:23.213" v="14675" actId="478"/>
          <ac:spMkLst>
            <pc:docMk/>
            <pc:sldMk cId="642181941" sldId="2147470523"/>
            <ac:spMk id="27" creationId="{3521469E-D582-8E79-EDE4-DCE3D6A6164F}"/>
          </ac:spMkLst>
        </pc:spChg>
        <pc:spChg chg="add del mod">
          <ac:chgData name="Mathias Vercauteren" userId="fa5be325-c4b1-412f-aabb-20c14464bfb7" providerId="ADAL" clId="{25C97D6E-73B0-4140-96CD-2BA9D853D87A}" dt="2024-09-25T17:28:23.213" v="14675" actId="478"/>
          <ac:spMkLst>
            <pc:docMk/>
            <pc:sldMk cId="642181941" sldId="2147470523"/>
            <ac:spMk id="28" creationId="{431A1880-E7FB-8DD6-52FE-E998D5CF4245}"/>
          </ac:spMkLst>
        </pc:spChg>
        <pc:spChg chg="add del mod">
          <ac:chgData name="Mathias Vercauteren" userId="fa5be325-c4b1-412f-aabb-20c14464bfb7" providerId="ADAL" clId="{25C97D6E-73B0-4140-96CD-2BA9D853D87A}" dt="2024-09-25T17:28:23.213" v="14675" actId="478"/>
          <ac:spMkLst>
            <pc:docMk/>
            <pc:sldMk cId="642181941" sldId="2147470523"/>
            <ac:spMk id="29" creationId="{8A1BD952-FB1D-78FC-20AB-E53DC43328E2}"/>
          </ac:spMkLst>
        </pc:spChg>
        <pc:spChg chg="add del mod">
          <ac:chgData name="Mathias Vercauteren" userId="fa5be325-c4b1-412f-aabb-20c14464bfb7" providerId="ADAL" clId="{25C97D6E-73B0-4140-96CD-2BA9D853D87A}" dt="2024-09-25T17:28:23.213" v="14675" actId="478"/>
          <ac:spMkLst>
            <pc:docMk/>
            <pc:sldMk cId="642181941" sldId="2147470523"/>
            <ac:spMk id="30" creationId="{DC1247F6-7C5F-E449-F44A-404334DBE911}"/>
          </ac:spMkLst>
        </pc:spChg>
        <pc:spChg chg="add del mod">
          <ac:chgData name="Mathias Vercauteren" userId="fa5be325-c4b1-412f-aabb-20c14464bfb7" providerId="ADAL" clId="{25C97D6E-73B0-4140-96CD-2BA9D853D87A}" dt="2024-09-25T17:28:23.213" v="14675" actId="478"/>
          <ac:spMkLst>
            <pc:docMk/>
            <pc:sldMk cId="642181941" sldId="2147470523"/>
            <ac:spMk id="31" creationId="{1251B318-A15A-729C-05A9-778F23811401}"/>
          </ac:spMkLst>
        </pc:spChg>
        <pc:spChg chg="add del mod">
          <ac:chgData name="Mathias Vercauteren" userId="fa5be325-c4b1-412f-aabb-20c14464bfb7" providerId="ADAL" clId="{25C97D6E-73B0-4140-96CD-2BA9D853D87A}" dt="2024-09-25T17:28:23.213" v="14675" actId="478"/>
          <ac:spMkLst>
            <pc:docMk/>
            <pc:sldMk cId="642181941" sldId="2147470523"/>
            <ac:spMk id="32" creationId="{6B9D34FF-125F-9607-F9D9-F8523242675F}"/>
          </ac:spMkLst>
        </pc:spChg>
        <pc:spChg chg="add mod">
          <ac:chgData name="Mathias Vercauteren" userId="fa5be325-c4b1-412f-aabb-20c14464bfb7" providerId="ADAL" clId="{25C97D6E-73B0-4140-96CD-2BA9D853D87A}" dt="2024-09-25T17:30:05.808" v="14693" actId="164"/>
          <ac:spMkLst>
            <pc:docMk/>
            <pc:sldMk cId="642181941" sldId="2147470523"/>
            <ac:spMk id="33" creationId="{3394DA8C-18A3-AFBD-314B-D16EED886784}"/>
          </ac:spMkLst>
        </pc:spChg>
        <pc:spChg chg="add mod">
          <ac:chgData name="Mathias Vercauteren" userId="fa5be325-c4b1-412f-aabb-20c14464bfb7" providerId="ADAL" clId="{25C97D6E-73B0-4140-96CD-2BA9D853D87A}" dt="2024-09-25T17:30:34.896" v="14700" actId="164"/>
          <ac:spMkLst>
            <pc:docMk/>
            <pc:sldMk cId="642181941" sldId="2147470523"/>
            <ac:spMk id="34" creationId="{E978ECF9-D1C0-4E53-DE87-69FC6FD17A81}"/>
          </ac:spMkLst>
        </pc:spChg>
        <pc:spChg chg="add mod">
          <ac:chgData name="Mathias Vercauteren" userId="fa5be325-c4b1-412f-aabb-20c14464bfb7" providerId="ADAL" clId="{25C97D6E-73B0-4140-96CD-2BA9D853D87A}" dt="2024-09-25T17:30:26.796" v="14698" actId="164"/>
          <ac:spMkLst>
            <pc:docMk/>
            <pc:sldMk cId="642181941" sldId="2147470523"/>
            <ac:spMk id="35" creationId="{298493E5-9F37-AEC9-54E7-9D13BBF11472}"/>
          </ac:spMkLst>
        </pc:spChg>
        <pc:spChg chg="add mod">
          <ac:chgData name="Mathias Vercauteren" userId="fa5be325-c4b1-412f-aabb-20c14464bfb7" providerId="ADAL" clId="{25C97D6E-73B0-4140-96CD-2BA9D853D87A}" dt="2024-09-25T17:29:57.720" v="14691" actId="164"/>
          <ac:spMkLst>
            <pc:docMk/>
            <pc:sldMk cId="642181941" sldId="2147470523"/>
            <ac:spMk id="36" creationId="{37996BEB-A9C3-861C-F2F2-6C6213E63A16}"/>
          </ac:spMkLst>
        </pc:spChg>
        <pc:spChg chg="add mod">
          <ac:chgData name="Mathias Vercauteren" userId="fa5be325-c4b1-412f-aabb-20c14464bfb7" providerId="ADAL" clId="{25C97D6E-73B0-4140-96CD-2BA9D853D87A}" dt="2024-09-25T17:28:33.890" v="14678" actId="164"/>
          <ac:spMkLst>
            <pc:docMk/>
            <pc:sldMk cId="642181941" sldId="2147470523"/>
            <ac:spMk id="37" creationId="{1BAE581C-F6DF-85A7-0F5E-9C2FF5AAA452}"/>
          </ac:spMkLst>
        </pc:spChg>
        <pc:spChg chg="add mod">
          <ac:chgData name="Mathias Vercauteren" userId="fa5be325-c4b1-412f-aabb-20c14464bfb7" providerId="ADAL" clId="{25C97D6E-73B0-4140-96CD-2BA9D853D87A}" dt="2024-09-25T17:30:30.779" v="14699" actId="164"/>
          <ac:spMkLst>
            <pc:docMk/>
            <pc:sldMk cId="642181941" sldId="2147470523"/>
            <ac:spMk id="38" creationId="{E85F6C74-3E30-49A4-7D5C-03F4267F6721}"/>
          </ac:spMkLst>
        </pc:spChg>
        <pc:spChg chg="add mod">
          <ac:chgData name="Mathias Vercauteren" userId="fa5be325-c4b1-412f-aabb-20c14464bfb7" providerId="ADAL" clId="{25C97D6E-73B0-4140-96CD-2BA9D853D87A}" dt="2024-09-25T17:30:39.455" v="14701" actId="164"/>
          <ac:spMkLst>
            <pc:docMk/>
            <pc:sldMk cId="642181941" sldId="2147470523"/>
            <ac:spMk id="39" creationId="{A1EBCF92-42A2-3131-D8BA-40C7738A28DF}"/>
          </ac:spMkLst>
        </pc:spChg>
        <pc:spChg chg="add mod">
          <ac:chgData name="Mathias Vercauteren" userId="fa5be325-c4b1-412f-aabb-20c14464bfb7" providerId="ADAL" clId="{25C97D6E-73B0-4140-96CD-2BA9D853D87A}" dt="2024-09-25T17:30:42.932" v="14702" actId="164"/>
          <ac:spMkLst>
            <pc:docMk/>
            <pc:sldMk cId="642181941" sldId="2147470523"/>
            <ac:spMk id="40" creationId="{0DAEAA05-BEE1-9D33-BCBC-111351927598}"/>
          </ac:spMkLst>
        </pc:spChg>
        <pc:spChg chg="add mod">
          <ac:chgData name="Mathias Vercauteren" userId="fa5be325-c4b1-412f-aabb-20c14464bfb7" providerId="ADAL" clId="{25C97D6E-73B0-4140-96CD-2BA9D853D87A}" dt="2024-09-25T17:30:02.164" v="14692" actId="164"/>
          <ac:spMkLst>
            <pc:docMk/>
            <pc:sldMk cId="642181941" sldId="2147470523"/>
            <ac:spMk id="41" creationId="{AB8CDBF1-4E51-2447-7005-49983BF3B39E}"/>
          </ac:spMkLst>
        </pc:spChg>
        <pc:spChg chg="add mod">
          <ac:chgData name="Mathias Vercauteren" userId="fa5be325-c4b1-412f-aabb-20c14464bfb7" providerId="ADAL" clId="{25C97D6E-73B0-4140-96CD-2BA9D853D87A}" dt="2024-09-25T17:29:19.481" v="14686" actId="164"/>
          <ac:spMkLst>
            <pc:docMk/>
            <pc:sldMk cId="642181941" sldId="2147470523"/>
            <ac:spMk id="42" creationId="{FBFC878A-7A1F-6266-222E-C8E5794352B2}"/>
          </ac:spMkLst>
        </pc:spChg>
        <pc:spChg chg="add mod">
          <ac:chgData name="Mathias Vercauteren" userId="fa5be325-c4b1-412f-aabb-20c14464bfb7" providerId="ADAL" clId="{25C97D6E-73B0-4140-96CD-2BA9D853D87A}" dt="2024-09-25T17:30:05.808" v="14693" actId="164"/>
          <ac:spMkLst>
            <pc:docMk/>
            <pc:sldMk cId="642181941" sldId="2147470523"/>
            <ac:spMk id="43" creationId="{7479CABD-C30F-FE85-7298-2A9577F8B6D7}"/>
          </ac:spMkLst>
        </pc:spChg>
        <pc:spChg chg="add mod">
          <ac:chgData name="Mathias Vercauteren" userId="fa5be325-c4b1-412f-aabb-20c14464bfb7" providerId="ADAL" clId="{25C97D6E-73B0-4140-96CD-2BA9D853D87A}" dt="2024-09-25T17:30:05.808" v="14693" actId="164"/>
          <ac:spMkLst>
            <pc:docMk/>
            <pc:sldMk cId="642181941" sldId="2147470523"/>
            <ac:spMk id="44" creationId="{E78FA698-D37F-621A-A71E-A34784E541D5}"/>
          </ac:spMkLst>
        </pc:spChg>
        <pc:spChg chg="add mod">
          <ac:chgData name="Mathias Vercauteren" userId="fa5be325-c4b1-412f-aabb-20c14464bfb7" providerId="ADAL" clId="{25C97D6E-73B0-4140-96CD-2BA9D853D87A}" dt="2024-09-25T17:30:30.779" v="14699" actId="164"/>
          <ac:spMkLst>
            <pc:docMk/>
            <pc:sldMk cId="642181941" sldId="2147470523"/>
            <ac:spMk id="45" creationId="{ABCA01DE-EE1A-DE85-5BC6-1229B07F13CF}"/>
          </ac:spMkLst>
        </pc:spChg>
        <pc:spChg chg="add mod">
          <ac:chgData name="Mathias Vercauteren" userId="fa5be325-c4b1-412f-aabb-20c14464bfb7" providerId="ADAL" clId="{25C97D6E-73B0-4140-96CD-2BA9D853D87A}" dt="2024-09-25T17:30:30.779" v="14699" actId="164"/>
          <ac:spMkLst>
            <pc:docMk/>
            <pc:sldMk cId="642181941" sldId="2147470523"/>
            <ac:spMk id="46" creationId="{46FDE036-4055-C38C-AF43-331160A6DA31}"/>
          </ac:spMkLst>
        </pc:spChg>
        <pc:spChg chg="add mod">
          <ac:chgData name="Mathias Vercauteren" userId="fa5be325-c4b1-412f-aabb-20c14464bfb7" providerId="ADAL" clId="{25C97D6E-73B0-4140-96CD-2BA9D853D87A}" dt="2024-09-25T17:28:33.890" v="14678" actId="164"/>
          <ac:spMkLst>
            <pc:docMk/>
            <pc:sldMk cId="642181941" sldId="2147470523"/>
            <ac:spMk id="47" creationId="{65DCDD82-6755-5459-7877-E94805A5C0A8}"/>
          </ac:spMkLst>
        </pc:spChg>
        <pc:spChg chg="add mod">
          <ac:chgData name="Mathias Vercauteren" userId="fa5be325-c4b1-412f-aabb-20c14464bfb7" providerId="ADAL" clId="{25C97D6E-73B0-4140-96CD-2BA9D853D87A}" dt="2024-09-25T17:28:33.890" v="14678" actId="164"/>
          <ac:spMkLst>
            <pc:docMk/>
            <pc:sldMk cId="642181941" sldId="2147470523"/>
            <ac:spMk id="48" creationId="{C89B135D-970B-133B-2A24-041771005E72}"/>
          </ac:spMkLst>
        </pc:spChg>
        <pc:spChg chg="add mod">
          <ac:chgData name="Mathias Vercauteren" userId="fa5be325-c4b1-412f-aabb-20c14464bfb7" providerId="ADAL" clId="{25C97D6E-73B0-4140-96CD-2BA9D853D87A}" dt="2024-09-25T17:28:33.890" v="14678" actId="164"/>
          <ac:spMkLst>
            <pc:docMk/>
            <pc:sldMk cId="642181941" sldId="2147470523"/>
            <ac:spMk id="49" creationId="{311245D2-6180-3AFC-7C87-9FE36C4C4BC3}"/>
          </ac:spMkLst>
        </pc:spChg>
        <pc:spChg chg="add mod">
          <ac:chgData name="Mathias Vercauteren" userId="fa5be325-c4b1-412f-aabb-20c14464bfb7" providerId="ADAL" clId="{25C97D6E-73B0-4140-96CD-2BA9D853D87A}" dt="2024-09-25T17:28:33.890" v="14678" actId="164"/>
          <ac:spMkLst>
            <pc:docMk/>
            <pc:sldMk cId="642181941" sldId="2147470523"/>
            <ac:spMk id="50" creationId="{A3F454A8-EEC9-78A3-FBEB-899AF947F57F}"/>
          </ac:spMkLst>
        </pc:spChg>
        <pc:spChg chg="add mod">
          <ac:chgData name="Mathias Vercauteren" userId="fa5be325-c4b1-412f-aabb-20c14464bfb7" providerId="ADAL" clId="{25C97D6E-73B0-4140-96CD-2BA9D853D87A}" dt="2024-09-25T17:28:33.890" v="14678" actId="164"/>
          <ac:spMkLst>
            <pc:docMk/>
            <pc:sldMk cId="642181941" sldId="2147470523"/>
            <ac:spMk id="51" creationId="{09BE34E4-E8A8-5BA1-4C37-53A2DDD9B769}"/>
          </ac:spMkLst>
        </pc:spChg>
        <pc:spChg chg="add mod">
          <ac:chgData name="Mathias Vercauteren" userId="fa5be325-c4b1-412f-aabb-20c14464bfb7" providerId="ADAL" clId="{25C97D6E-73B0-4140-96CD-2BA9D853D87A}" dt="2024-09-25T17:30:39.455" v="14701" actId="164"/>
          <ac:spMkLst>
            <pc:docMk/>
            <pc:sldMk cId="642181941" sldId="2147470523"/>
            <ac:spMk id="52" creationId="{4AAB0CBE-EA1C-8736-6C20-887FF64240FA}"/>
          </ac:spMkLst>
        </pc:spChg>
        <pc:spChg chg="add mod">
          <ac:chgData name="Mathias Vercauteren" userId="fa5be325-c4b1-412f-aabb-20c14464bfb7" providerId="ADAL" clId="{25C97D6E-73B0-4140-96CD-2BA9D853D87A}" dt="2024-09-25T17:30:02.164" v="14692" actId="164"/>
          <ac:spMkLst>
            <pc:docMk/>
            <pc:sldMk cId="642181941" sldId="2147470523"/>
            <ac:spMk id="53" creationId="{26A0641C-09EB-4C8D-D7FB-D8A8D4DDF103}"/>
          </ac:spMkLst>
        </pc:spChg>
        <pc:spChg chg="add mod">
          <ac:chgData name="Mathias Vercauteren" userId="fa5be325-c4b1-412f-aabb-20c14464bfb7" providerId="ADAL" clId="{25C97D6E-73B0-4140-96CD-2BA9D853D87A}" dt="2024-09-25T17:30:02.164" v="14692" actId="164"/>
          <ac:spMkLst>
            <pc:docMk/>
            <pc:sldMk cId="642181941" sldId="2147470523"/>
            <ac:spMk id="54" creationId="{66E1B41A-B70E-D396-36D3-2827AB36539F}"/>
          </ac:spMkLst>
        </pc:spChg>
        <pc:spChg chg="add mod">
          <ac:chgData name="Mathias Vercauteren" userId="fa5be325-c4b1-412f-aabb-20c14464bfb7" providerId="ADAL" clId="{25C97D6E-73B0-4140-96CD-2BA9D853D87A}" dt="2024-09-25T17:30:02.164" v="14692" actId="164"/>
          <ac:spMkLst>
            <pc:docMk/>
            <pc:sldMk cId="642181941" sldId="2147470523"/>
            <ac:spMk id="55" creationId="{A542B023-9EDD-498E-B13E-3D6C63E1CD69}"/>
          </ac:spMkLst>
        </pc:spChg>
        <pc:spChg chg="add mod">
          <ac:chgData name="Mathias Vercauteren" userId="fa5be325-c4b1-412f-aabb-20c14464bfb7" providerId="ADAL" clId="{25C97D6E-73B0-4140-96CD-2BA9D853D87A}" dt="2024-09-25T17:30:42.932" v="14702" actId="164"/>
          <ac:spMkLst>
            <pc:docMk/>
            <pc:sldMk cId="642181941" sldId="2147470523"/>
            <ac:spMk id="56" creationId="{F6D2B03B-3D18-2784-E1C3-5A26A3819F5F}"/>
          </ac:spMkLst>
        </pc:spChg>
        <pc:spChg chg="add mod">
          <ac:chgData name="Mathias Vercauteren" userId="fa5be325-c4b1-412f-aabb-20c14464bfb7" providerId="ADAL" clId="{25C97D6E-73B0-4140-96CD-2BA9D853D87A}" dt="2024-09-25T17:29:19.481" v="14686" actId="164"/>
          <ac:spMkLst>
            <pc:docMk/>
            <pc:sldMk cId="642181941" sldId="2147470523"/>
            <ac:spMk id="57" creationId="{E0786B8B-9983-24BF-BA62-96A2F1A46E38}"/>
          </ac:spMkLst>
        </pc:spChg>
        <pc:spChg chg="add mod">
          <ac:chgData name="Mathias Vercauteren" userId="fa5be325-c4b1-412f-aabb-20c14464bfb7" providerId="ADAL" clId="{25C97D6E-73B0-4140-96CD-2BA9D853D87A}" dt="2024-09-25T17:29:19.481" v="14686" actId="164"/>
          <ac:spMkLst>
            <pc:docMk/>
            <pc:sldMk cId="642181941" sldId="2147470523"/>
            <ac:spMk id="58" creationId="{89D9B51F-7195-2DB6-4A22-D5A4BA116406}"/>
          </ac:spMkLst>
        </pc:spChg>
        <pc:spChg chg="add mod">
          <ac:chgData name="Mathias Vercauteren" userId="fa5be325-c4b1-412f-aabb-20c14464bfb7" providerId="ADAL" clId="{25C97D6E-73B0-4140-96CD-2BA9D853D87A}" dt="2024-09-25T17:29:19.481" v="14686" actId="164"/>
          <ac:spMkLst>
            <pc:docMk/>
            <pc:sldMk cId="642181941" sldId="2147470523"/>
            <ac:spMk id="59" creationId="{303C1C8A-83EC-4C21-F680-AF0B1246E039}"/>
          </ac:spMkLst>
        </pc:spChg>
        <pc:spChg chg="add mod">
          <ac:chgData name="Mathias Vercauteren" userId="fa5be325-c4b1-412f-aabb-20c14464bfb7" providerId="ADAL" clId="{25C97D6E-73B0-4140-96CD-2BA9D853D87A}" dt="2024-09-25T17:29:19.481" v="14686" actId="164"/>
          <ac:spMkLst>
            <pc:docMk/>
            <pc:sldMk cId="642181941" sldId="2147470523"/>
            <ac:spMk id="60" creationId="{94460DCA-77BB-1FFE-F6B7-C3AF8B54C162}"/>
          </ac:spMkLst>
        </pc:spChg>
        <pc:spChg chg="add mod">
          <ac:chgData name="Mathias Vercauteren" userId="fa5be325-c4b1-412f-aabb-20c14464bfb7" providerId="ADAL" clId="{25C97D6E-73B0-4140-96CD-2BA9D853D87A}" dt="2024-09-25T17:29:57.720" v="14691" actId="164"/>
          <ac:spMkLst>
            <pc:docMk/>
            <pc:sldMk cId="642181941" sldId="2147470523"/>
            <ac:spMk id="61" creationId="{FEFBE41E-1203-B768-9B5E-DCCD17D689D5}"/>
          </ac:spMkLst>
        </pc:spChg>
        <pc:spChg chg="add mod">
          <ac:chgData name="Mathias Vercauteren" userId="fa5be325-c4b1-412f-aabb-20c14464bfb7" providerId="ADAL" clId="{25C97D6E-73B0-4140-96CD-2BA9D853D87A}" dt="2024-09-25T17:29:57.720" v="14691" actId="164"/>
          <ac:spMkLst>
            <pc:docMk/>
            <pc:sldMk cId="642181941" sldId="2147470523"/>
            <ac:spMk id="62" creationId="{0D81A78C-1EA0-A9AA-6CF1-71CDE5E0777F}"/>
          </ac:spMkLst>
        </pc:spChg>
        <pc:spChg chg="add mod">
          <ac:chgData name="Mathias Vercauteren" userId="fa5be325-c4b1-412f-aabb-20c14464bfb7" providerId="ADAL" clId="{25C97D6E-73B0-4140-96CD-2BA9D853D87A}" dt="2024-09-25T17:29:57.720" v="14691" actId="164"/>
          <ac:spMkLst>
            <pc:docMk/>
            <pc:sldMk cId="642181941" sldId="2147470523"/>
            <ac:spMk id="63" creationId="{0E259200-CFFF-0F73-AE59-9A8913D3FD22}"/>
          </ac:spMkLst>
        </pc:spChg>
        <pc:spChg chg="add mod">
          <ac:chgData name="Mathias Vercauteren" userId="fa5be325-c4b1-412f-aabb-20c14464bfb7" providerId="ADAL" clId="{25C97D6E-73B0-4140-96CD-2BA9D853D87A}" dt="2024-09-25T17:30:34.896" v="14700" actId="164"/>
          <ac:spMkLst>
            <pc:docMk/>
            <pc:sldMk cId="642181941" sldId="2147470523"/>
            <ac:spMk id="64" creationId="{D984BAF2-3614-C755-D3F1-54AC59552047}"/>
          </ac:spMkLst>
        </pc:spChg>
        <pc:spChg chg="add mod">
          <ac:chgData name="Mathias Vercauteren" userId="fa5be325-c4b1-412f-aabb-20c14464bfb7" providerId="ADAL" clId="{25C97D6E-73B0-4140-96CD-2BA9D853D87A}" dt="2024-09-25T17:30:26.796" v="14698" actId="164"/>
          <ac:spMkLst>
            <pc:docMk/>
            <pc:sldMk cId="642181941" sldId="2147470523"/>
            <ac:spMk id="65" creationId="{B72B7554-022C-FD76-F231-E8445212FB49}"/>
          </ac:spMkLst>
        </pc:spChg>
        <pc:spChg chg="add mod">
          <ac:chgData name="Mathias Vercauteren" userId="fa5be325-c4b1-412f-aabb-20c14464bfb7" providerId="ADAL" clId="{25C97D6E-73B0-4140-96CD-2BA9D853D87A}" dt="2024-09-25T17:30:26.796" v="14698" actId="164"/>
          <ac:spMkLst>
            <pc:docMk/>
            <pc:sldMk cId="642181941" sldId="2147470523"/>
            <ac:spMk id="66" creationId="{6C0F41E2-33CA-60D6-A06B-DB0659CD0C18}"/>
          </ac:spMkLst>
        </pc:spChg>
        <pc:spChg chg="mod">
          <ac:chgData name="Mathias Vercauteren" userId="fa5be325-c4b1-412f-aabb-20c14464bfb7" providerId="ADAL" clId="{25C97D6E-73B0-4140-96CD-2BA9D853D87A}" dt="2024-09-25T17:28:04.348" v="14672"/>
          <ac:spMkLst>
            <pc:docMk/>
            <pc:sldMk cId="642181941" sldId="2147470523"/>
            <ac:spMk id="68" creationId="{030A005F-2D2B-D596-087D-0BD2CA241272}"/>
          </ac:spMkLst>
        </pc:spChg>
        <pc:spChg chg="mod">
          <ac:chgData name="Mathias Vercauteren" userId="fa5be325-c4b1-412f-aabb-20c14464bfb7" providerId="ADAL" clId="{25C97D6E-73B0-4140-96CD-2BA9D853D87A}" dt="2024-09-25T17:28:04.348" v="14672"/>
          <ac:spMkLst>
            <pc:docMk/>
            <pc:sldMk cId="642181941" sldId="2147470523"/>
            <ac:spMk id="71" creationId="{54AA67BD-52B7-FDD8-7A23-4A09E302D3CC}"/>
          </ac:spMkLst>
        </pc:spChg>
        <pc:spChg chg="mod">
          <ac:chgData name="Mathias Vercauteren" userId="fa5be325-c4b1-412f-aabb-20c14464bfb7" providerId="ADAL" clId="{25C97D6E-73B0-4140-96CD-2BA9D853D87A}" dt="2024-09-25T17:28:04.348" v="14672"/>
          <ac:spMkLst>
            <pc:docMk/>
            <pc:sldMk cId="642181941" sldId="2147470523"/>
            <ac:spMk id="74" creationId="{B7104139-A3CA-6A33-E304-28D567E36ACA}"/>
          </ac:spMkLst>
        </pc:spChg>
        <pc:grpChg chg="mod">
          <ac:chgData name="Mathias Vercauteren" userId="fa5be325-c4b1-412f-aabb-20c14464bfb7" providerId="ADAL" clId="{25C97D6E-73B0-4140-96CD-2BA9D853D87A}" dt="2024-09-25T17:27:46.610" v="14671" actId="2711"/>
          <ac:grpSpMkLst>
            <pc:docMk/>
            <pc:sldMk cId="642181941" sldId="2147470523"/>
            <ac:grpSpMk id="6" creationId="{BFCCA5E3-DE5A-6AB0-5DF8-077F3B31D1C3}"/>
          </ac:grpSpMkLst>
        </pc:grpChg>
        <pc:grpChg chg="add mod">
          <ac:chgData name="Mathias Vercauteren" userId="fa5be325-c4b1-412f-aabb-20c14464bfb7" providerId="ADAL" clId="{25C97D6E-73B0-4140-96CD-2BA9D853D87A}" dt="2024-09-25T17:27:46.610" v="14671" actId="2711"/>
          <ac:grpSpMkLst>
            <pc:docMk/>
            <pc:sldMk cId="642181941" sldId="2147470523"/>
            <ac:grpSpMk id="15" creationId="{AAB701DC-6D50-0626-B090-03BB890F7D9A}"/>
          </ac:grpSpMkLst>
        </pc:grpChg>
        <pc:grpChg chg="add mod">
          <ac:chgData name="Mathias Vercauteren" userId="fa5be325-c4b1-412f-aabb-20c14464bfb7" providerId="ADAL" clId="{25C97D6E-73B0-4140-96CD-2BA9D853D87A}" dt="2024-09-25T17:28:33.890" v="14678" actId="164"/>
          <ac:grpSpMkLst>
            <pc:docMk/>
            <pc:sldMk cId="642181941" sldId="2147470523"/>
            <ac:grpSpMk id="67" creationId="{16E9F5DD-3E4D-D969-3E77-7BD177F53383}"/>
          </ac:grpSpMkLst>
        </pc:grpChg>
        <pc:grpChg chg="add mod">
          <ac:chgData name="Mathias Vercauteren" userId="fa5be325-c4b1-412f-aabb-20c14464bfb7" providerId="ADAL" clId="{25C97D6E-73B0-4140-96CD-2BA9D853D87A}" dt="2024-09-25T17:29:57.720" v="14691" actId="164"/>
          <ac:grpSpMkLst>
            <pc:docMk/>
            <pc:sldMk cId="642181941" sldId="2147470523"/>
            <ac:grpSpMk id="70" creationId="{8B602011-1CAD-CB29-AE40-E29C5220ACA4}"/>
          </ac:grpSpMkLst>
        </pc:grpChg>
        <pc:grpChg chg="add mod">
          <ac:chgData name="Mathias Vercauteren" userId="fa5be325-c4b1-412f-aabb-20c14464bfb7" providerId="ADAL" clId="{25C97D6E-73B0-4140-96CD-2BA9D853D87A}" dt="2024-09-25T17:29:19.481" v="14686" actId="164"/>
          <ac:grpSpMkLst>
            <pc:docMk/>
            <pc:sldMk cId="642181941" sldId="2147470523"/>
            <ac:grpSpMk id="73" creationId="{2E293EAC-9CF1-7414-84B9-C09DF72DA9D3}"/>
          </ac:grpSpMkLst>
        </pc:grpChg>
        <pc:grpChg chg="add mod">
          <ac:chgData name="Mathias Vercauteren" userId="fa5be325-c4b1-412f-aabb-20c14464bfb7" providerId="ADAL" clId="{25C97D6E-73B0-4140-96CD-2BA9D853D87A}" dt="2024-09-25T17:28:37.783" v="14680" actId="1076"/>
          <ac:grpSpMkLst>
            <pc:docMk/>
            <pc:sldMk cId="642181941" sldId="2147470523"/>
            <ac:grpSpMk id="76" creationId="{CD0FB6C3-E8CF-1F24-DBEC-A48D2DB69235}"/>
          </ac:grpSpMkLst>
        </pc:grpChg>
        <pc:grpChg chg="add mod">
          <ac:chgData name="Mathias Vercauteren" userId="fa5be325-c4b1-412f-aabb-20c14464bfb7" providerId="ADAL" clId="{25C97D6E-73B0-4140-96CD-2BA9D853D87A}" dt="2024-09-25T17:29:23.266" v="14687" actId="1076"/>
          <ac:grpSpMkLst>
            <pc:docMk/>
            <pc:sldMk cId="642181941" sldId="2147470523"/>
            <ac:grpSpMk id="77" creationId="{CC3715BE-E587-12D7-D933-0CD5E6843943}"/>
          </ac:grpSpMkLst>
        </pc:grpChg>
        <pc:grpChg chg="add mod">
          <ac:chgData name="Mathias Vercauteren" userId="fa5be325-c4b1-412f-aabb-20c14464bfb7" providerId="ADAL" clId="{25C97D6E-73B0-4140-96CD-2BA9D853D87A}" dt="2024-09-25T17:30:14.655" v="14694" actId="1076"/>
          <ac:grpSpMkLst>
            <pc:docMk/>
            <pc:sldMk cId="642181941" sldId="2147470523"/>
            <ac:grpSpMk id="78" creationId="{4E7EB0B1-9DF4-264B-F6D6-6FA4F7FAD1D5}"/>
          </ac:grpSpMkLst>
        </pc:grpChg>
        <pc:grpChg chg="add mod">
          <ac:chgData name="Mathias Vercauteren" userId="fa5be325-c4b1-412f-aabb-20c14464bfb7" providerId="ADAL" clId="{25C97D6E-73B0-4140-96CD-2BA9D853D87A}" dt="2024-09-25T17:30:19.970" v="14696" actId="1076"/>
          <ac:grpSpMkLst>
            <pc:docMk/>
            <pc:sldMk cId="642181941" sldId="2147470523"/>
            <ac:grpSpMk id="79" creationId="{902A4EFB-8D65-37CD-A0D0-B5B1479BC3BD}"/>
          </ac:grpSpMkLst>
        </pc:grpChg>
        <pc:grpChg chg="add mod">
          <ac:chgData name="Mathias Vercauteren" userId="fa5be325-c4b1-412f-aabb-20c14464bfb7" providerId="ADAL" clId="{25C97D6E-73B0-4140-96CD-2BA9D853D87A}" dt="2024-09-25T17:31:35.563" v="14705" actId="1076"/>
          <ac:grpSpMkLst>
            <pc:docMk/>
            <pc:sldMk cId="642181941" sldId="2147470523"/>
            <ac:grpSpMk id="80" creationId="{7D34F2D8-F461-25D2-44E2-1EF8AF3F563C}"/>
          </ac:grpSpMkLst>
        </pc:grpChg>
        <pc:grpChg chg="add mod">
          <ac:chgData name="Mathias Vercauteren" userId="fa5be325-c4b1-412f-aabb-20c14464bfb7" providerId="ADAL" clId="{25C97D6E-73B0-4140-96CD-2BA9D853D87A}" dt="2024-09-25T17:31:41.012" v="14707" actId="1076"/>
          <ac:grpSpMkLst>
            <pc:docMk/>
            <pc:sldMk cId="642181941" sldId="2147470523"/>
            <ac:grpSpMk id="81" creationId="{33B6E63E-6D55-C578-797D-26EA686A5B5D}"/>
          </ac:grpSpMkLst>
        </pc:grpChg>
        <pc:grpChg chg="add mod">
          <ac:chgData name="Mathias Vercauteren" userId="fa5be325-c4b1-412f-aabb-20c14464bfb7" providerId="ADAL" clId="{25C97D6E-73B0-4140-96CD-2BA9D853D87A}" dt="2024-09-25T17:31:49.691" v="14710" actId="1076"/>
          <ac:grpSpMkLst>
            <pc:docMk/>
            <pc:sldMk cId="642181941" sldId="2147470523"/>
            <ac:grpSpMk id="82" creationId="{00955533-7579-3DFD-B4CB-5284BC10E106}"/>
          </ac:grpSpMkLst>
        </pc:grpChg>
        <pc:grpChg chg="add mod">
          <ac:chgData name="Mathias Vercauteren" userId="fa5be325-c4b1-412f-aabb-20c14464bfb7" providerId="ADAL" clId="{25C97D6E-73B0-4140-96CD-2BA9D853D87A}" dt="2024-09-25T17:31:46.593" v="14709" actId="1076"/>
          <ac:grpSpMkLst>
            <pc:docMk/>
            <pc:sldMk cId="642181941" sldId="2147470523"/>
            <ac:grpSpMk id="83" creationId="{C371CF4D-04F1-C59C-10E6-E441CCD5AF71}"/>
          </ac:grpSpMkLst>
        </pc:grpChg>
        <pc:grpChg chg="add mod">
          <ac:chgData name="Mathias Vercauteren" userId="fa5be325-c4b1-412f-aabb-20c14464bfb7" providerId="ADAL" clId="{25C97D6E-73B0-4140-96CD-2BA9D853D87A}" dt="2024-09-25T17:31:43.689" v="14708" actId="1076"/>
          <ac:grpSpMkLst>
            <pc:docMk/>
            <pc:sldMk cId="642181941" sldId="2147470523"/>
            <ac:grpSpMk id="84" creationId="{EACB6117-600B-59B3-5E85-9645A8AA8BEF}"/>
          </ac:grpSpMkLst>
        </pc:grpChg>
        <pc:grpChg chg="add mod">
          <ac:chgData name="Mathias Vercauteren" userId="fa5be325-c4b1-412f-aabb-20c14464bfb7" providerId="ADAL" clId="{25C97D6E-73B0-4140-96CD-2BA9D853D87A}" dt="2024-09-25T17:31:38.119" v="14706" actId="1076"/>
          <ac:grpSpMkLst>
            <pc:docMk/>
            <pc:sldMk cId="642181941" sldId="2147470523"/>
            <ac:grpSpMk id="85" creationId="{BF186198-8BE8-5822-A896-B7724CD47A70}"/>
          </ac:grpSpMkLst>
        </pc:grpChg>
        <pc:picChg chg="mod">
          <ac:chgData name="Mathias Vercauteren" userId="fa5be325-c4b1-412f-aabb-20c14464bfb7" providerId="ADAL" clId="{25C97D6E-73B0-4140-96CD-2BA9D853D87A}" dt="2024-09-25T17:27:28.145" v="14669" actId="1036"/>
          <ac:picMkLst>
            <pc:docMk/>
            <pc:sldMk cId="642181941" sldId="2147470523"/>
            <ac:picMk id="16" creationId="{94AFC611-E96D-2C1F-4328-E4455FA20DAD}"/>
          </ac:picMkLst>
        </pc:picChg>
        <pc:picChg chg="mod">
          <ac:chgData name="Mathias Vercauteren" userId="fa5be325-c4b1-412f-aabb-20c14464bfb7" providerId="ADAL" clId="{25C97D6E-73B0-4140-96CD-2BA9D853D87A}" dt="2024-09-25T17:28:04.348" v="14672"/>
          <ac:picMkLst>
            <pc:docMk/>
            <pc:sldMk cId="642181941" sldId="2147470523"/>
            <ac:picMk id="69" creationId="{C494F5CB-7C5B-BA4A-F1CD-CB6E03D89D7C}"/>
          </ac:picMkLst>
        </pc:picChg>
        <pc:picChg chg="mod">
          <ac:chgData name="Mathias Vercauteren" userId="fa5be325-c4b1-412f-aabb-20c14464bfb7" providerId="ADAL" clId="{25C97D6E-73B0-4140-96CD-2BA9D853D87A}" dt="2024-09-25T17:28:04.348" v="14672"/>
          <ac:picMkLst>
            <pc:docMk/>
            <pc:sldMk cId="642181941" sldId="2147470523"/>
            <ac:picMk id="72" creationId="{470843E1-D6D5-B13A-806B-832888829985}"/>
          </ac:picMkLst>
        </pc:picChg>
        <pc:picChg chg="mod">
          <ac:chgData name="Mathias Vercauteren" userId="fa5be325-c4b1-412f-aabb-20c14464bfb7" providerId="ADAL" clId="{25C97D6E-73B0-4140-96CD-2BA9D853D87A}" dt="2024-09-25T17:28:04.348" v="14672"/>
          <ac:picMkLst>
            <pc:docMk/>
            <pc:sldMk cId="642181941" sldId="2147470523"/>
            <ac:picMk id="75" creationId="{1B52FBDD-6965-6854-0BDC-B4783ACE2C2F}"/>
          </ac:picMkLst>
        </pc:picChg>
        <pc:cxnChg chg="mod">
          <ac:chgData name="Mathias Vercauteren" userId="fa5be325-c4b1-412f-aabb-20c14464bfb7" providerId="ADAL" clId="{25C97D6E-73B0-4140-96CD-2BA9D853D87A}" dt="2024-09-25T17:27:28.145" v="14669" actId="1036"/>
          <ac:cxnSpMkLst>
            <pc:docMk/>
            <pc:sldMk cId="642181941" sldId="2147470523"/>
            <ac:cxnSpMk id="17" creationId="{DB14FF51-41EB-94B0-1F8F-7ADC33048A41}"/>
          </ac:cxnSpMkLst>
        </pc:cxnChg>
        <pc:cxnChg chg="mod">
          <ac:chgData name="Mathias Vercauteren" userId="fa5be325-c4b1-412f-aabb-20c14464bfb7" providerId="ADAL" clId="{25C97D6E-73B0-4140-96CD-2BA9D853D87A}" dt="2024-09-25T17:27:28.145" v="14669" actId="1036"/>
          <ac:cxnSpMkLst>
            <pc:docMk/>
            <pc:sldMk cId="642181941" sldId="2147470523"/>
            <ac:cxnSpMk id="20" creationId="{E1E47913-406A-8E58-73D1-0E0118A51370}"/>
          </ac:cxnSpMkLst>
        </pc:cxnChg>
        <pc:cxnChg chg="mod">
          <ac:chgData name="Mathias Vercauteren" userId="fa5be325-c4b1-412f-aabb-20c14464bfb7" providerId="ADAL" clId="{25C97D6E-73B0-4140-96CD-2BA9D853D87A}" dt="2024-09-25T17:27:28.145" v="14669" actId="1036"/>
          <ac:cxnSpMkLst>
            <pc:docMk/>
            <pc:sldMk cId="642181941" sldId="2147470523"/>
            <ac:cxnSpMk id="23" creationId="{0C35D869-76DF-7F8C-FB86-4CC036DD1108}"/>
          </ac:cxnSpMkLst>
        </pc:cxnChg>
        <pc:cxnChg chg="mod">
          <ac:chgData name="Mathias Vercauteren" userId="fa5be325-c4b1-412f-aabb-20c14464bfb7" providerId="ADAL" clId="{25C97D6E-73B0-4140-96CD-2BA9D853D87A}" dt="2024-09-25T17:27:28.145" v="14669" actId="1036"/>
          <ac:cxnSpMkLst>
            <pc:docMk/>
            <pc:sldMk cId="642181941" sldId="2147470523"/>
            <ac:cxnSpMk id="24" creationId="{E2851419-4A1A-ADD0-EB18-5952797D10C2}"/>
          </ac:cxnSpMkLst>
        </pc:cxnChg>
      </pc:sldChg>
      <pc:sldChg chg="modSp add mod ord modTransition">
        <pc:chgData name="Mathias Vercauteren" userId="fa5be325-c4b1-412f-aabb-20c14464bfb7" providerId="ADAL" clId="{25C97D6E-73B0-4140-96CD-2BA9D853D87A}" dt="2024-10-02T17:13:14.143" v="41813"/>
        <pc:sldMkLst>
          <pc:docMk/>
          <pc:sldMk cId="2242951555" sldId="2147470524"/>
        </pc:sldMkLst>
        <pc:spChg chg="mod">
          <ac:chgData name="Mathias Vercauteren" userId="fa5be325-c4b1-412f-aabb-20c14464bfb7" providerId="ADAL" clId="{25C97D6E-73B0-4140-96CD-2BA9D853D87A}" dt="2024-09-25T17:35:54.206" v="14795" actId="6549"/>
          <ac:spMkLst>
            <pc:docMk/>
            <pc:sldMk cId="2242951555" sldId="2147470524"/>
            <ac:spMk id="13" creationId="{0CE18427-A7A3-EB3D-3216-A121BB92CA99}"/>
          </ac:spMkLst>
        </pc:spChg>
        <pc:spChg chg="mod">
          <ac:chgData name="Mathias Vercauteren" userId="fa5be325-c4b1-412f-aabb-20c14464bfb7" providerId="ADAL" clId="{25C97D6E-73B0-4140-96CD-2BA9D853D87A}" dt="2024-09-25T17:32:24.845" v="14720" actId="20577"/>
          <ac:spMkLst>
            <pc:docMk/>
            <pc:sldMk cId="2242951555" sldId="2147470524"/>
            <ac:spMk id="14" creationId="{9A04E88D-E385-4970-F352-D4350F0FA33D}"/>
          </ac:spMkLst>
        </pc:spChg>
      </pc:sldChg>
      <pc:sldChg chg="addSp modSp add mod ord modTransition modAnim">
        <pc:chgData name="Mathias Vercauteren" userId="fa5be325-c4b1-412f-aabb-20c14464bfb7" providerId="ADAL" clId="{25C97D6E-73B0-4140-96CD-2BA9D853D87A}" dt="2024-10-02T17:13:14.143" v="41813"/>
        <pc:sldMkLst>
          <pc:docMk/>
          <pc:sldMk cId="960798886" sldId="2147470525"/>
        </pc:sldMkLst>
        <pc:spChg chg="mod">
          <ac:chgData name="Mathias Vercauteren" userId="fa5be325-c4b1-412f-aabb-20c14464bfb7" providerId="ADAL" clId="{25C97D6E-73B0-4140-96CD-2BA9D853D87A}" dt="2024-09-25T17:38:07.344" v="14813"/>
          <ac:spMkLst>
            <pc:docMk/>
            <pc:sldMk cId="960798886" sldId="2147470525"/>
            <ac:spMk id="14" creationId="{F618766C-A419-234C-8887-80D4F8A86DAA}"/>
          </ac:spMkLst>
        </pc:spChg>
        <pc:spChg chg="mod">
          <ac:chgData name="Mathias Vercauteren" userId="fa5be325-c4b1-412f-aabb-20c14464bfb7" providerId="ADAL" clId="{25C97D6E-73B0-4140-96CD-2BA9D853D87A}" dt="2024-09-25T17:37:32.581" v="14807" actId="1076"/>
          <ac:spMkLst>
            <pc:docMk/>
            <pc:sldMk cId="960798886" sldId="2147470525"/>
            <ac:spMk id="21" creationId="{25C224B4-942D-F8C8-CDBE-B1D6566D1B7F}"/>
          </ac:spMkLst>
        </pc:spChg>
        <pc:spChg chg="mod">
          <ac:chgData name="Mathias Vercauteren" userId="fa5be325-c4b1-412f-aabb-20c14464bfb7" providerId="ADAL" clId="{25C97D6E-73B0-4140-96CD-2BA9D853D87A}" dt="2024-09-25T17:37:32.581" v="14807" actId="1076"/>
          <ac:spMkLst>
            <pc:docMk/>
            <pc:sldMk cId="960798886" sldId="2147470525"/>
            <ac:spMk id="22" creationId="{884A344F-5483-BC63-BD62-BA5FB6AC324B}"/>
          </ac:spMkLst>
        </pc:spChg>
        <pc:spChg chg="mod">
          <ac:chgData name="Mathias Vercauteren" userId="fa5be325-c4b1-412f-aabb-20c14464bfb7" providerId="ADAL" clId="{25C97D6E-73B0-4140-96CD-2BA9D853D87A}" dt="2024-09-25T17:38:07.344" v="14813"/>
          <ac:spMkLst>
            <pc:docMk/>
            <pc:sldMk cId="960798886" sldId="2147470525"/>
            <ac:spMk id="25" creationId="{4894F159-64F4-A19D-AEB5-55B6CE4BDAFF}"/>
          </ac:spMkLst>
        </pc:spChg>
        <pc:spChg chg="mod">
          <ac:chgData name="Mathias Vercauteren" userId="fa5be325-c4b1-412f-aabb-20c14464bfb7" providerId="ADAL" clId="{25C97D6E-73B0-4140-96CD-2BA9D853D87A}" dt="2024-09-25T17:38:07.344" v="14813"/>
          <ac:spMkLst>
            <pc:docMk/>
            <pc:sldMk cId="960798886" sldId="2147470525"/>
            <ac:spMk id="26" creationId="{5A207F08-A020-1F31-BC8B-52E8E9D3459F}"/>
          </ac:spMkLst>
        </pc:spChg>
        <pc:spChg chg="mod">
          <ac:chgData name="Mathias Vercauteren" userId="fa5be325-c4b1-412f-aabb-20c14464bfb7" providerId="ADAL" clId="{25C97D6E-73B0-4140-96CD-2BA9D853D87A}" dt="2024-09-25T17:38:07.344" v="14813"/>
          <ac:spMkLst>
            <pc:docMk/>
            <pc:sldMk cId="960798886" sldId="2147470525"/>
            <ac:spMk id="28" creationId="{222F81C6-0060-4563-FE6C-BFD42E7D3EDE}"/>
          </ac:spMkLst>
        </pc:spChg>
        <pc:spChg chg="mod">
          <ac:chgData name="Mathias Vercauteren" userId="fa5be325-c4b1-412f-aabb-20c14464bfb7" providerId="ADAL" clId="{25C97D6E-73B0-4140-96CD-2BA9D853D87A}" dt="2024-09-25T17:38:07.344" v="14813"/>
          <ac:spMkLst>
            <pc:docMk/>
            <pc:sldMk cId="960798886" sldId="2147470525"/>
            <ac:spMk id="29" creationId="{01E10303-F4C9-E0BB-503C-D7B5BEEB7DA4}"/>
          </ac:spMkLst>
        </pc:spChg>
        <pc:spChg chg="mod">
          <ac:chgData name="Mathias Vercauteren" userId="fa5be325-c4b1-412f-aabb-20c14464bfb7" providerId="ADAL" clId="{25C97D6E-73B0-4140-96CD-2BA9D853D87A}" dt="2024-09-25T17:38:07.344" v="14813"/>
          <ac:spMkLst>
            <pc:docMk/>
            <pc:sldMk cId="960798886" sldId="2147470525"/>
            <ac:spMk id="31" creationId="{15F3D94E-1CB5-554F-294A-D7E13EEC22AA}"/>
          </ac:spMkLst>
        </pc:spChg>
        <pc:spChg chg="mod">
          <ac:chgData name="Mathias Vercauteren" userId="fa5be325-c4b1-412f-aabb-20c14464bfb7" providerId="ADAL" clId="{25C97D6E-73B0-4140-96CD-2BA9D853D87A}" dt="2024-09-25T17:38:07.344" v="14813"/>
          <ac:spMkLst>
            <pc:docMk/>
            <pc:sldMk cId="960798886" sldId="2147470525"/>
            <ac:spMk id="32" creationId="{F5688602-BC5D-C963-4804-E3D4554A0626}"/>
          </ac:spMkLst>
        </pc:spChg>
        <pc:spChg chg="mod">
          <ac:chgData name="Mathias Vercauteren" userId="fa5be325-c4b1-412f-aabb-20c14464bfb7" providerId="ADAL" clId="{25C97D6E-73B0-4140-96CD-2BA9D853D87A}" dt="2024-09-25T17:38:07.344" v="14813"/>
          <ac:spMkLst>
            <pc:docMk/>
            <pc:sldMk cId="960798886" sldId="2147470525"/>
            <ac:spMk id="86" creationId="{7D442E7A-20A4-86A4-3C0B-3BF05FE8B04C}"/>
          </ac:spMkLst>
        </pc:spChg>
        <pc:spChg chg="mod">
          <ac:chgData name="Mathias Vercauteren" userId="fa5be325-c4b1-412f-aabb-20c14464bfb7" providerId="ADAL" clId="{25C97D6E-73B0-4140-96CD-2BA9D853D87A}" dt="2024-09-25T17:38:07.344" v="14813"/>
          <ac:spMkLst>
            <pc:docMk/>
            <pc:sldMk cId="960798886" sldId="2147470525"/>
            <ac:spMk id="87" creationId="{33C8D287-4B9B-A319-0DF8-5B9B686088DE}"/>
          </ac:spMkLst>
        </pc:spChg>
        <pc:spChg chg="mod">
          <ac:chgData name="Mathias Vercauteren" userId="fa5be325-c4b1-412f-aabb-20c14464bfb7" providerId="ADAL" clId="{25C97D6E-73B0-4140-96CD-2BA9D853D87A}" dt="2024-09-25T17:38:07.344" v="14813"/>
          <ac:spMkLst>
            <pc:docMk/>
            <pc:sldMk cId="960798886" sldId="2147470525"/>
            <ac:spMk id="89" creationId="{6FBF523C-1EB1-10E7-5F6A-88133856CD8B}"/>
          </ac:spMkLst>
        </pc:spChg>
        <pc:spChg chg="mod">
          <ac:chgData name="Mathias Vercauteren" userId="fa5be325-c4b1-412f-aabb-20c14464bfb7" providerId="ADAL" clId="{25C97D6E-73B0-4140-96CD-2BA9D853D87A}" dt="2024-09-25T17:38:07.344" v="14813"/>
          <ac:spMkLst>
            <pc:docMk/>
            <pc:sldMk cId="960798886" sldId="2147470525"/>
            <ac:spMk id="90" creationId="{F89D8C26-842C-981A-96C0-151C4905B7FD}"/>
          </ac:spMkLst>
        </pc:spChg>
        <pc:spChg chg="mod">
          <ac:chgData name="Mathias Vercauteren" userId="fa5be325-c4b1-412f-aabb-20c14464bfb7" providerId="ADAL" clId="{25C97D6E-73B0-4140-96CD-2BA9D853D87A}" dt="2024-09-25T17:38:07.344" v="14813"/>
          <ac:spMkLst>
            <pc:docMk/>
            <pc:sldMk cId="960798886" sldId="2147470525"/>
            <ac:spMk id="92" creationId="{F2780237-EC14-1C28-5C1E-554C7091081D}"/>
          </ac:spMkLst>
        </pc:spChg>
        <pc:spChg chg="mod">
          <ac:chgData name="Mathias Vercauteren" userId="fa5be325-c4b1-412f-aabb-20c14464bfb7" providerId="ADAL" clId="{25C97D6E-73B0-4140-96CD-2BA9D853D87A}" dt="2024-09-25T17:38:07.344" v="14813"/>
          <ac:spMkLst>
            <pc:docMk/>
            <pc:sldMk cId="960798886" sldId="2147470525"/>
            <ac:spMk id="93" creationId="{8FC1602C-98A6-1F9B-92E6-6ABF93798355}"/>
          </ac:spMkLst>
        </pc:spChg>
        <pc:spChg chg="mod">
          <ac:chgData name="Mathias Vercauteren" userId="fa5be325-c4b1-412f-aabb-20c14464bfb7" providerId="ADAL" clId="{25C97D6E-73B0-4140-96CD-2BA9D853D87A}" dt="2024-09-25T17:38:07.344" v="14813"/>
          <ac:spMkLst>
            <pc:docMk/>
            <pc:sldMk cId="960798886" sldId="2147470525"/>
            <ac:spMk id="95" creationId="{884B0890-45C7-3B21-1139-AF72F70F65C8}"/>
          </ac:spMkLst>
        </pc:spChg>
        <pc:spChg chg="mod">
          <ac:chgData name="Mathias Vercauteren" userId="fa5be325-c4b1-412f-aabb-20c14464bfb7" providerId="ADAL" clId="{25C97D6E-73B0-4140-96CD-2BA9D853D87A}" dt="2024-09-25T17:38:07.344" v="14813"/>
          <ac:spMkLst>
            <pc:docMk/>
            <pc:sldMk cId="960798886" sldId="2147470525"/>
            <ac:spMk id="96" creationId="{FB2DC03B-01D4-8BE3-DB6F-CFFCA528CF36}"/>
          </ac:spMkLst>
        </pc:spChg>
        <pc:spChg chg="mod">
          <ac:chgData name="Mathias Vercauteren" userId="fa5be325-c4b1-412f-aabb-20c14464bfb7" providerId="ADAL" clId="{25C97D6E-73B0-4140-96CD-2BA9D853D87A}" dt="2024-09-25T17:38:07.344" v="14813"/>
          <ac:spMkLst>
            <pc:docMk/>
            <pc:sldMk cId="960798886" sldId="2147470525"/>
            <ac:spMk id="97" creationId="{2971C14C-C820-2549-C419-48247F921A77}"/>
          </ac:spMkLst>
        </pc:spChg>
        <pc:spChg chg="mod">
          <ac:chgData name="Mathias Vercauteren" userId="fa5be325-c4b1-412f-aabb-20c14464bfb7" providerId="ADAL" clId="{25C97D6E-73B0-4140-96CD-2BA9D853D87A}" dt="2024-09-25T17:38:07.344" v="14813"/>
          <ac:spMkLst>
            <pc:docMk/>
            <pc:sldMk cId="960798886" sldId="2147470525"/>
            <ac:spMk id="99" creationId="{D1A3F7FC-E323-0F67-F35D-D13CE1EE5B68}"/>
          </ac:spMkLst>
        </pc:spChg>
        <pc:spChg chg="mod">
          <ac:chgData name="Mathias Vercauteren" userId="fa5be325-c4b1-412f-aabb-20c14464bfb7" providerId="ADAL" clId="{25C97D6E-73B0-4140-96CD-2BA9D853D87A}" dt="2024-09-25T17:38:07.344" v="14813"/>
          <ac:spMkLst>
            <pc:docMk/>
            <pc:sldMk cId="960798886" sldId="2147470525"/>
            <ac:spMk id="100" creationId="{1477E6D7-396C-58FD-0539-7BA7431D2B34}"/>
          </ac:spMkLst>
        </pc:spChg>
        <pc:spChg chg="mod">
          <ac:chgData name="Mathias Vercauteren" userId="fa5be325-c4b1-412f-aabb-20c14464bfb7" providerId="ADAL" clId="{25C97D6E-73B0-4140-96CD-2BA9D853D87A}" dt="2024-09-25T17:38:07.344" v="14813"/>
          <ac:spMkLst>
            <pc:docMk/>
            <pc:sldMk cId="960798886" sldId="2147470525"/>
            <ac:spMk id="101" creationId="{59A13AAC-2F9E-5935-95A6-E7B70EC70F73}"/>
          </ac:spMkLst>
        </pc:spChg>
        <pc:spChg chg="mod">
          <ac:chgData name="Mathias Vercauteren" userId="fa5be325-c4b1-412f-aabb-20c14464bfb7" providerId="ADAL" clId="{25C97D6E-73B0-4140-96CD-2BA9D853D87A}" dt="2024-09-25T17:38:07.344" v="14813"/>
          <ac:spMkLst>
            <pc:docMk/>
            <pc:sldMk cId="960798886" sldId="2147470525"/>
            <ac:spMk id="102" creationId="{619D26E4-9461-8AED-08F8-B64C6A404FD0}"/>
          </ac:spMkLst>
        </pc:spChg>
        <pc:spChg chg="mod">
          <ac:chgData name="Mathias Vercauteren" userId="fa5be325-c4b1-412f-aabb-20c14464bfb7" providerId="ADAL" clId="{25C97D6E-73B0-4140-96CD-2BA9D853D87A}" dt="2024-09-25T17:38:07.344" v="14813"/>
          <ac:spMkLst>
            <pc:docMk/>
            <pc:sldMk cId="960798886" sldId="2147470525"/>
            <ac:spMk id="104" creationId="{3EED013F-1179-433B-0DA2-FC0DDB479292}"/>
          </ac:spMkLst>
        </pc:spChg>
        <pc:spChg chg="mod">
          <ac:chgData name="Mathias Vercauteren" userId="fa5be325-c4b1-412f-aabb-20c14464bfb7" providerId="ADAL" clId="{25C97D6E-73B0-4140-96CD-2BA9D853D87A}" dt="2024-09-25T17:38:07.344" v="14813"/>
          <ac:spMkLst>
            <pc:docMk/>
            <pc:sldMk cId="960798886" sldId="2147470525"/>
            <ac:spMk id="107" creationId="{D1D0B8A2-F24F-480F-2A6D-FE4F43FBFC8E}"/>
          </ac:spMkLst>
        </pc:spChg>
        <pc:spChg chg="mod">
          <ac:chgData name="Mathias Vercauteren" userId="fa5be325-c4b1-412f-aabb-20c14464bfb7" providerId="ADAL" clId="{25C97D6E-73B0-4140-96CD-2BA9D853D87A}" dt="2024-09-25T17:38:07.344" v="14813"/>
          <ac:spMkLst>
            <pc:docMk/>
            <pc:sldMk cId="960798886" sldId="2147470525"/>
            <ac:spMk id="108" creationId="{4CB33FF1-0D21-0E70-BA06-D942DCC3BB22}"/>
          </ac:spMkLst>
        </pc:spChg>
        <pc:spChg chg="mod">
          <ac:chgData name="Mathias Vercauteren" userId="fa5be325-c4b1-412f-aabb-20c14464bfb7" providerId="ADAL" clId="{25C97D6E-73B0-4140-96CD-2BA9D853D87A}" dt="2024-09-25T17:38:07.344" v="14813"/>
          <ac:spMkLst>
            <pc:docMk/>
            <pc:sldMk cId="960798886" sldId="2147470525"/>
            <ac:spMk id="109" creationId="{F833CE3C-28A8-4384-C31E-C34A0E8D6809}"/>
          </ac:spMkLst>
        </pc:spChg>
        <pc:spChg chg="mod">
          <ac:chgData name="Mathias Vercauteren" userId="fa5be325-c4b1-412f-aabb-20c14464bfb7" providerId="ADAL" clId="{25C97D6E-73B0-4140-96CD-2BA9D853D87A}" dt="2024-09-25T17:38:07.344" v="14813"/>
          <ac:spMkLst>
            <pc:docMk/>
            <pc:sldMk cId="960798886" sldId="2147470525"/>
            <ac:spMk id="110" creationId="{E1CA1652-09A8-64D9-88F7-FE7AD66D69A6}"/>
          </ac:spMkLst>
        </pc:spChg>
        <pc:spChg chg="mod">
          <ac:chgData name="Mathias Vercauteren" userId="fa5be325-c4b1-412f-aabb-20c14464bfb7" providerId="ADAL" clId="{25C97D6E-73B0-4140-96CD-2BA9D853D87A}" dt="2024-09-25T17:38:07.344" v="14813"/>
          <ac:spMkLst>
            <pc:docMk/>
            <pc:sldMk cId="960798886" sldId="2147470525"/>
            <ac:spMk id="111" creationId="{91242A3D-9BF8-D960-61DC-844EB296FD22}"/>
          </ac:spMkLst>
        </pc:spChg>
        <pc:spChg chg="mod">
          <ac:chgData name="Mathias Vercauteren" userId="fa5be325-c4b1-412f-aabb-20c14464bfb7" providerId="ADAL" clId="{25C97D6E-73B0-4140-96CD-2BA9D853D87A}" dt="2024-09-25T17:38:07.344" v="14813"/>
          <ac:spMkLst>
            <pc:docMk/>
            <pc:sldMk cId="960798886" sldId="2147470525"/>
            <ac:spMk id="113" creationId="{79F1E2E4-0F29-1BA1-EA20-B182649894D2}"/>
          </ac:spMkLst>
        </pc:spChg>
        <pc:grpChg chg="add mod">
          <ac:chgData name="Mathias Vercauteren" userId="fa5be325-c4b1-412f-aabb-20c14464bfb7" providerId="ADAL" clId="{25C97D6E-73B0-4140-96CD-2BA9D853D87A}" dt="2024-09-25T17:38:42.643" v="14818" actId="1076"/>
          <ac:grpSpMkLst>
            <pc:docMk/>
            <pc:sldMk cId="960798886" sldId="2147470525"/>
            <ac:grpSpMk id="13" creationId="{883FB37E-FBFD-E648-0AC6-CEAEBD36C485}"/>
          </ac:grpSpMkLst>
        </pc:grpChg>
        <pc:grpChg chg="mod">
          <ac:chgData name="Mathias Vercauteren" userId="fa5be325-c4b1-412f-aabb-20c14464bfb7" providerId="ADAL" clId="{25C97D6E-73B0-4140-96CD-2BA9D853D87A}" dt="2024-09-25T17:37:32.581" v="14807" actId="1076"/>
          <ac:grpSpMkLst>
            <pc:docMk/>
            <pc:sldMk cId="960798886" sldId="2147470525"/>
            <ac:grpSpMk id="15" creationId="{AAB701DC-6D50-0626-B090-03BB890F7D9A}"/>
          </ac:grpSpMkLst>
        </pc:grpChg>
        <pc:grpChg chg="add mod">
          <ac:chgData name="Mathias Vercauteren" userId="fa5be325-c4b1-412f-aabb-20c14464bfb7" providerId="ADAL" clId="{25C97D6E-73B0-4140-96CD-2BA9D853D87A}" dt="2024-09-25T17:39:08.674" v="14824" actId="1076"/>
          <ac:grpSpMkLst>
            <pc:docMk/>
            <pc:sldMk cId="960798886" sldId="2147470525"/>
            <ac:grpSpMk id="27" creationId="{32D30BFA-10F8-9295-72DC-7EB094D31455}"/>
          </ac:grpSpMkLst>
        </pc:grpChg>
        <pc:grpChg chg="add mod">
          <ac:chgData name="Mathias Vercauteren" userId="fa5be325-c4b1-412f-aabb-20c14464bfb7" providerId="ADAL" clId="{25C97D6E-73B0-4140-96CD-2BA9D853D87A}" dt="2024-09-25T17:38:54.734" v="14821" actId="1076"/>
          <ac:grpSpMkLst>
            <pc:docMk/>
            <pc:sldMk cId="960798886" sldId="2147470525"/>
            <ac:grpSpMk id="30" creationId="{2A7EA662-0D20-B416-9787-51905787FC04}"/>
          </ac:grpSpMkLst>
        </pc:grpChg>
        <pc:grpChg chg="mod">
          <ac:chgData name="Mathias Vercauteren" userId="fa5be325-c4b1-412f-aabb-20c14464bfb7" providerId="ADAL" clId="{25C97D6E-73B0-4140-96CD-2BA9D853D87A}" dt="2024-09-25T17:35:11.722" v="14783" actId="1076"/>
          <ac:grpSpMkLst>
            <pc:docMk/>
            <pc:sldMk cId="960798886" sldId="2147470525"/>
            <ac:grpSpMk id="76" creationId="{CD0FB6C3-E8CF-1F24-DBEC-A48D2DB69235}"/>
          </ac:grpSpMkLst>
        </pc:grpChg>
        <pc:grpChg chg="mod">
          <ac:chgData name="Mathias Vercauteren" userId="fa5be325-c4b1-412f-aabb-20c14464bfb7" providerId="ADAL" clId="{25C97D6E-73B0-4140-96CD-2BA9D853D87A}" dt="2024-09-25T17:38:04.023" v="14812" actId="1076"/>
          <ac:grpSpMkLst>
            <pc:docMk/>
            <pc:sldMk cId="960798886" sldId="2147470525"/>
            <ac:grpSpMk id="77" creationId="{CC3715BE-E587-12D7-D933-0CD5E6843943}"/>
          </ac:grpSpMkLst>
        </pc:grpChg>
        <pc:grpChg chg="mod">
          <ac:chgData name="Mathias Vercauteren" userId="fa5be325-c4b1-412f-aabb-20c14464bfb7" providerId="ADAL" clId="{25C97D6E-73B0-4140-96CD-2BA9D853D87A}" dt="2024-09-25T17:38:04.023" v="14812" actId="1076"/>
          <ac:grpSpMkLst>
            <pc:docMk/>
            <pc:sldMk cId="960798886" sldId="2147470525"/>
            <ac:grpSpMk id="78" creationId="{4E7EB0B1-9DF4-264B-F6D6-6FA4F7FAD1D5}"/>
          </ac:grpSpMkLst>
        </pc:grpChg>
        <pc:grpChg chg="mod">
          <ac:chgData name="Mathias Vercauteren" userId="fa5be325-c4b1-412f-aabb-20c14464bfb7" providerId="ADAL" clId="{25C97D6E-73B0-4140-96CD-2BA9D853D87A}" dt="2024-09-25T17:38:04.023" v="14812" actId="1076"/>
          <ac:grpSpMkLst>
            <pc:docMk/>
            <pc:sldMk cId="960798886" sldId="2147470525"/>
            <ac:grpSpMk id="79" creationId="{902A4EFB-8D65-37CD-A0D0-B5B1479BC3BD}"/>
          </ac:grpSpMkLst>
        </pc:grpChg>
        <pc:grpChg chg="mod">
          <ac:chgData name="Mathias Vercauteren" userId="fa5be325-c4b1-412f-aabb-20c14464bfb7" providerId="ADAL" clId="{25C97D6E-73B0-4140-96CD-2BA9D853D87A}" dt="2024-09-25T17:38:04.023" v="14812" actId="1076"/>
          <ac:grpSpMkLst>
            <pc:docMk/>
            <pc:sldMk cId="960798886" sldId="2147470525"/>
            <ac:grpSpMk id="81" creationId="{33B6E63E-6D55-C578-797D-26EA686A5B5D}"/>
          </ac:grpSpMkLst>
        </pc:grpChg>
        <pc:grpChg chg="mod">
          <ac:chgData name="Mathias Vercauteren" userId="fa5be325-c4b1-412f-aabb-20c14464bfb7" providerId="ADAL" clId="{25C97D6E-73B0-4140-96CD-2BA9D853D87A}" dt="2024-09-25T17:38:04.023" v="14812" actId="1076"/>
          <ac:grpSpMkLst>
            <pc:docMk/>
            <pc:sldMk cId="960798886" sldId="2147470525"/>
            <ac:grpSpMk id="82" creationId="{00955533-7579-3DFD-B4CB-5284BC10E106}"/>
          </ac:grpSpMkLst>
        </pc:grpChg>
        <pc:grpChg chg="mod">
          <ac:chgData name="Mathias Vercauteren" userId="fa5be325-c4b1-412f-aabb-20c14464bfb7" providerId="ADAL" clId="{25C97D6E-73B0-4140-96CD-2BA9D853D87A}" dt="2024-09-25T17:38:04.023" v="14812" actId="1076"/>
          <ac:grpSpMkLst>
            <pc:docMk/>
            <pc:sldMk cId="960798886" sldId="2147470525"/>
            <ac:grpSpMk id="83" creationId="{C371CF4D-04F1-C59C-10E6-E441CCD5AF71}"/>
          </ac:grpSpMkLst>
        </pc:grpChg>
        <pc:grpChg chg="mod">
          <ac:chgData name="Mathias Vercauteren" userId="fa5be325-c4b1-412f-aabb-20c14464bfb7" providerId="ADAL" clId="{25C97D6E-73B0-4140-96CD-2BA9D853D87A}" dt="2024-09-25T17:38:04.023" v="14812" actId="1076"/>
          <ac:grpSpMkLst>
            <pc:docMk/>
            <pc:sldMk cId="960798886" sldId="2147470525"/>
            <ac:grpSpMk id="84" creationId="{EACB6117-600B-59B3-5E85-9645A8AA8BEF}"/>
          </ac:grpSpMkLst>
        </pc:grpChg>
        <pc:grpChg chg="mod">
          <ac:chgData name="Mathias Vercauteren" userId="fa5be325-c4b1-412f-aabb-20c14464bfb7" providerId="ADAL" clId="{25C97D6E-73B0-4140-96CD-2BA9D853D87A}" dt="2024-09-25T17:38:04.023" v="14812" actId="1076"/>
          <ac:grpSpMkLst>
            <pc:docMk/>
            <pc:sldMk cId="960798886" sldId="2147470525"/>
            <ac:grpSpMk id="85" creationId="{BF186198-8BE8-5822-A896-B7724CD47A70}"/>
          </ac:grpSpMkLst>
        </pc:grpChg>
        <pc:grpChg chg="add mod">
          <ac:chgData name="Mathias Vercauteren" userId="fa5be325-c4b1-412f-aabb-20c14464bfb7" providerId="ADAL" clId="{25C97D6E-73B0-4140-96CD-2BA9D853D87A}" dt="2024-09-25T17:38:59.271" v="14822" actId="1076"/>
          <ac:grpSpMkLst>
            <pc:docMk/>
            <pc:sldMk cId="960798886" sldId="2147470525"/>
            <ac:grpSpMk id="88" creationId="{4D4F0541-C8AF-4520-D900-1287D9563701}"/>
          </ac:grpSpMkLst>
        </pc:grpChg>
        <pc:grpChg chg="add mod">
          <ac:chgData name="Mathias Vercauteren" userId="fa5be325-c4b1-412f-aabb-20c14464bfb7" providerId="ADAL" clId="{25C97D6E-73B0-4140-96CD-2BA9D853D87A}" dt="2024-09-25T17:39:50.436" v="14826" actId="1076"/>
          <ac:grpSpMkLst>
            <pc:docMk/>
            <pc:sldMk cId="960798886" sldId="2147470525"/>
            <ac:grpSpMk id="91" creationId="{78003FF3-C761-DEA7-2A89-E1DEEEF750C9}"/>
          </ac:grpSpMkLst>
        </pc:grpChg>
        <pc:grpChg chg="add mod">
          <ac:chgData name="Mathias Vercauteren" userId="fa5be325-c4b1-412f-aabb-20c14464bfb7" providerId="ADAL" clId="{25C97D6E-73B0-4140-96CD-2BA9D853D87A}" dt="2024-09-25T17:38:50.573" v="14820" actId="1076"/>
          <ac:grpSpMkLst>
            <pc:docMk/>
            <pc:sldMk cId="960798886" sldId="2147470525"/>
            <ac:grpSpMk id="94" creationId="{4C3A8070-7DA5-DAD2-C9EE-6091DC4C3477}"/>
          </ac:grpSpMkLst>
        </pc:grpChg>
        <pc:grpChg chg="add mod">
          <ac:chgData name="Mathias Vercauteren" userId="fa5be325-c4b1-412f-aabb-20c14464bfb7" providerId="ADAL" clId="{25C97D6E-73B0-4140-96CD-2BA9D853D87A}" dt="2024-09-25T17:38:46.080" v="14819" actId="1076"/>
          <ac:grpSpMkLst>
            <pc:docMk/>
            <pc:sldMk cId="960798886" sldId="2147470525"/>
            <ac:grpSpMk id="98" creationId="{EA91BD9F-D849-FF93-B845-609129E7353C}"/>
          </ac:grpSpMkLst>
        </pc:grpChg>
        <pc:grpChg chg="mod">
          <ac:chgData name="Mathias Vercauteren" userId="fa5be325-c4b1-412f-aabb-20c14464bfb7" providerId="ADAL" clId="{25C97D6E-73B0-4140-96CD-2BA9D853D87A}" dt="2024-09-25T17:38:07.344" v="14813"/>
          <ac:grpSpMkLst>
            <pc:docMk/>
            <pc:sldMk cId="960798886" sldId="2147470525"/>
            <ac:grpSpMk id="103" creationId="{27BE7F54-AE45-E776-1380-BA60BBD0D620}"/>
          </ac:grpSpMkLst>
        </pc:grpChg>
        <pc:grpChg chg="add mod">
          <ac:chgData name="Mathias Vercauteren" userId="fa5be325-c4b1-412f-aabb-20c14464bfb7" providerId="ADAL" clId="{25C97D6E-73B0-4140-96CD-2BA9D853D87A}" dt="2024-09-25T17:38:35.953" v="14817" actId="1076"/>
          <ac:grpSpMkLst>
            <pc:docMk/>
            <pc:sldMk cId="960798886" sldId="2147470525"/>
            <ac:grpSpMk id="106" creationId="{299A51C0-78D7-F31B-65BD-86FF9BBAC36D}"/>
          </ac:grpSpMkLst>
        </pc:grpChg>
        <pc:grpChg chg="mod">
          <ac:chgData name="Mathias Vercauteren" userId="fa5be325-c4b1-412f-aabb-20c14464bfb7" providerId="ADAL" clId="{25C97D6E-73B0-4140-96CD-2BA9D853D87A}" dt="2024-09-25T17:38:07.344" v="14813"/>
          <ac:grpSpMkLst>
            <pc:docMk/>
            <pc:sldMk cId="960798886" sldId="2147470525"/>
            <ac:grpSpMk id="112" creationId="{9B4256B1-49D8-3FB4-32DA-C5968160878B}"/>
          </ac:grpSpMkLst>
        </pc:grpChg>
        <pc:picChg chg="mod">
          <ac:chgData name="Mathias Vercauteren" userId="fa5be325-c4b1-412f-aabb-20c14464bfb7" providerId="ADAL" clId="{25C97D6E-73B0-4140-96CD-2BA9D853D87A}" dt="2024-09-25T17:37:32.581" v="14807" actId="1076"/>
          <ac:picMkLst>
            <pc:docMk/>
            <pc:sldMk cId="960798886" sldId="2147470525"/>
            <ac:picMk id="16" creationId="{94AFC611-E96D-2C1F-4328-E4455FA20DAD}"/>
          </ac:picMkLst>
        </pc:picChg>
        <pc:picChg chg="mod">
          <ac:chgData name="Mathias Vercauteren" userId="fa5be325-c4b1-412f-aabb-20c14464bfb7" providerId="ADAL" clId="{25C97D6E-73B0-4140-96CD-2BA9D853D87A}" dt="2024-09-25T17:38:07.344" v="14813"/>
          <ac:picMkLst>
            <pc:docMk/>
            <pc:sldMk cId="960798886" sldId="2147470525"/>
            <ac:picMk id="105" creationId="{54E0011F-EDCD-8F8E-2536-9ED76BC2376B}"/>
          </ac:picMkLst>
        </pc:picChg>
        <pc:picChg chg="mod">
          <ac:chgData name="Mathias Vercauteren" userId="fa5be325-c4b1-412f-aabb-20c14464bfb7" providerId="ADAL" clId="{25C97D6E-73B0-4140-96CD-2BA9D853D87A}" dt="2024-09-25T17:38:07.344" v="14813"/>
          <ac:picMkLst>
            <pc:docMk/>
            <pc:sldMk cId="960798886" sldId="2147470525"/>
            <ac:picMk id="114" creationId="{32BF01DF-F0FB-2710-ADB1-E7D3E42D6F1B}"/>
          </ac:picMkLst>
        </pc:picChg>
        <pc:cxnChg chg="mod">
          <ac:chgData name="Mathias Vercauteren" userId="fa5be325-c4b1-412f-aabb-20c14464bfb7" providerId="ADAL" clId="{25C97D6E-73B0-4140-96CD-2BA9D853D87A}" dt="2024-09-25T17:37:32.581" v="14807" actId="1076"/>
          <ac:cxnSpMkLst>
            <pc:docMk/>
            <pc:sldMk cId="960798886" sldId="2147470525"/>
            <ac:cxnSpMk id="17" creationId="{DB14FF51-41EB-94B0-1F8F-7ADC33048A41}"/>
          </ac:cxnSpMkLst>
        </pc:cxnChg>
        <pc:cxnChg chg="mod">
          <ac:chgData name="Mathias Vercauteren" userId="fa5be325-c4b1-412f-aabb-20c14464bfb7" providerId="ADAL" clId="{25C97D6E-73B0-4140-96CD-2BA9D853D87A}" dt="2024-09-25T17:37:32.581" v="14807" actId="1076"/>
          <ac:cxnSpMkLst>
            <pc:docMk/>
            <pc:sldMk cId="960798886" sldId="2147470525"/>
            <ac:cxnSpMk id="20" creationId="{E1E47913-406A-8E58-73D1-0E0118A51370}"/>
          </ac:cxnSpMkLst>
        </pc:cxnChg>
        <pc:cxnChg chg="mod">
          <ac:chgData name="Mathias Vercauteren" userId="fa5be325-c4b1-412f-aabb-20c14464bfb7" providerId="ADAL" clId="{25C97D6E-73B0-4140-96CD-2BA9D853D87A}" dt="2024-09-25T17:37:32.581" v="14807" actId="1076"/>
          <ac:cxnSpMkLst>
            <pc:docMk/>
            <pc:sldMk cId="960798886" sldId="2147470525"/>
            <ac:cxnSpMk id="23" creationId="{0C35D869-76DF-7F8C-FB86-4CC036DD1108}"/>
          </ac:cxnSpMkLst>
        </pc:cxnChg>
        <pc:cxnChg chg="mod">
          <ac:chgData name="Mathias Vercauteren" userId="fa5be325-c4b1-412f-aabb-20c14464bfb7" providerId="ADAL" clId="{25C97D6E-73B0-4140-96CD-2BA9D853D87A}" dt="2024-09-25T17:37:32.581" v="14807" actId="1076"/>
          <ac:cxnSpMkLst>
            <pc:docMk/>
            <pc:sldMk cId="960798886" sldId="2147470525"/>
            <ac:cxnSpMk id="24" creationId="{E2851419-4A1A-ADD0-EB18-5952797D10C2}"/>
          </ac:cxnSpMkLst>
        </pc:cxnChg>
      </pc:sldChg>
      <pc:sldChg chg="modSp add mod ord modTransition">
        <pc:chgData name="Mathias Vercauteren" userId="fa5be325-c4b1-412f-aabb-20c14464bfb7" providerId="ADAL" clId="{25C97D6E-73B0-4140-96CD-2BA9D853D87A}" dt="2024-10-02T17:13:14.143" v="41813"/>
        <pc:sldMkLst>
          <pc:docMk/>
          <pc:sldMk cId="1512686753" sldId="2147470526"/>
        </pc:sldMkLst>
        <pc:spChg chg="mod">
          <ac:chgData name="Mathias Vercauteren" userId="fa5be325-c4b1-412f-aabb-20c14464bfb7" providerId="ADAL" clId="{25C97D6E-73B0-4140-96CD-2BA9D853D87A}" dt="2024-09-25T17:42:28.577" v="14888" actId="2710"/>
          <ac:spMkLst>
            <pc:docMk/>
            <pc:sldMk cId="1512686753" sldId="2147470526"/>
            <ac:spMk id="13" creationId="{0CE18427-A7A3-EB3D-3216-A121BB92CA99}"/>
          </ac:spMkLst>
        </pc:spChg>
        <pc:spChg chg="mod">
          <ac:chgData name="Mathias Vercauteren" userId="fa5be325-c4b1-412f-aabb-20c14464bfb7" providerId="ADAL" clId="{25C97D6E-73B0-4140-96CD-2BA9D853D87A}" dt="2024-09-25T18:14:51.622" v="15240" actId="20577"/>
          <ac:spMkLst>
            <pc:docMk/>
            <pc:sldMk cId="1512686753" sldId="2147470526"/>
            <ac:spMk id="14" creationId="{9A04E88D-E385-4970-F352-D4350F0FA33D}"/>
          </ac:spMkLst>
        </pc:spChg>
      </pc:sldChg>
      <pc:sldChg chg="addSp delSp modSp add del mod ord delAnim modAnim">
        <pc:chgData name="Mathias Vercauteren" userId="fa5be325-c4b1-412f-aabb-20c14464bfb7" providerId="ADAL" clId="{25C97D6E-73B0-4140-96CD-2BA9D853D87A}" dt="2024-09-25T17:45:06.638" v="14921" actId="47"/>
        <pc:sldMkLst>
          <pc:docMk/>
          <pc:sldMk cId="3378719146" sldId="2147470527"/>
        </pc:sldMkLst>
        <pc:spChg chg="add mod">
          <ac:chgData name="Mathias Vercauteren" userId="fa5be325-c4b1-412f-aabb-20c14464bfb7" providerId="ADAL" clId="{25C97D6E-73B0-4140-96CD-2BA9D853D87A}" dt="2024-09-25T17:43:54.210" v="14912" actId="207"/>
          <ac:spMkLst>
            <pc:docMk/>
            <pc:sldMk cId="3378719146" sldId="2147470527"/>
            <ac:spMk id="115" creationId="{330A2B97-2D13-6027-B519-6252E297CCAA}"/>
          </ac:spMkLst>
        </pc:spChg>
        <pc:spChg chg="add mod">
          <ac:chgData name="Mathias Vercauteren" userId="fa5be325-c4b1-412f-aabb-20c14464bfb7" providerId="ADAL" clId="{25C97D6E-73B0-4140-96CD-2BA9D853D87A}" dt="2024-09-25T17:43:54.210" v="14912" actId="207"/>
          <ac:spMkLst>
            <pc:docMk/>
            <pc:sldMk cId="3378719146" sldId="2147470527"/>
            <ac:spMk id="116" creationId="{C6840170-5A93-F440-5806-A75C0207DD6C}"/>
          </ac:spMkLst>
        </pc:spChg>
        <pc:spChg chg="add mod">
          <ac:chgData name="Mathias Vercauteren" userId="fa5be325-c4b1-412f-aabb-20c14464bfb7" providerId="ADAL" clId="{25C97D6E-73B0-4140-96CD-2BA9D853D87A}" dt="2024-09-25T17:44:09.040" v="14913" actId="208"/>
          <ac:spMkLst>
            <pc:docMk/>
            <pc:sldMk cId="3378719146" sldId="2147470527"/>
            <ac:spMk id="117" creationId="{C0E4FCEB-D7F1-E208-B748-FB70F15C23B3}"/>
          </ac:spMkLst>
        </pc:spChg>
        <pc:spChg chg="add mod">
          <ac:chgData name="Mathias Vercauteren" userId="fa5be325-c4b1-412f-aabb-20c14464bfb7" providerId="ADAL" clId="{25C97D6E-73B0-4140-96CD-2BA9D853D87A}" dt="2024-09-25T17:43:54.210" v="14912" actId="207"/>
          <ac:spMkLst>
            <pc:docMk/>
            <pc:sldMk cId="3378719146" sldId="2147470527"/>
            <ac:spMk id="118" creationId="{E2EA2ED2-F273-DE92-0E17-031EB97AA6BF}"/>
          </ac:spMkLst>
        </pc:spChg>
        <pc:spChg chg="add mod">
          <ac:chgData name="Mathias Vercauteren" userId="fa5be325-c4b1-412f-aabb-20c14464bfb7" providerId="ADAL" clId="{25C97D6E-73B0-4140-96CD-2BA9D853D87A}" dt="2024-09-25T17:43:54.210" v="14912" actId="207"/>
          <ac:spMkLst>
            <pc:docMk/>
            <pc:sldMk cId="3378719146" sldId="2147470527"/>
            <ac:spMk id="119" creationId="{68144097-75BC-8EC1-BA5C-F3A92E6D1A26}"/>
          </ac:spMkLst>
        </pc:spChg>
        <pc:spChg chg="add mod">
          <ac:chgData name="Mathias Vercauteren" userId="fa5be325-c4b1-412f-aabb-20c14464bfb7" providerId="ADAL" clId="{25C97D6E-73B0-4140-96CD-2BA9D853D87A}" dt="2024-09-25T17:44:09.040" v="14913" actId="208"/>
          <ac:spMkLst>
            <pc:docMk/>
            <pc:sldMk cId="3378719146" sldId="2147470527"/>
            <ac:spMk id="120" creationId="{67467CAE-C625-A84E-AAD0-391B20940AA2}"/>
          </ac:spMkLst>
        </pc:spChg>
        <pc:spChg chg="add mod">
          <ac:chgData name="Mathias Vercauteren" userId="fa5be325-c4b1-412f-aabb-20c14464bfb7" providerId="ADAL" clId="{25C97D6E-73B0-4140-96CD-2BA9D853D87A}" dt="2024-09-25T17:43:54.210" v="14912" actId="207"/>
          <ac:spMkLst>
            <pc:docMk/>
            <pc:sldMk cId="3378719146" sldId="2147470527"/>
            <ac:spMk id="121" creationId="{6D6CB51D-B96B-43B7-D2B9-1A9DDC8C5640}"/>
          </ac:spMkLst>
        </pc:spChg>
        <pc:spChg chg="add mod">
          <ac:chgData name="Mathias Vercauteren" userId="fa5be325-c4b1-412f-aabb-20c14464bfb7" providerId="ADAL" clId="{25C97D6E-73B0-4140-96CD-2BA9D853D87A}" dt="2024-09-25T17:43:54.210" v="14912" actId="207"/>
          <ac:spMkLst>
            <pc:docMk/>
            <pc:sldMk cId="3378719146" sldId="2147470527"/>
            <ac:spMk id="122" creationId="{5DF99C1C-547D-3E60-43B8-3A56AF8C5EE9}"/>
          </ac:spMkLst>
        </pc:spChg>
        <pc:spChg chg="add mod">
          <ac:chgData name="Mathias Vercauteren" userId="fa5be325-c4b1-412f-aabb-20c14464bfb7" providerId="ADAL" clId="{25C97D6E-73B0-4140-96CD-2BA9D853D87A}" dt="2024-09-25T17:44:09.040" v="14913" actId="208"/>
          <ac:spMkLst>
            <pc:docMk/>
            <pc:sldMk cId="3378719146" sldId="2147470527"/>
            <ac:spMk id="123" creationId="{85F2273B-97BC-3934-9BF0-4E3A8CA846E4}"/>
          </ac:spMkLst>
        </pc:spChg>
        <pc:spChg chg="add mod">
          <ac:chgData name="Mathias Vercauteren" userId="fa5be325-c4b1-412f-aabb-20c14464bfb7" providerId="ADAL" clId="{25C97D6E-73B0-4140-96CD-2BA9D853D87A}" dt="2024-09-25T17:43:54.210" v="14912" actId="207"/>
          <ac:spMkLst>
            <pc:docMk/>
            <pc:sldMk cId="3378719146" sldId="2147470527"/>
            <ac:spMk id="124" creationId="{6FF88C1A-ADBC-1656-7030-7C293F89710F}"/>
          </ac:spMkLst>
        </pc:spChg>
        <pc:spChg chg="add mod">
          <ac:chgData name="Mathias Vercauteren" userId="fa5be325-c4b1-412f-aabb-20c14464bfb7" providerId="ADAL" clId="{25C97D6E-73B0-4140-96CD-2BA9D853D87A}" dt="2024-09-25T17:43:54.210" v="14912" actId="207"/>
          <ac:spMkLst>
            <pc:docMk/>
            <pc:sldMk cId="3378719146" sldId="2147470527"/>
            <ac:spMk id="125" creationId="{B33F2067-B6FB-2AFF-48DB-108AD943FACA}"/>
          </ac:spMkLst>
        </pc:spChg>
        <pc:spChg chg="add mod">
          <ac:chgData name="Mathias Vercauteren" userId="fa5be325-c4b1-412f-aabb-20c14464bfb7" providerId="ADAL" clId="{25C97D6E-73B0-4140-96CD-2BA9D853D87A}" dt="2024-09-25T17:44:09.040" v="14913" actId="208"/>
          <ac:spMkLst>
            <pc:docMk/>
            <pc:sldMk cId="3378719146" sldId="2147470527"/>
            <ac:spMk id="126" creationId="{B1E746E2-57C9-55B5-66A7-13F13A81EA48}"/>
          </ac:spMkLst>
        </pc:spChg>
        <pc:grpChg chg="mod">
          <ac:chgData name="Mathias Vercauteren" userId="fa5be325-c4b1-412f-aabb-20c14464bfb7" providerId="ADAL" clId="{25C97D6E-73B0-4140-96CD-2BA9D853D87A}" dt="2024-09-25T17:43:19.518" v="14907" actId="1036"/>
          <ac:grpSpMkLst>
            <pc:docMk/>
            <pc:sldMk cId="3378719146" sldId="2147470527"/>
            <ac:grpSpMk id="76" creationId="{CD0FB6C3-E8CF-1F24-DBEC-A48D2DB69235}"/>
          </ac:grpSpMkLst>
        </pc:grpChg>
        <pc:grpChg chg="del">
          <ac:chgData name="Mathias Vercauteren" userId="fa5be325-c4b1-412f-aabb-20c14464bfb7" providerId="ADAL" clId="{25C97D6E-73B0-4140-96CD-2BA9D853D87A}" dt="2024-09-25T17:43:05.934" v="14899" actId="478"/>
          <ac:grpSpMkLst>
            <pc:docMk/>
            <pc:sldMk cId="3378719146" sldId="2147470527"/>
            <ac:grpSpMk id="77" creationId="{CC3715BE-E587-12D7-D933-0CD5E6843943}"/>
          </ac:grpSpMkLst>
        </pc:grpChg>
        <pc:grpChg chg="del">
          <ac:chgData name="Mathias Vercauteren" userId="fa5be325-c4b1-412f-aabb-20c14464bfb7" providerId="ADAL" clId="{25C97D6E-73B0-4140-96CD-2BA9D853D87A}" dt="2024-09-25T17:43:00.690" v="14897" actId="478"/>
          <ac:grpSpMkLst>
            <pc:docMk/>
            <pc:sldMk cId="3378719146" sldId="2147470527"/>
            <ac:grpSpMk id="78" creationId="{4E7EB0B1-9DF4-264B-F6D6-6FA4F7FAD1D5}"/>
          </ac:grpSpMkLst>
        </pc:grpChg>
        <pc:grpChg chg="del">
          <ac:chgData name="Mathias Vercauteren" userId="fa5be325-c4b1-412f-aabb-20c14464bfb7" providerId="ADAL" clId="{25C97D6E-73B0-4140-96CD-2BA9D853D87A}" dt="2024-09-25T17:42:57.918" v="14895" actId="478"/>
          <ac:grpSpMkLst>
            <pc:docMk/>
            <pc:sldMk cId="3378719146" sldId="2147470527"/>
            <ac:grpSpMk id="79" creationId="{902A4EFB-8D65-37CD-A0D0-B5B1479BC3BD}"/>
          </ac:grpSpMkLst>
        </pc:grpChg>
        <pc:grpChg chg="mod">
          <ac:chgData name="Mathias Vercauteren" userId="fa5be325-c4b1-412f-aabb-20c14464bfb7" providerId="ADAL" clId="{25C97D6E-73B0-4140-96CD-2BA9D853D87A}" dt="2024-09-25T17:43:13.047" v="14901" actId="1076"/>
          <ac:grpSpMkLst>
            <pc:docMk/>
            <pc:sldMk cId="3378719146" sldId="2147470527"/>
            <ac:grpSpMk id="80" creationId="{7D34F2D8-F461-25D2-44E2-1EF8AF3F563C}"/>
          </ac:grpSpMkLst>
        </pc:grpChg>
        <pc:grpChg chg="del">
          <ac:chgData name="Mathias Vercauteren" userId="fa5be325-c4b1-412f-aabb-20c14464bfb7" providerId="ADAL" clId="{25C97D6E-73B0-4140-96CD-2BA9D853D87A}" dt="2024-09-25T17:42:56.548" v="14894" actId="478"/>
          <ac:grpSpMkLst>
            <pc:docMk/>
            <pc:sldMk cId="3378719146" sldId="2147470527"/>
            <ac:grpSpMk id="81" creationId="{33B6E63E-6D55-C578-797D-26EA686A5B5D}"/>
          </ac:grpSpMkLst>
        </pc:grpChg>
        <pc:grpChg chg="del">
          <ac:chgData name="Mathias Vercauteren" userId="fa5be325-c4b1-412f-aabb-20c14464bfb7" providerId="ADAL" clId="{25C97D6E-73B0-4140-96CD-2BA9D853D87A}" dt="2024-09-25T17:43:03.334" v="14898" actId="478"/>
          <ac:grpSpMkLst>
            <pc:docMk/>
            <pc:sldMk cId="3378719146" sldId="2147470527"/>
            <ac:grpSpMk id="82" creationId="{00955533-7579-3DFD-B4CB-5284BC10E106}"/>
          </ac:grpSpMkLst>
        </pc:grpChg>
        <pc:grpChg chg="del">
          <ac:chgData name="Mathias Vercauteren" userId="fa5be325-c4b1-412f-aabb-20c14464bfb7" providerId="ADAL" clId="{25C97D6E-73B0-4140-96CD-2BA9D853D87A}" dt="2024-09-25T17:42:52.545" v="14892" actId="478"/>
          <ac:grpSpMkLst>
            <pc:docMk/>
            <pc:sldMk cId="3378719146" sldId="2147470527"/>
            <ac:grpSpMk id="83" creationId="{C371CF4D-04F1-C59C-10E6-E441CCD5AF71}"/>
          </ac:grpSpMkLst>
        </pc:grpChg>
        <pc:grpChg chg="del">
          <ac:chgData name="Mathias Vercauteren" userId="fa5be325-c4b1-412f-aabb-20c14464bfb7" providerId="ADAL" clId="{25C97D6E-73B0-4140-96CD-2BA9D853D87A}" dt="2024-09-25T17:42:53.382" v="14893" actId="478"/>
          <ac:grpSpMkLst>
            <pc:docMk/>
            <pc:sldMk cId="3378719146" sldId="2147470527"/>
            <ac:grpSpMk id="84" creationId="{EACB6117-600B-59B3-5E85-9645A8AA8BEF}"/>
          </ac:grpSpMkLst>
        </pc:grpChg>
        <pc:grpChg chg="del">
          <ac:chgData name="Mathias Vercauteren" userId="fa5be325-c4b1-412f-aabb-20c14464bfb7" providerId="ADAL" clId="{25C97D6E-73B0-4140-96CD-2BA9D853D87A}" dt="2024-09-25T17:42:59.318" v="14896" actId="478"/>
          <ac:grpSpMkLst>
            <pc:docMk/>
            <pc:sldMk cId="3378719146" sldId="2147470527"/>
            <ac:grpSpMk id="85" creationId="{BF186198-8BE8-5822-A896-B7724CD47A70}"/>
          </ac:grpSpMkLst>
        </pc:grpChg>
      </pc:sldChg>
      <pc:sldChg chg="add ord modTransition modAnim">
        <pc:chgData name="Mathias Vercauteren" userId="fa5be325-c4b1-412f-aabb-20c14464bfb7" providerId="ADAL" clId="{25C97D6E-73B0-4140-96CD-2BA9D853D87A}" dt="2024-10-02T17:13:14.143" v="41813"/>
        <pc:sldMkLst>
          <pc:docMk/>
          <pc:sldMk cId="1298359889" sldId="2147470528"/>
        </pc:sldMkLst>
      </pc:sldChg>
      <pc:sldChg chg="addSp delSp modSp add mod modTransition delAnim modAnim">
        <pc:chgData name="Mathias Vercauteren" userId="fa5be325-c4b1-412f-aabb-20c14464bfb7" providerId="ADAL" clId="{25C97D6E-73B0-4140-96CD-2BA9D853D87A}" dt="2024-10-02T17:13:14.143" v="41813"/>
        <pc:sldMkLst>
          <pc:docMk/>
          <pc:sldMk cId="3301253882" sldId="2147470529"/>
        </pc:sldMkLst>
        <pc:spChg chg="del">
          <ac:chgData name="Mathias Vercauteren" userId="fa5be325-c4b1-412f-aabb-20c14464bfb7" providerId="ADAL" clId="{25C97D6E-73B0-4140-96CD-2BA9D853D87A}" dt="2024-09-25T17:45:32.413" v="14923" actId="478"/>
          <ac:spMkLst>
            <pc:docMk/>
            <pc:sldMk cId="3301253882" sldId="2147470529"/>
            <ac:spMk id="115" creationId="{330A2B97-2D13-6027-B519-6252E297CCAA}"/>
          </ac:spMkLst>
        </pc:spChg>
        <pc:spChg chg="del">
          <ac:chgData name="Mathias Vercauteren" userId="fa5be325-c4b1-412f-aabb-20c14464bfb7" providerId="ADAL" clId="{25C97D6E-73B0-4140-96CD-2BA9D853D87A}" dt="2024-09-25T17:45:34.817" v="14924" actId="478"/>
          <ac:spMkLst>
            <pc:docMk/>
            <pc:sldMk cId="3301253882" sldId="2147470529"/>
            <ac:spMk id="116" creationId="{C6840170-5A93-F440-5806-A75C0207DD6C}"/>
          </ac:spMkLst>
        </pc:spChg>
        <pc:spChg chg="del">
          <ac:chgData name="Mathias Vercauteren" userId="fa5be325-c4b1-412f-aabb-20c14464bfb7" providerId="ADAL" clId="{25C97D6E-73B0-4140-96CD-2BA9D853D87A}" dt="2024-09-25T17:45:32.413" v="14923" actId="478"/>
          <ac:spMkLst>
            <pc:docMk/>
            <pc:sldMk cId="3301253882" sldId="2147470529"/>
            <ac:spMk id="117" creationId="{C0E4FCEB-D7F1-E208-B748-FB70F15C23B3}"/>
          </ac:spMkLst>
        </pc:spChg>
        <pc:spChg chg="del">
          <ac:chgData name="Mathias Vercauteren" userId="fa5be325-c4b1-412f-aabb-20c14464bfb7" providerId="ADAL" clId="{25C97D6E-73B0-4140-96CD-2BA9D853D87A}" dt="2024-09-25T17:45:32.413" v="14923" actId="478"/>
          <ac:spMkLst>
            <pc:docMk/>
            <pc:sldMk cId="3301253882" sldId="2147470529"/>
            <ac:spMk id="118" creationId="{E2EA2ED2-F273-DE92-0E17-031EB97AA6BF}"/>
          </ac:spMkLst>
        </pc:spChg>
        <pc:spChg chg="del">
          <ac:chgData name="Mathias Vercauteren" userId="fa5be325-c4b1-412f-aabb-20c14464bfb7" providerId="ADAL" clId="{25C97D6E-73B0-4140-96CD-2BA9D853D87A}" dt="2024-09-25T17:45:32.413" v="14923" actId="478"/>
          <ac:spMkLst>
            <pc:docMk/>
            <pc:sldMk cId="3301253882" sldId="2147470529"/>
            <ac:spMk id="119" creationId="{68144097-75BC-8EC1-BA5C-F3A92E6D1A26}"/>
          </ac:spMkLst>
        </pc:spChg>
        <pc:spChg chg="del">
          <ac:chgData name="Mathias Vercauteren" userId="fa5be325-c4b1-412f-aabb-20c14464bfb7" providerId="ADAL" clId="{25C97D6E-73B0-4140-96CD-2BA9D853D87A}" dt="2024-09-25T17:45:32.413" v="14923" actId="478"/>
          <ac:spMkLst>
            <pc:docMk/>
            <pc:sldMk cId="3301253882" sldId="2147470529"/>
            <ac:spMk id="120" creationId="{67467CAE-C625-A84E-AAD0-391B20940AA2}"/>
          </ac:spMkLst>
        </pc:spChg>
        <pc:spChg chg="del">
          <ac:chgData name="Mathias Vercauteren" userId="fa5be325-c4b1-412f-aabb-20c14464bfb7" providerId="ADAL" clId="{25C97D6E-73B0-4140-96CD-2BA9D853D87A}" dt="2024-09-25T17:45:32.413" v="14923" actId="478"/>
          <ac:spMkLst>
            <pc:docMk/>
            <pc:sldMk cId="3301253882" sldId="2147470529"/>
            <ac:spMk id="121" creationId="{6D6CB51D-B96B-43B7-D2B9-1A9DDC8C5640}"/>
          </ac:spMkLst>
        </pc:spChg>
        <pc:spChg chg="del">
          <ac:chgData name="Mathias Vercauteren" userId="fa5be325-c4b1-412f-aabb-20c14464bfb7" providerId="ADAL" clId="{25C97D6E-73B0-4140-96CD-2BA9D853D87A}" dt="2024-09-25T17:45:34.817" v="14924" actId="478"/>
          <ac:spMkLst>
            <pc:docMk/>
            <pc:sldMk cId="3301253882" sldId="2147470529"/>
            <ac:spMk id="122" creationId="{5DF99C1C-547D-3E60-43B8-3A56AF8C5EE9}"/>
          </ac:spMkLst>
        </pc:spChg>
        <pc:spChg chg="del">
          <ac:chgData name="Mathias Vercauteren" userId="fa5be325-c4b1-412f-aabb-20c14464bfb7" providerId="ADAL" clId="{25C97D6E-73B0-4140-96CD-2BA9D853D87A}" dt="2024-09-25T17:45:32.413" v="14923" actId="478"/>
          <ac:spMkLst>
            <pc:docMk/>
            <pc:sldMk cId="3301253882" sldId="2147470529"/>
            <ac:spMk id="123" creationId="{85F2273B-97BC-3934-9BF0-4E3A8CA846E4}"/>
          </ac:spMkLst>
        </pc:spChg>
        <pc:spChg chg="del">
          <ac:chgData name="Mathias Vercauteren" userId="fa5be325-c4b1-412f-aabb-20c14464bfb7" providerId="ADAL" clId="{25C97D6E-73B0-4140-96CD-2BA9D853D87A}" dt="2024-09-25T17:45:32.413" v="14923" actId="478"/>
          <ac:spMkLst>
            <pc:docMk/>
            <pc:sldMk cId="3301253882" sldId="2147470529"/>
            <ac:spMk id="124" creationId="{6FF88C1A-ADBC-1656-7030-7C293F89710F}"/>
          </ac:spMkLst>
        </pc:spChg>
        <pc:spChg chg="del">
          <ac:chgData name="Mathias Vercauteren" userId="fa5be325-c4b1-412f-aabb-20c14464bfb7" providerId="ADAL" clId="{25C97D6E-73B0-4140-96CD-2BA9D853D87A}" dt="2024-09-25T17:45:32.413" v="14923" actId="478"/>
          <ac:spMkLst>
            <pc:docMk/>
            <pc:sldMk cId="3301253882" sldId="2147470529"/>
            <ac:spMk id="125" creationId="{B33F2067-B6FB-2AFF-48DB-108AD943FACA}"/>
          </ac:spMkLst>
        </pc:spChg>
        <pc:spChg chg="del">
          <ac:chgData name="Mathias Vercauteren" userId="fa5be325-c4b1-412f-aabb-20c14464bfb7" providerId="ADAL" clId="{25C97D6E-73B0-4140-96CD-2BA9D853D87A}" dt="2024-09-25T17:45:32.413" v="14923" actId="478"/>
          <ac:spMkLst>
            <pc:docMk/>
            <pc:sldMk cId="3301253882" sldId="2147470529"/>
            <ac:spMk id="126" creationId="{B1E746E2-57C9-55B5-66A7-13F13A81EA48}"/>
          </ac:spMkLst>
        </pc:spChg>
        <pc:grpChg chg="del">
          <ac:chgData name="Mathias Vercauteren" userId="fa5be325-c4b1-412f-aabb-20c14464bfb7" providerId="ADAL" clId="{25C97D6E-73B0-4140-96CD-2BA9D853D87A}" dt="2024-09-25T17:45:32.413" v="14923" actId="478"/>
          <ac:grpSpMkLst>
            <pc:docMk/>
            <pc:sldMk cId="3301253882" sldId="2147470529"/>
            <ac:grpSpMk id="13" creationId="{883FB37E-FBFD-E648-0AC6-CEAEBD36C485}"/>
          </ac:grpSpMkLst>
        </pc:grpChg>
        <pc:grpChg chg="del">
          <ac:chgData name="Mathias Vercauteren" userId="fa5be325-c4b1-412f-aabb-20c14464bfb7" providerId="ADAL" clId="{25C97D6E-73B0-4140-96CD-2BA9D853D87A}" dt="2024-09-25T17:45:32.413" v="14923" actId="478"/>
          <ac:grpSpMkLst>
            <pc:docMk/>
            <pc:sldMk cId="3301253882" sldId="2147470529"/>
            <ac:grpSpMk id="15" creationId="{AAB701DC-6D50-0626-B090-03BB890F7D9A}"/>
          </ac:grpSpMkLst>
        </pc:grpChg>
        <pc:grpChg chg="del">
          <ac:chgData name="Mathias Vercauteren" userId="fa5be325-c4b1-412f-aabb-20c14464bfb7" providerId="ADAL" clId="{25C97D6E-73B0-4140-96CD-2BA9D853D87A}" dt="2024-09-25T17:45:32.413" v="14923" actId="478"/>
          <ac:grpSpMkLst>
            <pc:docMk/>
            <pc:sldMk cId="3301253882" sldId="2147470529"/>
            <ac:grpSpMk id="27" creationId="{32D30BFA-10F8-9295-72DC-7EB094D31455}"/>
          </ac:grpSpMkLst>
        </pc:grpChg>
        <pc:grpChg chg="del">
          <ac:chgData name="Mathias Vercauteren" userId="fa5be325-c4b1-412f-aabb-20c14464bfb7" providerId="ADAL" clId="{25C97D6E-73B0-4140-96CD-2BA9D853D87A}" dt="2024-09-25T17:45:32.413" v="14923" actId="478"/>
          <ac:grpSpMkLst>
            <pc:docMk/>
            <pc:sldMk cId="3301253882" sldId="2147470529"/>
            <ac:grpSpMk id="30" creationId="{2A7EA662-0D20-B416-9787-51905787FC04}"/>
          </ac:grpSpMkLst>
        </pc:grpChg>
        <pc:grpChg chg="del">
          <ac:chgData name="Mathias Vercauteren" userId="fa5be325-c4b1-412f-aabb-20c14464bfb7" providerId="ADAL" clId="{25C97D6E-73B0-4140-96CD-2BA9D853D87A}" dt="2024-09-25T17:45:32.413" v="14923" actId="478"/>
          <ac:grpSpMkLst>
            <pc:docMk/>
            <pc:sldMk cId="3301253882" sldId="2147470529"/>
            <ac:grpSpMk id="76" creationId="{CD0FB6C3-E8CF-1F24-DBEC-A48D2DB69235}"/>
          </ac:grpSpMkLst>
        </pc:grpChg>
        <pc:grpChg chg="del">
          <ac:chgData name="Mathias Vercauteren" userId="fa5be325-c4b1-412f-aabb-20c14464bfb7" providerId="ADAL" clId="{25C97D6E-73B0-4140-96CD-2BA9D853D87A}" dt="2024-09-25T17:45:32.413" v="14923" actId="478"/>
          <ac:grpSpMkLst>
            <pc:docMk/>
            <pc:sldMk cId="3301253882" sldId="2147470529"/>
            <ac:grpSpMk id="80" creationId="{7D34F2D8-F461-25D2-44E2-1EF8AF3F563C}"/>
          </ac:grpSpMkLst>
        </pc:grpChg>
        <pc:grpChg chg="del">
          <ac:chgData name="Mathias Vercauteren" userId="fa5be325-c4b1-412f-aabb-20c14464bfb7" providerId="ADAL" clId="{25C97D6E-73B0-4140-96CD-2BA9D853D87A}" dt="2024-09-25T17:45:32.413" v="14923" actId="478"/>
          <ac:grpSpMkLst>
            <pc:docMk/>
            <pc:sldMk cId="3301253882" sldId="2147470529"/>
            <ac:grpSpMk id="88" creationId="{4D4F0541-C8AF-4520-D900-1287D9563701}"/>
          </ac:grpSpMkLst>
        </pc:grpChg>
        <pc:grpChg chg="del">
          <ac:chgData name="Mathias Vercauteren" userId="fa5be325-c4b1-412f-aabb-20c14464bfb7" providerId="ADAL" clId="{25C97D6E-73B0-4140-96CD-2BA9D853D87A}" dt="2024-09-25T17:45:32.413" v="14923" actId="478"/>
          <ac:grpSpMkLst>
            <pc:docMk/>
            <pc:sldMk cId="3301253882" sldId="2147470529"/>
            <ac:grpSpMk id="91" creationId="{78003FF3-C761-DEA7-2A89-E1DEEEF750C9}"/>
          </ac:grpSpMkLst>
        </pc:grpChg>
        <pc:grpChg chg="del">
          <ac:chgData name="Mathias Vercauteren" userId="fa5be325-c4b1-412f-aabb-20c14464bfb7" providerId="ADAL" clId="{25C97D6E-73B0-4140-96CD-2BA9D853D87A}" dt="2024-09-25T17:45:32.413" v="14923" actId="478"/>
          <ac:grpSpMkLst>
            <pc:docMk/>
            <pc:sldMk cId="3301253882" sldId="2147470529"/>
            <ac:grpSpMk id="94" creationId="{4C3A8070-7DA5-DAD2-C9EE-6091DC4C3477}"/>
          </ac:grpSpMkLst>
        </pc:grpChg>
        <pc:grpChg chg="del">
          <ac:chgData name="Mathias Vercauteren" userId="fa5be325-c4b1-412f-aabb-20c14464bfb7" providerId="ADAL" clId="{25C97D6E-73B0-4140-96CD-2BA9D853D87A}" dt="2024-09-25T17:45:32.413" v="14923" actId="478"/>
          <ac:grpSpMkLst>
            <pc:docMk/>
            <pc:sldMk cId="3301253882" sldId="2147470529"/>
            <ac:grpSpMk id="98" creationId="{EA91BD9F-D849-FF93-B845-609129E7353C}"/>
          </ac:grpSpMkLst>
        </pc:grpChg>
        <pc:grpChg chg="del">
          <ac:chgData name="Mathias Vercauteren" userId="fa5be325-c4b1-412f-aabb-20c14464bfb7" providerId="ADAL" clId="{25C97D6E-73B0-4140-96CD-2BA9D853D87A}" dt="2024-09-25T17:45:32.413" v="14923" actId="478"/>
          <ac:grpSpMkLst>
            <pc:docMk/>
            <pc:sldMk cId="3301253882" sldId="2147470529"/>
            <ac:grpSpMk id="106" creationId="{299A51C0-78D7-F31B-65BD-86FF9BBAC36D}"/>
          </ac:grpSpMkLst>
        </pc:grpChg>
        <pc:picChg chg="add mod">
          <ac:chgData name="Mathias Vercauteren" userId="fa5be325-c4b1-412f-aabb-20c14464bfb7" providerId="ADAL" clId="{25C97D6E-73B0-4140-96CD-2BA9D853D87A}" dt="2024-09-25T17:45:46.806" v="14929" actId="1076"/>
          <ac:picMkLst>
            <pc:docMk/>
            <pc:sldMk cId="3301253882" sldId="2147470529"/>
            <ac:picMk id="34" creationId="{D792BF03-8898-6D58-E619-82873BCBD085}"/>
          </ac:picMkLst>
        </pc:picChg>
      </pc:sldChg>
      <pc:sldChg chg="modSp add mod modTransition">
        <pc:chgData name="Mathias Vercauteren" userId="fa5be325-c4b1-412f-aabb-20c14464bfb7" providerId="ADAL" clId="{25C97D6E-73B0-4140-96CD-2BA9D853D87A}" dt="2024-10-02T17:13:14.143" v="41813"/>
        <pc:sldMkLst>
          <pc:docMk/>
          <pc:sldMk cId="2409143002" sldId="2147470530"/>
        </pc:sldMkLst>
        <pc:spChg chg="mod">
          <ac:chgData name="Mathias Vercauteren" userId="fa5be325-c4b1-412f-aabb-20c14464bfb7" providerId="ADAL" clId="{25C97D6E-73B0-4140-96CD-2BA9D853D87A}" dt="2024-09-25T17:59:23.633" v="14978" actId="207"/>
          <ac:spMkLst>
            <pc:docMk/>
            <pc:sldMk cId="2409143002" sldId="2147470530"/>
            <ac:spMk id="3" creationId="{CDA6B398-D4ED-C123-E4C8-D9C4C5CCE61E}"/>
          </ac:spMkLst>
        </pc:spChg>
        <pc:spChg chg="mod">
          <ac:chgData name="Mathias Vercauteren" userId="fa5be325-c4b1-412f-aabb-20c14464bfb7" providerId="ADAL" clId="{25C97D6E-73B0-4140-96CD-2BA9D853D87A}" dt="2024-09-25T17:59:20.822" v="14977" actId="207"/>
          <ac:spMkLst>
            <pc:docMk/>
            <pc:sldMk cId="2409143002" sldId="2147470530"/>
            <ac:spMk id="11" creationId="{2EFFAC2C-3AF2-05BD-4EFA-6101052036C2}"/>
          </ac:spMkLst>
        </pc:spChg>
        <pc:spChg chg="mod">
          <ac:chgData name="Mathias Vercauteren" userId="fa5be325-c4b1-412f-aabb-20c14464bfb7" providerId="ADAL" clId="{25C97D6E-73B0-4140-96CD-2BA9D853D87A}" dt="2024-09-25T19:34:59.142" v="16639"/>
          <ac:spMkLst>
            <pc:docMk/>
            <pc:sldMk cId="2409143002" sldId="2147470530"/>
            <ac:spMk id="12" creationId="{876F2339-5459-B2D8-295B-443F203CE951}"/>
          </ac:spMkLst>
        </pc:spChg>
        <pc:spChg chg="mod">
          <ac:chgData name="Mathias Vercauteren" userId="fa5be325-c4b1-412f-aabb-20c14464bfb7" providerId="ADAL" clId="{25C97D6E-73B0-4140-96CD-2BA9D853D87A}" dt="2024-09-25T18:53:41.155" v="16007" actId="207"/>
          <ac:spMkLst>
            <pc:docMk/>
            <pc:sldMk cId="2409143002" sldId="2147470530"/>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1541614527" sldId="2147470531"/>
        </pc:sldMkLst>
        <pc:spChg chg="mod">
          <ac:chgData name="Mathias Vercauteren" userId="fa5be325-c4b1-412f-aabb-20c14464bfb7" providerId="ADAL" clId="{25C97D6E-73B0-4140-96CD-2BA9D853D87A}" dt="2024-09-25T17:59:25.984" v="14979" actId="207"/>
          <ac:spMkLst>
            <pc:docMk/>
            <pc:sldMk cId="1541614527" sldId="2147470531"/>
            <ac:spMk id="3" creationId="{CDA6B398-D4ED-C123-E4C8-D9C4C5CCE61E}"/>
          </ac:spMkLst>
        </pc:spChg>
        <pc:spChg chg="mod">
          <ac:chgData name="Mathias Vercauteren" userId="fa5be325-c4b1-412f-aabb-20c14464bfb7" providerId="ADAL" clId="{25C97D6E-73B0-4140-96CD-2BA9D853D87A}" dt="2024-09-25T19:34:59.142" v="16639"/>
          <ac:spMkLst>
            <pc:docMk/>
            <pc:sldMk cId="1541614527" sldId="2147470531"/>
            <ac:spMk id="12" creationId="{876F2339-5459-B2D8-295B-443F203CE951}"/>
          </ac:spMkLst>
        </pc:spChg>
        <pc:spChg chg="mod">
          <ac:chgData name="Mathias Vercauteren" userId="fa5be325-c4b1-412f-aabb-20c14464bfb7" providerId="ADAL" clId="{25C97D6E-73B0-4140-96CD-2BA9D853D87A}" dt="2024-09-25T19:40:06.988" v="16684" actId="207"/>
          <ac:spMkLst>
            <pc:docMk/>
            <pc:sldMk cId="1541614527" sldId="2147470531"/>
            <ac:spMk id="17" creationId="{E27B0E0A-F484-A83A-F9A3-897DE37D0DE1}"/>
          </ac:spMkLst>
        </pc:spChg>
      </pc:sldChg>
      <pc:sldChg chg="modSp add del mod modTransition">
        <pc:chgData name="Mathias Vercauteren" userId="fa5be325-c4b1-412f-aabb-20c14464bfb7" providerId="ADAL" clId="{25C97D6E-73B0-4140-96CD-2BA9D853D87A}" dt="2024-10-02T17:13:14.143" v="41813"/>
        <pc:sldMkLst>
          <pc:docMk/>
          <pc:sldMk cId="1185110196" sldId="2147470532"/>
        </pc:sldMkLst>
        <pc:spChg chg="mod">
          <ac:chgData name="Mathias Vercauteren" userId="fa5be325-c4b1-412f-aabb-20c14464bfb7" providerId="ADAL" clId="{25C97D6E-73B0-4140-96CD-2BA9D853D87A}" dt="2024-09-25T18:06:13.759" v="15009" actId="20577"/>
          <ac:spMkLst>
            <pc:docMk/>
            <pc:sldMk cId="1185110196" sldId="2147470532"/>
            <ac:spMk id="2" creationId="{C8A5EBF4-6C0B-E82E-DCF7-55720A2C10FD}"/>
          </ac:spMkLst>
        </pc:spChg>
        <pc:spChg chg="mod">
          <ac:chgData name="Mathias Vercauteren" userId="fa5be325-c4b1-412f-aabb-20c14464bfb7" providerId="ADAL" clId="{25C97D6E-73B0-4140-96CD-2BA9D853D87A}" dt="2024-09-25T18:06:10.398" v="15004" actId="20577"/>
          <ac:spMkLst>
            <pc:docMk/>
            <pc:sldMk cId="1185110196" sldId="2147470532"/>
            <ac:spMk id="3" creationId="{2C780633-A572-3BD2-CECD-F71BC5FF8723}"/>
          </ac:spMkLst>
        </pc:spChg>
        <pc:spChg chg="mod">
          <ac:chgData name="Mathias Vercauteren" userId="fa5be325-c4b1-412f-aabb-20c14464bfb7" providerId="ADAL" clId="{25C97D6E-73B0-4140-96CD-2BA9D853D87A}" dt="2024-09-25T18:07:21.819" v="15023" actId="20577"/>
          <ac:spMkLst>
            <pc:docMk/>
            <pc:sldMk cId="1185110196" sldId="2147470532"/>
            <ac:spMk id="17" creationId="{E27B0E0A-F484-A83A-F9A3-897DE37D0DE1}"/>
          </ac:spMkLst>
        </pc:spChg>
      </pc:sldChg>
      <pc:sldChg chg="addSp delSp modSp add mod modTransition addAnim delAnim modAnim">
        <pc:chgData name="Mathias Vercauteren" userId="fa5be325-c4b1-412f-aabb-20c14464bfb7" providerId="ADAL" clId="{25C97D6E-73B0-4140-96CD-2BA9D853D87A}" dt="2024-10-02T17:13:14.143" v="41813"/>
        <pc:sldMkLst>
          <pc:docMk/>
          <pc:sldMk cId="2404036842" sldId="2147470533"/>
        </pc:sldMkLst>
        <pc:spChg chg="mod">
          <ac:chgData name="Mathias Vercauteren" userId="fa5be325-c4b1-412f-aabb-20c14464bfb7" providerId="ADAL" clId="{25C97D6E-73B0-4140-96CD-2BA9D853D87A}" dt="2024-09-25T18:07:01.470" v="15015" actId="207"/>
          <ac:spMkLst>
            <pc:docMk/>
            <pc:sldMk cId="2404036842" sldId="2147470533"/>
            <ac:spMk id="11" creationId="{AB62074C-1E74-9D61-2D01-3F0C7BBFE769}"/>
          </ac:spMkLst>
        </pc:spChg>
        <pc:spChg chg="mod">
          <ac:chgData name="Mathias Vercauteren" userId="fa5be325-c4b1-412f-aabb-20c14464bfb7" providerId="ADAL" clId="{25C97D6E-73B0-4140-96CD-2BA9D853D87A}" dt="2024-09-25T18:07:05.105" v="15016" actId="207"/>
          <ac:spMkLst>
            <pc:docMk/>
            <pc:sldMk cId="2404036842" sldId="2147470533"/>
            <ac:spMk id="12" creationId="{83E212AC-47E9-57F0-A32C-37D92E9281D8}"/>
          </ac:spMkLst>
        </pc:spChg>
        <pc:spChg chg="add mod">
          <ac:chgData name="Mathias Vercauteren" userId="fa5be325-c4b1-412f-aabb-20c14464bfb7" providerId="ADAL" clId="{25C97D6E-73B0-4140-96CD-2BA9D853D87A}" dt="2024-09-25T18:09:53.069" v="15037" actId="1076"/>
          <ac:spMkLst>
            <pc:docMk/>
            <pc:sldMk cId="2404036842" sldId="2147470533"/>
            <ac:spMk id="14" creationId="{AD90E61A-2191-DCCE-20A7-03911D92E8BB}"/>
          </ac:spMkLst>
        </pc:spChg>
        <pc:spChg chg="add del mod">
          <ac:chgData name="Mathias Vercauteren" userId="fa5be325-c4b1-412f-aabb-20c14464bfb7" providerId="ADAL" clId="{25C97D6E-73B0-4140-96CD-2BA9D853D87A}" dt="2024-09-25T18:09:32.937" v="15030" actId="478"/>
          <ac:spMkLst>
            <pc:docMk/>
            <pc:sldMk cId="2404036842" sldId="2147470533"/>
            <ac:spMk id="15" creationId="{51BE534C-C4EF-277C-E1DC-C398BFB2CC37}"/>
          </ac:spMkLst>
        </pc:spChg>
        <pc:spChg chg="add mod">
          <ac:chgData name="Mathias Vercauteren" userId="fa5be325-c4b1-412f-aabb-20c14464bfb7" providerId="ADAL" clId="{25C97D6E-73B0-4140-96CD-2BA9D853D87A}" dt="2024-09-25T18:09:53.069" v="15037" actId="1076"/>
          <ac:spMkLst>
            <pc:docMk/>
            <pc:sldMk cId="2404036842" sldId="2147470533"/>
            <ac:spMk id="16" creationId="{CBA06705-21D5-FCF3-71F0-829B2613AE3C}"/>
          </ac:spMkLst>
        </pc:spChg>
        <pc:spChg chg="del">
          <ac:chgData name="Mathias Vercauteren" userId="fa5be325-c4b1-412f-aabb-20c14464bfb7" providerId="ADAL" clId="{25C97D6E-73B0-4140-96CD-2BA9D853D87A}" dt="2024-09-25T18:09:09.661" v="15024" actId="478"/>
          <ac:spMkLst>
            <pc:docMk/>
            <pc:sldMk cId="2404036842" sldId="2147470533"/>
            <ac:spMk id="17" creationId="{E27B0E0A-F484-A83A-F9A3-897DE37D0DE1}"/>
          </ac:spMkLst>
        </pc:spChg>
        <pc:spChg chg="mod">
          <ac:chgData name="Mathias Vercauteren" userId="fa5be325-c4b1-412f-aabb-20c14464bfb7" providerId="ADAL" clId="{25C97D6E-73B0-4140-96CD-2BA9D853D87A}" dt="2024-09-25T18:09:30.655" v="15029"/>
          <ac:spMkLst>
            <pc:docMk/>
            <pc:sldMk cId="2404036842" sldId="2147470533"/>
            <ac:spMk id="21" creationId="{AF81F7D9-F0DF-E9F7-AB26-61EAE3095668}"/>
          </ac:spMkLst>
        </pc:spChg>
        <pc:spChg chg="mod">
          <ac:chgData name="Mathias Vercauteren" userId="fa5be325-c4b1-412f-aabb-20c14464bfb7" providerId="ADAL" clId="{25C97D6E-73B0-4140-96CD-2BA9D853D87A}" dt="2024-09-25T18:09:30.655" v="15029"/>
          <ac:spMkLst>
            <pc:docMk/>
            <pc:sldMk cId="2404036842" sldId="2147470533"/>
            <ac:spMk id="24" creationId="{A1CADFB6-8574-43FB-6E2B-65BDE76AE008}"/>
          </ac:spMkLst>
        </pc:spChg>
        <pc:spChg chg="mod">
          <ac:chgData name="Mathias Vercauteren" userId="fa5be325-c4b1-412f-aabb-20c14464bfb7" providerId="ADAL" clId="{25C97D6E-73B0-4140-96CD-2BA9D853D87A}" dt="2024-09-25T18:09:30.655" v="15029"/>
          <ac:spMkLst>
            <pc:docMk/>
            <pc:sldMk cId="2404036842" sldId="2147470533"/>
            <ac:spMk id="27" creationId="{11F6F9CF-06B2-C0B2-065B-A272C3C34144}"/>
          </ac:spMkLst>
        </pc:spChg>
        <pc:spChg chg="mod">
          <ac:chgData name="Mathias Vercauteren" userId="fa5be325-c4b1-412f-aabb-20c14464bfb7" providerId="ADAL" clId="{25C97D6E-73B0-4140-96CD-2BA9D853D87A}" dt="2024-09-25T18:10:17.668" v="15040"/>
          <ac:spMkLst>
            <pc:docMk/>
            <pc:sldMk cId="2404036842" sldId="2147470533"/>
            <ac:spMk id="30" creationId="{67E33D98-2DF7-66DE-254B-989CED5CB8EC}"/>
          </ac:spMkLst>
        </pc:spChg>
        <pc:spChg chg="mod">
          <ac:chgData name="Mathias Vercauteren" userId="fa5be325-c4b1-412f-aabb-20c14464bfb7" providerId="ADAL" clId="{25C97D6E-73B0-4140-96CD-2BA9D853D87A}" dt="2024-09-25T18:10:17.668" v="15040"/>
          <ac:spMkLst>
            <pc:docMk/>
            <pc:sldMk cId="2404036842" sldId="2147470533"/>
            <ac:spMk id="31" creationId="{41FADF16-02CF-DEC0-11A5-269634A6D7DB}"/>
          </ac:spMkLst>
        </pc:spChg>
        <pc:spChg chg="mod">
          <ac:chgData name="Mathias Vercauteren" userId="fa5be325-c4b1-412f-aabb-20c14464bfb7" providerId="ADAL" clId="{25C97D6E-73B0-4140-96CD-2BA9D853D87A}" dt="2024-09-25T18:10:17.668" v="15040"/>
          <ac:spMkLst>
            <pc:docMk/>
            <pc:sldMk cId="2404036842" sldId="2147470533"/>
            <ac:spMk id="32" creationId="{44FC6CBE-6897-8685-8CB7-C7869F6EB384}"/>
          </ac:spMkLst>
        </pc:spChg>
        <pc:spChg chg="mod">
          <ac:chgData name="Mathias Vercauteren" userId="fa5be325-c4b1-412f-aabb-20c14464bfb7" providerId="ADAL" clId="{25C97D6E-73B0-4140-96CD-2BA9D853D87A}" dt="2024-09-25T18:10:17.668" v="15040"/>
          <ac:spMkLst>
            <pc:docMk/>
            <pc:sldMk cId="2404036842" sldId="2147470533"/>
            <ac:spMk id="33" creationId="{36A971F3-C68C-7C99-11B3-A2F5EDF38C8E}"/>
          </ac:spMkLst>
        </pc:spChg>
        <pc:spChg chg="mod">
          <ac:chgData name="Mathias Vercauteren" userId="fa5be325-c4b1-412f-aabb-20c14464bfb7" providerId="ADAL" clId="{25C97D6E-73B0-4140-96CD-2BA9D853D87A}" dt="2024-09-25T18:10:17.668" v="15040"/>
          <ac:spMkLst>
            <pc:docMk/>
            <pc:sldMk cId="2404036842" sldId="2147470533"/>
            <ac:spMk id="34" creationId="{290A66EF-6BE0-4FFD-AA96-D424D45EA97D}"/>
          </ac:spMkLst>
        </pc:spChg>
        <pc:spChg chg="mod">
          <ac:chgData name="Mathias Vercauteren" userId="fa5be325-c4b1-412f-aabb-20c14464bfb7" providerId="ADAL" clId="{25C97D6E-73B0-4140-96CD-2BA9D853D87A}" dt="2024-09-25T18:10:17.668" v="15040"/>
          <ac:spMkLst>
            <pc:docMk/>
            <pc:sldMk cId="2404036842" sldId="2147470533"/>
            <ac:spMk id="35" creationId="{24D634B4-107C-0B27-4D7B-A9D67223ACA5}"/>
          </ac:spMkLst>
        </pc:spChg>
        <pc:spChg chg="mod">
          <ac:chgData name="Mathias Vercauteren" userId="fa5be325-c4b1-412f-aabb-20c14464bfb7" providerId="ADAL" clId="{25C97D6E-73B0-4140-96CD-2BA9D853D87A}" dt="2024-09-25T18:10:17.668" v="15040"/>
          <ac:spMkLst>
            <pc:docMk/>
            <pc:sldMk cId="2404036842" sldId="2147470533"/>
            <ac:spMk id="37" creationId="{57E549E4-CC7B-E0B0-2A3D-C38B0765C823}"/>
          </ac:spMkLst>
        </pc:spChg>
        <pc:spChg chg="mod">
          <ac:chgData name="Mathias Vercauteren" userId="fa5be325-c4b1-412f-aabb-20c14464bfb7" providerId="ADAL" clId="{25C97D6E-73B0-4140-96CD-2BA9D853D87A}" dt="2024-09-25T18:10:17.668" v="15040"/>
          <ac:spMkLst>
            <pc:docMk/>
            <pc:sldMk cId="2404036842" sldId="2147470533"/>
            <ac:spMk id="40" creationId="{FAACFB03-F506-7E94-C0A3-A88FA0D7E3F7}"/>
          </ac:spMkLst>
        </pc:spChg>
        <pc:spChg chg="mod">
          <ac:chgData name="Mathias Vercauteren" userId="fa5be325-c4b1-412f-aabb-20c14464bfb7" providerId="ADAL" clId="{25C97D6E-73B0-4140-96CD-2BA9D853D87A}" dt="2024-09-25T18:10:17.668" v="15040"/>
          <ac:spMkLst>
            <pc:docMk/>
            <pc:sldMk cId="2404036842" sldId="2147470533"/>
            <ac:spMk id="41" creationId="{C996E33E-6C88-FC93-F840-ACCF67C351BC}"/>
          </ac:spMkLst>
        </pc:spChg>
        <pc:spChg chg="mod">
          <ac:chgData name="Mathias Vercauteren" userId="fa5be325-c4b1-412f-aabb-20c14464bfb7" providerId="ADAL" clId="{25C97D6E-73B0-4140-96CD-2BA9D853D87A}" dt="2024-09-25T18:10:17.668" v="15040"/>
          <ac:spMkLst>
            <pc:docMk/>
            <pc:sldMk cId="2404036842" sldId="2147470533"/>
            <ac:spMk id="42" creationId="{EF3DB5B9-BEB1-8CEA-120D-994EE274A079}"/>
          </ac:spMkLst>
        </pc:spChg>
        <pc:spChg chg="mod">
          <ac:chgData name="Mathias Vercauteren" userId="fa5be325-c4b1-412f-aabb-20c14464bfb7" providerId="ADAL" clId="{25C97D6E-73B0-4140-96CD-2BA9D853D87A}" dt="2024-09-25T18:10:17.668" v="15040"/>
          <ac:spMkLst>
            <pc:docMk/>
            <pc:sldMk cId="2404036842" sldId="2147470533"/>
            <ac:spMk id="43" creationId="{12FE6FFF-5741-8F62-E73F-8ED15BAAC120}"/>
          </ac:spMkLst>
        </pc:spChg>
        <pc:spChg chg="mod">
          <ac:chgData name="Mathias Vercauteren" userId="fa5be325-c4b1-412f-aabb-20c14464bfb7" providerId="ADAL" clId="{25C97D6E-73B0-4140-96CD-2BA9D853D87A}" dt="2024-09-25T18:10:17.668" v="15040"/>
          <ac:spMkLst>
            <pc:docMk/>
            <pc:sldMk cId="2404036842" sldId="2147470533"/>
            <ac:spMk id="45" creationId="{0FF6A795-70E5-7283-07ED-858F2BEBAD03}"/>
          </ac:spMkLst>
        </pc:spChg>
        <pc:spChg chg="mod">
          <ac:chgData name="Mathias Vercauteren" userId="fa5be325-c4b1-412f-aabb-20c14464bfb7" providerId="ADAL" clId="{25C97D6E-73B0-4140-96CD-2BA9D853D87A}" dt="2024-09-25T18:10:17.668" v="15040"/>
          <ac:spMkLst>
            <pc:docMk/>
            <pc:sldMk cId="2404036842" sldId="2147470533"/>
            <ac:spMk id="48" creationId="{98E58DDE-8005-F0F6-6BDF-E7970B5A98E7}"/>
          </ac:spMkLst>
        </pc:spChg>
        <pc:spChg chg="mod">
          <ac:chgData name="Mathias Vercauteren" userId="fa5be325-c4b1-412f-aabb-20c14464bfb7" providerId="ADAL" clId="{25C97D6E-73B0-4140-96CD-2BA9D853D87A}" dt="2024-09-25T18:10:17.668" v="15040"/>
          <ac:spMkLst>
            <pc:docMk/>
            <pc:sldMk cId="2404036842" sldId="2147470533"/>
            <ac:spMk id="49" creationId="{FDC345DD-8696-A1BC-3496-1FEEDBE25E48}"/>
          </ac:spMkLst>
        </pc:spChg>
        <pc:spChg chg="mod">
          <ac:chgData name="Mathias Vercauteren" userId="fa5be325-c4b1-412f-aabb-20c14464bfb7" providerId="ADAL" clId="{25C97D6E-73B0-4140-96CD-2BA9D853D87A}" dt="2024-09-25T18:10:17.668" v="15040"/>
          <ac:spMkLst>
            <pc:docMk/>
            <pc:sldMk cId="2404036842" sldId="2147470533"/>
            <ac:spMk id="50" creationId="{95CBCBB9-F968-CB52-CA37-C4BDC8F80EBB}"/>
          </ac:spMkLst>
        </pc:spChg>
        <pc:spChg chg="mod">
          <ac:chgData name="Mathias Vercauteren" userId="fa5be325-c4b1-412f-aabb-20c14464bfb7" providerId="ADAL" clId="{25C97D6E-73B0-4140-96CD-2BA9D853D87A}" dt="2024-09-25T18:10:17.668" v="15040"/>
          <ac:spMkLst>
            <pc:docMk/>
            <pc:sldMk cId="2404036842" sldId="2147470533"/>
            <ac:spMk id="51" creationId="{0AF2344D-4D8F-A874-B67B-EDBBC028FE18}"/>
          </ac:spMkLst>
        </pc:spChg>
        <pc:spChg chg="mod">
          <ac:chgData name="Mathias Vercauteren" userId="fa5be325-c4b1-412f-aabb-20c14464bfb7" providerId="ADAL" clId="{25C97D6E-73B0-4140-96CD-2BA9D853D87A}" dt="2024-09-25T18:10:17.668" v="15040"/>
          <ac:spMkLst>
            <pc:docMk/>
            <pc:sldMk cId="2404036842" sldId="2147470533"/>
            <ac:spMk id="52" creationId="{56DEB93B-70CD-5E88-F58C-A76C4891D704}"/>
          </ac:spMkLst>
        </pc:spChg>
        <pc:spChg chg="mod">
          <ac:chgData name="Mathias Vercauteren" userId="fa5be325-c4b1-412f-aabb-20c14464bfb7" providerId="ADAL" clId="{25C97D6E-73B0-4140-96CD-2BA9D853D87A}" dt="2024-09-25T18:10:17.668" v="15040"/>
          <ac:spMkLst>
            <pc:docMk/>
            <pc:sldMk cId="2404036842" sldId="2147470533"/>
            <ac:spMk id="54" creationId="{B6E5702F-9F12-A679-DF92-7C97CA9EC168}"/>
          </ac:spMkLst>
        </pc:spChg>
        <pc:spChg chg="add del mod">
          <ac:chgData name="Mathias Vercauteren" userId="fa5be325-c4b1-412f-aabb-20c14464bfb7" providerId="ADAL" clId="{25C97D6E-73B0-4140-96CD-2BA9D853D87A}" dt="2024-09-25T18:10:22.861" v="15042" actId="478"/>
          <ac:spMkLst>
            <pc:docMk/>
            <pc:sldMk cId="2404036842" sldId="2147470533"/>
            <ac:spMk id="56" creationId="{D655030A-72B5-4480-00FA-675436E860C3}"/>
          </ac:spMkLst>
        </pc:spChg>
        <pc:spChg chg="add del mod">
          <ac:chgData name="Mathias Vercauteren" userId="fa5be325-c4b1-412f-aabb-20c14464bfb7" providerId="ADAL" clId="{25C97D6E-73B0-4140-96CD-2BA9D853D87A}" dt="2024-09-25T18:10:30.036" v="15046" actId="478"/>
          <ac:spMkLst>
            <pc:docMk/>
            <pc:sldMk cId="2404036842" sldId="2147470533"/>
            <ac:spMk id="57" creationId="{0BD5DF64-4FDE-F42F-1CF7-B14E18D251B2}"/>
          </ac:spMkLst>
        </pc:spChg>
        <pc:spChg chg="add del mod">
          <ac:chgData name="Mathias Vercauteren" userId="fa5be325-c4b1-412f-aabb-20c14464bfb7" providerId="ADAL" clId="{25C97D6E-73B0-4140-96CD-2BA9D853D87A}" dt="2024-09-25T18:10:23.792" v="15043" actId="478"/>
          <ac:spMkLst>
            <pc:docMk/>
            <pc:sldMk cId="2404036842" sldId="2147470533"/>
            <ac:spMk id="58" creationId="{284ABAD0-066B-36B1-BADD-0FD990016DD4}"/>
          </ac:spMkLst>
        </pc:spChg>
        <pc:spChg chg="add mod">
          <ac:chgData name="Mathias Vercauteren" userId="fa5be325-c4b1-412f-aabb-20c14464bfb7" providerId="ADAL" clId="{25C97D6E-73B0-4140-96CD-2BA9D853D87A}" dt="2024-09-25T18:56:24.421" v="16081" actId="6549"/>
          <ac:spMkLst>
            <pc:docMk/>
            <pc:sldMk cId="2404036842" sldId="2147470533"/>
            <ac:spMk id="59" creationId="{DDE565EC-DB55-E24E-EFE4-75306C3C9202}"/>
          </ac:spMkLst>
        </pc:spChg>
        <pc:grpChg chg="add mod">
          <ac:chgData name="Mathias Vercauteren" userId="fa5be325-c4b1-412f-aabb-20c14464bfb7" providerId="ADAL" clId="{25C97D6E-73B0-4140-96CD-2BA9D853D87A}" dt="2024-09-25T18:09:53.069" v="15037" actId="1076"/>
          <ac:grpSpMkLst>
            <pc:docMk/>
            <pc:sldMk cId="2404036842" sldId="2147470533"/>
            <ac:grpSpMk id="20" creationId="{04953B46-B1D8-0CA0-4105-9DDFE14FA2F1}"/>
          </ac:grpSpMkLst>
        </pc:grpChg>
        <pc:grpChg chg="add mod">
          <ac:chgData name="Mathias Vercauteren" userId="fa5be325-c4b1-412f-aabb-20c14464bfb7" providerId="ADAL" clId="{25C97D6E-73B0-4140-96CD-2BA9D853D87A}" dt="2024-09-25T18:09:53.069" v="15037" actId="1076"/>
          <ac:grpSpMkLst>
            <pc:docMk/>
            <pc:sldMk cId="2404036842" sldId="2147470533"/>
            <ac:grpSpMk id="23" creationId="{E97747D0-F46A-2B33-DE4E-0C031C78FEF3}"/>
          </ac:grpSpMkLst>
        </pc:grpChg>
        <pc:grpChg chg="add mod">
          <ac:chgData name="Mathias Vercauteren" userId="fa5be325-c4b1-412f-aabb-20c14464bfb7" providerId="ADAL" clId="{25C97D6E-73B0-4140-96CD-2BA9D853D87A}" dt="2024-09-25T18:09:53.069" v="15037" actId="1076"/>
          <ac:grpSpMkLst>
            <pc:docMk/>
            <pc:sldMk cId="2404036842" sldId="2147470533"/>
            <ac:grpSpMk id="26" creationId="{E1E5E63A-9D18-3DA6-489E-1367464AA961}"/>
          </ac:grpSpMkLst>
        </pc:grpChg>
        <pc:grpChg chg="add mod">
          <ac:chgData name="Mathias Vercauteren" userId="fa5be325-c4b1-412f-aabb-20c14464bfb7" providerId="ADAL" clId="{25C97D6E-73B0-4140-96CD-2BA9D853D87A}" dt="2024-09-25T18:10:42.244" v="15049" actId="1076"/>
          <ac:grpSpMkLst>
            <pc:docMk/>
            <pc:sldMk cId="2404036842" sldId="2147470533"/>
            <ac:grpSpMk id="29" creationId="{79A4509B-1B32-F076-C103-0F58FD1957BA}"/>
          </ac:grpSpMkLst>
        </pc:grpChg>
        <pc:grpChg chg="mod">
          <ac:chgData name="Mathias Vercauteren" userId="fa5be325-c4b1-412f-aabb-20c14464bfb7" providerId="ADAL" clId="{25C97D6E-73B0-4140-96CD-2BA9D853D87A}" dt="2024-09-25T18:10:17.668" v="15040"/>
          <ac:grpSpMkLst>
            <pc:docMk/>
            <pc:sldMk cId="2404036842" sldId="2147470533"/>
            <ac:grpSpMk id="36" creationId="{5E1E8FEB-2ED1-708E-82D8-2F15040E8824}"/>
          </ac:grpSpMkLst>
        </pc:grpChg>
        <pc:grpChg chg="add mod">
          <ac:chgData name="Mathias Vercauteren" userId="fa5be325-c4b1-412f-aabb-20c14464bfb7" providerId="ADAL" clId="{25C97D6E-73B0-4140-96CD-2BA9D853D87A}" dt="2024-09-25T18:10:42.244" v="15049" actId="1076"/>
          <ac:grpSpMkLst>
            <pc:docMk/>
            <pc:sldMk cId="2404036842" sldId="2147470533"/>
            <ac:grpSpMk id="39" creationId="{75DC349D-9376-AFBF-B801-E2AEF8EE0FFC}"/>
          </ac:grpSpMkLst>
        </pc:grpChg>
        <pc:grpChg chg="mod">
          <ac:chgData name="Mathias Vercauteren" userId="fa5be325-c4b1-412f-aabb-20c14464bfb7" providerId="ADAL" clId="{25C97D6E-73B0-4140-96CD-2BA9D853D87A}" dt="2024-09-25T18:10:17.668" v="15040"/>
          <ac:grpSpMkLst>
            <pc:docMk/>
            <pc:sldMk cId="2404036842" sldId="2147470533"/>
            <ac:grpSpMk id="44" creationId="{9B736259-4B63-B20C-41F5-D86B804084D7}"/>
          </ac:grpSpMkLst>
        </pc:grpChg>
        <pc:grpChg chg="add mod">
          <ac:chgData name="Mathias Vercauteren" userId="fa5be325-c4b1-412f-aabb-20c14464bfb7" providerId="ADAL" clId="{25C97D6E-73B0-4140-96CD-2BA9D853D87A}" dt="2024-09-25T18:10:42.244" v="15049" actId="1076"/>
          <ac:grpSpMkLst>
            <pc:docMk/>
            <pc:sldMk cId="2404036842" sldId="2147470533"/>
            <ac:grpSpMk id="47" creationId="{86F36931-08BA-88E7-0EED-162AAAC80FFC}"/>
          </ac:grpSpMkLst>
        </pc:grpChg>
        <pc:grpChg chg="mod">
          <ac:chgData name="Mathias Vercauteren" userId="fa5be325-c4b1-412f-aabb-20c14464bfb7" providerId="ADAL" clId="{25C97D6E-73B0-4140-96CD-2BA9D853D87A}" dt="2024-09-25T18:10:17.668" v="15040"/>
          <ac:grpSpMkLst>
            <pc:docMk/>
            <pc:sldMk cId="2404036842" sldId="2147470533"/>
            <ac:grpSpMk id="53" creationId="{2A82F93E-9E44-EC15-0AA5-04BCD1AA889D}"/>
          </ac:grpSpMkLst>
        </pc:grpChg>
        <pc:picChg chg="add mod">
          <ac:chgData name="Mathias Vercauteren" userId="fa5be325-c4b1-412f-aabb-20c14464bfb7" providerId="ADAL" clId="{25C97D6E-73B0-4140-96CD-2BA9D853D87A}" dt="2024-09-25T18:09:53.069" v="15037" actId="1076"/>
          <ac:picMkLst>
            <pc:docMk/>
            <pc:sldMk cId="2404036842" sldId="2147470533"/>
            <ac:picMk id="13" creationId="{0E2B060B-A117-B8D1-C518-24E3B8FEAB47}"/>
          </ac:picMkLst>
        </pc:picChg>
        <pc:picChg chg="mod">
          <ac:chgData name="Mathias Vercauteren" userId="fa5be325-c4b1-412f-aabb-20c14464bfb7" providerId="ADAL" clId="{25C97D6E-73B0-4140-96CD-2BA9D853D87A}" dt="2024-09-25T18:09:30.655" v="15029"/>
          <ac:picMkLst>
            <pc:docMk/>
            <pc:sldMk cId="2404036842" sldId="2147470533"/>
            <ac:picMk id="22" creationId="{D523DB20-0EED-5F65-8460-16FD6A7542CA}"/>
          </ac:picMkLst>
        </pc:picChg>
        <pc:picChg chg="mod">
          <ac:chgData name="Mathias Vercauteren" userId="fa5be325-c4b1-412f-aabb-20c14464bfb7" providerId="ADAL" clId="{25C97D6E-73B0-4140-96CD-2BA9D853D87A}" dt="2024-09-25T18:09:30.655" v="15029"/>
          <ac:picMkLst>
            <pc:docMk/>
            <pc:sldMk cId="2404036842" sldId="2147470533"/>
            <ac:picMk id="25" creationId="{58544245-E916-4533-5135-FA5EEC04D1C9}"/>
          </ac:picMkLst>
        </pc:picChg>
        <pc:picChg chg="mod">
          <ac:chgData name="Mathias Vercauteren" userId="fa5be325-c4b1-412f-aabb-20c14464bfb7" providerId="ADAL" clId="{25C97D6E-73B0-4140-96CD-2BA9D853D87A}" dt="2024-09-25T18:09:30.655" v="15029"/>
          <ac:picMkLst>
            <pc:docMk/>
            <pc:sldMk cId="2404036842" sldId="2147470533"/>
            <ac:picMk id="28" creationId="{4722213E-6E60-1B58-41B5-F0D1F0314C87}"/>
          </ac:picMkLst>
        </pc:picChg>
        <pc:picChg chg="mod">
          <ac:chgData name="Mathias Vercauteren" userId="fa5be325-c4b1-412f-aabb-20c14464bfb7" providerId="ADAL" clId="{25C97D6E-73B0-4140-96CD-2BA9D853D87A}" dt="2024-09-25T18:10:17.668" v="15040"/>
          <ac:picMkLst>
            <pc:docMk/>
            <pc:sldMk cId="2404036842" sldId="2147470533"/>
            <ac:picMk id="38" creationId="{15F81FD2-51A6-ACC0-7EB1-58C4D0E35B17}"/>
          </ac:picMkLst>
        </pc:picChg>
        <pc:picChg chg="mod">
          <ac:chgData name="Mathias Vercauteren" userId="fa5be325-c4b1-412f-aabb-20c14464bfb7" providerId="ADAL" clId="{25C97D6E-73B0-4140-96CD-2BA9D853D87A}" dt="2024-09-25T18:10:17.668" v="15040"/>
          <ac:picMkLst>
            <pc:docMk/>
            <pc:sldMk cId="2404036842" sldId="2147470533"/>
            <ac:picMk id="46" creationId="{143C1A54-A1CF-4DC6-0FE0-1C2AD1D70970}"/>
          </ac:picMkLst>
        </pc:picChg>
        <pc:picChg chg="mod">
          <ac:chgData name="Mathias Vercauteren" userId="fa5be325-c4b1-412f-aabb-20c14464bfb7" providerId="ADAL" clId="{25C97D6E-73B0-4140-96CD-2BA9D853D87A}" dt="2024-09-25T18:10:17.668" v="15040"/>
          <ac:picMkLst>
            <pc:docMk/>
            <pc:sldMk cId="2404036842" sldId="2147470533"/>
            <ac:picMk id="55" creationId="{9B1891F1-4BAC-DEAC-B595-1170CDE167F6}"/>
          </ac:picMkLst>
        </pc:picChg>
        <pc:picChg chg="add mod">
          <ac:chgData name="Mathias Vercauteren" userId="fa5be325-c4b1-412f-aabb-20c14464bfb7" providerId="ADAL" clId="{25C97D6E-73B0-4140-96CD-2BA9D853D87A}" dt="2024-09-25T18:10:39.438" v="15048" actId="1076"/>
          <ac:picMkLst>
            <pc:docMk/>
            <pc:sldMk cId="2404036842" sldId="2147470533"/>
            <ac:picMk id="60" creationId="{358F0477-D0AC-ED2F-AA6F-D50EBE3FD065}"/>
          </ac:picMkLst>
        </pc:picChg>
      </pc:sldChg>
      <pc:sldChg chg="modSp add mod modTransition">
        <pc:chgData name="Mathias Vercauteren" userId="fa5be325-c4b1-412f-aabb-20c14464bfb7" providerId="ADAL" clId="{25C97D6E-73B0-4140-96CD-2BA9D853D87A}" dt="2024-10-02T17:13:14.143" v="41813"/>
        <pc:sldMkLst>
          <pc:docMk/>
          <pc:sldMk cId="2982422431" sldId="2147470534"/>
        </pc:sldMkLst>
        <pc:spChg chg="mod">
          <ac:chgData name="Mathias Vercauteren" userId="fa5be325-c4b1-412f-aabb-20c14464bfb7" providerId="ADAL" clId="{25C97D6E-73B0-4140-96CD-2BA9D853D87A}" dt="2024-09-25T18:06:59.437" v="15014" actId="207"/>
          <ac:spMkLst>
            <pc:docMk/>
            <pc:sldMk cId="2982422431" sldId="2147470534"/>
            <ac:spMk id="11" creationId="{AB62074C-1E74-9D61-2D01-3F0C7BBFE769}"/>
          </ac:spMkLst>
        </pc:spChg>
        <pc:spChg chg="mod">
          <ac:chgData name="Mathias Vercauteren" userId="fa5be325-c4b1-412f-aabb-20c14464bfb7" providerId="ADAL" clId="{25C97D6E-73B0-4140-96CD-2BA9D853D87A}" dt="2024-09-25T18:13:55.049" v="15225" actId="20577"/>
          <ac:spMkLst>
            <pc:docMk/>
            <pc:sldMk cId="2982422431" sldId="2147470534"/>
            <ac:spMk id="17" creationId="{E27B0E0A-F484-A83A-F9A3-897DE37D0DE1}"/>
          </ac:spMkLst>
        </pc:spChg>
        <pc:spChg chg="mod">
          <ac:chgData name="Mathias Vercauteren" userId="fa5be325-c4b1-412f-aabb-20c14464bfb7" providerId="ADAL" clId="{25C97D6E-73B0-4140-96CD-2BA9D853D87A}" dt="2024-09-25T18:07:07.964" v="15017" actId="207"/>
          <ac:spMkLst>
            <pc:docMk/>
            <pc:sldMk cId="2982422431" sldId="2147470534"/>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901290380" sldId="2147470535"/>
        </pc:sldMkLst>
        <pc:spChg chg="add mod">
          <ac:chgData name="Mathias Vercauteren" userId="fa5be325-c4b1-412f-aabb-20c14464bfb7" providerId="ADAL" clId="{25C97D6E-73B0-4140-96CD-2BA9D853D87A}" dt="2024-09-25T18:17:55.289" v="15343" actId="207"/>
          <ac:spMkLst>
            <pc:docMk/>
            <pc:sldMk cId="3901290380" sldId="2147470535"/>
            <ac:spMk id="13" creationId="{6C0D9875-A05D-579F-AF3B-2A570385B91B}"/>
          </ac:spMkLst>
        </pc:spChg>
        <pc:spChg chg="add mod">
          <ac:chgData name="Mathias Vercauteren" userId="fa5be325-c4b1-412f-aabb-20c14464bfb7" providerId="ADAL" clId="{25C97D6E-73B0-4140-96CD-2BA9D853D87A}" dt="2024-09-25T18:15:17.929" v="15241"/>
          <ac:spMkLst>
            <pc:docMk/>
            <pc:sldMk cId="3901290380" sldId="2147470535"/>
            <ac:spMk id="14" creationId="{7211E638-AD7A-9FA9-38AF-A1565A4636CE}"/>
          </ac:spMkLst>
        </pc:spChg>
        <pc:spChg chg="add mod">
          <ac:chgData name="Mathias Vercauteren" userId="fa5be325-c4b1-412f-aabb-20c14464bfb7" providerId="ADAL" clId="{25C97D6E-73B0-4140-96CD-2BA9D853D87A}" dt="2024-09-25T18:24:10.399" v="15403" actId="14100"/>
          <ac:spMkLst>
            <pc:docMk/>
            <pc:sldMk cId="3901290380" sldId="2147470535"/>
            <ac:spMk id="15" creationId="{E8E055E5-4109-6E2A-BC48-7252BFBFDF8B}"/>
          </ac:spMkLst>
        </pc:spChg>
        <pc:spChg chg="add mod">
          <ac:chgData name="Mathias Vercauteren" userId="fa5be325-c4b1-412f-aabb-20c14464bfb7" providerId="ADAL" clId="{25C97D6E-73B0-4140-96CD-2BA9D853D87A}" dt="2024-09-25T18:24:10.399" v="15403" actId="14100"/>
          <ac:spMkLst>
            <pc:docMk/>
            <pc:sldMk cId="3901290380" sldId="2147470535"/>
            <ac:spMk id="16" creationId="{F8CEA4C5-FF4F-20F8-EDBC-C93970CA5375}"/>
          </ac:spMkLst>
        </pc:spChg>
        <pc:spChg chg="del">
          <ac:chgData name="Mathias Vercauteren" userId="fa5be325-c4b1-412f-aabb-20c14464bfb7" providerId="ADAL" clId="{25C97D6E-73B0-4140-96CD-2BA9D853D87A}" dt="2024-09-25T18:14:31.688" v="15229" actId="478"/>
          <ac:spMkLst>
            <pc:docMk/>
            <pc:sldMk cId="3901290380" sldId="2147470535"/>
            <ac:spMk id="17" creationId="{E27B0E0A-F484-A83A-F9A3-897DE37D0DE1}"/>
          </ac:spMkLst>
        </pc:spChg>
        <pc:spChg chg="mod">
          <ac:chgData name="Mathias Vercauteren" userId="fa5be325-c4b1-412f-aabb-20c14464bfb7" providerId="ADAL" clId="{25C97D6E-73B0-4140-96CD-2BA9D853D87A}" dt="2024-09-25T18:14:17.964" v="15228" actId="207"/>
          <ac:spMkLst>
            <pc:docMk/>
            <pc:sldMk cId="3901290380" sldId="2147470535"/>
            <ac:spMk id="18" creationId="{E4B352E5-7095-E9FB-281F-C89CFB72FDF0}"/>
          </ac:spMkLst>
        </pc:spChg>
        <pc:spChg chg="mod">
          <ac:chgData name="Mathias Vercauteren" userId="fa5be325-c4b1-412f-aabb-20c14464bfb7" providerId="ADAL" clId="{25C97D6E-73B0-4140-96CD-2BA9D853D87A}" dt="2024-09-25T18:14:15.130" v="15227" actId="207"/>
          <ac:spMkLst>
            <pc:docMk/>
            <pc:sldMk cId="3901290380" sldId="2147470535"/>
            <ac:spMk id="19" creationId="{2F91A056-A17A-2799-101A-9A3A706300CC}"/>
          </ac:spMkLst>
        </pc:spChg>
        <pc:spChg chg="add mod">
          <ac:chgData name="Mathias Vercauteren" userId="fa5be325-c4b1-412f-aabb-20c14464bfb7" providerId="ADAL" clId="{25C97D6E-73B0-4140-96CD-2BA9D853D87A}" dt="2024-09-25T18:24:10.399" v="15403" actId="14100"/>
          <ac:spMkLst>
            <pc:docMk/>
            <pc:sldMk cId="3901290380" sldId="2147470535"/>
            <ac:spMk id="20" creationId="{8F8F8B9E-DE90-1045-258F-85D57794CF3A}"/>
          </ac:spMkLst>
        </pc:spChg>
        <pc:spChg chg="add mod">
          <ac:chgData name="Mathias Vercauteren" userId="fa5be325-c4b1-412f-aabb-20c14464bfb7" providerId="ADAL" clId="{25C97D6E-73B0-4140-96CD-2BA9D853D87A}" dt="2024-09-25T18:34:56.966" v="15613" actId="20577"/>
          <ac:spMkLst>
            <pc:docMk/>
            <pc:sldMk cId="3901290380" sldId="2147470535"/>
            <ac:spMk id="21" creationId="{A487B1DD-AAF6-01C8-396B-6AA8C56ACC3B}"/>
          </ac:spMkLst>
        </pc:spChg>
        <pc:spChg chg="add mod">
          <ac:chgData name="Mathias Vercauteren" userId="fa5be325-c4b1-412f-aabb-20c14464bfb7" providerId="ADAL" clId="{25C97D6E-73B0-4140-96CD-2BA9D853D87A}" dt="2024-09-25T18:16:30.572" v="15286" actId="1076"/>
          <ac:spMkLst>
            <pc:docMk/>
            <pc:sldMk cId="3901290380" sldId="2147470535"/>
            <ac:spMk id="22" creationId="{FA0E8FE0-FB66-41D8-575A-A862E24794A2}"/>
          </ac:spMkLst>
        </pc:spChg>
        <pc:spChg chg="add mod">
          <ac:chgData name="Mathias Vercauteren" userId="fa5be325-c4b1-412f-aabb-20c14464bfb7" providerId="ADAL" clId="{25C97D6E-73B0-4140-96CD-2BA9D853D87A}" dt="2024-09-25T18:24:10.399" v="15403" actId="14100"/>
          <ac:spMkLst>
            <pc:docMk/>
            <pc:sldMk cId="3901290380" sldId="2147470535"/>
            <ac:spMk id="23" creationId="{40732BC5-636B-0AB9-DA02-805C02E75FD4}"/>
          </ac:spMkLst>
        </pc:spChg>
        <pc:spChg chg="add mod">
          <ac:chgData name="Mathias Vercauteren" userId="fa5be325-c4b1-412f-aabb-20c14464bfb7" providerId="ADAL" clId="{25C97D6E-73B0-4140-96CD-2BA9D853D87A}" dt="2024-09-25T18:24:10.399" v="15403" actId="14100"/>
          <ac:spMkLst>
            <pc:docMk/>
            <pc:sldMk cId="3901290380" sldId="2147470535"/>
            <ac:spMk id="24" creationId="{1960C659-E80D-6120-13B9-5BD91947E8F4}"/>
          </ac:spMkLst>
        </pc:spChg>
        <pc:spChg chg="add mod">
          <ac:chgData name="Mathias Vercauteren" userId="fa5be325-c4b1-412f-aabb-20c14464bfb7" providerId="ADAL" clId="{25C97D6E-73B0-4140-96CD-2BA9D853D87A}" dt="2024-09-25T18:24:10.399" v="15403" actId="14100"/>
          <ac:spMkLst>
            <pc:docMk/>
            <pc:sldMk cId="3901290380" sldId="2147470535"/>
            <ac:spMk id="25" creationId="{32EFCD8D-64A1-2472-7370-7A4463AFCD1F}"/>
          </ac:spMkLst>
        </pc:spChg>
      </pc:sldChg>
      <pc:sldChg chg="addSp delSp modSp add mod modTransition modAnim modNotesTx">
        <pc:chgData name="Mathias Vercauteren" userId="fa5be325-c4b1-412f-aabb-20c14464bfb7" providerId="ADAL" clId="{25C97D6E-73B0-4140-96CD-2BA9D853D87A}" dt="2024-10-02T17:13:14.143" v="41813"/>
        <pc:sldMkLst>
          <pc:docMk/>
          <pc:sldMk cId="786649165" sldId="2147470536"/>
        </pc:sldMkLst>
        <pc:spChg chg="del">
          <ac:chgData name="Mathias Vercauteren" userId="fa5be325-c4b1-412f-aabb-20c14464bfb7" providerId="ADAL" clId="{25C97D6E-73B0-4140-96CD-2BA9D853D87A}" dt="2024-09-25T18:18:24.670" v="15346" actId="478"/>
          <ac:spMkLst>
            <pc:docMk/>
            <pc:sldMk cId="786649165" sldId="2147470536"/>
            <ac:spMk id="11" creationId="{AB62074C-1E74-9D61-2D01-3F0C7BBFE769}"/>
          </ac:spMkLst>
        </pc:spChg>
        <pc:spChg chg="del">
          <ac:chgData name="Mathias Vercauteren" userId="fa5be325-c4b1-412f-aabb-20c14464bfb7" providerId="ADAL" clId="{25C97D6E-73B0-4140-96CD-2BA9D853D87A}" dt="2024-09-25T18:18:24.670" v="15346" actId="478"/>
          <ac:spMkLst>
            <pc:docMk/>
            <pc:sldMk cId="786649165" sldId="2147470536"/>
            <ac:spMk id="12" creationId="{83E212AC-47E9-57F0-A32C-37D92E9281D8}"/>
          </ac:spMkLst>
        </pc:spChg>
        <pc:spChg chg="del">
          <ac:chgData name="Mathias Vercauteren" userId="fa5be325-c4b1-412f-aabb-20c14464bfb7" providerId="ADAL" clId="{25C97D6E-73B0-4140-96CD-2BA9D853D87A}" dt="2024-09-25T18:18:24.670" v="15346" actId="478"/>
          <ac:spMkLst>
            <pc:docMk/>
            <pc:sldMk cId="786649165" sldId="2147470536"/>
            <ac:spMk id="13" creationId="{6C0D9875-A05D-579F-AF3B-2A570385B91B}"/>
          </ac:spMkLst>
        </pc:spChg>
        <pc:spChg chg="del">
          <ac:chgData name="Mathias Vercauteren" userId="fa5be325-c4b1-412f-aabb-20c14464bfb7" providerId="ADAL" clId="{25C97D6E-73B0-4140-96CD-2BA9D853D87A}" dt="2024-09-25T18:18:24.670" v="15346" actId="478"/>
          <ac:spMkLst>
            <pc:docMk/>
            <pc:sldMk cId="786649165" sldId="2147470536"/>
            <ac:spMk id="14" creationId="{7211E638-AD7A-9FA9-38AF-A1565A4636CE}"/>
          </ac:spMkLst>
        </pc:spChg>
        <pc:spChg chg="del">
          <ac:chgData name="Mathias Vercauteren" userId="fa5be325-c4b1-412f-aabb-20c14464bfb7" providerId="ADAL" clId="{25C97D6E-73B0-4140-96CD-2BA9D853D87A}" dt="2024-09-25T18:18:24.670" v="15346" actId="478"/>
          <ac:spMkLst>
            <pc:docMk/>
            <pc:sldMk cId="786649165" sldId="2147470536"/>
            <ac:spMk id="15" creationId="{E8E055E5-4109-6E2A-BC48-7252BFBFDF8B}"/>
          </ac:spMkLst>
        </pc:spChg>
        <pc:spChg chg="del">
          <ac:chgData name="Mathias Vercauteren" userId="fa5be325-c4b1-412f-aabb-20c14464bfb7" providerId="ADAL" clId="{25C97D6E-73B0-4140-96CD-2BA9D853D87A}" dt="2024-09-25T18:18:24.670" v="15346" actId="478"/>
          <ac:spMkLst>
            <pc:docMk/>
            <pc:sldMk cId="786649165" sldId="2147470536"/>
            <ac:spMk id="16" creationId="{F8CEA4C5-FF4F-20F8-EDBC-C93970CA5375}"/>
          </ac:spMkLst>
        </pc:spChg>
        <pc:spChg chg="add mod">
          <ac:chgData name="Mathias Vercauteren" userId="fa5be325-c4b1-412f-aabb-20c14464bfb7" providerId="ADAL" clId="{25C97D6E-73B0-4140-96CD-2BA9D853D87A}" dt="2024-09-25T18:24:02.863" v="15399" actId="113"/>
          <ac:spMkLst>
            <pc:docMk/>
            <pc:sldMk cId="786649165" sldId="2147470536"/>
            <ac:spMk id="17" creationId="{EEBD2A26-F98B-A40F-0FAF-73A2F1452F8E}"/>
          </ac:spMkLst>
        </pc:spChg>
        <pc:spChg chg="del">
          <ac:chgData name="Mathias Vercauteren" userId="fa5be325-c4b1-412f-aabb-20c14464bfb7" providerId="ADAL" clId="{25C97D6E-73B0-4140-96CD-2BA9D853D87A}" dt="2024-09-25T18:18:24.670" v="15346" actId="478"/>
          <ac:spMkLst>
            <pc:docMk/>
            <pc:sldMk cId="786649165" sldId="2147470536"/>
            <ac:spMk id="18" creationId="{E4B352E5-7095-E9FB-281F-C89CFB72FDF0}"/>
          </ac:spMkLst>
        </pc:spChg>
        <pc:spChg chg="del">
          <ac:chgData name="Mathias Vercauteren" userId="fa5be325-c4b1-412f-aabb-20c14464bfb7" providerId="ADAL" clId="{25C97D6E-73B0-4140-96CD-2BA9D853D87A}" dt="2024-09-25T18:18:24.670" v="15346" actId="478"/>
          <ac:spMkLst>
            <pc:docMk/>
            <pc:sldMk cId="786649165" sldId="2147470536"/>
            <ac:spMk id="19" creationId="{2F91A056-A17A-2799-101A-9A3A706300CC}"/>
          </ac:spMkLst>
        </pc:spChg>
        <pc:spChg chg="del">
          <ac:chgData name="Mathias Vercauteren" userId="fa5be325-c4b1-412f-aabb-20c14464bfb7" providerId="ADAL" clId="{25C97D6E-73B0-4140-96CD-2BA9D853D87A}" dt="2024-09-25T18:18:24.670" v="15346" actId="478"/>
          <ac:spMkLst>
            <pc:docMk/>
            <pc:sldMk cId="786649165" sldId="2147470536"/>
            <ac:spMk id="20" creationId="{8F8F8B9E-DE90-1045-258F-85D57794CF3A}"/>
          </ac:spMkLst>
        </pc:spChg>
        <pc:spChg chg="del">
          <ac:chgData name="Mathias Vercauteren" userId="fa5be325-c4b1-412f-aabb-20c14464bfb7" providerId="ADAL" clId="{25C97D6E-73B0-4140-96CD-2BA9D853D87A}" dt="2024-09-25T18:18:24.670" v="15346" actId="478"/>
          <ac:spMkLst>
            <pc:docMk/>
            <pc:sldMk cId="786649165" sldId="2147470536"/>
            <ac:spMk id="21" creationId="{A487B1DD-AAF6-01C8-396B-6AA8C56ACC3B}"/>
          </ac:spMkLst>
        </pc:spChg>
        <pc:spChg chg="del">
          <ac:chgData name="Mathias Vercauteren" userId="fa5be325-c4b1-412f-aabb-20c14464bfb7" providerId="ADAL" clId="{25C97D6E-73B0-4140-96CD-2BA9D853D87A}" dt="2024-09-25T18:18:24.670" v="15346" actId="478"/>
          <ac:spMkLst>
            <pc:docMk/>
            <pc:sldMk cId="786649165" sldId="2147470536"/>
            <ac:spMk id="22" creationId="{FA0E8FE0-FB66-41D8-575A-A862E24794A2}"/>
          </ac:spMkLst>
        </pc:spChg>
        <pc:spChg chg="del">
          <ac:chgData name="Mathias Vercauteren" userId="fa5be325-c4b1-412f-aabb-20c14464bfb7" providerId="ADAL" clId="{25C97D6E-73B0-4140-96CD-2BA9D853D87A}" dt="2024-09-25T18:18:24.670" v="15346" actId="478"/>
          <ac:spMkLst>
            <pc:docMk/>
            <pc:sldMk cId="786649165" sldId="2147470536"/>
            <ac:spMk id="23" creationId="{40732BC5-636B-0AB9-DA02-805C02E75FD4}"/>
          </ac:spMkLst>
        </pc:spChg>
        <pc:spChg chg="del">
          <ac:chgData name="Mathias Vercauteren" userId="fa5be325-c4b1-412f-aabb-20c14464bfb7" providerId="ADAL" clId="{25C97D6E-73B0-4140-96CD-2BA9D853D87A}" dt="2024-09-25T18:18:24.670" v="15346" actId="478"/>
          <ac:spMkLst>
            <pc:docMk/>
            <pc:sldMk cId="786649165" sldId="2147470536"/>
            <ac:spMk id="24" creationId="{1960C659-E80D-6120-13B9-5BD91947E8F4}"/>
          </ac:spMkLst>
        </pc:spChg>
        <pc:spChg chg="del">
          <ac:chgData name="Mathias Vercauteren" userId="fa5be325-c4b1-412f-aabb-20c14464bfb7" providerId="ADAL" clId="{25C97D6E-73B0-4140-96CD-2BA9D853D87A}" dt="2024-09-25T18:18:24.670" v="15346" actId="478"/>
          <ac:spMkLst>
            <pc:docMk/>
            <pc:sldMk cId="786649165" sldId="2147470536"/>
            <ac:spMk id="25" creationId="{32EFCD8D-64A1-2472-7370-7A4463AFCD1F}"/>
          </ac:spMkLst>
        </pc:spChg>
        <pc:spChg chg="add mod">
          <ac:chgData name="Mathias Vercauteren" userId="fa5be325-c4b1-412f-aabb-20c14464bfb7" providerId="ADAL" clId="{25C97D6E-73B0-4140-96CD-2BA9D853D87A}" dt="2024-09-25T18:24:02.863" v="15399" actId="113"/>
          <ac:spMkLst>
            <pc:docMk/>
            <pc:sldMk cId="786649165" sldId="2147470536"/>
            <ac:spMk id="26" creationId="{0E2B7E5C-E670-FA8E-3715-F83E99841545}"/>
          </ac:spMkLst>
        </pc:spChg>
        <pc:spChg chg="add mod">
          <ac:chgData name="Mathias Vercauteren" userId="fa5be325-c4b1-412f-aabb-20c14464bfb7" providerId="ADAL" clId="{25C97D6E-73B0-4140-96CD-2BA9D853D87A}" dt="2024-09-25T18:24:02.863" v="15399" actId="113"/>
          <ac:spMkLst>
            <pc:docMk/>
            <pc:sldMk cId="786649165" sldId="2147470536"/>
            <ac:spMk id="27" creationId="{8900C50E-5B5F-3644-4C10-35638C0DA35A}"/>
          </ac:spMkLst>
        </pc:spChg>
        <pc:spChg chg="add mod">
          <ac:chgData name="Mathias Vercauteren" userId="fa5be325-c4b1-412f-aabb-20c14464bfb7" providerId="ADAL" clId="{25C97D6E-73B0-4140-96CD-2BA9D853D87A}" dt="2024-09-25T18:35:01.849" v="15615" actId="20577"/>
          <ac:spMkLst>
            <pc:docMk/>
            <pc:sldMk cId="786649165" sldId="2147470536"/>
            <ac:spMk id="28" creationId="{1257929D-904C-B02F-8EC4-78B668013BCF}"/>
          </ac:spMkLst>
        </pc:spChg>
        <pc:spChg chg="add mod">
          <ac:chgData name="Mathias Vercauteren" userId="fa5be325-c4b1-412f-aabb-20c14464bfb7" providerId="ADAL" clId="{25C97D6E-73B0-4140-96CD-2BA9D853D87A}" dt="2024-09-25T18:18:57.403" v="15350" actId="404"/>
          <ac:spMkLst>
            <pc:docMk/>
            <pc:sldMk cId="786649165" sldId="2147470536"/>
            <ac:spMk id="29" creationId="{58C02107-F918-C5D6-D19E-9FEB0F0ED87D}"/>
          </ac:spMkLst>
        </pc:spChg>
        <pc:spChg chg="add mod">
          <ac:chgData name="Mathias Vercauteren" userId="fa5be325-c4b1-412f-aabb-20c14464bfb7" providerId="ADAL" clId="{25C97D6E-73B0-4140-96CD-2BA9D853D87A}" dt="2024-09-25T18:24:02.863" v="15399" actId="113"/>
          <ac:spMkLst>
            <pc:docMk/>
            <pc:sldMk cId="786649165" sldId="2147470536"/>
            <ac:spMk id="30" creationId="{B2CA35AA-F4FA-512A-1717-D1DF47F1F2E6}"/>
          </ac:spMkLst>
        </pc:spChg>
        <pc:spChg chg="add mod">
          <ac:chgData name="Mathias Vercauteren" userId="fa5be325-c4b1-412f-aabb-20c14464bfb7" providerId="ADAL" clId="{25C97D6E-73B0-4140-96CD-2BA9D853D87A}" dt="2024-09-25T18:24:02.863" v="15399" actId="113"/>
          <ac:spMkLst>
            <pc:docMk/>
            <pc:sldMk cId="786649165" sldId="2147470536"/>
            <ac:spMk id="31" creationId="{DA01CB43-467D-A6D6-3E37-C511B363A8DC}"/>
          </ac:spMkLst>
        </pc:spChg>
        <pc:spChg chg="add mod">
          <ac:chgData name="Mathias Vercauteren" userId="fa5be325-c4b1-412f-aabb-20c14464bfb7" providerId="ADAL" clId="{25C97D6E-73B0-4140-96CD-2BA9D853D87A}" dt="2024-09-25T18:19:25.742" v="15355" actId="207"/>
          <ac:spMkLst>
            <pc:docMk/>
            <pc:sldMk cId="786649165" sldId="2147470536"/>
            <ac:spMk id="32" creationId="{EDF3A028-880C-3860-0D36-3183F4BAC0F0}"/>
          </ac:spMkLst>
        </pc:spChg>
        <pc:spChg chg="add mod">
          <ac:chgData name="Mathias Vercauteren" userId="fa5be325-c4b1-412f-aabb-20c14464bfb7" providerId="ADAL" clId="{25C97D6E-73B0-4140-96CD-2BA9D853D87A}" dt="2024-09-25T18:19:37.178" v="15357" actId="208"/>
          <ac:spMkLst>
            <pc:docMk/>
            <pc:sldMk cId="786649165" sldId="2147470536"/>
            <ac:spMk id="33" creationId="{3EF3DE3B-64E9-840D-1822-F92BE43E06F6}"/>
          </ac:spMkLst>
        </pc:spChg>
        <pc:spChg chg="add mod">
          <ac:chgData name="Mathias Vercauteren" userId="fa5be325-c4b1-412f-aabb-20c14464bfb7" providerId="ADAL" clId="{25C97D6E-73B0-4140-96CD-2BA9D853D87A}" dt="2024-09-25T18:23:57.914" v="15397" actId="14100"/>
          <ac:spMkLst>
            <pc:docMk/>
            <pc:sldMk cId="786649165" sldId="2147470536"/>
            <ac:spMk id="34" creationId="{B13F0EC4-ADBB-DB4B-27A0-F44BB4C4B0AF}"/>
          </ac:spMkLst>
        </pc:spChg>
        <pc:spChg chg="add mod">
          <ac:chgData name="Mathias Vercauteren" userId="fa5be325-c4b1-412f-aabb-20c14464bfb7" providerId="ADAL" clId="{25C97D6E-73B0-4140-96CD-2BA9D853D87A}" dt="2024-09-25T18:23:57.914" v="15397" actId="14100"/>
          <ac:spMkLst>
            <pc:docMk/>
            <pc:sldMk cId="786649165" sldId="2147470536"/>
            <ac:spMk id="35" creationId="{1B35890A-A215-517F-1E0F-92226891BADC}"/>
          </ac:spMkLst>
        </pc:spChg>
        <pc:spChg chg="add mod">
          <ac:chgData name="Mathias Vercauteren" userId="fa5be325-c4b1-412f-aabb-20c14464bfb7" providerId="ADAL" clId="{25C97D6E-73B0-4140-96CD-2BA9D853D87A}" dt="2024-09-25T18:23:57.914" v="15397" actId="14100"/>
          <ac:spMkLst>
            <pc:docMk/>
            <pc:sldMk cId="786649165" sldId="2147470536"/>
            <ac:spMk id="36" creationId="{65F35AAF-4D75-4D6C-175D-FDBD1C492ED1}"/>
          </ac:spMkLst>
        </pc:spChg>
        <pc:spChg chg="add mod">
          <ac:chgData name="Mathias Vercauteren" userId="fa5be325-c4b1-412f-aabb-20c14464bfb7" providerId="ADAL" clId="{25C97D6E-73B0-4140-96CD-2BA9D853D87A}" dt="2024-09-25T18:35:18.257" v="15622" actId="20577"/>
          <ac:spMkLst>
            <pc:docMk/>
            <pc:sldMk cId="786649165" sldId="2147470536"/>
            <ac:spMk id="37" creationId="{0D7D1010-EFFD-D9EE-C72C-412F9C36EA4D}"/>
          </ac:spMkLst>
        </pc:spChg>
        <pc:spChg chg="add mod">
          <ac:chgData name="Mathias Vercauteren" userId="fa5be325-c4b1-412f-aabb-20c14464bfb7" providerId="ADAL" clId="{25C97D6E-73B0-4140-96CD-2BA9D853D87A}" dt="2024-09-25T18:18:57.403" v="15350" actId="404"/>
          <ac:spMkLst>
            <pc:docMk/>
            <pc:sldMk cId="786649165" sldId="2147470536"/>
            <ac:spMk id="38" creationId="{30B304F8-1F11-0380-A341-B8DEB7A876E9}"/>
          </ac:spMkLst>
        </pc:spChg>
        <pc:spChg chg="add mod">
          <ac:chgData name="Mathias Vercauteren" userId="fa5be325-c4b1-412f-aabb-20c14464bfb7" providerId="ADAL" clId="{25C97D6E-73B0-4140-96CD-2BA9D853D87A}" dt="2024-09-25T18:23:57.914" v="15397" actId="14100"/>
          <ac:spMkLst>
            <pc:docMk/>
            <pc:sldMk cId="786649165" sldId="2147470536"/>
            <ac:spMk id="39" creationId="{90506252-2C90-3BEA-E529-893BF8DD75A2}"/>
          </ac:spMkLst>
        </pc:spChg>
        <pc:spChg chg="add mod">
          <ac:chgData name="Mathias Vercauteren" userId="fa5be325-c4b1-412f-aabb-20c14464bfb7" providerId="ADAL" clId="{25C97D6E-73B0-4140-96CD-2BA9D853D87A}" dt="2024-09-25T18:23:57.914" v="15397" actId="14100"/>
          <ac:spMkLst>
            <pc:docMk/>
            <pc:sldMk cId="786649165" sldId="2147470536"/>
            <ac:spMk id="40" creationId="{E934CEB3-5A6B-C233-852A-CEFDA5147E2E}"/>
          </ac:spMkLst>
        </pc:spChg>
        <pc:spChg chg="add mod">
          <ac:chgData name="Mathias Vercauteren" userId="fa5be325-c4b1-412f-aabb-20c14464bfb7" providerId="ADAL" clId="{25C97D6E-73B0-4140-96CD-2BA9D853D87A}" dt="2024-09-25T18:23:57.914" v="15397" actId="14100"/>
          <ac:spMkLst>
            <pc:docMk/>
            <pc:sldMk cId="786649165" sldId="2147470536"/>
            <ac:spMk id="41" creationId="{45D8479F-8B43-B640-F91B-04F90BC8B1AD}"/>
          </ac:spMkLst>
        </pc:spChg>
        <pc:spChg chg="add mod">
          <ac:chgData name="Mathias Vercauteren" userId="fa5be325-c4b1-412f-aabb-20c14464bfb7" providerId="ADAL" clId="{25C97D6E-73B0-4140-96CD-2BA9D853D87A}" dt="2024-09-25T18:23:57.914" v="15397" actId="14100"/>
          <ac:spMkLst>
            <pc:docMk/>
            <pc:sldMk cId="786649165" sldId="2147470536"/>
            <ac:spMk id="42" creationId="{294F71CB-1F57-BE94-E1B9-EF1CCD11CA68}"/>
          </ac:spMkLst>
        </pc:spChg>
        <pc:spChg chg="add mod">
          <ac:chgData name="Mathias Vercauteren" userId="fa5be325-c4b1-412f-aabb-20c14464bfb7" providerId="ADAL" clId="{25C97D6E-73B0-4140-96CD-2BA9D853D87A}" dt="2024-09-25T18:23:57.914" v="15397" actId="14100"/>
          <ac:spMkLst>
            <pc:docMk/>
            <pc:sldMk cId="786649165" sldId="2147470536"/>
            <ac:spMk id="43" creationId="{6B2E1DC9-654C-31C4-2751-8037A8E80454}"/>
          </ac:spMkLst>
        </pc:spChg>
        <pc:spChg chg="add mod">
          <ac:chgData name="Mathias Vercauteren" userId="fa5be325-c4b1-412f-aabb-20c14464bfb7" providerId="ADAL" clId="{25C97D6E-73B0-4140-96CD-2BA9D853D87A}" dt="2024-09-25T18:35:31.971" v="15634" actId="20577"/>
          <ac:spMkLst>
            <pc:docMk/>
            <pc:sldMk cId="786649165" sldId="2147470536"/>
            <ac:spMk id="44" creationId="{0F14B238-05E6-CB3E-0F0B-0E33B5D062CF}"/>
          </ac:spMkLst>
        </pc:spChg>
        <pc:spChg chg="add mod">
          <ac:chgData name="Mathias Vercauteren" userId="fa5be325-c4b1-412f-aabb-20c14464bfb7" providerId="ADAL" clId="{25C97D6E-73B0-4140-96CD-2BA9D853D87A}" dt="2024-09-25T18:18:57.403" v="15350" actId="404"/>
          <ac:spMkLst>
            <pc:docMk/>
            <pc:sldMk cId="786649165" sldId="2147470536"/>
            <ac:spMk id="45" creationId="{4C5F267E-D0A5-E8DD-FC7B-6F5F5849119D}"/>
          </ac:spMkLst>
        </pc:spChg>
        <pc:spChg chg="add mod">
          <ac:chgData name="Mathias Vercauteren" userId="fa5be325-c4b1-412f-aabb-20c14464bfb7" providerId="ADAL" clId="{25C97D6E-73B0-4140-96CD-2BA9D853D87A}" dt="2024-09-25T18:23:57.914" v="15397" actId="14100"/>
          <ac:spMkLst>
            <pc:docMk/>
            <pc:sldMk cId="786649165" sldId="2147470536"/>
            <ac:spMk id="46" creationId="{61C97C71-B8A3-BCB1-431A-0E94DB1B3512}"/>
          </ac:spMkLst>
        </pc:spChg>
        <pc:spChg chg="add mod">
          <ac:chgData name="Mathias Vercauteren" userId="fa5be325-c4b1-412f-aabb-20c14464bfb7" providerId="ADAL" clId="{25C97D6E-73B0-4140-96CD-2BA9D853D87A}" dt="2024-09-25T18:23:57.914" v="15397" actId="14100"/>
          <ac:spMkLst>
            <pc:docMk/>
            <pc:sldMk cId="786649165" sldId="2147470536"/>
            <ac:spMk id="47" creationId="{E0FB1C27-95E9-BCA1-DD62-A5295AABD568}"/>
          </ac:spMkLst>
        </pc:spChg>
        <pc:spChg chg="add mod">
          <ac:chgData name="Mathias Vercauteren" userId="fa5be325-c4b1-412f-aabb-20c14464bfb7" providerId="ADAL" clId="{25C97D6E-73B0-4140-96CD-2BA9D853D87A}" dt="2024-09-25T18:23:57.914" v="15397" actId="14100"/>
          <ac:spMkLst>
            <pc:docMk/>
            <pc:sldMk cId="786649165" sldId="2147470536"/>
            <ac:spMk id="48" creationId="{5CDD128F-8CE4-9676-A13D-11252A89345B}"/>
          </ac:spMkLst>
        </pc:spChg>
        <pc:spChg chg="add mod">
          <ac:chgData name="Mathias Vercauteren" userId="fa5be325-c4b1-412f-aabb-20c14464bfb7" providerId="ADAL" clId="{25C97D6E-73B0-4140-96CD-2BA9D853D87A}" dt="2024-09-25T18:23:57.914" v="15397" actId="14100"/>
          <ac:spMkLst>
            <pc:docMk/>
            <pc:sldMk cId="786649165" sldId="2147470536"/>
            <ac:spMk id="49" creationId="{3AA1AF1F-A8DC-3897-3198-8478E176BDCA}"/>
          </ac:spMkLst>
        </pc:spChg>
        <pc:spChg chg="add mod">
          <ac:chgData name="Mathias Vercauteren" userId="fa5be325-c4b1-412f-aabb-20c14464bfb7" providerId="ADAL" clId="{25C97D6E-73B0-4140-96CD-2BA9D853D87A}" dt="2024-09-25T18:23:57.914" v="15397" actId="14100"/>
          <ac:spMkLst>
            <pc:docMk/>
            <pc:sldMk cId="786649165" sldId="2147470536"/>
            <ac:spMk id="50" creationId="{D794DF37-CA92-17DC-D020-5C610D133B98}"/>
          </ac:spMkLst>
        </pc:spChg>
        <pc:spChg chg="add mod">
          <ac:chgData name="Mathias Vercauteren" userId="fa5be325-c4b1-412f-aabb-20c14464bfb7" providerId="ADAL" clId="{25C97D6E-73B0-4140-96CD-2BA9D853D87A}" dt="2024-09-25T18:23:57.914" v="15397" actId="14100"/>
          <ac:spMkLst>
            <pc:docMk/>
            <pc:sldMk cId="786649165" sldId="2147470536"/>
            <ac:spMk id="51" creationId="{4EC81862-D13E-5F8A-F68C-99CD287FFC76}"/>
          </ac:spMkLst>
        </pc:spChg>
        <pc:spChg chg="add mod">
          <ac:chgData name="Mathias Vercauteren" userId="fa5be325-c4b1-412f-aabb-20c14464bfb7" providerId="ADAL" clId="{25C97D6E-73B0-4140-96CD-2BA9D853D87A}" dt="2024-09-25T18:23:57.914" v="15397" actId="14100"/>
          <ac:spMkLst>
            <pc:docMk/>
            <pc:sldMk cId="786649165" sldId="2147470536"/>
            <ac:spMk id="52" creationId="{AC48FDBE-709C-38CF-2390-80DF8F12FA0F}"/>
          </ac:spMkLst>
        </pc:spChg>
        <pc:spChg chg="add mod">
          <ac:chgData name="Mathias Vercauteren" userId="fa5be325-c4b1-412f-aabb-20c14464bfb7" providerId="ADAL" clId="{25C97D6E-73B0-4140-96CD-2BA9D853D87A}" dt="2024-09-25T18:35:44.267" v="15640" actId="20577"/>
          <ac:spMkLst>
            <pc:docMk/>
            <pc:sldMk cId="786649165" sldId="2147470536"/>
            <ac:spMk id="53" creationId="{02FD7681-760C-E09A-B28C-33B16A72EC0B}"/>
          </ac:spMkLst>
        </pc:spChg>
        <pc:spChg chg="add mod">
          <ac:chgData name="Mathias Vercauteren" userId="fa5be325-c4b1-412f-aabb-20c14464bfb7" providerId="ADAL" clId="{25C97D6E-73B0-4140-96CD-2BA9D853D87A}" dt="2024-09-25T18:18:57.403" v="15350" actId="404"/>
          <ac:spMkLst>
            <pc:docMk/>
            <pc:sldMk cId="786649165" sldId="2147470536"/>
            <ac:spMk id="54" creationId="{2E8325E8-B7E2-7A7F-6AB2-AD558B2B3006}"/>
          </ac:spMkLst>
        </pc:spChg>
        <pc:spChg chg="add mod">
          <ac:chgData name="Mathias Vercauteren" userId="fa5be325-c4b1-412f-aabb-20c14464bfb7" providerId="ADAL" clId="{25C97D6E-73B0-4140-96CD-2BA9D853D87A}" dt="2024-09-25T18:23:57.914" v="15397" actId="14100"/>
          <ac:spMkLst>
            <pc:docMk/>
            <pc:sldMk cId="786649165" sldId="2147470536"/>
            <ac:spMk id="55" creationId="{71FB83A4-4164-9B1B-FF0C-0676DA462813}"/>
          </ac:spMkLst>
        </pc:spChg>
        <pc:spChg chg="add mod">
          <ac:chgData name="Mathias Vercauteren" userId="fa5be325-c4b1-412f-aabb-20c14464bfb7" providerId="ADAL" clId="{25C97D6E-73B0-4140-96CD-2BA9D853D87A}" dt="2024-09-25T18:23:57.914" v="15397" actId="14100"/>
          <ac:spMkLst>
            <pc:docMk/>
            <pc:sldMk cId="786649165" sldId="2147470536"/>
            <ac:spMk id="56" creationId="{62858AD4-C519-66D6-2082-B2ADCC52679A}"/>
          </ac:spMkLst>
        </pc:spChg>
        <pc:spChg chg="add mod">
          <ac:chgData name="Mathias Vercauteren" userId="fa5be325-c4b1-412f-aabb-20c14464bfb7" providerId="ADAL" clId="{25C97D6E-73B0-4140-96CD-2BA9D853D87A}" dt="2024-09-25T18:23:57.914" v="15397" actId="14100"/>
          <ac:spMkLst>
            <pc:docMk/>
            <pc:sldMk cId="786649165" sldId="2147470536"/>
            <ac:spMk id="57" creationId="{57A15C72-8747-3135-D14C-6E041914F76C}"/>
          </ac:spMkLst>
        </pc:spChg>
        <pc:spChg chg="add mod">
          <ac:chgData name="Mathias Vercauteren" userId="fa5be325-c4b1-412f-aabb-20c14464bfb7" providerId="ADAL" clId="{25C97D6E-73B0-4140-96CD-2BA9D853D87A}" dt="2024-09-25T18:23:57.914" v="15397" actId="14100"/>
          <ac:spMkLst>
            <pc:docMk/>
            <pc:sldMk cId="786649165" sldId="2147470536"/>
            <ac:spMk id="58" creationId="{E0C97918-1801-6701-A816-1A7B8EBF6446}"/>
          </ac:spMkLst>
        </pc:spChg>
        <pc:spChg chg="add mod">
          <ac:chgData name="Mathias Vercauteren" userId="fa5be325-c4b1-412f-aabb-20c14464bfb7" providerId="ADAL" clId="{25C97D6E-73B0-4140-96CD-2BA9D853D87A}" dt="2024-09-25T18:23:57.914" v="15397" actId="14100"/>
          <ac:spMkLst>
            <pc:docMk/>
            <pc:sldMk cId="786649165" sldId="2147470536"/>
            <ac:spMk id="59" creationId="{22A7EB62-D5F5-5736-EB59-926D34BFECA7}"/>
          </ac:spMkLst>
        </pc:spChg>
        <pc:spChg chg="add mod">
          <ac:chgData name="Mathias Vercauteren" userId="fa5be325-c4b1-412f-aabb-20c14464bfb7" providerId="ADAL" clId="{25C97D6E-73B0-4140-96CD-2BA9D853D87A}" dt="2024-09-25T18:19:25.742" v="15355" actId="207"/>
          <ac:spMkLst>
            <pc:docMk/>
            <pc:sldMk cId="786649165" sldId="2147470536"/>
            <ac:spMk id="60" creationId="{9F0B5FBB-4D07-57D9-04F6-0A4F90AD1EAB}"/>
          </ac:spMkLst>
        </pc:spChg>
        <pc:spChg chg="add mod">
          <ac:chgData name="Mathias Vercauteren" userId="fa5be325-c4b1-412f-aabb-20c14464bfb7" providerId="ADAL" clId="{25C97D6E-73B0-4140-96CD-2BA9D853D87A}" dt="2024-09-25T18:19:37.178" v="15357" actId="208"/>
          <ac:spMkLst>
            <pc:docMk/>
            <pc:sldMk cId="786649165" sldId="2147470536"/>
            <ac:spMk id="61" creationId="{B115E6B2-713D-086F-B6BC-4960D25C4E7E}"/>
          </ac:spMkLst>
        </pc:spChg>
        <pc:spChg chg="add mod">
          <ac:chgData name="Mathias Vercauteren" userId="fa5be325-c4b1-412f-aabb-20c14464bfb7" providerId="ADAL" clId="{25C97D6E-73B0-4140-96CD-2BA9D853D87A}" dt="2024-09-25T18:24:02.863" v="15399" actId="113"/>
          <ac:spMkLst>
            <pc:docMk/>
            <pc:sldMk cId="786649165" sldId="2147470536"/>
            <ac:spMk id="62" creationId="{67BCC7B8-4D77-0523-BA64-D1388D8E4510}"/>
          </ac:spMkLst>
        </pc:spChg>
        <pc:spChg chg="add mod">
          <ac:chgData name="Mathias Vercauteren" userId="fa5be325-c4b1-412f-aabb-20c14464bfb7" providerId="ADAL" clId="{25C97D6E-73B0-4140-96CD-2BA9D853D87A}" dt="2024-09-25T18:24:35.883" v="15405"/>
          <ac:spMkLst>
            <pc:docMk/>
            <pc:sldMk cId="786649165" sldId="2147470536"/>
            <ac:spMk id="63" creationId="{F46E116F-9DDA-5FE1-132A-4574B267C9F5}"/>
          </ac:spMkLst>
        </pc:spChg>
        <pc:spChg chg="add mod">
          <ac:chgData name="Mathias Vercauteren" userId="fa5be325-c4b1-412f-aabb-20c14464bfb7" providerId="ADAL" clId="{25C97D6E-73B0-4140-96CD-2BA9D853D87A}" dt="2024-09-25T18:24:02.863" v="15399" actId="113"/>
          <ac:spMkLst>
            <pc:docMk/>
            <pc:sldMk cId="786649165" sldId="2147470536"/>
            <ac:spMk id="64" creationId="{9C2D7D0D-BC0A-BD95-AE0B-6EADA7EDF0DF}"/>
          </ac:spMkLst>
        </pc:spChg>
        <pc:spChg chg="add mod">
          <ac:chgData name="Mathias Vercauteren" userId="fa5be325-c4b1-412f-aabb-20c14464bfb7" providerId="ADAL" clId="{25C97D6E-73B0-4140-96CD-2BA9D853D87A}" dt="2024-09-25T18:24:02.863" v="15399" actId="113"/>
          <ac:spMkLst>
            <pc:docMk/>
            <pc:sldMk cId="786649165" sldId="2147470536"/>
            <ac:spMk id="65" creationId="{2A747C8D-8C77-0408-9A12-D48DB1FB96E5}"/>
          </ac:spMkLst>
        </pc:spChg>
        <pc:spChg chg="add mod">
          <ac:chgData name="Mathias Vercauteren" userId="fa5be325-c4b1-412f-aabb-20c14464bfb7" providerId="ADAL" clId="{25C97D6E-73B0-4140-96CD-2BA9D853D87A}" dt="2024-09-25T18:24:02.863" v="15399" actId="113"/>
          <ac:spMkLst>
            <pc:docMk/>
            <pc:sldMk cId="786649165" sldId="2147470536"/>
            <ac:spMk id="66" creationId="{09BE4650-43A9-9DBE-EE1C-B12D02DE1B3B}"/>
          </ac:spMkLst>
        </pc:spChg>
        <pc:spChg chg="add mod">
          <ac:chgData name="Mathias Vercauteren" userId="fa5be325-c4b1-412f-aabb-20c14464bfb7" providerId="ADAL" clId="{25C97D6E-73B0-4140-96CD-2BA9D853D87A}" dt="2024-09-25T18:24:40.932" v="15406" actId="1076"/>
          <ac:spMkLst>
            <pc:docMk/>
            <pc:sldMk cId="786649165" sldId="2147470536"/>
            <ac:spMk id="67" creationId="{D9C083A7-0C0F-5720-C97B-A6BCA49D9786}"/>
          </ac:spMkLst>
        </pc:spChg>
        <pc:spChg chg="add mod">
          <ac:chgData name="Mathias Vercauteren" userId="fa5be325-c4b1-412f-aabb-20c14464bfb7" providerId="ADAL" clId="{25C97D6E-73B0-4140-96CD-2BA9D853D87A}" dt="2024-09-25T18:24:02.863" v="15399" actId="113"/>
          <ac:spMkLst>
            <pc:docMk/>
            <pc:sldMk cId="786649165" sldId="2147470536"/>
            <ac:spMk id="68" creationId="{A197BAB7-CE35-249D-1ED4-EA2E58FF72A0}"/>
          </ac:spMkLst>
        </pc:spChg>
        <pc:spChg chg="add mod">
          <ac:chgData name="Mathias Vercauteren" userId="fa5be325-c4b1-412f-aabb-20c14464bfb7" providerId="ADAL" clId="{25C97D6E-73B0-4140-96CD-2BA9D853D87A}" dt="2024-09-25T18:24:02.863" v="15399" actId="113"/>
          <ac:spMkLst>
            <pc:docMk/>
            <pc:sldMk cId="786649165" sldId="2147470536"/>
            <ac:spMk id="69" creationId="{F5518CEC-F73A-EB5C-E7E8-49135D86ADF0}"/>
          </ac:spMkLst>
        </pc:spChg>
        <pc:spChg chg="add mod">
          <ac:chgData name="Mathias Vercauteren" userId="fa5be325-c4b1-412f-aabb-20c14464bfb7" providerId="ADAL" clId="{25C97D6E-73B0-4140-96CD-2BA9D853D87A}" dt="2024-09-25T18:24:02.863" v="15399" actId="113"/>
          <ac:spMkLst>
            <pc:docMk/>
            <pc:sldMk cId="786649165" sldId="2147470536"/>
            <ac:spMk id="70" creationId="{82D40D83-F5A8-EA00-5B3F-3827F9EDCFD4}"/>
          </ac:spMkLst>
        </pc:spChg>
        <pc:spChg chg="add mod">
          <ac:chgData name="Mathias Vercauteren" userId="fa5be325-c4b1-412f-aabb-20c14464bfb7" providerId="ADAL" clId="{25C97D6E-73B0-4140-96CD-2BA9D853D87A}" dt="2024-09-25T18:24:02.863" v="15399" actId="113"/>
          <ac:spMkLst>
            <pc:docMk/>
            <pc:sldMk cId="786649165" sldId="2147470536"/>
            <ac:spMk id="71" creationId="{0696AD40-7D7A-0750-EC70-E4B555823465}"/>
          </ac:spMkLst>
        </pc:spChg>
        <pc:spChg chg="add mod">
          <ac:chgData name="Mathias Vercauteren" userId="fa5be325-c4b1-412f-aabb-20c14464bfb7" providerId="ADAL" clId="{25C97D6E-73B0-4140-96CD-2BA9D853D87A}" dt="2024-09-25T18:21:25.945" v="15376" actId="1076"/>
          <ac:spMkLst>
            <pc:docMk/>
            <pc:sldMk cId="786649165" sldId="2147470536"/>
            <ac:spMk id="72" creationId="{5C85BFF4-661E-A83C-42F6-F3AFDEBF140C}"/>
          </ac:spMkLst>
        </pc:spChg>
        <pc:spChg chg="add mod">
          <ac:chgData name="Mathias Vercauteren" userId="fa5be325-c4b1-412f-aabb-20c14464bfb7" providerId="ADAL" clId="{25C97D6E-73B0-4140-96CD-2BA9D853D87A}" dt="2024-09-25T18:21:25.945" v="15376" actId="1076"/>
          <ac:spMkLst>
            <pc:docMk/>
            <pc:sldMk cId="786649165" sldId="2147470536"/>
            <ac:spMk id="73" creationId="{72DAFA48-FE62-E72B-E7C2-F560FDDF2322}"/>
          </ac:spMkLst>
        </pc:spChg>
        <pc:spChg chg="mod">
          <ac:chgData name="Mathias Vercauteren" userId="fa5be325-c4b1-412f-aabb-20c14464bfb7" providerId="ADAL" clId="{25C97D6E-73B0-4140-96CD-2BA9D853D87A}" dt="2024-09-25T18:21:00.040" v="15364"/>
          <ac:spMkLst>
            <pc:docMk/>
            <pc:sldMk cId="786649165" sldId="2147470536"/>
            <ac:spMk id="75" creationId="{D1A59150-78E1-9B7A-0A1C-C8C0899623B7}"/>
          </ac:spMkLst>
        </pc:spChg>
        <pc:spChg chg="add mod">
          <ac:chgData name="Mathias Vercauteren" userId="fa5be325-c4b1-412f-aabb-20c14464bfb7" providerId="ADAL" clId="{25C97D6E-73B0-4140-96CD-2BA9D853D87A}" dt="2024-09-25T18:21:25.945" v="15376" actId="1076"/>
          <ac:spMkLst>
            <pc:docMk/>
            <pc:sldMk cId="786649165" sldId="2147470536"/>
            <ac:spMk id="77" creationId="{66D1A5EC-D0A8-9864-CBF8-ADD5F517D6FB}"/>
          </ac:spMkLst>
        </pc:spChg>
        <pc:spChg chg="add mod">
          <ac:chgData name="Mathias Vercauteren" userId="fa5be325-c4b1-412f-aabb-20c14464bfb7" providerId="ADAL" clId="{25C97D6E-73B0-4140-96CD-2BA9D853D87A}" dt="2024-09-25T18:21:25.945" v="15376" actId="1076"/>
          <ac:spMkLst>
            <pc:docMk/>
            <pc:sldMk cId="786649165" sldId="2147470536"/>
            <ac:spMk id="78" creationId="{36834B31-AF4F-CB0D-846F-3CD50CE387CD}"/>
          </ac:spMkLst>
        </pc:spChg>
        <pc:spChg chg="add mod">
          <ac:chgData name="Mathias Vercauteren" userId="fa5be325-c4b1-412f-aabb-20c14464bfb7" providerId="ADAL" clId="{25C97D6E-73B0-4140-96CD-2BA9D853D87A}" dt="2024-09-25T18:21:25.945" v="15376" actId="1076"/>
          <ac:spMkLst>
            <pc:docMk/>
            <pc:sldMk cId="786649165" sldId="2147470536"/>
            <ac:spMk id="79" creationId="{F155D16B-42ED-258D-057F-EDA04203AB5D}"/>
          </ac:spMkLst>
        </pc:spChg>
        <pc:spChg chg="add mod">
          <ac:chgData name="Mathias Vercauteren" userId="fa5be325-c4b1-412f-aabb-20c14464bfb7" providerId="ADAL" clId="{25C97D6E-73B0-4140-96CD-2BA9D853D87A}" dt="2024-09-25T18:21:25.945" v="15376" actId="1076"/>
          <ac:spMkLst>
            <pc:docMk/>
            <pc:sldMk cId="786649165" sldId="2147470536"/>
            <ac:spMk id="80" creationId="{583CC0E6-4F17-F067-83A4-0B9CCED77F9F}"/>
          </ac:spMkLst>
        </pc:spChg>
        <pc:spChg chg="add del">
          <ac:chgData name="Mathias Vercauteren" userId="fa5be325-c4b1-412f-aabb-20c14464bfb7" providerId="ADAL" clId="{25C97D6E-73B0-4140-96CD-2BA9D853D87A}" dt="2024-09-25T18:22:10.407" v="15380" actId="22"/>
          <ac:spMkLst>
            <pc:docMk/>
            <pc:sldMk cId="786649165" sldId="2147470536"/>
            <ac:spMk id="82" creationId="{6630C9C4-627B-E12D-CD8C-12A4B3C8D10F}"/>
          </ac:spMkLst>
        </pc:spChg>
        <pc:grpChg chg="add mod">
          <ac:chgData name="Mathias Vercauteren" userId="fa5be325-c4b1-412f-aabb-20c14464bfb7" providerId="ADAL" clId="{25C97D6E-73B0-4140-96CD-2BA9D853D87A}" dt="2024-09-25T18:21:25.945" v="15376" actId="1076"/>
          <ac:grpSpMkLst>
            <pc:docMk/>
            <pc:sldMk cId="786649165" sldId="2147470536"/>
            <ac:grpSpMk id="74" creationId="{6D911F62-A670-C13B-A23B-EA7A95AA99D5}"/>
          </ac:grpSpMkLst>
        </pc:grpChg>
        <pc:picChg chg="mod">
          <ac:chgData name="Mathias Vercauteren" userId="fa5be325-c4b1-412f-aabb-20c14464bfb7" providerId="ADAL" clId="{25C97D6E-73B0-4140-96CD-2BA9D853D87A}" dt="2024-09-25T18:21:00.040" v="15364"/>
          <ac:picMkLst>
            <pc:docMk/>
            <pc:sldMk cId="786649165" sldId="2147470536"/>
            <ac:picMk id="76" creationId="{F2C8F808-C6D1-090A-9AD7-110B93F0D237}"/>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1264711789" sldId="2147470537"/>
        </pc:sldMkLst>
        <pc:spChg chg="mod">
          <ac:chgData name="Mathias Vercauteren" userId="fa5be325-c4b1-412f-aabb-20c14464bfb7" providerId="ADAL" clId="{25C97D6E-73B0-4140-96CD-2BA9D853D87A}" dt="2024-09-25T18:25:52.040" v="15436" actId="207"/>
          <ac:spMkLst>
            <pc:docMk/>
            <pc:sldMk cId="1264711789" sldId="2147470537"/>
            <ac:spMk id="13" creationId="{6C0D9875-A05D-579F-AF3B-2A570385B91B}"/>
          </ac:spMkLst>
        </pc:spChg>
        <pc:spChg chg="mod">
          <ac:chgData name="Mathias Vercauteren" userId="fa5be325-c4b1-412f-aabb-20c14464bfb7" providerId="ADAL" clId="{25C97D6E-73B0-4140-96CD-2BA9D853D87A}" dt="2024-09-25T18:25:16.595" v="15418" actId="20577"/>
          <ac:spMkLst>
            <pc:docMk/>
            <pc:sldMk cId="1264711789" sldId="2147470537"/>
            <ac:spMk id="14" creationId="{7211E638-AD7A-9FA9-38AF-A1565A4636CE}"/>
          </ac:spMkLst>
        </pc:spChg>
        <pc:spChg chg="del">
          <ac:chgData name="Mathias Vercauteren" userId="fa5be325-c4b1-412f-aabb-20c14464bfb7" providerId="ADAL" clId="{25C97D6E-73B0-4140-96CD-2BA9D853D87A}" dt="2024-09-25T18:25:59.346" v="15437" actId="478"/>
          <ac:spMkLst>
            <pc:docMk/>
            <pc:sldMk cId="1264711789" sldId="2147470537"/>
            <ac:spMk id="15" creationId="{E8E055E5-4109-6E2A-BC48-7252BFBFDF8B}"/>
          </ac:spMkLst>
        </pc:spChg>
        <pc:spChg chg="del">
          <ac:chgData name="Mathias Vercauteren" userId="fa5be325-c4b1-412f-aabb-20c14464bfb7" providerId="ADAL" clId="{25C97D6E-73B0-4140-96CD-2BA9D853D87A}" dt="2024-09-25T18:25:59.346" v="15437" actId="478"/>
          <ac:spMkLst>
            <pc:docMk/>
            <pc:sldMk cId="1264711789" sldId="2147470537"/>
            <ac:spMk id="16" creationId="{F8CEA4C5-FF4F-20F8-EDBC-C93970CA5375}"/>
          </ac:spMkLst>
        </pc:spChg>
        <pc:spChg chg="add del mod">
          <ac:chgData name="Mathias Vercauteren" userId="fa5be325-c4b1-412f-aabb-20c14464bfb7" providerId="ADAL" clId="{25C97D6E-73B0-4140-96CD-2BA9D853D87A}" dt="2024-09-25T18:26:46.791" v="15452" actId="478"/>
          <ac:spMkLst>
            <pc:docMk/>
            <pc:sldMk cId="1264711789" sldId="2147470537"/>
            <ac:spMk id="17" creationId="{83422A78-053D-14C2-4A8C-A1CD778FBF78}"/>
          </ac:spMkLst>
        </pc:spChg>
        <pc:spChg chg="del">
          <ac:chgData name="Mathias Vercauteren" userId="fa5be325-c4b1-412f-aabb-20c14464bfb7" providerId="ADAL" clId="{25C97D6E-73B0-4140-96CD-2BA9D853D87A}" dt="2024-09-25T18:25:59.346" v="15437" actId="478"/>
          <ac:spMkLst>
            <pc:docMk/>
            <pc:sldMk cId="1264711789" sldId="2147470537"/>
            <ac:spMk id="20" creationId="{8F8F8B9E-DE90-1045-258F-85D57794CF3A}"/>
          </ac:spMkLst>
        </pc:spChg>
        <pc:spChg chg="del">
          <ac:chgData name="Mathias Vercauteren" userId="fa5be325-c4b1-412f-aabb-20c14464bfb7" providerId="ADAL" clId="{25C97D6E-73B0-4140-96CD-2BA9D853D87A}" dt="2024-09-25T18:25:59.346" v="15437" actId="478"/>
          <ac:spMkLst>
            <pc:docMk/>
            <pc:sldMk cId="1264711789" sldId="2147470537"/>
            <ac:spMk id="21" creationId="{A487B1DD-AAF6-01C8-396B-6AA8C56ACC3B}"/>
          </ac:spMkLst>
        </pc:spChg>
        <pc:spChg chg="del">
          <ac:chgData name="Mathias Vercauteren" userId="fa5be325-c4b1-412f-aabb-20c14464bfb7" providerId="ADAL" clId="{25C97D6E-73B0-4140-96CD-2BA9D853D87A}" dt="2024-09-25T18:25:59.346" v="15437" actId="478"/>
          <ac:spMkLst>
            <pc:docMk/>
            <pc:sldMk cId="1264711789" sldId="2147470537"/>
            <ac:spMk id="22" creationId="{FA0E8FE0-FB66-41D8-575A-A862E24794A2}"/>
          </ac:spMkLst>
        </pc:spChg>
        <pc:spChg chg="del">
          <ac:chgData name="Mathias Vercauteren" userId="fa5be325-c4b1-412f-aabb-20c14464bfb7" providerId="ADAL" clId="{25C97D6E-73B0-4140-96CD-2BA9D853D87A}" dt="2024-09-25T18:25:59.346" v="15437" actId="478"/>
          <ac:spMkLst>
            <pc:docMk/>
            <pc:sldMk cId="1264711789" sldId="2147470537"/>
            <ac:spMk id="23" creationId="{40732BC5-636B-0AB9-DA02-805C02E75FD4}"/>
          </ac:spMkLst>
        </pc:spChg>
        <pc:spChg chg="del">
          <ac:chgData name="Mathias Vercauteren" userId="fa5be325-c4b1-412f-aabb-20c14464bfb7" providerId="ADAL" clId="{25C97D6E-73B0-4140-96CD-2BA9D853D87A}" dt="2024-09-25T18:25:59.346" v="15437" actId="478"/>
          <ac:spMkLst>
            <pc:docMk/>
            <pc:sldMk cId="1264711789" sldId="2147470537"/>
            <ac:spMk id="24" creationId="{1960C659-E80D-6120-13B9-5BD91947E8F4}"/>
          </ac:spMkLst>
        </pc:spChg>
        <pc:spChg chg="del">
          <ac:chgData name="Mathias Vercauteren" userId="fa5be325-c4b1-412f-aabb-20c14464bfb7" providerId="ADAL" clId="{25C97D6E-73B0-4140-96CD-2BA9D853D87A}" dt="2024-09-25T18:25:59.346" v="15437" actId="478"/>
          <ac:spMkLst>
            <pc:docMk/>
            <pc:sldMk cId="1264711789" sldId="2147470537"/>
            <ac:spMk id="25" creationId="{32EFCD8D-64A1-2472-7370-7A4463AFCD1F}"/>
          </ac:spMkLst>
        </pc:spChg>
        <pc:spChg chg="add del mod">
          <ac:chgData name="Mathias Vercauteren" userId="fa5be325-c4b1-412f-aabb-20c14464bfb7" providerId="ADAL" clId="{25C97D6E-73B0-4140-96CD-2BA9D853D87A}" dt="2024-09-25T18:26:47.280" v="15453" actId="478"/>
          <ac:spMkLst>
            <pc:docMk/>
            <pc:sldMk cId="1264711789" sldId="2147470537"/>
            <ac:spMk id="26" creationId="{919A6655-7A53-6660-41FC-91787FAE2D5E}"/>
          </ac:spMkLst>
        </pc:spChg>
        <pc:spChg chg="add del mod">
          <ac:chgData name="Mathias Vercauteren" userId="fa5be325-c4b1-412f-aabb-20c14464bfb7" providerId="ADAL" clId="{25C97D6E-73B0-4140-96CD-2BA9D853D87A}" dt="2024-09-25T18:26:47.990" v="15454" actId="478"/>
          <ac:spMkLst>
            <pc:docMk/>
            <pc:sldMk cId="1264711789" sldId="2147470537"/>
            <ac:spMk id="27" creationId="{E9EA5C47-9944-5690-F803-36DBF52133A0}"/>
          </ac:spMkLst>
        </pc:spChg>
        <pc:spChg chg="add mod">
          <ac:chgData name="Mathias Vercauteren" userId="fa5be325-c4b1-412f-aabb-20c14464bfb7" providerId="ADAL" clId="{25C97D6E-73B0-4140-96CD-2BA9D853D87A}" dt="2024-09-25T18:35:06.954" v="15617" actId="20577"/>
          <ac:spMkLst>
            <pc:docMk/>
            <pc:sldMk cId="1264711789" sldId="2147470537"/>
            <ac:spMk id="28" creationId="{5BC606FB-DDA5-B0A0-EFC3-383BA99C50AB}"/>
          </ac:spMkLst>
        </pc:spChg>
        <pc:spChg chg="add mod">
          <ac:chgData name="Mathias Vercauteren" userId="fa5be325-c4b1-412f-aabb-20c14464bfb7" providerId="ADAL" clId="{25C97D6E-73B0-4140-96CD-2BA9D853D87A}" dt="2024-09-25T18:26:21.298" v="15439" actId="1076"/>
          <ac:spMkLst>
            <pc:docMk/>
            <pc:sldMk cId="1264711789" sldId="2147470537"/>
            <ac:spMk id="29" creationId="{3C353213-F705-BAB7-6219-845F0A886F3E}"/>
          </ac:spMkLst>
        </pc:spChg>
        <pc:spChg chg="add del mod">
          <ac:chgData name="Mathias Vercauteren" userId="fa5be325-c4b1-412f-aabb-20c14464bfb7" providerId="ADAL" clId="{25C97D6E-73B0-4140-96CD-2BA9D853D87A}" dt="2024-09-25T18:26:48.667" v="15455" actId="478"/>
          <ac:spMkLst>
            <pc:docMk/>
            <pc:sldMk cId="1264711789" sldId="2147470537"/>
            <ac:spMk id="30" creationId="{8B26BF12-9CB1-71CB-C35E-ED32A88A33ED}"/>
          </ac:spMkLst>
        </pc:spChg>
        <pc:spChg chg="add del mod">
          <ac:chgData name="Mathias Vercauteren" userId="fa5be325-c4b1-412f-aabb-20c14464bfb7" providerId="ADAL" clId="{25C97D6E-73B0-4140-96CD-2BA9D853D87A}" dt="2024-09-25T18:26:27.344" v="15442" actId="478"/>
          <ac:spMkLst>
            <pc:docMk/>
            <pc:sldMk cId="1264711789" sldId="2147470537"/>
            <ac:spMk id="31" creationId="{3D954AF1-0B32-1155-6143-997B3CEC8377}"/>
          </ac:spMkLst>
        </pc:spChg>
        <pc:spChg chg="add mod">
          <ac:chgData name="Mathias Vercauteren" userId="fa5be325-c4b1-412f-aabb-20c14464bfb7" providerId="ADAL" clId="{25C97D6E-73B0-4140-96CD-2BA9D853D87A}" dt="2024-09-25T18:26:57.102" v="15459" actId="1076"/>
          <ac:spMkLst>
            <pc:docMk/>
            <pc:sldMk cId="1264711789" sldId="2147470537"/>
            <ac:spMk id="32" creationId="{F997E2D6-9AEA-F30B-1061-0183DE34D487}"/>
          </ac:spMkLst>
        </pc:spChg>
        <pc:spChg chg="add del mod">
          <ac:chgData name="Mathias Vercauteren" userId="fa5be325-c4b1-412f-aabb-20c14464bfb7" providerId="ADAL" clId="{25C97D6E-73B0-4140-96CD-2BA9D853D87A}" dt="2024-09-25T18:26:25.740" v="15441" actId="478"/>
          <ac:spMkLst>
            <pc:docMk/>
            <pc:sldMk cId="1264711789" sldId="2147470537"/>
            <ac:spMk id="33" creationId="{A08C0FB5-2E30-3E3D-5786-73A867C051DE}"/>
          </ac:spMkLst>
        </pc:spChg>
        <pc:spChg chg="add mod">
          <ac:chgData name="Mathias Vercauteren" userId="fa5be325-c4b1-412f-aabb-20c14464bfb7" providerId="ADAL" clId="{25C97D6E-73B0-4140-96CD-2BA9D853D87A}" dt="2024-09-25T18:26:55.495" v="15458" actId="1076"/>
          <ac:spMkLst>
            <pc:docMk/>
            <pc:sldMk cId="1264711789" sldId="2147470537"/>
            <ac:spMk id="34" creationId="{534DE668-552C-9D76-DE88-FF5B005DE691}"/>
          </ac:spMkLst>
        </pc:spChg>
        <pc:spChg chg="add mod">
          <ac:chgData name="Mathias Vercauteren" userId="fa5be325-c4b1-412f-aabb-20c14464bfb7" providerId="ADAL" clId="{25C97D6E-73B0-4140-96CD-2BA9D853D87A}" dt="2024-09-25T18:26:53.566" v="15457" actId="1076"/>
          <ac:spMkLst>
            <pc:docMk/>
            <pc:sldMk cId="1264711789" sldId="2147470537"/>
            <ac:spMk id="35" creationId="{4A0893FC-2450-8CA8-AB76-867EF94D95DF}"/>
          </ac:spMkLst>
        </pc:spChg>
        <pc:spChg chg="add mod">
          <ac:chgData name="Mathias Vercauteren" userId="fa5be325-c4b1-412f-aabb-20c14464bfb7" providerId="ADAL" clId="{25C97D6E-73B0-4140-96CD-2BA9D853D87A}" dt="2024-09-25T18:26:51.346" v="15456" actId="1076"/>
          <ac:spMkLst>
            <pc:docMk/>
            <pc:sldMk cId="1264711789" sldId="2147470537"/>
            <ac:spMk id="36" creationId="{824E1D64-56D6-8133-8064-140E9A77E23E}"/>
          </ac:spMkLst>
        </pc:spChg>
        <pc:spChg chg="add mod">
          <ac:chgData name="Mathias Vercauteren" userId="fa5be325-c4b1-412f-aabb-20c14464bfb7" providerId="ADAL" clId="{25C97D6E-73B0-4140-96CD-2BA9D853D87A}" dt="2024-09-25T18:26:33.182" v="15444" actId="1037"/>
          <ac:spMkLst>
            <pc:docMk/>
            <pc:sldMk cId="1264711789" sldId="2147470537"/>
            <ac:spMk id="37" creationId="{0CEEB464-79DC-CBCF-C1A7-501191E63C76}"/>
          </ac:spMkLst>
        </pc:spChg>
        <pc:spChg chg="add mod">
          <ac:chgData name="Mathias Vercauteren" userId="fa5be325-c4b1-412f-aabb-20c14464bfb7" providerId="ADAL" clId="{25C97D6E-73B0-4140-96CD-2BA9D853D87A}" dt="2024-09-25T18:26:21.298" v="15439" actId="1076"/>
          <ac:spMkLst>
            <pc:docMk/>
            <pc:sldMk cId="1264711789" sldId="2147470537"/>
            <ac:spMk id="38" creationId="{036604AF-7FCF-C9EF-5EB6-0FF7040DE912}"/>
          </ac:spMkLst>
        </pc:spChg>
        <pc:spChg chg="add mod">
          <ac:chgData name="Mathias Vercauteren" userId="fa5be325-c4b1-412f-aabb-20c14464bfb7" providerId="ADAL" clId="{25C97D6E-73B0-4140-96CD-2BA9D853D87A}" dt="2024-09-25T18:26:21.298" v="15439" actId="1076"/>
          <ac:spMkLst>
            <pc:docMk/>
            <pc:sldMk cId="1264711789" sldId="2147470537"/>
            <ac:spMk id="39" creationId="{78411A3B-1633-37F3-53EE-49A93723BBB9}"/>
          </ac:spMkLst>
        </pc:spChg>
        <pc:spChg chg="add mod">
          <ac:chgData name="Mathias Vercauteren" userId="fa5be325-c4b1-412f-aabb-20c14464bfb7" providerId="ADAL" clId="{25C97D6E-73B0-4140-96CD-2BA9D853D87A}" dt="2024-09-25T18:26:21.298" v="15439" actId="1076"/>
          <ac:spMkLst>
            <pc:docMk/>
            <pc:sldMk cId="1264711789" sldId="2147470537"/>
            <ac:spMk id="40" creationId="{31210E44-C26B-AB84-DC69-A0C4C4ECBD27}"/>
          </ac:spMkLst>
        </pc:spChg>
        <pc:spChg chg="add mod">
          <ac:chgData name="Mathias Vercauteren" userId="fa5be325-c4b1-412f-aabb-20c14464bfb7" providerId="ADAL" clId="{25C97D6E-73B0-4140-96CD-2BA9D853D87A}" dt="2024-09-25T18:26:21.298" v="15439" actId="1076"/>
          <ac:spMkLst>
            <pc:docMk/>
            <pc:sldMk cId="1264711789" sldId="2147470537"/>
            <ac:spMk id="41" creationId="{89335E5C-6C17-624E-7469-A5765085BE20}"/>
          </ac:spMkLst>
        </pc:spChg>
      </pc:sldChg>
      <pc:sldChg chg="addSp delSp modSp add mod modTransition">
        <pc:chgData name="Mathias Vercauteren" userId="fa5be325-c4b1-412f-aabb-20c14464bfb7" providerId="ADAL" clId="{25C97D6E-73B0-4140-96CD-2BA9D853D87A}" dt="2024-10-02T17:13:14.143" v="41813"/>
        <pc:sldMkLst>
          <pc:docMk/>
          <pc:sldMk cId="1709287090" sldId="2147470538"/>
        </pc:sldMkLst>
        <pc:spChg chg="mod">
          <ac:chgData name="Mathias Vercauteren" userId="fa5be325-c4b1-412f-aabb-20c14464bfb7" providerId="ADAL" clId="{25C97D6E-73B0-4140-96CD-2BA9D853D87A}" dt="2024-09-25T18:38:24.013" v="15676" actId="207"/>
          <ac:spMkLst>
            <pc:docMk/>
            <pc:sldMk cId="1709287090" sldId="2147470538"/>
            <ac:spMk id="13" creationId="{6C0D9875-A05D-579F-AF3B-2A570385B91B}"/>
          </ac:spMkLst>
        </pc:spChg>
        <pc:spChg chg="mod">
          <ac:chgData name="Mathias Vercauteren" userId="fa5be325-c4b1-412f-aabb-20c14464bfb7" providerId="ADAL" clId="{25C97D6E-73B0-4140-96CD-2BA9D853D87A}" dt="2024-09-25T18:27:28.531" v="15479" actId="20577"/>
          <ac:spMkLst>
            <pc:docMk/>
            <pc:sldMk cId="1709287090" sldId="2147470538"/>
            <ac:spMk id="14" creationId="{7211E638-AD7A-9FA9-38AF-A1565A4636CE}"/>
          </ac:spMkLst>
        </pc:spChg>
        <pc:spChg chg="add mod">
          <ac:chgData name="Mathias Vercauteren" userId="fa5be325-c4b1-412f-aabb-20c14464bfb7" providerId="ADAL" clId="{25C97D6E-73B0-4140-96CD-2BA9D853D87A}" dt="2024-09-25T18:31:59.534" v="15589" actId="1076"/>
          <ac:spMkLst>
            <pc:docMk/>
            <pc:sldMk cId="1709287090" sldId="2147470538"/>
            <ac:spMk id="15" creationId="{AA641722-DEB1-9ABE-4814-F90DBD762E7D}"/>
          </ac:spMkLst>
        </pc:spChg>
        <pc:spChg chg="del">
          <ac:chgData name="Mathias Vercauteren" userId="fa5be325-c4b1-412f-aabb-20c14464bfb7" providerId="ADAL" clId="{25C97D6E-73B0-4140-96CD-2BA9D853D87A}" dt="2024-09-25T18:27:56.411" v="15493" actId="478"/>
          <ac:spMkLst>
            <pc:docMk/>
            <pc:sldMk cId="1709287090" sldId="2147470538"/>
            <ac:spMk id="28" creationId="{5BC606FB-DDA5-B0A0-EFC3-383BA99C50AB}"/>
          </ac:spMkLst>
        </pc:spChg>
        <pc:spChg chg="del">
          <ac:chgData name="Mathias Vercauteren" userId="fa5be325-c4b1-412f-aabb-20c14464bfb7" providerId="ADAL" clId="{25C97D6E-73B0-4140-96CD-2BA9D853D87A}" dt="2024-09-25T18:27:46.435" v="15490" actId="478"/>
          <ac:spMkLst>
            <pc:docMk/>
            <pc:sldMk cId="1709287090" sldId="2147470538"/>
            <ac:spMk id="29" creationId="{3C353213-F705-BAB7-6219-845F0A886F3E}"/>
          </ac:spMkLst>
        </pc:spChg>
        <pc:spChg chg="del">
          <ac:chgData name="Mathias Vercauteren" userId="fa5be325-c4b1-412f-aabb-20c14464bfb7" providerId="ADAL" clId="{25C97D6E-73B0-4140-96CD-2BA9D853D87A}" dt="2024-09-25T18:27:46.435" v="15490" actId="478"/>
          <ac:spMkLst>
            <pc:docMk/>
            <pc:sldMk cId="1709287090" sldId="2147470538"/>
            <ac:spMk id="32" creationId="{F997E2D6-9AEA-F30B-1061-0183DE34D487}"/>
          </ac:spMkLst>
        </pc:spChg>
        <pc:spChg chg="del">
          <ac:chgData name="Mathias Vercauteren" userId="fa5be325-c4b1-412f-aabb-20c14464bfb7" providerId="ADAL" clId="{25C97D6E-73B0-4140-96CD-2BA9D853D87A}" dt="2024-09-25T18:27:46.435" v="15490" actId="478"/>
          <ac:spMkLst>
            <pc:docMk/>
            <pc:sldMk cId="1709287090" sldId="2147470538"/>
            <ac:spMk id="34" creationId="{534DE668-552C-9D76-DE88-FF5B005DE691}"/>
          </ac:spMkLst>
        </pc:spChg>
        <pc:spChg chg="del">
          <ac:chgData name="Mathias Vercauteren" userId="fa5be325-c4b1-412f-aabb-20c14464bfb7" providerId="ADAL" clId="{25C97D6E-73B0-4140-96CD-2BA9D853D87A}" dt="2024-09-25T18:27:46.435" v="15490" actId="478"/>
          <ac:spMkLst>
            <pc:docMk/>
            <pc:sldMk cId="1709287090" sldId="2147470538"/>
            <ac:spMk id="35" creationId="{4A0893FC-2450-8CA8-AB76-867EF94D95DF}"/>
          </ac:spMkLst>
        </pc:spChg>
        <pc:spChg chg="del">
          <ac:chgData name="Mathias Vercauteren" userId="fa5be325-c4b1-412f-aabb-20c14464bfb7" providerId="ADAL" clId="{25C97D6E-73B0-4140-96CD-2BA9D853D87A}" dt="2024-09-25T18:27:46.435" v="15490" actId="478"/>
          <ac:spMkLst>
            <pc:docMk/>
            <pc:sldMk cId="1709287090" sldId="2147470538"/>
            <ac:spMk id="36" creationId="{824E1D64-56D6-8133-8064-140E9A77E23E}"/>
          </ac:spMkLst>
        </pc:spChg>
        <pc:spChg chg="del">
          <ac:chgData name="Mathias Vercauteren" userId="fa5be325-c4b1-412f-aabb-20c14464bfb7" providerId="ADAL" clId="{25C97D6E-73B0-4140-96CD-2BA9D853D87A}" dt="2024-09-25T18:27:46.435" v="15490" actId="478"/>
          <ac:spMkLst>
            <pc:docMk/>
            <pc:sldMk cId="1709287090" sldId="2147470538"/>
            <ac:spMk id="37" creationId="{0CEEB464-79DC-CBCF-C1A7-501191E63C76}"/>
          </ac:spMkLst>
        </pc:spChg>
        <pc:spChg chg="del">
          <ac:chgData name="Mathias Vercauteren" userId="fa5be325-c4b1-412f-aabb-20c14464bfb7" providerId="ADAL" clId="{25C97D6E-73B0-4140-96CD-2BA9D853D87A}" dt="2024-09-25T18:27:46.435" v="15490" actId="478"/>
          <ac:spMkLst>
            <pc:docMk/>
            <pc:sldMk cId="1709287090" sldId="2147470538"/>
            <ac:spMk id="38" creationId="{036604AF-7FCF-C9EF-5EB6-0FF7040DE912}"/>
          </ac:spMkLst>
        </pc:spChg>
        <pc:spChg chg="del">
          <ac:chgData name="Mathias Vercauteren" userId="fa5be325-c4b1-412f-aabb-20c14464bfb7" providerId="ADAL" clId="{25C97D6E-73B0-4140-96CD-2BA9D853D87A}" dt="2024-09-25T18:27:46.435" v="15490" actId="478"/>
          <ac:spMkLst>
            <pc:docMk/>
            <pc:sldMk cId="1709287090" sldId="2147470538"/>
            <ac:spMk id="39" creationId="{78411A3B-1633-37F3-53EE-49A93723BBB9}"/>
          </ac:spMkLst>
        </pc:spChg>
        <pc:spChg chg="del">
          <ac:chgData name="Mathias Vercauteren" userId="fa5be325-c4b1-412f-aabb-20c14464bfb7" providerId="ADAL" clId="{25C97D6E-73B0-4140-96CD-2BA9D853D87A}" dt="2024-09-25T18:27:46.435" v="15490" actId="478"/>
          <ac:spMkLst>
            <pc:docMk/>
            <pc:sldMk cId="1709287090" sldId="2147470538"/>
            <ac:spMk id="40" creationId="{31210E44-C26B-AB84-DC69-A0C4C4ECBD27}"/>
          </ac:spMkLst>
        </pc:spChg>
        <pc:spChg chg="del">
          <ac:chgData name="Mathias Vercauteren" userId="fa5be325-c4b1-412f-aabb-20c14464bfb7" providerId="ADAL" clId="{25C97D6E-73B0-4140-96CD-2BA9D853D87A}" dt="2024-09-25T18:27:46.435" v="15490" actId="478"/>
          <ac:spMkLst>
            <pc:docMk/>
            <pc:sldMk cId="1709287090" sldId="2147470538"/>
            <ac:spMk id="41" creationId="{89335E5C-6C17-624E-7469-A5765085BE20}"/>
          </ac:spMkLst>
        </pc:spChg>
      </pc:sldChg>
      <pc:sldChg chg="addSp delSp modSp add mod modTransition">
        <pc:chgData name="Mathias Vercauteren" userId="fa5be325-c4b1-412f-aabb-20c14464bfb7" providerId="ADAL" clId="{25C97D6E-73B0-4140-96CD-2BA9D853D87A}" dt="2024-10-02T17:13:14.143" v="41813"/>
        <pc:sldMkLst>
          <pc:docMk/>
          <pc:sldMk cId="3729149783" sldId="2147470539"/>
        </pc:sldMkLst>
        <pc:spChg chg="mod">
          <ac:chgData name="Mathias Vercauteren" userId="fa5be325-c4b1-412f-aabb-20c14464bfb7" providerId="ADAL" clId="{25C97D6E-73B0-4140-96CD-2BA9D853D87A}" dt="2024-09-25T18:44:44.035" v="15898" actId="20577"/>
          <ac:spMkLst>
            <pc:docMk/>
            <pc:sldMk cId="3729149783" sldId="2147470539"/>
            <ac:spMk id="13" creationId="{6C0D9875-A05D-579F-AF3B-2A570385B91B}"/>
          </ac:spMkLst>
        </pc:spChg>
        <pc:spChg chg="mod">
          <ac:chgData name="Mathias Vercauteren" userId="fa5be325-c4b1-412f-aabb-20c14464bfb7" providerId="ADAL" clId="{25C97D6E-73B0-4140-96CD-2BA9D853D87A}" dt="2024-09-25T18:29:08.850" v="15568" actId="20577"/>
          <ac:spMkLst>
            <pc:docMk/>
            <pc:sldMk cId="3729149783" sldId="2147470539"/>
            <ac:spMk id="14" creationId="{7211E638-AD7A-9FA9-38AF-A1565A4636CE}"/>
          </ac:spMkLst>
        </pc:spChg>
        <pc:spChg chg="del">
          <ac:chgData name="Mathias Vercauteren" userId="fa5be325-c4b1-412f-aabb-20c14464bfb7" providerId="ADAL" clId="{25C97D6E-73B0-4140-96CD-2BA9D853D87A}" dt="2024-09-25T18:39:03.198" v="15680" actId="478"/>
          <ac:spMkLst>
            <pc:docMk/>
            <pc:sldMk cId="3729149783" sldId="2147470539"/>
            <ac:spMk id="15" creationId="{AA641722-DEB1-9ABE-4814-F90DBD762E7D}"/>
          </ac:spMkLst>
        </pc:spChg>
        <pc:spChg chg="mod">
          <ac:chgData name="Mathias Vercauteren" userId="fa5be325-c4b1-412f-aabb-20c14464bfb7" providerId="ADAL" clId="{25C97D6E-73B0-4140-96CD-2BA9D853D87A}" dt="2024-09-25T18:39:03.418" v="15681"/>
          <ac:spMkLst>
            <pc:docMk/>
            <pc:sldMk cId="3729149783" sldId="2147470539"/>
            <ac:spMk id="17" creationId="{B6E2C9DD-D6A0-1577-9C2D-AE213BDFBFA8}"/>
          </ac:spMkLst>
        </pc:spChg>
        <pc:spChg chg="mod">
          <ac:chgData name="Mathias Vercauteren" userId="fa5be325-c4b1-412f-aabb-20c14464bfb7" providerId="ADAL" clId="{25C97D6E-73B0-4140-96CD-2BA9D853D87A}" dt="2024-09-25T18:39:03.418" v="15681"/>
          <ac:spMkLst>
            <pc:docMk/>
            <pc:sldMk cId="3729149783" sldId="2147470539"/>
            <ac:spMk id="22" creationId="{92233BCC-FA9C-56F8-ABE0-332E8E83FFF0}"/>
          </ac:spMkLst>
        </pc:spChg>
        <pc:spChg chg="mod">
          <ac:chgData name="Mathias Vercauteren" userId="fa5be325-c4b1-412f-aabb-20c14464bfb7" providerId="ADAL" clId="{25C97D6E-73B0-4140-96CD-2BA9D853D87A}" dt="2024-09-25T18:39:03.418" v="15681"/>
          <ac:spMkLst>
            <pc:docMk/>
            <pc:sldMk cId="3729149783" sldId="2147470539"/>
            <ac:spMk id="25" creationId="{1A61BD9D-0638-E408-C8DF-B676599AD887}"/>
          </ac:spMkLst>
        </pc:spChg>
        <pc:grpChg chg="add mod">
          <ac:chgData name="Mathias Vercauteren" userId="fa5be325-c4b1-412f-aabb-20c14464bfb7" providerId="ADAL" clId="{25C97D6E-73B0-4140-96CD-2BA9D853D87A}" dt="2024-09-25T18:39:05.496" v="15682" actId="1076"/>
          <ac:grpSpMkLst>
            <pc:docMk/>
            <pc:sldMk cId="3729149783" sldId="2147470539"/>
            <ac:grpSpMk id="16" creationId="{81D3C4D8-08E5-B196-9FEF-FD2FD8E4E234}"/>
          </ac:grpSpMkLst>
        </pc:grpChg>
        <pc:grpChg chg="add mod">
          <ac:chgData name="Mathias Vercauteren" userId="fa5be325-c4b1-412f-aabb-20c14464bfb7" providerId="ADAL" clId="{25C97D6E-73B0-4140-96CD-2BA9D853D87A}" dt="2024-09-25T18:39:05.496" v="15682" actId="1076"/>
          <ac:grpSpMkLst>
            <pc:docMk/>
            <pc:sldMk cId="3729149783" sldId="2147470539"/>
            <ac:grpSpMk id="21" creationId="{B2F535C5-279A-F41E-4E42-ED1990753980}"/>
          </ac:grpSpMkLst>
        </pc:grpChg>
        <pc:grpChg chg="add mod">
          <ac:chgData name="Mathias Vercauteren" userId="fa5be325-c4b1-412f-aabb-20c14464bfb7" providerId="ADAL" clId="{25C97D6E-73B0-4140-96CD-2BA9D853D87A}" dt="2024-09-25T18:39:05.496" v="15682" actId="1076"/>
          <ac:grpSpMkLst>
            <pc:docMk/>
            <pc:sldMk cId="3729149783" sldId="2147470539"/>
            <ac:grpSpMk id="24" creationId="{B22F0C3D-EA0F-91FE-84B7-78015B07C7B8}"/>
          </ac:grpSpMkLst>
        </pc:grpChg>
        <pc:picChg chg="mod">
          <ac:chgData name="Mathias Vercauteren" userId="fa5be325-c4b1-412f-aabb-20c14464bfb7" providerId="ADAL" clId="{25C97D6E-73B0-4140-96CD-2BA9D853D87A}" dt="2024-09-25T18:39:03.418" v="15681"/>
          <ac:picMkLst>
            <pc:docMk/>
            <pc:sldMk cId="3729149783" sldId="2147470539"/>
            <ac:picMk id="20" creationId="{ACFF40BD-A96D-453A-1570-BC095AA9B636}"/>
          </ac:picMkLst>
        </pc:picChg>
        <pc:picChg chg="mod">
          <ac:chgData name="Mathias Vercauteren" userId="fa5be325-c4b1-412f-aabb-20c14464bfb7" providerId="ADAL" clId="{25C97D6E-73B0-4140-96CD-2BA9D853D87A}" dt="2024-09-25T18:39:03.418" v="15681"/>
          <ac:picMkLst>
            <pc:docMk/>
            <pc:sldMk cId="3729149783" sldId="2147470539"/>
            <ac:picMk id="23" creationId="{B3D3D181-B84A-191E-DB70-3D3EDD96423F}"/>
          </ac:picMkLst>
        </pc:picChg>
        <pc:picChg chg="mod">
          <ac:chgData name="Mathias Vercauteren" userId="fa5be325-c4b1-412f-aabb-20c14464bfb7" providerId="ADAL" clId="{25C97D6E-73B0-4140-96CD-2BA9D853D87A}" dt="2024-09-25T18:39:03.418" v="15681"/>
          <ac:picMkLst>
            <pc:docMk/>
            <pc:sldMk cId="3729149783" sldId="2147470539"/>
            <ac:picMk id="26" creationId="{D4B90D47-F2B7-B995-6949-2A75AE55039C}"/>
          </ac:picMkLst>
        </pc:picChg>
      </pc:sldChg>
      <pc:sldChg chg="addSp delSp modSp add mod ord modTransition modAnim modNotesTx">
        <pc:chgData name="Mathias Vercauteren" userId="fa5be325-c4b1-412f-aabb-20c14464bfb7" providerId="ADAL" clId="{25C97D6E-73B0-4140-96CD-2BA9D853D87A}" dt="2024-10-02T17:13:14.143" v="41813"/>
        <pc:sldMkLst>
          <pc:docMk/>
          <pc:sldMk cId="701170319" sldId="2147470540"/>
        </pc:sldMkLst>
        <pc:spChg chg="add mod">
          <ac:chgData name="Mathias Vercauteren" userId="fa5be325-c4b1-412f-aabb-20c14464bfb7" providerId="ADAL" clId="{25C97D6E-73B0-4140-96CD-2BA9D853D87A}" dt="2024-09-25T18:33:52.180" v="15600" actId="1076"/>
          <ac:spMkLst>
            <pc:docMk/>
            <pc:sldMk cId="701170319" sldId="2147470540"/>
            <ac:spMk id="11" creationId="{7E278466-8EA3-AB3E-F444-2DC05F550E0E}"/>
          </ac:spMkLst>
        </pc:spChg>
        <pc:spChg chg="add mod">
          <ac:chgData name="Mathias Vercauteren" userId="fa5be325-c4b1-412f-aabb-20c14464bfb7" providerId="ADAL" clId="{25C97D6E-73B0-4140-96CD-2BA9D853D87A}" dt="2024-09-25T18:33:54.071" v="15601" actId="1076"/>
          <ac:spMkLst>
            <pc:docMk/>
            <pc:sldMk cId="701170319" sldId="2147470540"/>
            <ac:spMk id="12" creationId="{19D7CC44-BAA4-F349-DD3F-429A4DD1E78F}"/>
          </ac:spMkLst>
        </pc:spChg>
        <pc:spChg chg="add mod">
          <ac:chgData name="Mathias Vercauteren" userId="fa5be325-c4b1-412f-aabb-20c14464bfb7" providerId="ADAL" clId="{25C97D6E-73B0-4140-96CD-2BA9D853D87A}" dt="2024-09-25T18:33:55.840" v="15602" actId="1076"/>
          <ac:spMkLst>
            <pc:docMk/>
            <pc:sldMk cId="701170319" sldId="2147470540"/>
            <ac:spMk id="13" creationId="{BE3C2143-1918-4E5A-4554-A5EA77501136}"/>
          </ac:spMkLst>
        </pc:spChg>
        <pc:spChg chg="add mod">
          <ac:chgData name="Mathias Vercauteren" userId="fa5be325-c4b1-412f-aabb-20c14464bfb7" providerId="ADAL" clId="{25C97D6E-73B0-4140-96CD-2BA9D853D87A}" dt="2024-09-25T18:34:01.795" v="15605" actId="1076"/>
          <ac:spMkLst>
            <pc:docMk/>
            <pc:sldMk cId="701170319" sldId="2147470540"/>
            <ac:spMk id="14" creationId="{DFED29F9-8196-84A2-B9CA-15E80325071A}"/>
          </ac:spMkLst>
        </pc:spChg>
        <pc:spChg chg="add mod">
          <ac:chgData name="Mathias Vercauteren" userId="fa5be325-c4b1-412f-aabb-20c14464bfb7" providerId="ADAL" clId="{25C97D6E-73B0-4140-96CD-2BA9D853D87A}" dt="2024-09-25T18:34:03.618" v="15606" actId="571"/>
          <ac:spMkLst>
            <pc:docMk/>
            <pc:sldMk cId="701170319" sldId="2147470540"/>
            <ac:spMk id="15" creationId="{D3766A0E-C28A-A57A-BD0F-A109826C41A0}"/>
          </ac:spMkLst>
        </pc:spChg>
        <pc:spChg chg="add mod">
          <ac:chgData name="Mathias Vercauteren" userId="fa5be325-c4b1-412f-aabb-20c14464bfb7" providerId="ADAL" clId="{25C97D6E-73B0-4140-96CD-2BA9D853D87A}" dt="2024-09-25T18:34:05.209" v="15607" actId="571"/>
          <ac:spMkLst>
            <pc:docMk/>
            <pc:sldMk cId="701170319" sldId="2147470540"/>
            <ac:spMk id="16" creationId="{AF17DB86-1DEB-CC15-D5B5-86175240A353}"/>
          </ac:spMkLst>
        </pc:spChg>
        <pc:spChg chg="add mod">
          <ac:chgData name="Mathias Vercauteren" userId="fa5be325-c4b1-412f-aabb-20c14464bfb7" providerId="ADAL" clId="{25C97D6E-73B0-4140-96CD-2BA9D853D87A}" dt="2024-09-25T18:34:08.762" v="15608" actId="571"/>
          <ac:spMkLst>
            <pc:docMk/>
            <pc:sldMk cId="701170319" sldId="2147470540"/>
            <ac:spMk id="18" creationId="{4633F855-9A19-FBB6-BE54-2E741777A6CA}"/>
          </ac:spMkLst>
        </pc:spChg>
        <pc:spChg chg="mod">
          <ac:chgData name="Mathias Vercauteren" userId="fa5be325-c4b1-412f-aabb-20c14464bfb7" providerId="ADAL" clId="{25C97D6E-73B0-4140-96CD-2BA9D853D87A}" dt="2024-09-25T18:35:10.609" v="15619" actId="20577"/>
          <ac:spMkLst>
            <pc:docMk/>
            <pc:sldMk cId="701170319" sldId="2147470540"/>
            <ac:spMk id="28" creationId="{1257929D-904C-B02F-8EC4-78B668013BCF}"/>
          </ac:spMkLst>
        </pc:spChg>
        <pc:spChg chg="del">
          <ac:chgData name="Mathias Vercauteren" userId="fa5be325-c4b1-412f-aabb-20c14464bfb7" providerId="ADAL" clId="{25C97D6E-73B0-4140-96CD-2BA9D853D87A}" dt="2024-09-25T18:38:46.680" v="15679" actId="478"/>
          <ac:spMkLst>
            <pc:docMk/>
            <pc:sldMk cId="701170319" sldId="2147470540"/>
            <ac:spMk id="32" creationId="{EDF3A028-880C-3860-0D36-3183F4BAC0F0}"/>
          </ac:spMkLst>
        </pc:spChg>
        <pc:spChg chg="del">
          <ac:chgData name="Mathias Vercauteren" userId="fa5be325-c4b1-412f-aabb-20c14464bfb7" providerId="ADAL" clId="{25C97D6E-73B0-4140-96CD-2BA9D853D87A}" dt="2024-09-25T18:38:46.680" v="15679" actId="478"/>
          <ac:spMkLst>
            <pc:docMk/>
            <pc:sldMk cId="701170319" sldId="2147470540"/>
            <ac:spMk id="33" creationId="{3EF3DE3B-64E9-840D-1822-F92BE43E06F6}"/>
          </ac:spMkLst>
        </pc:spChg>
        <pc:spChg chg="mod">
          <ac:chgData name="Mathias Vercauteren" userId="fa5be325-c4b1-412f-aabb-20c14464bfb7" providerId="ADAL" clId="{25C97D6E-73B0-4140-96CD-2BA9D853D87A}" dt="2024-09-25T18:35:23.116" v="15625" actId="20577"/>
          <ac:spMkLst>
            <pc:docMk/>
            <pc:sldMk cId="701170319" sldId="2147470540"/>
            <ac:spMk id="37" creationId="{0D7D1010-EFFD-D9EE-C72C-412F9C36EA4D}"/>
          </ac:spMkLst>
        </pc:spChg>
        <pc:spChg chg="mod">
          <ac:chgData name="Mathias Vercauteren" userId="fa5be325-c4b1-412f-aabb-20c14464bfb7" providerId="ADAL" clId="{25C97D6E-73B0-4140-96CD-2BA9D853D87A}" dt="2024-09-25T18:35:35.561" v="15636" actId="20577"/>
          <ac:spMkLst>
            <pc:docMk/>
            <pc:sldMk cId="701170319" sldId="2147470540"/>
            <ac:spMk id="44" creationId="{0F14B238-05E6-CB3E-0F0B-0E33B5D062CF}"/>
          </ac:spMkLst>
        </pc:spChg>
        <pc:spChg chg="mod">
          <ac:chgData name="Mathias Vercauteren" userId="fa5be325-c4b1-412f-aabb-20c14464bfb7" providerId="ADAL" clId="{25C97D6E-73B0-4140-96CD-2BA9D853D87A}" dt="2024-09-25T18:35:48.717" v="15641"/>
          <ac:spMkLst>
            <pc:docMk/>
            <pc:sldMk cId="701170319" sldId="2147470540"/>
            <ac:spMk id="53" creationId="{02FD7681-760C-E09A-B28C-33B16A72EC0B}"/>
          </ac:spMkLst>
        </pc:spChg>
        <pc:spChg chg="del">
          <ac:chgData name="Mathias Vercauteren" userId="fa5be325-c4b1-412f-aabb-20c14464bfb7" providerId="ADAL" clId="{25C97D6E-73B0-4140-96CD-2BA9D853D87A}" dt="2024-09-25T18:38:46.680" v="15679" actId="478"/>
          <ac:spMkLst>
            <pc:docMk/>
            <pc:sldMk cId="701170319" sldId="2147470540"/>
            <ac:spMk id="60" creationId="{9F0B5FBB-4D07-57D9-04F6-0A4F90AD1EAB}"/>
          </ac:spMkLst>
        </pc:spChg>
        <pc:spChg chg="del">
          <ac:chgData name="Mathias Vercauteren" userId="fa5be325-c4b1-412f-aabb-20c14464bfb7" providerId="ADAL" clId="{25C97D6E-73B0-4140-96CD-2BA9D853D87A}" dt="2024-09-25T18:38:46.680" v="15679" actId="478"/>
          <ac:spMkLst>
            <pc:docMk/>
            <pc:sldMk cId="701170319" sldId="2147470540"/>
            <ac:spMk id="61" creationId="{B115E6B2-713D-086F-B6BC-4960D25C4E7E}"/>
          </ac:spMkLst>
        </pc:spChg>
      </pc:sldChg>
      <pc:sldChg chg="addSp modSp add mod ord modTransition modAnim">
        <pc:chgData name="Mathias Vercauteren" userId="fa5be325-c4b1-412f-aabb-20c14464bfb7" providerId="ADAL" clId="{25C97D6E-73B0-4140-96CD-2BA9D853D87A}" dt="2024-10-02T17:13:14.143" v="41813"/>
        <pc:sldMkLst>
          <pc:docMk/>
          <pc:sldMk cId="1108578439" sldId="2147470541"/>
        </pc:sldMkLst>
        <pc:spChg chg="mod">
          <ac:chgData name="Mathias Vercauteren" userId="fa5be325-c4b1-412f-aabb-20c14464bfb7" providerId="ADAL" clId="{25C97D6E-73B0-4140-96CD-2BA9D853D87A}" dt="2024-09-25T18:42:45.799" v="15862"/>
          <ac:spMkLst>
            <pc:docMk/>
            <pc:sldMk cId="1108578439" sldId="2147470541"/>
            <ac:spMk id="20" creationId="{B7C5BDBF-D12C-62F5-C593-E5C32E831189}"/>
          </ac:spMkLst>
        </pc:spChg>
        <pc:spChg chg="mod">
          <ac:chgData name="Mathias Vercauteren" userId="fa5be325-c4b1-412f-aabb-20c14464bfb7" providerId="ADAL" clId="{25C97D6E-73B0-4140-96CD-2BA9D853D87A}" dt="2024-09-25T18:42:54.324" v="15865"/>
          <ac:spMkLst>
            <pc:docMk/>
            <pc:sldMk cId="1108578439" sldId="2147470541"/>
            <ac:spMk id="23" creationId="{9476B757-8ED0-7167-285E-0176F55666C4}"/>
          </ac:spMkLst>
        </pc:spChg>
        <pc:spChg chg="mod">
          <ac:chgData name="Mathias Vercauteren" userId="fa5be325-c4b1-412f-aabb-20c14464bfb7" providerId="ADAL" clId="{25C97D6E-73B0-4140-96CD-2BA9D853D87A}" dt="2024-09-25T18:43:04.332" v="15867" actId="571"/>
          <ac:spMkLst>
            <pc:docMk/>
            <pc:sldMk cId="1108578439" sldId="2147470541"/>
            <ac:spMk id="32" creationId="{1E070019-D6C9-5251-79E9-001302D7FF31}"/>
          </ac:spMkLst>
        </pc:spChg>
        <pc:grpChg chg="add mod">
          <ac:chgData name="Mathias Vercauteren" userId="fa5be325-c4b1-412f-aabb-20c14464bfb7" providerId="ADAL" clId="{25C97D6E-73B0-4140-96CD-2BA9D853D87A}" dt="2024-09-25T18:42:50.178" v="15863" actId="1076"/>
          <ac:grpSpMkLst>
            <pc:docMk/>
            <pc:sldMk cId="1108578439" sldId="2147470541"/>
            <ac:grpSpMk id="19" creationId="{A67F29F6-5CF2-37F4-9B79-9F938FF1991A}"/>
          </ac:grpSpMkLst>
        </pc:grpChg>
        <pc:grpChg chg="add mod">
          <ac:chgData name="Mathias Vercauteren" userId="fa5be325-c4b1-412f-aabb-20c14464bfb7" providerId="ADAL" clId="{25C97D6E-73B0-4140-96CD-2BA9D853D87A}" dt="2024-09-25T18:42:58.983" v="15866" actId="1076"/>
          <ac:grpSpMkLst>
            <pc:docMk/>
            <pc:sldMk cId="1108578439" sldId="2147470541"/>
            <ac:grpSpMk id="22" creationId="{08147ECE-2ECB-AC1C-F144-B3D6220B4382}"/>
          </ac:grpSpMkLst>
        </pc:grpChg>
        <pc:grpChg chg="add mod">
          <ac:chgData name="Mathias Vercauteren" userId="fa5be325-c4b1-412f-aabb-20c14464bfb7" providerId="ADAL" clId="{25C97D6E-73B0-4140-96CD-2BA9D853D87A}" dt="2024-09-25T18:43:24.757" v="15869" actId="1076"/>
          <ac:grpSpMkLst>
            <pc:docMk/>
            <pc:sldMk cId="1108578439" sldId="2147470541"/>
            <ac:grpSpMk id="25" creationId="{B23DF122-3B08-3B42-C61D-C64171768D9B}"/>
          </ac:grpSpMkLst>
        </pc:grpChg>
        <pc:picChg chg="mod">
          <ac:chgData name="Mathias Vercauteren" userId="fa5be325-c4b1-412f-aabb-20c14464bfb7" providerId="ADAL" clId="{25C97D6E-73B0-4140-96CD-2BA9D853D87A}" dt="2024-09-25T18:42:45.799" v="15862"/>
          <ac:picMkLst>
            <pc:docMk/>
            <pc:sldMk cId="1108578439" sldId="2147470541"/>
            <ac:picMk id="21" creationId="{4CDBCF8B-970D-4B25-A7AC-F9C8FCF26A44}"/>
          </ac:picMkLst>
        </pc:picChg>
        <pc:picChg chg="mod">
          <ac:chgData name="Mathias Vercauteren" userId="fa5be325-c4b1-412f-aabb-20c14464bfb7" providerId="ADAL" clId="{25C97D6E-73B0-4140-96CD-2BA9D853D87A}" dt="2024-09-25T18:42:54.324" v="15865"/>
          <ac:picMkLst>
            <pc:docMk/>
            <pc:sldMk cId="1108578439" sldId="2147470541"/>
            <ac:picMk id="24" creationId="{1F41062F-3954-A64A-A10A-0F2E07BFADF4}"/>
          </ac:picMkLst>
        </pc:picChg>
        <pc:picChg chg="mod">
          <ac:chgData name="Mathias Vercauteren" userId="fa5be325-c4b1-412f-aabb-20c14464bfb7" providerId="ADAL" clId="{25C97D6E-73B0-4140-96CD-2BA9D853D87A}" dt="2024-09-25T18:43:04.332" v="15867" actId="571"/>
          <ac:picMkLst>
            <pc:docMk/>
            <pc:sldMk cId="1108578439" sldId="2147470541"/>
            <ac:picMk id="33" creationId="{722D8397-0AA5-5264-8441-77759D2BE0AF}"/>
          </ac:picMkLst>
        </pc:picChg>
      </pc:sldChg>
      <pc:sldChg chg="addSp delSp modSp add mod ord modTransition modAnim">
        <pc:chgData name="Mathias Vercauteren" userId="fa5be325-c4b1-412f-aabb-20c14464bfb7" providerId="ADAL" clId="{25C97D6E-73B0-4140-96CD-2BA9D853D87A}" dt="2024-10-02T17:13:14.143" v="41813"/>
        <pc:sldMkLst>
          <pc:docMk/>
          <pc:sldMk cId="3822294674" sldId="2147470542"/>
        </pc:sldMkLst>
        <pc:spChg chg="mod">
          <ac:chgData name="Mathias Vercauteren" userId="fa5be325-c4b1-412f-aabb-20c14464bfb7" providerId="ADAL" clId="{25C97D6E-73B0-4140-96CD-2BA9D853D87A}" dt="2024-09-25T18:47:48.142" v="15920" actId="108"/>
          <ac:spMkLst>
            <pc:docMk/>
            <pc:sldMk cId="3822294674" sldId="2147470542"/>
            <ac:spMk id="13" creationId="{6C0D9875-A05D-579F-AF3B-2A570385B91B}"/>
          </ac:spMkLst>
        </pc:spChg>
        <pc:spChg chg="mod">
          <ac:chgData name="Mathias Vercauteren" userId="fa5be325-c4b1-412f-aabb-20c14464bfb7" providerId="ADAL" clId="{25C97D6E-73B0-4140-96CD-2BA9D853D87A}" dt="2024-09-25T18:47:40.103" v="15919" actId="20577"/>
          <ac:spMkLst>
            <pc:docMk/>
            <pc:sldMk cId="3822294674" sldId="2147470542"/>
            <ac:spMk id="14" creationId="{7211E638-AD7A-9FA9-38AF-A1565A4636CE}"/>
          </ac:spMkLst>
        </pc:spChg>
        <pc:spChg chg="add mod">
          <ac:chgData name="Mathias Vercauteren" userId="fa5be325-c4b1-412f-aabb-20c14464bfb7" providerId="ADAL" clId="{25C97D6E-73B0-4140-96CD-2BA9D853D87A}" dt="2024-09-25T18:48:04.801" v="15922" actId="1076"/>
          <ac:spMkLst>
            <pc:docMk/>
            <pc:sldMk cId="3822294674" sldId="2147470542"/>
            <ac:spMk id="15" creationId="{3C2CC908-D186-7867-A7B3-7B139615B5FD}"/>
          </ac:spMkLst>
        </pc:spChg>
        <pc:spChg chg="add mod">
          <ac:chgData name="Mathias Vercauteren" userId="fa5be325-c4b1-412f-aabb-20c14464bfb7" providerId="ADAL" clId="{25C97D6E-73B0-4140-96CD-2BA9D853D87A}" dt="2024-09-25T18:48:04.801" v="15922" actId="1076"/>
          <ac:spMkLst>
            <pc:docMk/>
            <pc:sldMk cId="3822294674" sldId="2147470542"/>
            <ac:spMk id="27" creationId="{7E1E1FB1-E13A-F9B6-931C-26F03CB5F43E}"/>
          </ac:spMkLst>
        </pc:spChg>
        <pc:spChg chg="add mod">
          <ac:chgData name="Mathias Vercauteren" userId="fa5be325-c4b1-412f-aabb-20c14464bfb7" providerId="ADAL" clId="{25C97D6E-73B0-4140-96CD-2BA9D853D87A}" dt="2024-09-25T18:48:04.801" v="15922" actId="1076"/>
          <ac:spMkLst>
            <pc:docMk/>
            <pc:sldMk cId="3822294674" sldId="2147470542"/>
            <ac:spMk id="28" creationId="{22D9C935-BBD9-10D1-01C8-3E0286C13E27}"/>
          </ac:spMkLst>
        </pc:spChg>
        <pc:spChg chg="add mod">
          <ac:chgData name="Mathias Vercauteren" userId="fa5be325-c4b1-412f-aabb-20c14464bfb7" providerId="ADAL" clId="{25C97D6E-73B0-4140-96CD-2BA9D853D87A}" dt="2024-09-25T18:48:04.801" v="15922" actId="1076"/>
          <ac:spMkLst>
            <pc:docMk/>
            <pc:sldMk cId="3822294674" sldId="2147470542"/>
            <ac:spMk id="29" creationId="{B640C770-12B0-02F0-06DE-BCC5D975A004}"/>
          </ac:spMkLst>
        </pc:spChg>
        <pc:spChg chg="add mod">
          <ac:chgData name="Mathias Vercauteren" userId="fa5be325-c4b1-412f-aabb-20c14464bfb7" providerId="ADAL" clId="{25C97D6E-73B0-4140-96CD-2BA9D853D87A}" dt="2024-09-25T18:48:04.801" v="15922" actId="1076"/>
          <ac:spMkLst>
            <pc:docMk/>
            <pc:sldMk cId="3822294674" sldId="2147470542"/>
            <ac:spMk id="30" creationId="{0DD4DE5A-E8D0-492A-BA9D-2034BFD2911F}"/>
          </ac:spMkLst>
        </pc:spChg>
        <pc:spChg chg="add mod">
          <ac:chgData name="Mathias Vercauteren" userId="fa5be325-c4b1-412f-aabb-20c14464bfb7" providerId="ADAL" clId="{25C97D6E-73B0-4140-96CD-2BA9D853D87A}" dt="2024-09-25T18:48:44.865" v="15928" actId="1076"/>
          <ac:spMkLst>
            <pc:docMk/>
            <pc:sldMk cId="3822294674" sldId="2147470542"/>
            <ac:spMk id="31" creationId="{432A269D-AC48-0CA2-11D8-64EDD88345A1}"/>
          </ac:spMkLst>
        </pc:spChg>
        <pc:spChg chg="add mod">
          <ac:chgData name="Mathias Vercauteren" userId="fa5be325-c4b1-412f-aabb-20c14464bfb7" providerId="ADAL" clId="{25C97D6E-73B0-4140-96CD-2BA9D853D87A}" dt="2024-09-25T18:48:04.801" v="15922" actId="1076"/>
          <ac:spMkLst>
            <pc:docMk/>
            <pc:sldMk cId="3822294674" sldId="2147470542"/>
            <ac:spMk id="32" creationId="{C642925C-938B-70CD-6B2C-6AAAA846C916}"/>
          </ac:spMkLst>
        </pc:spChg>
        <pc:spChg chg="add mod">
          <ac:chgData name="Mathias Vercauteren" userId="fa5be325-c4b1-412f-aabb-20c14464bfb7" providerId="ADAL" clId="{25C97D6E-73B0-4140-96CD-2BA9D853D87A}" dt="2024-09-25T18:48:04.801" v="15922" actId="1076"/>
          <ac:spMkLst>
            <pc:docMk/>
            <pc:sldMk cId="3822294674" sldId="2147470542"/>
            <ac:spMk id="33" creationId="{EFF29D51-3996-9E7D-CD3C-264C1376718F}"/>
          </ac:spMkLst>
        </pc:spChg>
        <pc:spChg chg="add mod">
          <ac:chgData name="Mathias Vercauteren" userId="fa5be325-c4b1-412f-aabb-20c14464bfb7" providerId="ADAL" clId="{25C97D6E-73B0-4140-96CD-2BA9D853D87A}" dt="2024-09-25T18:48:53.037" v="15929" actId="1076"/>
          <ac:spMkLst>
            <pc:docMk/>
            <pc:sldMk cId="3822294674" sldId="2147470542"/>
            <ac:spMk id="34" creationId="{54601546-689C-75AE-4500-DA32ED2732C4}"/>
          </ac:spMkLst>
        </pc:spChg>
        <pc:spChg chg="add mod">
          <ac:chgData name="Mathias Vercauteren" userId="fa5be325-c4b1-412f-aabb-20c14464bfb7" providerId="ADAL" clId="{25C97D6E-73B0-4140-96CD-2BA9D853D87A}" dt="2024-09-25T18:48:04.801" v="15922" actId="1076"/>
          <ac:spMkLst>
            <pc:docMk/>
            <pc:sldMk cId="3822294674" sldId="2147470542"/>
            <ac:spMk id="35" creationId="{AF86B0EC-26AB-CE9D-5009-CC73EADC8C28}"/>
          </ac:spMkLst>
        </pc:spChg>
        <pc:spChg chg="add mod">
          <ac:chgData name="Mathias Vercauteren" userId="fa5be325-c4b1-412f-aabb-20c14464bfb7" providerId="ADAL" clId="{25C97D6E-73B0-4140-96CD-2BA9D853D87A}" dt="2024-09-25T18:48:04.801" v="15922" actId="1076"/>
          <ac:spMkLst>
            <pc:docMk/>
            <pc:sldMk cId="3822294674" sldId="2147470542"/>
            <ac:spMk id="36" creationId="{79EF920B-223A-D92B-6C84-507023F00318}"/>
          </ac:spMkLst>
        </pc:spChg>
        <pc:spChg chg="add mod">
          <ac:chgData name="Mathias Vercauteren" userId="fa5be325-c4b1-412f-aabb-20c14464bfb7" providerId="ADAL" clId="{25C97D6E-73B0-4140-96CD-2BA9D853D87A}" dt="2024-09-25T18:48:04.801" v="15922" actId="1076"/>
          <ac:spMkLst>
            <pc:docMk/>
            <pc:sldMk cId="3822294674" sldId="2147470542"/>
            <ac:spMk id="37" creationId="{2216D226-8BDF-305A-4577-39F9D6094B2F}"/>
          </ac:spMkLst>
        </pc:spChg>
        <pc:spChg chg="add mod">
          <ac:chgData name="Mathias Vercauteren" userId="fa5be325-c4b1-412f-aabb-20c14464bfb7" providerId="ADAL" clId="{25C97D6E-73B0-4140-96CD-2BA9D853D87A}" dt="2024-09-25T18:48:04.801" v="15922" actId="1076"/>
          <ac:spMkLst>
            <pc:docMk/>
            <pc:sldMk cId="3822294674" sldId="2147470542"/>
            <ac:spMk id="38" creationId="{86E35B05-72A2-8274-A970-1E3D0FAC7F31}"/>
          </ac:spMkLst>
        </pc:spChg>
        <pc:spChg chg="add mod">
          <ac:chgData name="Mathias Vercauteren" userId="fa5be325-c4b1-412f-aabb-20c14464bfb7" providerId="ADAL" clId="{25C97D6E-73B0-4140-96CD-2BA9D853D87A}" dt="2024-09-25T18:48:04.801" v="15922" actId="1076"/>
          <ac:spMkLst>
            <pc:docMk/>
            <pc:sldMk cId="3822294674" sldId="2147470542"/>
            <ac:spMk id="39" creationId="{1DAB936F-1612-7460-6295-8CFD5D654117}"/>
          </ac:spMkLst>
        </pc:spChg>
        <pc:spChg chg="mod">
          <ac:chgData name="Mathias Vercauteren" userId="fa5be325-c4b1-412f-aabb-20c14464bfb7" providerId="ADAL" clId="{25C97D6E-73B0-4140-96CD-2BA9D853D87A}" dt="2024-09-25T18:48:01.823" v="15921"/>
          <ac:spMkLst>
            <pc:docMk/>
            <pc:sldMk cId="3822294674" sldId="2147470542"/>
            <ac:spMk id="41" creationId="{B40E54F6-E774-B46E-63E0-991CD2B2E533}"/>
          </ac:spMkLst>
        </pc:spChg>
        <pc:spChg chg="add del mod">
          <ac:chgData name="Mathias Vercauteren" userId="fa5be325-c4b1-412f-aabb-20c14464bfb7" providerId="ADAL" clId="{25C97D6E-73B0-4140-96CD-2BA9D853D87A}" dt="2024-09-25T18:49:11.350" v="15934" actId="478"/>
          <ac:spMkLst>
            <pc:docMk/>
            <pc:sldMk cId="3822294674" sldId="2147470542"/>
            <ac:spMk id="43" creationId="{95A1855F-83D2-8B68-E988-FA0D6536ABDA}"/>
          </ac:spMkLst>
        </pc:spChg>
        <pc:spChg chg="add mod">
          <ac:chgData name="Mathias Vercauteren" userId="fa5be325-c4b1-412f-aabb-20c14464bfb7" providerId="ADAL" clId="{25C97D6E-73B0-4140-96CD-2BA9D853D87A}" dt="2024-09-25T18:49:09.933" v="15933" actId="1076"/>
          <ac:spMkLst>
            <pc:docMk/>
            <pc:sldMk cId="3822294674" sldId="2147470542"/>
            <ac:spMk id="44" creationId="{20C7682B-E49A-D2D3-18F0-9CE52F5C54F6}"/>
          </ac:spMkLst>
        </pc:spChg>
        <pc:spChg chg="add mod">
          <ac:chgData name="Mathias Vercauteren" userId="fa5be325-c4b1-412f-aabb-20c14464bfb7" providerId="ADAL" clId="{25C97D6E-73B0-4140-96CD-2BA9D853D87A}" dt="2024-09-25T18:49:01.430" v="15931" actId="1076"/>
          <ac:spMkLst>
            <pc:docMk/>
            <pc:sldMk cId="3822294674" sldId="2147470542"/>
            <ac:spMk id="45" creationId="{D3C4DF00-79C1-A20A-BFE5-FE4C19ABC406}"/>
          </ac:spMkLst>
        </pc:spChg>
        <pc:spChg chg="mod">
          <ac:chgData name="Mathias Vercauteren" userId="fa5be325-c4b1-412f-aabb-20c14464bfb7" providerId="ADAL" clId="{25C97D6E-73B0-4140-96CD-2BA9D853D87A}" dt="2024-09-25T18:48:22.454" v="15924"/>
          <ac:spMkLst>
            <pc:docMk/>
            <pc:sldMk cId="3822294674" sldId="2147470542"/>
            <ac:spMk id="47" creationId="{E1C0DC63-A6FD-90A4-CB0A-F5DE10DF4A8C}"/>
          </ac:spMkLst>
        </pc:spChg>
        <pc:spChg chg="mod">
          <ac:chgData name="Mathias Vercauteren" userId="fa5be325-c4b1-412f-aabb-20c14464bfb7" providerId="ADAL" clId="{25C97D6E-73B0-4140-96CD-2BA9D853D87A}" dt="2024-09-25T18:48:22.454" v="15924"/>
          <ac:spMkLst>
            <pc:docMk/>
            <pc:sldMk cId="3822294674" sldId="2147470542"/>
            <ac:spMk id="50" creationId="{E5CC9BBE-4C1F-C31C-7301-87596BE6C528}"/>
          </ac:spMkLst>
        </pc:spChg>
        <pc:spChg chg="add mod">
          <ac:chgData name="Mathias Vercauteren" userId="fa5be325-c4b1-412f-aabb-20c14464bfb7" providerId="ADAL" clId="{25C97D6E-73B0-4140-96CD-2BA9D853D87A}" dt="2024-09-25T18:48:36.965" v="15927" actId="571"/>
          <ac:spMkLst>
            <pc:docMk/>
            <pc:sldMk cId="3822294674" sldId="2147470542"/>
            <ac:spMk id="52" creationId="{DD5EA1DC-08C5-C4A5-C46E-58584B2D5A02}"/>
          </ac:spMkLst>
        </pc:spChg>
        <pc:grpChg chg="del">
          <ac:chgData name="Mathias Vercauteren" userId="fa5be325-c4b1-412f-aabb-20c14464bfb7" providerId="ADAL" clId="{25C97D6E-73B0-4140-96CD-2BA9D853D87A}" dt="2024-09-25T18:43:47.463" v="15876" actId="478"/>
          <ac:grpSpMkLst>
            <pc:docMk/>
            <pc:sldMk cId="3822294674" sldId="2147470542"/>
            <ac:grpSpMk id="16" creationId="{81D3C4D8-08E5-B196-9FEF-FD2FD8E4E234}"/>
          </ac:grpSpMkLst>
        </pc:grpChg>
        <pc:grpChg chg="del">
          <ac:chgData name="Mathias Vercauteren" userId="fa5be325-c4b1-412f-aabb-20c14464bfb7" providerId="ADAL" clId="{25C97D6E-73B0-4140-96CD-2BA9D853D87A}" dt="2024-09-25T18:43:47.463" v="15876" actId="478"/>
          <ac:grpSpMkLst>
            <pc:docMk/>
            <pc:sldMk cId="3822294674" sldId="2147470542"/>
            <ac:grpSpMk id="21" creationId="{B2F535C5-279A-F41E-4E42-ED1990753980}"/>
          </ac:grpSpMkLst>
        </pc:grpChg>
        <pc:grpChg chg="del">
          <ac:chgData name="Mathias Vercauteren" userId="fa5be325-c4b1-412f-aabb-20c14464bfb7" providerId="ADAL" clId="{25C97D6E-73B0-4140-96CD-2BA9D853D87A}" dt="2024-09-25T18:43:47.463" v="15876" actId="478"/>
          <ac:grpSpMkLst>
            <pc:docMk/>
            <pc:sldMk cId="3822294674" sldId="2147470542"/>
            <ac:grpSpMk id="24" creationId="{B22F0C3D-EA0F-91FE-84B7-78015B07C7B8}"/>
          </ac:grpSpMkLst>
        </pc:grpChg>
        <pc:grpChg chg="add mod">
          <ac:chgData name="Mathias Vercauteren" userId="fa5be325-c4b1-412f-aabb-20c14464bfb7" providerId="ADAL" clId="{25C97D6E-73B0-4140-96CD-2BA9D853D87A}" dt="2024-09-25T18:48:04.801" v="15922" actId="1076"/>
          <ac:grpSpMkLst>
            <pc:docMk/>
            <pc:sldMk cId="3822294674" sldId="2147470542"/>
            <ac:grpSpMk id="40" creationId="{6037CF1D-FCB2-48FC-B9FD-43BA27B5B9E7}"/>
          </ac:grpSpMkLst>
        </pc:grpChg>
        <pc:grpChg chg="add mod">
          <ac:chgData name="Mathias Vercauteren" userId="fa5be325-c4b1-412f-aabb-20c14464bfb7" providerId="ADAL" clId="{25C97D6E-73B0-4140-96CD-2BA9D853D87A}" dt="2024-09-25T18:49:09.933" v="15933" actId="1076"/>
          <ac:grpSpMkLst>
            <pc:docMk/>
            <pc:sldMk cId="3822294674" sldId="2147470542"/>
            <ac:grpSpMk id="46" creationId="{74F4E4A5-3742-3379-D4AB-BD49A3101E9E}"/>
          </ac:grpSpMkLst>
        </pc:grpChg>
        <pc:grpChg chg="add mod">
          <ac:chgData name="Mathias Vercauteren" userId="fa5be325-c4b1-412f-aabb-20c14464bfb7" providerId="ADAL" clId="{25C97D6E-73B0-4140-96CD-2BA9D853D87A}" dt="2024-09-25T18:49:01.430" v="15931" actId="1076"/>
          <ac:grpSpMkLst>
            <pc:docMk/>
            <pc:sldMk cId="3822294674" sldId="2147470542"/>
            <ac:grpSpMk id="49" creationId="{7FA9F143-2791-D568-0D37-9BDA79EBDA2C}"/>
          </ac:grpSpMkLst>
        </pc:grpChg>
        <pc:picChg chg="mod">
          <ac:chgData name="Mathias Vercauteren" userId="fa5be325-c4b1-412f-aabb-20c14464bfb7" providerId="ADAL" clId="{25C97D6E-73B0-4140-96CD-2BA9D853D87A}" dt="2024-09-25T18:48:01.823" v="15921"/>
          <ac:picMkLst>
            <pc:docMk/>
            <pc:sldMk cId="3822294674" sldId="2147470542"/>
            <ac:picMk id="42" creationId="{98C274A2-F038-9699-29E9-918662E1EA09}"/>
          </ac:picMkLst>
        </pc:picChg>
        <pc:picChg chg="mod">
          <ac:chgData name="Mathias Vercauteren" userId="fa5be325-c4b1-412f-aabb-20c14464bfb7" providerId="ADAL" clId="{25C97D6E-73B0-4140-96CD-2BA9D853D87A}" dt="2024-09-25T18:48:22.454" v="15924"/>
          <ac:picMkLst>
            <pc:docMk/>
            <pc:sldMk cId="3822294674" sldId="2147470542"/>
            <ac:picMk id="48" creationId="{91586E39-D23E-ED23-886E-9C27E59A4BC2}"/>
          </ac:picMkLst>
        </pc:picChg>
        <pc:picChg chg="mod">
          <ac:chgData name="Mathias Vercauteren" userId="fa5be325-c4b1-412f-aabb-20c14464bfb7" providerId="ADAL" clId="{25C97D6E-73B0-4140-96CD-2BA9D853D87A}" dt="2024-09-25T18:48:22.454" v="15924"/>
          <ac:picMkLst>
            <pc:docMk/>
            <pc:sldMk cId="3822294674" sldId="2147470542"/>
            <ac:picMk id="51" creationId="{E101260D-EC21-C7DB-4DE4-0CCA0EC77222}"/>
          </ac:picMkLst>
        </pc:picChg>
      </pc:sldChg>
      <pc:sldChg chg="modSp add mod modTransition">
        <pc:chgData name="Mathias Vercauteren" userId="fa5be325-c4b1-412f-aabb-20c14464bfb7" providerId="ADAL" clId="{25C97D6E-73B0-4140-96CD-2BA9D853D87A}" dt="2024-10-02T17:13:14.143" v="41813"/>
        <pc:sldMkLst>
          <pc:docMk/>
          <pc:sldMk cId="3148916271" sldId="2147470543"/>
        </pc:sldMkLst>
        <pc:spChg chg="mod">
          <ac:chgData name="Mathias Vercauteren" userId="fa5be325-c4b1-412f-aabb-20c14464bfb7" providerId="ADAL" clId="{25C97D6E-73B0-4140-96CD-2BA9D853D87A}" dt="2024-09-25T18:54:10.041" v="16015" actId="20577"/>
          <ac:spMkLst>
            <pc:docMk/>
            <pc:sldMk cId="3148916271" sldId="2147470543"/>
            <ac:spMk id="2" creationId="{C8A5EBF4-6C0B-E82E-DCF7-55720A2C10FD}"/>
          </ac:spMkLst>
        </pc:spChg>
        <pc:spChg chg="mod">
          <ac:chgData name="Mathias Vercauteren" userId="fa5be325-c4b1-412f-aabb-20c14464bfb7" providerId="ADAL" clId="{25C97D6E-73B0-4140-96CD-2BA9D853D87A}" dt="2024-09-25T18:54:23.115" v="16020" actId="20577"/>
          <ac:spMkLst>
            <pc:docMk/>
            <pc:sldMk cId="3148916271" sldId="2147470543"/>
            <ac:spMk id="3" creationId="{2C780633-A572-3BD2-CECD-F71BC5FF8723}"/>
          </ac:spMkLst>
        </pc:spChg>
        <pc:spChg chg="mod">
          <ac:chgData name="Mathias Vercauteren" userId="fa5be325-c4b1-412f-aabb-20c14464bfb7" providerId="ADAL" clId="{25C97D6E-73B0-4140-96CD-2BA9D853D87A}" dt="2024-09-25T18:54:49.377" v="16029" actId="20577"/>
          <ac:spMkLst>
            <pc:docMk/>
            <pc:sldMk cId="3148916271" sldId="2147470543"/>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3745611746" sldId="2147470544"/>
        </pc:sldMkLst>
        <pc:spChg chg="mod">
          <ac:chgData name="Mathias Vercauteren" userId="fa5be325-c4b1-412f-aabb-20c14464bfb7" providerId="ADAL" clId="{25C97D6E-73B0-4140-96CD-2BA9D853D87A}" dt="2024-09-25T19:27:25.630" v="16595" actId="2711"/>
          <ac:spMkLst>
            <pc:docMk/>
            <pc:sldMk cId="3745611746" sldId="2147470544"/>
            <ac:spMk id="2" creationId="{C8A5EBF4-6C0B-E82E-DCF7-55720A2C10FD}"/>
          </ac:spMkLst>
        </pc:spChg>
        <pc:spChg chg="mod">
          <ac:chgData name="Mathias Vercauteren" userId="fa5be325-c4b1-412f-aabb-20c14464bfb7" providerId="ADAL" clId="{25C97D6E-73B0-4140-96CD-2BA9D853D87A}" dt="2024-09-25T19:27:25.630" v="16595" actId="2711"/>
          <ac:spMkLst>
            <pc:docMk/>
            <pc:sldMk cId="3745611746" sldId="2147470544"/>
            <ac:spMk id="3" creationId="{2C780633-A572-3BD2-CECD-F71BC5FF8723}"/>
          </ac:spMkLst>
        </pc:spChg>
        <pc:spChg chg="mod">
          <ac:chgData name="Mathias Vercauteren" userId="fa5be325-c4b1-412f-aabb-20c14464bfb7" providerId="ADAL" clId="{25C97D6E-73B0-4140-96CD-2BA9D853D87A}" dt="2024-09-25T19:27:25.630" v="16595" actId="2711"/>
          <ac:spMkLst>
            <pc:docMk/>
            <pc:sldMk cId="3745611746" sldId="2147470544"/>
            <ac:spMk id="4" creationId="{75C206A2-9B4F-FF2B-88F0-6656F6A24395}"/>
          </ac:spMkLst>
        </pc:spChg>
        <pc:spChg chg="mod">
          <ac:chgData name="Mathias Vercauteren" userId="fa5be325-c4b1-412f-aabb-20c14464bfb7" providerId="ADAL" clId="{25C97D6E-73B0-4140-96CD-2BA9D853D87A}" dt="2024-09-25T19:27:25.630" v="16595" actId="2711"/>
          <ac:spMkLst>
            <pc:docMk/>
            <pc:sldMk cId="3745611746" sldId="2147470544"/>
            <ac:spMk id="5" creationId="{5C7A90D9-53BF-813B-A37A-A5D78879EFA8}"/>
          </ac:spMkLst>
        </pc:spChg>
        <pc:spChg chg="mod">
          <ac:chgData name="Mathias Vercauteren" userId="fa5be325-c4b1-412f-aabb-20c14464bfb7" providerId="ADAL" clId="{25C97D6E-73B0-4140-96CD-2BA9D853D87A}" dt="2024-09-25T19:27:25.630" v="16595" actId="2711"/>
          <ac:spMkLst>
            <pc:docMk/>
            <pc:sldMk cId="3745611746" sldId="2147470544"/>
            <ac:spMk id="11" creationId="{AB62074C-1E74-9D61-2D01-3F0C7BBFE769}"/>
          </ac:spMkLst>
        </pc:spChg>
        <pc:spChg chg="mod">
          <ac:chgData name="Mathias Vercauteren" userId="fa5be325-c4b1-412f-aabb-20c14464bfb7" providerId="ADAL" clId="{25C97D6E-73B0-4140-96CD-2BA9D853D87A}" dt="2024-09-25T19:27:25.630" v="16595" actId="2711"/>
          <ac:spMkLst>
            <pc:docMk/>
            <pc:sldMk cId="3745611746" sldId="2147470544"/>
            <ac:spMk id="12" creationId="{83E212AC-47E9-57F0-A32C-37D92E9281D8}"/>
          </ac:spMkLst>
        </pc:spChg>
        <pc:spChg chg="del">
          <ac:chgData name="Mathias Vercauteren" userId="fa5be325-c4b1-412f-aabb-20c14464bfb7" providerId="ADAL" clId="{25C97D6E-73B0-4140-96CD-2BA9D853D87A}" dt="2024-09-25T19:01:48.626" v="16182" actId="478"/>
          <ac:spMkLst>
            <pc:docMk/>
            <pc:sldMk cId="3745611746" sldId="2147470544"/>
            <ac:spMk id="14" creationId="{AD90E61A-2191-DCCE-20A7-03911D92E8BB}"/>
          </ac:spMkLst>
        </pc:spChg>
        <pc:spChg chg="del">
          <ac:chgData name="Mathias Vercauteren" userId="fa5be325-c4b1-412f-aabb-20c14464bfb7" providerId="ADAL" clId="{25C97D6E-73B0-4140-96CD-2BA9D853D87A}" dt="2024-09-25T19:01:50.249" v="16183" actId="478"/>
          <ac:spMkLst>
            <pc:docMk/>
            <pc:sldMk cId="3745611746" sldId="2147470544"/>
            <ac:spMk id="16" creationId="{CBA06705-21D5-FCF3-71F0-829B2613AE3C}"/>
          </ac:spMkLst>
        </pc:spChg>
        <pc:spChg chg="add mod">
          <ac:chgData name="Mathias Vercauteren" userId="fa5be325-c4b1-412f-aabb-20c14464bfb7" providerId="ADAL" clId="{25C97D6E-73B0-4140-96CD-2BA9D853D87A}" dt="2024-09-25T19:27:25.630" v="16595" actId="2711"/>
          <ac:spMkLst>
            <pc:docMk/>
            <pc:sldMk cId="3745611746" sldId="2147470544"/>
            <ac:spMk id="17" creationId="{2CC9A3E6-091A-48B9-8AB4-3DEAE4001DA3}"/>
          </ac:spMkLst>
        </pc:spChg>
        <pc:spChg chg="mod">
          <ac:chgData name="Mathias Vercauteren" userId="fa5be325-c4b1-412f-aabb-20c14464bfb7" providerId="ADAL" clId="{25C97D6E-73B0-4140-96CD-2BA9D853D87A}" dt="2024-09-25T19:27:25.630" v="16595" actId="2711"/>
          <ac:spMkLst>
            <pc:docMk/>
            <pc:sldMk cId="3745611746" sldId="2147470544"/>
            <ac:spMk id="18" creationId="{E4B352E5-7095-E9FB-281F-C89CFB72FDF0}"/>
          </ac:spMkLst>
        </pc:spChg>
        <pc:spChg chg="mod">
          <ac:chgData name="Mathias Vercauteren" userId="fa5be325-c4b1-412f-aabb-20c14464bfb7" providerId="ADAL" clId="{25C97D6E-73B0-4140-96CD-2BA9D853D87A}" dt="2024-09-25T19:27:25.630" v="16595" actId="2711"/>
          <ac:spMkLst>
            <pc:docMk/>
            <pc:sldMk cId="3745611746" sldId="2147470544"/>
            <ac:spMk id="19" creationId="{2F91A056-A17A-2799-101A-9A3A706300CC}"/>
          </ac:spMkLst>
        </pc:spChg>
        <pc:spChg chg="mod">
          <ac:chgData name="Mathias Vercauteren" userId="fa5be325-c4b1-412f-aabb-20c14464bfb7" providerId="ADAL" clId="{25C97D6E-73B0-4140-96CD-2BA9D853D87A}" dt="2024-09-25T19:27:25.630" v="16595" actId="2711"/>
          <ac:spMkLst>
            <pc:docMk/>
            <pc:sldMk cId="3745611746" sldId="2147470544"/>
            <ac:spMk id="59" creationId="{DDE565EC-DB55-E24E-EFE4-75306C3C9202}"/>
          </ac:spMkLst>
        </pc:spChg>
        <pc:spChg chg="mod">
          <ac:chgData name="Mathias Vercauteren" userId="fa5be325-c4b1-412f-aabb-20c14464bfb7" providerId="ADAL" clId="{25C97D6E-73B0-4140-96CD-2BA9D853D87A}" dt="2024-09-25T19:24:48.885" v="16570"/>
          <ac:spMkLst>
            <pc:docMk/>
            <pc:sldMk cId="3745611746" sldId="2147470544"/>
            <ac:spMk id="62" creationId="{8B4C8C14-F4D6-7812-F2FD-4E5073FF68D7}"/>
          </ac:spMkLst>
        </pc:spChg>
        <pc:spChg chg="mod">
          <ac:chgData name="Mathias Vercauteren" userId="fa5be325-c4b1-412f-aabb-20c14464bfb7" providerId="ADAL" clId="{25C97D6E-73B0-4140-96CD-2BA9D853D87A}" dt="2024-09-25T19:24:52.297" v="16572" actId="20577"/>
          <ac:spMkLst>
            <pc:docMk/>
            <pc:sldMk cId="3745611746" sldId="2147470544"/>
            <ac:spMk id="63" creationId="{602D5190-AE25-1406-E067-17CE3559E334}"/>
          </ac:spMkLst>
        </pc:spChg>
        <pc:grpChg chg="mod">
          <ac:chgData name="Mathias Vercauteren" userId="fa5be325-c4b1-412f-aabb-20c14464bfb7" providerId="ADAL" clId="{25C97D6E-73B0-4140-96CD-2BA9D853D87A}" dt="2024-09-25T19:27:25.630" v="16595" actId="2711"/>
          <ac:grpSpMkLst>
            <pc:docMk/>
            <pc:sldMk cId="3745611746" sldId="2147470544"/>
            <ac:grpSpMk id="6" creationId="{BFCCA5E3-DE5A-6AB0-5DF8-077F3B31D1C3}"/>
          </ac:grpSpMkLst>
        </pc:grpChg>
        <pc:grpChg chg="del">
          <ac:chgData name="Mathias Vercauteren" userId="fa5be325-c4b1-412f-aabb-20c14464bfb7" providerId="ADAL" clId="{25C97D6E-73B0-4140-96CD-2BA9D853D87A}" dt="2024-09-25T18:56:29.505" v="16082" actId="478"/>
          <ac:grpSpMkLst>
            <pc:docMk/>
            <pc:sldMk cId="3745611746" sldId="2147470544"/>
            <ac:grpSpMk id="20" creationId="{04953B46-B1D8-0CA0-4105-9DDFE14FA2F1}"/>
          </ac:grpSpMkLst>
        </pc:grpChg>
        <pc:grpChg chg="del">
          <ac:chgData name="Mathias Vercauteren" userId="fa5be325-c4b1-412f-aabb-20c14464bfb7" providerId="ADAL" clId="{25C97D6E-73B0-4140-96CD-2BA9D853D87A}" dt="2024-09-25T18:56:29.505" v="16082" actId="478"/>
          <ac:grpSpMkLst>
            <pc:docMk/>
            <pc:sldMk cId="3745611746" sldId="2147470544"/>
            <ac:grpSpMk id="23" creationId="{E97747D0-F46A-2B33-DE4E-0C031C78FEF3}"/>
          </ac:grpSpMkLst>
        </pc:grpChg>
        <pc:grpChg chg="del">
          <ac:chgData name="Mathias Vercauteren" userId="fa5be325-c4b1-412f-aabb-20c14464bfb7" providerId="ADAL" clId="{25C97D6E-73B0-4140-96CD-2BA9D853D87A}" dt="2024-09-25T18:56:29.505" v="16082" actId="478"/>
          <ac:grpSpMkLst>
            <pc:docMk/>
            <pc:sldMk cId="3745611746" sldId="2147470544"/>
            <ac:grpSpMk id="26" creationId="{E1E5E63A-9D18-3DA6-489E-1367464AA961}"/>
          </ac:grpSpMkLst>
        </pc:grpChg>
        <pc:grpChg chg="mod">
          <ac:chgData name="Mathias Vercauteren" userId="fa5be325-c4b1-412f-aabb-20c14464bfb7" providerId="ADAL" clId="{25C97D6E-73B0-4140-96CD-2BA9D853D87A}" dt="2024-09-25T19:27:25.630" v="16595" actId="2711"/>
          <ac:grpSpMkLst>
            <pc:docMk/>
            <pc:sldMk cId="3745611746" sldId="2147470544"/>
            <ac:grpSpMk id="29" creationId="{79A4509B-1B32-F076-C103-0F58FD1957BA}"/>
          </ac:grpSpMkLst>
        </pc:grpChg>
        <pc:grpChg chg="mod">
          <ac:chgData name="Mathias Vercauteren" userId="fa5be325-c4b1-412f-aabb-20c14464bfb7" providerId="ADAL" clId="{25C97D6E-73B0-4140-96CD-2BA9D853D87A}" dt="2024-09-25T19:27:25.630" v="16595" actId="2711"/>
          <ac:grpSpMkLst>
            <pc:docMk/>
            <pc:sldMk cId="3745611746" sldId="2147470544"/>
            <ac:grpSpMk id="39" creationId="{75DC349D-9376-AFBF-B801-E2AEF8EE0FFC}"/>
          </ac:grpSpMkLst>
        </pc:grpChg>
        <pc:grpChg chg="mod">
          <ac:chgData name="Mathias Vercauteren" userId="fa5be325-c4b1-412f-aabb-20c14464bfb7" providerId="ADAL" clId="{25C97D6E-73B0-4140-96CD-2BA9D853D87A}" dt="2024-09-25T19:27:25.630" v="16595" actId="2711"/>
          <ac:grpSpMkLst>
            <pc:docMk/>
            <pc:sldMk cId="3745611746" sldId="2147470544"/>
            <ac:grpSpMk id="47" creationId="{86F36931-08BA-88E7-0EED-162AAAC80FFC}"/>
          </ac:grpSpMkLst>
        </pc:grpChg>
        <pc:grpChg chg="add mod">
          <ac:chgData name="Mathias Vercauteren" userId="fa5be325-c4b1-412f-aabb-20c14464bfb7" providerId="ADAL" clId="{25C97D6E-73B0-4140-96CD-2BA9D853D87A}" dt="2024-09-25T19:27:25.630" v="16595" actId="2711"/>
          <ac:grpSpMkLst>
            <pc:docMk/>
            <pc:sldMk cId="3745611746" sldId="2147470544"/>
            <ac:grpSpMk id="61" creationId="{5FF619EC-4D8D-33E6-0F62-CD741535BC9B}"/>
          </ac:grpSpMkLst>
        </pc:grpChg>
        <pc:picChg chg="del mod">
          <ac:chgData name="Mathias Vercauteren" userId="fa5be325-c4b1-412f-aabb-20c14464bfb7" providerId="ADAL" clId="{25C97D6E-73B0-4140-96CD-2BA9D853D87A}" dt="2024-09-25T19:01:44.646" v="16181" actId="478"/>
          <ac:picMkLst>
            <pc:docMk/>
            <pc:sldMk cId="3745611746" sldId="2147470544"/>
            <ac:picMk id="13" creationId="{0E2B060B-A117-B8D1-C518-24E3B8FEAB47}"/>
          </ac:picMkLst>
        </pc:picChg>
        <pc:picChg chg="add mod">
          <ac:chgData name="Mathias Vercauteren" userId="fa5be325-c4b1-412f-aabb-20c14464bfb7" providerId="ADAL" clId="{25C97D6E-73B0-4140-96CD-2BA9D853D87A}" dt="2024-09-25T19:27:25.630" v="16595" actId="2711"/>
          <ac:picMkLst>
            <pc:docMk/>
            <pc:sldMk cId="3745611746" sldId="2147470544"/>
            <ac:picMk id="15" creationId="{4B5C2590-73A0-E757-B066-1DCA46D6A1C1}"/>
          </ac:picMkLst>
        </pc:picChg>
        <pc:picChg chg="add mod">
          <ac:chgData name="Mathias Vercauteren" userId="fa5be325-c4b1-412f-aabb-20c14464bfb7" providerId="ADAL" clId="{25C97D6E-73B0-4140-96CD-2BA9D853D87A}" dt="2024-09-25T19:27:25.630" v="16595" actId="2711"/>
          <ac:picMkLst>
            <pc:docMk/>
            <pc:sldMk cId="3745611746" sldId="2147470544"/>
            <ac:picMk id="56" creationId="{E7A5E2CD-34AC-F8BE-A63B-118FAADAACED}"/>
          </ac:picMkLst>
        </pc:picChg>
        <pc:picChg chg="add mod">
          <ac:chgData name="Mathias Vercauteren" userId="fa5be325-c4b1-412f-aabb-20c14464bfb7" providerId="ADAL" clId="{25C97D6E-73B0-4140-96CD-2BA9D853D87A}" dt="2024-09-25T19:27:25.630" v="16595" actId="2711"/>
          <ac:picMkLst>
            <pc:docMk/>
            <pc:sldMk cId="3745611746" sldId="2147470544"/>
            <ac:picMk id="57" creationId="{59C1668F-1BC0-FC23-C4D8-55731DBA3BC1}"/>
          </ac:picMkLst>
        </pc:picChg>
        <pc:picChg chg="add mod">
          <ac:chgData name="Mathias Vercauteren" userId="fa5be325-c4b1-412f-aabb-20c14464bfb7" providerId="ADAL" clId="{25C97D6E-73B0-4140-96CD-2BA9D853D87A}" dt="2024-09-25T19:27:25.630" v="16595" actId="2711"/>
          <ac:picMkLst>
            <pc:docMk/>
            <pc:sldMk cId="3745611746" sldId="2147470544"/>
            <ac:picMk id="58" creationId="{968729EF-AD25-4DCB-A168-61353A762336}"/>
          </ac:picMkLst>
        </pc:picChg>
        <pc:picChg chg="mod">
          <ac:chgData name="Mathias Vercauteren" userId="fa5be325-c4b1-412f-aabb-20c14464bfb7" providerId="ADAL" clId="{25C97D6E-73B0-4140-96CD-2BA9D853D87A}" dt="2024-09-25T19:27:25.630" v="16595" actId="2711"/>
          <ac:picMkLst>
            <pc:docMk/>
            <pc:sldMk cId="3745611746" sldId="2147470544"/>
            <ac:picMk id="60" creationId="{358F0477-D0AC-ED2F-AA6F-D50EBE3FD065}"/>
          </ac:picMkLst>
        </pc:picChg>
        <pc:picChg chg="add mod">
          <ac:chgData name="Mathias Vercauteren" userId="fa5be325-c4b1-412f-aabb-20c14464bfb7" providerId="ADAL" clId="{25C97D6E-73B0-4140-96CD-2BA9D853D87A}" dt="2024-09-25T19:27:25.630" v="16595" actId="2711"/>
          <ac:picMkLst>
            <pc:docMk/>
            <pc:sldMk cId="3745611746" sldId="2147470544"/>
            <ac:picMk id="64" creationId="{847FC957-DB84-D64C-3E1A-68F77E02F9AC}"/>
          </ac:picMkLst>
        </pc:picChg>
      </pc:sldChg>
      <pc:sldChg chg="modSp add mod modTransition">
        <pc:chgData name="Mathias Vercauteren" userId="fa5be325-c4b1-412f-aabb-20c14464bfb7" providerId="ADAL" clId="{25C97D6E-73B0-4140-96CD-2BA9D853D87A}" dt="2024-10-02T17:13:14.143" v="41813"/>
        <pc:sldMkLst>
          <pc:docMk/>
          <pc:sldMk cId="1828614010" sldId="2147470545"/>
        </pc:sldMkLst>
        <pc:spChg chg="mod">
          <ac:chgData name="Mathias Vercauteren" userId="fa5be325-c4b1-412f-aabb-20c14464bfb7" providerId="ADAL" clId="{25C97D6E-73B0-4140-96CD-2BA9D853D87A}" dt="2024-09-25T18:54:15.668" v="16017"/>
          <ac:spMkLst>
            <pc:docMk/>
            <pc:sldMk cId="1828614010" sldId="2147470545"/>
            <ac:spMk id="2" creationId="{C8A5EBF4-6C0B-E82E-DCF7-55720A2C10FD}"/>
          </ac:spMkLst>
        </pc:spChg>
        <pc:spChg chg="mod">
          <ac:chgData name="Mathias Vercauteren" userId="fa5be325-c4b1-412f-aabb-20c14464bfb7" providerId="ADAL" clId="{25C97D6E-73B0-4140-96CD-2BA9D853D87A}" dt="2024-09-25T18:54:31.455" v="16024" actId="20577"/>
          <ac:spMkLst>
            <pc:docMk/>
            <pc:sldMk cId="1828614010" sldId="2147470545"/>
            <ac:spMk id="3" creationId="{2C780633-A572-3BD2-CECD-F71BC5FF8723}"/>
          </ac:spMkLst>
        </pc:spChg>
        <pc:spChg chg="mod">
          <ac:chgData name="Mathias Vercauteren" userId="fa5be325-c4b1-412f-aabb-20c14464bfb7" providerId="ADAL" clId="{25C97D6E-73B0-4140-96CD-2BA9D853D87A}" dt="2024-09-25T18:58:38.784" v="16129" actId="207"/>
          <ac:spMkLst>
            <pc:docMk/>
            <pc:sldMk cId="1828614010" sldId="2147470545"/>
            <ac:spMk id="17" creationId="{E27B0E0A-F484-A83A-F9A3-897DE37D0DE1}"/>
          </ac:spMkLst>
        </pc:spChg>
      </pc:sldChg>
      <pc:sldChg chg="delSp modSp add mod modTransition">
        <pc:chgData name="Mathias Vercauteren" userId="fa5be325-c4b1-412f-aabb-20c14464bfb7" providerId="ADAL" clId="{25C97D6E-73B0-4140-96CD-2BA9D853D87A}" dt="2024-10-02T17:13:14.143" v="41813"/>
        <pc:sldMkLst>
          <pc:docMk/>
          <pc:sldMk cId="3804833497" sldId="2147470546"/>
        </pc:sldMkLst>
        <pc:spChg chg="mod">
          <ac:chgData name="Mathias Vercauteren" userId="fa5be325-c4b1-412f-aabb-20c14464bfb7" providerId="ADAL" clId="{25C97D6E-73B0-4140-96CD-2BA9D853D87A}" dt="2024-09-25T18:54:18" v="16018"/>
          <ac:spMkLst>
            <pc:docMk/>
            <pc:sldMk cId="3804833497" sldId="2147470546"/>
            <ac:spMk id="2" creationId="{C8A5EBF4-6C0B-E82E-DCF7-55720A2C10FD}"/>
          </ac:spMkLst>
        </pc:spChg>
        <pc:spChg chg="mod">
          <ac:chgData name="Mathias Vercauteren" userId="fa5be325-c4b1-412f-aabb-20c14464bfb7" providerId="ADAL" clId="{25C97D6E-73B0-4140-96CD-2BA9D853D87A}" dt="2024-09-25T18:54:35.532" v="16026" actId="20577"/>
          <ac:spMkLst>
            <pc:docMk/>
            <pc:sldMk cId="3804833497" sldId="2147470546"/>
            <ac:spMk id="3" creationId="{2C780633-A572-3BD2-CECD-F71BC5FF8723}"/>
          </ac:spMkLst>
        </pc:spChg>
        <pc:spChg chg="mod">
          <ac:chgData name="Mathias Vercauteren" userId="fa5be325-c4b1-412f-aabb-20c14464bfb7" providerId="ADAL" clId="{25C97D6E-73B0-4140-96CD-2BA9D853D87A}" dt="2024-09-25T19:26:37.996" v="16588" actId="207"/>
          <ac:spMkLst>
            <pc:docMk/>
            <pc:sldMk cId="3804833497" sldId="2147470546"/>
            <ac:spMk id="13" creationId="{6C0D9875-A05D-579F-AF3B-2A570385B91B}"/>
          </ac:spMkLst>
        </pc:spChg>
        <pc:spChg chg="mod">
          <ac:chgData name="Mathias Vercauteren" userId="fa5be325-c4b1-412f-aabb-20c14464bfb7" providerId="ADAL" clId="{25C97D6E-73B0-4140-96CD-2BA9D853D87A}" dt="2024-09-25T19:03:22.833" v="16198"/>
          <ac:spMkLst>
            <pc:docMk/>
            <pc:sldMk cId="3804833497" sldId="2147470546"/>
            <ac:spMk id="14" creationId="{7211E638-AD7A-9FA9-38AF-A1565A4636CE}"/>
          </ac:spMkLst>
        </pc:spChg>
        <pc:spChg chg="del">
          <ac:chgData name="Mathias Vercauteren" userId="fa5be325-c4b1-412f-aabb-20c14464bfb7" providerId="ADAL" clId="{25C97D6E-73B0-4140-96CD-2BA9D853D87A}" dt="2024-09-25T19:02:48.647" v="16192" actId="478"/>
          <ac:spMkLst>
            <pc:docMk/>
            <pc:sldMk cId="3804833497" sldId="2147470546"/>
            <ac:spMk id="15" creationId="{E8E055E5-4109-6E2A-BC48-7252BFBFDF8B}"/>
          </ac:spMkLst>
        </pc:spChg>
        <pc:spChg chg="del">
          <ac:chgData name="Mathias Vercauteren" userId="fa5be325-c4b1-412f-aabb-20c14464bfb7" providerId="ADAL" clId="{25C97D6E-73B0-4140-96CD-2BA9D853D87A}" dt="2024-09-25T19:02:48.647" v="16192" actId="478"/>
          <ac:spMkLst>
            <pc:docMk/>
            <pc:sldMk cId="3804833497" sldId="2147470546"/>
            <ac:spMk id="16" creationId="{F8CEA4C5-FF4F-20F8-EDBC-C93970CA5375}"/>
          </ac:spMkLst>
        </pc:spChg>
        <pc:spChg chg="del">
          <ac:chgData name="Mathias Vercauteren" userId="fa5be325-c4b1-412f-aabb-20c14464bfb7" providerId="ADAL" clId="{25C97D6E-73B0-4140-96CD-2BA9D853D87A}" dt="2024-09-25T19:02:48.647" v="16192" actId="478"/>
          <ac:spMkLst>
            <pc:docMk/>
            <pc:sldMk cId="3804833497" sldId="2147470546"/>
            <ac:spMk id="20" creationId="{8F8F8B9E-DE90-1045-258F-85D57794CF3A}"/>
          </ac:spMkLst>
        </pc:spChg>
        <pc:spChg chg="del">
          <ac:chgData name="Mathias Vercauteren" userId="fa5be325-c4b1-412f-aabb-20c14464bfb7" providerId="ADAL" clId="{25C97D6E-73B0-4140-96CD-2BA9D853D87A}" dt="2024-09-25T19:02:50.758" v="16193" actId="478"/>
          <ac:spMkLst>
            <pc:docMk/>
            <pc:sldMk cId="3804833497" sldId="2147470546"/>
            <ac:spMk id="21" creationId="{A487B1DD-AAF6-01C8-396B-6AA8C56ACC3B}"/>
          </ac:spMkLst>
        </pc:spChg>
        <pc:spChg chg="del">
          <ac:chgData name="Mathias Vercauteren" userId="fa5be325-c4b1-412f-aabb-20c14464bfb7" providerId="ADAL" clId="{25C97D6E-73B0-4140-96CD-2BA9D853D87A}" dt="2024-09-25T19:02:48.647" v="16192" actId="478"/>
          <ac:spMkLst>
            <pc:docMk/>
            <pc:sldMk cId="3804833497" sldId="2147470546"/>
            <ac:spMk id="22" creationId="{FA0E8FE0-FB66-41D8-575A-A862E24794A2}"/>
          </ac:spMkLst>
        </pc:spChg>
        <pc:spChg chg="del">
          <ac:chgData name="Mathias Vercauteren" userId="fa5be325-c4b1-412f-aabb-20c14464bfb7" providerId="ADAL" clId="{25C97D6E-73B0-4140-96CD-2BA9D853D87A}" dt="2024-09-25T19:02:48.647" v="16192" actId="478"/>
          <ac:spMkLst>
            <pc:docMk/>
            <pc:sldMk cId="3804833497" sldId="2147470546"/>
            <ac:spMk id="23" creationId="{40732BC5-636B-0AB9-DA02-805C02E75FD4}"/>
          </ac:spMkLst>
        </pc:spChg>
        <pc:spChg chg="del">
          <ac:chgData name="Mathias Vercauteren" userId="fa5be325-c4b1-412f-aabb-20c14464bfb7" providerId="ADAL" clId="{25C97D6E-73B0-4140-96CD-2BA9D853D87A}" dt="2024-09-25T19:02:48.647" v="16192" actId="478"/>
          <ac:spMkLst>
            <pc:docMk/>
            <pc:sldMk cId="3804833497" sldId="2147470546"/>
            <ac:spMk id="24" creationId="{1960C659-E80D-6120-13B9-5BD91947E8F4}"/>
          </ac:spMkLst>
        </pc:spChg>
        <pc:spChg chg="del">
          <ac:chgData name="Mathias Vercauteren" userId="fa5be325-c4b1-412f-aabb-20c14464bfb7" providerId="ADAL" clId="{25C97D6E-73B0-4140-96CD-2BA9D853D87A}" dt="2024-09-25T19:02:48.647" v="16192" actId="478"/>
          <ac:spMkLst>
            <pc:docMk/>
            <pc:sldMk cId="3804833497" sldId="2147470546"/>
            <ac:spMk id="25" creationId="{32EFCD8D-64A1-2472-7370-7A4463AFCD1F}"/>
          </ac:spMkLst>
        </pc:spChg>
      </pc:sldChg>
      <pc:sldChg chg="addSp modSp add mod modTransition">
        <pc:chgData name="Mathias Vercauteren" userId="fa5be325-c4b1-412f-aabb-20c14464bfb7" providerId="ADAL" clId="{25C97D6E-73B0-4140-96CD-2BA9D853D87A}" dt="2024-10-02T17:13:14.143" v="41813"/>
        <pc:sldMkLst>
          <pc:docMk/>
          <pc:sldMk cId="3926058203" sldId="2147470547"/>
        </pc:sldMkLst>
        <pc:spChg chg="mod">
          <ac:chgData name="Mathias Vercauteren" userId="fa5be325-c4b1-412f-aabb-20c14464bfb7" providerId="ADAL" clId="{25C97D6E-73B0-4140-96CD-2BA9D853D87A}" dt="2024-09-25T19:01:11.147" v="16178" actId="20577"/>
          <ac:spMkLst>
            <pc:docMk/>
            <pc:sldMk cId="3926058203" sldId="2147470547"/>
            <ac:spMk id="17" creationId="{E27B0E0A-F484-A83A-F9A3-897DE37D0DE1}"/>
          </ac:spMkLst>
        </pc:spChg>
        <pc:picChg chg="add mod">
          <ac:chgData name="Mathias Vercauteren" userId="fa5be325-c4b1-412f-aabb-20c14464bfb7" providerId="ADAL" clId="{25C97D6E-73B0-4140-96CD-2BA9D853D87A}" dt="2024-09-25T19:00:55.476" v="16141" actId="1076"/>
          <ac:picMkLst>
            <pc:docMk/>
            <pc:sldMk cId="3926058203" sldId="2147470547"/>
            <ac:picMk id="13" creationId="{12A19EFC-AF8C-4FF7-5027-4E98C2C4564C}"/>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3354703882" sldId="2147470548"/>
        </pc:sldMkLst>
        <pc:spChg chg="mod">
          <ac:chgData name="Mathias Vercauteren" userId="fa5be325-c4b1-412f-aabb-20c14464bfb7" providerId="ADAL" clId="{25C97D6E-73B0-4140-96CD-2BA9D853D87A}" dt="2024-09-25T19:27:35.968" v="16597" actId="2711"/>
          <ac:spMkLst>
            <pc:docMk/>
            <pc:sldMk cId="3354703882" sldId="2147470548"/>
            <ac:spMk id="2" creationId="{C8A5EBF4-6C0B-E82E-DCF7-55720A2C10FD}"/>
          </ac:spMkLst>
        </pc:spChg>
        <pc:spChg chg="mod">
          <ac:chgData name="Mathias Vercauteren" userId="fa5be325-c4b1-412f-aabb-20c14464bfb7" providerId="ADAL" clId="{25C97D6E-73B0-4140-96CD-2BA9D853D87A}" dt="2024-09-25T19:27:35.968" v="16597" actId="2711"/>
          <ac:spMkLst>
            <pc:docMk/>
            <pc:sldMk cId="3354703882" sldId="2147470548"/>
            <ac:spMk id="3" creationId="{2C780633-A572-3BD2-CECD-F71BC5FF8723}"/>
          </ac:spMkLst>
        </pc:spChg>
        <pc:spChg chg="mod">
          <ac:chgData name="Mathias Vercauteren" userId="fa5be325-c4b1-412f-aabb-20c14464bfb7" providerId="ADAL" clId="{25C97D6E-73B0-4140-96CD-2BA9D853D87A}" dt="2024-09-25T19:27:35.968" v="16597" actId="2711"/>
          <ac:spMkLst>
            <pc:docMk/>
            <pc:sldMk cId="3354703882" sldId="2147470548"/>
            <ac:spMk id="4" creationId="{75C206A2-9B4F-FF2B-88F0-6656F6A24395}"/>
          </ac:spMkLst>
        </pc:spChg>
        <pc:spChg chg="mod">
          <ac:chgData name="Mathias Vercauteren" userId="fa5be325-c4b1-412f-aabb-20c14464bfb7" providerId="ADAL" clId="{25C97D6E-73B0-4140-96CD-2BA9D853D87A}" dt="2024-09-25T19:27:35.968" v="16597" actId="2711"/>
          <ac:spMkLst>
            <pc:docMk/>
            <pc:sldMk cId="3354703882" sldId="2147470548"/>
            <ac:spMk id="5" creationId="{5C7A90D9-53BF-813B-A37A-A5D78879EFA8}"/>
          </ac:spMkLst>
        </pc:spChg>
        <pc:spChg chg="del">
          <ac:chgData name="Mathias Vercauteren" userId="fa5be325-c4b1-412f-aabb-20c14464bfb7" providerId="ADAL" clId="{25C97D6E-73B0-4140-96CD-2BA9D853D87A}" dt="2024-09-25T19:08:03.897" v="16408" actId="478"/>
          <ac:spMkLst>
            <pc:docMk/>
            <pc:sldMk cId="3354703882" sldId="2147470548"/>
            <ac:spMk id="11" creationId="{AB62074C-1E74-9D61-2D01-3F0C7BBFE769}"/>
          </ac:spMkLst>
        </pc:spChg>
        <pc:spChg chg="del">
          <ac:chgData name="Mathias Vercauteren" userId="fa5be325-c4b1-412f-aabb-20c14464bfb7" providerId="ADAL" clId="{25C97D6E-73B0-4140-96CD-2BA9D853D87A}" dt="2024-09-25T19:08:03.897" v="16408" actId="478"/>
          <ac:spMkLst>
            <pc:docMk/>
            <pc:sldMk cId="3354703882" sldId="2147470548"/>
            <ac:spMk id="12" creationId="{83E212AC-47E9-57F0-A32C-37D92E9281D8}"/>
          </ac:spMkLst>
        </pc:spChg>
        <pc:spChg chg="del">
          <ac:chgData name="Mathias Vercauteren" userId="fa5be325-c4b1-412f-aabb-20c14464bfb7" providerId="ADAL" clId="{25C97D6E-73B0-4140-96CD-2BA9D853D87A}" dt="2024-09-25T19:08:03.897" v="16408" actId="478"/>
          <ac:spMkLst>
            <pc:docMk/>
            <pc:sldMk cId="3354703882" sldId="2147470548"/>
            <ac:spMk id="13" creationId="{6C0D9875-A05D-579F-AF3B-2A570385B91B}"/>
          </ac:spMkLst>
        </pc:spChg>
        <pc:spChg chg="del">
          <ac:chgData name="Mathias Vercauteren" userId="fa5be325-c4b1-412f-aabb-20c14464bfb7" providerId="ADAL" clId="{25C97D6E-73B0-4140-96CD-2BA9D853D87A}" dt="2024-09-25T19:08:03.897" v="16408" actId="478"/>
          <ac:spMkLst>
            <pc:docMk/>
            <pc:sldMk cId="3354703882" sldId="2147470548"/>
            <ac:spMk id="14" creationId="{7211E638-AD7A-9FA9-38AF-A1565A4636CE}"/>
          </ac:spMkLst>
        </pc:spChg>
        <pc:spChg chg="add mod">
          <ac:chgData name="Mathias Vercauteren" userId="fa5be325-c4b1-412f-aabb-20c14464bfb7" providerId="ADAL" clId="{25C97D6E-73B0-4140-96CD-2BA9D853D87A}" dt="2024-09-25T19:27:35.968" v="16597" actId="2711"/>
          <ac:spMkLst>
            <pc:docMk/>
            <pc:sldMk cId="3354703882" sldId="2147470548"/>
            <ac:spMk id="15" creationId="{355763CB-7E9C-B9D7-C31D-30174ED3AD23}"/>
          </ac:spMkLst>
        </pc:spChg>
        <pc:spChg chg="add mod">
          <ac:chgData name="Mathias Vercauteren" userId="fa5be325-c4b1-412f-aabb-20c14464bfb7" providerId="ADAL" clId="{25C97D6E-73B0-4140-96CD-2BA9D853D87A}" dt="2024-09-25T19:27:35.968" v="16597" actId="2711"/>
          <ac:spMkLst>
            <pc:docMk/>
            <pc:sldMk cId="3354703882" sldId="2147470548"/>
            <ac:spMk id="16" creationId="{55E84704-2250-10F8-082B-955C6A9A2675}"/>
          </ac:spMkLst>
        </pc:spChg>
        <pc:spChg chg="add mod">
          <ac:chgData name="Mathias Vercauteren" userId="fa5be325-c4b1-412f-aabb-20c14464bfb7" providerId="ADAL" clId="{25C97D6E-73B0-4140-96CD-2BA9D853D87A}" dt="2024-09-25T19:27:35.968" v="16597" actId="2711"/>
          <ac:spMkLst>
            <pc:docMk/>
            <pc:sldMk cId="3354703882" sldId="2147470548"/>
            <ac:spMk id="17" creationId="{659AE555-3B96-F127-A87B-05DB635A8287}"/>
          </ac:spMkLst>
        </pc:spChg>
        <pc:spChg chg="del">
          <ac:chgData name="Mathias Vercauteren" userId="fa5be325-c4b1-412f-aabb-20c14464bfb7" providerId="ADAL" clId="{25C97D6E-73B0-4140-96CD-2BA9D853D87A}" dt="2024-09-25T19:08:03.897" v="16408" actId="478"/>
          <ac:spMkLst>
            <pc:docMk/>
            <pc:sldMk cId="3354703882" sldId="2147470548"/>
            <ac:spMk id="18" creationId="{E4B352E5-7095-E9FB-281F-C89CFB72FDF0}"/>
          </ac:spMkLst>
        </pc:spChg>
        <pc:spChg chg="del">
          <ac:chgData name="Mathias Vercauteren" userId="fa5be325-c4b1-412f-aabb-20c14464bfb7" providerId="ADAL" clId="{25C97D6E-73B0-4140-96CD-2BA9D853D87A}" dt="2024-09-25T19:08:03.897" v="16408" actId="478"/>
          <ac:spMkLst>
            <pc:docMk/>
            <pc:sldMk cId="3354703882" sldId="2147470548"/>
            <ac:spMk id="19" creationId="{2F91A056-A17A-2799-101A-9A3A706300CC}"/>
          </ac:spMkLst>
        </pc:spChg>
        <pc:spChg chg="add mod">
          <ac:chgData name="Mathias Vercauteren" userId="fa5be325-c4b1-412f-aabb-20c14464bfb7" providerId="ADAL" clId="{25C97D6E-73B0-4140-96CD-2BA9D853D87A}" dt="2024-09-25T19:27:35.968" v="16597" actId="2711"/>
          <ac:spMkLst>
            <pc:docMk/>
            <pc:sldMk cId="3354703882" sldId="2147470548"/>
            <ac:spMk id="20" creationId="{13E985B7-D5FC-5244-1408-90940A97CB67}"/>
          </ac:spMkLst>
        </pc:spChg>
        <pc:spChg chg="add mod">
          <ac:chgData name="Mathias Vercauteren" userId="fa5be325-c4b1-412f-aabb-20c14464bfb7" providerId="ADAL" clId="{25C97D6E-73B0-4140-96CD-2BA9D853D87A}" dt="2024-09-25T19:27:35.968" v="16597" actId="2711"/>
          <ac:spMkLst>
            <pc:docMk/>
            <pc:sldMk cId="3354703882" sldId="2147470548"/>
            <ac:spMk id="21" creationId="{9D9D09AA-39D2-6822-528C-7CB6B014EF55}"/>
          </ac:spMkLst>
        </pc:spChg>
        <pc:spChg chg="add mod">
          <ac:chgData name="Mathias Vercauteren" userId="fa5be325-c4b1-412f-aabb-20c14464bfb7" providerId="ADAL" clId="{25C97D6E-73B0-4140-96CD-2BA9D853D87A}" dt="2024-09-25T19:27:35.968" v="16597" actId="2711"/>
          <ac:spMkLst>
            <pc:docMk/>
            <pc:sldMk cId="3354703882" sldId="2147470548"/>
            <ac:spMk id="22" creationId="{8118A970-D2EC-33C9-105D-DB15CB87241F}"/>
          </ac:spMkLst>
        </pc:spChg>
        <pc:spChg chg="add mod">
          <ac:chgData name="Mathias Vercauteren" userId="fa5be325-c4b1-412f-aabb-20c14464bfb7" providerId="ADAL" clId="{25C97D6E-73B0-4140-96CD-2BA9D853D87A}" dt="2024-09-25T19:27:35.968" v="16597" actId="2711"/>
          <ac:spMkLst>
            <pc:docMk/>
            <pc:sldMk cId="3354703882" sldId="2147470548"/>
            <ac:spMk id="23" creationId="{01742481-453E-D54A-A8BD-C15CC7EE0DDD}"/>
          </ac:spMkLst>
        </pc:spChg>
        <pc:spChg chg="add mod">
          <ac:chgData name="Mathias Vercauteren" userId="fa5be325-c4b1-412f-aabb-20c14464bfb7" providerId="ADAL" clId="{25C97D6E-73B0-4140-96CD-2BA9D853D87A}" dt="2024-09-25T19:27:35.968" v="16597" actId="2711"/>
          <ac:spMkLst>
            <pc:docMk/>
            <pc:sldMk cId="3354703882" sldId="2147470548"/>
            <ac:spMk id="24" creationId="{8C01693F-BD81-83B0-C7CF-A2001888E01B}"/>
          </ac:spMkLst>
        </pc:spChg>
        <pc:spChg chg="add mod">
          <ac:chgData name="Mathias Vercauteren" userId="fa5be325-c4b1-412f-aabb-20c14464bfb7" providerId="ADAL" clId="{25C97D6E-73B0-4140-96CD-2BA9D853D87A}" dt="2024-09-25T19:27:35.968" v="16597" actId="2711"/>
          <ac:spMkLst>
            <pc:docMk/>
            <pc:sldMk cId="3354703882" sldId="2147470548"/>
            <ac:spMk id="25" creationId="{031CB533-F83D-CD20-0276-673F22197595}"/>
          </ac:spMkLst>
        </pc:spChg>
        <pc:spChg chg="add mod">
          <ac:chgData name="Mathias Vercauteren" userId="fa5be325-c4b1-412f-aabb-20c14464bfb7" providerId="ADAL" clId="{25C97D6E-73B0-4140-96CD-2BA9D853D87A}" dt="2024-09-25T19:27:35.968" v="16597" actId="2711"/>
          <ac:spMkLst>
            <pc:docMk/>
            <pc:sldMk cId="3354703882" sldId="2147470548"/>
            <ac:spMk id="26" creationId="{A865C4BD-50A8-2BCD-B987-14629AC7143B}"/>
          </ac:spMkLst>
        </pc:spChg>
        <pc:spChg chg="add del mod">
          <ac:chgData name="Mathias Vercauteren" userId="fa5be325-c4b1-412f-aabb-20c14464bfb7" providerId="ADAL" clId="{25C97D6E-73B0-4140-96CD-2BA9D853D87A}" dt="2024-09-25T19:08:47.716" v="16420" actId="478"/>
          <ac:spMkLst>
            <pc:docMk/>
            <pc:sldMk cId="3354703882" sldId="2147470548"/>
            <ac:spMk id="27" creationId="{EA20D41D-0E11-A152-45B2-EBD3669E5B01}"/>
          </ac:spMkLst>
        </pc:spChg>
        <pc:spChg chg="add del mod">
          <ac:chgData name="Mathias Vercauteren" userId="fa5be325-c4b1-412f-aabb-20c14464bfb7" providerId="ADAL" clId="{25C97D6E-73B0-4140-96CD-2BA9D853D87A}" dt="2024-09-25T19:08:47.716" v="16420" actId="478"/>
          <ac:spMkLst>
            <pc:docMk/>
            <pc:sldMk cId="3354703882" sldId="2147470548"/>
            <ac:spMk id="30" creationId="{C062499F-C9E9-F4ED-46A0-50720669688E}"/>
          </ac:spMkLst>
        </pc:spChg>
        <pc:spChg chg="add del mod">
          <ac:chgData name="Mathias Vercauteren" userId="fa5be325-c4b1-412f-aabb-20c14464bfb7" providerId="ADAL" clId="{25C97D6E-73B0-4140-96CD-2BA9D853D87A}" dt="2024-09-25T19:08:47.716" v="16420" actId="478"/>
          <ac:spMkLst>
            <pc:docMk/>
            <pc:sldMk cId="3354703882" sldId="2147470548"/>
            <ac:spMk id="31" creationId="{9C33856B-6508-86AE-F095-8C1E17F3E9B4}"/>
          </ac:spMkLst>
        </pc:spChg>
        <pc:spChg chg="add del mod">
          <ac:chgData name="Mathias Vercauteren" userId="fa5be325-c4b1-412f-aabb-20c14464bfb7" providerId="ADAL" clId="{25C97D6E-73B0-4140-96CD-2BA9D853D87A}" dt="2024-09-25T19:08:47.716" v="16420" actId="478"/>
          <ac:spMkLst>
            <pc:docMk/>
            <pc:sldMk cId="3354703882" sldId="2147470548"/>
            <ac:spMk id="32" creationId="{44210D87-358E-4E50-E895-12F6A1BC1795}"/>
          </ac:spMkLst>
        </pc:spChg>
        <pc:spChg chg="add del mod">
          <ac:chgData name="Mathias Vercauteren" userId="fa5be325-c4b1-412f-aabb-20c14464bfb7" providerId="ADAL" clId="{25C97D6E-73B0-4140-96CD-2BA9D853D87A}" dt="2024-09-25T19:08:47.716" v="16420" actId="478"/>
          <ac:spMkLst>
            <pc:docMk/>
            <pc:sldMk cId="3354703882" sldId="2147470548"/>
            <ac:spMk id="33" creationId="{4DB2A900-AAC4-CCDA-6696-BF29B2F789D2}"/>
          </ac:spMkLst>
        </pc:spChg>
        <pc:spChg chg="add del mod">
          <ac:chgData name="Mathias Vercauteren" userId="fa5be325-c4b1-412f-aabb-20c14464bfb7" providerId="ADAL" clId="{25C97D6E-73B0-4140-96CD-2BA9D853D87A}" dt="2024-09-25T19:08:47.716" v="16420" actId="478"/>
          <ac:spMkLst>
            <pc:docMk/>
            <pc:sldMk cId="3354703882" sldId="2147470548"/>
            <ac:spMk id="34" creationId="{803C261F-2CCC-D60A-AE3E-7945D7008309}"/>
          </ac:spMkLst>
        </pc:spChg>
        <pc:spChg chg="add del mod">
          <ac:chgData name="Mathias Vercauteren" userId="fa5be325-c4b1-412f-aabb-20c14464bfb7" providerId="ADAL" clId="{25C97D6E-73B0-4140-96CD-2BA9D853D87A}" dt="2024-09-25T19:08:47.716" v="16420" actId="478"/>
          <ac:spMkLst>
            <pc:docMk/>
            <pc:sldMk cId="3354703882" sldId="2147470548"/>
            <ac:spMk id="35" creationId="{EC8C6DAF-D9C3-454D-D3D0-855ECDD87530}"/>
          </ac:spMkLst>
        </pc:spChg>
        <pc:spChg chg="add del mod">
          <ac:chgData name="Mathias Vercauteren" userId="fa5be325-c4b1-412f-aabb-20c14464bfb7" providerId="ADAL" clId="{25C97D6E-73B0-4140-96CD-2BA9D853D87A}" dt="2024-09-25T19:08:47.716" v="16420" actId="478"/>
          <ac:spMkLst>
            <pc:docMk/>
            <pc:sldMk cId="3354703882" sldId="2147470548"/>
            <ac:spMk id="36" creationId="{270EA902-5ADD-1A46-8FDD-0F3E53F1EF69}"/>
          </ac:spMkLst>
        </pc:spChg>
        <pc:spChg chg="add del mod">
          <ac:chgData name="Mathias Vercauteren" userId="fa5be325-c4b1-412f-aabb-20c14464bfb7" providerId="ADAL" clId="{25C97D6E-73B0-4140-96CD-2BA9D853D87A}" dt="2024-09-25T19:08:47.716" v="16420" actId="478"/>
          <ac:spMkLst>
            <pc:docMk/>
            <pc:sldMk cId="3354703882" sldId="2147470548"/>
            <ac:spMk id="37" creationId="{8524DFDE-79F1-FE51-1BCA-66BB944E0B43}"/>
          </ac:spMkLst>
        </pc:spChg>
        <pc:spChg chg="add del mod">
          <ac:chgData name="Mathias Vercauteren" userId="fa5be325-c4b1-412f-aabb-20c14464bfb7" providerId="ADAL" clId="{25C97D6E-73B0-4140-96CD-2BA9D853D87A}" dt="2024-09-25T19:08:47.716" v="16420" actId="478"/>
          <ac:spMkLst>
            <pc:docMk/>
            <pc:sldMk cId="3354703882" sldId="2147470548"/>
            <ac:spMk id="38" creationId="{5EEAD45A-4524-342E-6C4E-2342028929B7}"/>
          </ac:spMkLst>
        </pc:spChg>
        <pc:spChg chg="mod">
          <ac:chgData name="Mathias Vercauteren" userId="fa5be325-c4b1-412f-aabb-20c14464bfb7" providerId="ADAL" clId="{25C97D6E-73B0-4140-96CD-2BA9D853D87A}" dt="2024-09-25T19:08:08.786" v="16409"/>
          <ac:spMkLst>
            <pc:docMk/>
            <pc:sldMk cId="3354703882" sldId="2147470548"/>
            <ac:spMk id="40" creationId="{96CC9451-49A7-89F8-F127-908B1F671D91}"/>
          </ac:spMkLst>
        </pc:spChg>
        <pc:spChg chg="mod">
          <ac:chgData name="Mathias Vercauteren" userId="fa5be325-c4b1-412f-aabb-20c14464bfb7" providerId="ADAL" clId="{25C97D6E-73B0-4140-96CD-2BA9D853D87A}" dt="2024-09-25T19:08:08.786" v="16409"/>
          <ac:spMkLst>
            <pc:docMk/>
            <pc:sldMk cId="3354703882" sldId="2147470548"/>
            <ac:spMk id="41" creationId="{080C1C43-E7D4-86A3-CAC3-10F7FEFA26FF}"/>
          </ac:spMkLst>
        </pc:spChg>
        <pc:spChg chg="mod">
          <ac:chgData name="Mathias Vercauteren" userId="fa5be325-c4b1-412f-aabb-20c14464bfb7" providerId="ADAL" clId="{25C97D6E-73B0-4140-96CD-2BA9D853D87A}" dt="2024-09-25T19:08:14.395" v="16411" actId="2711"/>
          <ac:spMkLst>
            <pc:docMk/>
            <pc:sldMk cId="3354703882" sldId="2147470548"/>
            <ac:spMk id="43" creationId="{7783F8E7-27CC-538D-B87B-5F4D56FB4CAD}"/>
          </ac:spMkLst>
        </pc:spChg>
        <pc:spChg chg="mod">
          <ac:chgData name="Mathias Vercauteren" userId="fa5be325-c4b1-412f-aabb-20c14464bfb7" providerId="ADAL" clId="{25C97D6E-73B0-4140-96CD-2BA9D853D87A}" dt="2024-09-25T19:08:14.395" v="16411" actId="2711"/>
          <ac:spMkLst>
            <pc:docMk/>
            <pc:sldMk cId="3354703882" sldId="2147470548"/>
            <ac:spMk id="44" creationId="{6A6C6827-1C90-9E8D-4235-0D4501951E2B}"/>
          </ac:spMkLst>
        </pc:spChg>
        <pc:spChg chg="mod">
          <ac:chgData name="Mathias Vercauteren" userId="fa5be325-c4b1-412f-aabb-20c14464bfb7" providerId="ADAL" clId="{25C97D6E-73B0-4140-96CD-2BA9D853D87A}" dt="2024-09-25T19:08:29.965" v="16417" actId="208"/>
          <ac:spMkLst>
            <pc:docMk/>
            <pc:sldMk cId="3354703882" sldId="2147470548"/>
            <ac:spMk id="46" creationId="{5E367CEC-F563-4D80-836E-8E32A90DCC79}"/>
          </ac:spMkLst>
        </pc:spChg>
        <pc:spChg chg="mod">
          <ac:chgData name="Mathias Vercauteren" userId="fa5be325-c4b1-412f-aabb-20c14464bfb7" providerId="ADAL" clId="{25C97D6E-73B0-4140-96CD-2BA9D853D87A}" dt="2024-09-25T19:08:08.786" v="16409"/>
          <ac:spMkLst>
            <pc:docMk/>
            <pc:sldMk cId="3354703882" sldId="2147470548"/>
            <ac:spMk id="49" creationId="{F94612B5-B2DA-C264-7492-42752F846E3F}"/>
          </ac:spMkLst>
        </pc:spChg>
        <pc:spChg chg="add mod">
          <ac:chgData name="Mathias Vercauteren" userId="fa5be325-c4b1-412f-aabb-20c14464bfb7" providerId="ADAL" clId="{25C97D6E-73B0-4140-96CD-2BA9D853D87A}" dt="2024-09-25T19:16:39.917" v="16472" actId="164"/>
          <ac:spMkLst>
            <pc:docMk/>
            <pc:sldMk cId="3354703882" sldId="2147470548"/>
            <ac:spMk id="51" creationId="{5A1ECC63-C8DE-2D42-DD8C-8F4DB610721D}"/>
          </ac:spMkLst>
        </pc:spChg>
        <pc:spChg chg="add mod">
          <ac:chgData name="Mathias Vercauteren" userId="fa5be325-c4b1-412f-aabb-20c14464bfb7" providerId="ADAL" clId="{25C97D6E-73B0-4140-96CD-2BA9D853D87A}" dt="2024-09-25T19:16:39.917" v="16472" actId="164"/>
          <ac:spMkLst>
            <pc:docMk/>
            <pc:sldMk cId="3354703882" sldId="2147470548"/>
            <ac:spMk id="52" creationId="{4682320A-CC93-49F0-1695-9D4949A57911}"/>
          </ac:spMkLst>
        </pc:spChg>
        <pc:spChg chg="add mod">
          <ac:chgData name="Mathias Vercauteren" userId="fa5be325-c4b1-412f-aabb-20c14464bfb7" providerId="ADAL" clId="{25C97D6E-73B0-4140-96CD-2BA9D853D87A}" dt="2024-09-25T19:16:39.917" v="16472" actId="164"/>
          <ac:spMkLst>
            <pc:docMk/>
            <pc:sldMk cId="3354703882" sldId="2147470548"/>
            <ac:spMk id="53" creationId="{F9C3678E-B834-53E2-3BE4-0660E2F933F5}"/>
          </ac:spMkLst>
        </pc:spChg>
        <pc:spChg chg="add mod">
          <ac:chgData name="Mathias Vercauteren" userId="fa5be325-c4b1-412f-aabb-20c14464bfb7" providerId="ADAL" clId="{25C97D6E-73B0-4140-96CD-2BA9D853D87A}" dt="2024-09-25T19:16:39.917" v="16472" actId="164"/>
          <ac:spMkLst>
            <pc:docMk/>
            <pc:sldMk cId="3354703882" sldId="2147470548"/>
            <ac:spMk id="54" creationId="{875575F4-0C31-940A-953A-A94F2B29C652}"/>
          </ac:spMkLst>
        </pc:spChg>
        <pc:spChg chg="add mod">
          <ac:chgData name="Mathias Vercauteren" userId="fa5be325-c4b1-412f-aabb-20c14464bfb7" providerId="ADAL" clId="{25C97D6E-73B0-4140-96CD-2BA9D853D87A}" dt="2024-09-25T19:16:39.917" v="16472" actId="164"/>
          <ac:spMkLst>
            <pc:docMk/>
            <pc:sldMk cId="3354703882" sldId="2147470548"/>
            <ac:spMk id="55" creationId="{29BD5CE4-52B9-4369-6697-5CA396C30B69}"/>
          </ac:spMkLst>
        </pc:spChg>
        <pc:spChg chg="add mod">
          <ac:chgData name="Mathias Vercauteren" userId="fa5be325-c4b1-412f-aabb-20c14464bfb7" providerId="ADAL" clId="{25C97D6E-73B0-4140-96CD-2BA9D853D87A}" dt="2024-09-25T19:16:39.917" v="16472" actId="164"/>
          <ac:spMkLst>
            <pc:docMk/>
            <pc:sldMk cId="3354703882" sldId="2147470548"/>
            <ac:spMk id="56" creationId="{289F64E1-B1B9-A932-58D1-7D14C7D0B3BE}"/>
          </ac:spMkLst>
        </pc:spChg>
        <pc:spChg chg="add mod">
          <ac:chgData name="Mathias Vercauteren" userId="fa5be325-c4b1-412f-aabb-20c14464bfb7" providerId="ADAL" clId="{25C97D6E-73B0-4140-96CD-2BA9D853D87A}" dt="2024-09-25T19:16:39.917" v="16472" actId="164"/>
          <ac:spMkLst>
            <pc:docMk/>
            <pc:sldMk cId="3354703882" sldId="2147470548"/>
            <ac:spMk id="57" creationId="{2116290F-62A9-19A4-8B3D-5AC772849DC6}"/>
          </ac:spMkLst>
        </pc:spChg>
        <pc:spChg chg="add mod">
          <ac:chgData name="Mathias Vercauteren" userId="fa5be325-c4b1-412f-aabb-20c14464bfb7" providerId="ADAL" clId="{25C97D6E-73B0-4140-96CD-2BA9D853D87A}" dt="2024-09-25T19:16:39.917" v="16472" actId="164"/>
          <ac:spMkLst>
            <pc:docMk/>
            <pc:sldMk cId="3354703882" sldId="2147470548"/>
            <ac:spMk id="58" creationId="{A124BF72-B888-82CD-8139-4EF1E8711B4C}"/>
          </ac:spMkLst>
        </pc:spChg>
        <pc:spChg chg="add mod">
          <ac:chgData name="Mathias Vercauteren" userId="fa5be325-c4b1-412f-aabb-20c14464bfb7" providerId="ADAL" clId="{25C97D6E-73B0-4140-96CD-2BA9D853D87A}" dt="2024-09-25T19:16:39.917" v="16472" actId="164"/>
          <ac:spMkLst>
            <pc:docMk/>
            <pc:sldMk cId="3354703882" sldId="2147470548"/>
            <ac:spMk id="59" creationId="{341F499E-F07D-CEBD-0DE8-DC73E3FC9391}"/>
          </ac:spMkLst>
        </pc:spChg>
        <pc:spChg chg="add mod">
          <ac:chgData name="Mathias Vercauteren" userId="fa5be325-c4b1-412f-aabb-20c14464bfb7" providerId="ADAL" clId="{25C97D6E-73B0-4140-96CD-2BA9D853D87A}" dt="2024-09-25T19:16:39.917" v="16472" actId="164"/>
          <ac:spMkLst>
            <pc:docMk/>
            <pc:sldMk cId="3354703882" sldId="2147470548"/>
            <ac:spMk id="60" creationId="{55579B5C-717D-F06A-754B-E2CC1F7C5A3B}"/>
          </ac:spMkLst>
        </pc:spChg>
        <pc:spChg chg="add mod">
          <ac:chgData name="Mathias Vercauteren" userId="fa5be325-c4b1-412f-aabb-20c14464bfb7" providerId="ADAL" clId="{25C97D6E-73B0-4140-96CD-2BA9D853D87A}" dt="2024-09-25T19:16:39.917" v="16472" actId="164"/>
          <ac:spMkLst>
            <pc:docMk/>
            <pc:sldMk cId="3354703882" sldId="2147470548"/>
            <ac:spMk id="61" creationId="{50527D37-E3D9-A971-DB24-5A5D23C58733}"/>
          </ac:spMkLst>
        </pc:spChg>
        <pc:spChg chg="add mod">
          <ac:chgData name="Mathias Vercauteren" userId="fa5be325-c4b1-412f-aabb-20c14464bfb7" providerId="ADAL" clId="{25C97D6E-73B0-4140-96CD-2BA9D853D87A}" dt="2024-09-25T19:16:39.917" v="16472" actId="164"/>
          <ac:spMkLst>
            <pc:docMk/>
            <pc:sldMk cId="3354703882" sldId="2147470548"/>
            <ac:spMk id="62" creationId="{F36A0005-8DA7-D0C1-1D99-B31AEAE946D6}"/>
          </ac:spMkLst>
        </pc:spChg>
        <pc:spChg chg="add mod">
          <ac:chgData name="Mathias Vercauteren" userId="fa5be325-c4b1-412f-aabb-20c14464bfb7" providerId="ADAL" clId="{25C97D6E-73B0-4140-96CD-2BA9D853D87A}" dt="2024-09-25T19:27:35.968" v="16597" actId="2711"/>
          <ac:spMkLst>
            <pc:docMk/>
            <pc:sldMk cId="3354703882" sldId="2147470548"/>
            <ac:spMk id="63" creationId="{90FC4596-254F-64C4-4CB1-ACBA6268EF03}"/>
          </ac:spMkLst>
        </pc:spChg>
        <pc:spChg chg="add mod">
          <ac:chgData name="Mathias Vercauteren" userId="fa5be325-c4b1-412f-aabb-20c14464bfb7" providerId="ADAL" clId="{25C97D6E-73B0-4140-96CD-2BA9D853D87A}" dt="2024-09-25T19:27:35.968" v="16597" actId="2711"/>
          <ac:spMkLst>
            <pc:docMk/>
            <pc:sldMk cId="3354703882" sldId="2147470548"/>
            <ac:spMk id="64" creationId="{C127DE5C-FD50-D1C1-C9F3-B61A924ACF05}"/>
          </ac:spMkLst>
        </pc:spChg>
        <pc:spChg chg="add del mod">
          <ac:chgData name="Mathias Vercauteren" userId="fa5be325-c4b1-412f-aabb-20c14464bfb7" providerId="ADAL" clId="{25C97D6E-73B0-4140-96CD-2BA9D853D87A}" dt="2024-09-25T19:17:46.208" v="16485" actId="478"/>
          <ac:spMkLst>
            <pc:docMk/>
            <pc:sldMk cId="3354703882" sldId="2147470548"/>
            <ac:spMk id="65" creationId="{AD29B42F-F591-82AC-B110-D9C9A9DAB7E0}"/>
          </ac:spMkLst>
        </pc:spChg>
        <pc:spChg chg="add mod">
          <ac:chgData name="Mathias Vercauteren" userId="fa5be325-c4b1-412f-aabb-20c14464bfb7" providerId="ADAL" clId="{25C97D6E-73B0-4140-96CD-2BA9D853D87A}" dt="2024-09-25T19:16:21.890" v="16469" actId="164"/>
          <ac:spMkLst>
            <pc:docMk/>
            <pc:sldMk cId="3354703882" sldId="2147470548"/>
            <ac:spMk id="66" creationId="{0BECCD4B-2352-6D7B-5B21-F050FA3A36EC}"/>
          </ac:spMkLst>
        </pc:spChg>
        <pc:spChg chg="add mod">
          <ac:chgData name="Mathias Vercauteren" userId="fa5be325-c4b1-412f-aabb-20c14464bfb7" providerId="ADAL" clId="{25C97D6E-73B0-4140-96CD-2BA9D853D87A}" dt="2024-09-25T19:16:21.890" v="16469" actId="164"/>
          <ac:spMkLst>
            <pc:docMk/>
            <pc:sldMk cId="3354703882" sldId="2147470548"/>
            <ac:spMk id="67" creationId="{ABD052D7-47AF-1CB3-96AB-A1C6E51ADD7F}"/>
          </ac:spMkLst>
        </pc:spChg>
        <pc:spChg chg="mod">
          <ac:chgData name="Mathias Vercauteren" userId="fa5be325-c4b1-412f-aabb-20c14464bfb7" providerId="ADAL" clId="{25C97D6E-73B0-4140-96CD-2BA9D853D87A}" dt="2024-09-25T19:08:54.193" v="16421"/>
          <ac:spMkLst>
            <pc:docMk/>
            <pc:sldMk cId="3354703882" sldId="2147470548"/>
            <ac:spMk id="69" creationId="{F163B6A3-867D-64FA-E8D6-FDC229CA69BB}"/>
          </ac:spMkLst>
        </pc:spChg>
        <pc:spChg chg="add mod">
          <ac:chgData name="Mathias Vercauteren" userId="fa5be325-c4b1-412f-aabb-20c14464bfb7" providerId="ADAL" clId="{25C97D6E-73B0-4140-96CD-2BA9D853D87A}" dt="2024-09-25T19:16:21.890" v="16469" actId="164"/>
          <ac:spMkLst>
            <pc:docMk/>
            <pc:sldMk cId="3354703882" sldId="2147470548"/>
            <ac:spMk id="71" creationId="{816F5184-0D7B-0249-AE85-E0F3E9C42F11}"/>
          </ac:spMkLst>
        </pc:spChg>
        <pc:spChg chg="add mod">
          <ac:chgData name="Mathias Vercauteren" userId="fa5be325-c4b1-412f-aabb-20c14464bfb7" providerId="ADAL" clId="{25C97D6E-73B0-4140-96CD-2BA9D853D87A}" dt="2024-09-25T19:16:21.890" v="16469" actId="164"/>
          <ac:spMkLst>
            <pc:docMk/>
            <pc:sldMk cId="3354703882" sldId="2147470548"/>
            <ac:spMk id="72" creationId="{87A10661-AB41-F9D6-4879-D26DFC765053}"/>
          </ac:spMkLst>
        </pc:spChg>
        <pc:spChg chg="add mod">
          <ac:chgData name="Mathias Vercauteren" userId="fa5be325-c4b1-412f-aabb-20c14464bfb7" providerId="ADAL" clId="{25C97D6E-73B0-4140-96CD-2BA9D853D87A}" dt="2024-09-25T19:16:21.890" v="16469" actId="164"/>
          <ac:spMkLst>
            <pc:docMk/>
            <pc:sldMk cId="3354703882" sldId="2147470548"/>
            <ac:spMk id="73" creationId="{B12EF507-8C44-A6B8-B3F1-5F13F83AFB12}"/>
          </ac:spMkLst>
        </pc:spChg>
        <pc:spChg chg="add mod">
          <ac:chgData name="Mathias Vercauteren" userId="fa5be325-c4b1-412f-aabb-20c14464bfb7" providerId="ADAL" clId="{25C97D6E-73B0-4140-96CD-2BA9D853D87A}" dt="2024-09-25T19:16:21.890" v="16469" actId="164"/>
          <ac:spMkLst>
            <pc:docMk/>
            <pc:sldMk cId="3354703882" sldId="2147470548"/>
            <ac:spMk id="74" creationId="{07883EE5-770F-CC26-5A2B-121224CB7BC5}"/>
          </ac:spMkLst>
        </pc:spChg>
        <pc:spChg chg="add mod">
          <ac:chgData name="Mathias Vercauteren" userId="fa5be325-c4b1-412f-aabb-20c14464bfb7" providerId="ADAL" clId="{25C97D6E-73B0-4140-96CD-2BA9D853D87A}" dt="2024-09-25T19:16:25.713" v="16470" actId="164"/>
          <ac:spMkLst>
            <pc:docMk/>
            <pc:sldMk cId="3354703882" sldId="2147470548"/>
            <ac:spMk id="75" creationId="{8301DCCF-4DBF-F22B-8193-1F1AEF38E05D}"/>
          </ac:spMkLst>
        </pc:spChg>
        <pc:spChg chg="add mod">
          <ac:chgData name="Mathias Vercauteren" userId="fa5be325-c4b1-412f-aabb-20c14464bfb7" providerId="ADAL" clId="{25C97D6E-73B0-4140-96CD-2BA9D853D87A}" dt="2024-09-25T19:16:25.713" v="16470" actId="164"/>
          <ac:spMkLst>
            <pc:docMk/>
            <pc:sldMk cId="3354703882" sldId="2147470548"/>
            <ac:spMk id="76" creationId="{98C1E10B-4954-0E52-0E6D-9C0E814CE86C}"/>
          </ac:spMkLst>
        </pc:spChg>
        <pc:spChg chg="mod">
          <ac:chgData name="Mathias Vercauteren" userId="fa5be325-c4b1-412f-aabb-20c14464bfb7" providerId="ADAL" clId="{25C97D6E-73B0-4140-96CD-2BA9D853D87A}" dt="2024-09-25T19:09:01.958" v="16423" actId="571"/>
          <ac:spMkLst>
            <pc:docMk/>
            <pc:sldMk cId="3354703882" sldId="2147470548"/>
            <ac:spMk id="78" creationId="{F2BD31B1-8D7F-BC9F-D10A-27EBA89F45FC}"/>
          </ac:spMkLst>
        </pc:spChg>
        <pc:spChg chg="add mod">
          <ac:chgData name="Mathias Vercauteren" userId="fa5be325-c4b1-412f-aabb-20c14464bfb7" providerId="ADAL" clId="{25C97D6E-73B0-4140-96CD-2BA9D853D87A}" dt="2024-09-25T19:16:25.713" v="16470" actId="164"/>
          <ac:spMkLst>
            <pc:docMk/>
            <pc:sldMk cId="3354703882" sldId="2147470548"/>
            <ac:spMk id="80" creationId="{7AE7025D-33BE-07E6-2FFB-B71759B000B7}"/>
          </ac:spMkLst>
        </pc:spChg>
        <pc:spChg chg="add mod">
          <ac:chgData name="Mathias Vercauteren" userId="fa5be325-c4b1-412f-aabb-20c14464bfb7" providerId="ADAL" clId="{25C97D6E-73B0-4140-96CD-2BA9D853D87A}" dt="2024-09-25T19:16:25.713" v="16470" actId="164"/>
          <ac:spMkLst>
            <pc:docMk/>
            <pc:sldMk cId="3354703882" sldId="2147470548"/>
            <ac:spMk id="81" creationId="{DD44611B-F96F-BEF5-B384-42231977CF2F}"/>
          </ac:spMkLst>
        </pc:spChg>
        <pc:spChg chg="add del mod">
          <ac:chgData name="Mathias Vercauteren" userId="fa5be325-c4b1-412f-aabb-20c14464bfb7" providerId="ADAL" clId="{25C97D6E-73B0-4140-96CD-2BA9D853D87A}" dt="2024-09-25T19:09:07.891" v="16426" actId="478"/>
          <ac:spMkLst>
            <pc:docMk/>
            <pc:sldMk cId="3354703882" sldId="2147470548"/>
            <ac:spMk id="82" creationId="{538994AA-3379-95AA-24C2-BA21BE815D7B}"/>
          </ac:spMkLst>
        </pc:spChg>
        <pc:spChg chg="add mod">
          <ac:chgData name="Mathias Vercauteren" userId="fa5be325-c4b1-412f-aabb-20c14464bfb7" providerId="ADAL" clId="{25C97D6E-73B0-4140-96CD-2BA9D853D87A}" dt="2024-09-25T19:16:25.713" v="16470" actId="164"/>
          <ac:spMkLst>
            <pc:docMk/>
            <pc:sldMk cId="3354703882" sldId="2147470548"/>
            <ac:spMk id="83" creationId="{C5ED415C-5461-2294-0246-3F05920ABFA6}"/>
          </ac:spMkLst>
        </pc:spChg>
        <pc:spChg chg="add mod">
          <ac:chgData name="Mathias Vercauteren" userId="fa5be325-c4b1-412f-aabb-20c14464bfb7" providerId="ADAL" clId="{25C97D6E-73B0-4140-96CD-2BA9D853D87A}" dt="2024-09-25T19:27:35.968" v="16597" actId="2711"/>
          <ac:spMkLst>
            <pc:docMk/>
            <pc:sldMk cId="3354703882" sldId="2147470548"/>
            <ac:spMk id="84" creationId="{65E47DE0-DC31-509B-5DD5-DE7B7166338F}"/>
          </ac:spMkLst>
        </pc:spChg>
        <pc:spChg chg="add mod">
          <ac:chgData name="Mathias Vercauteren" userId="fa5be325-c4b1-412f-aabb-20c14464bfb7" providerId="ADAL" clId="{25C97D6E-73B0-4140-96CD-2BA9D853D87A}" dt="2024-09-25T19:27:35.968" v="16597" actId="2711"/>
          <ac:spMkLst>
            <pc:docMk/>
            <pc:sldMk cId="3354703882" sldId="2147470548"/>
            <ac:spMk id="85" creationId="{A70FF4AE-B4A8-D120-C426-356F2159921A}"/>
          </ac:spMkLst>
        </pc:spChg>
        <pc:spChg chg="add mod">
          <ac:chgData name="Mathias Vercauteren" userId="fa5be325-c4b1-412f-aabb-20c14464bfb7" providerId="ADAL" clId="{25C97D6E-73B0-4140-96CD-2BA9D853D87A}" dt="2024-09-25T19:27:35.968" v="16597" actId="2711"/>
          <ac:spMkLst>
            <pc:docMk/>
            <pc:sldMk cId="3354703882" sldId="2147470548"/>
            <ac:spMk id="86" creationId="{4360D1C7-D13A-872E-147E-F35FA9670370}"/>
          </ac:spMkLst>
        </pc:spChg>
        <pc:spChg chg="add mod">
          <ac:chgData name="Mathias Vercauteren" userId="fa5be325-c4b1-412f-aabb-20c14464bfb7" providerId="ADAL" clId="{25C97D6E-73B0-4140-96CD-2BA9D853D87A}" dt="2024-09-25T19:27:35.968" v="16597" actId="2711"/>
          <ac:spMkLst>
            <pc:docMk/>
            <pc:sldMk cId="3354703882" sldId="2147470548"/>
            <ac:spMk id="87" creationId="{E9FFF319-EEB6-526D-18DE-486C3AC0A97B}"/>
          </ac:spMkLst>
        </pc:spChg>
        <pc:spChg chg="add mod">
          <ac:chgData name="Mathias Vercauteren" userId="fa5be325-c4b1-412f-aabb-20c14464bfb7" providerId="ADAL" clId="{25C97D6E-73B0-4140-96CD-2BA9D853D87A}" dt="2024-09-25T19:27:35.968" v="16597" actId="2711"/>
          <ac:spMkLst>
            <pc:docMk/>
            <pc:sldMk cId="3354703882" sldId="2147470548"/>
            <ac:spMk id="88" creationId="{69330D72-D024-1CE5-3024-D1AF694EE9FF}"/>
          </ac:spMkLst>
        </pc:spChg>
        <pc:spChg chg="add mod">
          <ac:chgData name="Mathias Vercauteren" userId="fa5be325-c4b1-412f-aabb-20c14464bfb7" providerId="ADAL" clId="{25C97D6E-73B0-4140-96CD-2BA9D853D87A}" dt="2024-09-25T19:27:35.968" v="16597" actId="2711"/>
          <ac:spMkLst>
            <pc:docMk/>
            <pc:sldMk cId="3354703882" sldId="2147470548"/>
            <ac:spMk id="89" creationId="{9EFAB1FD-0577-A6A2-CF18-972F99F625CE}"/>
          </ac:spMkLst>
        </pc:spChg>
        <pc:spChg chg="add mod">
          <ac:chgData name="Mathias Vercauteren" userId="fa5be325-c4b1-412f-aabb-20c14464bfb7" providerId="ADAL" clId="{25C97D6E-73B0-4140-96CD-2BA9D853D87A}" dt="2024-09-25T19:27:35.968" v="16597" actId="2711"/>
          <ac:spMkLst>
            <pc:docMk/>
            <pc:sldMk cId="3354703882" sldId="2147470548"/>
            <ac:spMk id="90" creationId="{06AE3AD1-672A-7944-9C4A-62A0CD36CD60}"/>
          </ac:spMkLst>
        </pc:spChg>
        <pc:spChg chg="add mod">
          <ac:chgData name="Mathias Vercauteren" userId="fa5be325-c4b1-412f-aabb-20c14464bfb7" providerId="ADAL" clId="{25C97D6E-73B0-4140-96CD-2BA9D853D87A}" dt="2024-09-25T19:27:35.968" v="16597" actId="2711"/>
          <ac:spMkLst>
            <pc:docMk/>
            <pc:sldMk cId="3354703882" sldId="2147470548"/>
            <ac:spMk id="91" creationId="{9F8B209C-7989-B4C7-41D8-43DEF49ED079}"/>
          </ac:spMkLst>
        </pc:spChg>
        <pc:spChg chg="add mod">
          <ac:chgData name="Mathias Vercauteren" userId="fa5be325-c4b1-412f-aabb-20c14464bfb7" providerId="ADAL" clId="{25C97D6E-73B0-4140-96CD-2BA9D853D87A}" dt="2024-09-25T19:27:35.968" v="16597" actId="2711"/>
          <ac:spMkLst>
            <pc:docMk/>
            <pc:sldMk cId="3354703882" sldId="2147470548"/>
            <ac:spMk id="92" creationId="{7891190F-49A0-0105-3FFA-E5FB98E03895}"/>
          </ac:spMkLst>
        </pc:spChg>
        <pc:spChg chg="add mod">
          <ac:chgData name="Mathias Vercauteren" userId="fa5be325-c4b1-412f-aabb-20c14464bfb7" providerId="ADAL" clId="{25C97D6E-73B0-4140-96CD-2BA9D853D87A}" dt="2024-09-25T19:27:35.968" v="16597" actId="2711"/>
          <ac:spMkLst>
            <pc:docMk/>
            <pc:sldMk cId="3354703882" sldId="2147470548"/>
            <ac:spMk id="93" creationId="{9AA26BDE-7A9D-07EF-D90A-952066774E2B}"/>
          </ac:spMkLst>
        </pc:spChg>
        <pc:spChg chg="add mod">
          <ac:chgData name="Mathias Vercauteren" userId="fa5be325-c4b1-412f-aabb-20c14464bfb7" providerId="ADAL" clId="{25C97D6E-73B0-4140-96CD-2BA9D853D87A}" dt="2024-09-25T19:27:35.968" v="16597" actId="2711"/>
          <ac:spMkLst>
            <pc:docMk/>
            <pc:sldMk cId="3354703882" sldId="2147470548"/>
            <ac:spMk id="94" creationId="{CB23EE09-AC86-11F4-FA9D-1D00F766E35D}"/>
          </ac:spMkLst>
        </pc:spChg>
        <pc:spChg chg="add mod">
          <ac:chgData name="Mathias Vercauteren" userId="fa5be325-c4b1-412f-aabb-20c14464bfb7" providerId="ADAL" clId="{25C97D6E-73B0-4140-96CD-2BA9D853D87A}" dt="2024-09-25T19:27:35.968" v="16597" actId="2711"/>
          <ac:spMkLst>
            <pc:docMk/>
            <pc:sldMk cId="3354703882" sldId="2147470548"/>
            <ac:spMk id="95" creationId="{ECB5719D-667D-5814-0832-0D355C9A3FFD}"/>
          </ac:spMkLst>
        </pc:spChg>
        <pc:grpChg chg="mod">
          <ac:chgData name="Mathias Vercauteren" userId="fa5be325-c4b1-412f-aabb-20c14464bfb7" providerId="ADAL" clId="{25C97D6E-73B0-4140-96CD-2BA9D853D87A}" dt="2024-09-25T19:27:35.968" v="16597" actId="2711"/>
          <ac:grpSpMkLst>
            <pc:docMk/>
            <pc:sldMk cId="3354703882" sldId="2147470548"/>
            <ac:grpSpMk id="6" creationId="{BFCCA5E3-DE5A-6AB0-5DF8-077F3B31D1C3}"/>
          </ac:grpSpMkLst>
        </pc:grpChg>
        <pc:grpChg chg="add del mod">
          <ac:chgData name="Mathias Vercauteren" userId="fa5be325-c4b1-412f-aabb-20c14464bfb7" providerId="ADAL" clId="{25C97D6E-73B0-4140-96CD-2BA9D853D87A}" dt="2024-09-25T19:08:47.716" v="16420" actId="478"/>
          <ac:grpSpMkLst>
            <pc:docMk/>
            <pc:sldMk cId="3354703882" sldId="2147470548"/>
            <ac:grpSpMk id="39" creationId="{C2EF04D3-7597-9237-4BCC-1769A9A51B53}"/>
          </ac:grpSpMkLst>
        </pc:grpChg>
        <pc:grpChg chg="add del mod">
          <ac:chgData name="Mathias Vercauteren" userId="fa5be325-c4b1-412f-aabb-20c14464bfb7" providerId="ADAL" clId="{25C97D6E-73B0-4140-96CD-2BA9D853D87A}" dt="2024-09-25T19:08:47.716" v="16420" actId="478"/>
          <ac:grpSpMkLst>
            <pc:docMk/>
            <pc:sldMk cId="3354703882" sldId="2147470548"/>
            <ac:grpSpMk id="42" creationId="{C2E7FEE3-A64B-5BEF-26BD-4CE42F292D21}"/>
          </ac:grpSpMkLst>
        </pc:grpChg>
        <pc:grpChg chg="add del mod">
          <ac:chgData name="Mathias Vercauteren" userId="fa5be325-c4b1-412f-aabb-20c14464bfb7" providerId="ADAL" clId="{25C97D6E-73B0-4140-96CD-2BA9D853D87A}" dt="2024-09-25T19:08:47.716" v="16420" actId="478"/>
          <ac:grpSpMkLst>
            <pc:docMk/>
            <pc:sldMk cId="3354703882" sldId="2147470548"/>
            <ac:grpSpMk id="45" creationId="{9738D28C-1711-7214-0E29-B79BC53609E3}"/>
          </ac:grpSpMkLst>
        </pc:grpChg>
        <pc:grpChg chg="add del mod">
          <ac:chgData name="Mathias Vercauteren" userId="fa5be325-c4b1-412f-aabb-20c14464bfb7" providerId="ADAL" clId="{25C97D6E-73B0-4140-96CD-2BA9D853D87A}" dt="2024-09-25T19:08:47.716" v="16420" actId="478"/>
          <ac:grpSpMkLst>
            <pc:docMk/>
            <pc:sldMk cId="3354703882" sldId="2147470548"/>
            <ac:grpSpMk id="48" creationId="{BD32D9F7-44AD-3BF7-FCA7-FEC4D2F1359E}"/>
          </ac:grpSpMkLst>
        </pc:grpChg>
        <pc:grpChg chg="add mod">
          <ac:chgData name="Mathias Vercauteren" userId="fa5be325-c4b1-412f-aabb-20c14464bfb7" providerId="ADAL" clId="{25C97D6E-73B0-4140-96CD-2BA9D853D87A}" dt="2024-09-25T19:16:21.890" v="16469" actId="164"/>
          <ac:grpSpMkLst>
            <pc:docMk/>
            <pc:sldMk cId="3354703882" sldId="2147470548"/>
            <ac:grpSpMk id="68" creationId="{15433773-5202-D963-023D-0CAF93BBBCF5}"/>
          </ac:grpSpMkLst>
        </pc:grpChg>
        <pc:grpChg chg="add mod">
          <ac:chgData name="Mathias Vercauteren" userId="fa5be325-c4b1-412f-aabb-20c14464bfb7" providerId="ADAL" clId="{25C97D6E-73B0-4140-96CD-2BA9D853D87A}" dt="2024-09-25T19:16:25.713" v="16470" actId="164"/>
          <ac:grpSpMkLst>
            <pc:docMk/>
            <pc:sldMk cId="3354703882" sldId="2147470548"/>
            <ac:grpSpMk id="77" creationId="{C7369DAA-6F12-2FA2-5641-4D6185C1263C}"/>
          </ac:grpSpMkLst>
        </pc:grpChg>
        <pc:grpChg chg="add mod">
          <ac:chgData name="Mathias Vercauteren" userId="fa5be325-c4b1-412f-aabb-20c14464bfb7" providerId="ADAL" clId="{25C97D6E-73B0-4140-96CD-2BA9D853D87A}" dt="2024-09-25T19:27:35.968" v="16597" actId="2711"/>
          <ac:grpSpMkLst>
            <pc:docMk/>
            <pc:sldMk cId="3354703882" sldId="2147470548"/>
            <ac:grpSpMk id="96" creationId="{2CA916FC-B548-8C5B-6313-DF38F965BA8F}"/>
          </ac:grpSpMkLst>
        </pc:grpChg>
        <pc:grpChg chg="add mod">
          <ac:chgData name="Mathias Vercauteren" userId="fa5be325-c4b1-412f-aabb-20c14464bfb7" providerId="ADAL" clId="{25C97D6E-73B0-4140-96CD-2BA9D853D87A}" dt="2024-09-25T19:27:35.968" v="16597" actId="2711"/>
          <ac:grpSpMkLst>
            <pc:docMk/>
            <pc:sldMk cId="3354703882" sldId="2147470548"/>
            <ac:grpSpMk id="97" creationId="{83227AC4-048E-7F44-6788-CFC1C04975DF}"/>
          </ac:grpSpMkLst>
        </pc:grpChg>
        <pc:grpChg chg="add mod">
          <ac:chgData name="Mathias Vercauteren" userId="fa5be325-c4b1-412f-aabb-20c14464bfb7" providerId="ADAL" clId="{25C97D6E-73B0-4140-96CD-2BA9D853D87A}" dt="2024-09-25T19:27:35.968" v="16597" actId="2711"/>
          <ac:grpSpMkLst>
            <pc:docMk/>
            <pc:sldMk cId="3354703882" sldId="2147470548"/>
            <ac:grpSpMk id="98" creationId="{8A1F5876-1108-ED82-C1B5-3D8710E89A89}"/>
          </ac:grpSpMkLst>
        </pc:grpChg>
        <pc:picChg chg="add del mod">
          <ac:chgData name="Mathias Vercauteren" userId="fa5be325-c4b1-412f-aabb-20c14464bfb7" providerId="ADAL" clId="{25C97D6E-73B0-4140-96CD-2BA9D853D87A}" dt="2024-09-25T19:08:47.716" v="16420" actId="478"/>
          <ac:picMkLst>
            <pc:docMk/>
            <pc:sldMk cId="3354703882" sldId="2147470548"/>
            <ac:picMk id="28" creationId="{BAAFCF80-B4FF-0774-0623-6404ABB6AB3E}"/>
          </ac:picMkLst>
        </pc:picChg>
        <pc:picChg chg="add del mod">
          <ac:chgData name="Mathias Vercauteren" userId="fa5be325-c4b1-412f-aabb-20c14464bfb7" providerId="ADAL" clId="{25C97D6E-73B0-4140-96CD-2BA9D853D87A}" dt="2024-09-25T19:08:47.716" v="16420" actId="478"/>
          <ac:picMkLst>
            <pc:docMk/>
            <pc:sldMk cId="3354703882" sldId="2147470548"/>
            <ac:picMk id="29" creationId="{0FBF742A-5092-1F04-7CFA-A90480EB8B62}"/>
          </ac:picMkLst>
        </pc:picChg>
        <pc:picChg chg="mod">
          <ac:chgData name="Mathias Vercauteren" userId="fa5be325-c4b1-412f-aabb-20c14464bfb7" providerId="ADAL" clId="{25C97D6E-73B0-4140-96CD-2BA9D853D87A}" dt="2024-09-25T19:08:29.965" v="16417" actId="208"/>
          <ac:picMkLst>
            <pc:docMk/>
            <pc:sldMk cId="3354703882" sldId="2147470548"/>
            <ac:picMk id="47" creationId="{C0A7B08E-20B6-F4C7-D365-4E7D3A0CCD97}"/>
          </ac:picMkLst>
        </pc:picChg>
        <pc:picChg chg="mod">
          <ac:chgData name="Mathias Vercauteren" userId="fa5be325-c4b1-412f-aabb-20c14464bfb7" providerId="ADAL" clId="{25C97D6E-73B0-4140-96CD-2BA9D853D87A}" dt="2024-09-25T19:08:08.786" v="16409"/>
          <ac:picMkLst>
            <pc:docMk/>
            <pc:sldMk cId="3354703882" sldId="2147470548"/>
            <ac:picMk id="50" creationId="{72A24B0C-DC3E-0939-1F81-E31177D2773E}"/>
          </ac:picMkLst>
        </pc:picChg>
        <pc:picChg chg="mod">
          <ac:chgData name="Mathias Vercauteren" userId="fa5be325-c4b1-412f-aabb-20c14464bfb7" providerId="ADAL" clId="{25C97D6E-73B0-4140-96CD-2BA9D853D87A}" dt="2024-09-25T19:08:54.193" v="16421"/>
          <ac:picMkLst>
            <pc:docMk/>
            <pc:sldMk cId="3354703882" sldId="2147470548"/>
            <ac:picMk id="70" creationId="{EF02B296-D259-9FB0-C44B-B76CADADDEE2}"/>
          </ac:picMkLst>
        </pc:picChg>
        <pc:picChg chg="mod">
          <ac:chgData name="Mathias Vercauteren" userId="fa5be325-c4b1-412f-aabb-20c14464bfb7" providerId="ADAL" clId="{25C97D6E-73B0-4140-96CD-2BA9D853D87A}" dt="2024-09-25T19:09:01.958" v="16423" actId="571"/>
          <ac:picMkLst>
            <pc:docMk/>
            <pc:sldMk cId="3354703882" sldId="2147470548"/>
            <ac:picMk id="79" creationId="{1D357055-A365-4AD2-EAD6-931E85A0A0C9}"/>
          </ac:picMkLst>
        </pc:picChg>
      </pc:sldChg>
      <pc:sldChg chg="modSp add mod ord modTransition">
        <pc:chgData name="Mathias Vercauteren" userId="fa5be325-c4b1-412f-aabb-20c14464bfb7" providerId="ADAL" clId="{25C97D6E-73B0-4140-96CD-2BA9D853D87A}" dt="2024-10-02T17:13:14.143" v="41813"/>
        <pc:sldMkLst>
          <pc:docMk/>
          <pc:sldMk cId="1904822761" sldId="2147470549"/>
        </pc:sldMkLst>
        <pc:spChg chg="mod">
          <ac:chgData name="Mathias Vercauteren" userId="fa5be325-c4b1-412f-aabb-20c14464bfb7" providerId="ADAL" clId="{25C97D6E-73B0-4140-96CD-2BA9D853D87A}" dt="2024-09-25T19:26:30.760" v="16586"/>
          <ac:spMkLst>
            <pc:docMk/>
            <pc:sldMk cId="1904822761" sldId="2147470549"/>
            <ac:spMk id="13" creationId="{6C0D9875-A05D-579F-AF3B-2A570385B91B}"/>
          </ac:spMkLst>
        </pc:spChg>
        <pc:spChg chg="mod">
          <ac:chgData name="Mathias Vercauteren" userId="fa5be325-c4b1-412f-aabb-20c14464bfb7" providerId="ADAL" clId="{25C97D6E-73B0-4140-96CD-2BA9D853D87A}" dt="2024-09-25T19:19:04.182" v="16506"/>
          <ac:spMkLst>
            <pc:docMk/>
            <pc:sldMk cId="1904822761" sldId="2147470549"/>
            <ac:spMk id="14" creationId="{7211E638-AD7A-9FA9-38AF-A1565A4636CE}"/>
          </ac:spMkLst>
        </pc:spChg>
      </pc:sldChg>
      <pc:sldChg chg="addSp modSp add ord modTransition modAnim">
        <pc:chgData name="Mathias Vercauteren" userId="fa5be325-c4b1-412f-aabb-20c14464bfb7" providerId="ADAL" clId="{25C97D6E-73B0-4140-96CD-2BA9D853D87A}" dt="2024-10-02T17:13:14.143" v="41813"/>
        <pc:sldMkLst>
          <pc:docMk/>
          <pc:sldMk cId="2034169977" sldId="2147470550"/>
        </pc:sldMkLst>
        <pc:spChg chg="mod">
          <ac:chgData name="Mathias Vercauteren" userId="fa5be325-c4b1-412f-aabb-20c14464bfb7" providerId="ADAL" clId="{25C97D6E-73B0-4140-96CD-2BA9D853D87A}" dt="2024-09-25T19:27:33.148" v="16596" actId="2711"/>
          <ac:spMkLst>
            <pc:docMk/>
            <pc:sldMk cId="2034169977" sldId="2147470550"/>
            <ac:spMk id="2" creationId="{C8A5EBF4-6C0B-E82E-DCF7-55720A2C10FD}"/>
          </ac:spMkLst>
        </pc:spChg>
        <pc:spChg chg="mod">
          <ac:chgData name="Mathias Vercauteren" userId="fa5be325-c4b1-412f-aabb-20c14464bfb7" providerId="ADAL" clId="{25C97D6E-73B0-4140-96CD-2BA9D853D87A}" dt="2024-09-25T19:27:33.148" v="16596" actId="2711"/>
          <ac:spMkLst>
            <pc:docMk/>
            <pc:sldMk cId="2034169977" sldId="2147470550"/>
            <ac:spMk id="3" creationId="{2C780633-A572-3BD2-CECD-F71BC5FF8723}"/>
          </ac:spMkLst>
        </pc:spChg>
        <pc:spChg chg="mod">
          <ac:chgData name="Mathias Vercauteren" userId="fa5be325-c4b1-412f-aabb-20c14464bfb7" providerId="ADAL" clId="{25C97D6E-73B0-4140-96CD-2BA9D853D87A}" dt="2024-09-25T19:27:33.148" v="16596" actId="2711"/>
          <ac:spMkLst>
            <pc:docMk/>
            <pc:sldMk cId="2034169977" sldId="2147470550"/>
            <ac:spMk id="4" creationId="{75C206A2-9B4F-FF2B-88F0-6656F6A24395}"/>
          </ac:spMkLst>
        </pc:spChg>
        <pc:spChg chg="mod">
          <ac:chgData name="Mathias Vercauteren" userId="fa5be325-c4b1-412f-aabb-20c14464bfb7" providerId="ADAL" clId="{25C97D6E-73B0-4140-96CD-2BA9D853D87A}" dt="2024-09-25T19:27:33.148" v="16596" actId="2711"/>
          <ac:spMkLst>
            <pc:docMk/>
            <pc:sldMk cId="2034169977" sldId="2147470550"/>
            <ac:spMk id="5" creationId="{5C7A90D9-53BF-813B-A37A-A5D78879EFA8}"/>
          </ac:spMkLst>
        </pc:spChg>
        <pc:spChg chg="add mod">
          <ac:chgData name="Mathias Vercauteren" userId="fa5be325-c4b1-412f-aabb-20c14464bfb7" providerId="ADAL" clId="{25C97D6E-73B0-4140-96CD-2BA9D853D87A}" dt="2024-09-25T19:27:33.148" v="16596" actId="2711"/>
          <ac:spMkLst>
            <pc:docMk/>
            <pc:sldMk cId="2034169977" sldId="2147470550"/>
            <ac:spMk id="11" creationId="{50B3D4BB-4D08-2D31-7683-2142B0D18B20}"/>
          </ac:spMkLst>
        </pc:spChg>
        <pc:spChg chg="add mod">
          <ac:chgData name="Mathias Vercauteren" userId="fa5be325-c4b1-412f-aabb-20c14464bfb7" providerId="ADAL" clId="{25C97D6E-73B0-4140-96CD-2BA9D853D87A}" dt="2024-09-25T19:27:33.148" v="16596" actId="2711"/>
          <ac:spMkLst>
            <pc:docMk/>
            <pc:sldMk cId="2034169977" sldId="2147470550"/>
            <ac:spMk id="12" creationId="{7AC75E41-E54B-08FC-F0D0-DD507E5CA83B}"/>
          </ac:spMkLst>
        </pc:spChg>
        <pc:spChg chg="mod">
          <ac:chgData name="Mathias Vercauteren" userId="fa5be325-c4b1-412f-aabb-20c14464bfb7" providerId="ADAL" clId="{25C97D6E-73B0-4140-96CD-2BA9D853D87A}" dt="2024-09-25T19:27:33.148" v="16596" actId="2711"/>
          <ac:spMkLst>
            <pc:docMk/>
            <pc:sldMk cId="2034169977" sldId="2147470550"/>
            <ac:spMk id="15" creationId="{355763CB-7E9C-B9D7-C31D-30174ED3AD23}"/>
          </ac:spMkLst>
        </pc:spChg>
        <pc:spChg chg="mod">
          <ac:chgData name="Mathias Vercauteren" userId="fa5be325-c4b1-412f-aabb-20c14464bfb7" providerId="ADAL" clId="{25C97D6E-73B0-4140-96CD-2BA9D853D87A}" dt="2024-09-25T19:27:33.148" v="16596" actId="2711"/>
          <ac:spMkLst>
            <pc:docMk/>
            <pc:sldMk cId="2034169977" sldId="2147470550"/>
            <ac:spMk id="16" creationId="{55E84704-2250-10F8-082B-955C6A9A2675}"/>
          </ac:spMkLst>
        </pc:spChg>
        <pc:spChg chg="mod">
          <ac:chgData name="Mathias Vercauteren" userId="fa5be325-c4b1-412f-aabb-20c14464bfb7" providerId="ADAL" clId="{25C97D6E-73B0-4140-96CD-2BA9D853D87A}" dt="2024-09-25T19:27:33.148" v="16596" actId="2711"/>
          <ac:spMkLst>
            <pc:docMk/>
            <pc:sldMk cId="2034169977" sldId="2147470550"/>
            <ac:spMk id="17" creationId="{659AE555-3B96-F127-A87B-05DB635A8287}"/>
          </ac:spMkLst>
        </pc:spChg>
        <pc:spChg chg="mod">
          <ac:chgData name="Mathias Vercauteren" userId="fa5be325-c4b1-412f-aabb-20c14464bfb7" providerId="ADAL" clId="{25C97D6E-73B0-4140-96CD-2BA9D853D87A}" dt="2024-09-25T19:27:33.148" v="16596" actId="2711"/>
          <ac:spMkLst>
            <pc:docMk/>
            <pc:sldMk cId="2034169977" sldId="2147470550"/>
            <ac:spMk id="20" creationId="{13E985B7-D5FC-5244-1408-90940A97CB67}"/>
          </ac:spMkLst>
        </pc:spChg>
        <pc:spChg chg="mod">
          <ac:chgData name="Mathias Vercauteren" userId="fa5be325-c4b1-412f-aabb-20c14464bfb7" providerId="ADAL" clId="{25C97D6E-73B0-4140-96CD-2BA9D853D87A}" dt="2024-09-25T19:27:33.148" v="16596" actId="2711"/>
          <ac:spMkLst>
            <pc:docMk/>
            <pc:sldMk cId="2034169977" sldId="2147470550"/>
            <ac:spMk id="21" creationId="{9D9D09AA-39D2-6822-528C-7CB6B014EF55}"/>
          </ac:spMkLst>
        </pc:spChg>
        <pc:spChg chg="mod">
          <ac:chgData name="Mathias Vercauteren" userId="fa5be325-c4b1-412f-aabb-20c14464bfb7" providerId="ADAL" clId="{25C97D6E-73B0-4140-96CD-2BA9D853D87A}" dt="2024-09-25T19:27:33.148" v="16596" actId="2711"/>
          <ac:spMkLst>
            <pc:docMk/>
            <pc:sldMk cId="2034169977" sldId="2147470550"/>
            <ac:spMk id="22" creationId="{8118A970-D2EC-33C9-105D-DB15CB87241F}"/>
          </ac:spMkLst>
        </pc:spChg>
        <pc:spChg chg="mod">
          <ac:chgData name="Mathias Vercauteren" userId="fa5be325-c4b1-412f-aabb-20c14464bfb7" providerId="ADAL" clId="{25C97D6E-73B0-4140-96CD-2BA9D853D87A}" dt="2024-09-25T19:27:33.148" v="16596" actId="2711"/>
          <ac:spMkLst>
            <pc:docMk/>
            <pc:sldMk cId="2034169977" sldId="2147470550"/>
            <ac:spMk id="23" creationId="{01742481-453E-D54A-A8BD-C15CC7EE0DDD}"/>
          </ac:spMkLst>
        </pc:spChg>
        <pc:spChg chg="mod">
          <ac:chgData name="Mathias Vercauteren" userId="fa5be325-c4b1-412f-aabb-20c14464bfb7" providerId="ADAL" clId="{25C97D6E-73B0-4140-96CD-2BA9D853D87A}" dt="2024-09-25T19:27:33.148" v="16596" actId="2711"/>
          <ac:spMkLst>
            <pc:docMk/>
            <pc:sldMk cId="2034169977" sldId="2147470550"/>
            <ac:spMk id="24" creationId="{8C01693F-BD81-83B0-C7CF-A2001888E01B}"/>
          </ac:spMkLst>
        </pc:spChg>
        <pc:spChg chg="mod">
          <ac:chgData name="Mathias Vercauteren" userId="fa5be325-c4b1-412f-aabb-20c14464bfb7" providerId="ADAL" clId="{25C97D6E-73B0-4140-96CD-2BA9D853D87A}" dt="2024-09-25T19:27:33.148" v="16596" actId="2711"/>
          <ac:spMkLst>
            <pc:docMk/>
            <pc:sldMk cId="2034169977" sldId="2147470550"/>
            <ac:spMk id="25" creationId="{031CB533-F83D-CD20-0276-673F22197595}"/>
          </ac:spMkLst>
        </pc:spChg>
        <pc:spChg chg="mod">
          <ac:chgData name="Mathias Vercauteren" userId="fa5be325-c4b1-412f-aabb-20c14464bfb7" providerId="ADAL" clId="{25C97D6E-73B0-4140-96CD-2BA9D853D87A}" dt="2024-09-25T19:27:33.148" v="16596" actId="2711"/>
          <ac:spMkLst>
            <pc:docMk/>
            <pc:sldMk cId="2034169977" sldId="2147470550"/>
            <ac:spMk id="26" creationId="{A865C4BD-50A8-2BCD-B987-14629AC7143B}"/>
          </ac:spMkLst>
        </pc:spChg>
        <pc:spChg chg="mod">
          <ac:chgData name="Mathias Vercauteren" userId="fa5be325-c4b1-412f-aabb-20c14464bfb7" providerId="ADAL" clId="{25C97D6E-73B0-4140-96CD-2BA9D853D87A}" dt="2024-09-25T19:27:33.148" v="16596" actId="2711"/>
          <ac:spMkLst>
            <pc:docMk/>
            <pc:sldMk cId="2034169977" sldId="2147470550"/>
            <ac:spMk id="63" creationId="{90FC4596-254F-64C4-4CB1-ACBA6268EF03}"/>
          </ac:spMkLst>
        </pc:spChg>
        <pc:spChg chg="mod">
          <ac:chgData name="Mathias Vercauteren" userId="fa5be325-c4b1-412f-aabb-20c14464bfb7" providerId="ADAL" clId="{25C97D6E-73B0-4140-96CD-2BA9D853D87A}" dt="2024-09-25T19:27:33.148" v="16596" actId="2711"/>
          <ac:spMkLst>
            <pc:docMk/>
            <pc:sldMk cId="2034169977" sldId="2147470550"/>
            <ac:spMk id="64" creationId="{C127DE5C-FD50-D1C1-C9F3-B61A924ACF05}"/>
          </ac:spMkLst>
        </pc:spChg>
        <pc:spChg chg="mod">
          <ac:chgData name="Mathias Vercauteren" userId="fa5be325-c4b1-412f-aabb-20c14464bfb7" providerId="ADAL" clId="{25C97D6E-73B0-4140-96CD-2BA9D853D87A}" dt="2024-09-25T19:27:33.148" v="16596" actId="2711"/>
          <ac:spMkLst>
            <pc:docMk/>
            <pc:sldMk cId="2034169977" sldId="2147470550"/>
            <ac:spMk id="84" creationId="{65E47DE0-DC31-509B-5DD5-DE7B7166338F}"/>
          </ac:spMkLst>
        </pc:spChg>
        <pc:spChg chg="mod">
          <ac:chgData name="Mathias Vercauteren" userId="fa5be325-c4b1-412f-aabb-20c14464bfb7" providerId="ADAL" clId="{25C97D6E-73B0-4140-96CD-2BA9D853D87A}" dt="2024-09-25T19:27:33.148" v="16596" actId="2711"/>
          <ac:spMkLst>
            <pc:docMk/>
            <pc:sldMk cId="2034169977" sldId="2147470550"/>
            <ac:spMk id="85" creationId="{A70FF4AE-B4A8-D120-C426-356F2159921A}"/>
          </ac:spMkLst>
        </pc:spChg>
        <pc:spChg chg="mod">
          <ac:chgData name="Mathias Vercauteren" userId="fa5be325-c4b1-412f-aabb-20c14464bfb7" providerId="ADAL" clId="{25C97D6E-73B0-4140-96CD-2BA9D853D87A}" dt="2024-09-25T19:27:33.148" v="16596" actId="2711"/>
          <ac:spMkLst>
            <pc:docMk/>
            <pc:sldMk cId="2034169977" sldId="2147470550"/>
            <ac:spMk id="86" creationId="{4360D1C7-D13A-872E-147E-F35FA9670370}"/>
          </ac:spMkLst>
        </pc:spChg>
        <pc:spChg chg="mod">
          <ac:chgData name="Mathias Vercauteren" userId="fa5be325-c4b1-412f-aabb-20c14464bfb7" providerId="ADAL" clId="{25C97D6E-73B0-4140-96CD-2BA9D853D87A}" dt="2024-09-25T19:27:33.148" v="16596" actId="2711"/>
          <ac:spMkLst>
            <pc:docMk/>
            <pc:sldMk cId="2034169977" sldId="2147470550"/>
            <ac:spMk id="87" creationId="{E9FFF319-EEB6-526D-18DE-486C3AC0A97B}"/>
          </ac:spMkLst>
        </pc:spChg>
        <pc:spChg chg="mod">
          <ac:chgData name="Mathias Vercauteren" userId="fa5be325-c4b1-412f-aabb-20c14464bfb7" providerId="ADAL" clId="{25C97D6E-73B0-4140-96CD-2BA9D853D87A}" dt="2024-09-25T19:27:33.148" v="16596" actId="2711"/>
          <ac:spMkLst>
            <pc:docMk/>
            <pc:sldMk cId="2034169977" sldId="2147470550"/>
            <ac:spMk id="88" creationId="{69330D72-D024-1CE5-3024-D1AF694EE9FF}"/>
          </ac:spMkLst>
        </pc:spChg>
        <pc:spChg chg="mod">
          <ac:chgData name="Mathias Vercauteren" userId="fa5be325-c4b1-412f-aabb-20c14464bfb7" providerId="ADAL" clId="{25C97D6E-73B0-4140-96CD-2BA9D853D87A}" dt="2024-09-25T19:27:33.148" v="16596" actId="2711"/>
          <ac:spMkLst>
            <pc:docMk/>
            <pc:sldMk cId="2034169977" sldId="2147470550"/>
            <ac:spMk id="89" creationId="{9EFAB1FD-0577-A6A2-CF18-972F99F625CE}"/>
          </ac:spMkLst>
        </pc:spChg>
        <pc:spChg chg="mod">
          <ac:chgData name="Mathias Vercauteren" userId="fa5be325-c4b1-412f-aabb-20c14464bfb7" providerId="ADAL" clId="{25C97D6E-73B0-4140-96CD-2BA9D853D87A}" dt="2024-09-25T19:27:33.148" v="16596" actId="2711"/>
          <ac:spMkLst>
            <pc:docMk/>
            <pc:sldMk cId="2034169977" sldId="2147470550"/>
            <ac:spMk id="90" creationId="{06AE3AD1-672A-7944-9C4A-62A0CD36CD60}"/>
          </ac:spMkLst>
        </pc:spChg>
        <pc:spChg chg="mod">
          <ac:chgData name="Mathias Vercauteren" userId="fa5be325-c4b1-412f-aabb-20c14464bfb7" providerId="ADAL" clId="{25C97D6E-73B0-4140-96CD-2BA9D853D87A}" dt="2024-09-25T19:27:33.148" v="16596" actId="2711"/>
          <ac:spMkLst>
            <pc:docMk/>
            <pc:sldMk cId="2034169977" sldId="2147470550"/>
            <ac:spMk id="91" creationId="{9F8B209C-7989-B4C7-41D8-43DEF49ED079}"/>
          </ac:spMkLst>
        </pc:spChg>
        <pc:spChg chg="mod">
          <ac:chgData name="Mathias Vercauteren" userId="fa5be325-c4b1-412f-aabb-20c14464bfb7" providerId="ADAL" clId="{25C97D6E-73B0-4140-96CD-2BA9D853D87A}" dt="2024-09-25T19:27:33.148" v="16596" actId="2711"/>
          <ac:spMkLst>
            <pc:docMk/>
            <pc:sldMk cId="2034169977" sldId="2147470550"/>
            <ac:spMk id="92" creationId="{7891190F-49A0-0105-3FFA-E5FB98E03895}"/>
          </ac:spMkLst>
        </pc:spChg>
        <pc:spChg chg="mod">
          <ac:chgData name="Mathias Vercauteren" userId="fa5be325-c4b1-412f-aabb-20c14464bfb7" providerId="ADAL" clId="{25C97D6E-73B0-4140-96CD-2BA9D853D87A}" dt="2024-09-25T19:27:33.148" v="16596" actId="2711"/>
          <ac:spMkLst>
            <pc:docMk/>
            <pc:sldMk cId="2034169977" sldId="2147470550"/>
            <ac:spMk id="93" creationId="{9AA26BDE-7A9D-07EF-D90A-952066774E2B}"/>
          </ac:spMkLst>
        </pc:spChg>
        <pc:spChg chg="mod">
          <ac:chgData name="Mathias Vercauteren" userId="fa5be325-c4b1-412f-aabb-20c14464bfb7" providerId="ADAL" clId="{25C97D6E-73B0-4140-96CD-2BA9D853D87A}" dt="2024-09-25T19:27:33.148" v="16596" actId="2711"/>
          <ac:spMkLst>
            <pc:docMk/>
            <pc:sldMk cId="2034169977" sldId="2147470550"/>
            <ac:spMk id="94" creationId="{CB23EE09-AC86-11F4-FA9D-1D00F766E35D}"/>
          </ac:spMkLst>
        </pc:spChg>
        <pc:spChg chg="mod">
          <ac:chgData name="Mathias Vercauteren" userId="fa5be325-c4b1-412f-aabb-20c14464bfb7" providerId="ADAL" clId="{25C97D6E-73B0-4140-96CD-2BA9D853D87A}" dt="2024-09-25T19:27:33.148" v="16596" actId="2711"/>
          <ac:spMkLst>
            <pc:docMk/>
            <pc:sldMk cId="2034169977" sldId="2147470550"/>
            <ac:spMk id="95" creationId="{ECB5719D-667D-5814-0832-0D355C9A3FFD}"/>
          </ac:spMkLst>
        </pc:spChg>
        <pc:grpChg chg="mod">
          <ac:chgData name="Mathias Vercauteren" userId="fa5be325-c4b1-412f-aabb-20c14464bfb7" providerId="ADAL" clId="{25C97D6E-73B0-4140-96CD-2BA9D853D87A}" dt="2024-09-25T19:27:33.148" v="16596" actId="2711"/>
          <ac:grpSpMkLst>
            <pc:docMk/>
            <pc:sldMk cId="2034169977" sldId="2147470550"/>
            <ac:grpSpMk id="6" creationId="{BFCCA5E3-DE5A-6AB0-5DF8-077F3B31D1C3}"/>
          </ac:grpSpMkLst>
        </pc:grpChg>
        <pc:grpChg chg="mod">
          <ac:chgData name="Mathias Vercauteren" userId="fa5be325-c4b1-412f-aabb-20c14464bfb7" providerId="ADAL" clId="{25C97D6E-73B0-4140-96CD-2BA9D853D87A}" dt="2024-09-25T19:27:33.148" v="16596" actId="2711"/>
          <ac:grpSpMkLst>
            <pc:docMk/>
            <pc:sldMk cId="2034169977" sldId="2147470550"/>
            <ac:grpSpMk id="96" creationId="{2CA916FC-B548-8C5B-6313-DF38F965BA8F}"/>
          </ac:grpSpMkLst>
        </pc:grpChg>
        <pc:grpChg chg="mod">
          <ac:chgData name="Mathias Vercauteren" userId="fa5be325-c4b1-412f-aabb-20c14464bfb7" providerId="ADAL" clId="{25C97D6E-73B0-4140-96CD-2BA9D853D87A}" dt="2024-09-25T19:27:33.148" v="16596" actId="2711"/>
          <ac:grpSpMkLst>
            <pc:docMk/>
            <pc:sldMk cId="2034169977" sldId="2147470550"/>
            <ac:grpSpMk id="97" creationId="{83227AC4-048E-7F44-6788-CFC1C04975DF}"/>
          </ac:grpSpMkLst>
        </pc:grpChg>
        <pc:grpChg chg="mod">
          <ac:chgData name="Mathias Vercauteren" userId="fa5be325-c4b1-412f-aabb-20c14464bfb7" providerId="ADAL" clId="{25C97D6E-73B0-4140-96CD-2BA9D853D87A}" dt="2024-09-25T19:27:33.148" v="16596" actId="2711"/>
          <ac:grpSpMkLst>
            <pc:docMk/>
            <pc:sldMk cId="2034169977" sldId="2147470550"/>
            <ac:grpSpMk id="98" creationId="{8A1F5876-1108-ED82-C1B5-3D8710E89A89}"/>
          </ac:grpSpMkLst>
        </pc:grpChg>
      </pc:sldChg>
      <pc:sldChg chg="addSp delSp modSp add mod modTransition delAnim modNotesTx">
        <pc:chgData name="Mathias Vercauteren" userId="fa5be325-c4b1-412f-aabb-20c14464bfb7" providerId="ADAL" clId="{25C97D6E-73B0-4140-96CD-2BA9D853D87A}" dt="2024-10-02T17:13:14.143" v="41813"/>
        <pc:sldMkLst>
          <pc:docMk/>
          <pc:sldMk cId="1393958931" sldId="2147470551"/>
        </pc:sldMkLst>
        <pc:spChg chg="mod">
          <ac:chgData name="Mathias Vercauteren" userId="fa5be325-c4b1-412f-aabb-20c14464bfb7" providerId="ADAL" clId="{25C97D6E-73B0-4140-96CD-2BA9D853D87A}" dt="2024-09-25T19:22:45.676" v="16565" actId="20577"/>
          <ac:spMkLst>
            <pc:docMk/>
            <pc:sldMk cId="1393958931" sldId="2147470551"/>
            <ac:spMk id="3" creationId="{2C780633-A572-3BD2-CECD-F71BC5FF8723}"/>
          </ac:spMkLst>
        </pc:spChg>
        <pc:spChg chg="del">
          <ac:chgData name="Mathias Vercauteren" userId="fa5be325-c4b1-412f-aabb-20c14464bfb7" providerId="ADAL" clId="{25C97D6E-73B0-4140-96CD-2BA9D853D87A}" dt="2024-09-25T19:21:19.417" v="16540" actId="478"/>
          <ac:spMkLst>
            <pc:docMk/>
            <pc:sldMk cId="1393958931" sldId="2147470551"/>
            <ac:spMk id="11" creationId="{50B3D4BB-4D08-2D31-7683-2142B0D18B20}"/>
          </ac:spMkLst>
        </pc:spChg>
        <pc:spChg chg="del">
          <ac:chgData name="Mathias Vercauteren" userId="fa5be325-c4b1-412f-aabb-20c14464bfb7" providerId="ADAL" clId="{25C97D6E-73B0-4140-96CD-2BA9D853D87A}" dt="2024-09-25T19:21:19.417" v="16540" actId="478"/>
          <ac:spMkLst>
            <pc:docMk/>
            <pc:sldMk cId="1393958931" sldId="2147470551"/>
            <ac:spMk id="12" creationId="{7AC75E41-E54B-08FC-F0D0-DD507E5CA83B}"/>
          </ac:spMkLst>
        </pc:spChg>
        <pc:spChg chg="mod">
          <ac:chgData name="Mathias Vercauteren" userId="fa5be325-c4b1-412f-aabb-20c14464bfb7" providerId="ADAL" clId="{25C97D6E-73B0-4140-96CD-2BA9D853D87A}" dt="2024-09-25T19:21:34.552" v="16541"/>
          <ac:spMkLst>
            <pc:docMk/>
            <pc:sldMk cId="1393958931" sldId="2147470551"/>
            <ac:spMk id="14" creationId="{D890614B-61A1-1017-CF72-42F4EAD5D969}"/>
          </ac:spMkLst>
        </pc:spChg>
        <pc:spChg chg="del">
          <ac:chgData name="Mathias Vercauteren" userId="fa5be325-c4b1-412f-aabb-20c14464bfb7" providerId="ADAL" clId="{25C97D6E-73B0-4140-96CD-2BA9D853D87A}" dt="2024-09-25T19:21:19.417" v="16540" actId="478"/>
          <ac:spMkLst>
            <pc:docMk/>
            <pc:sldMk cId="1393958931" sldId="2147470551"/>
            <ac:spMk id="15" creationId="{355763CB-7E9C-B9D7-C31D-30174ED3AD23}"/>
          </ac:spMkLst>
        </pc:spChg>
        <pc:spChg chg="del">
          <ac:chgData name="Mathias Vercauteren" userId="fa5be325-c4b1-412f-aabb-20c14464bfb7" providerId="ADAL" clId="{25C97D6E-73B0-4140-96CD-2BA9D853D87A}" dt="2024-09-25T19:21:19.417" v="16540" actId="478"/>
          <ac:spMkLst>
            <pc:docMk/>
            <pc:sldMk cId="1393958931" sldId="2147470551"/>
            <ac:spMk id="16" creationId="{55E84704-2250-10F8-082B-955C6A9A2675}"/>
          </ac:spMkLst>
        </pc:spChg>
        <pc:spChg chg="del">
          <ac:chgData name="Mathias Vercauteren" userId="fa5be325-c4b1-412f-aabb-20c14464bfb7" providerId="ADAL" clId="{25C97D6E-73B0-4140-96CD-2BA9D853D87A}" dt="2024-09-25T19:21:19.417" v="16540" actId="478"/>
          <ac:spMkLst>
            <pc:docMk/>
            <pc:sldMk cId="1393958931" sldId="2147470551"/>
            <ac:spMk id="17" creationId="{659AE555-3B96-F127-A87B-05DB635A8287}"/>
          </ac:spMkLst>
        </pc:spChg>
        <pc:spChg chg="mod">
          <ac:chgData name="Mathias Vercauteren" userId="fa5be325-c4b1-412f-aabb-20c14464bfb7" providerId="ADAL" clId="{25C97D6E-73B0-4140-96CD-2BA9D853D87A}" dt="2024-09-25T19:21:34.552" v="16541"/>
          <ac:spMkLst>
            <pc:docMk/>
            <pc:sldMk cId="1393958931" sldId="2147470551"/>
            <ac:spMk id="18" creationId="{3135F4C8-3536-8F5C-29CB-1FD0C00FFD9D}"/>
          </ac:spMkLst>
        </pc:spChg>
        <pc:spChg chg="mod">
          <ac:chgData name="Mathias Vercauteren" userId="fa5be325-c4b1-412f-aabb-20c14464bfb7" providerId="ADAL" clId="{25C97D6E-73B0-4140-96CD-2BA9D853D87A}" dt="2024-09-25T19:21:34.552" v="16541"/>
          <ac:spMkLst>
            <pc:docMk/>
            <pc:sldMk cId="1393958931" sldId="2147470551"/>
            <ac:spMk id="19" creationId="{698A4BA1-4E98-0666-2190-052B2BA923F2}"/>
          </ac:spMkLst>
        </pc:spChg>
        <pc:spChg chg="del">
          <ac:chgData name="Mathias Vercauteren" userId="fa5be325-c4b1-412f-aabb-20c14464bfb7" providerId="ADAL" clId="{25C97D6E-73B0-4140-96CD-2BA9D853D87A}" dt="2024-09-25T19:21:19.417" v="16540" actId="478"/>
          <ac:spMkLst>
            <pc:docMk/>
            <pc:sldMk cId="1393958931" sldId="2147470551"/>
            <ac:spMk id="20" creationId="{13E985B7-D5FC-5244-1408-90940A97CB67}"/>
          </ac:spMkLst>
        </pc:spChg>
        <pc:spChg chg="del">
          <ac:chgData name="Mathias Vercauteren" userId="fa5be325-c4b1-412f-aabb-20c14464bfb7" providerId="ADAL" clId="{25C97D6E-73B0-4140-96CD-2BA9D853D87A}" dt="2024-09-25T19:21:19.417" v="16540" actId="478"/>
          <ac:spMkLst>
            <pc:docMk/>
            <pc:sldMk cId="1393958931" sldId="2147470551"/>
            <ac:spMk id="21" creationId="{9D9D09AA-39D2-6822-528C-7CB6B014EF55}"/>
          </ac:spMkLst>
        </pc:spChg>
        <pc:spChg chg="del">
          <ac:chgData name="Mathias Vercauteren" userId="fa5be325-c4b1-412f-aabb-20c14464bfb7" providerId="ADAL" clId="{25C97D6E-73B0-4140-96CD-2BA9D853D87A}" dt="2024-09-25T19:21:19.417" v="16540" actId="478"/>
          <ac:spMkLst>
            <pc:docMk/>
            <pc:sldMk cId="1393958931" sldId="2147470551"/>
            <ac:spMk id="22" creationId="{8118A970-D2EC-33C9-105D-DB15CB87241F}"/>
          </ac:spMkLst>
        </pc:spChg>
        <pc:spChg chg="del">
          <ac:chgData name="Mathias Vercauteren" userId="fa5be325-c4b1-412f-aabb-20c14464bfb7" providerId="ADAL" clId="{25C97D6E-73B0-4140-96CD-2BA9D853D87A}" dt="2024-09-25T19:21:19.417" v="16540" actId="478"/>
          <ac:spMkLst>
            <pc:docMk/>
            <pc:sldMk cId="1393958931" sldId="2147470551"/>
            <ac:spMk id="23" creationId="{01742481-453E-D54A-A8BD-C15CC7EE0DDD}"/>
          </ac:spMkLst>
        </pc:spChg>
        <pc:spChg chg="del">
          <ac:chgData name="Mathias Vercauteren" userId="fa5be325-c4b1-412f-aabb-20c14464bfb7" providerId="ADAL" clId="{25C97D6E-73B0-4140-96CD-2BA9D853D87A}" dt="2024-09-25T19:21:19.417" v="16540" actId="478"/>
          <ac:spMkLst>
            <pc:docMk/>
            <pc:sldMk cId="1393958931" sldId="2147470551"/>
            <ac:spMk id="24" creationId="{8C01693F-BD81-83B0-C7CF-A2001888E01B}"/>
          </ac:spMkLst>
        </pc:spChg>
        <pc:spChg chg="del">
          <ac:chgData name="Mathias Vercauteren" userId="fa5be325-c4b1-412f-aabb-20c14464bfb7" providerId="ADAL" clId="{25C97D6E-73B0-4140-96CD-2BA9D853D87A}" dt="2024-09-25T19:21:19.417" v="16540" actId="478"/>
          <ac:spMkLst>
            <pc:docMk/>
            <pc:sldMk cId="1393958931" sldId="2147470551"/>
            <ac:spMk id="25" creationId="{031CB533-F83D-CD20-0276-673F22197595}"/>
          </ac:spMkLst>
        </pc:spChg>
        <pc:spChg chg="del">
          <ac:chgData name="Mathias Vercauteren" userId="fa5be325-c4b1-412f-aabb-20c14464bfb7" providerId="ADAL" clId="{25C97D6E-73B0-4140-96CD-2BA9D853D87A}" dt="2024-09-25T19:21:19.417" v="16540" actId="478"/>
          <ac:spMkLst>
            <pc:docMk/>
            <pc:sldMk cId="1393958931" sldId="2147470551"/>
            <ac:spMk id="26" creationId="{A865C4BD-50A8-2BCD-B987-14629AC7143B}"/>
          </ac:spMkLst>
        </pc:spChg>
        <pc:spChg chg="add mod">
          <ac:chgData name="Mathias Vercauteren" userId="fa5be325-c4b1-412f-aabb-20c14464bfb7" providerId="ADAL" clId="{25C97D6E-73B0-4140-96CD-2BA9D853D87A}" dt="2024-09-25T19:21:34.552" v="16541"/>
          <ac:spMkLst>
            <pc:docMk/>
            <pc:sldMk cId="1393958931" sldId="2147470551"/>
            <ac:spMk id="32" creationId="{6091E2AD-0162-91F5-38CA-DC6E4D5D5EC5}"/>
          </ac:spMkLst>
        </pc:spChg>
        <pc:spChg chg="add mod">
          <ac:chgData name="Mathias Vercauteren" userId="fa5be325-c4b1-412f-aabb-20c14464bfb7" providerId="ADAL" clId="{25C97D6E-73B0-4140-96CD-2BA9D853D87A}" dt="2024-09-25T19:21:34.552" v="16541"/>
          <ac:spMkLst>
            <pc:docMk/>
            <pc:sldMk cId="1393958931" sldId="2147470551"/>
            <ac:spMk id="33" creationId="{A42CB22C-A495-156F-92F6-AAB7725C1FD9}"/>
          </ac:spMkLst>
        </pc:spChg>
        <pc:spChg chg="add mod">
          <ac:chgData name="Mathias Vercauteren" userId="fa5be325-c4b1-412f-aabb-20c14464bfb7" providerId="ADAL" clId="{25C97D6E-73B0-4140-96CD-2BA9D853D87A}" dt="2024-09-25T19:21:34.552" v="16541"/>
          <ac:spMkLst>
            <pc:docMk/>
            <pc:sldMk cId="1393958931" sldId="2147470551"/>
            <ac:spMk id="34" creationId="{28DD9DFB-CED8-70AE-D2C9-0A4D3294A0A5}"/>
          </ac:spMkLst>
        </pc:spChg>
        <pc:spChg chg="add mod">
          <ac:chgData name="Mathias Vercauteren" userId="fa5be325-c4b1-412f-aabb-20c14464bfb7" providerId="ADAL" clId="{25C97D6E-73B0-4140-96CD-2BA9D853D87A}" dt="2024-09-25T19:21:34.552" v="16541"/>
          <ac:spMkLst>
            <pc:docMk/>
            <pc:sldMk cId="1393958931" sldId="2147470551"/>
            <ac:spMk id="35" creationId="{74BCDAD3-E064-4704-E1ED-DADC575C869E}"/>
          </ac:spMkLst>
        </pc:spChg>
        <pc:spChg chg="add mod">
          <ac:chgData name="Mathias Vercauteren" userId="fa5be325-c4b1-412f-aabb-20c14464bfb7" providerId="ADAL" clId="{25C97D6E-73B0-4140-96CD-2BA9D853D87A}" dt="2024-09-25T19:21:34.552" v="16541"/>
          <ac:spMkLst>
            <pc:docMk/>
            <pc:sldMk cId="1393958931" sldId="2147470551"/>
            <ac:spMk id="36" creationId="{EEE49859-0BB8-65E4-E245-0FB66D1A281C}"/>
          </ac:spMkLst>
        </pc:spChg>
        <pc:spChg chg="add mod">
          <ac:chgData name="Mathias Vercauteren" userId="fa5be325-c4b1-412f-aabb-20c14464bfb7" providerId="ADAL" clId="{25C97D6E-73B0-4140-96CD-2BA9D853D87A}" dt="2024-09-25T19:21:34.552" v="16541"/>
          <ac:spMkLst>
            <pc:docMk/>
            <pc:sldMk cId="1393958931" sldId="2147470551"/>
            <ac:spMk id="37" creationId="{B8896F57-5C9C-7792-6B7D-9BA3133365DD}"/>
          </ac:spMkLst>
        </pc:spChg>
        <pc:spChg chg="add mod">
          <ac:chgData name="Mathias Vercauteren" userId="fa5be325-c4b1-412f-aabb-20c14464bfb7" providerId="ADAL" clId="{25C97D6E-73B0-4140-96CD-2BA9D853D87A}" dt="2024-09-25T19:21:34.552" v="16541"/>
          <ac:spMkLst>
            <pc:docMk/>
            <pc:sldMk cId="1393958931" sldId="2147470551"/>
            <ac:spMk id="38" creationId="{527F657F-7C16-C7D4-05F6-4CA8400094CF}"/>
          </ac:spMkLst>
        </pc:spChg>
        <pc:spChg chg="mod">
          <ac:chgData name="Mathias Vercauteren" userId="fa5be325-c4b1-412f-aabb-20c14464bfb7" providerId="ADAL" clId="{25C97D6E-73B0-4140-96CD-2BA9D853D87A}" dt="2024-09-25T19:21:34.552" v="16541"/>
          <ac:spMkLst>
            <pc:docMk/>
            <pc:sldMk cId="1393958931" sldId="2147470551"/>
            <ac:spMk id="40" creationId="{259D3F9A-59E8-342C-DD69-96D6C420D7A8}"/>
          </ac:spMkLst>
        </pc:spChg>
        <pc:spChg chg="mod">
          <ac:chgData name="Mathias Vercauteren" userId="fa5be325-c4b1-412f-aabb-20c14464bfb7" providerId="ADAL" clId="{25C97D6E-73B0-4140-96CD-2BA9D853D87A}" dt="2024-09-25T19:21:34.552" v="16541"/>
          <ac:spMkLst>
            <pc:docMk/>
            <pc:sldMk cId="1393958931" sldId="2147470551"/>
            <ac:spMk id="41" creationId="{9F782794-5F12-595D-6AB7-F485A5A694FE}"/>
          </ac:spMkLst>
        </pc:spChg>
        <pc:spChg chg="mod">
          <ac:chgData name="Mathias Vercauteren" userId="fa5be325-c4b1-412f-aabb-20c14464bfb7" providerId="ADAL" clId="{25C97D6E-73B0-4140-96CD-2BA9D853D87A}" dt="2024-09-25T19:21:34.552" v="16541"/>
          <ac:spMkLst>
            <pc:docMk/>
            <pc:sldMk cId="1393958931" sldId="2147470551"/>
            <ac:spMk id="43" creationId="{46816EF0-6EFB-D717-DBC4-A77F32AF1BD4}"/>
          </ac:spMkLst>
        </pc:spChg>
        <pc:spChg chg="mod">
          <ac:chgData name="Mathias Vercauteren" userId="fa5be325-c4b1-412f-aabb-20c14464bfb7" providerId="ADAL" clId="{25C97D6E-73B0-4140-96CD-2BA9D853D87A}" dt="2024-09-25T19:21:34.552" v="16541"/>
          <ac:spMkLst>
            <pc:docMk/>
            <pc:sldMk cId="1393958931" sldId="2147470551"/>
            <ac:spMk id="44" creationId="{E7AB6A2B-B161-3009-255A-DA690D228D20}"/>
          </ac:spMkLst>
        </pc:spChg>
        <pc:spChg chg="mod">
          <ac:chgData name="Mathias Vercauteren" userId="fa5be325-c4b1-412f-aabb-20c14464bfb7" providerId="ADAL" clId="{25C97D6E-73B0-4140-96CD-2BA9D853D87A}" dt="2024-09-25T19:21:34.552" v="16541"/>
          <ac:spMkLst>
            <pc:docMk/>
            <pc:sldMk cId="1393958931" sldId="2147470551"/>
            <ac:spMk id="46" creationId="{E43E992A-E678-40BE-F69C-E93DDD155344}"/>
          </ac:spMkLst>
        </pc:spChg>
        <pc:spChg chg="mod">
          <ac:chgData name="Mathias Vercauteren" userId="fa5be325-c4b1-412f-aabb-20c14464bfb7" providerId="ADAL" clId="{25C97D6E-73B0-4140-96CD-2BA9D853D87A}" dt="2024-09-25T19:21:34.552" v="16541"/>
          <ac:spMkLst>
            <pc:docMk/>
            <pc:sldMk cId="1393958931" sldId="2147470551"/>
            <ac:spMk id="47" creationId="{A9DF2FEB-B152-3475-1389-8CA48278DF09}"/>
          </ac:spMkLst>
        </pc:spChg>
        <pc:spChg chg="mod">
          <ac:chgData name="Mathias Vercauteren" userId="fa5be325-c4b1-412f-aabb-20c14464bfb7" providerId="ADAL" clId="{25C97D6E-73B0-4140-96CD-2BA9D853D87A}" dt="2024-09-25T19:21:34.552" v="16541"/>
          <ac:spMkLst>
            <pc:docMk/>
            <pc:sldMk cId="1393958931" sldId="2147470551"/>
            <ac:spMk id="49" creationId="{7F7D68D7-C807-C534-EA6D-78212A249C06}"/>
          </ac:spMkLst>
        </pc:spChg>
        <pc:spChg chg="mod">
          <ac:chgData name="Mathias Vercauteren" userId="fa5be325-c4b1-412f-aabb-20c14464bfb7" providerId="ADAL" clId="{25C97D6E-73B0-4140-96CD-2BA9D853D87A}" dt="2024-09-25T19:21:34.552" v="16541"/>
          <ac:spMkLst>
            <pc:docMk/>
            <pc:sldMk cId="1393958931" sldId="2147470551"/>
            <ac:spMk id="50" creationId="{B3B9D244-170D-4ACB-EA98-788E891CBC43}"/>
          </ac:spMkLst>
        </pc:spChg>
        <pc:spChg chg="del">
          <ac:chgData name="Mathias Vercauteren" userId="fa5be325-c4b1-412f-aabb-20c14464bfb7" providerId="ADAL" clId="{25C97D6E-73B0-4140-96CD-2BA9D853D87A}" dt="2024-09-25T19:21:19.417" v="16540" actId="478"/>
          <ac:spMkLst>
            <pc:docMk/>
            <pc:sldMk cId="1393958931" sldId="2147470551"/>
            <ac:spMk id="63" creationId="{90FC4596-254F-64C4-4CB1-ACBA6268EF03}"/>
          </ac:spMkLst>
        </pc:spChg>
        <pc:spChg chg="del">
          <ac:chgData name="Mathias Vercauteren" userId="fa5be325-c4b1-412f-aabb-20c14464bfb7" providerId="ADAL" clId="{25C97D6E-73B0-4140-96CD-2BA9D853D87A}" dt="2024-09-25T19:21:19.417" v="16540" actId="478"/>
          <ac:spMkLst>
            <pc:docMk/>
            <pc:sldMk cId="1393958931" sldId="2147470551"/>
            <ac:spMk id="64" creationId="{C127DE5C-FD50-D1C1-C9F3-B61A924ACF05}"/>
          </ac:spMkLst>
        </pc:spChg>
        <pc:spChg chg="mod">
          <ac:chgData name="Mathias Vercauteren" userId="fa5be325-c4b1-412f-aabb-20c14464bfb7" providerId="ADAL" clId="{25C97D6E-73B0-4140-96CD-2BA9D853D87A}" dt="2024-09-25T19:21:34.552" v="16541"/>
          <ac:spMkLst>
            <pc:docMk/>
            <pc:sldMk cId="1393958931" sldId="2147470551"/>
            <ac:spMk id="82" creationId="{6789040D-0130-8CCC-EDC4-F47C47D7DCB1}"/>
          </ac:spMkLst>
        </pc:spChg>
        <pc:spChg chg="del">
          <ac:chgData name="Mathias Vercauteren" userId="fa5be325-c4b1-412f-aabb-20c14464bfb7" providerId="ADAL" clId="{25C97D6E-73B0-4140-96CD-2BA9D853D87A}" dt="2024-09-25T19:21:19.417" v="16540" actId="478"/>
          <ac:spMkLst>
            <pc:docMk/>
            <pc:sldMk cId="1393958931" sldId="2147470551"/>
            <ac:spMk id="84" creationId="{65E47DE0-DC31-509B-5DD5-DE7B7166338F}"/>
          </ac:spMkLst>
        </pc:spChg>
        <pc:spChg chg="del">
          <ac:chgData name="Mathias Vercauteren" userId="fa5be325-c4b1-412f-aabb-20c14464bfb7" providerId="ADAL" clId="{25C97D6E-73B0-4140-96CD-2BA9D853D87A}" dt="2024-09-25T19:21:19.417" v="16540" actId="478"/>
          <ac:spMkLst>
            <pc:docMk/>
            <pc:sldMk cId="1393958931" sldId="2147470551"/>
            <ac:spMk id="85" creationId="{A70FF4AE-B4A8-D120-C426-356F2159921A}"/>
          </ac:spMkLst>
        </pc:spChg>
        <pc:spChg chg="del">
          <ac:chgData name="Mathias Vercauteren" userId="fa5be325-c4b1-412f-aabb-20c14464bfb7" providerId="ADAL" clId="{25C97D6E-73B0-4140-96CD-2BA9D853D87A}" dt="2024-09-25T19:21:19.417" v="16540" actId="478"/>
          <ac:spMkLst>
            <pc:docMk/>
            <pc:sldMk cId="1393958931" sldId="2147470551"/>
            <ac:spMk id="86" creationId="{4360D1C7-D13A-872E-147E-F35FA9670370}"/>
          </ac:spMkLst>
        </pc:spChg>
        <pc:spChg chg="del">
          <ac:chgData name="Mathias Vercauteren" userId="fa5be325-c4b1-412f-aabb-20c14464bfb7" providerId="ADAL" clId="{25C97D6E-73B0-4140-96CD-2BA9D853D87A}" dt="2024-09-25T19:21:19.417" v="16540" actId="478"/>
          <ac:spMkLst>
            <pc:docMk/>
            <pc:sldMk cId="1393958931" sldId="2147470551"/>
            <ac:spMk id="87" creationId="{E9FFF319-EEB6-526D-18DE-486C3AC0A97B}"/>
          </ac:spMkLst>
        </pc:spChg>
        <pc:spChg chg="del">
          <ac:chgData name="Mathias Vercauteren" userId="fa5be325-c4b1-412f-aabb-20c14464bfb7" providerId="ADAL" clId="{25C97D6E-73B0-4140-96CD-2BA9D853D87A}" dt="2024-09-25T19:21:19.417" v="16540" actId="478"/>
          <ac:spMkLst>
            <pc:docMk/>
            <pc:sldMk cId="1393958931" sldId="2147470551"/>
            <ac:spMk id="88" creationId="{69330D72-D024-1CE5-3024-D1AF694EE9FF}"/>
          </ac:spMkLst>
        </pc:spChg>
        <pc:spChg chg="del">
          <ac:chgData name="Mathias Vercauteren" userId="fa5be325-c4b1-412f-aabb-20c14464bfb7" providerId="ADAL" clId="{25C97D6E-73B0-4140-96CD-2BA9D853D87A}" dt="2024-09-25T19:21:19.417" v="16540" actId="478"/>
          <ac:spMkLst>
            <pc:docMk/>
            <pc:sldMk cId="1393958931" sldId="2147470551"/>
            <ac:spMk id="89" creationId="{9EFAB1FD-0577-A6A2-CF18-972F99F625CE}"/>
          </ac:spMkLst>
        </pc:spChg>
        <pc:spChg chg="del">
          <ac:chgData name="Mathias Vercauteren" userId="fa5be325-c4b1-412f-aabb-20c14464bfb7" providerId="ADAL" clId="{25C97D6E-73B0-4140-96CD-2BA9D853D87A}" dt="2024-09-25T19:21:19.417" v="16540" actId="478"/>
          <ac:spMkLst>
            <pc:docMk/>
            <pc:sldMk cId="1393958931" sldId="2147470551"/>
            <ac:spMk id="90" creationId="{06AE3AD1-672A-7944-9C4A-62A0CD36CD60}"/>
          </ac:spMkLst>
        </pc:spChg>
        <pc:spChg chg="del">
          <ac:chgData name="Mathias Vercauteren" userId="fa5be325-c4b1-412f-aabb-20c14464bfb7" providerId="ADAL" clId="{25C97D6E-73B0-4140-96CD-2BA9D853D87A}" dt="2024-09-25T19:21:19.417" v="16540" actId="478"/>
          <ac:spMkLst>
            <pc:docMk/>
            <pc:sldMk cId="1393958931" sldId="2147470551"/>
            <ac:spMk id="91" creationId="{9F8B209C-7989-B4C7-41D8-43DEF49ED079}"/>
          </ac:spMkLst>
        </pc:spChg>
        <pc:spChg chg="del">
          <ac:chgData name="Mathias Vercauteren" userId="fa5be325-c4b1-412f-aabb-20c14464bfb7" providerId="ADAL" clId="{25C97D6E-73B0-4140-96CD-2BA9D853D87A}" dt="2024-09-25T19:21:19.417" v="16540" actId="478"/>
          <ac:spMkLst>
            <pc:docMk/>
            <pc:sldMk cId="1393958931" sldId="2147470551"/>
            <ac:spMk id="92" creationId="{7891190F-49A0-0105-3FFA-E5FB98E03895}"/>
          </ac:spMkLst>
        </pc:spChg>
        <pc:spChg chg="del">
          <ac:chgData name="Mathias Vercauteren" userId="fa5be325-c4b1-412f-aabb-20c14464bfb7" providerId="ADAL" clId="{25C97D6E-73B0-4140-96CD-2BA9D853D87A}" dt="2024-09-25T19:21:19.417" v="16540" actId="478"/>
          <ac:spMkLst>
            <pc:docMk/>
            <pc:sldMk cId="1393958931" sldId="2147470551"/>
            <ac:spMk id="93" creationId="{9AA26BDE-7A9D-07EF-D90A-952066774E2B}"/>
          </ac:spMkLst>
        </pc:spChg>
        <pc:spChg chg="del">
          <ac:chgData name="Mathias Vercauteren" userId="fa5be325-c4b1-412f-aabb-20c14464bfb7" providerId="ADAL" clId="{25C97D6E-73B0-4140-96CD-2BA9D853D87A}" dt="2024-09-25T19:21:19.417" v="16540" actId="478"/>
          <ac:spMkLst>
            <pc:docMk/>
            <pc:sldMk cId="1393958931" sldId="2147470551"/>
            <ac:spMk id="94" creationId="{CB23EE09-AC86-11F4-FA9D-1D00F766E35D}"/>
          </ac:spMkLst>
        </pc:spChg>
        <pc:spChg chg="del">
          <ac:chgData name="Mathias Vercauteren" userId="fa5be325-c4b1-412f-aabb-20c14464bfb7" providerId="ADAL" clId="{25C97D6E-73B0-4140-96CD-2BA9D853D87A}" dt="2024-09-25T19:21:19.417" v="16540" actId="478"/>
          <ac:spMkLst>
            <pc:docMk/>
            <pc:sldMk cId="1393958931" sldId="2147470551"/>
            <ac:spMk id="95" creationId="{ECB5719D-667D-5814-0832-0D355C9A3FFD}"/>
          </ac:spMkLst>
        </pc:spChg>
        <pc:spChg chg="mod">
          <ac:chgData name="Mathias Vercauteren" userId="fa5be325-c4b1-412f-aabb-20c14464bfb7" providerId="ADAL" clId="{25C97D6E-73B0-4140-96CD-2BA9D853D87A}" dt="2024-09-25T19:21:34.552" v="16541"/>
          <ac:spMkLst>
            <pc:docMk/>
            <pc:sldMk cId="1393958931" sldId="2147470551"/>
            <ac:spMk id="99" creationId="{82A42BAE-D8FC-4D84-A933-0342FC4FF852}"/>
          </ac:spMkLst>
        </pc:spChg>
        <pc:spChg chg="mod">
          <ac:chgData name="Mathias Vercauteren" userId="fa5be325-c4b1-412f-aabb-20c14464bfb7" providerId="ADAL" clId="{25C97D6E-73B0-4140-96CD-2BA9D853D87A}" dt="2024-09-25T19:21:34.552" v="16541"/>
          <ac:spMkLst>
            <pc:docMk/>
            <pc:sldMk cId="1393958931" sldId="2147470551"/>
            <ac:spMk id="101" creationId="{81A65F93-82C3-6772-AFB0-42ACF26C57EE}"/>
          </ac:spMkLst>
        </pc:spChg>
        <pc:spChg chg="mod">
          <ac:chgData name="Mathias Vercauteren" userId="fa5be325-c4b1-412f-aabb-20c14464bfb7" providerId="ADAL" clId="{25C97D6E-73B0-4140-96CD-2BA9D853D87A}" dt="2024-09-25T19:21:34.552" v="16541"/>
          <ac:spMkLst>
            <pc:docMk/>
            <pc:sldMk cId="1393958931" sldId="2147470551"/>
            <ac:spMk id="102" creationId="{F58CA69A-9285-ADE8-610B-1007BB7FF0F0}"/>
          </ac:spMkLst>
        </pc:spChg>
        <pc:spChg chg="mod">
          <ac:chgData name="Mathias Vercauteren" userId="fa5be325-c4b1-412f-aabb-20c14464bfb7" providerId="ADAL" clId="{25C97D6E-73B0-4140-96CD-2BA9D853D87A}" dt="2024-09-25T19:21:34.552" v="16541"/>
          <ac:spMkLst>
            <pc:docMk/>
            <pc:sldMk cId="1393958931" sldId="2147470551"/>
            <ac:spMk id="104" creationId="{07F2C96E-0BE0-2317-1150-F395A3624B09}"/>
          </ac:spMkLst>
        </pc:spChg>
        <pc:spChg chg="mod">
          <ac:chgData name="Mathias Vercauteren" userId="fa5be325-c4b1-412f-aabb-20c14464bfb7" providerId="ADAL" clId="{25C97D6E-73B0-4140-96CD-2BA9D853D87A}" dt="2024-09-25T19:21:34.552" v="16541"/>
          <ac:spMkLst>
            <pc:docMk/>
            <pc:sldMk cId="1393958931" sldId="2147470551"/>
            <ac:spMk id="105" creationId="{026FD6F2-4A98-D40D-BB2F-81DDD7E72E76}"/>
          </ac:spMkLst>
        </pc:spChg>
        <pc:spChg chg="mod">
          <ac:chgData name="Mathias Vercauteren" userId="fa5be325-c4b1-412f-aabb-20c14464bfb7" providerId="ADAL" clId="{25C97D6E-73B0-4140-96CD-2BA9D853D87A}" dt="2024-09-25T19:21:34.552" v="16541"/>
          <ac:spMkLst>
            <pc:docMk/>
            <pc:sldMk cId="1393958931" sldId="2147470551"/>
            <ac:spMk id="107" creationId="{C01A5150-C427-1257-B63C-ECA4FFC5073F}"/>
          </ac:spMkLst>
        </pc:spChg>
        <pc:spChg chg="mod">
          <ac:chgData name="Mathias Vercauteren" userId="fa5be325-c4b1-412f-aabb-20c14464bfb7" providerId="ADAL" clId="{25C97D6E-73B0-4140-96CD-2BA9D853D87A}" dt="2024-09-25T19:21:34.552" v="16541"/>
          <ac:spMkLst>
            <pc:docMk/>
            <pc:sldMk cId="1393958931" sldId="2147470551"/>
            <ac:spMk id="108" creationId="{D5623DE8-1D7B-0A48-E980-52590BCCBCBD}"/>
          </ac:spMkLst>
        </pc:spChg>
        <pc:spChg chg="mod">
          <ac:chgData name="Mathias Vercauteren" userId="fa5be325-c4b1-412f-aabb-20c14464bfb7" providerId="ADAL" clId="{25C97D6E-73B0-4140-96CD-2BA9D853D87A}" dt="2024-09-25T19:21:34.552" v="16541"/>
          <ac:spMkLst>
            <pc:docMk/>
            <pc:sldMk cId="1393958931" sldId="2147470551"/>
            <ac:spMk id="110" creationId="{93AF736E-3C7B-DDAF-387B-4CA1983A5FCD}"/>
          </ac:spMkLst>
        </pc:spChg>
        <pc:spChg chg="mod">
          <ac:chgData name="Mathias Vercauteren" userId="fa5be325-c4b1-412f-aabb-20c14464bfb7" providerId="ADAL" clId="{25C97D6E-73B0-4140-96CD-2BA9D853D87A}" dt="2024-09-25T19:21:34.552" v="16541"/>
          <ac:spMkLst>
            <pc:docMk/>
            <pc:sldMk cId="1393958931" sldId="2147470551"/>
            <ac:spMk id="111" creationId="{AE004533-AE1E-EF23-3205-4CDCD3FA2EC6}"/>
          </ac:spMkLst>
        </pc:spChg>
        <pc:spChg chg="mod">
          <ac:chgData name="Mathias Vercauteren" userId="fa5be325-c4b1-412f-aabb-20c14464bfb7" providerId="ADAL" clId="{25C97D6E-73B0-4140-96CD-2BA9D853D87A}" dt="2024-09-25T19:21:34.552" v="16541"/>
          <ac:spMkLst>
            <pc:docMk/>
            <pc:sldMk cId="1393958931" sldId="2147470551"/>
            <ac:spMk id="113" creationId="{75F4D447-CFCA-4CEB-2C02-2AEC6C32F097}"/>
          </ac:spMkLst>
        </pc:spChg>
        <pc:spChg chg="mod">
          <ac:chgData name="Mathias Vercauteren" userId="fa5be325-c4b1-412f-aabb-20c14464bfb7" providerId="ADAL" clId="{25C97D6E-73B0-4140-96CD-2BA9D853D87A}" dt="2024-09-25T19:21:34.552" v="16541"/>
          <ac:spMkLst>
            <pc:docMk/>
            <pc:sldMk cId="1393958931" sldId="2147470551"/>
            <ac:spMk id="114" creationId="{DFAB84E0-EADE-913B-4029-BDF15C447D4A}"/>
          </ac:spMkLst>
        </pc:spChg>
        <pc:spChg chg="mod">
          <ac:chgData name="Mathias Vercauteren" userId="fa5be325-c4b1-412f-aabb-20c14464bfb7" providerId="ADAL" clId="{25C97D6E-73B0-4140-96CD-2BA9D853D87A}" dt="2024-09-25T19:21:34.552" v="16541"/>
          <ac:spMkLst>
            <pc:docMk/>
            <pc:sldMk cId="1393958931" sldId="2147470551"/>
            <ac:spMk id="116" creationId="{C381DEE5-B2AA-4D52-1E93-C280DDDAD147}"/>
          </ac:spMkLst>
        </pc:spChg>
        <pc:spChg chg="mod">
          <ac:chgData name="Mathias Vercauteren" userId="fa5be325-c4b1-412f-aabb-20c14464bfb7" providerId="ADAL" clId="{25C97D6E-73B0-4140-96CD-2BA9D853D87A}" dt="2024-09-25T19:21:34.552" v="16541"/>
          <ac:spMkLst>
            <pc:docMk/>
            <pc:sldMk cId="1393958931" sldId="2147470551"/>
            <ac:spMk id="117" creationId="{1961EC28-E5FC-C4F0-B657-ED7E989E4F20}"/>
          </ac:spMkLst>
        </pc:spChg>
        <pc:spChg chg="mod">
          <ac:chgData name="Mathias Vercauteren" userId="fa5be325-c4b1-412f-aabb-20c14464bfb7" providerId="ADAL" clId="{25C97D6E-73B0-4140-96CD-2BA9D853D87A}" dt="2024-09-25T19:21:34.552" v="16541"/>
          <ac:spMkLst>
            <pc:docMk/>
            <pc:sldMk cId="1393958931" sldId="2147470551"/>
            <ac:spMk id="119" creationId="{220E65D4-2DC8-F021-8F6A-51036AD3BB5D}"/>
          </ac:spMkLst>
        </pc:spChg>
        <pc:spChg chg="mod">
          <ac:chgData name="Mathias Vercauteren" userId="fa5be325-c4b1-412f-aabb-20c14464bfb7" providerId="ADAL" clId="{25C97D6E-73B0-4140-96CD-2BA9D853D87A}" dt="2024-09-25T19:21:34.552" v="16541"/>
          <ac:spMkLst>
            <pc:docMk/>
            <pc:sldMk cId="1393958931" sldId="2147470551"/>
            <ac:spMk id="120" creationId="{7CC8CDC7-A1F1-9DA4-E074-B734BD31CB0F}"/>
          </ac:spMkLst>
        </pc:spChg>
        <pc:spChg chg="mod">
          <ac:chgData name="Mathias Vercauteren" userId="fa5be325-c4b1-412f-aabb-20c14464bfb7" providerId="ADAL" clId="{25C97D6E-73B0-4140-96CD-2BA9D853D87A}" dt="2024-09-25T19:21:34.552" v="16541"/>
          <ac:spMkLst>
            <pc:docMk/>
            <pc:sldMk cId="1393958931" sldId="2147470551"/>
            <ac:spMk id="122" creationId="{DA0E92C9-02D1-D1C2-50FF-3FB96E7F5F04}"/>
          </ac:spMkLst>
        </pc:spChg>
        <pc:spChg chg="mod">
          <ac:chgData name="Mathias Vercauteren" userId="fa5be325-c4b1-412f-aabb-20c14464bfb7" providerId="ADAL" clId="{25C97D6E-73B0-4140-96CD-2BA9D853D87A}" dt="2024-09-25T19:21:34.552" v="16541"/>
          <ac:spMkLst>
            <pc:docMk/>
            <pc:sldMk cId="1393958931" sldId="2147470551"/>
            <ac:spMk id="123" creationId="{7B38D969-5AFC-50AF-1A37-6816483A10C8}"/>
          </ac:spMkLst>
        </pc:spChg>
        <pc:spChg chg="mod">
          <ac:chgData name="Mathias Vercauteren" userId="fa5be325-c4b1-412f-aabb-20c14464bfb7" providerId="ADAL" clId="{25C97D6E-73B0-4140-96CD-2BA9D853D87A}" dt="2024-09-25T19:21:34.552" v="16541"/>
          <ac:spMkLst>
            <pc:docMk/>
            <pc:sldMk cId="1393958931" sldId="2147470551"/>
            <ac:spMk id="125" creationId="{691CB135-CEAF-7C70-3FB0-78FCC8B5E549}"/>
          </ac:spMkLst>
        </pc:spChg>
        <pc:spChg chg="mod">
          <ac:chgData name="Mathias Vercauteren" userId="fa5be325-c4b1-412f-aabb-20c14464bfb7" providerId="ADAL" clId="{25C97D6E-73B0-4140-96CD-2BA9D853D87A}" dt="2024-09-25T19:21:34.552" v="16541"/>
          <ac:spMkLst>
            <pc:docMk/>
            <pc:sldMk cId="1393958931" sldId="2147470551"/>
            <ac:spMk id="126" creationId="{94E20C95-DF9A-D9AD-0353-4C5FED9B77D0}"/>
          </ac:spMkLst>
        </pc:spChg>
        <pc:spChg chg="mod">
          <ac:chgData name="Mathias Vercauteren" userId="fa5be325-c4b1-412f-aabb-20c14464bfb7" providerId="ADAL" clId="{25C97D6E-73B0-4140-96CD-2BA9D853D87A}" dt="2024-09-25T19:21:34.552" v="16541"/>
          <ac:spMkLst>
            <pc:docMk/>
            <pc:sldMk cId="1393958931" sldId="2147470551"/>
            <ac:spMk id="128" creationId="{B91C9754-8194-9702-B510-1725DE3C1016}"/>
          </ac:spMkLst>
        </pc:spChg>
        <pc:spChg chg="mod">
          <ac:chgData name="Mathias Vercauteren" userId="fa5be325-c4b1-412f-aabb-20c14464bfb7" providerId="ADAL" clId="{25C97D6E-73B0-4140-96CD-2BA9D853D87A}" dt="2024-09-25T19:21:34.552" v="16541"/>
          <ac:spMkLst>
            <pc:docMk/>
            <pc:sldMk cId="1393958931" sldId="2147470551"/>
            <ac:spMk id="129" creationId="{1C01DDE6-F3D3-4E92-FCA6-FD2052377872}"/>
          </ac:spMkLst>
        </pc:spChg>
        <pc:spChg chg="mod">
          <ac:chgData name="Mathias Vercauteren" userId="fa5be325-c4b1-412f-aabb-20c14464bfb7" providerId="ADAL" clId="{25C97D6E-73B0-4140-96CD-2BA9D853D87A}" dt="2024-09-25T19:21:49.797" v="16545" actId="403"/>
          <ac:spMkLst>
            <pc:docMk/>
            <pc:sldMk cId="1393958931" sldId="2147470551"/>
            <ac:spMk id="132" creationId="{AC46F19A-EBB0-006C-37D6-07E49AE94C99}"/>
          </ac:spMkLst>
        </pc:spChg>
        <pc:spChg chg="mod">
          <ac:chgData name="Mathias Vercauteren" userId="fa5be325-c4b1-412f-aabb-20c14464bfb7" providerId="ADAL" clId="{25C97D6E-73B0-4140-96CD-2BA9D853D87A}" dt="2024-09-25T19:21:49.797" v="16545" actId="403"/>
          <ac:spMkLst>
            <pc:docMk/>
            <pc:sldMk cId="1393958931" sldId="2147470551"/>
            <ac:spMk id="133" creationId="{D6B1526C-924F-36DF-0E79-536F075E3788}"/>
          </ac:spMkLst>
        </pc:spChg>
        <pc:spChg chg="mod">
          <ac:chgData name="Mathias Vercauteren" userId="fa5be325-c4b1-412f-aabb-20c14464bfb7" providerId="ADAL" clId="{25C97D6E-73B0-4140-96CD-2BA9D853D87A}" dt="2024-09-25T19:21:49.797" v="16545" actId="403"/>
          <ac:spMkLst>
            <pc:docMk/>
            <pc:sldMk cId="1393958931" sldId="2147470551"/>
            <ac:spMk id="134" creationId="{F7A19F8A-D68B-FDFF-E9C3-06B59B015DE0}"/>
          </ac:spMkLst>
        </pc:spChg>
        <pc:spChg chg="add mod">
          <ac:chgData name="Mathias Vercauteren" userId="fa5be325-c4b1-412f-aabb-20c14464bfb7" providerId="ADAL" clId="{25C97D6E-73B0-4140-96CD-2BA9D853D87A}" dt="2024-09-25T19:21:49.797" v="16545" actId="403"/>
          <ac:spMkLst>
            <pc:docMk/>
            <pc:sldMk cId="1393958931" sldId="2147470551"/>
            <ac:spMk id="140" creationId="{EB42F9F7-9040-A562-A499-C1EDE874AC35}"/>
          </ac:spMkLst>
        </pc:spChg>
        <pc:spChg chg="add mod">
          <ac:chgData name="Mathias Vercauteren" userId="fa5be325-c4b1-412f-aabb-20c14464bfb7" providerId="ADAL" clId="{25C97D6E-73B0-4140-96CD-2BA9D853D87A}" dt="2024-09-25T19:21:49.797" v="16545" actId="403"/>
          <ac:spMkLst>
            <pc:docMk/>
            <pc:sldMk cId="1393958931" sldId="2147470551"/>
            <ac:spMk id="141" creationId="{CFA5F958-DC76-2BFD-B1F2-6DC2B002D4A5}"/>
          </ac:spMkLst>
        </pc:spChg>
        <pc:spChg chg="add mod">
          <ac:chgData name="Mathias Vercauteren" userId="fa5be325-c4b1-412f-aabb-20c14464bfb7" providerId="ADAL" clId="{25C97D6E-73B0-4140-96CD-2BA9D853D87A}" dt="2024-09-25T19:21:49.797" v="16545" actId="403"/>
          <ac:spMkLst>
            <pc:docMk/>
            <pc:sldMk cId="1393958931" sldId="2147470551"/>
            <ac:spMk id="142" creationId="{0143D488-38B8-1C63-290D-BF1BB5372B39}"/>
          </ac:spMkLst>
        </pc:spChg>
        <pc:spChg chg="add mod">
          <ac:chgData name="Mathias Vercauteren" userId="fa5be325-c4b1-412f-aabb-20c14464bfb7" providerId="ADAL" clId="{25C97D6E-73B0-4140-96CD-2BA9D853D87A}" dt="2024-09-25T19:21:49.797" v="16545" actId="403"/>
          <ac:spMkLst>
            <pc:docMk/>
            <pc:sldMk cId="1393958931" sldId="2147470551"/>
            <ac:spMk id="143" creationId="{0DFBECAD-1677-FD8C-25F2-46C01495A0E4}"/>
          </ac:spMkLst>
        </pc:spChg>
        <pc:spChg chg="add mod">
          <ac:chgData name="Mathias Vercauteren" userId="fa5be325-c4b1-412f-aabb-20c14464bfb7" providerId="ADAL" clId="{25C97D6E-73B0-4140-96CD-2BA9D853D87A}" dt="2024-09-25T19:21:49.797" v="16545" actId="403"/>
          <ac:spMkLst>
            <pc:docMk/>
            <pc:sldMk cId="1393958931" sldId="2147470551"/>
            <ac:spMk id="144" creationId="{A59C4333-2C59-696A-A6F7-D3CE3EAA3EAC}"/>
          </ac:spMkLst>
        </pc:spChg>
        <pc:spChg chg="add mod">
          <ac:chgData name="Mathias Vercauteren" userId="fa5be325-c4b1-412f-aabb-20c14464bfb7" providerId="ADAL" clId="{25C97D6E-73B0-4140-96CD-2BA9D853D87A}" dt="2024-09-25T19:21:49.797" v="16545" actId="403"/>
          <ac:spMkLst>
            <pc:docMk/>
            <pc:sldMk cId="1393958931" sldId="2147470551"/>
            <ac:spMk id="145" creationId="{3424EE05-D3A5-B1CE-E225-72E3D5A17A0C}"/>
          </ac:spMkLst>
        </pc:spChg>
        <pc:spChg chg="add mod">
          <ac:chgData name="Mathias Vercauteren" userId="fa5be325-c4b1-412f-aabb-20c14464bfb7" providerId="ADAL" clId="{25C97D6E-73B0-4140-96CD-2BA9D853D87A}" dt="2024-09-25T19:21:52.194" v="16546" actId="14100"/>
          <ac:spMkLst>
            <pc:docMk/>
            <pc:sldMk cId="1393958931" sldId="2147470551"/>
            <ac:spMk id="146" creationId="{8FC0A55E-8979-07E4-8816-C2E6BD5F14DB}"/>
          </ac:spMkLst>
        </pc:spChg>
        <pc:spChg chg="mod">
          <ac:chgData name="Mathias Vercauteren" userId="fa5be325-c4b1-412f-aabb-20c14464bfb7" providerId="ADAL" clId="{25C97D6E-73B0-4140-96CD-2BA9D853D87A}" dt="2024-09-25T19:22:00.076" v="16548" actId="14100"/>
          <ac:spMkLst>
            <pc:docMk/>
            <pc:sldMk cId="1393958931" sldId="2147470551"/>
            <ac:spMk id="148" creationId="{77C83CC6-D445-3012-3D30-C53816CFECB2}"/>
          </ac:spMkLst>
        </pc:spChg>
        <pc:spChg chg="mod">
          <ac:chgData name="Mathias Vercauteren" userId="fa5be325-c4b1-412f-aabb-20c14464bfb7" providerId="ADAL" clId="{25C97D6E-73B0-4140-96CD-2BA9D853D87A}" dt="2024-09-25T19:21:49.797" v="16545" actId="403"/>
          <ac:spMkLst>
            <pc:docMk/>
            <pc:sldMk cId="1393958931" sldId="2147470551"/>
            <ac:spMk id="149" creationId="{996632DE-B98A-8A3D-7768-A70453135569}"/>
          </ac:spMkLst>
        </pc:spChg>
        <pc:spChg chg="mod">
          <ac:chgData name="Mathias Vercauteren" userId="fa5be325-c4b1-412f-aabb-20c14464bfb7" providerId="ADAL" clId="{25C97D6E-73B0-4140-96CD-2BA9D853D87A}" dt="2024-09-25T19:21:49.797" v="16545" actId="403"/>
          <ac:spMkLst>
            <pc:docMk/>
            <pc:sldMk cId="1393958931" sldId="2147470551"/>
            <ac:spMk id="151" creationId="{C8454770-70A6-92C9-11B5-E80CE5B3A974}"/>
          </ac:spMkLst>
        </pc:spChg>
        <pc:spChg chg="mod">
          <ac:chgData name="Mathias Vercauteren" userId="fa5be325-c4b1-412f-aabb-20c14464bfb7" providerId="ADAL" clId="{25C97D6E-73B0-4140-96CD-2BA9D853D87A}" dt="2024-09-25T19:21:49.797" v="16545" actId="403"/>
          <ac:spMkLst>
            <pc:docMk/>
            <pc:sldMk cId="1393958931" sldId="2147470551"/>
            <ac:spMk id="152" creationId="{02F9DE55-3283-0ED7-784E-BB4DC7F47771}"/>
          </ac:spMkLst>
        </pc:spChg>
        <pc:spChg chg="mod">
          <ac:chgData name="Mathias Vercauteren" userId="fa5be325-c4b1-412f-aabb-20c14464bfb7" providerId="ADAL" clId="{25C97D6E-73B0-4140-96CD-2BA9D853D87A}" dt="2024-09-25T19:21:49.797" v="16545" actId="403"/>
          <ac:spMkLst>
            <pc:docMk/>
            <pc:sldMk cId="1393958931" sldId="2147470551"/>
            <ac:spMk id="154" creationId="{CEF5209F-0DAB-2B47-D4DD-662B79928A67}"/>
          </ac:spMkLst>
        </pc:spChg>
        <pc:spChg chg="mod">
          <ac:chgData name="Mathias Vercauteren" userId="fa5be325-c4b1-412f-aabb-20c14464bfb7" providerId="ADAL" clId="{25C97D6E-73B0-4140-96CD-2BA9D853D87A}" dt="2024-09-25T19:21:49.797" v="16545" actId="403"/>
          <ac:spMkLst>
            <pc:docMk/>
            <pc:sldMk cId="1393958931" sldId="2147470551"/>
            <ac:spMk id="155" creationId="{5005CD97-2C87-DEAF-9F20-06428B3A726D}"/>
          </ac:spMkLst>
        </pc:spChg>
        <pc:spChg chg="mod">
          <ac:chgData name="Mathias Vercauteren" userId="fa5be325-c4b1-412f-aabb-20c14464bfb7" providerId="ADAL" clId="{25C97D6E-73B0-4140-96CD-2BA9D853D87A}" dt="2024-09-25T19:21:49.797" v="16545" actId="403"/>
          <ac:spMkLst>
            <pc:docMk/>
            <pc:sldMk cId="1393958931" sldId="2147470551"/>
            <ac:spMk id="157" creationId="{09DEBE26-FAA0-F2D6-BBF5-61A4128C941E}"/>
          </ac:spMkLst>
        </pc:spChg>
        <pc:spChg chg="mod">
          <ac:chgData name="Mathias Vercauteren" userId="fa5be325-c4b1-412f-aabb-20c14464bfb7" providerId="ADAL" clId="{25C97D6E-73B0-4140-96CD-2BA9D853D87A}" dt="2024-09-25T19:21:49.797" v="16545" actId="403"/>
          <ac:spMkLst>
            <pc:docMk/>
            <pc:sldMk cId="1393958931" sldId="2147470551"/>
            <ac:spMk id="158" creationId="{4B9FA6BA-7170-1F69-2BD7-8043F3714439}"/>
          </ac:spMkLst>
        </pc:spChg>
        <pc:spChg chg="mod">
          <ac:chgData name="Mathias Vercauteren" userId="fa5be325-c4b1-412f-aabb-20c14464bfb7" providerId="ADAL" clId="{25C97D6E-73B0-4140-96CD-2BA9D853D87A}" dt="2024-09-25T19:21:49.797" v="16545" actId="403"/>
          <ac:spMkLst>
            <pc:docMk/>
            <pc:sldMk cId="1393958931" sldId="2147470551"/>
            <ac:spMk id="160" creationId="{5FD2E98B-C62A-405F-1EB1-323408C089EE}"/>
          </ac:spMkLst>
        </pc:spChg>
        <pc:spChg chg="mod">
          <ac:chgData name="Mathias Vercauteren" userId="fa5be325-c4b1-412f-aabb-20c14464bfb7" providerId="ADAL" clId="{25C97D6E-73B0-4140-96CD-2BA9D853D87A}" dt="2024-09-25T19:21:49.797" v="16545" actId="403"/>
          <ac:spMkLst>
            <pc:docMk/>
            <pc:sldMk cId="1393958931" sldId="2147470551"/>
            <ac:spMk id="161" creationId="{76ADA892-BFDB-A9A1-5911-C00B186A5989}"/>
          </ac:spMkLst>
        </pc:spChg>
        <pc:spChg chg="mod">
          <ac:chgData name="Mathias Vercauteren" userId="fa5be325-c4b1-412f-aabb-20c14464bfb7" providerId="ADAL" clId="{25C97D6E-73B0-4140-96CD-2BA9D853D87A}" dt="2024-09-25T19:21:49.797" v="16545" actId="403"/>
          <ac:spMkLst>
            <pc:docMk/>
            <pc:sldMk cId="1393958931" sldId="2147470551"/>
            <ac:spMk id="163" creationId="{967FFF08-CDB0-488B-754B-FE85E2EFC0B5}"/>
          </ac:spMkLst>
        </pc:spChg>
        <pc:spChg chg="mod">
          <ac:chgData name="Mathias Vercauteren" userId="fa5be325-c4b1-412f-aabb-20c14464bfb7" providerId="ADAL" clId="{25C97D6E-73B0-4140-96CD-2BA9D853D87A}" dt="2024-09-25T19:21:49.797" v="16545" actId="403"/>
          <ac:spMkLst>
            <pc:docMk/>
            <pc:sldMk cId="1393958931" sldId="2147470551"/>
            <ac:spMk id="164" creationId="{24347619-7FC5-B2E4-7C47-9E0F84B4E0DC}"/>
          </ac:spMkLst>
        </pc:spChg>
        <pc:spChg chg="mod">
          <ac:chgData name="Mathias Vercauteren" userId="fa5be325-c4b1-412f-aabb-20c14464bfb7" providerId="ADAL" clId="{25C97D6E-73B0-4140-96CD-2BA9D853D87A}" dt="2024-09-25T19:21:49.797" v="16545" actId="403"/>
          <ac:spMkLst>
            <pc:docMk/>
            <pc:sldMk cId="1393958931" sldId="2147470551"/>
            <ac:spMk id="166" creationId="{E92AFEA1-11FE-70F6-6943-3331418DFD59}"/>
          </ac:spMkLst>
        </pc:spChg>
        <pc:spChg chg="mod">
          <ac:chgData name="Mathias Vercauteren" userId="fa5be325-c4b1-412f-aabb-20c14464bfb7" providerId="ADAL" clId="{25C97D6E-73B0-4140-96CD-2BA9D853D87A}" dt="2024-09-25T19:21:49.797" v="16545" actId="403"/>
          <ac:spMkLst>
            <pc:docMk/>
            <pc:sldMk cId="1393958931" sldId="2147470551"/>
            <ac:spMk id="167" creationId="{AF60025A-C270-53A7-9939-2F71F87F6A4F}"/>
          </ac:spMkLst>
        </pc:spChg>
        <pc:spChg chg="mod">
          <ac:chgData name="Mathias Vercauteren" userId="fa5be325-c4b1-412f-aabb-20c14464bfb7" providerId="ADAL" clId="{25C97D6E-73B0-4140-96CD-2BA9D853D87A}" dt="2024-09-25T19:21:49.797" v="16545" actId="403"/>
          <ac:spMkLst>
            <pc:docMk/>
            <pc:sldMk cId="1393958931" sldId="2147470551"/>
            <ac:spMk id="169" creationId="{96782683-ECB0-A638-1CBA-35022862A4F5}"/>
          </ac:spMkLst>
        </pc:spChg>
        <pc:spChg chg="mod">
          <ac:chgData name="Mathias Vercauteren" userId="fa5be325-c4b1-412f-aabb-20c14464bfb7" providerId="ADAL" clId="{25C97D6E-73B0-4140-96CD-2BA9D853D87A}" dt="2024-09-25T19:21:49.797" v="16545" actId="403"/>
          <ac:spMkLst>
            <pc:docMk/>
            <pc:sldMk cId="1393958931" sldId="2147470551"/>
            <ac:spMk id="170" creationId="{CDD49A61-B0D6-AF31-4A95-429ABB58E541}"/>
          </ac:spMkLst>
        </pc:spChg>
        <pc:spChg chg="mod">
          <ac:chgData name="Mathias Vercauteren" userId="fa5be325-c4b1-412f-aabb-20c14464bfb7" providerId="ADAL" clId="{25C97D6E-73B0-4140-96CD-2BA9D853D87A}" dt="2024-09-25T19:21:49.797" v="16545" actId="403"/>
          <ac:spMkLst>
            <pc:docMk/>
            <pc:sldMk cId="1393958931" sldId="2147470551"/>
            <ac:spMk id="172" creationId="{9FFB035B-4099-F55B-ADD8-A3D310BA7896}"/>
          </ac:spMkLst>
        </pc:spChg>
        <pc:spChg chg="mod">
          <ac:chgData name="Mathias Vercauteren" userId="fa5be325-c4b1-412f-aabb-20c14464bfb7" providerId="ADAL" clId="{25C97D6E-73B0-4140-96CD-2BA9D853D87A}" dt="2024-09-25T19:21:49.797" v="16545" actId="403"/>
          <ac:spMkLst>
            <pc:docMk/>
            <pc:sldMk cId="1393958931" sldId="2147470551"/>
            <ac:spMk id="173" creationId="{134076E4-8705-6A90-2418-B3E45CD24A42}"/>
          </ac:spMkLst>
        </pc:spChg>
        <pc:spChg chg="mod">
          <ac:chgData name="Mathias Vercauteren" userId="fa5be325-c4b1-412f-aabb-20c14464bfb7" providerId="ADAL" clId="{25C97D6E-73B0-4140-96CD-2BA9D853D87A}" dt="2024-09-25T19:21:49.797" v="16545" actId="403"/>
          <ac:spMkLst>
            <pc:docMk/>
            <pc:sldMk cId="1393958931" sldId="2147470551"/>
            <ac:spMk id="175" creationId="{8A258EE4-9BB7-3A72-84BF-6E45051F54E5}"/>
          </ac:spMkLst>
        </pc:spChg>
        <pc:spChg chg="mod">
          <ac:chgData name="Mathias Vercauteren" userId="fa5be325-c4b1-412f-aabb-20c14464bfb7" providerId="ADAL" clId="{25C97D6E-73B0-4140-96CD-2BA9D853D87A}" dt="2024-09-25T19:21:49.797" v="16545" actId="403"/>
          <ac:spMkLst>
            <pc:docMk/>
            <pc:sldMk cId="1393958931" sldId="2147470551"/>
            <ac:spMk id="176" creationId="{CAC3A076-843A-A408-A5B6-282F23F2C89D}"/>
          </ac:spMkLst>
        </pc:spChg>
        <pc:spChg chg="mod">
          <ac:chgData name="Mathias Vercauteren" userId="fa5be325-c4b1-412f-aabb-20c14464bfb7" providerId="ADAL" clId="{25C97D6E-73B0-4140-96CD-2BA9D853D87A}" dt="2024-09-25T19:21:49.797" v="16545" actId="403"/>
          <ac:spMkLst>
            <pc:docMk/>
            <pc:sldMk cId="1393958931" sldId="2147470551"/>
            <ac:spMk id="178" creationId="{BC939825-7AE0-5240-E64B-2171622F7F2C}"/>
          </ac:spMkLst>
        </pc:spChg>
        <pc:spChg chg="mod">
          <ac:chgData name="Mathias Vercauteren" userId="fa5be325-c4b1-412f-aabb-20c14464bfb7" providerId="ADAL" clId="{25C97D6E-73B0-4140-96CD-2BA9D853D87A}" dt="2024-09-25T19:21:49.797" v="16545" actId="403"/>
          <ac:spMkLst>
            <pc:docMk/>
            <pc:sldMk cId="1393958931" sldId="2147470551"/>
            <ac:spMk id="179" creationId="{4FFC80AE-FD64-1ABD-6BAE-78F0A11CCBD4}"/>
          </ac:spMkLst>
        </pc:spChg>
        <pc:spChg chg="mod">
          <ac:chgData name="Mathias Vercauteren" userId="fa5be325-c4b1-412f-aabb-20c14464bfb7" providerId="ADAL" clId="{25C97D6E-73B0-4140-96CD-2BA9D853D87A}" dt="2024-09-25T19:21:49.797" v="16545" actId="403"/>
          <ac:spMkLst>
            <pc:docMk/>
            <pc:sldMk cId="1393958931" sldId="2147470551"/>
            <ac:spMk id="181" creationId="{8CB97C2E-933C-C1E9-A4C8-B487E3AED67B}"/>
          </ac:spMkLst>
        </pc:spChg>
        <pc:spChg chg="mod">
          <ac:chgData name="Mathias Vercauteren" userId="fa5be325-c4b1-412f-aabb-20c14464bfb7" providerId="ADAL" clId="{25C97D6E-73B0-4140-96CD-2BA9D853D87A}" dt="2024-09-25T19:21:49.797" v="16545" actId="403"/>
          <ac:spMkLst>
            <pc:docMk/>
            <pc:sldMk cId="1393958931" sldId="2147470551"/>
            <ac:spMk id="182" creationId="{D7AD78CF-3616-DC12-FDB8-F1BD6DB1EBB3}"/>
          </ac:spMkLst>
        </pc:spChg>
        <pc:spChg chg="mod">
          <ac:chgData name="Mathias Vercauteren" userId="fa5be325-c4b1-412f-aabb-20c14464bfb7" providerId="ADAL" clId="{25C97D6E-73B0-4140-96CD-2BA9D853D87A}" dt="2024-09-25T19:21:49.797" v="16545" actId="403"/>
          <ac:spMkLst>
            <pc:docMk/>
            <pc:sldMk cId="1393958931" sldId="2147470551"/>
            <ac:spMk id="184" creationId="{20DACE22-04C6-0F7B-3C19-B36F8179C43D}"/>
          </ac:spMkLst>
        </pc:spChg>
        <pc:spChg chg="mod">
          <ac:chgData name="Mathias Vercauteren" userId="fa5be325-c4b1-412f-aabb-20c14464bfb7" providerId="ADAL" clId="{25C97D6E-73B0-4140-96CD-2BA9D853D87A}" dt="2024-09-25T19:21:49.797" v="16545" actId="403"/>
          <ac:spMkLst>
            <pc:docMk/>
            <pc:sldMk cId="1393958931" sldId="2147470551"/>
            <ac:spMk id="185" creationId="{2614BC51-2B13-B3F5-AA7E-76A549EDDF96}"/>
          </ac:spMkLst>
        </pc:spChg>
        <pc:spChg chg="mod">
          <ac:chgData name="Mathias Vercauteren" userId="fa5be325-c4b1-412f-aabb-20c14464bfb7" providerId="ADAL" clId="{25C97D6E-73B0-4140-96CD-2BA9D853D87A}" dt="2024-09-25T19:21:49.797" v="16545" actId="403"/>
          <ac:spMkLst>
            <pc:docMk/>
            <pc:sldMk cId="1393958931" sldId="2147470551"/>
            <ac:spMk id="187" creationId="{D4BD50B4-5F37-AB5B-7A10-72BA815DEAD6}"/>
          </ac:spMkLst>
        </pc:spChg>
        <pc:spChg chg="mod">
          <ac:chgData name="Mathias Vercauteren" userId="fa5be325-c4b1-412f-aabb-20c14464bfb7" providerId="ADAL" clId="{25C97D6E-73B0-4140-96CD-2BA9D853D87A}" dt="2024-09-25T19:21:49.797" v="16545" actId="403"/>
          <ac:spMkLst>
            <pc:docMk/>
            <pc:sldMk cId="1393958931" sldId="2147470551"/>
            <ac:spMk id="188" creationId="{0A077581-D657-3B2C-5812-864F26D686AD}"/>
          </ac:spMkLst>
        </pc:spChg>
        <pc:spChg chg="mod">
          <ac:chgData name="Mathias Vercauteren" userId="fa5be325-c4b1-412f-aabb-20c14464bfb7" providerId="ADAL" clId="{25C97D6E-73B0-4140-96CD-2BA9D853D87A}" dt="2024-09-25T19:21:49.797" v="16545" actId="403"/>
          <ac:spMkLst>
            <pc:docMk/>
            <pc:sldMk cId="1393958931" sldId="2147470551"/>
            <ac:spMk id="190" creationId="{3016D070-B69C-C776-A9EA-A014D1BCD510}"/>
          </ac:spMkLst>
        </pc:spChg>
        <pc:spChg chg="mod">
          <ac:chgData name="Mathias Vercauteren" userId="fa5be325-c4b1-412f-aabb-20c14464bfb7" providerId="ADAL" clId="{25C97D6E-73B0-4140-96CD-2BA9D853D87A}" dt="2024-09-25T19:21:49.797" v="16545" actId="403"/>
          <ac:spMkLst>
            <pc:docMk/>
            <pc:sldMk cId="1393958931" sldId="2147470551"/>
            <ac:spMk id="191" creationId="{0CBF2DEE-07AB-4507-6694-50D077C84916}"/>
          </ac:spMkLst>
        </pc:spChg>
        <pc:grpChg chg="add mod">
          <ac:chgData name="Mathias Vercauteren" userId="fa5be325-c4b1-412f-aabb-20c14464bfb7" providerId="ADAL" clId="{25C97D6E-73B0-4140-96CD-2BA9D853D87A}" dt="2024-09-25T19:21:34.552" v="16541"/>
          <ac:grpSpMkLst>
            <pc:docMk/>
            <pc:sldMk cId="1393958931" sldId="2147470551"/>
            <ac:grpSpMk id="13" creationId="{F65A27E1-C0C6-5DE8-4F80-1A47C886A0F1}"/>
          </ac:grpSpMkLst>
        </pc:grpChg>
        <pc:grpChg chg="add mod">
          <ac:chgData name="Mathias Vercauteren" userId="fa5be325-c4b1-412f-aabb-20c14464bfb7" providerId="ADAL" clId="{25C97D6E-73B0-4140-96CD-2BA9D853D87A}" dt="2024-09-25T19:21:34.552" v="16541"/>
          <ac:grpSpMkLst>
            <pc:docMk/>
            <pc:sldMk cId="1393958931" sldId="2147470551"/>
            <ac:grpSpMk id="39" creationId="{A1171F4C-9CDC-82EA-0C0C-37D5E602B85B}"/>
          </ac:grpSpMkLst>
        </pc:grpChg>
        <pc:grpChg chg="add mod">
          <ac:chgData name="Mathias Vercauteren" userId="fa5be325-c4b1-412f-aabb-20c14464bfb7" providerId="ADAL" clId="{25C97D6E-73B0-4140-96CD-2BA9D853D87A}" dt="2024-09-25T19:21:34.552" v="16541"/>
          <ac:grpSpMkLst>
            <pc:docMk/>
            <pc:sldMk cId="1393958931" sldId="2147470551"/>
            <ac:grpSpMk id="42" creationId="{EAAFC890-2CC0-3813-234B-9DF55F9DA2CC}"/>
          </ac:grpSpMkLst>
        </pc:grpChg>
        <pc:grpChg chg="add mod">
          <ac:chgData name="Mathias Vercauteren" userId="fa5be325-c4b1-412f-aabb-20c14464bfb7" providerId="ADAL" clId="{25C97D6E-73B0-4140-96CD-2BA9D853D87A}" dt="2024-09-25T19:21:34.552" v="16541"/>
          <ac:grpSpMkLst>
            <pc:docMk/>
            <pc:sldMk cId="1393958931" sldId="2147470551"/>
            <ac:grpSpMk id="45" creationId="{B13FC7D0-F968-682A-B385-9D86A83E8FD9}"/>
          </ac:grpSpMkLst>
        </pc:grpChg>
        <pc:grpChg chg="add mod">
          <ac:chgData name="Mathias Vercauteren" userId="fa5be325-c4b1-412f-aabb-20c14464bfb7" providerId="ADAL" clId="{25C97D6E-73B0-4140-96CD-2BA9D853D87A}" dt="2024-09-25T19:21:34.552" v="16541"/>
          <ac:grpSpMkLst>
            <pc:docMk/>
            <pc:sldMk cId="1393958931" sldId="2147470551"/>
            <ac:grpSpMk id="48" creationId="{56259948-807B-819F-B6E0-32D7F24CB517}"/>
          </ac:grpSpMkLst>
        </pc:grpChg>
        <pc:grpChg chg="add mod">
          <ac:chgData name="Mathias Vercauteren" userId="fa5be325-c4b1-412f-aabb-20c14464bfb7" providerId="ADAL" clId="{25C97D6E-73B0-4140-96CD-2BA9D853D87A}" dt="2024-09-25T19:21:34.552" v="16541"/>
          <ac:grpSpMkLst>
            <pc:docMk/>
            <pc:sldMk cId="1393958931" sldId="2147470551"/>
            <ac:grpSpMk id="65" creationId="{92BC8A10-CA67-0E88-E7DE-DF55A9882E5B}"/>
          </ac:grpSpMkLst>
        </pc:grpChg>
        <pc:grpChg chg="del">
          <ac:chgData name="Mathias Vercauteren" userId="fa5be325-c4b1-412f-aabb-20c14464bfb7" providerId="ADAL" clId="{25C97D6E-73B0-4140-96CD-2BA9D853D87A}" dt="2024-09-25T19:21:19.417" v="16540" actId="478"/>
          <ac:grpSpMkLst>
            <pc:docMk/>
            <pc:sldMk cId="1393958931" sldId="2147470551"/>
            <ac:grpSpMk id="96" creationId="{2CA916FC-B548-8C5B-6313-DF38F965BA8F}"/>
          </ac:grpSpMkLst>
        </pc:grpChg>
        <pc:grpChg chg="del">
          <ac:chgData name="Mathias Vercauteren" userId="fa5be325-c4b1-412f-aabb-20c14464bfb7" providerId="ADAL" clId="{25C97D6E-73B0-4140-96CD-2BA9D853D87A}" dt="2024-09-25T19:21:19.417" v="16540" actId="478"/>
          <ac:grpSpMkLst>
            <pc:docMk/>
            <pc:sldMk cId="1393958931" sldId="2147470551"/>
            <ac:grpSpMk id="97" creationId="{83227AC4-048E-7F44-6788-CFC1C04975DF}"/>
          </ac:grpSpMkLst>
        </pc:grpChg>
        <pc:grpChg chg="del">
          <ac:chgData name="Mathias Vercauteren" userId="fa5be325-c4b1-412f-aabb-20c14464bfb7" providerId="ADAL" clId="{25C97D6E-73B0-4140-96CD-2BA9D853D87A}" dt="2024-09-25T19:21:19.417" v="16540" actId="478"/>
          <ac:grpSpMkLst>
            <pc:docMk/>
            <pc:sldMk cId="1393958931" sldId="2147470551"/>
            <ac:grpSpMk id="98" creationId="{8A1F5876-1108-ED82-C1B5-3D8710E89A89}"/>
          </ac:grpSpMkLst>
        </pc:grpChg>
        <pc:grpChg chg="add mod">
          <ac:chgData name="Mathias Vercauteren" userId="fa5be325-c4b1-412f-aabb-20c14464bfb7" providerId="ADAL" clId="{25C97D6E-73B0-4140-96CD-2BA9D853D87A}" dt="2024-09-25T19:21:34.552" v="16541"/>
          <ac:grpSpMkLst>
            <pc:docMk/>
            <pc:sldMk cId="1393958931" sldId="2147470551"/>
            <ac:grpSpMk id="100" creationId="{5721AB7A-20A9-CB70-8B7D-43E2D9987842}"/>
          </ac:grpSpMkLst>
        </pc:grpChg>
        <pc:grpChg chg="add mod">
          <ac:chgData name="Mathias Vercauteren" userId="fa5be325-c4b1-412f-aabb-20c14464bfb7" providerId="ADAL" clId="{25C97D6E-73B0-4140-96CD-2BA9D853D87A}" dt="2024-09-25T19:21:34.552" v="16541"/>
          <ac:grpSpMkLst>
            <pc:docMk/>
            <pc:sldMk cId="1393958931" sldId="2147470551"/>
            <ac:grpSpMk id="103" creationId="{7F2CD6AB-E829-B897-8804-3D7B01EF4819}"/>
          </ac:grpSpMkLst>
        </pc:grpChg>
        <pc:grpChg chg="add mod">
          <ac:chgData name="Mathias Vercauteren" userId="fa5be325-c4b1-412f-aabb-20c14464bfb7" providerId="ADAL" clId="{25C97D6E-73B0-4140-96CD-2BA9D853D87A}" dt="2024-09-25T19:21:34.552" v="16541"/>
          <ac:grpSpMkLst>
            <pc:docMk/>
            <pc:sldMk cId="1393958931" sldId="2147470551"/>
            <ac:grpSpMk id="106" creationId="{012F733D-023C-7174-4876-F6AD170608C3}"/>
          </ac:grpSpMkLst>
        </pc:grpChg>
        <pc:grpChg chg="add mod">
          <ac:chgData name="Mathias Vercauteren" userId="fa5be325-c4b1-412f-aabb-20c14464bfb7" providerId="ADAL" clId="{25C97D6E-73B0-4140-96CD-2BA9D853D87A}" dt="2024-09-25T19:21:34.552" v="16541"/>
          <ac:grpSpMkLst>
            <pc:docMk/>
            <pc:sldMk cId="1393958931" sldId="2147470551"/>
            <ac:grpSpMk id="109" creationId="{F92A5032-5E98-56C2-E396-3F5D98737418}"/>
          </ac:grpSpMkLst>
        </pc:grpChg>
        <pc:grpChg chg="add mod">
          <ac:chgData name="Mathias Vercauteren" userId="fa5be325-c4b1-412f-aabb-20c14464bfb7" providerId="ADAL" clId="{25C97D6E-73B0-4140-96CD-2BA9D853D87A}" dt="2024-09-25T19:21:34.552" v="16541"/>
          <ac:grpSpMkLst>
            <pc:docMk/>
            <pc:sldMk cId="1393958931" sldId="2147470551"/>
            <ac:grpSpMk id="112" creationId="{97642FA1-6C8C-7D4A-F531-0AE288CC8384}"/>
          </ac:grpSpMkLst>
        </pc:grpChg>
        <pc:grpChg chg="add mod">
          <ac:chgData name="Mathias Vercauteren" userId="fa5be325-c4b1-412f-aabb-20c14464bfb7" providerId="ADAL" clId="{25C97D6E-73B0-4140-96CD-2BA9D853D87A}" dt="2024-09-25T19:21:34.552" v="16541"/>
          <ac:grpSpMkLst>
            <pc:docMk/>
            <pc:sldMk cId="1393958931" sldId="2147470551"/>
            <ac:grpSpMk id="115" creationId="{4795960A-25FF-0C8D-5C4D-4E8750E20C9C}"/>
          </ac:grpSpMkLst>
        </pc:grpChg>
        <pc:grpChg chg="add mod">
          <ac:chgData name="Mathias Vercauteren" userId="fa5be325-c4b1-412f-aabb-20c14464bfb7" providerId="ADAL" clId="{25C97D6E-73B0-4140-96CD-2BA9D853D87A}" dt="2024-09-25T19:21:34.552" v="16541"/>
          <ac:grpSpMkLst>
            <pc:docMk/>
            <pc:sldMk cId="1393958931" sldId="2147470551"/>
            <ac:grpSpMk id="118" creationId="{93F32D9F-7DB2-1509-B1CA-A17CCF238800}"/>
          </ac:grpSpMkLst>
        </pc:grpChg>
        <pc:grpChg chg="add mod">
          <ac:chgData name="Mathias Vercauteren" userId="fa5be325-c4b1-412f-aabb-20c14464bfb7" providerId="ADAL" clId="{25C97D6E-73B0-4140-96CD-2BA9D853D87A}" dt="2024-09-25T19:21:34.552" v="16541"/>
          <ac:grpSpMkLst>
            <pc:docMk/>
            <pc:sldMk cId="1393958931" sldId="2147470551"/>
            <ac:grpSpMk id="121" creationId="{C2F0246B-E795-4FF9-6846-781ECBD0B7C7}"/>
          </ac:grpSpMkLst>
        </pc:grpChg>
        <pc:grpChg chg="add mod">
          <ac:chgData name="Mathias Vercauteren" userId="fa5be325-c4b1-412f-aabb-20c14464bfb7" providerId="ADAL" clId="{25C97D6E-73B0-4140-96CD-2BA9D853D87A}" dt="2024-09-25T19:21:34.552" v="16541"/>
          <ac:grpSpMkLst>
            <pc:docMk/>
            <pc:sldMk cId="1393958931" sldId="2147470551"/>
            <ac:grpSpMk id="124" creationId="{707B9111-BE6D-B653-1554-CCD4FDDE7468}"/>
          </ac:grpSpMkLst>
        </pc:grpChg>
        <pc:grpChg chg="add mod">
          <ac:chgData name="Mathias Vercauteren" userId="fa5be325-c4b1-412f-aabb-20c14464bfb7" providerId="ADAL" clId="{25C97D6E-73B0-4140-96CD-2BA9D853D87A}" dt="2024-09-25T19:21:34.552" v="16541"/>
          <ac:grpSpMkLst>
            <pc:docMk/>
            <pc:sldMk cId="1393958931" sldId="2147470551"/>
            <ac:grpSpMk id="127" creationId="{D7050A2B-50B6-782F-8EF1-D6D8CA7F4D28}"/>
          </ac:grpSpMkLst>
        </pc:grpChg>
        <pc:grpChg chg="add mod">
          <ac:chgData name="Mathias Vercauteren" userId="fa5be325-c4b1-412f-aabb-20c14464bfb7" providerId="ADAL" clId="{25C97D6E-73B0-4140-96CD-2BA9D853D87A}" dt="2024-09-25T19:21:39.726" v="16542"/>
          <ac:grpSpMkLst>
            <pc:docMk/>
            <pc:sldMk cId="1393958931" sldId="2147470551"/>
            <ac:grpSpMk id="131" creationId="{2701619C-6101-2A99-65C3-6502F54A7477}"/>
          </ac:grpSpMkLst>
        </pc:grpChg>
        <pc:grpChg chg="add mod">
          <ac:chgData name="Mathias Vercauteren" userId="fa5be325-c4b1-412f-aabb-20c14464bfb7" providerId="ADAL" clId="{25C97D6E-73B0-4140-96CD-2BA9D853D87A}" dt="2024-09-25T19:21:39.726" v="16542"/>
          <ac:grpSpMkLst>
            <pc:docMk/>
            <pc:sldMk cId="1393958931" sldId="2147470551"/>
            <ac:grpSpMk id="147" creationId="{44EE2563-09FC-6CA4-7507-E9ADC5430E30}"/>
          </ac:grpSpMkLst>
        </pc:grpChg>
        <pc:grpChg chg="add mod">
          <ac:chgData name="Mathias Vercauteren" userId="fa5be325-c4b1-412f-aabb-20c14464bfb7" providerId="ADAL" clId="{25C97D6E-73B0-4140-96CD-2BA9D853D87A}" dt="2024-09-25T19:21:39.726" v="16542"/>
          <ac:grpSpMkLst>
            <pc:docMk/>
            <pc:sldMk cId="1393958931" sldId="2147470551"/>
            <ac:grpSpMk id="150" creationId="{A6CFF2FA-3D5E-D5A5-4684-B5AAE64288F9}"/>
          </ac:grpSpMkLst>
        </pc:grpChg>
        <pc:grpChg chg="add mod">
          <ac:chgData name="Mathias Vercauteren" userId="fa5be325-c4b1-412f-aabb-20c14464bfb7" providerId="ADAL" clId="{25C97D6E-73B0-4140-96CD-2BA9D853D87A}" dt="2024-09-25T19:21:39.726" v="16542"/>
          <ac:grpSpMkLst>
            <pc:docMk/>
            <pc:sldMk cId="1393958931" sldId="2147470551"/>
            <ac:grpSpMk id="153" creationId="{426E28B9-FB90-3614-4EFA-EDE1DFA9C235}"/>
          </ac:grpSpMkLst>
        </pc:grpChg>
        <pc:grpChg chg="add mod">
          <ac:chgData name="Mathias Vercauteren" userId="fa5be325-c4b1-412f-aabb-20c14464bfb7" providerId="ADAL" clId="{25C97D6E-73B0-4140-96CD-2BA9D853D87A}" dt="2024-09-25T19:21:39.726" v="16542"/>
          <ac:grpSpMkLst>
            <pc:docMk/>
            <pc:sldMk cId="1393958931" sldId="2147470551"/>
            <ac:grpSpMk id="156" creationId="{C8012452-3E6B-77AD-2967-FE11178A6AFA}"/>
          </ac:grpSpMkLst>
        </pc:grpChg>
        <pc:grpChg chg="add mod">
          <ac:chgData name="Mathias Vercauteren" userId="fa5be325-c4b1-412f-aabb-20c14464bfb7" providerId="ADAL" clId="{25C97D6E-73B0-4140-96CD-2BA9D853D87A}" dt="2024-09-25T19:21:39.726" v="16542"/>
          <ac:grpSpMkLst>
            <pc:docMk/>
            <pc:sldMk cId="1393958931" sldId="2147470551"/>
            <ac:grpSpMk id="159" creationId="{DEEF5109-333A-FE74-D4BF-B23D4CF6CCC2}"/>
          </ac:grpSpMkLst>
        </pc:grpChg>
        <pc:grpChg chg="add mod">
          <ac:chgData name="Mathias Vercauteren" userId="fa5be325-c4b1-412f-aabb-20c14464bfb7" providerId="ADAL" clId="{25C97D6E-73B0-4140-96CD-2BA9D853D87A}" dt="2024-09-25T19:21:39.726" v="16542"/>
          <ac:grpSpMkLst>
            <pc:docMk/>
            <pc:sldMk cId="1393958931" sldId="2147470551"/>
            <ac:grpSpMk id="162" creationId="{9757AAE6-4DA7-84EB-8FC0-96C5D45C453B}"/>
          </ac:grpSpMkLst>
        </pc:grpChg>
        <pc:grpChg chg="add mod">
          <ac:chgData name="Mathias Vercauteren" userId="fa5be325-c4b1-412f-aabb-20c14464bfb7" providerId="ADAL" clId="{25C97D6E-73B0-4140-96CD-2BA9D853D87A}" dt="2024-09-25T19:21:39.726" v="16542"/>
          <ac:grpSpMkLst>
            <pc:docMk/>
            <pc:sldMk cId="1393958931" sldId="2147470551"/>
            <ac:grpSpMk id="165" creationId="{BF7FBCD4-7D64-2A3D-9688-52B47102A1CA}"/>
          </ac:grpSpMkLst>
        </pc:grpChg>
        <pc:grpChg chg="add mod">
          <ac:chgData name="Mathias Vercauteren" userId="fa5be325-c4b1-412f-aabb-20c14464bfb7" providerId="ADAL" clId="{25C97D6E-73B0-4140-96CD-2BA9D853D87A}" dt="2024-09-25T19:21:39.726" v="16542"/>
          <ac:grpSpMkLst>
            <pc:docMk/>
            <pc:sldMk cId="1393958931" sldId="2147470551"/>
            <ac:grpSpMk id="168" creationId="{2E55E117-B4D3-24A4-A777-9FE13FB57237}"/>
          </ac:grpSpMkLst>
        </pc:grpChg>
        <pc:grpChg chg="add mod">
          <ac:chgData name="Mathias Vercauteren" userId="fa5be325-c4b1-412f-aabb-20c14464bfb7" providerId="ADAL" clId="{25C97D6E-73B0-4140-96CD-2BA9D853D87A}" dt="2024-09-25T19:21:39.726" v="16542"/>
          <ac:grpSpMkLst>
            <pc:docMk/>
            <pc:sldMk cId="1393958931" sldId="2147470551"/>
            <ac:grpSpMk id="171" creationId="{9D37A585-A42E-08A8-C2AC-64BB710FB3E5}"/>
          </ac:grpSpMkLst>
        </pc:grpChg>
        <pc:grpChg chg="add mod">
          <ac:chgData name="Mathias Vercauteren" userId="fa5be325-c4b1-412f-aabb-20c14464bfb7" providerId="ADAL" clId="{25C97D6E-73B0-4140-96CD-2BA9D853D87A}" dt="2024-09-25T19:21:39.726" v="16542"/>
          <ac:grpSpMkLst>
            <pc:docMk/>
            <pc:sldMk cId="1393958931" sldId="2147470551"/>
            <ac:grpSpMk id="174" creationId="{6DB9526C-CD30-9A26-F733-BD3B250DD861}"/>
          </ac:grpSpMkLst>
        </pc:grpChg>
        <pc:grpChg chg="add mod">
          <ac:chgData name="Mathias Vercauteren" userId="fa5be325-c4b1-412f-aabb-20c14464bfb7" providerId="ADAL" clId="{25C97D6E-73B0-4140-96CD-2BA9D853D87A}" dt="2024-09-25T19:21:39.726" v="16542"/>
          <ac:grpSpMkLst>
            <pc:docMk/>
            <pc:sldMk cId="1393958931" sldId="2147470551"/>
            <ac:grpSpMk id="177" creationId="{45337ECF-4723-0210-4C36-E58E590EF899}"/>
          </ac:grpSpMkLst>
        </pc:grpChg>
        <pc:grpChg chg="add mod">
          <ac:chgData name="Mathias Vercauteren" userId="fa5be325-c4b1-412f-aabb-20c14464bfb7" providerId="ADAL" clId="{25C97D6E-73B0-4140-96CD-2BA9D853D87A}" dt="2024-09-25T19:21:39.726" v="16542"/>
          <ac:grpSpMkLst>
            <pc:docMk/>
            <pc:sldMk cId="1393958931" sldId="2147470551"/>
            <ac:grpSpMk id="180" creationId="{83107BD3-5377-CE28-9231-8AA5009B1354}"/>
          </ac:grpSpMkLst>
        </pc:grpChg>
        <pc:grpChg chg="add mod">
          <ac:chgData name="Mathias Vercauteren" userId="fa5be325-c4b1-412f-aabb-20c14464bfb7" providerId="ADAL" clId="{25C97D6E-73B0-4140-96CD-2BA9D853D87A}" dt="2024-09-25T19:21:39.726" v="16542"/>
          <ac:grpSpMkLst>
            <pc:docMk/>
            <pc:sldMk cId="1393958931" sldId="2147470551"/>
            <ac:grpSpMk id="183" creationId="{C7CA565D-33D2-ED58-B9AA-F9EF1410555B}"/>
          </ac:grpSpMkLst>
        </pc:grpChg>
        <pc:grpChg chg="add mod">
          <ac:chgData name="Mathias Vercauteren" userId="fa5be325-c4b1-412f-aabb-20c14464bfb7" providerId="ADAL" clId="{25C97D6E-73B0-4140-96CD-2BA9D853D87A}" dt="2024-09-25T19:21:39.726" v="16542"/>
          <ac:grpSpMkLst>
            <pc:docMk/>
            <pc:sldMk cId="1393958931" sldId="2147470551"/>
            <ac:grpSpMk id="186" creationId="{612D3ABB-AC01-E2F9-86EA-E92F7253F09F}"/>
          </ac:grpSpMkLst>
        </pc:grpChg>
        <pc:grpChg chg="add mod">
          <ac:chgData name="Mathias Vercauteren" userId="fa5be325-c4b1-412f-aabb-20c14464bfb7" providerId="ADAL" clId="{25C97D6E-73B0-4140-96CD-2BA9D853D87A}" dt="2024-09-25T19:21:39.726" v="16542"/>
          <ac:grpSpMkLst>
            <pc:docMk/>
            <pc:sldMk cId="1393958931" sldId="2147470551"/>
            <ac:grpSpMk id="189" creationId="{28C8B705-5E9B-9FAD-C7D2-2FFC60A3A3EC}"/>
          </ac:grpSpMkLst>
        </pc:grpChg>
        <pc:cxnChg chg="mod">
          <ac:chgData name="Mathias Vercauteren" userId="fa5be325-c4b1-412f-aabb-20c14464bfb7" providerId="ADAL" clId="{25C97D6E-73B0-4140-96CD-2BA9D853D87A}" dt="2024-09-25T19:21:34.552" v="16541"/>
          <ac:cxnSpMkLst>
            <pc:docMk/>
            <pc:sldMk cId="1393958931" sldId="2147470551"/>
            <ac:cxnSpMk id="27" creationId="{1BF79073-9356-E595-74CE-2DF84A7E4528}"/>
          </ac:cxnSpMkLst>
        </pc:cxnChg>
        <pc:cxnChg chg="mod">
          <ac:chgData name="Mathias Vercauteren" userId="fa5be325-c4b1-412f-aabb-20c14464bfb7" providerId="ADAL" clId="{25C97D6E-73B0-4140-96CD-2BA9D853D87A}" dt="2024-09-25T19:21:34.552" v="16541"/>
          <ac:cxnSpMkLst>
            <pc:docMk/>
            <pc:sldMk cId="1393958931" sldId="2147470551"/>
            <ac:cxnSpMk id="28" creationId="{0856BEAD-663C-9A86-5968-73A55CE1B7BE}"/>
          </ac:cxnSpMkLst>
        </pc:cxnChg>
        <pc:cxnChg chg="mod">
          <ac:chgData name="Mathias Vercauteren" userId="fa5be325-c4b1-412f-aabb-20c14464bfb7" providerId="ADAL" clId="{25C97D6E-73B0-4140-96CD-2BA9D853D87A}" dt="2024-09-25T19:21:34.552" v="16541"/>
          <ac:cxnSpMkLst>
            <pc:docMk/>
            <pc:sldMk cId="1393958931" sldId="2147470551"/>
            <ac:cxnSpMk id="29" creationId="{822C0672-C1EE-499C-6043-E647B9539CF5}"/>
          </ac:cxnSpMkLst>
        </pc:cxnChg>
        <pc:cxnChg chg="mod">
          <ac:chgData name="Mathias Vercauteren" userId="fa5be325-c4b1-412f-aabb-20c14464bfb7" providerId="ADAL" clId="{25C97D6E-73B0-4140-96CD-2BA9D853D87A}" dt="2024-09-25T19:21:34.552" v="16541"/>
          <ac:cxnSpMkLst>
            <pc:docMk/>
            <pc:sldMk cId="1393958931" sldId="2147470551"/>
            <ac:cxnSpMk id="30" creationId="{DEE15AE8-A27F-E011-A320-DF0B79B05AB4}"/>
          </ac:cxnSpMkLst>
        </pc:cxnChg>
        <pc:cxnChg chg="mod">
          <ac:chgData name="Mathias Vercauteren" userId="fa5be325-c4b1-412f-aabb-20c14464bfb7" providerId="ADAL" clId="{25C97D6E-73B0-4140-96CD-2BA9D853D87A}" dt="2024-09-25T19:21:34.552" v="16541"/>
          <ac:cxnSpMkLst>
            <pc:docMk/>
            <pc:sldMk cId="1393958931" sldId="2147470551"/>
            <ac:cxnSpMk id="31" creationId="{2B450BEF-4EE4-C096-605F-3DD0450E5856}"/>
          </ac:cxnSpMkLst>
        </pc:cxnChg>
        <pc:cxnChg chg="add mod">
          <ac:chgData name="Mathias Vercauteren" userId="fa5be325-c4b1-412f-aabb-20c14464bfb7" providerId="ADAL" clId="{25C97D6E-73B0-4140-96CD-2BA9D853D87A}" dt="2024-09-25T19:21:34.552" v="16541"/>
          <ac:cxnSpMkLst>
            <pc:docMk/>
            <pc:sldMk cId="1393958931" sldId="2147470551"/>
            <ac:cxnSpMk id="130" creationId="{632561B4-3BD6-859F-603E-0C6E3A460AAA}"/>
          </ac:cxnSpMkLst>
        </pc:cxnChg>
        <pc:cxnChg chg="mod">
          <ac:chgData name="Mathias Vercauteren" userId="fa5be325-c4b1-412f-aabb-20c14464bfb7" providerId="ADAL" clId="{25C97D6E-73B0-4140-96CD-2BA9D853D87A}" dt="2024-09-25T19:21:39.726" v="16542"/>
          <ac:cxnSpMkLst>
            <pc:docMk/>
            <pc:sldMk cId="1393958931" sldId="2147470551"/>
            <ac:cxnSpMk id="135" creationId="{806B8BEA-61E0-4BBF-3541-8CF6B453BB4A}"/>
          </ac:cxnSpMkLst>
        </pc:cxnChg>
        <pc:cxnChg chg="mod">
          <ac:chgData name="Mathias Vercauteren" userId="fa5be325-c4b1-412f-aabb-20c14464bfb7" providerId="ADAL" clId="{25C97D6E-73B0-4140-96CD-2BA9D853D87A}" dt="2024-09-25T19:21:39.726" v="16542"/>
          <ac:cxnSpMkLst>
            <pc:docMk/>
            <pc:sldMk cId="1393958931" sldId="2147470551"/>
            <ac:cxnSpMk id="136" creationId="{57F88156-8C88-1EF9-0C5D-3D431F36E689}"/>
          </ac:cxnSpMkLst>
        </pc:cxnChg>
        <pc:cxnChg chg="mod">
          <ac:chgData name="Mathias Vercauteren" userId="fa5be325-c4b1-412f-aabb-20c14464bfb7" providerId="ADAL" clId="{25C97D6E-73B0-4140-96CD-2BA9D853D87A}" dt="2024-09-25T19:21:39.726" v="16542"/>
          <ac:cxnSpMkLst>
            <pc:docMk/>
            <pc:sldMk cId="1393958931" sldId="2147470551"/>
            <ac:cxnSpMk id="137" creationId="{53307C21-BF86-9D7A-F8DA-1C2C2B0D8679}"/>
          </ac:cxnSpMkLst>
        </pc:cxnChg>
        <pc:cxnChg chg="mod">
          <ac:chgData name="Mathias Vercauteren" userId="fa5be325-c4b1-412f-aabb-20c14464bfb7" providerId="ADAL" clId="{25C97D6E-73B0-4140-96CD-2BA9D853D87A}" dt="2024-09-25T19:21:39.726" v="16542"/>
          <ac:cxnSpMkLst>
            <pc:docMk/>
            <pc:sldMk cId="1393958931" sldId="2147470551"/>
            <ac:cxnSpMk id="138" creationId="{3D714719-9ACF-02B6-20D3-44B376CF67DD}"/>
          </ac:cxnSpMkLst>
        </pc:cxnChg>
        <pc:cxnChg chg="mod">
          <ac:chgData name="Mathias Vercauteren" userId="fa5be325-c4b1-412f-aabb-20c14464bfb7" providerId="ADAL" clId="{25C97D6E-73B0-4140-96CD-2BA9D853D87A}" dt="2024-09-25T19:21:39.726" v="16542"/>
          <ac:cxnSpMkLst>
            <pc:docMk/>
            <pc:sldMk cId="1393958931" sldId="2147470551"/>
            <ac:cxnSpMk id="139" creationId="{818635C9-BD7A-A7D2-0FC9-8016B1CE8193}"/>
          </ac:cxnSpMkLst>
        </pc:cxnChg>
      </pc:sldChg>
      <pc:sldChg chg="addSp modSp add mod ord modTransition">
        <pc:chgData name="Mathias Vercauteren" userId="fa5be325-c4b1-412f-aabb-20c14464bfb7" providerId="ADAL" clId="{25C97D6E-73B0-4140-96CD-2BA9D853D87A}" dt="2024-10-02T17:13:14.143" v="41813"/>
        <pc:sldMkLst>
          <pc:docMk/>
          <pc:sldMk cId="2156778431" sldId="2147470552"/>
        </pc:sldMkLst>
        <pc:spChg chg="mod">
          <ac:chgData name="Mathias Vercauteren" userId="fa5be325-c4b1-412f-aabb-20c14464bfb7" providerId="ADAL" clId="{25C97D6E-73B0-4140-96CD-2BA9D853D87A}" dt="2024-09-25T19:31:31.925" v="16638" actId="207"/>
          <ac:spMkLst>
            <pc:docMk/>
            <pc:sldMk cId="2156778431" sldId="2147470552"/>
            <ac:spMk id="13" creationId="{6C0D9875-A05D-579F-AF3B-2A570385B91B}"/>
          </ac:spMkLst>
        </pc:spChg>
        <pc:spChg chg="mod">
          <ac:chgData name="Mathias Vercauteren" userId="fa5be325-c4b1-412f-aabb-20c14464bfb7" providerId="ADAL" clId="{25C97D6E-73B0-4140-96CD-2BA9D853D87A}" dt="2024-09-25T19:26:56.349" v="16589"/>
          <ac:spMkLst>
            <pc:docMk/>
            <pc:sldMk cId="2156778431" sldId="2147470552"/>
            <ac:spMk id="14" creationId="{7211E638-AD7A-9FA9-38AF-A1565A4636CE}"/>
          </ac:spMkLst>
        </pc:spChg>
        <pc:spChg chg="mod">
          <ac:chgData name="Mathias Vercauteren" userId="fa5be325-c4b1-412f-aabb-20c14464bfb7" providerId="ADAL" clId="{25C97D6E-73B0-4140-96CD-2BA9D853D87A}" dt="2024-09-25T19:27:21.367" v="16594" actId="2711"/>
          <ac:spMkLst>
            <pc:docMk/>
            <pc:sldMk cId="2156778431" sldId="2147470552"/>
            <ac:spMk id="16" creationId="{A009AAD6-42CC-CD37-7F39-5CBC17E9142F}"/>
          </ac:spMkLst>
        </pc:spChg>
        <pc:spChg chg="mod">
          <ac:chgData name="Mathias Vercauteren" userId="fa5be325-c4b1-412f-aabb-20c14464bfb7" providerId="ADAL" clId="{25C97D6E-73B0-4140-96CD-2BA9D853D87A}" dt="2024-09-25T19:27:21.367" v="16594" actId="2711"/>
          <ac:spMkLst>
            <pc:docMk/>
            <pc:sldMk cId="2156778431" sldId="2147470552"/>
            <ac:spMk id="17" creationId="{49ECF0D3-4658-F516-2795-8FCA0FA92A5C}"/>
          </ac:spMkLst>
        </pc:spChg>
        <pc:grpChg chg="add mod">
          <ac:chgData name="Mathias Vercauteren" userId="fa5be325-c4b1-412f-aabb-20c14464bfb7" providerId="ADAL" clId="{25C97D6E-73B0-4140-96CD-2BA9D853D87A}" dt="2024-09-25T19:27:14.558" v="16591"/>
          <ac:grpSpMkLst>
            <pc:docMk/>
            <pc:sldMk cId="2156778431" sldId="2147470552"/>
            <ac:grpSpMk id="15" creationId="{EDF68A0A-CD91-453B-EEE0-20F4AA4AAD22}"/>
          </ac:grpSpMkLst>
        </pc:grpChg>
      </pc:sldChg>
      <pc:sldChg chg="addSp modSp add mod ord modTransition modAnim">
        <pc:chgData name="Mathias Vercauteren" userId="fa5be325-c4b1-412f-aabb-20c14464bfb7" providerId="ADAL" clId="{25C97D6E-73B0-4140-96CD-2BA9D853D87A}" dt="2024-10-02T17:13:14.143" v="41813"/>
        <pc:sldMkLst>
          <pc:docMk/>
          <pc:sldMk cId="1346768727" sldId="2147470553"/>
        </pc:sldMkLst>
        <pc:spChg chg="mod">
          <ac:chgData name="Mathias Vercauteren" userId="fa5be325-c4b1-412f-aabb-20c14464bfb7" providerId="ADAL" clId="{25C97D6E-73B0-4140-96CD-2BA9D853D87A}" dt="2024-09-25T19:29:37.507" v="16601"/>
          <ac:spMkLst>
            <pc:docMk/>
            <pc:sldMk cId="1346768727" sldId="2147470553"/>
            <ac:spMk id="14" creationId="{AD0DEEE5-2983-C6AC-377E-5C7006F95109}"/>
          </ac:spMkLst>
        </pc:spChg>
        <pc:spChg chg="mod">
          <ac:chgData name="Mathias Vercauteren" userId="fa5be325-c4b1-412f-aabb-20c14464bfb7" providerId="ADAL" clId="{25C97D6E-73B0-4140-96CD-2BA9D853D87A}" dt="2024-09-25T19:29:45.847" v="16603" actId="20577"/>
          <ac:spMkLst>
            <pc:docMk/>
            <pc:sldMk cId="1346768727" sldId="2147470553"/>
            <ac:spMk id="18" creationId="{E74D5771-2D9B-7A18-0DFA-D8CEE1C3E06C}"/>
          </ac:spMkLst>
        </pc:spChg>
        <pc:spChg chg="mod">
          <ac:chgData name="Mathias Vercauteren" userId="fa5be325-c4b1-412f-aabb-20c14464bfb7" providerId="ADAL" clId="{25C97D6E-73B0-4140-96CD-2BA9D853D87A}" dt="2024-09-25T19:29:37.507" v="16601"/>
          <ac:spMkLst>
            <pc:docMk/>
            <pc:sldMk cId="1346768727" sldId="2147470553"/>
            <ac:spMk id="27" creationId="{057159CE-2152-7159-293E-4C8B43623AF4}"/>
          </ac:spMkLst>
        </pc:spChg>
        <pc:spChg chg="mod">
          <ac:chgData name="Mathias Vercauteren" userId="fa5be325-c4b1-412f-aabb-20c14464bfb7" providerId="ADAL" clId="{25C97D6E-73B0-4140-96CD-2BA9D853D87A}" dt="2024-09-25T19:29:51.914" v="16609" actId="20577"/>
          <ac:spMkLst>
            <pc:docMk/>
            <pc:sldMk cId="1346768727" sldId="2147470553"/>
            <ac:spMk id="28" creationId="{4CB6210A-E2F5-A75F-CEB5-54B03B4AEE7A}"/>
          </ac:spMkLst>
        </pc:spChg>
        <pc:spChg chg="mod">
          <ac:chgData name="Mathias Vercauteren" userId="fa5be325-c4b1-412f-aabb-20c14464bfb7" providerId="ADAL" clId="{25C97D6E-73B0-4140-96CD-2BA9D853D87A}" dt="2024-09-25T19:29:37.507" v="16601"/>
          <ac:spMkLst>
            <pc:docMk/>
            <pc:sldMk cId="1346768727" sldId="2147470553"/>
            <ac:spMk id="30" creationId="{039421D1-40A9-F8DF-D4E3-426E2C4AC5FB}"/>
          </ac:spMkLst>
        </pc:spChg>
        <pc:spChg chg="mod">
          <ac:chgData name="Mathias Vercauteren" userId="fa5be325-c4b1-412f-aabb-20c14464bfb7" providerId="ADAL" clId="{25C97D6E-73B0-4140-96CD-2BA9D853D87A}" dt="2024-09-25T19:30:14.876" v="16627" actId="20577"/>
          <ac:spMkLst>
            <pc:docMk/>
            <pc:sldMk cId="1346768727" sldId="2147470553"/>
            <ac:spMk id="31" creationId="{EF84DBB4-1BBD-8C2D-1F7F-4280B61FBBB6}"/>
          </ac:spMkLst>
        </pc:spChg>
        <pc:spChg chg="mod">
          <ac:chgData name="Mathias Vercauteren" userId="fa5be325-c4b1-412f-aabb-20c14464bfb7" providerId="ADAL" clId="{25C97D6E-73B0-4140-96CD-2BA9D853D87A}" dt="2024-09-25T19:29:37.507" v="16601"/>
          <ac:spMkLst>
            <pc:docMk/>
            <pc:sldMk cId="1346768727" sldId="2147470553"/>
            <ac:spMk id="33" creationId="{756D1AD6-DC29-8709-794A-34B627562D23}"/>
          </ac:spMkLst>
        </pc:spChg>
        <pc:spChg chg="mod">
          <ac:chgData name="Mathias Vercauteren" userId="fa5be325-c4b1-412f-aabb-20c14464bfb7" providerId="ADAL" clId="{25C97D6E-73B0-4140-96CD-2BA9D853D87A}" dt="2024-09-25T19:30:18.912" v="16633" actId="20577"/>
          <ac:spMkLst>
            <pc:docMk/>
            <pc:sldMk cId="1346768727" sldId="2147470553"/>
            <ac:spMk id="34" creationId="{5830CA65-44C7-4165-FF00-816A9B147B39}"/>
          </ac:spMkLst>
        </pc:spChg>
        <pc:spChg chg="mod">
          <ac:chgData name="Mathias Vercauteren" userId="fa5be325-c4b1-412f-aabb-20c14464bfb7" providerId="ADAL" clId="{25C97D6E-73B0-4140-96CD-2BA9D853D87A}" dt="2024-09-25T19:29:37.507" v="16601"/>
          <ac:spMkLst>
            <pc:docMk/>
            <pc:sldMk cId="1346768727" sldId="2147470553"/>
            <ac:spMk id="36" creationId="{C8BB85AB-2FE3-D00A-1EFC-37A8543D91AB}"/>
          </ac:spMkLst>
        </pc:spChg>
        <pc:spChg chg="mod">
          <ac:chgData name="Mathias Vercauteren" userId="fa5be325-c4b1-412f-aabb-20c14464bfb7" providerId="ADAL" clId="{25C97D6E-73B0-4140-96CD-2BA9D853D87A}" dt="2024-09-25T19:29:49.432" v="16605" actId="20577"/>
          <ac:spMkLst>
            <pc:docMk/>
            <pc:sldMk cId="1346768727" sldId="2147470553"/>
            <ac:spMk id="37" creationId="{C5608F8B-A6E8-BF85-6024-8BC11E4A3E87}"/>
          </ac:spMkLst>
        </pc:spChg>
        <pc:spChg chg="mod">
          <ac:chgData name="Mathias Vercauteren" userId="fa5be325-c4b1-412f-aabb-20c14464bfb7" providerId="ADAL" clId="{25C97D6E-73B0-4140-96CD-2BA9D853D87A}" dt="2024-09-25T19:29:37.507" v="16601"/>
          <ac:spMkLst>
            <pc:docMk/>
            <pc:sldMk cId="1346768727" sldId="2147470553"/>
            <ac:spMk id="39" creationId="{52BD2C0C-D313-41A3-37AB-4CD581B39B7B}"/>
          </ac:spMkLst>
        </pc:spChg>
        <pc:spChg chg="mod">
          <ac:chgData name="Mathias Vercauteren" userId="fa5be325-c4b1-412f-aabb-20c14464bfb7" providerId="ADAL" clId="{25C97D6E-73B0-4140-96CD-2BA9D853D87A}" dt="2024-09-25T19:30:06.346" v="16621" actId="20577"/>
          <ac:spMkLst>
            <pc:docMk/>
            <pc:sldMk cId="1346768727" sldId="2147470553"/>
            <ac:spMk id="40" creationId="{86D0933E-4BDC-3DC7-5273-55156FCE365F}"/>
          </ac:spMkLst>
        </pc:spChg>
        <pc:spChg chg="mod">
          <ac:chgData name="Mathias Vercauteren" userId="fa5be325-c4b1-412f-aabb-20c14464bfb7" providerId="ADAL" clId="{25C97D6E-73B0-4140-96CD-2BA9D853D87A}" dt="2024-09-25T19:29:37.507" v="16601"/>
          <ac:spMkLst>
            <pc:docMk/>
            <pc:sldMk cId="1346768727" sldId="2147470553"/>
            <ac:spMk id="42" creationId="{0E5D1E31-2A71-F21C-2C46-CD2946091951}"/>
          </ac:spMkLst>
        </pc:spChg>
        <pc:spChg chg="mod">
          <ac:chgData name="Mathias Vercauteren" userId="fa5be325-c4b1-412f-aabb-20c14464bfb7" providerId="ADAL" clId="{25C97D6E-73B0-4140-96CD-2BA9D853D87A}" dt="2024-09-25T19:29:50.932" v="16607" actId="20577"/>
          <ac:spMkLst>
            <pc:docMk/>
            <pc:sldMk cId="1346768727" sldId="2147470553"/>
            <ac:spMk id="43" creationId="{FA1D83C5-368D-4E9C-D284-E379FDE8819F}"/>
          </ac:spMkLst>
        </pc:spChg>
        <pc:spChg chg="mod">
          <ac:chgData name="Mathias Vercauteren" userId="fa5be325-c4b1-412f-aabb-20c14464bfb7" providerId="ADAL" clId="{25C97D6E-73B0-4140-96CD-2BA9D853D87A}" dt="2024-09-25T19:29:37.507" v="16601"/>
          <ac:spMkLst>
            <pc:docMk/>
            <pc:sldMk cId="1346768727" sldId="2147470553"/>
            <ac:spMk id="45" creationId="{CADD5FA7-4FB2-D811-AFA1-7731E774D793}"/>
          </ac:spMkLst>
        </pc:spChg>
        <pc:spChg chg="mod">
          <ac:chgData name="Mathias Vercauteren" userId="fa5be325-c4b1-412f-aabb-20c14464bfb7" providerId="ADAL" clId="{25C97D6E-73B0-4140-96CD-2BA9D853D87A}" dt="2024-09-25T19:30:03.719" v="16619" actId="20577"/>
          <ac:spMkLst>
            <pc:docMk/>
            <pc:sldMk cId="1346768727" sldId="2147470553"/>
            <ac:spMk id="46" creationId="{31781863-1F28-B81A-C86C-3C7DC420C708}"/>
          </ac:spMkLst>
        </pc:spChg>
        <pc:spChg chg="mod">
          <ac:chgData name="Mathias Vercauteren" userId="fa5be325-c4b1-412f-aabb-20c14464bfb7" providerId="ADAL" clId="{25C97D6E-73B0-4140-96CD-2BA9D853D87A}" dt="2024-09-25T19:29:37.507" v="16601"/>
          <ac:spMkLst>
            <pc:docMk/>
            <pc:sldMk cId="1346768727" sldId="2147470553"/>
            <ac:spMk id="48" creationId="{799C3051-EBCA-2AB0-0498-F85C98B54736}"/>
          </ac:spMkLst>
        </pc:spChg>
        <pc:spChg chg="mod">
          <ac:chgData name="Mathias Vercauteren" userId="fa5be325-c4b1-412f-aabb-20c14464bfb7" providerId="ADAL" clId="{25C97D6E-73B0-4140-96CD-2BA9D853D87A}" dt="2024-09-25T19:29:56.351" v="16611" actId="20577"/>
          <ac:spMkLst>
            <pc:docMk/>
            <pc:sldMk cId="1346768727" sldId="2147470553"/>
            <ac:spMk id="49" creationId="{7ECEDE2F-FC24-8046-09E6-DD0A7BE22E75}"/>
          </ac:spMkLst>
        </pc:spChg>
        <pc:spChg chg="mod">
          <ac:chgData name="Mathias Vercauteren" userId="fa5be325-c4b1-412f-aabb-20c14464bfb7" providerId="ADAL" clId="{25C97D6E-73B0-4140-96CD-2BA9D853D87A}" dt="2024-09-25T19:29:37.507" v="16601"/>
          <ac:spMkLst>
            <pc:docMk/>
            <pc:sldMk cId="1346768727" sldId="2147470553"/>
            <ac:spMk id="65" creationId="{7117FFB3-A548-853F-473E-86948077AA87}"/>
          </ac:spMkLst>
        </pc:spChg>
        <pc:spChg chg="mod">
          <ac:chgData name="Mathias Vercauteren" userId="fa5be325-c4b1-412f-aabb-20c14464bfb7" providerId="ADAL" clId="{25C97D6E-73B0-4140-96CD-2BA9D853D87A}" dt="2024-09-25T19:29:59.137" v="16613" actId="20577"/>
          <ac:spMkLst>
            <pc:docMk/>
            <pc:sldMk cId="1346768727" sldId="2147470553"/>
            <ac:spMk id="82" creationId="{9E38EF63-262D-2C97-6723-1DEEC309B072}"/>
          </ac:spMkLst>
        </pc:spChg>
        <pc:spChg chg="mod">
          <ac:chgData name="Mathias Vercauteren" userId="fa5be325-c4b1-412f-aabb-20c14464bfb7" providerId="ADAL" clId="{25C97D6E-73B0-4140-96CD-2BA9D853D87A}" dt="2024-09-25T19:29:37.507" v="16601"/>
          <ac:spMkLst>
            <pc:docMk/>
            <pc:sldMk cId="1346768727" sldId="2147470553"/>
            <ac:spMk id="100" creationId="{C82F5E82-0040-47CB-DAED-A844A6235F01}"/>
          </ac:spMkLst>
        </pc:spChg>
        <pc:spChg chg="mod">
          <ac:chgData name="Mathias Vercauteren" userId="fa5be325-c4b1-412f-aabb-20c14464bfb7" providerId="ADAL" clId="{25C97D6E-73B0-4140-96CD-2BA9D853D87A}" dt="2024-09-25T19:30:01.324" v="16615" actId="20577"/>
          <ac:spMkLst>
            <pc:docMk/>
            <pc:sldMk cId="1346768727" sldId="2147470553"/>
            <ac:spMk id="101" creationId="{7D917986-907E-3883-8F24-0CB62C7794FF}"/>
          </ac:spMkLst>
        </pc:spChg>
        <pc:spChg chg="mod">
          <ac:chgData name="Mathias Vercauteren" userId="fa5be325-c4b1-412f-aabb-20c14464bfb7" providerId="ADAL" clId="{25C97D6E-73B0-4140-96CD-2BA9D853D87A}" dt="2024-09-25T19:29:37.507" v="16601"/>
          <ac:spMkLst>
            <pc:docMk/>
            <pc:sldMk cId="1346768727" sldId="2147470553"/>
            <ac:spMk id="103" creationId="{15CC5557-154C-9C5F-79ED-C37F7715CAA8}"/>
          </ac:spMkLst>
        </pc:spChg>
        <pc:spChg chg="mod">
          <ac:chgData name="Mathias Vercauteren" userId="fa5be325-c4b1-412f-aabb-20c14464bfb7" providerId="ADAL" clId="{25C97D6E-73B0-4140-96CD-2BA9D853D87A}" dt="2024-09-25T19:30:16.882" v="16631" actId="20577"/>
          <ac:spMkLst>
            <pc:docMk/>
            <pc:sldMk cId="1346768727" sldId="2147470553"/>
            <ac:spMk id="104" creationId="{A5CD5183-B070-970E-F3EA-8C54CDE440A2}"/>
          </ac:spMkLst>
        </pc:spChg>
        <pc:grpChg chg="add mod">
          <ac:chgData name="Mathias Vercauteren" userId="fa5be325-c4b1-412f-aabb-20c14464bfb7" providerId="ADAL" clId="{25C97D6E-73B0-4140-96CD-2BA9D853D87A}" dt="2024-09-25T19:29:37.507" v="16601"/>
          <ac:grpSpMkLst>
            <pc:docMk/>
            <pc:sldMk cId="1346768727" sldId="2147470553"/>
            <ac:grpSpMk id="13" creationId="{0BA3EBC1-2E26-7094-4FD0-2EB073036AA3}"/>
          </ac:grpSpMkLst>
        </pc:grpChg>
        <pc:grpChg chg="add mod">
          <ac:chgData name="Mathias Vercauteren" userId="fa5be325-c4b1-412f-aabb-20c14464bfb7" providerId="ADAL" clId="{25C97D6E-73B0-4140-96CD-2BA9D853D87A}" dt="2024-09-25T19:29:37.507" v="16601"/>
          <ac:grpSpMkLst>
            <pc:docMk/>
            <pc:sldMk cId="1346768727" sldId="2147470553"/>
            <ac:grpSpMk id="19" creationId="{B99A5758-4A01-4DBB-D117-F4D69642109E}"/>
          </ac:grpSpMkLst>
        </pc:grpChg>
        <pc:grpChg chg="add mod">
          <ac:chgData name="Mathias Vercauteren" userId="fa5be325-c4b1-412f-aabb-20c14464bfb7" providerId="ADAL" clId="{25C97D6E-73B0-4140-96CD-2BA9D853D87A}" dt="2024-09-25T19:29:37.507" v="16601"/>
          <ac:grpSpMkLst>
            <pc:docMk/>
            <pc:sldMk cId="1346768727" sldId="2147470553"/>
            <ac:grpSpMk id="29" creationId="{EF9675A4-1E02-FA54-3559-FB3616C60D3C}"/>
          </ac:grpSpMkLst>
        </pc:grpChg>
        <pc:grpChg chg="add mod">
          <ac:chgData name="Mathias Vercauteren" userId="fa5be325-c4b1-412f-aabb-20c14464bfb7" providerId="ADAL" clId="{25C97D6E-73B0-4140-96CD-2BA9D853D87A}" dt="2024-09-25T19:29:37.507" v="16601"/>
          <ac:grpSpMkLst>
            <pc:docMk/>
            <pc:sldMk cId="1346768727" sldId="2147470553"/>
            <ac:grpSpMk id="32" creationId="{CE3B0313-6798-3A32-E4B6-4DFD59BF9DB7}"/>
          </ac:grpSpMkLst>
        </pc:grpChg>
        <pc:grpChg chg="add mod">
          <ac:chgData name="Mathias Vercauteren" userId="fa5be325-c4b1-412f-aabb-20c14464bfb7" providerId="ADAL" clId="{25C97D6E-73B0-4140-96CD-2BA9D853D87A}" dt="2024-09-25T19:29:37.507" v="16601"/>
          <ac:grpSpMkLst>
            <pc:docMk/>
            <pc:sldMk cId="1346768727" sldId="2147470553"/>
            <ac:grpSpMk id="35" creationId="{FE99EE2E-9C27-D622-CAAB-550B9C502C50}"/>
          </ac:grpSpMkLst>
        </pc:grpChg>
        <pc:grpChg chg="add mod">
          <ac:chgData name="Mathias Vercauteren" userId="fa5be325-c4b1-412f-aabb-20c14464bfb7" providerId="ADAL" clId="{25C97D6E-73B0-4140-96CD-2BA9D853D87A}" dt="2024-09-25T19:29:37.507" v="16601"/>
          <ac:grpSpMkLst>
            <pc:docMk/>
            <pc:sldMk cId="1346768727" sldId="2147470553"/>
            <ac:grpSpMk id="38" creationId="{8DFC7A00-1A9C-EB71-259F-2461B5598960}"/>
          </ac:grpSpMkLst>
        </pc:grpChg>
        <pc:grpChg chg="add mod">
          <ac:chgData name="Mathias Vercauteren" userId="fa5be325-c4b1-412f-aabb-20c14464bfb7" providerId="ADAL" clId="{25C97D6E-73B0-4140-96CD-2BA9D853D87A}" dt="2024-09-25T19:29:37.507" v="16601"/>
          <ac:grpSpMkLst>
            <pc:docMk/>
            <pc:sldMk cId="1346768727" sldId="2147470553"/>
            <ac:grpSpMk id="41" creationId="{00E9C13D-D466-6898-D9B0-417519EB9022}"/>
          </ac:grpSpMkLst>
        </pc:grpChg>
        <pc:grpChg chg="add mod">
          <ac:chgData name="Mathias Vercauteren" userId="fa5be325-c4b1-412f-aabb-20c14464bfb7" providerId="ADAL" clId="{25C97D6E-73B0-4140-96CD-2BA9D853D87A}" dt="2024-09-25T19:29:37.507" v="16601"/>
          <ac:grpSpMkLst>
            <pc:docMk/>
            <pc:sldMk cId="1346768727" sldId="2147470553"/>
            <ac:grpSpMk id="44" creationId="{C54165FC-EA43-FE05-7CD1-F59184517E47}"/>
          </ac:grpSpMkLst>
        </pc:grpChg>
        <pc:grpChg chg="add mod">
          <ac:chgData name="Mathias Vercauteren" userId="fa5be325-c4b1-412f-aabb-20c14464bfb7" providerId="ADAL" clId="{25C97D6E-73B0-4140-96CD-2BA9D853D87A}" dt="2024-09-25T19:29:37.507" v="16601"/>
          <ac:grpSpMkLst>
            <pc:docMk/>
            <pc:sldMk cId="1346768727" sldId="2147470553"/>
            <ac:grpSpMk id="47" creationId="{9061478D-8825-07BF-2CF8-31B60A996D29}"/>
          </ac:grpSpMkLst>
        </pc:grpChg>
        <pc:grpChg chg="add mod">
          <ac:chgData name="Mathias Vercauteren" userId="fa5be325-c4b1-412f-aabb-20c14464bfb7" providerId="ADAL" clId="{25C97D6E-73B0-4140-96CD-2BA9D853D87A}" dt="2024-09-25T19:29:37.507" v="16601"/>
          <ac:grpSpMkLst>
            <pc:docMk/>
            <pc:sldMk cId="1346768727" sldId="2147470553"/>
            <ac:grpSpMk id="50" creationId="{925AE1CE-23C6-D52C-3A7A-3A51FACE94A4}"/>
          </ac:grpSpMkLst>
        </pc:grpChg>
        <pc:grpChg chg="add mod">
          <ac:chgData name="Mathias Vercauteren" userId="fa5be325-c4b1-412f-aabb-20c14464bfb7" providerId="ADAL" clId="{25C97D6E-73B0-4140-96CD-2BA9D853D87A}" dt="2024-09-25T19:29:37.507" v="16601"/>
          <ac:grpSpMkLst>
            <pc:docMk/>
            <pc:sldMk cId="1346768727" sldId="2147470553"/>
            <ac:grpSpMk id="99" creationId="{88FFCC8A-D708-9F85-1075-4A7559EF6274}"/>
          </ac:grpSpMkLst>
        </pc:grpChg>
        <pc:grpChg chg="add mod">
          <ac:chgData name="Mathias Vercauteren" userId="fa5be325-c4b1-412f-aabb-20c14464bfb7" providerId="ADAL" clId="{25C97D6E-73B0-4140-96CD-2BA9D853D87A}" dt="2024-09-25T19:29:37.507" v="16601"/>
          <ac:grpSpMkLst>
            <pc:docMk/>
            <pc:sldMk cId="1346768727" sldId="2147470553"/>
            <ac:grpSpMk id="102" creationId="{5E03B5B7-A0D8-06C7-6ACA-ADA86FB4EC48}"/>
          </ac:grpSpMkLst>
        </pc:grpChg>
        <pc:picChg chg="add mod">
          <ac:chgData name="Mathias Vercauteren" userId="fa5be325-c4b1-412f-aabb-20c14464bfb7" providerId="ADAL" clId="{25C97D6E-73B0-4140-96CD-2BA9D853D87A}" dt="2024-09-25T19:31:04.033" v="16635" actId="1076"/>
          <ac:picMkLst>
            <pc:docMk/>
            <pc:sldMk cId="1346768727" sldId="2147470553"/>
            <ac:picMk id="105" creationId="{689D2B14-755B-CC83-A8FF-37761084BF36}"/>
          </ac:picMkLst>
        </pc:picChg>
        <pc:picChg chg="add mod">
          <ac:chgData name="Mathias Vercauteren" userId="fa5be325-c4b1-412f-aabb-20c14464bfb7" providerId="ADAL" clId="{25C97D6E-73B0-4140-96CD-2BA9D853D87A}" dt="2024-09-25T19:31:04.033" v="16635" actId="1076"/>
          <ac:picMkLst>
            <pc:docMk/>
            <pc:sldMk cId="1346768727" sldId="2147470553"/>
            <ac:picMk id="106" creationId="{6AEBAC08-9621-CDBC-F8BD-5412073F3033}"/>
          </ac:picMkLst>
        </pc:picChg>
        <pc:picChg chg="add mod">
          <ac:chgData name="Mathias Vercauteren" userId="fa5be325-c4b1-412f-aabb-20c14464bfb7" providerId="ADAL" clId="{25C97D6E-73B0-4140-96CD-2BA9D853D87A}" dt="2024-09-25T19:31:04.033" v="16635" actId="1076"/>
          <ac:picMkLst>
            <pc:docMk/>
            <pc:sldMk cId="1346768727" sldId="2147470553"/>
            <ac:picMk id="107" creationId="{75689F35-1F49-EEBC-95AE-5698BCDE38EF}"/>
          </ac:picMkLst>
        </pc:picChg>
        <pc:picChg chg="add mod">
          <ac:chgData name="Mathias Vercauteren" userId="fa5be325-c4b1-412f-aabb-20c14464bfb7" providerId="ADAL" clId="{25C97D6E-73B0-4140-96CD-2BA9D853D87A}" dt="2024-09-25T19:31:04.033" v="16635" actId="1076"/>
          <ac:picMkLst>
            <pc:docMk/>
            <pc:sldMk cId="1346768727" sldId="2147470553"/>
            <ac:picMk id="108" creationId="{DCFA6ED3-9827-BAE3-EA09-BC463C8F04BF}"/>
          </ac:picMkLst>
        </pc:picChg>
        <pc:picChg chg="add mod">
          <ac:chgData name="Mathias Vercauteren" userId="fa5be325-c4b1-412f-aabb-20c14464bfb7" providerId="ADAL" clId="{25C97D6E-73B0-4140-96CD-2BA9D853D87A}" dt="2024-09-25T19:31:04.033" v="16635" actId="1076"/>
          <ac:picMkLst>
            <pc:docMk/>
            <pc:sldMk cId="1346768727" sldId="2147470553"/>
            <ac:picMk id="109" creationId="{1C958EA3-D665-7774-88F5-BBE7AB2DFBFE}"/>
          </ac:picMkLst>
        </pc:picChg>
        <pc:picChg chg="add mod">
          <ac:chgData name="Mathias Vercauteren" userId="fa5be325-c4b1-412f-aabb-20c14464bfb7" providerId="ADAL" clId="{25C97D6E-73B0-4140-96CD-2BA9D853D87A}" dt="2024-09-25T19:31:04.033" v="16635" actId="1076"/>
          <ac:picMkLst>
            <pc:docMk/>
            <pc:sldMk cId="1346768727" sldId="2147470553"/>
            <ac:picMk id="110" creationId="{F2AFFDBD-2710-4C37-4894-FEE945B4E461}"/>
          </ac:picMkLst>
        </pc:picChg>
        <pc:picChg chg="add mod">
          <ac:chgData name="Mathias Vercauteren" userId="fa5be325-c4b1-412f-aabb-20c14464bfb7" providerId="ADAL" clId="{25C97D6E-73B0-4140-96CD-2BA9D853D87A}" dt="2024-09-25T19:31:04.033" v="16635" actId="1076"/>
          <ac:picMkLst>
            <pc:docMk/>
            <pc:sldMk cId="1346768727" sldId="2147470553"/>
            <ac:picMk id="111" creationId="{8B4EBE83-93E6-A1FC-0C4F-FD6C2D79414D}"/>
          </ac:picMkLst>
        </pc:picChg>
        <pc:picChg chg="add mod">
          <ac:chgData name="Mathias Vercauteren" userId="fa5be325-c4b1-412f-aabb-20c14464bfb7" providerId="ADAL" clId="{25C97D6E-73B0-4140-96CD-2BA9D853D87A}" dt="2024-09-25T19:31:04.033" v="16635" actId="1076"/>
          <ac:picMkLst>
            <pc:docMk/>
            <pc:sldMk cId="1346768727" sldId="2147470553"/>
            <ac:picMk id="112" creationId="{02834152-79A4-7768-BD1D-8BAAF8D46436}"/>
          </ac:picMkLst>
        </pc:picChg>
        <pc:picChg chg="add mod">
          <ac:chgData name="Mathias Vercauteren" userId="fa5be325-c4b1-412f-aabb-20c14464bfb7" providerId="ADAL" clId="{25C97D6E-73B0-4140-96CD-2BA9D853D87A}" dt="2024-09-25T19:31:04.033" v="16635" actId="1076"/>
          <ac:picMkLst>
            <pc:docMk/>
            <pc:sldMk cId="1346768727" sldId="2147470553"/>
            <ac:picMk id="113" creationId="{8CE321D6-76D6-EEAC-27D8-E8ED4F0484D9}"/>
          </ac:picMkLst>
        </pc:picChg>
        <pc:picChg chg="add mod">
          <ac:chgData name="Mathias Vercauteren" userId="fa5be325-c4b1-412f-aabb-20c14464bfb7" providerId="ADAL" clId="{25C97D6E-73B0-4140-96CD-2BA9D853D87A}" dt="2024-09-25T19:31:04.033" v="16635" actId="1076"/>
          <ac:picMkLst>
            <pc:docMk/>
            <pc:sldMk cId="1346768727" sldId="2147470553"/>
            <ac:picMk id="114" creationId="{5DC88084-9FC6-7893-6AE9-01CD99B569ED}"/>
          </ac:picMkLst>
        </pc:picChg>
        <pc:picChg chg="add mod">
          <ac:chgData name="Mathias Vercauteren" userId="fa5be325-c4b1-412f-aabb-20c14464bfb7" providerId="ADAL" clId="{25C97D6E-73B0-4140-96CD-2BA9D853D87A}" dt="2024-09-25T19:31:04.033" v="16635" actId="1076"/>
          <ac:picMkLst>
            <pc:docMk/>
            <pc:sldMk cId="1346768727" sldId="2147470553"/>
            <ac:picMk id="115" creationId="{08049203-90B9-0AB1-5ECB-47F8ABCB9851}"/>
          </ac:picMkLst>
        </pc:picChg>
        <pc:picChg chg="add mod">
          <ac:chgData name="Mathias Vercauteren" userId="fa5be325-c4b1-412f-aabb-20c14464bfb7" providerId="ADAL" clId="{25C97D6E-73B0-4140-96CD-2BA9D853D87A}" dt="2024-09-25T19:31:04.033" v="16635" actId="1076"/>
          <ac:picMkLst>
            <pc:docMk/>
            <pc:sldMk cId="1346768727" sldId="2147470553"/>
            <ac:picMk id="116" creationId="{7D320855-1DCF-DC2B-7BED-DE4F67EF76E6}"/>
          </ac:picMkLst>
        </pc:picChg>
        <pc:picChg chg="add mod">
          <ac:chgData name="Mathias Vercauteren" userId="fa5be325-c4b1-412f-aabb-20c14464bfb7" providerId="ADAL" clId="{25C97D6E-73B0-4140-96CD-2BA9D853D87A}" dt="2024-09-25T19:31:04.033" v="16635" actId="1076"/>
          <ac:picMkLst>
            <pc:docMk/>
            <pc:sldMk cId="1346768727" sldId="2147470553"/>
            <ac:picMk id="117" creationId="{4A0900A0-4887-1F40-9B6B-2F23033016E8}"/>
          </ac:picMkLst>
        </pc:picChg>
        <pc:picChg chg="add mod">
          <ac:chgData name="Mathias Vercauteren" userId="fa5be325-c4b1-412f-aabb-20c14464bfb7" providerId="ADAL" clId="{25C97D6E-73B0-4140-96CD-2BA9D853D87A}" dt="2024-09-25T19:31:04.033" v="16635" actId="1076"/>
          <ac:picMkLst>
            <pc:docMk/>
            <pc:sldMk cId="1346768727" sldId="2147470553"/>
            <ac:picMk id="118" creationId="{1AABF037-522C-0C15-8B81-9E3A683057A6}"/>
          </ac:picMkLst>
        </pc:picChg>
      </pc:sldChg>
      <pc:sldChg chg="modSp add mod modTransition">
        <pc:chgData name="Mathias Vercauteren" userId="fa5be325-c4b1-412f-aabb-20c14464bfb7" providerId="ADAL" clId="{25C97D6E-73B0-4140-96CD-2BA9D853D87A}" dt="2024-10-02T17:13:14.143" v="41813"/>
        <pc:sldMkLst>
          <pc:docMk/>
          <pc:sldMk cId="2505089403" sldId="2147470554"/>
        </pc:sldMkLst>
        <pc:spChg chg="mod">
          <ac:chgData name="Mathias Vercauteren" userId="fa5be325-c4b1-412f-aabb-20c14464bfb7" providerId="ADAL" clId="{25C97D6E-73B0-4140-96CD-2BA9D853D87A}" dt="2024-09-25T19:38:34.007" v="16658" actId="20577"/>
          <ac:spMkLst>
            <pc:docMk/>
            <pc:sldMk cId="2505089403" sldId="2147470554"/>
            <ac:spMk id="2" creationId="{C8A5EBF4-6C0B-E82E-DCF7-55720A2C10FD}"/>
          </ac:spMkLst>
        </pc:spChg>
        <pc:spChg chg="mod">
          <ac:chgData name="Mathias Vercauteren" userId="fa5be325-c4b1-412f-aabb-20c14464bfb7" providerId="ADAL" clId="{25C97D6E-73B0-4140-96CD-2BA9D853D87A}" dt="2024-09-25T19:38:27.837" v="16643" actId="20577"/>
          <ac:spMkLst>
            <pc:docMk/>
            <pc:sldMk cId="2505089403" sldId="2147470554"/>
            <ac:spMk id="3" creationId="{2C780633-A572-3BD2-CECD-F71BC5FF8723}"/>
          </ac:spMkLst>
        </pc:spChg>
      </pc:sldChg>
      <pc:sldChg chg="modSp add mod modTransition">
        <pc:chgData name="Mathias Vercauteren" userId="fa5be325-c4b1-412f-aabb-20c14464bfb7" providerId="ADAL" clId="{25C97D6E-73B0-4140-96CD-2BA9D853D87A}" dt="2024-10-02T17:13:14.143" v="41813"/>
        <pc:sldMkLst>
          <pc:docMk/>
          <pc:sldMk cId="3341787911" sldId="2147470555"/>
        </pc:sldMkLst>
        <pc:spChg chg="mod">
          <ac:chgData name="Mathias Vercauteren" userId="fa5be325-c4b1-412f-aabb-20c14464bfb7" providerId="ADAL" clId="{25C97D6E-73B0-4140-96CD-2BA9D853D87A}" dt="2024-09-25T19:38:39.112" v="16659"/>
          <ac:spMkLst>
            <pc:docMk/>
            <pc:sldMk cId="3341787911" sldId="2147470555"/>
            <ac:spMk id="2" creationId="{C8A5EBF4-6C0B-E82E-DCF7-55720A2C10FD}"/>
          </ac:spMkLst>
        </pc:spChg>
        <pc:spChg chg="mod">
          <ac:chgData name="Mathias Vercauteren" userId="fa5be325-c4b1-412f-aabb-20c14464bfb7" providerId="ADAL" clId="{25C97D6E-73B0-4140-96CD-2BA9D853D87A}" dt="2024-09-25T19:39:29.571" v="16677" actId="20577"/>
          <ac:spMkLst>
            <pc:docMk/>
            <pc:sldMk cId="3341787911" sldId="2147470555"/>
            <ac:spMk id="3" creationId="{2C780633-A572-3BD2-CECD-F71BC5FF8723}"/>
          </ac:spMkLst>
        </pc:spChg>
        <pc:spChg chg="mod">
          <ac:chgData name="Mathias Vercauteren" userId="fa5be325-c4b1-412f-aabb-20c14464bfb7" providerId="ADAL" clId="{25C97D6E-73B0-4140-96CD-2BA9D853D87A}" dt="2024-09-25T19:40:24.280" v="16685" actId="1076"/>
          <ac:spMkLst>
            <pc:docMk/>
            <pc:sldMk cId="3341787911" sldId="2147470555"/>
            <ac:spMk id="14" creationId="{7D96A606-450B-0765-3401-83DDB910379E}"/>
          </ac:spMkLst>
        </pc:spChg>
        <pc:grpChg chg="mod">
          <ac:chgData name="Mathias Vercauteren" userId="fa5be325-c4b1-412f-aabb-20c14464bfb7" providerId="ADAL" clId="{25C97D6E-73B0-4140-96CD-2BA9D853D87A}" dt="2024-09-25T19:40:24.280" v="16685" actId="1076"/>
          <ac:grpSpMkLst>
            <pc:docMk/>
            <pc:sldMk cId="3341787911" sldId="2147470555"/>
            <ac:grpSpMk id="16" creationId="{47CB2B1F-DAEF-085E-7B1B-8F5FDCA5635D}"/>
          </ac:grpSpMkLst>
        </pc:grpChg>
        <pc:grpChg chg="mod">
          <ac:chgData name="Mathias Vercauteren" userId="fa5be325-c4b1-412f-aabb-20c14464bfb7" providerId="ADAL" clId="{25C97D6E-73B0-4140-96CD-2BA9D853D87A}" dt="2024-09-25T19:40:24.280" v="16685" actId="1076"/>
          <ac:grpSpMkLst>
            <pc:docMk/>
            <pc:sldMk cId="3341787911" sldId="2147470555"/>
            <ac:grpSpMk id="22" creationId="{FF4BACCA-8F47-423A-39DE-FA6C7C5DA1FE}"/>
          </ac:grpSpMkLst>
        </pc:grpChg>
        <pc:grpChg chg="mod">
          <ac:chgData name="Mathias Vercauteren" userId="fa5be325-c4b1-412f-aabb-20c14464bfb7" providerId="ADAL" clId="{25C97D6E-73B0-4140-96CD-2BA9D853D87A}" dt="2024-09-25T19:40:24.280" v="16685" actId="1076"/>
          <ac:grpSpMkLst>
            <pc:docMk/>
            <pc:sldMk cId="3341787911" sldId="2147470555"/>
            <ac:grpSpMk id="25" creationId="{9DFB29ED-2DE7-8B24-CA33-5D909C50F8BC}"/>
          </ac:grpSpMkLst>
        </pc:grpChg>
        <pc:picChg chg="mod">
          <ac:chgData name="Mathias Vercauteren" userId="fa5be325-c4b1-412f-aabb-20c14464bfb7" providerId="ADAL" clId="{25C97D6E-73B0-4140-96CD-2BA9D853D87A}" dt="2024-09-25T19:40:24.280" v="16685" actId="1076"/>
          <ac:picMkLst>
            <pc:docMk/>
            <pc:sldMk cId="3341787911" sldId="2147470555"/>
            <ac:picMk id="13" creationId="{0F13514D-13C5-F9FC-15B3-F0050D6E2304}"/>
          </ac:picMkLst>
        </pc:picChg>
        <pc:picChg chg="mod">
          <ac:chgData name="Mathias Vercauteren" userId="fa5be325-c4b1-412f-aabb-20c14464bfb7" providerId="ADAL" clId="{25C97D6E-73B0-4140-96CD-2BA9D853D87A}" dt="2024-09-25T19:40:24.280" v="16685" actId="1076"/>
          <ac:picMkLst>
            <pc:docMk/>
            <pc:sldMk cId="3341787911" sldId="2147470555"/>
            <ac:picMk id="15" creationId="{9F1E03E6-7B7D-0A98-D7EC-BB1BE6683F60}"/>
          </ac:picMkLst>
        </pc:picChg>
      </pc:sldChg>
      <pc:sldChg chg="modSp add mod modTransition">
        <pc:chgData name="Mathias Vercauteren" userId="fa5be325-c4b1-412f-aabb-20c14464bfb7" providerId="ADAL" clId="{25C97D6E-73B0-4140-96CD-2BA9D853D87A}" dt="2024-10-02T17:13:14.143" v="41813"/>
        <pc:sldMkLst>
          <pc:docMk/>
          <pc:sldMk cId="2109272916" sldId="2147470556"/>
        </pc:sldMkLst>
        <pc:spChg chg="mod">
          <ac:chgData name="Mathias Vercauteren" userId="fa5be325-c4b1-412f-aabb-20c14464bfb7" providerId="ADAL" clId="{25C97D6E-73B0-4140-96CD-2BA9D853D87A}" dt="2024-09-25T19:38:41.333" v="16660"/>
          <ac:spMkLst>
            <pc:docMk/>
            <pc:sldMk cId="2109272916" sldId="2147470556"/>
            <ac:spMk id="2" creationId="{C8A5EBF4-6C0B-E82E-DCF7-55720A2C10FD}"/>
          </ac:spMkLst>
        </pc:spChg>
        <pc:spChg chg="mod">
          <ac:chgData name="Mathias Vercauteren" userId="fa5be325-c4b1-412f-aabb-20c14464bfb7" providerId="ADAL" clId="{25C97D6E-73B0-4140-96CD-2BA9D853D87A}" dt="2024-09-25T19:39:23.076" v="16676" actId="20577"/>
          <ac:spMkLst>
            <pc:docMk/>
            <pc:sldMk cId="2109272916" sldId="2147470556"/>
            <ac:spMk id="3" creationId="{2C780633-A572-3BD2-CECD-F71BC5FF8723}"/>
          </ac:spMkLst>
        </pc:spChg>
        <pc:spChg chg="mod">
          <ac:chgData name="Mathias Vercauteren" userId="fa5be325-c4b1-412f-aabb-20c14464bfb7" providerId="ADAL" clId="{25C97D6E-73B0-4140-96CD-2BA9D853D87A}" dt="2024-09-25T19:47:02.713" v="17005" actId="207"/>
          <ac:spMkLst>
            <pc:docMk/>
            <pc:sldMk cId="2109272916" sldId="2147470556"/>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673040018" sldId="2147470557"/>
        </pc:sldMkLst>
        <pc:spChg chg="mod">
          <ac:chgData name="Mathias Vercauteren" userId="fa5be325-c4b1-412f-aabb-20c14464bfb7" providerId="ADAL" clId="{25C97D6E-73B0-4140-96CD-2BA9D853D87A}" dt="2024-09-25T19:38:43.598" v="16661"/>
          <ac:spMkLst>
            <pc:docMk/>
            <pc:sldMk cId="2673040018" sldId="2147470557"/>
            <ac:spMk id="2" creationId="{C8A5EBF4-6C0B-E82E-DCF7-55720A2C10FD}"/>
          </ac:spMkLst>
        </pc:spChg>
        <pc:spChg chg="mod">
          <ac:chgData name="Mathias Vercauteren" userId="fa5be325-c4b1-412f-aabb-20c14464bfb7" providerId="ADAL" clId="{25C97D6E-73B0-4140-96CD-2BA9D853D87A}" dt="2024-09-25T19:39:19.445" v="16674" actId="20577"/>
          <ac:spMkLst>
            <pc:docMk/>
            <pc:sldMk cId="2673040018" sldId="2147470557"/>
            <ac:spMk id="3" creationId="{2C780633-A572-3BD2-CECD-F71BC5FF8723}"/>
          </ac:spMkLst>
        </pc:spChg>
        <pc:spChg chg="mod">
          <ac:chgData name="Mathias Vercauteren" userId="fa5be325-c4b1-412f-aabb-20c14464bfb7" providerId="ADAL" clId="{25C97D6E-73B0-4140-96CD-2BA9D853D87A}" dt="2024-09-25T19:45:53.298" v="16994" actId="20577"/>
          <ac:spMkLst>
            <pc:docMk/>
            <pc:sldMk cId="2673040018" sldId="2147470557"/>
            <ac:spMk id="13" creationId="{BCD802CA-D2F7-FCC8-4920-B600A7E721A6}"/>
          </ac:spMkLst>
        </pc:spChg>
        <pc:spChg chg="mod">
          <ac:chgData name="Mathias Vercauteren" userId="fa5be325-c4b1-412f-aabb-20c14464bfb7" providerId="ADAL" clId="{25C97D6E-73B0-4140-96CD-2BA9D853D87A}" dt="2024-09-25T19:44:58.386" v="16967" actId="20577"/>
          <ac:spMkLst>
            <pc:docMk/>
            <pc:sldMk cId="2673040018" sldId="2147470557"/>
            <ac:spMk id="14" creationId="{BEC5DAFE-A1CE-9A93-37A0-6546E1A7EF48}"/>
          </ac:spMkLst>
        </pc:spChg>
      </pc:sldChg>
      <pc:sldChg chg="delSp modSp add mod modTransition delAnim">
        <pc:chgData name="Mathias Vercauteren" userId="fa5be325-c4b1-412f-aabb-20c14464bfb7" providerId="ADAL" clId="{25C97D6E-73B0-4140-96CD-2BA9D853D87A}" dt="2024-10-02T17:13:14.143" v="41813"/>
        <pc:sldMkLst>
          <pc:docMk/>
          <pc:sldMk cId="469002996" sldId="2147470558"/>
        </pc:sldMkLst>
        <pc:spChg chg="mod">
          <ac:chgData name="Mathias Vercauteren" userId="fa5be325-c4b1-412f-aabb-20c14464bfb7" providerId="ADAL" clId="{25C97D6E-73B0-4140-96CD-2BA9D853D87A}" dt="2024-09-25T19:38:47.605" v="16662"/>
          <ac:spMkLst>
            <pc:docMk/>
            <pc:sldMk cId="469002996" sldId="2147470558"/>
            <ac:spMk id="2" creationId="{C8A5EBF4-6C0B-E82E-DCF7-55720A2C10FD}"/>
          </ac:spMkLst>
        </pc:spChg>
        <pc:spChg chg="mod">
          <ac:chgData name="Mathias Vercauteren" userId="fa5be325-c4b1-412f-aabb-20c14464bfb7" providerId="ADAL" clId="{25C97D6E-73B0-4140-96CD-2BA9D853D87A}" dt="2024-09-25T19:39:15.845" v="16672" actId="20577"/>
          <ac:spMkLst>
            <pc:docMk/>
            <pc:sldMk cId="469002996" sldId="2147470558"/>
            <ac:spMk id="3" creationId="{2C780633-A572-3BD2-CECD-F71BC5FF8723}"/>
          </ac:spMkLst>
        </pc:spChg>
        <pc:spChg chg="mod">
          <ac:chgData name="Mathias Vercauteren" userId="fa5be325-c4b1-412f-aabb-20c14464bfb7" providerId="ADAL" clId="{25C97D6E-73B0-4140-96CD-2BA9D853D87A}" dt="2024-09-25T19:47:12.850" v="17006"/>
          <ac:spMkLst>
            <pc:docMk/>
            <pc:sldMk cId="469002996" sldId="2147470558"/>
            <ac:spMk id="14" creationId="{BEC5DAFE-A1CE-9A93-37A0-6546E1A7EF48}"/>
          </ac:spMkLst>
        </pc:spChg>
        <pc:spChg chg="mod">
          <ac:chgData name="Mathias Vercauteren" userId="fa5be325-c4b1-412f-aabb-20c14464bfb7" providerId="ADAL" clId="{25C97D6E-73B0-4140-96CD-2BA9D853D87A}" dt="2024-09-25T19:47:55.792" v="17046" actId="255"/>
          <ac:spMkLst>
            <pc:docMk/>
            <pc:sldMk cId="469002996" sldId="2147470558"/>
            <ac:spMk id="15" creationId="{6EE967C3-CD86-A008-E99C-D53C734AC41A}"/>
          </ac:spMkLst>
        </pc:spChg>
        <pc:spChg chg="mod">
          <ac:chgData name="Mathias Vercauteren" userId="fa5be325-c4b1-412f-aabb-20c14464bfb7" providerId="ADAL" clId="{25C97D6E-73B0-4140-96CD-2BA9D853D87A}" dt="2024-09-25T19:47:55.792" v="17046" actId="255"/>
          <ac:spMkLst>
            <pc:docMk/>
            <pc:sldMk cId="469002996" sldId="2147470558"/>
            <ac:spMk id="16" creationId="{9C0D037F-F6E7-833C-9885-EFA75A0CAEFB}"/>
          </ac:spMkLst>
        </pc:spChg>
        <pc:spChg chg="mod">
          <ac:chgData name="Mathias Vercauteren" userId="fa5be325-c4b1-412f-aabb-20c14464bfb7" providerId="ADAL" clId="{25C97D6E-73B0-4140-96CD-2BA9D853D87A}" dt="2024-09-25T19:47:55.792" v="17046" actId="255"/>
          <ac:spMkLst>
            <pc:docMk/>
            <pc:sldMk cId="469002996" sldId="2147470558"/>
            <ac:spMk id="17" creationId="{2CCA6052-4392-F969-C932-67C3E61D9CC9}"/>
          </ac:spMkLst>
        </pc:spChg>
        <pc:spChg chg="mod">
          <ac:chgData name="Mathias Vercauteren" userId="fa5be325-c4b1-412f-aabb-20c14464bfb7" providerId="ADAL" clId="{25C97D6E-73B0-4140-96CD-2BA9D853D87A}" dt="2024-09-25T19:47:55.792" v="17046" actId="255"/>
          <ac:spMkLst>
            <pc:docMk/>
            <pc:sldMk cId="469002996" sldId="2147470558"/>
            <ac:spMk id="20" creationId="{61807F94-1352-2610-AB6A-846F611FD2BE}"/>
          </ac:spMkLst>
        </pc:spChg>
        <pc:spChg chg="mod">
          <ac:chgData name="Mathias Vercauteren" userId="fa5be325-c4b1-412f-aabb-20c14464bfb7" providerId="ADAL" clId="{25C97D6E-73B0-4140-96CD-2BA9D853D87A}" dt="2024-09-25T19:47:55.792" v="17046" actId="255"/>
          <ac:spMkLst>
            <pc:docMk/>
            <pc:sldMk cId="469002996" sldId="2147470558"/>
            <ac:spMk id="21" creationId="{B6623851-798C-40CA-EBA6-9B9657B861DD}"/>
          </ac:spMkLst>
        </pc:spChg>
        <pc:spChg chg="mod">
          <ac:chgData name="Mathias Vercauteren" userId="fa5be325-c4b1-412f-aabb-20c14464bfb7" providerId="ADAL" clId="{25C97D6E-73B0-4140-96CD-2BA9D853D87A}" dt="2024-09-25T19:48:09.040" v="17047"/>
          <ac:spMkLst>
            <pc:docMk/>
            <pc:sldMk cId="469002996" sldId="2147470558"/>
            <ac:spMk id="22" creationId="{DE3AFB6E-C1AC-4870-FA48-B5B4F4B30ABA}"/>
          </ac:spMkLst>
        </pc:spChg>
        <pc:spChg chg="mod">
          <ac:chgData name="Mathias Vercauteren" userId="fa5be325-c4b1-412f-aabb-20c14464bfb7" providerId="ADAL" clId="{25C97D6E-73B0-4140-96CD-2BA9D853D87A}" dt="2024-09-25T19:48:31.278" v="17048"/>
          <ac:spMkLst>
            <pc:docMk/>
            <pc:sldMk cId="469002996" sldId="2147470558"/>
            <ac:spMk id="23" creationId="{EE1CFE8A-8221-713D-53C2-0CCE4A309395}"/>
          </ac:spMkLst>
        </pc:spChg>
        <pc:spChg chg="mod">
          <ac:chgData name="Mathias Vercauteren" userId="fa5be325-c4b1-412f-aabb-20c14464bfb7" providerId="ADAL" clId="{25C97D6E-73B0-4140-96CD-2BA9D853D87A}" dt="2024-09-25T19:50:07.658" v="17050"/>
          <ac:spMkLst>
            <pc:docMk/>
            <pc:sldMk cId="469002996" sldId="2147470558"/>
            <ac:spMk id="24" creationId="{2D03F27F-9410-B00C-AB4F-80B1A6BC6713}"/>
          </ac:spMkLst>
        </pc:spChg>
        <pc:spChg chg="del">
          <ac:chgData name="Mathias Vercauteren" userId="fa5be325-c4b1-412f-aabb-20c14464bfb7" providerId="ADAL" clId="{25C97D6E-73B0-4140-96CD-2BA9D853D87A}" dt="2024-09-25T19:47:17.348" v="17007" actId="478"/>
          <ac:spMkLst>
            <pc:docMk/>
            <pc:sldMk cId="469002996" sldId="2147470558"/>
            <ac:spMk id="25" creationId="{691BB267-F9B7-AB32-5FFD-557BB299C8BE}"/>
          </ac:spMkLst>
        </pc:spChg>
        <pc:spChg chg="del">
          <ac:chgData name="Mathias Vercauteren" userId="fa5be325-c4b1-412f-aabb-20c14464bfb7" providerId="ADAL" clId="{25C97D6E-73B0-4140-96CD-2BA9D853D87A}" dt="2024-09-25T19:47:17.348" v="17007" actId="478"/>
          <ac:spMkLst>
            <pc:docMk/>
            <pc:sldMk cId="469002996" sldId="2147470558"/>
            <ac:spMk id="26" creationId="{B52048BC-B4CE-2947-2B34-D7754EB7903C}"/>
          </ac:spMkLst>
        </pc:spChg>
        <pc:spChg chg="del">
          <ac:chgData name="Mathias Vercauteren" userId="fa5be325-c4b1-412f-aabb-20c14464bfb7" providerId="ADAL" clId="{25C97D6E-73B0-4140-96CD-2BA9D853D87A}" dt="2024-09-25T19:47:17.348" v="17007" actId="478"/>
          <ac:spMkLst>
            <pc:docMk/>
            <pc:sldMk cId="469002996" sldId="2147470558"/>
            <ac:spMk id="27" creationId="{E694932D-93DF-4092-9D85-5E964614A930}"/>
          </ac:spMkLst>
        </pc:spChg>
        <pc:spChg chg="del">
          <ac:chgData name="Mathias Vercauteren" userId="fa5be325-c4b1-412f-aabb-20c14464bfb7" providerId="ADAL" clId="{25C97D6E-73B0-4140-96CD-2BA9D853D87A}" dt="2024-09-25T19:47:17.348" v="17007" actId="478"/>
          <ac:spMkLst>
            <pc:docMk/>
            <pc:sldMk cId="469002996" sldId="2147470558"/>
            <ac:spMk id="28" creationId="{52A15908-1612-F3D5-6423-23146AEA257F}"/>
          </ac:spMkLst>
        </pc:spChg>
        <pc:spChg chg="del">
          <ac:chgData name="Mathias Vercauteren" userId="fa5be325-c4b1-412f-aabb-20c14464bfb7" providerId="ADAL" clId="{25C97D6E-73B0-4140-96CD-2BA9D853D87A}" dt="2024-09-25T19:47:17.348" v="17007" actId="478"/>
          <ac:spMkLst>
            <pc:docMk/>
            <pc:sldMk cId="469002996" sldId="2147470558"/>
            <ac:spMk id="29" creationId="{D46B26AB-A293-9B70-586F-95731F491B06}"/>
          </ac:spMkLst>
        </pc:spChg>
        <pc:spChg chg="del">
          <ac:chgData name="Mathias Vercauteren" userId="fa5be325-c4b1-412f-aabb-20c14464bfb7" providerId="ADAL" clId="{25C97D6E-73B0-4140-96CD-2BA9D853D87A}" dt="2024-09-25T19:47:17.348" v="17007" actId="478"/>
          <ac:spMkLst>
            <pc:docMk/>
            <pc:sldMk cId="469002996" sldId="2147470558"/>
            <ac:spMk id="30" creationId="{3D514AE8-EB8F-75F2-8178-0CDE10496417}"/>
          </ac:spMkLst>
        </pc:spChg>
        <pc:spChg chg="del">
          <ac:chgData name="Mathias Vercauteren" userId="fa5be325-c4b1-412f-aabb-20c14464bfb7" providerId="ADAL" clId="{25C97D6E-73B0-4140-96CD-2BA9D853D87A}" dt="2024-09-25T19:47:17.348" v="17007" actId="478"/>
          <ac:spMkLst>
            <pc:docMk/>
            <pc:sldMk cId="469002996" sldId="2147470558"/>
            <ac:spMk id="31" creationId="{998B2BDB-1615-A4E2-5A0E-09FADD43081A}"/>
          </ac:spMkLst>
        </pc:spChg>
        <pc:spChg chg="del">
          <ac:chgData name="Mathias Vercauteren" userId="fa5be325-c4b1-412f-aabb-20c14464bfb7" providerId="ADAL" clId="{25C97D6E-73B0-4140-96CD-2BA9D853D87A}" dt="2024-09-25T19:47:17.348" v="17007" actId="478"/>
          <ac:spMkLst>
            <pc:docMk/>
            <pc:sldMk cId="469002996" sldId="2147470558"/>
            <ac:spMk id="32" creationId="{90E88B12-8528-898D-EAC3-48574E848219}"/>
          </ac:spMkLst>
        </pc:spChg>
      </pc:sldChg>
      <pc:sldChg chg="modSp add mod modTransition">
        <pc:chgData name="Mathias Vercauteren" userId="fa5be325-c4b1-412f-aabb-20c14464bfb7" providerId="ADAL" clId="{25C97D6E-73B0-4140-96CD-2BA9D853D87A}" dt="2024-10-02T17:13:14.143" v="41813"/>
        <pc:sldMkLst>
          <pc:docMk/>
          <pc:sldMk cId="3344981718" sldId="2147470559"/>
        </pc:sldMkLst>
        <pc:spChg chg="mod">
          <ac:chgData name="Mathias Vercauteren" userId="fa5be325-c4b1-412f-aabb-20c14464bfb7" providerId="ADAL" clId="{25C97D6E-73B0-4140-96CD-2BA9D853D87A}" dt="2024-09-25T19:38:49.762" v="16663"/>
          <ac:spMkLst>
            <pc:docMk/>
            <pc:sldMk cId="3344981718" sldId="2147470559"/>
            <ac:spMk id="2" creationId="{C8A5EBF4-6C0B-E82E-DCF7-55720A2C10FD}"/>
          </ac:spMkLst>
        </pc:spChg>
        <pc:spChg chg="mod">
          <ac:chgData name="Mathias Vercauteren" userId="fa5be325-c4b1-412f-aabb-20c14464bfb7" providerId="ADAL" clId="{25C97D6E-73B0-4140-96CD-2BA9D853D87A}" dt="2024-09-25T19:39:11.093" v="16670" actId="20577"/>
          <ac:spMkLst>
            <pc:docMk/>
            <pc:sldMk cId="3344981718" sldId="2147470559"/>
            <ac:spMk id="3" creationId="{2C780633-A572-3BD2-CECD-F71BC5FF8723}"/>
          </ac:spMkLst>
        </pc:spChg>
        <pc:spChg chg="mod">
          <ac:chgData name="Mathias Vercauteren" userId="fa5be325-c4b1-412f-aabb-20c14464bfb7" providerId="ADAL" clId="{25C97D6E-73B0-4140-96CD-2BA9D853D87A}" dt="2024-09-25T19:50:44.607" v="17066" actId="20577"/>
          <ac:spMkLst>
            <pc:docMk/>
            <pc:sldMk cId="3344981718" sldId="2147470559"/>
            <ac:spMk id="13" creationId="{BCD802CA-D2F7-FCC8-4920-B600A7E721A6}"/>
          </ac:spMkLst>
        </pc:spChg>
        <pc:spChg chg="mod">
          <ac:chgData name="Mathias Vercauteren" userId="fa5be325-c4b1-412f-aabb-20c14464bfb7" providerId="ADAL" clId="{25C97D6E-73B0-4140-96CD-2BA9D853D87A}" dt="2024-09-25T19:50:24.460" v="17054" actId="20577"/>
          <ac:spMkLst>
            <pc:docMk/>
            <pc:sldMk cId="3344981718" sldId="2147470559"/>
            <ac:spMk id="14" creationId="{BEC5DAFE-A1CE-9A93-37A0-6546E1A7EF48}"/>
          </ac:spMkLst>
        </pc:spChg>
      </pc:sldChg>
      <pc:sldChg chg="modSp add mod modTransition">
        <pc:chgData name="Mathias Vercauteren" userId="fa5be325-c4b1-412f-aabb-20c14464bfb7" providerId="ADAL" clId="{25C97D6E-73B0-4140-96CD-2BA9D853D87A}" dt="2024-10-02T17:13:14.143" v="41813"/>
        <pc:sldMkLst>
          <pc:docMk/>
          <pc:sldMk cId="601081611" sldId="2147470560"/>
        </pc:sldMkLst>
        <pc:spChg chg="mod">
          <ac:chgData name="Mathias Vercauteren" userId="fa5be325-c4b1-412f-aabb-20c14464bfb7" providerId="ADAL" clId="{25C97D6E-73B0-4140-96CD-2BA9D853D87A}" dt="2024-09-25T19:38:51.980" v="16664"/>
          <ac:spMkLst>
            <pc:docMk/>
            <pc:sldMk cId="601081611" sldId="2147470560"/>
            <ac:spMk id="2" creationId="{C8A5EBF4-6C0B-E82E-DCF7-55720A2C10FD}"/>
          </ac:spMkLst>
        </pc:spChg>
        <pc:spChg chg="mod">
          <ac:chgData name="Mathias Vercauteren" userId="fa5be325-c4b1-412f-aabb-20c14464bfb7" providerId="ADAL" clId="{25C97D6E-73B0-4140-96CD-2BA9D853D87A}" dt="2024-09-25T19:39:07.190" v="16669" actId="20577"/>
          <ac:spMkLst>
            <pc:docMk/>
            <pc:sldMk cId="601081611" sldId="2147470560"/>
            <ac:spMk id="3" creationId="{2C780633-A572-3BD2-CECD-F71BC5FF8723}"/>
          </ac:spMkLst>
        </pc:spChg>
        <pc:spChg chg="mod">
          <ac:chgData name="Mathias Vercauteren" userId="fa5be325-c4b1-412f-aabb-20c14464bfb7" providerId="ADAL" clId="{25C97D6E-73B0-4140-96CD-2BA9D853D87A}" dt="2024-09-25T19:51:42.039" v="17080" actId="207"/>
          <ac:spMkLst>
            <pc:docMk/>
            <pc:sldMk cId="601081611" sldId="2147470560"/>
            <ac:spMk id="13" creationId="{BCD802CA-D2F7-FCC8-4920-B600A7E721A6}"/>
          </ac:spMkLst>
        </pc:spChg>
      </pc:sldChg>
      <pc:sldChg chg="modSp add mod modTransition">
        <pc:chgData name="Mathias Vercauteren" userId="fa5be325-c4b1-412f-aabb-20c14464bfb7" providerId="ADAL" clId="{25C97D6E-73B0-4140-96CD-2BA9D853D87A}" dt="2024-10-02T17:13:14.143" v="41813"/>
        <pc:sldMkLst>
          <pc:docMk/>
          <pc:sldMk cId="3807051209" sldId="2147470561"/>
        </pc:sldMkLst>
        <pc:spChg chg="mod">
          <ac:chgData name="Mathias Vercauteren" userId="fa5be325-c4b1-412f-aabb-20c14464bfb7" providerId="ADAL" clId="{25C97D6E-73B0-4140-96CD-2BA9D853D87A}" dt="2024-09-25T19:38:53.885" v="16665"/>
          <ac:spMkLst>
            <pc:docMk/>
            <pc:sldMk cId="3807051209" sldId="2147470561"/>
            <ac:spMk id="2" creationId="{C8A5EBF4-6C0B-E82E-DCF7-55720A2C10FD}"/>
          </ac:spMkLst>
        </pc:spChg>
        <pc:spChg chg="mod">
          <ac:chgData name="Mathias Vercauteren" userId="fa5be325-c4b1-412f-aabb-20c14464bfb7" providerId="ADAL" clId="{25C97D6E-73B0-4140-96CD-2BA9D853D87A}" dt="2024-09-25T19:39:03.084" v="16668" actId="20577"/>
          <ac:spMkLst>
            <pc:docMk/>
            <pc:sldMk cId="3807051209" sldId="2147470561"/>
            <ac:spMk id="3" creationId="{2C780633-A572-3BD2-CECD-F71BC5FF8723}"/>
          </ac:spMkLst>
        </pc:spChg>
      </pc:sldChg>
      <pc:sldChg chg="modSp add mod modTransition">
        <pc:chgData name="Mathias Vercauteren" userId="fa5be325-c4b1-412f-aabb-20c14464bfb7" providerId="ADAL" clId="{25C97D6E-73B0-4140-96CD-2BA9D853D87A}" dt="2024-10-02T17:13:14.143" v="41813"/>
        <pc:sldMkLst>
          <pc:docMk/>
          <pc:sldMk cId="3255263914" sldId="2147470562"/>
        </pc:sldMkLst>
        <pc:spChg chg="mod">
          <ac:chgData name="Mathias Vercauteren" userId="fa5be325-c4b1-412f-aabb-20c14464bfb7" providerId="ADAL" clId="{25C97D6E-73B0-4140-96CD-2BA9D853D87A}" dt="2024-09-25T19:38:56.516" v="16666"/>
          <ac:spMkLst>
            <pc:docMk/>
            <pc:sldMk cId="3255263914" sldId="2147470562"/>
            <ac:spMk id="2" creationId="{C8A5EBF4-6C0B-E82E-DCF7-55720A2C10FD}"/>
          </ac:spMkLst>
        </pc:spChg>
        <pc:spChg chg="mod">
          <ac:chgData name="Mathias Vercauteren" userId="fa5be325-c4b1-412f-aabb-20c14464bfb7" providerId="ADAL" clId="{25C97D6E-73B0-4140-96CD-2BA9D853D87A}" dt="2024-09-25T19:38:59.357" v="16667" actId="20577"/>
          <ac:spMkLst>
            <pc:docMk/>
            <pc:sldMk cId="3255263914" sldId="2147470562"/>
            <ac:spMk id="3" creationId="{2C780633-A572-3BD2-CECD-F71BC5FF8723}"/>
          </ac:spMkLst>
        </pc:spChg>
        <pc:spChg chg="mod">
          <ac:chgData name="Mathias Vercauteren" userId="fa5be325-c4b1-412f-aabb-20c14464bfb7" providerId="ADAL" clId="{25C97D6E-73B0-4140-96CD-2BA9D853D87A}" dt="2024-09-25T19:52:25.364" v="17088" actId="20577"/>
          <ac:spMkLst>
            <pc:docMk/>
            <pc:sldMk cId="3255263914" sldId="2147470562"/>
            <ac:spMk id="13" creationId="{BCD802CA-D2F7-FCC8-4920-B600A7E721A6}"/>
          </ac:spMkLst>
        </pc:spChg>
      </pc:sldChg>
      <pc:sldChg chg="modSp add mod modTransition">
        <pc:chgData name="Mathias Vercauteren" userId="fa5be325-c4b1-412f-aabb-20c14464bfb7" providerId="ADAL" clId="{25C97D6E-73B0-4140-96CD-2BA9D853D87A}" dt="2024-10-02T17:13:14.143" v="41813"/>
        <pc:sldMkLst>
          <pc:docMk/>
          <pc:sldMk cId="4079646430" sldId="2147470563"/>
        </pc:sldMkLst>
        <pc:spChg chg="mod">
          <ac:chgData name="Mathias Vercauteren" userId="fa5be325-c4b1-412f-aabb-20c14464bfb7" providerId="ADAL" clId="{25C97D6E-73B0-4140-96CD-2BA9D853D87A}" dt="2024-09-26T04:18:45.344" v="17093"/>
          <ac:spMkLst>
            <pc:docMk/>
            <pc:sldMk cId="4079646430" sldId="2147470563"/>
            <ac:spMk id="2" creationId="{C8A5EBF4-6C0B-E82E-DCF7-55720A2C10FD}"/>
          </ac:spMkLst>
        </pc:spChg>
        <pc:spChg chg="mod">
          <ac:chgData name="Mathias Vercauteren" userId="fa5be325-c4b1-412f-aabb-20c14464bfb7" providerId="ADAL" clId="{25C97D6E-73B0-4140-96CD-2BA9D853D87A}" dt="2024-09-27T10:57:16.381" v="24461" actId="20577"/>
          <ac:spMkLst>
            <pc:docMk/>
            <pc:sldMk cId="4079646430" sldId="2147470563"/>
            <ac:spMk id="3" creationId="{B7DCDBBB-F45C-23AA-5086-613C3D5BC501}"/>
          </ac:spMkLst>
        </pc:spChg>
        <pc:spChg chg="mod">
          <ac:chgData name="Mathias Vercauteren" userId="fa5be325-c4b1-412f-aabb-20c14464bfb7" providerId="ADAL" clId="{25C97D6E-73B0-4140-96CD-2BA9D853D87A}" dt="2024-09-26T04:18:56.609" v="17098" actId="20577"/>
          <ac:spMkLst>
            <pc:docMk/>
            <pc:sldMk cId="4079646430" sldId="2147470563"/>
            <ac:spMk id="7" creationId="{C1343108-129F-BE5E-B30F-AAF3B417A8B5}"/>
          </ac:spMkLst>
        </pc:spChg>
        <pc:spChg chg="mod">
          <ac:chgData name="Mathias Vercauteren" userId="fa5be325-c4b1-412f-aabb-20c14464bfb7" providerId="ADAL" clId="{25C97D6E-73B0-4140-96CD-2BA9D853D87A}" dt="2024-09-26T04:18:54.391" v="17096" actId="20577"/>
          <ac:spMkLst>
            <pc:docMk/>
            <pc:sldMk cId="4079646430" sldId="2147470563"/>
            <ac:spMk id="9" creationId="{7B6AEFAF-A56B-6ACD-F31C-66149F5BA3F4}"/>
          </ac:spMkLst>
        </pc:spChg>
        <pc:spChg chg="mod">
          <ac:chgData name="Mathias Vercauteren" userId="fa5be325-c4b1-412f-aabb-20c14464bfb7" providerId="ADAL" clId="{25C97D6E-73B0-4140-96CD-2BA9D853D87A}" dt="2024-09-26T04:23:00.977" v="17268" actId="20577"/>
          <ac:spMkLst>
            <pc:docMk/>
            <pc:sldMk cId="4079646430" sldId="2147470563"/>
            <ac:spMk id="11" creationId="{5797B189-DC6D-F7F5-3562-7C02BEBA4C56}"/>
          </ac:spMkLst>
        </pc:spChg>
      </pc:sldChg>
      <pc:sldChg chg="addSp delSp modSp add mod modTransition delAnim modAnim">
        <pc:chgData name="Mathias Vercauteren" userId="fa5be325-c4b1-412f-aabb-20c14464bfb7" providerId="ADAL" clId="{25C97D6E-73B0-4140-96CD-2BA9D853D87A}" dt="2024-10-02T17:13:14.143" v="41813"/>
        <pc:sldMkLst>
          <pc:docMk/>
          <pc:sldMk cId="457830262" sldId="2147470564"/>
        </pc:sldMkLst>
        <pc:spChg chg="mod">
          <ac:chgData name="Mathias Vercauteren" userId="fa5be325-c4b1-412f-aabb-20c14464bfb7" providerId="ADAL" clId="{25C97D6E-73B0-4140-96CD-2BA9D853D87A}" dt="2024-09-26T04:25:40.282" v="17320" actId="20577"/>
          <ac:spMkLst>
            <pc:docMk/>
            <pc:sldMk cId="457830262" sldId="2147470564"/>
            <ac:spMk id="2" creationId="{C8A5EBF4-6C0B-E82E-DCF7-55720A2C10FD}"/>
          </ac:spMkLst>
        </pc:spChg>
        <pc:spChg chg="mod">
          <ac:chgData name="Mathias Vercauteren" userId="fa5be325-c4b1-412f-aabb-20c14464bfb7" providerId="ADAL" clId="{25C97D6E-73B0-4140-96CD-2BA9D853D87A}" dt="2024-09-26T04:19:03.240" v="17100"/>
          <ac:spMkLst>
            <pc:docMk/>
            <pc:sldMk cId="457830262" sldId="2147470564"/>
            <ac:spMk id="11" creationId="{370610BE-9EF8-D5A4-C2C1-A559C081E6C6}"/>
          </ac:spMkLst>
        </pc:spChg>
        <pc:spChg chg="mod">
          <ac:chgData name="Mathias Vercauteren" userId="fa5be325-c4b1-412f-aabb-20c14464bfb7" providerId="ADAL" clId="{25C97D6E-73B0-4140-96CD-2BA9D853D87A}" dt="2024-09-26T04:24:47.036" v="17301" actId="20577"/>
          <ac:spMkLst>
            <pc:docMk/>
            <pc:sldMk cId="457830262" sldId="2147470564"/>
            <ac:spMk id="13" creationId="{D6300AAD-95D7-1C1A-AE99-5004CC3CB63B}"/>
          </ac:spMkLst>
        </pc:spChg>
        <pc:spChg chg="mod">
          <ac:chgData name="Mathias Vercauteren" userId="fa5be325-c4b1-412f-aabb-20c14464bfb7" providerId="ADAL" clId="{25C97D6E-73B0-4140-96CD-2BA9D853D87A}" dt="2024-09-26T04:19:03.240" v="17100"/>
          <ac:spMkLst>
            <pc:docMk/>
            <pc:sldMk cId="457830262" sldId="2147470564"/>
            <ac:spMk id="14" creationId="{DA9FC81B-B44C-CFD7-8CE1-9D0A7C242600}"/>
          </ac:spMkLst>
        </pc:spChg>
        <pc:spChg chg="mod">
          <ac:chgData name="Mathias Vercauteren" userId="fa5be325-c4b1-412f-aabb-20c14464bfb7" providerId="ADAL" clId="{25C97D6E-73B0-4140-96CD-2BA9D853D87A}" dt="2024-09-26T04:30:53.901" v="17330" actId="207"/>
          <ac:spMkLst>
            <pc:docMk/>
            <pc:sldMk cId="457830262" sldId="2147470564"/>
            <ac:spMk id="15" creationId="{C5383845-5027-3AB2-0B09-4A05B5E7D9D1}"/>
          </ac:spMkLst>
        </pc:spChg>
        <pc:spChg chg="mod">
          <ac:chgData name="Mathias Vercauteren" userId="fa5be325-c4b1-412f-aabb-20c14464bfb7" providerId="ADAL" clId="{25C97D6E-73B0-4140-96CD-2BA9D853D87A}" dt="2024-09-26T04:32:01.320" v="17333" actId="14100"/>
          <ac:spMkLst>
            <pc:docMk/>
            <pc:sldMk cId="457830262" sldId="2147470564"/>
            <ac:spMk id="17" creationId="{B9A66F3B-4E59-FB1B-4DE2-AFE695BCD06F}"/>
          </ac:spMkLst>
        </pc:spChg>
        <pc:spChg chg="mod">
          <ac:chgData name="Mathias Vercauteren" userId="fa5be325-c4b1-412f-aabb-20c14464bfb7" providerId="ADAL" clId="{25C97D6E-73B0-4140-96CD-2BA9D853D87A}" dt="2024-09-26T04:31:50.679" v="17331"/>
          <ac:spMkLst>
            <pc:docMk/>
            <pc:sldMk cId="457830262" sldId="2147470564"/>
            <ac:spMk id="18" creationId="{EFA3AC55-D4DD-4D0A-22D1-5A2EDFDD944B}"/>
          </ac:spMkLst>
        </pc:spChg>
        <pc:spChg chg="mod">
          <ac:chgData name="Mathias Vercauteren" userId="fa5be325-c4b1-412f-aabb-20c14464bfb7" providerId="ADAL" clId="{25C97D6E-73B0-4140-96CD-2BA9D853D87A}" dt="2024-09-26T04:32:49.499" v="17339" actId="6549"/>
          <ac:spMkLst>
            <pc:docMk/>
            <pc:sldMk cId="457830262" sldId="2147470564"/>
            <ac:spMk id="26" creationId="{7F2CF2FE-152D-4FCA-91D4-A5A0E9F5DCAC}"/>
          </ac:spMkLst>
        </pc:spChg>
        <pc:spChg chg="mod">
          <ac:chgData name="Mathias Vercauteren" userId="fa5be325-c4b1-412f-aabb-20c14464bfb7" providerId="ADAL" clId="{25C97D6E-73B0-4140-96CD-2BA9D853D87A}" dt="2024-09-26T04:32:40.864" v="17337"/>
          <ac:spMkLst>
            <pc:docMk/>
            <pc:sldMk cId="457830262" sldId="2147470564"/>
            <ac:spMk id="27" creationId="{8BCE01A7-E060-1E42-E5E6-BE02F840AFDF}"/>
          </ac:spMkLst>
        </pc:spChg>
        <pc:spChg chg="mod">
          <ac:chgData name="Mathias Vercauteren" userId="fa5be325-c4b1-412f-aabb-20c14464bfb7" providerId="ADAL" clId="{25C97D6E-73B0-4140-96CD-2BA9D853D87A}" dt="2024-09-26T04:33:44.622" v="17350"/>
          <ac:spMkLst>
            <pc:docMk/>
            <pc:sldMk cId="457830262" sldId="2147470564"/>
            <ac:spMk id="29" creationId="{3BC7FEBD-3202-8469-E277-B03246163C4A}"/>
          </ac:spMkLst>
        </pc:spChg>
        <pc:spChg chg="mod">
          <ac:chgData name="Mathias Vercauteren" userId="fa5be325-c4b1-412f-aabb-20c14464bfb7" providerId="ADAL" clId="{25C97D6E-73B0-4140-96CD-2BA9D853D87A}" dt="2024-09-26T04:33:36.206" v="17349"/>
          <ac:spMkLst>
            <pc:docMk/>
            <pc:sldMk cId="457830262" sldId="2147470564"/>
            <ac:spMk id="30" creationId="{9747B196-8C8D-5BCF-76F2-DEDBF34D0C8A}"/>
          </ac:spMkLst>
        </pc:spChg>
        <pc:spChg chg="mod">
          <ac:chgData name="Mathias Vercauteren" userId="fa5be325-c4b1-412f-aabb-20c14464bfb7" providerId="ADAL" clId="{25C97D6E-73B0-4140-96CD-2BA9D853D87A}" dt="2024-09-26T04:34:09.709" v="17353"/>
          <ac:spMkLst>
            <pc:docMk/>
            <pc:sldMk cId="457830262" sldId="2147470564"/>
            <ac:spMk id="32" creationId="{D0BFFAF2-1598-D94A-263C-8D72910DB6C9}"/>
          </ac:spMkLst>
        </pc:spChg>
        <pc:spChg chg="mod">
          <ac:chgData name="Mathias Vercauteren" userId="fa5be325-c4b1-412f-aabb-20c14464bfb7" providerId="ADAL" clId="{25C97D6E-73B0-4140-96CD-2BA9D853D87A}" dt="2024-09-26T04:34:05.015" v="17352"/>
          <ac:spMkLst>
            <pc:docMk/>
            <pc:sldMk cId="457830262" sldId="2147470564"/>
            <ac:spMk id="33" creationId="{6C07B206-DBAB-4F42-D10C-F968FC3B2F31}"/>
          </ac:spMkLst>
        </pc:spChg>
        <pc:spChg chg="mod">
          <ac:chgData name="Mathias Vercauteren" userId="fa5be325-c4b1-412f-aabb-20c14464bfb7" providerId="ADAL" clId="{25C97D6E-73B0-4140-96CD-2BA9D853D87A}" dt="2024-09-26T04:34:49.803" v="17356"/>
          <ac:spMkLst>
            <pc:docMk/>
            <pc:sldMk cId="457830262" sldId="2147470564"/>
            <ac:spMk id="35" creationId="{B8339A22-1CED-E377-96C5-8A564D569389}"/>
          </ac:spMkLst>
        </pc:spChg>
        <pc:spChg chg="mod">
          <ac:chgData name="Mathias Vercauteren" userId="fa5be325-c4b1-412f-aabb-20c14464bfb7" providerId="ADAL" clId="{25C97D6E-73B0-4140-96CD-2BA9D853D87A}" dt="2024-09-26T04:34:43.874" v="17355"/>
          <ac:spMkLst>
            <pc:docMk/>
            <pc:sldMk cId="457830262" sldId="2147470564"/>
            <ac:spMk id="36" creationId="{147D21EE-D6DC-6992-9D15-A3DD02CDBC66}"/>
          </ac:spMkLst>
        </pc:spChg>
        <pc:grpChg chg="add mod">
          <ac:chgData name="Mathias Vercauteren" userId="fa5be325-c4b1-412f-aabb-20c14464bfb7" providerId="ADAL" clId="{25C97D6E-73B0-4140-96CD-2BA9D853D87A}" dt="2024-09-26T04:19:03.240" v="17100"/>
          <ac:grpSpMkLst>
            <pc:docMk/>
            <pc:sldMk cId="457830262" sldId="2147470564"/>
            <ac:grpSpMk id="3" creationId="{191266F2-F884-BDC5-2EC9-50BA66059EF4}"/>
          </ac:grpSpMkLst>
        </pc:grpChg>
        <pc:grpChg chg="del">
          <ac:chgData name="Mathias Vercauteren" userId="fa5be325-c4b1-412f-aabb-20c14464bfb7" providerId="ADAL" clId="{25C97D6E-73B0-4140-96CD-2BA9D853D87A}" dt="2024-09-26T04:19:03.054" v="17099" actId="478"/>
          <ac:grpSpMkLst>
            <pc:docMk/>
            <pc:sldMk cId="457830262" sldId="2147470564"/>
            <ac:grpSpMk id="6" creationId="{BFCCA5E3-DE5A-6AB0-5DF8-077F3B31D1C3}"/>
          </ac:grpSpMkLst>
        </pc:grpChg>
        <pc:grpChg chg="mod">
          <ac:chgData name="Mathias Vercauteren" userId="fa5be325-c4b1-412f-aabb-20c14464bfb7" providerId="ADAL" clId="{25C97D6E-73B0-4140-96CD-2BA9D853D87A}" dt="2024-09-26T04:19:03.240" v="17100"/>
          <ac:grpSpMkLst>
            <pc:docMk/>
            <pc:sldMk cId="457830262" sldId="2147470564"/>
            <ac:grpSpMk id="12" creationId="{7E89A53A-CC7E-A1D9-C5F1-2D3E4350F3F7}"/>
          </ac:grpSpMkLst>
        </pc:grpChg>
        <pc:grpChg chg="mod">
          <ac:chgData name="Mathias Vercauteren" userId="fa5be325-c4b1-412f-aabb-20c14464bfb7" providerId="ADAL" clId="{25C97D6E-73B0-4140-96CD-2BA9D853D87A}" dt="2024-09-26T04:35:06.117" v="17400" actId="1035"/>
          <ac:grpSpMkLst>
            <pc:docMk/>
            <pc:sldMk cId="457830262" sldId="2147470564"/>
            <ac:grpSpMk id="16" creationId="{09928F0A-3B68-6452-1431-1A66CD866167}"/>
          </ac:grpSpMkLst>
        </pc:grpChg>
        <pc:grpChg chg="del">
          <ac:chgData name="Mathias Vercauteren" userId="fa5be325-c4b1-412f-aabb-20c14464bfb7" providerId="ADAL" clId="{25C97D6E-73B0-4140-96CD-2BA9D853D87A}" dt="2024-09-26T04:32:04.865" v="17334" actId="478"/>
          <ac:grpSpMkLst>
            <pc:docMk/>
            <pc:sldMk cId="457830262" sldId="2147470564"/>
            <ac:grpSpMk id="19" creationId="{FD96C846-ACC2-F5EB-D481-BFBD58130ECD}"/>
          </ac:grpSpMkLst>
        </pc:grpChg>
        <pc:grpChg chg="del">
          <ac:chgData name="Mathias Vercauteren" userId="fa5be325-c4b1-412f-aabb-20c14464bfb7" providerId="ADAL" clId="{25C97D6E-73B0-4140-96CD-2BA9D853D87A}" dt="2024-09-26T04:32:04.865" v="17334" actId="478"/>
          <ac:grpSpMkLst>
            <pc:docMk/>
            <pc:sldMk cId="457830262" sldId="2147470564"/>
            <ac:grpSpMk id="22" creationId="{A9696456-30EE-6D2F-FD1A-278E3F4274BA}"/>
          </ac:grpSpMkLst>
        </pc:grpChg>
        <pc:grpChg chg="add mod">
          <ac:chgData name="Mathias Vercauteren" userId="fa5be325-c4b1-412f-aabb-20c14464bfb7" providerId="ADAL" clId="{25C97D6E-73B0-4140-96CD-2BA9D853D87A}" dt="2024-09-26T04:35:07.535" v="17405" actId="1035"/>
          <ac:grpSpMkLst>
            <pc:docMk/>
            <pc:sldMk cId="457830262" sldId="2147470564"/>
            <ac:grpSpMk id="25" creationId="{B54852AF-934B-B823-31D5-1AE9C9E52542}"/>
          </ac:grpSpMkLst>
        </pc:grpChg>
        <pc:grpChg chg="add mod">
          <ac:chgData name="Mathias Vercauteren" userId="fa5be325-c4b1-412f-aabb-20c14464bfb7" providerId="ADAL" clId="{25C97D6E-73B0-4140-96CD-2BA9D853D87A}" dt="2024-09-26T04:35:00.471" v="17389" actId="1036"/>
          <ac:grpSpMkLst>
            <pc:docMk/>
            <pc:sldMk cId="457830262" sldId="2147470564"/>
            <ac:grpSpMk id="28" creationId="{D9C48C74-520F-A401-39C6-AEE4C0C1E87B}"/>
          </ac:grpSpMkLst>
        </pc:grpChg>
        <pc:grpChg chg="add mod">
          <ac:chgData name="Mathias Vercauteren" userId="fa5be325-c4b1-412f-aabb-20c14464bfb7" providerId="ADAL" clId="{25C97D6E-73B0-4140-96CD-2BA9D853D87A}" dt="2024-09-26T04:34:58.195" v="17381" actId="1036"/>
          <ac:grpSpMkLst>
            <pc:docMk/>
            <pc:sldMk cId="457830262" sldId="2147470564"/>
            <ac:grpSpMk id="31" creationId="{2F1CC36E-F72C-2E07-8076-C7413FA85259}"/>
          </ac:grpSpMkLst>
        </pc:grpChg>
        <pc:grpChg chg="add mod">
          <ac:chgData name="Mathias Vercauteren" userId="fa5be325-c4b1-412f-aabb-20c14464bfb7" providerId="ADAL" clId="{25C97D6E-73B0-4140-96CD-2BA9D853D87A}" dt="2024-09-26T04:34:55.115" v="17369" actId="1036"/>
          <ac:grpSpMkLst>
            <pc:docMk/>
            <pc:sldMk cId="457830262" sldId="2147470564"/>
            <ac:grpSpMk id="34" creationId="{F88F9B36-46DE-3ECF-07BB-A7BF6594FA0C}"/>
          </ac:grpSpMkLst>
        </pc:grpChg>
      </pc:sldChg>
      <pc:sldChg chg="addSp delSp modSp add mod modTransition delAnim">
        <pc:chgData name="Mathias Vercauteren" userId="fa5be325-c4b1-412f-aabb-20c14464bfb7" providerId="ADAL" clId="{25C97D6E-73B0-4140-96CD-2BA9D853D87A}" dt="2024-10-02T17:13:14.143" v="41813"/>
        <pc:sldMkLst>
          <pc:docMk/>
          <pc:sldMk cId="824253942" sldId="2147470565"/>
        </pc:sldMkLst>
        <pc:spChg chg="mod">
          <ac:chgData name="Mathias Vercauteren" userId="fa5be325-c4b1-412f-aabb-20c14464bfb7" providerId="ADAL" clId="{25C97D6E-73B0-4140-96CD-2BA9D853D87A}" dt="2024-10-01T18:37:37.761" v="37432" actId="6549"/>
          <ac:spMkLst>
            <pc:docMk/>
            <pc:sldMk cId="824253942" sldId="2147470565"/>
            <ac:spMk id="2" creationId="{C8A5EBF4-6C0B-E82E-DCF7-55720A2C10FD}"/>
          </ac:spMkLst>
        </pc:spChg>
        <pc:spChg chg="mod">
          <ac:chgData name="Mathias Vercauteren" userId="fa5be325-c4b1-412f-aabb-20c14464bfb7" providerId="ADAL" clId="{25C97D6E-73B0-4140-96CD-2BA9D853D87A}" dt="2024-09-26T10:25:41.890" v="17862" actId="20577"/>
          <ac:spMkLst>
            <pc:docMk/>
            <pc:sldMk cId="824253942" sldId="2147470565"/>
            <ac:spMk id="3" creationId="{B7DCDBBB-F45C-23AA-5086-613C3D5BC501}"/>
          </ac:spMkLst>
        </pc:spChg>
        <pc:spChg chg="mod">
          <ac:chgData name="Mathias Vercauteren" userId="fa5be325-c4b1-412f-aabb-20c14464bfb7" providerId="ADAL" clId="{25C97D6E-73B0-4140-96CD-2BA9D853D87A}" dt="2024-09-27T06:25:00.706" v="24190" actId="20577"/>
          <ac:spMkLst>
            <pc:docMk/>
            <pc:sldMk cId="824253942" sldId="2147470565"/>
            <ac:spMk id="11" creationId="{5797B189-DC6D-F7F5-3562-7C02BEBA4C56}"/>
          </ac:spMkLst>
        </pc:spChg>
        <pc:spChg chg="mod">
          <ac:chgData name="Mathias Vercauteren" userId="fa5be325-c4b1-412f-aabb-20c14464bfb7" providerId="ADAL" clId="{25C97D6E-73B0-4140-96CD-2BA9D853D87A}" dt="2024-09-26T10:23:04.513" v="17762"/>
          <ac:spMkLst>
            <pc:docMk/>
            <pc:sldMk cId="824253942" sldId="2147470565"/>
            <ac:spMk id="13" creationId="{6BE33020-A496-EE1A-83C3-4C72E2306D5B}"/>
          </ac:spMkLst>
        </pc:spChg>
        <pc:spChg chg="mod">
          <ac:chgData name="Mathias Vercauteren" userId="fa5be325-c4b1-412f-aabb-20c14464bfb7" providerId="ADAL" clId="{25C97D6E-73B0-4140-96CD-2BA9D853D87A}" dt="2024-09-26T06:38:47.834" v="17660" actId="20577"/>
          <ac:spMkLst>
            <pc:docMk/>
            <pc:sldMk cId="824253942" sldId="2147470565"/>
            <ac:spMk id="14" creationId="{FD475C88-2280-2532-79EF-F5E9B7920C3A}"/>
          </ac:spMkLst>
        </pc:spChg>
        <pc:spChg chg="mod">
          <ac:chgData name="Mathias Vercauteren" userId="fa5be325-c4b1-412f-aabb-20c14464bfb7" providerId="ADAL" clId="{25C97D6E-73B0-4140-96CD-2BA9D853D87A}" dt="2024-09-26T04:19:06.761" v="17102"/>
          <ac:spMkLst>
            <pc:docMk/>
            <pc:sldMk cId="824253942" sldId="2147470565"/>
            <ac:spMk id="19" creationId="{36FB0741-CB26-B133-FEFC-24D866908354}"/>
          </ac:spMkLst>
        </pc:spChg>
        <pc:spChg chg="mod">
          <ac:chgData name="Mathias Vercauteren" userId="fa5be325-c4b1-412f-aabb-20c14464bfb7" providerId="ADAL" clId="{25C97D6E-73B0-4140-96CD-2BA9D853D87A}" dt="2024-09-26T04:43:48.642" v="17432" actId="6549"/>
          <ac:spMkLst>
            <pc:docMk/>
            <pc:sldMk cId="824253942" sldId="2147470565"/>
            <ac:spMk id="21" creationId="{F5A0972E-7CC2-D1B3-64DA-E27870F48F26}"/>
          </ac:spMkLst>
        </pc:spChg>
        <pc:spChg chg="mod">
          <ac:chgData name="Mathias Vercauteren" userId="fa5be325-c4b1-412f-aabb-20c14464bfb7" providerId="ADAL" clId="{25C97D6E-73B0-4140-96CD-2BA9D853D87A}" dt="2024-09-26T04:19:06.761" v="17102"/>
          <ac:spMkLst>
            <pc:docMk/>
            <pc:sldMk cId="824253942" sldId="2147470565"/>
            <ac:spMk id="22" creationId="{E75F191B-CF59-2657-CA06-CDDE9AF16E88}"/>
          </ac:spMkLst>
        </pc:spChg>
        <pc:spChg chg="add mod">
          <ac:chgData name="Mathias Vercauteren" userId="fa5be325-c4b1-412f-aabb-20c14464bfb7" providerId="ADAL" clId="{25C97D6E-73B0-4140-96CD-2BA9D853D87A}" dt="2024-09-26T04:52:06.972" v="17647" actId="114"/>
          <ac:spMkLst>
            <pc:docMk/>
            <pc:sldMk cId="824253942" sldId="2147470565"/>
            <ac:spMk id="23" creationId="{5922B32D-F4B2-1A81-F3F7-60B0C7D90786}"/>
          </ac:spMkLst>
        </pc:spChg>
        <pc:grpChg chg="del">
          <ac:chgData name="Mathias Vercauteren" userId="fa5be325-c4b1-412f-aabb-20c14464bfb7" providerId="ADAL" clId="{25C97D6E-73B0-4140-96CD-2BA9D853D87A}" dt="2024-09-26T04:19:06.561" v="17101" actId="478"/>
          <ac:grpSpMkLst>
            <pc:docMk/>
            <pc:sldMk cId="824253942" sldId="2147470565"/>
            <ac:grpSpMk id="6" creationId="{BFCCA5E3-DE5A-6AB0-5DF8-077F3B31D1C3}"/>
          </ac:grpSpMkLst>
        </pc:grpChg>
        <pc:grpChg chg="mod">
          <ac:chgData name="Mathias Vercauteren" userId="fa5be325-c4b1-412f-aabb-20c14464bfb7" providerId="ADAL" clId="{25C97D6E-73B0-4140-96CD-2BA9D853D87A}" dt="2024-09-26T04:52:34.049" v="17649" actId="1076"/>
          <ac:grpSpMkLst>
            <pc:docMk/>
            <pc:sldMk cId="824253942" sldId="2147470565"/>
            <ac:grpSpMk id="12" creationId="{07637DED-A8BE-5BEE-3073-CD9D59DF0AB1}"/>
          </ac:grpSpMkLst>
        </pc:grpChg>
        <pc:grpChg chg="del">
          <ac:chgData name="Mathias Vercauteren" userId="fa5be325-c4b1-412f-aabb-20c14464bfb7" providerId="ADAL" clId="{25C97D6E-73B0-4140-96CD-2BA9D853D87A}" dt="2024-09-26T04:50:17.882" v="17480" actId="478"/>
          <ac:grpSpMkLst>
            <pc:docMk/>
            <pc:sldMk cId="824253942" sldId="2147470565"/>
            <ac:grpSpMk id="15" creationId="{8393E29A-9BC8-7362-C210-9B978C465782}"/>
          </ac:grpSpMkLst>
        </pc:grpChg>
        <pc:grpChg chg="add mod">
          <ac:chgData name="Mathias Vercauteren" userId="fa5be325-c4b1-412f-aabb-20c14464bfb7" providerId="ADAL" clId="{25C97D6E-73B0-4140-96CD-2BA9D853D87A}" dt="2024-09-26T04:19:06.761" v="17102"/>
          <ac:grpSpMkLst>
            <pc:docMk/>
            <pc:sldMk cId="824253942" sldId="2147470565"/>
            <ac:grpSpMk id="18" creationId="{A4ECE179-C438-44E0-438B-0F04670F21EB}"/>
          </ac:grpSpMkLst>
        </pc:grpChg>
        <pc:grpChg chg="mod">
          <ac:chgData name="Mathias Vercauteren" userId="fa5be325-c4b1-412f-aabb-20c14464bfb7" providerId="ADAL" clId="{25C97D6E-73B0-4140-96CD-2BA9D853D87A}" dt="2024-09-26T04:19:06.761" v="17102"/>
          <ac:grpSpMkLst>
            <pc:docMk/>
            <pc:sldMk cId="824253942" sldId="2147470565"/>
            <ac:grpSpMk id="20" creationId="{CA1E265F-3AC0-4555-8C4D-4305676C52D8}"/>
          </ac:grpSpMkLst>
        </pc:grpChg>
      </pc:sldChg>
      <pc:sldChg chg="addSp delSp modSp add mod modTransition">
        <pc:chgData name="Mathias Vercauteren" userId="fa5be325-c4b1-412f-aabb-20c14464bfb7" providerId="ADAL" clId="{25C97D6E-73B0-4140-96CD-2BA9D853D87A}" dt="2024-10-02T17:13:14.143" v="41813"/>
        <pc:sldMkLst>
          <pc:docMk/>
          <pc:sldMk cId="216784777" sldId="2147470566"/>
        </pc:sldMkLst>
        <pc:spChg chg="mod">
          <ac:chgData name="Mathias Vercauteren" userId="fa5be325-c4b1-412f-aabb-20c14464bfb7" providerId="ADAL" clId="{25C97D6E-73B0-4140-96CD-2BA9D853D87A}" dt="2024-09-26T04:19:47.611" v="17114" actId="20577"/>
          <ac:spMkLst>
            <pc:docMk/>
            <pc:sldMk cId="216784777" sldId="2147470566"/>
            <ac:spMk id="2" creationId="{C8A5EBF4-6C0B-E82E-DCF7-55720A2C10FD}"/>
          </ac:spMkLst>
        </pc:spChg>
        <pc:spChg chg="mod">
          <ac:chgData name="Mathias Vercauteren" userId="fa5be325-c4b1-412f-aabb-20c14464bfb7" providerId="ADAL" clId="{25C97D6E-73B0-4140-96CD-2BA9D853D87A}" dt="2024-09-26T04:19:10.579" v="17104"/>
          <ac:spMkLst>
            <pc:docMk/>
            <pc:sldMk cId="216784777" sldId="2147470566"/>
            <ac:spMk id="11" creationId="{0B82FA1D-08B5-AA1D-FEAF-85C1530B8916}"/>
          </ac:spMkLst>
        </pc:spChg>
        <pc:spChg chg="mod">
          <ac:chgData name="Mathias Vercauteren" userId="fa5be325-c4b1-412f-aabb-20c14464bfb7" providerId="ADAL" clId="{25C97D6E-73B0-4140-96CD-2BA9D853D87A}" dt="2024-09-26T10:23:25.395" v="17796" actId="20577"/>
          <ac:spMkLst>
            <pc:docMk/>
            <pc:sldMk cId="216784777" sldId="2147470566"/>
            <ac:spMk id="13" creationId="{51325468-819C-68B6-C716-186F2C1FB0E7}"/>
          </ac:spMkLst>
        </pc:spChg>
        <pc:spChg chg="mod">
          <ac:chgData name="Mathias Vercauteren" userId="fa5be325-c4b1-412f-aabb-20c14464bfb7" providerId="ADAL" clId="{25C97D6E-73B0-4140-96CD-2BA9D853D87A}" dt="2024-09-26T10:25:07.933" v="17824" actId="20577"/>
          <ac:spMkLst>
            <pc:docMk/>
            <pc:sldMk cId="216784777" sldId="2147470566"/>
            <ac:spMk id="14" creationId="{05E694FF-F10B-97B9-6314-04359950B0E4}"/>
          </ac:spMkLst>
        </pc:spChg>
        <pc:spChg chg="mod">
          <ac:chgData name="Mathias Vercauteren" userId="fa5be325-c4b1-412f-aabb-20c14464bfb7" providerId="ADAL" clId="{25C97D6E-73B0-4140-96CD-2BA9D853D87A}" dt="2024-09-26T10:25:11.528" v="17840" actId="20577"/>
          <ac:spMkLst>
            <pc:docMk/>
            <pc:sldMk cId="216784777" sldId="2147470566"/>
            <ac:spMk id="15" creationId="{400CBB89-013E-E262-53F1-07E584AB1940}"/>
          </ac:spMkLst>
        </pc:spChg>
        <pc:spChg chg="mod">
          <ac:chgData name="Mathias Vercauteren" userId="fa5be325-c4b1-412f-aabb-20c14464bfb7" providerId="ADAL" clId="{25C97D6E-73B0-4140-96CD-2BA9D853D87A}" dt="2024-09-26T10:25:16.174" v="17852" actId="20577"/>
          <ac:spMkLst>
            <pc:docMk/>
            <pc:sldMk cId="216784777" sldId="2147470566"/>
            <ac:spMk id="16" creationId="{483D1BCA-0FE8-6DEA-D08E-42D698F4232C}"/>
          </ac:spMkLst>
        </pc:spChg>
        <pc:spChg chg="mod">
          <ac:chgData name="Mathias Vercauteren" userId="fa5be325-c4b1-412f-aabb-20c14464bfb7" providerId="ADAL" clId="{25C97D6E-73B0-4140-96CD-2BA9D853D87A}" dt="2024-09-26T10:24:58.463" v="17809" actId="27636"/>
          <ac:spMkLst>
            <pc:docMk/>
            <pc:sldMk cId="216784777" sldId="2147470566"/>
            <ac:spMk id="17" creationId="{E27B0E0A-F484-A83A-F9A3-897DE37D0DE1}"/>
          </ac:spMkLst>
        </pc:spChg>
        <pc:spChg chg="mod">
          <ac:chgData name="Mathias Vercauteren" userId="fa5be325-c4b1-412f-aabb-20c14464bfb7" providerId="ADAL" clId="{25C97D6E-73B0-4140-96CD-2BA9D853D87A}" dt="2024-09-26T04:43:58.359" v="17447" actId="20577"/>
          <ac:spMkLst>
            <pc:docMk/>
            <pc:sldMk cId="216784777" sldId="2147470566"/>
            <ac:spMk id="18" creationId="{F3B924D4-4245-C381-E8C5-4775FCBAB1D0}"/>
          </ac:spMkLst>
        </pc:spChg>
        <pc:spChg chg="mod">
          <ac:chgData name="Mathias Vercauteren" userId="fa5be325-c4b1-412f-aabb-20c14464bfb7" providerId="ADAL" clId="{25C97D6E-73B0-4140-96CD-2BA9D853D87A}" dt="2024-09-26T04:19:10.579" v="17104"/>
          <ac:spMkLst>
            <pc:docMk/>
            <pc:sldMk cId="216784777" sldId="2147470566"/>
            <ac:spMk id="19" creationId="{1BE3D993-090F-CF5A-F4A5-A505E50E2C9E}"/>
          </ac:spMkLst>
        </pc:spChg>
        <pc:grpChg chg="add mod">
          <ac:chgData name="Mathias Vercauteren" userId="fa5be325-c4b1-412f-aabb-20c14464bfb7" providerId="ADAL" clId="{25C97D6E-73B0-4140-96CD-2BA9D853D87A}" dt="2024-09-26T04:19:10.579" v="17104"/>
          <ac:grpSpMkLst>
            <pc:docMk/>
            <pc:sldMk cId="216784777" sldId="2147470566"/>
            <ac:grpSpMk id="3" creationId="{2F0497DE-B3C2-C4A5-ADBE-F706D8AE4B67}"/>
          </ac:grpSpMkLst>
        </pc:grpChg>
        <pc:grpChg chg="del">
          <ac:chgData name="Mathias Vercauteren" userId="fa5be325-c4b1-412f-aabb-20c14464bfb7" providerId="ADAL" clId="{25C97D6E-73B0-4140-96CD-2BA9D853D87A}" dt="2024-09-26T04:19:10.295" v="17103" actId="478"/>
          <ac:grpSpMkLst>
            <pc:docMk/>
            <pc:sldMk cId="216784777" sldId="2147470566"/>
            <ac:grpSpMk id="6" creationId="{BFCCA5E3-DE5A-6AB0-5DF8-077F3B31D1C3}"/>
          </ac:grpSpMkLst>
        </pc:grpChg>
        <pc:grpChg chg="mod">
          <ac:chgData name="Mathias Vercauteren" userId="fa5be325-c4b1-412f-aabb-20c14464bfb7" providerId="ADAL" clId="{25C97D6E-73B0-4140-96CD-2BA9D853D87A}" dt="2024-09-26T04:19:10.579" v="17104"/>
          <ac:grpSpMkLst>
            <pc:docMk/>
            <pc:sldMk cId="216784777" sldId="2147470566"/>
            <ac:grpSpMk id="12" creationId="{D4999679-1626-4519-6FAA-F9197E12F03B}"/>
          </ac:grpSpMkLst>
        </pc:grpChg>
      </pc:sldChg>
      <pc:sldChg chg="modSp add mod modTransition">
        <pc:chgData name="Mathias Vercauteren" userId="fa5be325-c4b1-412f-aabb-20c14464bfb7" providerId="ADAL" clId="{25C97D6E-73B0-4140-96CD-2BA9D853D87A}" dt="2024-10-02T17:13:14.143" v="41813"/>
        <pc:sldMkLst>
          <pc:docMk/>
          <pc:sldMk cId="4009476890" sldId="2147470567"/>
        </pc:sldMkLst>
        <pc:spChg chg="mod">
          <ac:chgData name="Mathias Vercauteren" userId="fa5be325-c4b1-412f-aabb-20c14464bfb7" providerId="ADAL" clId="{25C97D6E-73B0-4140-96CD-2BA9D853D87A}" dt="2024-09-26T10:26:12.465" v="17871"/>
          <ac:spMkLst>
            <pc:docMk/>
            <pc:sldMk cId="4009476890" sldId="2147470567"/>
            <ac:spMk id="2" creationId="{C8A5EBF4-6C0B-E82E-DCF7-55720A2C10FD}"/>
          </ac:spMkLst>
        </pc:spChg>
        <pc:spChg chg="mod">
          <ac:chgData name="Mathias Vercauteren" userId="fa5be325-c4b1-412f-aabb-20c14464bfb7" providerId="ADAL" clId="{25C97D6E-73B0-4140-96CD-2BA9D853D87A}" dt="2024-09-26T04:19:18.892" v="17106" actId="20577"/>
          <ac:spMkLst>
            <pc:docMk/>
            <pc:sldMk cId="4009476890" sldId="2147470567"/>
            <ac:spMk id="7" creationId="{C1343108-129F-BE5E-B30F-AAF3B417A8B5}"/>
          </ac:spMkLst>
        </pc:spChg>
        <pc:spChg chg="mod">
          <ac:chgData name="Mathias Vercauteren" userId="fa5be325-c4b1-412f-aabb-20c14464bfb7" providerId="ADAL" clId="{25C97D6E-73B0-4140-96CD-2BA9D853D87A}" dt="2024-09-26T04:44:09.334" v="17451" actId="20577"/>
          <ac:spMkLst>
            <pc:docMk/>
            <pc:sldMk cId="4009476890" sldId="2147470567"/>
            <ac:spMk id="9" creationId="{7B6AEFAF-A56B-6ACD-F31C-66149F5BA3F4}"/>
          </ac:spMkLst>
        </pc:spChg>
      </pc:sldChg>
      <pc:sldChg chg="delSp modSp add mod modTransition delAnim">
        <pc:chgData name="Mathias Vercauteren" userId="fa5be325-c4b1-412f-aabb-20c14464bfb7" providerId="ADAL" clId="{25C97D6E-73B0-4140-96CD-2BA9D853D87A}" dt="2024-10-02T17:13:14.143" v="41813"/>
        <pc:sldMkLst>
          <pc:docMk/>
          <pc:sldMk cId="2558840359" sldId="2147470568"/>
        </pc:sldMkLst>
        <pc:spChg chg="mod">
          <ac:chgData name="Mathias Vercauteren" userId="fa5be325-c4b1-412f-aabb-20c14464bfb7" providerId="ADAL" clId="{25C97D6E-73B0-4140-96CD-2BA9D853D87A}" dt="2024-09-26T04:24:53.357" v="17307" actId="20577"/>
          <ac:spMkLst>
            <pc:docMk/>
            <pc:sldMk cId="2558840359" sldId="2147470568"/>
            <ac:spMk id="13" creationId="{D6300AAD-95D7-1C1A-AE99-5004CC3CB63B}"/>
          </ac:spMkLst>
        </pc:spChg>
        <pc:spChg chg="mod">
          <ac:chgData name="Mathias Vercauteren" userId="fa5be325-c4b1-412f-aabb-20c14464bfb7" providerId="ADAL" clId="{25C97D6E-73B0-4140-96CD-2BA9D853D87A}" dt="2024-09-26T04:30:05.994" v="17324"/>
          <ac:spMkLst>
            <pc:docMk/>
            <pc:sldMk cId="2558840359" sldId="2147470568"/>
            <ac:spMk id="15" creationId="{C5383845-5027-3AB2-0B09-4A05B5E7D9D1}"/>
          </ac:spMkLst>
        </pc:spChg>
        <pc:spChg chg="mod">
          <ac:chgData name="Mathias Vercauteren" userId="fa5be325-c4b1-412f-aabb-20c14464bfb7" providerId="ADAL" clId="{25C97D6E-73B0-4140-96CD-2BA9D853D87A}" dt="2024-09-26T04:42:18.265" v="17408"/>
          <ac:spMkLst>
            <pc:docMk/>
            <pc:sldMk cId="2558840359" sldId="2147470568"/>
            <ac:spMk id="17" creationId="{B9A66F3B-4E59-FB1B-4DE2-AFE695BCD06F}"/>
          </ac:spMkLst>
        </pc:spChg>
        <pc:spChg chg="mod">
          <ac:chgData name="Mathias Vercauteren" userId="fa5be325-c4b1-412f-aabb-20c14464bfb7" providerId="ADAL" clId="{25C97D6E-73B0-4140-96CD-2BA9D853D87A}" dt="2024-09-26T04:41:59.814" v="17406"/>
          <ac:spMkLst>
            <pc:docMk/>
            <pc:sldMk cId="2558840359" sldId="2147470568"/>
            <ac:spMk id="18" creationId="{EFA3AC55-D4DD-4D0A-22D1-5A2EDFDD944B}"/>
          </ac:spMkLst>
        </pc:spChg>
        <pc:spChg chg="mod">
          <ac:chgData name="Mathias Vercauteren" userId="fa5be325-c4b1-412f-aabb-20c14464bfb7" providerId="ADAL" clId="{25C97D6E-73B0-4140-96CD-2BA9D853D87A}" dt="2024-09-26T04:42:37.128" v="17410" actId="20577"/>
          <ac:spMkLst>
            <pc:docMk/>
            <pc:sldMk cId="2558840359" sldId="2147470568"/>
            <ac:spMk id="20" creationId="{1FE3411D-549B-D641-B154-417A634F0556}"/>
          </ac:spMkLst>
        </pc:spChg>
        <pc:spChg chg="mod">
          <ac:chgData name="Mathias Vercauteren" userId="fa5be325-c4b1-412f-aabb-20c14464bfb7" providerId="ADAL" clId="{25C97D6E-73B0-4140-96CD-2BA9D853D87A}" dt="2024-09-26T04:42:36.433" v="17409" actId="20577"/>
          <ac:spMkLst>
            <pc:docMk/>
            <pc:sldMk cId="2558840359" sldId="2147470568"/>
            <ac:spMk id="21" creationId="{D49D5611-7411-51B4-B09E-10F0B54C2E0D}"/>
          </ac:spMkLst>
        </pc:spChg>
        <pc:spChg chg="mod">
          <ac:chgData name="Mathias Vercauteren" userId="fa5be325-c4b1-412f-aabb-20c14464bfb7" providerId="ADAL" clId="{25C97D6E-73B0-4140-96CD-2BA9D853D87A}" dt="2024-09-26T04:44:41.239" v="17454" actId="1076"/>
          <ac:spMkLst>
            <pc:docMk/>
            <pc:sldMk cId="2558840359" sldId="2147470568"/>
            <ac:spMk id="23" creationId="{FF5477D2-52F8-A43F-A43C-B7235C69B12F}"/>
          </ac:spMkLst>
        </pc:spChg>
        <pc:grpChg chg="mod">
          <ac:chgData name="Mathias Vercauteren" userId="fa5be325-c4b1-412f-aabb-20c14464bfb7" providerId="ADAL" clId="{25C97D6E-73B0-4140-96CD-2BA9D853D87A}" dt="2024-09-26T04:44:49.054" v="17456" actId="1076"/>
          <ac:grpSpMkLst>
            <pc:docMk/>
            <pc:sldMk cId="2558840359" sldId="2147470568"/>
            <ac:grpSpMk id="16" creationId="{09928F0A-3B68-6452-1431-1A66CD866167}"/>
          </ac:grpSpMkLst>
        </pc:grpChg>
        <pc:grpChg chg="del">
          <ac:chgData name="Mathias Vercauteren" userId="fa5be325-c4b1-412f-aabb-20c14464bfb7" providerId="ADAL" clId="{25C97D6E-73B0-4140-96CD-2BA9D853D87A}" dt="2024-09-26T04:44:38.084" v="17452" actId="478"/>
          <ac:grpSpMkLst>
            <pc:docMk/>
            <pc:sldMk cId="2558840359" sldId="2147470568"/>
            <ac:grpSpMk id="19" creationId="{FD96C846-ACC2-F5EB-D481-BFBD58130ECD}"/>
          </ac:grpSpMkLst>
        </pc:grpChg>
        <pc:grpChg chg="mod">
          <ac:chgData name="Mathias Vercauteren" userId="fa5be325-c4b1-412f-aabb-20c14464bfb7" providerId="ADAL" clId="{25C97D6E-73B0-4140-96CD-2BA9D853D87A}" dt="2024-09-26T04:44:49.054" v="17456" actId="1076"/>
          <ac:grpSpMkLst>
            <pc:docMk/>
            <pc:sldMk cId="2558840359" sldId="2147470568"/>
            <ac:grpSpMk id="22" creationId="{A9696456-30EE-6D2F-FD1A-278E3F4274BA}"/>
          </ac:grpSpMkLst>
        </pc:grpChg>
      </pc:sldChg>
      <pc:sldChg chg="modSp add mod modTransition modAnim">
        <pc:chgData name="Mathias Vercauteren" userId="fa5be325-c4b1-412f-aabb-20c14464bfb7" providerId="ADAL" clId="{25C97D6E-73B0-4140-96CD-2BA9D853D87A}" dt="2024-10-02T17:13:14.143" v="41813"/>
        <pc:sldMkLst>
          <pc:docMk/>
          <pc:sldMk cId="2911527583" sldId="2147470569"/>
        </pc:sldMkLst>
        <pc:spChg chg="mod">
          <ac:chgData name="Mathias Vercauteren" userId="fa5be325-c4b1-412f-aabb-20c14464bfb7" providerId="ADAL" clId="{25C97D6E-73B0-4140-96CD-2BA9D853D87A}" dt="2024-09-26T06:42:29.233" v="17671" actId="207"/>
          <ac:spMkLst>
            <pc:docMk/>
            <pc:sldMk cId="2911527583" sldId="2147470569"/>
            <ac:spMk id="24" creationId="{199C8381-7213-A518-BE6F-D7DF8AD3BCF5}"/>
          </ac:spMkLst>
        </pc:spChg>
        <pc:spChg chg="mod">
          <ac:chgData name="Mathias Vercauteren" userId="fa5be325-c4b1-412f-aabb-20c14464bfb7" providerId="ADAL" clId="{25C97D6E-73B0-4140-96CD-2BA9D853D87A}" dt="2024-09-26T06:42:29.233" v="17671" actId="207"/>
          <ac:spMkLst>
            <pc:docMk/>
            <pc:sldMk cId="2911527583" sldId="2147470569"/>
            <ac:spMk id="25" creationId="{0156F7F3-B233-77F0-DCE3-A396F766674B}"/>
          </ac:spMkLst>
        </pc:spChg>
        <pc:spChg chg="mod">
          <ac:chgData name="Mathias Vercauteren" userId="fa5be325-c4b1-412f-aabb-20c14464bfb7" providerId="ADAL" clId="{25C97D6E-73B0-4140-96CD-2BA9D853D87A}" dt="2024-09-26T06:42:29.233" v="17671" actId="207"/>
          <ac:spMkLst>
            <pc:docMk/>
            <pc:sldMk cId="2911527583" sldId="2147470569"/>
            <ac:spMk id="61" creationId="{EB1AF392-1C1A-733D-B60A-25BBF47FAAFD}"/>
          </ac:spMkLst>
        </pc:spChg>
        <pc:cxnChg chg="mod">
          <ac:chgData name="Mathias Vercauteren" userId="fa5be325-c4b1-412f-aabb-20c14464bfb7" providerId="ADAL" clId="{25C97D6E-73B0-4140-96CD-2BA9D853D87A}" dt="2024-09-26T06:42:42.392" v="17672" actId="208"/>
          <ac:cxnSpMkLst>
            <pc:docMk/>
            <pc:sldMk cId="2911527583" sldId="2147470569"/>
            <ac:cxnSpMk id="29" creationId="{F9763982-1D11-65CD-BCD3-11392A5AD70D}"/>
          </ac:cxnSpMkLst>
        </pc:cxnChg>
        <pc:cxnChg chg="mod">
          <ac:chgData name="Mathias Vercauteren" userId="fa5be325-c4b1-412f-aabb-20c14464bfb7" providerId="ADAL" clId="{25C97D6E-73B0-4140-96CD-2BA9D853D87A}" dt="2024-09-26T06:42:42.392" v="17672" actId="208"/>
          <ac:cxnSpMkLst>
            <pc:docMk/>
            <pc:sldMk cId="2911527583" sldId="2147470569"/>
            <ac:cxnSpMk id="30" creationId="{1A08927E-8A56-1AFA-4465-85A99CA62AB8}"/>
          </ac:cxnSpMkLst>
        </pc:cxnChg>
        <pc:cxnChg chg="mod">
          <ac:chgData name="Mathias Vercauteren" userId="fa5be325-c4b1-412f-aabb-20c14464bfb7" providerId="ADAL" clId="{25C97D6E-73B0-4140-96CD-2BA9D853D87A}" dt="2024-09-26T06:42:42.392" v="17672" actId="208"/>
          <ac:cxnSpMkLst>
            <pc:docMk/>
            <pc:sldMk cId="2911527583" sldId="2147470569"/>
            <ac:cxnSpMk id="31" creationId="{D92A59D0-7C77-7B5B-C363-18393F76DD3E}"/>
          </ac:cxnSpMkLst>
        </pc:cxnChg>
        <pc:cxnChg chg="mod">
          <ac:chgData name="Mathias Vercauteren" userId="fa5be325-c4b1-412f-aabb-20c14464bfb7" providerId="ADAL" clId="{25C97D6E-73B0-4140-96CD-2BA9D853D87A}" dt="2024-09-26T06:42:42.392" v="17672" actId="208"/>
          <ac:cxnSpMkLst>
            <pc:docMk/>
            <pc:sldMk cId="2911527583" sldId="2147470569"/>
            <ac:cxnSpMk id="32" creationId="{7EB284C6-4B02-7495-B55D-B03D25555D30}"/>
          </ac:cxnSpMkLst>
        </pc:cxnChg>
        <pc:cxnChg chg="mod">
          <ac:chgData name="Mathias Vercauteren" userId="fa5be325-c4b1-412f-aabb-20c14464bfb7" providerId="ADAL" clId="{25C97D6E-73B0-4140-96CD-2BA9D853D87A}" dt="2024-09-26T06:42:42.392" v="17672" actId="208"/>
          <ac:cxnSpMkLst>
            <pc:docMk/>
            <pc:sldMk cId="2911527583" sldId="2147470569"/>
            <ac:cxnSpMk id="62" creationId="{3446DCCC-B747-48ED-88EA-AB74F6E1F22E}"/>
          </ac:cxnSpMkLst>
        </pc:cxnChg>
      </pc:sldChg>
      <pc:sldChg chg="modSp add mod ord modTransition">
        <pc:chgData name="Mathias Vercauteren" userId="fa5be325-c4b1-412f-aabb-20c14464bfb7" providerId="ADAL" clId="{25C97D6E-73B0-4140-96CD-2BA9D853D87A}" dt="2024-10-10T12:58:04.495" v="42139"/>
        <pc:sldMkLst>
          <pc:docMk/>
          <pc:sldMk cId="1536240269" sldId="2147470570"/>
        </pc:sldMkLst>
        <pc:spChg chg="mod">
          <ac:chgData name="Mathias Vercauteren" userId="fa5be325-c4b1-412f-aabb-20c14464bfb7" providerId="ADAL" clId="{25C97D6E-73B0-4140-96CD-2BA9D853D87A}" dt="2024-09-26T06:44:34.300" v="17675" actId="207"/>
          <ac:spMkLst>
            <pc:docMk/>
            <pc:sldMk cId="1536240269" sldId="2147470570"/>
            <ac:spMk id="6" creationId="{FA1BF049-A1AD-F2CC-4171-7D1EFD090565}"/>
          </ac:spMkLst>
        </pc:spChg>
        <pc:spChg chg="mod">
          <ac:chgData name="Mathias Vercauteren" userId="fa5be325-c4b1-412f-aabb-20c14464bfb7" providerId="ADAL" clId="{25C97D6E-73B0-4140-96CD-2BA9D853D87A}" dt="2024-09-26T06:44:34.300" v="17675" actId="207"/>
          <ac:spMkLst>
            <pc:docMk/>
            <pc:sldMk cId="1536240269" sldId="2147470570"/>
            <ac:spMk id="7" creationId="{0A05C689-6558-48E8-78E1-41366B9CC02D}"/>
          </ac:spMkLst>
        </pc:spChg>
        <pc:spChg chg="mod">
          <ac:chgData name="Mathias Vercauteren" userId="fa5be325-c4b1-412f-aabb-20c14464bfb7" providerId="ADAL" clId="{25C97D6E-73B0-4140-96CD-2BA9D853D87A}" dt="2024-09-26T06:44:34.300" v="17675" actId="207"/>
          <ac:spMkLst>
            <pc:docMk/>
            <pc:sldMk cId="1536240269" sldId="2147470570"/>
            <ac:spMk id="8" creationId="{EBC0F3DB-CD97-E7B3-282C-A9D4AD648951}"/>
          </ac:spMkLst>
        </pc:spChg>
        <pc:spChg chg="mod">
          <ac:chgData name="Mathias Vercauteren" userId="fa5be325-c4b1-412f-aabb-20c14464bfb7" providerId="ADAL" clId="{25C97D6E-73B0-4140-96CD-2BA9D853D87A}" dt="2024-09-26T06:44:34.300" v="17675" actId="207"/>
          <ac:spMkLst>
            <pc:docMk/>
            <pc:sldMk cId="1536240269" sldId="2147470570"/>
            <ac:spMk id="9" creationId="{80920C0B-B2C5-93AC-DFF1-F5DEA76FE930}"/>
          </ac:spMkLst>
        </pc:spChg>
        <pc:spChg chg="mod">
          <ac:chgData name="Mathias Vercauteren" userId="fa5be325-c4b1-412f-aabb-20c14464bfb7" providerId="ADAL" clId="{25C97D6E-73B0-4140-96CD-2BA9D853D87A}" dt="2024-09-26T06:44:34.300" v="17675" actId="207"/>
          <ac:spMkLst>
            <pc:docMk/>
            <pc:sldMk cId="1536240269" sldId="2147470570"/>
            <ac:spMk id="20" creationId="{4A7F6B7D-603F-1F75-30E9-335CAC5677FD}"/>
          </ac:spMkLst>
        </pc:spChg>
        <pc:cxnChg chg="mod ord">
          <ac:chgData name="Mathias Vercauteren" userId="fa5be325-c4b1-412f-aabb-20c14464bfb7" providerId="ADAL" clId="{25C97D6E-73B0-4140-96CD-2BA9D853D87A}" dt="2024-09-26T06:44:45.202" v="17677" actId="167"/>
          <ac:cxnSpMkLst>
            <pc:docMk/>
            <pc:sldMk cId="1536240269" sldId="2147470570"/>
            <ac:cxnSpMk id="12" creationId="{89E185C1-CE06-AE5B-6542-E203DDE7098D}"/>
          </ac:cxnSpMkLst>
        </pc:cxnChg>
        <pc:cxnChg chg="mod">
          <ac:chgData name="Mathias Vercauteren" userId="fa5be325-c4b1-412f-aabb-20c14464bfb7" providerId="ADAL" clId="{25C97D6E-73B0-4140-96CD-2BA9D853D87A}" dt="2024-09-26T06:44:40.499" v="17676" actId="208"/>
          <ac:cxnSpMkLst>
            <pc:docMk/>
            <pc:sldMk cId="1536240269" sldId="2147470570"/>
            <ac:cxnSpMk id="13" creationId="{49220748-838B-1106-7A5F-DD8DB07FEFF3}"/>
          </ac:cxnSpMkLst>
        </pc:cxnChg>
        <pc:cxnChg chg="mod">
          <ac:chgData name="Mathias Vercauteren" userId="fa5be325-c4b1-412f-aabb-20c14464bfb7" providerId="ADAL" clId="{25C97D6E-73B0-4140-96CD-2BA9D853D87A}" dt="2024-09-26T06:44:40.499" v="17676" actId="208"/>
          <ac:cxnSpMkLst>
            <pc:docMk/>
            <pc:sldMk cId="1536240269" sldId="2147470570"/>
            <ac:cxnSpMk id="27" creationId="{4A3764AD-1C94-353D-C3DF-472837BE30F4}"/>
          </ac:cxnSpMkLst>
        </pc:cxnChg>
        <pc:cxnChg chg="mod ord">
          <ac:chgData name="Mathias Vercauteren" userId="fa5be325-c4b1-412f-aabb-20c14464bfb7" providerId="ADAL" clId="{25C97D6E-73B0-4140-96CD-2BA9D853D87A}" dt="2024-09-26T06:44:45.202" v="17677" actId="167"/>
          <ac:cxnSpMkLst>
            <pc:docMk/>
            <pc:sldMk cId="1536240269" sldId="2147470570"/>
            <ac:cxnSpMk id="28" creationId="{40F5BE64-3BE1-D608-A98C-41B721B6E94F}"/>
          </ac:cxnSpMkLst>
        </pc:cxnChg>
      </pc:sldChg>
      <pc:sldChg chg="modSp add mod ord modTransition modAnim">
        <pc:chgData name="Mathias Vercauteren" userId="fa5be325-c4b1-412f-aabb-20c14464bfb7" providerId="ADAL" clId="{25C97D6E-73B0-4140-96CD-2BA9D853D87A}" dt="2024-10-02T17:13:14.143" v="41813"/>
        <pc:sldMkLst>
          <pc:docMk/>
          <pc:sldMk cId="1524330762" sldId="2147470571"/>
        </pc:sldMkLst>
        <pc:spChg chg="mod">
          <ac:chgData name="Mathias Vercauteren" userId="fa5be325-c4b1-412f-aabb-20c14464bfb7" providerId="ADAL" clId="{25C97D6E-73B0-4140-96CD-2BA9D853D87A}" dt="2024-09-26T06:55:16.521" v="17687" actId="20577"/>
          <ac:spMkLst>
            <pc:docMk/>
            <pc:sldMk cId="1524330762" sldId="2147470571"/>
            <ac:spMk id="6" creationId="{FA1BF049-A1AD-F2CC-4171-7D1EFD090565}"/>
          </ac:spMkLst>
        </pc:spChg>
        <pc:spChg chg="mod">
          <ac:chgData name="Mathias Vercauteren" userId="fa5be325-c4b1-412f-aabb-20c14464bfb7" providerId="ADAL" clId="{25C97D6E-73B0-4140-96CD-2BA9D853D87A}" dt="2024-09-27T10:56:42.832" v="24459" actId="20577"/>
          <ac:spMkLst>
            <pc:docMk/>
            <pc:sldMk cId="1524330762" sldId="2147470571"/>
            <ac:spMk id="16" creationId="{33221125-6D70-21C4-9AAA-FD61317E41BD}"/>
          </ac:spMkLst>
        </pc:spChg>
        <pc:spChg chg="mod">
          <ac:chgData name="Mathias Vercauteren" userId="fa5be325-c4b1-412f-aabb-20c14464bfb7" providerId="ADAL" clId="{25C97D6E-73B0-4140-96CD-2BA9D853D87A}" dt="2024-09-26T06:47:06.279" v="17684" actId="207"/>
          <ac:spMkLst>
            <pc:docMk/>
            <pc:sldMk cId="1524330762" sldId="2147470571"/>
            <ac:spMk id="24" creationId="{199C8381-7213-A518-BE6F-D7DF8AD3BCF5}"/>
          </ac:spMkLst>
        </pc:spChg>
        <pc:spChg chg="mod">
          <ac:chgData name="Mathias Vercauteren" userId="fa5be325-c4b1-412f-aabb-20c14464bfb7" providerId="ADAL" clId="{25C97D6E-73B0-4140-96CD-2BA9D853D87A}" dt="2024-09-26T06:47:06.279" v="17684" actId="207"/>
          <ac:spMkLst>
            <pc:docMk/>
            <pc:sldMk cId="1524330762" sldId="2147470571"/>
            <ac:spMk id="25" creationId="{0156F7F3-B233-77F0-DCE3-A396F766674B}"/>
          </ac:spMkLst>
        </pc:spChg>
        <pc:spChg chg="mod">
          <ac:chgData name="Mathias Vercauteren" userId="fa5be325-c4b1-412f-aabb-20c14464bfb7" providerId="ADAL" clId="{25C97D6E-73B0-4140-96CD-2BA9D853D87A}" dt="2024-09-26T06:47:06.279" v="17684" actId="207"/>
          <ac:spMkLst>
            <pc:docMk/>
            <pc:sldMk cId="1524330762" sldId="2147470571"/>
            <ac:spMk id="38" creationId="{A1687A48-1824-A7D5-4419-F6E7FCAA92D2}"/>
          </ac:spMkLst>
        </pc:spChg>
        <pc:spChg chg="mod">
          <ac:chgData name="Mathias Vercauteren" userId="fa5be325-c4b1-412f-aabb-20c14464bfb7" providerId="ADAL" clId="{25C97D6E-73B0-4140-96CD-2BA9D853D87A}" dt="2024-09-26T06:47:06.279" v="17684" actId="207"/>
          <ac:spMkLst>
            <pc:docMk/>
            <pc:sldMk cId="1524330762" sldId="2147470571"/>
            <ac:spMk id="39" creationId="{1206F5E6-F051-E360-3BB8-2BB9FBF3DC43}"/>
          </ac:spMkLst>
        </pc:spChg>
        <pc:spChg chg="mod">
          <ac:chgData name="Mathias Vercauteren" userId="fa5be325-c4b1-412f-aabb-20c14464bfb7" providerId="ADAL" clId="{25C97D6E-73B0-4140-96CD-2BA9D853D87A}" dt="2024-09-26T06:47:06.279" v="17684" actId="207"/>
          <ac:spMkLst>
            <pc:docMk/>
            <pc:sldMk cId="1524330762" sldId="2147470571"/>
            <ac:spMk id="40" creationId="{761CA9E3-149A-3F0B-B484-05B3221DE8A2}"/>
          </ac:spMkLst>
        </pc:spChg>
        <pc:spChg chg="mod">
          <ac:chgData name="Mathias Vercauteren" userId="fa5be325-c4b1-412f-aabb-20c14464bfb7" providerId="ADAL" clId="{25C97D6E-73B0-4140-96CD-2BA9D853D87A}" dt="2024-09-26T06:47:06.279" v="17684" actId="207"/>
          <ac:spMkLst>
            <pc:docMk/>
            <pc:sldMk cId="1524330762" sldId="2147470571"/>
            <ac:spMk id="61" creationId="{EB1AF392-1C1A-733D-B60A-25BBF47FAAFD}"/>
          </ac:spMkLst>
        </pc:spChg>
        <pc:spChg chg="mod">
          <ac:chgData name="Mathias Vercauteren" userId="fa5be325-c4b1-412f-aabb-20c14464bfb7" providerId="ADAL" clId="{25C97D6E-73B0-4140-96CD-2BA9D853D87A}" dt="2024-09-26T06:47:06.279" v="17684" actId="207"/>
          <ac:spMkLst>
            <pc:docMk/>
            <pc:sldMk cId="1524330762" sldId="2147470571"/>
            <ac:spMk id="81" creationId="{60512400-C7F7-440E-50EE-36A9C6E24324}"/>
          </ac:spMkLst>
        </pc:spChg>
        <pc:cxnChg chg="mod">
          <ac:chgData name="Mathias Vercauteren" userId="fa5be325-c4b1-412f-aabb-20c14464bfb7" providerId="ADAL" clId="{25C97D6E-73B0-4140-96CD-2BA9D853D87A}" dt="2024-09-26T06:47:17.883" v="17685" actId="208"/>
          <ac:cxnSpMkLst>
            <pc:docMk/>
            <pc:sldMk cId="1524330762" sldId="2147470571"/>
            <ac:cxnSpMk id="30" creationId="{1A08927E-8A56-1AFA-4465-85A99CA62AB8}"/>
          </ac:cxnSpMkLst>
        </pc:cxnChg>
        <pc:cxnChg chg="mod">
          <ac:chgData name="Mathias Vercauteren" userId="fa5be325-c4b1-412f-aabb-20c14464bfb7" providerId="ADAL" clId="{25C97D6E-73B0-4140-96CD-2BA9D853D87A}" dt="2024-09-26T06:47:17.883" v="17685" actId="208"/>
          <ac:cxnSpMkLst>
            <pc:docMk/>
            <pc:sldMk cId="1524330762" sldId="2147470571"/>
            <ac:cxnSpMk id="31" creationId="{D92A59D0-7C77-7B5B-C363-18393F76DD3E}"/>
          </ac:cxnSpMkLst>
        </pc:cxnChg>
        <pc:cxnChg chg="mod">
          <ac:chgData name="Mathias Vercauteren" userId="fa5be325-c4b1-412f-aabb-20c14464bfb7" providerId="ADAL" clId="{25C97D6E-73B0-4140-96CD-2BA9D853D87A}" dt="2024-09-26T06:47:17.883" v="17685" actId="208"/>
          <ac:cxnSpMkLst>
            <pc:docMk/>
            <pc:sldMk cId="1524330762" sldId="2147470571"/>
            <ac:cxnSpMk id="48" creationId="{E0C64BD3-3EB8-6453-209A-08889E23B2BF}"/>
          </ac:cxnSpMkLst>
        </pc:cxnChg>
        <pc:cxnChg chg="mod">
          <ac:chgData name="Mathias Vercauteren" userId="fa5be325-c4b1-412f-aabb-20c14464bfb7" providerId="ADAL" clId="{25C97D6E-73B0-4140-96CD-2BA9D853D87A}" dt="2024-09-26T06:47:17.883" v="17685" actId="208"/>
          <ac:cxnSpMkLst>
            <pc:docMk/>
            <pc:sldMk cId="1524330762" sldId="2147470571"/>
            <ac:cxnSpMk id="51" creationId="{5EEC78DA-F4DB-5EAD-D2E2-E9E7D7F7EE63}"/>
          </ac:cxnSpMkLst>
        </pc:cxnChg>
        <pc:cxnChg chg="mod">
          <ac:chgData name="Mathias Vercauteren" userId="fa5be325-c4b1-412f-aabb-20c14464bfb7" providerId="ADAL" clId="{25C97D6E-73B0-4140-96CD-2BA9D853D87A}" dt="2024-09-26T06:47:17.883" v="17685" actId="208"/>
          <ac:cxnSpMkLst>
            <pc:docMk/>
            <pc:sldMk cId="1524330762" sldId="2147470571"/>
            <ac:cxnSpMk id="55" creationId="{9F9C12F4-CA10-EA13-A96C-54DC8EA00337}"/>
          </ac:cxnSpMkLst>
        </pc:cxnChg>
        <pc:cxnChg chg="mod">
          <ac:chgData name="Mathias Vercauteren" userId="fa5be325-c4b1-412f-aabb-20c14464bfb7" providerId="ADAL" clId="{25C97D6E-73B0-4140-96CD-2BA9D853D87A}" dt="2024-09-26T06:47:17.883" v="17685" actId="208"/>
          <ac:cxnSpMkLst>
            <pc:docMk/>
            <pc:sldMk cId="1524330762" sldId="2147470571"/>
            <ac:cxnSpMk id="62" creationId="{3446DCCC-B747-48ED-88EA-AB74F6E1F22E}"/>
          </ac:cxnSpMkLst>
        </pc:cxnChg>
        <pc:cxnChg chg="mod">
          <ac:chgData name="Mathias Vercauteren" userId="fa5be325-c4b1-412f-aabb-20c14464bfb7" providerId="ADAL" clId="{25C97D6E-73B0-4140-96CD-2BA9D853D87A}" dt="2024-09-26T06:47:17.883" v="17685" actId="208"/>
          <ac:cxnSpMkLst>
            <pc:docMk/>
            <pc:sldMk cId="1524330762" sldId="2147470571"/>
            <ac:cxnSpMk id="85" creationId="{4300A122-9DF4-D5F4-3E25-F2C2A52CE5B0}"/>
          </ac:cxnSpMkLst>
        </pc:cxnChg>
        <pc:cxnChg chg="mod">
          <ac:chgData name="Mathias Vercauteren" userId="fa5be325-c4b1-412f-aabb-20c14464bfb7" providerId="ADAL" clId="{25C97D6E-73B0-4140-96CD-2BA9D853D87A}" dt="2024-09-26T06:47:17.883" v="17685" actId="208"/>
          <ac:cxnSpMkLst>
            <pc:docMk/>
            <pc:sldMk cId="1524330762" sldId="2147470571"/>
            <ac:cxnSpMk id="88" creationId="{446416D2-4286-6DDE-843D-1B8B146264BB}"/>
          </ac:cxnSpMkLst>
        </pc:cxnChg>
        <pc:cxnChg chg="mod">
          <ac:chgData name="Mathias Vercauteren" userId="fa5be325-c4b1-412f-aabb-20c14464bfb7" providerId="ADAL" clId="{25C97D6E-73B0-4140-96CD-2BA9D853D87A}" dt="2024-09-26T06:47:17.883" v="17685" actId="208"/>
          <ac:cxnSpMkLst>
            <pc:docMk/>
            <pc:sldMk cId="1524330762" sldId="2147470571"/>
            <ac:cxnSpMk id="116" creationId="{8A7AEB5F-398A-2864-78E6-FC6BE99C47FB}"/>
          </ac:cxnSpMkLst>
        </pc:cxnChg>
      </pc:sldChg>
      <pc:sldChg chg="addSp delSp modSp add mod modTransition">
        <pc:chgData name="Mathias Vercauteren" userId="fa5be325-c4b1-412f-aabb-20c14464bfb7" providerId="ADAL" clId="{25C97D6E-73B0-4140-96CD-2BA9D853D87A}" dt="2024-10-02T17:13:14.143" v="41813"/>
        <pc:sldMkLst>
          <pc:docMk/>
          <pc:sldMk cId="1701588136" sldId="2147470572"/>
        </pc:sldMkLst>
        <pc:spChg chg="mod">
          <ac:chgData name="Mathias Vercauteren" userId="fa5be325-c4b1-412f-aabb-20c14464bfb7" providerId="ADAL" clId="{25C97D6E-73B0-4140-96CD-2BA9D853D87A}" dt="2024-09-26T10:27:31.513" v="17874" actId="207"/>
          <ac:spMkLst>
            <pc:docMk/>
            <pc:sldMk cId="1701588136" sldId="2147470572"/>
            <ac:spMk id="11" creationId="{AB62074C-1E74-9D61-2D01-3F0C7BBFE769}"/>
          </ac:spMkLst>
        </pc:spChg>
        <pc:spChg chg="mod">
          <ac:chgData name="Mathias Vercauteren" userId="fa5be325-c4b1-412f-aabb-20c14464bfb7" providerId="ADAL" clId="{25C97D6E-73B0-4140-96CD-2BA9D853D87A}" dt="2024-09-26T10:27:28.556" v="17873" actId="207"/>
          <ac:spMkLst>
            <pc:docMk/>
            <pc:sldMk cId="1701588136" sldId="2147470572"/>
            <ac:spMk id="12" creationId="{83E212AC-47E9-57F0-A32C-37D92E9281D8}"/>
          </ac:spMkLst>
        </pc:spChg>
        <pc:spChg chg="add mod">
          <ac:chgData name="Mathias Vercauteren" userId="fa5be325-c4b1-412f-aabb-20c14464bfb7" providerId="ADAL" clId="{25C97D6E-73B0-4140-96CD-2BA9D853D87A}" dt="2024-09-26T10:29:26.084" v="17935" actId="1076"/>
          <ac:spMkLst>
            <pc:docMk/>
            <pc:sldMk cId="1701588136" sldId="2147470572"/>
            <ac:spMk id="14" creationId="{5826367B-C4D2-F6E6-DBB6-CE734367DDD7}"/>
          </ac:spMkLst>
        </pc:spChg>
        <pc:spChg chg="del">
          <ac:chgData name="Mathias Vercauteren" userId="fa5be325-c4b1-412f-aabb-20c14464bfb7" providerId="ADAL" clId="{25C97D6E-73B0-4140-96CD-2BA9D853D87A}" dt="2024-09-26T10:29:22.896" v="17933" actId="478"/>
          <ac:spMkLst>
            <pc:docMk/>
            <pc:sldMk cId="1701588136" sldId="2147470572"/>
            <ac:spMk id="17" creationId="{E27B0E0A-F484-A83A-F9A3-897DE37D0DE1}"/>
          </ac:spMkLst>
        </pc:spChg>
        <pc:spChg chg="mod">
          <ac:chgData name="Mathias Vercauteren" userId="fa5be325-c4b1-412f-aabb-20c14464bfb7" providerId="ADAL" clId="{25C97D6E-73B0-4140-96CD-2BA9D853D87A}" dt="2024-09-26T10:29:23.258" v="17934"/>
          <ac:spMkLst>
            <pc:docMk/>
            <pc:sldMk cId="1701588136" sldId="2147470572"/>
            <ac:spMk id="20" creationId="{FA72F75C-FC2B-ED6D-E384-0040511BE73B}"/>
          </ac:spMkLst>
        </pc:spChg>
        <pc:spChg chg="mod">
          <ac:chgData name="Mathias Vercauteren" userId="fa5be325-c4b1-412f-aabb-20c14464bfb7" providerId="ADAL" clId="{25C97D6E-73B0-4140-96CD-2BA9D853D87A}" dt="2024-09-26T10:29:23.258" v="17934"/>
          <ac:spMkLst>
            <pc:docMk/>
            <pc:sldMk cId="1701588136" sldId="2147470572"/>
            <ac:spMk id="23" creationId="{4DAC509F-699A-CFFB-9EBA-AB693D458B46}"/>
          </ac:spMkLst>
        </pc:spChg>
        <pc:spChg chg="mod">
          <ac:chgData name="Mathias Vercauteren" userId="fa5be325-c4b1-412f-aabb-20c14464bfb7" providerId="ADAL" clId="{25C97D6E-73B0-4140-96CD-2BA9D853D87A}" dt="2024-09-26T10:29:23.258" v="17934"/>
          <ac:spMkLst>
            <pc:docMk/>
            <pc:sldMk cId="1701588136" sldId="2147470572"/>
            <ac:spMk id="26" creationId="{9ED0CA75-7584-8571-F3BF-EAD2EEB83A36}"/>
          </ac:spMkLst>
        </pc:spChg>
        <pc:spChg chg="add mod">
          <ac:chgData name="Mathias Vercauteren" userId="fa5be325-c4b1-412f-aabb-20c14464bfb7" providerId="ADAL" clId="{25C97D6E-73B0-4140-96CD-2BA9D853D87A}" dt="2024-09-26T10:36:07.677" v="18038" actId="20577"/>
          <ac:spMkLst>
            <pc:docMk/>
            <pc:sldMk cId="1701588136" sldId="2147470572"/>
            <ac:spMk id="34" creationId="{ABD97A2B-B005-F67E-326C-C350D9D914C6}"/>
          </ac:spMkLst>
        </pc:spChg>
        <pc:spChg chg="add mod">
          <ac:chgData name="Mathias Vercauteren" userId="fa5be325-c4b1-412f-aabb-20c14464bfb7" providerId="ADAL" clId="{25C97D6E-73B0-4140-96CD-2BA9D853D87A}" dt="2024-09-26T10:54:17.479" v="18136" actId="1035"/>
          <ac:spMkLst>
            <pc:docMk/>
            <pc:sldMk cId="1701588136" sldId="2147470572"/>
            <ac:spMk id="36" creationId="{DFE000CE-F9F3-1445-3EDA-F8D76316979B}"/>
          </ac:spMkLst>
        </pc:spChg>
        <pc:grpChg chg="add mod">
          <ac:chgData name="Mathias Vercauteren" userId="fa5be325-c4b1-412f-aabb-20c14464bfb7" providerId="ADAL" clId="{25C97D6E-73B0-4140-96CD-2BA9D853D87A}" dt="2024-09-26T10:29:26.084" v="17935" actId="1076"/>
          <ac:grpSpMkLst>
            <pc:docMk/>
            <pc:sldMk cId="1701588136" sldId="2147470572"/>
            <ac:grpSpMk id="16" creationId="{2DEBAE52-22F8-DAD8-2BB7-AED8C73348D1}"/>
          </ac:grpSpMkLst>
        </pc:grpChg>
        <pc:grpChg chg="add mod">
          <ac:chgData name="Mathias Vercauteren" userId="fa5be325-c4b1-412f-aabb-20c14464bfb7" providerId="ADAL" clId="{25C97D6E-73B0-4140-96CD-2BA9D853D87A}" dt="2024-09-26T10:29:26.084" v="17935" actId="1076"/>
          <ac:grpSpMkLst>
            <pc:docMk/>
            <pc:sldMk cId="1701588136" sldId="2147470572"/>
            <ac:grpSpMk id="22" creationId="{963492C8-32B1-5D49-AEDE-E6924630957A}"/>
          </ac:grpSpMkLst>
        </pc:grpChg>
        <pc:grpChg chg="add mod">
          <ac:chgData name="Mathias Vercauteren" userId="fa5be325-c4b1-412f-aabb-20c14464bfb7" providerId="ADAL" clId="{25C97D6E-73B0-4140-96CD-2BA9D853D87A}" dt="2024-09-26T10:29:26.084" v="17935" actId="1076"/>
          <ac:grpSpMkLst>
            <pc:docMk/>
            <pc:sldMk cId="1701588136" sldId="2147470572"/>
            <ac:grpSpMk id="25" creationId="{1FBA41BF-7BBE-CA60-88B6-6A4D9A412831}"/>
          </ac:grpSpMkLst>
        </pc:grpChg>
        <pc:grpChg chg="add mod">
          <ac:chgData name="Mathias Vercauteren" userId="fa5be325-c4b1-412f-aabb-20c14464bfb7" providerId="ADAL" clId="{25C97D6E-73B0-4140-96CD-2BA9D853D87A}" dt="2024-09-26T10:52:44.338" v="18086" actId="1076"/>
          <ac:grpSpMkLst>
            <pc:docMk/>
            <pc:sldMk cId="1701588136" sldId="2147470572"/>
            <ac:grpSpMk id="54" creationId="{0F1D089B-0759-906E-79DC-82A89F5D4BDA}"/>
          </ac:grpSpMkLst>
        </pc:grpChg>
        <pc:grpChg chg="add mod">
          <ac:chgData name="Mathias Vercauteren" userId="fa5be325-c4b1-412f-aabb-20c14464bfb7" providerId="ADAL" clId="{25C97D6E-73B0-4140-96CD-2BA9D853D87A}" dt="2024-09-26T10:54:17.479" v="18136" actId="1035"/>
          <ac:grpSpMkLst>
            <pc:docMk/>
            <pc:sldMk cId="1701588136" sldId="2147470572"/>
            <ac:grpSpMk id="55" creationId="{7D1B2B83-D50E-41D5-FB37-132CF0DA88C9}"/>
          </ac:grpSpMkLst>
        </pc:grpChg>
        <pc:picChg chg="add mod">
          <ac:chgData name="Mathias Vercauteren" userId="fa5be325-c4b1-412f-aabb-20c14464bfb7" providerId="ADAL" clId="{25C97D6E-73B0-4140-96CD-2BA9D853D87A}" dt="2024-09-26T10:29:26.084" v="17935" actId="1076"/>
          <ac:picMkLst>
            <pc:docMk/>
            <pc:sldMk cId="1701588136" sldId="2147470572"/>
            <ac:picMk id="13" creationId="{E3622968-5FF8-5F50-0EC3-ADCF0CEF05A9}"/>
          </ac:picMkLst>
        </pc:picChg>
        <pc:picChg chg="add mod">
          <ac:chgData name="Mathias Vercauteren" userId="fa5be325-c4b1-412f-aabb-20c14464bfb7" providerId="ADAL" clId="{25C97D6E-73B0-4140-96CD-2BA9D853D87A}" dt="2024-09-26T10:29:26.084" v="17935" actId="1076"/>
          <ac:picMkLst>
            <pc:docMk/>
            <pc:sldMk cId="1701588136" sldId="2147470572"/>
            <ac:picMk id="15" creationId="{5C802E8F-D973-3ADB-61E7-DDF848EFE2B0}"/>
          </ac:picMkLst>
        </pc:picChg>
        <pc:picChg chg="mod">
          <ac:chgData name="Mathias Vercauteren" userId="fa5be325-c4b1-412f-aabb-20c14464bfb7" providerId="ADAL" clId="{25C97D6E-73B0-4140-96CD-2BA9D853D87A}" dt="2024-09-26T10:29:23.258" v="17934"/>
          <ac:picMkLst>
            <pc:docMk/>
            <pc:sldMk cId="1701588136" sldId="2147470572"/>
            <ac:picMk id="21" creationId="{4279A5B8-F368-2D9B-D79E-91B11F9D994E}"/>
          </ac:picMkLst>
        </pc:picChg>
        <pc:picChg chg="mod">
          <ac:chgData name="Mathias Vercauteren" userId="fa5be325-c4b1-412f-aabb-20c14464bfb7" providerId="ADAL" clId="{25C97D6E-73B0-4140-96CD-2BA9D853D87A}" dt="2024-09-26T10:29:23.258" v="17934"/>
          <ac:picMkLst>
            <pc:docMk/>
            <pc:sldMk cId="1701588136" sldId="2147470572"/>
            <ac:picMk id="24" creationId="{D8F5E4CC-D177-AD19-915D-6367020682C0}"/>
          </ac:picMkLst>
        </pc:picChg>
        <pc:picChg chg="mod">
          <ac:chgData name="Mathias Vercauteren" userId="fa5be325-c4b1-412f-aabb-20c14464bfb7" providerId="ADAL" clId="{25C97D6E-73B0-4140-96CD-2BA9D853D87A}" dt="2024-09-26T10:29:23.258" v="17934"/>
          <ac:picMkLst>
            <pc:docMk/>
            <pc:sldMk cId="1701588136" sldId="2147470572"/>
            <ac:picMk id="27" creationId="{08EC275A-75AC-D1DD-5171-ADFC1072B356}"/>
          </ac:picMkLst>
        </pc:picChg>
        <pc:picChg chg="add mod modCrop">
          <ac:chgData name="Mathias Vercauteren" userId="fa5be325-c4b1-412f-aabb-20c14464bfb7" providerId="ADAL" clId="{25C97D6E-73B0-4140-96CD-2BA9D853D87A}" dt="2024-09-26T10:52:42.858" v="18085" actId="164"/>
          <ac:picMkLst>
            <pc:docMk/>
            <pc:sldMk cId="1701588136" sldId="2147470572"/>
            <ac:picMk id="29" creationId="{83FE2705-6A6B-9E87-6ED6-545591E7EA04}"/>
          </ac:picMkLst>
        </pc:picChg>
        <pc:picChg chg="add del mod">
          <ac:chgData name="Mathias Vercauteren" userId="fa5be325-c4b1-412f-aabb-20c14464bfb7" providerId="ADAL" clId="{25C97D6E-73B0-4140-96CD-2BA9D853D87A}" dt="2024-09-26T10:35:05.964" v="17949" actId="478"/>
          <ac:picMkLst>
            <pc:docMk/>
            <pc:sldMk cId="1701588136" sldId="2147470572"/>
            <ac:picMk id="31" creationId="{FF884180-1E79-4AAE-8A73-86248A7FCE04}"/>
          </ac:picMkLst>
        </pc:picChg>
        <pc:picChg chg="add mod modCrop">
          <ac:chgData name="Mathias Vercauteren" userId="fa5be325-c4b1-412f-aabb-20c14464bfb7" providerId="ADAL" clId="{25C97D6E-73B0-4140-96CD-2BA9D853D87A}" dt="2024-09-26T10:53:28.274" v="18103" actId="164"/>
          <ac:picMkLst>
            <pc:docMk/>
            <pc:sldMk cId="1701588136" sldId="2147470572"/>
            <ac:picMk id="33" creationId="{922334E8-6C1D-42F8-585B-F703C47E216E}"/>
          </ac:picMkLst>
        </pc:picChg>
        <pc:picChg chg="add mod">
          <ac:chgData name="Mathias Vercauteren" userId="fa5be325-c4b1-412f-aabb-20c14464bfb7" providerId="ADAL" clId="{25C97D6E-73B0-4140-96CD-2BA9D853D87A}" dt="2024-09-26T10:35:30.191" v="17955" actId="1076"/>
          <ac:picMkLst>
            <pc:docMk/>
            <pc:sldMk cId="1701588136" sldId="2147470572"/>
            <ac:picMk id="35" creationId="{FB10F933-3DE4-0619-48D4-1B55BFFA4FE7}"/>
          </ac:picMkLst>
        </pc:picChg>
        <pc:picChg chg="add mod">
          <ac:chgData name="Mathias Vercauteren" userId="fa5be325-c4b1-412f-aabb-20c14464bfb7" providerId="ADAL" clId="{25C97D6E-73B0-4140-96CD-2BA9D853D87A}" dt="2024-09-26T10:54:17.479" v="18136" actId="1035"/>
          <ac:picMkLst>
            <pc:docMk/>
            <pc:sldMk cId="1701588136" sldId="2147470572"/>
            <ac:picMk id="37" creationId="{B69042E9-6B89-EABC-0FB7-A3C5573A4DED}"/>
          </ac:picMkLst>
        </pc:picChg>
        <pc:picChg chg="add mod ord">
          <ac:chgData name="Mathias Vercauteren" userId="fa5be325-c4b1-412f-aabb-20c14464bfb7" providerId="ADAL" clId="{25C97D6E-73B0-4140-96CD-2BA9D853D87A}" dt="2024-09-26T10:52:42.858" v="18085" actId="164"/>
          <ac:picMkLst>
            <pc:docMk/>
            <pc:sldMk cId="1701588136" sldId="2147470572"/>
            <ac:picMk id="39" creationId="{FC1311FA-79E1-7B3B-8BD2-6B754E55C7AF}"/>
          </ac:picMkLst>
        </pc:picChg>
        <pc:picChg chg="add mod ord">
          <ac:chgData name="Mathias Vercauteren" userId="fa5be325-c4b1-412f-aabb-20c14464bfb7" providerId="ADAL" clId="{25C97D6E-73B0-4140-96CD-2BA9D853D87A}" dt="2024-09-26T10:53:28.274" v="18103" actId="164"/>
          <ac:picMkLst>
            <pc:docMk/>
            <pc:sldMk cId="1701588136" sldId="2147470572"/>
            <ac:picMk id="41" creationId="{CE8C0C75-A9E9-0929-C6AD-348175332D47}"/>
          </ac:picMkLst>
        </pc:picChg>
        <pc:picChg chg="add mod">
          <ac:chgData name="Mathias Vercauteren" userId="fa5be325-c4b1-412f-aabb-20c14464bfb7" providerId="ADAL" clId="{25C97D6E-73B0-4140-96CD-2BA9D853D87A}" dt="2024-09-26T10:52:42.858" v="18085" actId="164"/>
          <ac:picMkLst>
            <pc:docMk/>
            <pc:sldMk cId="1701588136" sldId="2147470572"/>
            <ac:picMk id="43" creationId="{EBD6B3CA-80DA-9609-521B-5D7E3237F2C2}"/>
          </ac:picMkLst>
        </pc:picChg>
        <pc:picChg chg="add mod ord">
          <ac:chgData name="Mathias Vercauteren" userId="fa5be325-c4b1-412f-aabb-20c14464bfb7" providerId="ADAL" clId="{25C97D6E-73B0-4140-96CD-2BA9D853D87A}" dt="2024-09-26T10:53:28.274" v="18103" actId="164"/>
          <ac:picMkLst>
            <pc:docMk/>
            <pc:sldMk cId="1701588136" sldId="2147470572"/>
            <ac:picMk id="45" creationId="{4225AD25-A036-0788-BF7A-8D13764DA49D}"/>
          </ac:picMkLst>
        </pc:picChg>
        <pc:picChg chg="add mod ord">
          <ac:chgData name="Mathias Vercauteren" userId="fa5be325-c4b1-412f-aabb-20c14464bfb7" providerId="ADAL" clId="{25C97D6E-73B0-4140-96CD-2BA9D853D87A}" dt="2024-09-26T10:52:42.858" v="18085" actId="164"/>
          <ac:picMkLst>
            <pc:docMk/>
            <pc:sldMk cId="1701588136" sldId="2147470572"/>
            <ac:picMk id="47" creationId="{422FAC15-E1E7-1B16-C163-32CF6BB0E2C8}"/>
          </ac:picMkLst>
        </pc:picChg>
        <pc:picChg chg="add mod ord">
          <ac:chgData name="Mathias Vercauteren" userId="fa5be325-c4b1-412f-aabb-20c14464bfb7" providerId="ADAL" clId="{25C97D6E-73B0-4140-96CD-2BA9D853D87A}" dt="2024-09-26T10:53:28.274" v="18103" actId="164"/>
          <ac:picMkLst>
            <pc:docMk/>
            <pc:sldMk cId="1701588136" sldId="2147470572"/>
            <ac:picMk id="49" creationId="{7B8B93C0-29D9-1C18-677A-C98808E29E83}"/>
          </ac:picMkLst>
        </pc:picChg>
        <pc:picChg chg="add mod ord">
          <ac:chgData name="Mathias Vercauteren" userId="fa5be325-c4b1-412f-aabb-20c14464bfb7" providerId="ADAL" clId="{25C97D6E-73B0-4140-96CD-2BA9D853D87A}" dt="2024-09-26T10:53:28.274" v="18103" actId="164"/>
          <ac:picMkLst>
            <pc:docMk/>
            <pc:sldMk cId="1701588136" sldId="2147470572"/>
            <ac:picMk id="51" creationId="{A9222A4D-6123-F8AA-3819-DCBF6AD9C332}"/>
          </ac:picMkLst>
        </pc:picChg>
        <pc:picChg chg="add mod">
          <ac:chgData name="Mathias Vercauteren" userId="fa5be325-c4b1-412f-aabb-20c14464bfb7" providerId="ADAL" clId="{25C97D6E-73B0-4140-96CD-2BA9D853D87A}" dt="2024-09-26T10:52:42.858" v="18085" actId="164"/>
          <ac:picMkLst>
            <pc:docMk/>
            <pc:sldMk cId="1701588136" sldId="2147470572"/>
            <ac:picMk id="53" creationId="{062C490F-07ED-23AB-B80F-0D7E4986D924}"/>
          </ac:picMkLst>
        </pc:picChg>
      </pc:sldChg>
      <pc:sldChg chg="addSp delSp modSp add mod modTransition">
        <pc:chgData name="Mathias Vercauteren" userId="fa5be325-c4b1-412f-aabb-20c14464bfb7" providerId="ADAL" clId="{25C97D6E-73B0-4140-96CD-2BA9D853D87A}" dt="2024-10-02T17:13:14.143" v="41813"/>
        <pc:sldMkLst>
          <pc:docMk/>
          <pc:sldMk cId="4011564890" sldId="2147470573"/>
        </pc:sldMkLst>
        <pc:spChg chg="mod">
          <ac:chgData name="Mathias Vercauteren" userId="fa5be325-c4b1-412f-aabb-20c14464bfb7" providerId="ADAL" clId="{25C97D6E-73B0-4140-96CD-2BA9D853D87A}" dt="2024-09-26T10:27:35.257" v="17876" actId="207"/>
          <ac:spMkLst>
            <pc:docMk/>
            <pc:sldMk cId="4011564890" sldId="2147470573"/>
            <ac:spMk id="12" creationId="{83E212AC-47E9-57F0-A32C-37D92E9281D8}"/>
          </ac:spMkLst>
        </pc:spChg>
        <pc:spChg chg="add del">
          <ac:chgData name="Mathias Vercauteren" userId="fa5be325-c4b1-412f-aabb-20c14464bfb7" providerId="ADAL" clId="{25C97D6E-73B0-4140-96CD-2BA9D853D87A}" dt="2024-09-26T10:28:25.846" v="17917" actId="22"/>
          <ac:spMkLst>
            <pc:docMk/>
            <pc:sldMk cId="4011564890" sldId="2147470573"/>
            <ac:spMk id="14" creationId="{5232C877-668F-7C50-2828-9D9A77CE6DC1}"/>
          </ac:spMkLst>
        </pc:spChg>
        <pc:spChg chg="mod">
          <ac:chgData name="Mathias Vercauteren" userId="fa5be325-c4b1-412f-aabb-20c14464bfb7" providerId="ADAL" clId="{25C97D6E-73B0-4140-96CD-2BA9D853D87A}" dt="2024-09-26T10:29:06.573" v="17932" actId="207"/>
          <ac:spMkLst>
            <pc:docMk/>
            <pc:sldMk cId="4011564890" sldId="2147470573"/>
            <ac:spMk id="17" creationId="{E27B0E0A-F484-A83A-F9A3-897DE37D0DE1}"/>
          </ac:spMkLst>
        </pc:spChg>
        <pc:spChg chg="mod">
          <ac:chgData name="Mathias Vercauteren" userId="fa5be325-c4b1-412f-aabb-20c14464bfb7" providerId="ADAL" clId="{25C97D6E-73B0-4140-96CD-2BA9D853D87A}" dt="2024-09-26T10:27:38.009" v="17877" actId="207"/>
          <ac:spMkLst>
            <pc:docMk/>
            <pc:sldMk cId="4011564890" sldId="2147470573"/>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1953828518" sldId="2147470574"/>
        </pc:sldMkLst>
        <pc:spChg chg="add mod">
          <ac:chgData name="Mathias Vercauteren" userId="fa5be325-c4b1-412f-aabb-20c14464bfb7" providerId="ADAL" clId="{25C97D6E-73B0-4140-96CD-2BA9D853D87A}" dt="2024-09-26T12:36:24.184" v="20465" actId="115"/>
          <ac:spMkLst>
            <pc:docMk/>
            <pc:sldMk cId="1953828518" sldId="2147470574"/>
            <ac:spMk id="13" creationId="{3786DDAC-05B0-9A62-48E2-F6A0FE2C5859}"/>
          </ac:spMkLst>
        </pc:spChg>
        <pc:spChg chg="add mod">
          <ac:chgData name="Mathias Vercauteren" userId="fa5be325-c4b1-412f-aabb-20c14464bfb7" providerId="ADAL" clId="{25C97D6E-73B0-4140-96CD-2BA9D853D87A}" dt="2024-09-26T10:56:18.215" v="18139"/>
          <ac:spMkLst>
            <pc:docMk/>
            <pc:sldMk cId="1953828518" sldId="2147470574"/>
            <ac:spMk id="14" creationId="{153C6038-20B9-68C1-BE4D-A1A41FDF6B54}"/>
          </ac:spMkLst>
        </pc:spChg>
        <pc:spChg chg="del">
          <ac:chgData name="Mathias Vercauteren" userId="fa5be325-c4b1-412f-aabb-20c14464bfb7" providerId="ADAL" clId="{25C97D6E-73B0-4140-96CD-2BA9D853D87A}" dt="2024-09-26T10:56:05.588" v="18137" actId="478"/>
          <ac:spMkLst>
            <pc:docMk/>
            <pc:sldMk cId="1953828518" sldId="2147470574"/>
            <ac:spMk id="17" creationId="{E27B0E0A-F484-A83A-F9A3-897DE37D0DE1}"/>
          </ac:spMkLst>
        </pc:spChg>
        <pc:spChg chg="mod">
          <ac:chgData name="Mathias Vercauteren" userId="fa5be325-c4b1-412f-aabb-20c14464bfb7" providerId="ADAL" clId="{25C97D6E-73B0-4140-96CD-2BA9D853D87A}" dt="2024-09-26T10:27:48.397" v="17880" actId="207"/>
          <ac:spMkLst>
            <pc:docMk/>
            <pc:sldMk cId="1953828518" sldId="2147470574"/>
            <ac:spMk id="18" creationId="{E4B352E5-7095-E9FB-281F-C89CFB72FDF0}"/>
          </ac:spMkLst>
        </pc:spChg>
        <pc:spChg chg="mod">
          <ac:chgData name="Mathias Vercauteren" userId="fa5be325-c4b1-412f-aabb-20c14464bfb7" providerId="ADAL" clId="{25C97D6E-73B0-4140-96CD-2BA9D853D87A}" dt="2024-09-26T10:27:41.927" v="17879" actId="207"/>
          <ac:spMkLst>
            <pc:docMk/>
            <pc:sldMk cId="1953828518" sldId="2147470574"/>
            <ac:spMk id="19" creationId="{2F91A056-A17A-2799-101A-9A3A706300CC}"/>
          </ac:spMkLst>
        </pc:spChg>
      </pc:sldChg>
      <pc:sldChg chg="addSp delSp modSp add mod modTransition">
        <pc:chgData name="Mathias Vercauteren" userId="fa5be325-c4b1-412f-aabb-20c14464bfb7" providerId="ADAL" clId="{25C97D6E-73B0-4140-96CD-2BA9D853D87A}" dt="2024-10-02T17:13:14.143" v="41813"/>
        <pc:sldMkLst>
          <pc:docMk/>
          <pc:sldMk cId="1679223219" sldId="2147470575"/>
        </pc:sldMkLst>
        <pc:spChg chg="mod">
          <ac:chgData name="Mathias Vercauteren" userId="fa5be325-c4b1-412f-aabb-20c14464bfb7" providerId="ADAL" clId="{25C97D6E-73B0-4140-96CD-2BA9D853D87A}" dt="2024-09-26T11:08:18.381" v="18543" actId="207"/>
          <ac:spMkLst>
            <pc:docMk/>
            <pc:sldMk cId="1679223219" sldId="2147470575"/>
            <ac:spMk id="13" creationId="{3786DDAC-05B0-9A62-48E2-F6A0FE2C5859}"/>
          </ac:spMkLst>
        </pc:spChg>
        <pc:picChg chg="add mod">
          <ac:chgData name="Mathias Vercauteren" userId="fa5be325-c4b1-412f-aabb-20c14464bfb7" providerId="ADAL" clId="{25C97D6E-73B0-4140-96CD-2BA9D853D87A}" dt="2024-09-26T11:08:09.818" v="18537" actId="1037"/>
          <ac:picMkLst>
            <pc:docMk/>
            <pc:sldMk cId="1679223219" sldId="2147470575"/>
            <ac:picMk id="16" creationId="{BB8E6A62-7A3D-ADC4-1D71-62637B2D5F97}"/>
          </ac:picMkLst>
        </pc:picChg>
        <pc:picChg chg="add mod">
          <ac:chgData name="Mathias Vercauteren" userId="fa5be325-c4b1-412f-aabb-20c14464bfb7" providerId="ADAL" clId="{25C97D6E-73B0-4140-96CD-2BA9D853D87A}" dt="2024-09-26T11:08:09.818" v="18537" actId="1037"/>
          <ac:picMkLst>
            <pc:docMk/>
            <pc:sldMk cId="1679223219" sldId="2147470575"/>
            <ac:picMk id="20" creationId="{F42D6DC9-A8AF-E718-6030-6BDD37A19C4B}"/>
          </ac:picMkLst>
        </pc:picChg>
        <pc:picChg chg="add mod">
          <ac:chgData name="Mathias Vercauteren" userId="fa5be325-c4b1-412f-aabb-20c14464bfb7" providerId="ADAL" clId="{25C97D6E-73B0-4140-96CD-2BA9D853D87A}" dt="2024-09-26T11:08:09.818" v="18537" actId="1037"/>
          <ac:picMkLst>
            <pc:docMk/>
            <pc:sldMk cId="1679223219" sldId="2147470575"/>
            <ac:picMk id="22" creationId="{EE313A5B-5DB8-9190-AC18-C2B7E3AC9E26}"/>
          </ac:picMkLst>
        </pc:picChg>
        <pc:picChg chg="add mod">
          <ac:chgData name="Mathias Vercauteren" userId="fa5be325-c4b1-412f-aabb-20c14464bfb7" providerId="ADAL" clId="{25C97D6E-73B0-4140-96CD-2BA9D853D87A}" dt="2024-09-26T11:08:09.818" v="18537" actId="1037"/>
          <ac:picMkLst>
            <pc:docMk/>
            <pc:sldMk cId="1679223219" sldId="2147470575"/>
            <ac:picMk id="24" creationId="{BCF05650-BDF4-98F5-1884-0484537DE9A7}"/>
          </ac:picMkLst>
        </pc:picChg>
        <pc:picChg chg="add mod">
          <ac:chgData name="Mathias Vercauteren" userId="fa5be325-c4b1-412f-aabb-20c14464bfb7" providerId="ADAL" clId="{25C97D6E-73B0-4140-96CD-2BA9D853D87A}" dt="2024-09-26T11:08:09.818" v="18537" actId="1037"/>
          <ac:picMkLst>
            <pc:docMk/>
            <pc:sldMk cId="1679223219" sldId="2147470575"/>
            <ac:picMk id="26" creationId="{AB165E93-DFD7-DFEC-0E27-854673EE92FE}"/>
          </ac:picMkLst>
        </pc:picChg>
        <pc:picChg chg="add mod">
          <ac:chgData name="Mathias Vercauteren" userId="fa5be325-c4b1-412f-aabb-20c14464bfb7" providerId="ADAL" clId="{25C97D6E-73B0-4140-96CD-2BA9D853D87A}" dt="2024-09-26T11:08:09.818" v="18537" actId="1037"/>
          <ac:picMkLst>
            <pc:docMk/>
            <pc:sldMk cId="1679223219" sldId="2147470575"/>
            <ac:picMk id="28" creationId="{F95B074A-2CAD-1161-703F-2945D3E87BB2}"/>
          </ac:picMkLst>
        </pc:picChg>
        <pc:picChg chg="add mod">
          <ac:chgData name="Mathias Vercauteren" userId="fa5be325-c4b1-412f-aabb-20c14464bfb7" providerId="ADAL" clId="{25C97D6E-73B0-4140-96CD-2BA9D853D87A}" dt="2024-09-26T11:08:09.818" v="18537" actId="1037"/>
          <ac:picMkLst>
            <pc:docMk/>
            <pc:sldMk cId="1679223219" sldId="2147470575"/>
            <ac:picMk id="30" creationId="{D631CAF2-4F17-739D-693D-5EEA9F419B6A}"/>
          </ac:picMkLst>
        </pc:picChg>
        <pc:picChg chg="add mod">
          <ac:chgData name="Mathias Vercauteren" userId="fa5be325-c4b1-412f-aabb-20c14464bfb7" providerId="ADAL" clId="{25C97D6E-73B0-4140-96CD-2BA9D853D87A}" dt="2024-09-26T11:08:09.818" v="18537" actId="1037"/>
          <ac:picMkLst>
            <pc:docMk/>
            <pc:sldMk cId="1679223219" sldId="2147470575"/>
            <ac:picMk id="32" creationId="{A361E811-151B-FF57-04AD-3E8B5CA68EC5}"/>
          </ac:picMkLst>
        </pc:picChg>
        <pc:picChg chg="add mod">
          <ac:chgData name="Mathias Vercauteren" userId="fa5be325-c4b1-412f-aabb-20c14464bfb7" providerId="ADAL" clId="{25C97D6E-73B0-4140-96CD-2BA9D853D87A}" dt="2024-09-26T11:08:09.818" v="18537" actId="1037"/>
          <ac:picMkLst>
            <pc:docMk/>
            <pc:sldMk cId="1679223219" sldId="2147470575"/>
            <ac:picMk id="34" creationId="{F1E15D23-E34B-508B-6989-FBD4D07A419A}"/>
          </ac:picMkLst>
        </pc:picChg>
        <pc:picChg chg="add mod">
          <ac:chgData name="Mathias Vercauteren" userId="fa5be325-c4b1-412f-aabb-20c14464bfb7" providerId="ADAL" clId="{25C97D6E-73B0-4140-96CD-2BA9D853D87A}" dt="2024-09-26T11:08:09.818" v="18537" actId="1037"/>
          <ac:picMkLst>
            <pc:docMk/>
            <pc:sldMk cId="1679223219" sldId="2147470575"/>
            <ac:picMk id="36" creationId="{11FF8F48-D61C-A6E1-38BE-86382C1493B6}"/>
          </ac:picMkLst>
        </pc:picChg>
        <pc:picChg chg="add mod">
          <ac:chgData name="Mathias Vercauteren" userId="fa5be325-c4b1-412f-aabb-20c14464bfb7" providerId="ADAL" clId="{25C97D6E-73B0-4140-96CD-2BA9D853D87A}" dt="2024-09-26T11:08:09.818" v="18537" actId="1037"/>
          <ac:picMkLst>
            <pc:docMk/>
            <pc:sldMk cId="1679223219" sldId="2147470575"/>
            <ac:picMk id="38" creationId="{28939405-E7FB-D424-C733-47483553D19C}"/>
          </ac:picMkLst>
        </pc:picChg>
        <pc:picChg chg="add mod">
          <ac:chgData name="Mathias Vercauteren" userId="fa5be325-c4b1-412f-aabb-20c14464bfb7" providerId="ADAL" clId="{25C97D6E-73B0-4140-96CD-2BA9D853D87A}" dt="2024-09-26T11:08:09.818" v="18537" actId="1037"/>
          <ac:picMkLst>
            <pc:docMk/>
            <pc:sldMk cId="1679223219" sldId="2147470575"/>
            <ac:picMk id="40" creationId="{F380974D-7CF8-1CD7-99AD-C47E516F0BFE}"/>
          </ac:picMkLst>
        </pc:picChg>
        <pc:picChg chg="add mod">
          <ac:chgData name="Mathias Vercauteren" userId="fa5be325-c4b1-412f-aabb-20c14464bfb7" providerId="ADAL" clId="{25C97D6E-73B0-4140-96CD-2BA9D853D87A}" dt="2024-09-26T11:08:09.818" v="18537" actId="1037"/>
          <ac:picMkLst>
            <pc:docMk/>
            <pc:sldMk cId="1679223219" sldId="2147470575"/>
            <ac:picMk id="42" creationId="{067FA861-388C-B958-6DC5-769EC4A7FFF4}"/>
          </ac:picMkLst>
        </pc:picChg>
        <pc:picChg chg="add mod">
          <ac:chgData name="Mathias Vercauteren" userId="fa5be325-c4b1-412f-aabb-20c14464bfb7" providerId="ADAL" clId="{25C97D6E-73B0-4140-96CD-2BA9D853D87A}" dt="2024-09-26T11:08:09.818" v="18537" actId="1037"/>
          <ac:picMkLst>
            <pc:docMk/>
            <pc:sldMk cId="1679223219" sldId="2147470575"/>
            <ac:picMk id="44" creationId="{5621CC1F-403E-CCBF-CDAF-D5C78C8C2B9D}"/>
          </ac:picMkLst>
        </pc:picChg>
        <pc:picChg chg="add mod">
          <ac:chgData name="Mathias Vercauteren" userId="fa5be325-c4b1-412f-aabb-20c14464bfb7" providerId="ADAL" clId="{25C97D6E-73B0-4140-96CD-2BA9D853D87A}" dt="2024-09-26T11:08:09.818" v="18537" actId="1037"/>
          <ac:picMkLst>
            <pc:docMk/>
            <pc:sldMk cId="1679223219" sldId="2147470575"/>
            <ac:picMk id="46" creationId="{DE6D36B5-CC17-E631-E379-A4D74EC78498}"/>
          </ac:picMkLst>
        </pc:picChg>
        <pc:picChg chg="add del mod">
          <ac:chgData name="Mathias Vercauteren" userId="fa5be325-c4b1-412f-aabb-20c14464bfb7" providerId="ADAL" clId="{25C97D6E-73B0-4140-96CD-2BA9D853D87A}" dt="2024-09-26T11:07:24.942" v="18501" actId="478"/>
          <ac:picMkLst>
            <pc:docMk/>
            <pc:sldMk cId="1679223219" sldId="2147470575"/>
            <ac:picMk id="48" creationId="{15B2541E-89A2-0444-CFDE-E4B3245E887F}"/>
          </ac:picMkLst>
        </pc:picChg>
      </pc:sldChg>
      <pc:sldChg chg="addSp modSp add mod ord modTransition">
        <pc:chgData name="Mathias Vercauteren" userId="fa5be325-c4b1-412f-aabb-20c14464bfb7" providerId="ADAL" clId="{25C97D6E-73B0-4140-96CD-2BA9D853D87A}" dt="2024-10-02T17:13:14.143" v="41813"/>
        <pc:sldMkLst>
          <pc:docMk/>
          <pc:sldMk cId="3034892571" sldId="2147470576"/>
        </pc:sldMkLst>
        <pc:spChg chg="mod">
          <ac:chgData name="Mathias Vercauteren" userId="fa5be325-c4b1-412f-aabb-20c14464bfb7" providerId="ADAL" clId="{25C97D6E-73B0-4140-96CD-2BA9D853D87A}" dt="2024-09-26T11:13:31.639" v="18809" actId="5793"/>
          <ac:spMkLst>
            <pc:docMk/>
            <pc:sldMk cId="3034892571" sldId="2147470576"/>
            <ac:spMk id="13" creationId="{3786DDAC-05B0-9A62-48E2-F6A0FE2C5859}"/>
          </ac:spMkLst>
        </pc:spChg>
        <pc:spChg chg="mod">
          <ac:chgData name="Mathias Vercauteren" userId="fa5be325-c4b1-412f-aabb-20c14464bfb7" providerId="ADAL" clId="{25C97D6E-73B0-4140-96CD-2BA9D853D87A}" dt="2024-09-26T11:11:31.744" v="18655" actId="20577"/>
          <ac:spMkLst>
            <pc:docMk/>
            <pc:sldMk cId="3034892571" sldId="2147470576"/>
            <ac:spMk id="14" creationId="{153C6038-20B9-68C1-BE4D-A1A41FDF6B54}"/>
          </ac:spMkLst>
        </pc:spChg>
        <pc:picChg chg="add mod">
          <ac:chgData name="Mathias Vercauteren" userId="fa5be325-c4b1-412f-aabb-20c14464bfb7" providerId="ADAL" clId="{25C97D6E-73B0-4140-96CD-2BA9D853D87A}" dt="2024-09-26T11:34:11.035" v="19130" actId="1076"/>
          <ac:picMkLst>
            <pc:docMk/>
            <pc:sldMk cId="3034892571" sldId="2147470576"/>
            <ac:picMk id="15" creationId="{09DAA2DE-522A-57AC-D457-ABDBB3E38C33}"/>
          </ac:picMkLst>
        </pc:picChg>
        <pc:picChg chg="add mod">
          <ac:chgData name="Mathias Vercauteren" userId="fa5be325-c4b1-412f-aabb-20c14464bfb7" providerId="ADAL" clId="{25C97D6E-73B0-4140-96CD-2BA9D853D87A}" dt="2024-09-26T11:34:11.035" v="19130" actId="1076"/>
          <ac:picMkLst>
            <pc:docMk/>
            <pc:sldMk cId="3034892571" sldId="2147470576"/>
            <ac:picMk id="16" creationId="{D7FDC320-9789-089A-1946-A970D47BB45B}"/>
          </ac:picMkLst>
        </pc:picChg>
        <pc:picChg chg="add mod">
          <ac:chgData name="Mathias Vercauteren" userId="fa5be325-c4b1-412f-aabb-20c14464bfb7" providerId="ADAL" clId="{25C97D6E-73B0-4140-96CD-2BA9D853D87A}" dt="2024-09-26T11:34:11.035" v="19130" actId="1076"/>
          <ac:picMkLst>
            <pc:docMk/>
            <pc:sldMk cId="3034892571" sldId="2147470576"/>
            <ac:picMk id="17" creationId="{54F49026-87BE-8520-8847-D7D0539F1426}"/>
          </ac:picMkLst>
        </pc:picChg>
        <pc:picChg chg="add mod">
          <ac:chgData name="Mathias Vercauteren" userId="fa5be325-c4b1-412f-aabb-20c14464bfb7" providerId="ADAL" clId="{25C97D6E-73B0-4140-96CD-2BA9D853D87A}" dt="2024-09-26T11:34:11.035" v="19130" actId="1076"/>
          <ac:picMkLst>
            <pc:docMk/>
            <pc:sldMk cId="3034892571" sldId="2147470576"/>
            <ac:picMk id="20" creationId="{2F75EDC6-2D34-683B-6959-3B609962D133}"/>
          </ac:picMkLst>
        </pc:picChg>
        <pc:picChg chg="add mod">
          <ac:chgData name="Mathias Vercauteren" userId="fa5be325-c4b1-412f-aabb-20c14464bfb7" providerId="ADAL" clId="{25C97D6E-73B0-4140-96CD-2BA9D853D87A}" dt="2024-09-26T11:34:11.035" v="19130" actId="1076"/>
          <ac:picMkLst>
            <pc:docMk/>
            <pc:sldMk cId="3034892571" sldId="2147470576"/>
            <ac:picMk id="21" creationId="{9151BB4F-E651-A288-F2D9-5B6189C0A3DB}"/>
          </ac:picMkLst>
        </pc:picChg>
        <pc:picChg chg="add mod">
          <ac:chgData name="Mathias Vercauteren" userId="fa5be325-c4b1-412f-aabb-20c14464bfb7" providerId="ADAL" clId="{25C97D6E-73B0-4140-96CD-2BA9D853D87A}" dt="2024-09-26T11:34:11.035" v="19130" actId="1076"/>
          <ac:picMkLst>
            <pc:docMk/>
            <pc:sldMk cId="3034892571" sldId="2147470576"/>
            <ac:picMk id="22" creationId="{244359F8-1939-3968-E709-575C916E6BB0}"/>
          </ac:picMkLst>
        </pc:picChg>
        <pc:picChg chg="add mod">
          <ac:chgData name="Mathias Vercauteren" userId="fa5be325-c4b1-412f-aabb-20c14464bfb7" providerId="ADAL" clId="{25C97D6E-73B0-4140-96CD-2BA9D853D87A}" dt="2024-09-26T11:34:11.035" v="19130" actId="1076"/>
          <ac:picMkLst>
            <pc:docMk/>
            <pc:sldMk cId="3034892571" sldId="2147470576"/>
            <ac:picMk id="23" creationId="{8168E3C2-8310-59AE-8E96-076CDE1DC45B}"/>
          </ac:picMkLst>
        </pc:picChg>
        <pc:picChg chg="add mod">
          <ac:chgData name="Mathias Vercauteren" userId="fa5be325-c4b1-412f-aabb-20c14464bfb7" providerId="ADAL" clId="{25C97D6E-73B0-4140-96CD-2BA9D853D87A}" dt="2024-09-26T11:34:11.035" v="19130" actId="1076"/>
          <ac:picMkLst>
            <pc:docMk/>
            <pc:sldMk cId="3034892571" sldId="2147470576"/>
            <ac:picMk id="24" creationId="{9D7ACE19-BA34-4C6B-C8F6-BC28C6F2F61C}"/>
          </ac:picMkLst>
        </pc:picChg>
        <pc:picChg chg="add mod">
          <ac:chgData name="Mathias Vercauteren" userId="fa5be325-c4b1-412f-aabb-20c14464bfb7" providerId="ADAL" clId="{25C97D6E-73B0-4140-96CD-2BA9D853D87A}" dt="2024-09-26T11:34:11.035" v="19130" actId="1076"/>
          <ac:picMkLst>
            <pc:docMk/>
            <pc:sldMk cId="3034892571" sldId="2147470576"/>
            <ac:picMk id="25" creationId="{80C27512-85C8-6BD3-A13C-C1E2AB27C3FA}"/>
          </ac:picMkLst>
        </pc:picChg>
        <pc:picChg chg="add mod">
          <ac:chgData name="Mathias Vercauteren" userId="fa5be325-c4b1-412f-aabb-20c14464bfb7" providerId="ADAL" clId="{25C97D6E-73B0-4140-96CD-2BA9D853D87A}" dt="2024-09-26T11:34:11.035" v="19130" actId="1076"/>
          <ac:picMkLst>
            <pc:docMk/>
            <pc:sldMk cId="3034892571" sldId="2147470576"/>
            <ac:picMk id="26" creationId="{C669DC5E-3BB6-42DA-8D47-827A1939DB8C}"/>
          </ac:picMkLst>
        </pc:picChg>
        <pc:picChg chg="add mod">
          <ac:chgData name="Mathias Vercauteren" userId="fa5be325-c4b1-412f-aabb-20c14464bfb7" providerId="ADAL" clId="{25C97D6E-73B0-4140-96CD-2BA9D853D87A}" dt="2024-09-26T11:34:11.035" v="19130" actId="1076"/>
          <ac:picMkLst>
            <pc:docMk/>
            <pc:sldMk cId="3034892571" sldId="2147470576"/>
            <ac:picMk id="27" creationId="{7B64E5B1-C1CB-6BD1-2F6B-3CE6B2D2882A}"/>
          </ac:picMkLst>
        </pc:picChg>
        <pc:picChg chg="add mod">
          <ac:chgData name="Mathias Vercauteren" userId="fa5be325-c4b1-412f-aabb-20c14464bfb7" providerId="ADAL" clId="{25C97D6E-73B0-4140-96CD-2BA9D853D87A}" dt="2024-09-26T11:34:11.035" v="19130" actId="1076"/>
          <ac:picMkLst>
            <pc:docMk/>
            <pc:sldMk cId="3034892571" sldId="2147470576"/>
            <ac:picMk id="28" creationId="{F6F204CB-8CFC-BCF7-EB6B-3DA55C5DEEC8}"/>
          </ac:picMkLst>
        </pc:picChg>
        <pc:picChg chg="add mod">
          <ac:chgData name="Mathias Vercauteren" userId="fa5be325-c4b1-412f-aabb-20c14464bfb7" providerId="ADAL" clId="{25C97D6E-73B0-4140-96CD-2BA9D853D87A}" dt="2024-09-26T11:34:11.035" v="19130" actId="1076"/>
          <ac:picMkLst>
            <pc:docMk/>
            <pc:sldMk cId="3034892571" sldId="2147470576"/>
            <ac:picMk id="29" creationId="{F3C0619F-19DE-063C-CA59-7137A452DB24}"/>
          </ac:picMkLst>
        </pc:picChg>
        <pc:picChg chg="add mod">
          <ac:chgData name="Mathias Vercauteren" userId="fa5be325-c4b1-412f-aabb-20c14464bfb7" providerId="ADAL" clId="{25C97D6E-73B0-4140-96CD-2BA9D853D87A}" dt="2024-09-26T11:34:11.035" v="19130" actId="1076"/>
          <ac:picMkLst>
            <pc:docMk/>
            <pc:sldMk cId="3034892571" sldId="2147470576"/>
            <ac:picMk id="30" creationId="{83B59664-2F40-0BDB-41CE-A01F7E06E90A}"/>
          </ac:picMkLst>
        </pc:picChg>
        <pc:picChg chg="add mod">
          <ac:chgData name="Mathias Vercauteren" userId="fa5be325-c4b1-412f-aabb-20c14464bfb7" providerId="ADAL" clId="{25C97D6E-73B0-4140-96CD-2BA9D853D87A}" dt="2024-09-26T11:34:11.035" v="19130" actId="1076"/>
          <ac:picMkLst>
            <pc:docMk/>
            <pc:sldMk cId="3034892571" sldId="2147470576"/>
            <ac:picMk id="31" creationId="{2F1120B6-2ECA-9EED-01F3-73842472C17E}"/>
          </ac:picMkLst>
        </pc:picChg>
        <pc:picChg chg="add mod">
          <ac:chgData name="Mathias Vercauteren" userId="fa5be325-c4b1-412f-aabb-20c14464bfb7" providerId="ADAL" clId="{25C97D6E-73B0-4140-96CD-2BA9D853D87A}" dt="2024-09-26T11:34:11.035" v="19130" actId="1076"/>
          <ac:picMkLst>
            <pc:docMk/>
            <pc:sldMk cId="3034892571" sldId="2147470576"/>
            <ac:picMk id="32" creationId="{00CB50C7-8701-E5B9-988B-9CBD194935E1}"/>
          </ac:picMkLst>
        </pc:picChg>
        <pc:picChg chg="add mod">
          <ac:chgData name="Mathias Vercauteren" userId="fa5be325-c4b1-412f-aabb-20c14464bfb7" providerId="ADAL" clId="{25C97D6E-73B0-4140-96CD-2BA9D853D87A}" dt="2024-09-26T11:34:11.035" v="19130" actId="1076"/>
          <ac:picMkLst>
            <pc:docMk/>
            <pc:sldMk cId="3034892571" sldId="2147470576"/>
            <ac:picMk id="33" creationId="{DA5377E4-D2B0-3F39-28B7-D5A05C2D58D5}"/>
          </ac:picMkLst>
        </pc:picChg>
        <pc:picChg chg="add mod">
          <ac:chgData name="Mathias Vercauteren" userId="fa5be325-c4b1-412f-aabb-20c14464bfb7" providerId="ADAL" clId="{25C97D6E-73B0-4140-96CD-2BA9D853D87A}" dt="2024-09-26T11:34:11.035" v="19130" actId="1076"/>
          <ac:picMkLst>
            <pc:docMk/>
            <pc:sldMk cId="3034892571" sldId="2147470576"/>
            <ac:picMk id="34" creationId="{26536FAD-0D2C-325F-8EA0-2681508B2A99}"/>
          </ac:picMkLst>
        </pc:picChg>
        <pc:picChg chg="add mod">
          <ac:chgData name="Mathias Vercauteren" userId="fa5be325-c4b1-412f-aabb-20c14464bfb7" providerId="ADAL" clId="{25C97D6E-73B0-4140-96CD-2BA9D853D87A}" dt="2024-09-26T11:34:11.035" v="19130" actId="1076"/>
          <ac:picMkLst>
            <pc:docMk/>
            <pc:sldMk cId="3034892571" sldId="2147470576"/>
            <ac:picMk id="35" creationId="{9F51BFE7-A793-7296-EE79-94DFF97C18F1}"/>
          </ac:picMkLst>
        </pc:picChg>
        <pc:picChg chg="add mod">
          <ac:chgData name="Mathias Vercauteren" userId="fa5be325-c4b1-412f-aabb-20c14464bfb7" providerId="ADAL" clId="{25C97D6E-73B0-4140-96CD-2BA9D853D87A}" dt="2024-09-26T11:34:11.035" v="19130" actId="1076"/>
          <ac:picMkLst>
            <pc:docMk/>
            <pc:sldMk cId="3034892571" sldId="2147470576"/>
            <ac:picMk id="36" creationId="{5174ADAA-8B83-3E3B-852C-C50F2E6E0E6F}"/>
          </ac:picMkLst>
        </pc:picChg>
        <pc:picChg chg="add mod">
          <ac:chgData name="Mathias Vercauteren" userId="fa5be325-c4b1-412f-aabb-20c14464bfb7" providerId="ADAL" clId="{25C97D6E-73B0-4140-96CD-2BA9D853D87A}" dt="2024-09-26T11:34:11.035" v="19130" actId="1076"/>
          <ac:picMkLst>
            <pc:docMk/>
            <pc:sldMk cId="3034892571" sldId="2147470576"/>
            <ac:picMk id="37" creationId="{D9E26D3A-A406-8476-BCC8-493CDC4E9DA1}"/>
          </ac:picMkLst>
        </pc:picChg>
        <pc:picChg chg="add mod">
          <ac:chgData name="Mathias Vercauteren" userId="fa5be325-c4b1-412f-aabb-20c14464bfb7" providerId="ADAL" clId="{25C97D6E-73B0-4140-96CD-2BA9D853D87A}" dt="2024-09-26T11:34:11.035" v="19130" actId="1076"/>
          <ac:picMkLst>
            <pc:docMk/>
            <pc:sldMk cId="3034892571" sldId="2147470576"/>
            <ac:picMk id="38" creationId="{54E870B0-1AEF-534A-0006-6222CEEB7810}"/>
          </ac:picMkLst>
        </pc:picChg>
        <pc:picChg chg="add mod">
          <ac:chgData name="Mathias Vercauteren" userId="fa5be325-c4b1-412f-aabb-20c14464bfb7" providerId="ADAL" clId="{25C97D6E-73B0-4140-96CD-2BA9D853D87A}" dt="2024-09-26T11:34:11.035" v="19130" actId="1076"/>
          <ac:picMkLst>
            <pc:docMk/>
            <pc:sldMk cId="3034892571" sldId="2147470576"/>
            <ac:picMk id="39" creationId="{4E629006-24BB-D687-F77C-8AAC6F0C6859}"/>
          </ac:picMkLst>
        </pc:picChg>
        <pc:picChg chg="add mod">
          <ac:chgData name="Mathias Vercauteren" userId="fa5be325-c4b1-412f-aabb-20c14464bfb7" providerId="ADAL" clId="{25C97D6E-73B0-4140-96CD-2BA9D853D87A}" dt="2024-09-26T11:34:11.035" v="19130" actId="1076"/>
          <ac:picMkLst>
            <pc:docMk/>
            <pc:sldMk cId="3034892571" sldId="2147470576"/>
            <ac:picMk id="40" creationId="{4B2E3926-88B1-804F-14AB-B1CEF771E87A}"/>
          </ac:picMkLst>
        </pc:picChg>
        <pc:picChg chg="add mod">
          <ac:chgData name="Mathias Vercauteren" userId="fa5be325-c4b1-412f-aabb-20c14464bfb7" providerId="ADAL" clId="{25C97D6E-73B0-4140-96CD-2BA9D853D87A}" dt="2024-09-26T11:34:11.035" v="19130" actId="1076"/>
          <ac:picMkLst>
            <pc:docMk/>
            <pc:sldMk cId="3034892571" sldId="2147470576"/>
            <ac:picMk id="41" creationId="{3982F4E8-B290-CDA9-D246-A43847520595}"/>
          </ac:picMkLst>
        </pc:picChg>
        <pc:picChg chg="add mod">
          <ac:chgData name="Mathias Vercauteren" userId="fa5be325-c4b1-412f-aabb-20c14464bfb7" providerId="ADAL" clId="{25C97D6E-73B0-4140-96CD-2BA9D853D87A}" dt="2024-09-26T11:34:11.035" v="19130" actId="1076"/>
          <ac:picMkLst>
            <pc:docMk/>
            <pc:sldMk cId="3034892571" sldId="2147470576"/>
            <ac:picMk id="42" creationId="{88AA2E35-548A-52A2-C0B6-84775E0CD48F}"/>
          </ac:picMkLst>
        </pc:picChg>
        <pc:picChg chg="add mod">
          <ac:chgData name="Mathias Vercauteren" userId="fa5be325-c4b1-412f-aabb-20c14464bfb7" providerId="ADAL" clId="{25C97D6E-73B0-4140-96CD-2BA9D853D87A}" dt="2024-09-26T11:34:11.035" v="19130" actId="1076"/>
          <ac:picMkLst>
            <pc:docMk/>
            <pc:sldMk cId="3034892571" sldId="2147470576"/>
            <ac:picMk id="43" creationId="{06F24D7A-E4D0-FC56-D6DF-66D0FC2A2915}"/>
          </ac:picMkLst>
        </pc:picChg>
      </pc:sldChg>
      <pc:sldChg chg="modSp add mod modTransition">
        <pc:chgData name="Mathias Vercauteren" userId="fa5be325-c4b1-412f-aabb-20c14464bfb7" providerId="ADAL" clId="{25C97D6E-73B0-4140-96CD-2BA9D853D87A}" dt="2024-10-02T17:13:14.143" v="41813"/>
        <pc:sldMkLst>
          <pc:docMk/>
          <pc:sldMk cId="2373457439" sldId="2147470577"/>
        </pc:sldMkLst>
        <pc:spChg chg="mod">
          <ac:chgData name="Mathias Vercauteren" userId="fa5be325-c4b1-412f-aabb-20c14464bfb7" providerId="ADAL" clId="{25C97D6E-73B0-4140-96CD-2BA9D853D87A}" dt="2024-09-26T11:51:58.625" v="19464" actId="20577"/>
          <ac:spMkLst>
            <pc:docMk/>
            <pc:sldMk cId="2373457439" sldId="2147470577"/>
            <ac:spMk id="13" creationId="{3786DDAC-05B0-9A62-48E2-F6A0FE2C5859}"/>
          </ac:spMkLst>
        </pc:spChg>
        <pc:spChg chg="mod">
          <ac:chgData name="Mathias Vercauteren" userId="fa5be325-c4b1-412f-aabb-20c14464bfb7" providerId="ADAL" clId="{25C97D6E-73B0-4140-96CD-2BA9D853D87A}" dt="2024-09-26T11:15:55.565" v="18837" actId="6549"/>
          <ac:spMkLst>
            <pc:docMk/>
            <pc:sldMk cId="2373457439" sldId="2147470577"/>
            <ac:spMk id="14" creationId="{153C6038-20B9-68C1-BE4D-A1A41FDF6B54}"/>
          </ac:spMkLst>
        </pc:spChg>
      </pc:sldChg>
      <pc:sldChg chg="addSp delSp modSp add mod modTransition">
        <pc:chgData name="Mathias Vercauteren" userId="fa5be325-c4b1-412f-aabb-20c14464bfb7" providerId="ADAL" clId="{25C97D6E-73B0-4140-96CD-2BA9D853D87A}" dt="2024-10-02T17:13:14.143" v="41813"/>
        <pc:sldMkLst>
          <pc:docMk/>
          <pc:sldMk cId="3044352829" sldId="2147470578"/>
        </pc:sldMkLst>
        <pc:spChg chg="del">
          <ac:chgData name="Mathias Vercauteren" userId="fa5be325-c4b1-412f-aabb-20c14464bfb7" providerId="ADAL" clId="{25C97D6E-73B0-4140-96CD-2BA9D853D87A}" dt="2024-09-26T11:21:00.357" v="18843" actId="478"/>
          <ac:spMkLst>
            <pc:docMk/>
            <pc:sldMk cId="3044352829" sldId="2147470578"/>
            <ac:spMk id="13" creationId="{3786DDAC-05B0-9A62-48E2-F6A0FE2C5859}"/>
          </ac:spMkLst>
        </pc:spChg>
        <pc:spChg chg="mod">
          <ac:chgData name="Mathias Vercauteren" userId="fa5be325-c4b1-412f-aabb-20c14464bfb7" providerId="ADAL" clId="{25C97D6E-73B0-4140-96CD-2BA9D853D87A}" dt="2024-09-26T11:28:00.304" v="19058" actId="1076"/>
          <ac:spMkLst>
            <pc:docMk/>
            <pc:sldMk cId="3044352829" sldId="2147470578"/>
            <ac:spMk id="14" creationId="{153C6038-20B9-68C1-BE4D-A1A41FDF6B54}"/>
          </ac:spMkLst>
        </pc:spChg>
        <pc:spChg chg="add mod">
          <ac:chgData name="Mathias Vercauteren" userId="fa5be325-c4b1-412f-aabb-20c14464bfb7" providerId="ADAL" clId="{25C97D6E-73B0-4140-96CD-2BA9D853D87A}" dt="2024-09-26T11:32:56.738" v="19119" actId="1076"/>
          <ac:spMkLst>
            <pc:docMk/>
            <pc:sldMk cId="3044352829" sldId="2147470578"/>
            <ac:spMk id="15" creationId="{66564894-6CD9-7B79-D3AE-E6F011990444}"/>
          </ac:spMkLst>
        </pc:spChg>
        <pc:spChg chg="add mod">
          <ac:chgData name="Mathias Vercauteren" userId="fa5be325-c4b1-412f-aabb-20c14464bfb7" providerId="ADAL" clId="{25C97D6E-73B0-4140-96CD-2BA9D853D87A}" dt="2024-09-26T11:23:04.148" v="18974" actId="1076"/>
          <ac:spMkLst>
            <pc:docMk/>
            <pc:sldMk cId="3044352829" sldId="2147470578"/>
            <ac:spMk id="33" creationId="{FE0FEE59-BED1-6933-8F79-59664DDEAC99}"/>
          </ac:spMkLst>
        </pc:spChg>
        <pc:spChg chg="add mod">
          <ac:chgData name="Mathias Vercauteren" userId="fa5be325-c4b1-412f-aabb-20c14464bfb7" providerId="ADAL" clId="{25C97D6E-73B0-4140-96CD-2BA9D853D87A}" dt="2024-09-26T11:32:59.002" v="19120" actId="1076"/>
          <ac:spMkLst>
            <pc:docMk/>
            <pc:sldMk cId="3044352829" sldId="2147470578"/>
            <ac:spMk id="34" creationId="{3B3603C9-70DF-950B-CB03-C483CAFE6940}"/>
          </ac:spMkLst>
        </pc:spChg>
        <pc:spChg chg="add mod">
          <ac:chgData name="Mathias Vercauteren" userId="fa5be325-c4b1-412f-aabb-20c14464bfb7" providerId="ADAL" clId="{25C97D6E-73B0-4140-96CD-2BA9D853D87A}" dt="2024-09-26T11:32:46.972" v="19117" actId="1076"/>
          <ac:spMkLst>
            <pc:docMk/>
            <pc:sldMk cId="3044352829" sldId="2147470578"/>
            <ac:spMk id="35" creationId="{8BD512F4-3AE6-C216-06EA-50FB79D60861}"/>
          </ac:spMkLst>
        </pc:spChg>
        <pc:spChg chg="add mod">
          <ac:chgData name="Mathias Vercauteren" userId="fa5be325-c4b1-412f-aabb-20c14464bfb7" providerId="ADAL" clId="{25C97D6E-73B0-4140-96CD-2BA9D853D87A}" dt="2024-09-26T11:32:52.747" v="19118" actId="1076"/>
          <ac:spMkLst>
            <pc:docMk/>
            <pc:sldMk cId="3044352829" sldId="2147470578"/>
            <ac:spMk id="36" creationId="{2006D37F-1406-E217-203E-68CD744BACD1}"/>
          </ac:spMkLst>
        </pc:spChg>
        <pc:spChg chg="add del mod">
          <ac:chgData name="Mathias Vercauteren" userId="fa5be325-c4b1-412f-aabb-20c14464bfb7" providerId="ADAL" clId="{25C97D6E-73B0-4140-96CD-2BA9D853D87A}" dt="2024-09-26T11:32:41.522" v="19116" actId="478"/>
          <ac:spMkLst>
            <pc:docMk/>
            <pc:sldMk cId="3044352829" sldId="2147470578"/>
            <ac:spMk id="37" creationId="{BC2744C4-1FE1-3604-B327-7F020A33AE86}"/>
          </ac:spMkLst>
        </pc:spChg>
        <pc:picChg chg="add mod">
          <ac:chgData name="Mathias Vercauteren" userId="fa5be325-c4b1-412f-aabb-20c14464bfb7" providerId="ADAL" clId="{25C97D6E-73B0-4140-96CD-2BA9D853D87A}" dt="2024-09-26T11:32:59.002" v="19120" actId="1076"/>
          <ac:picMkLst>
            <pc:docMk/>
            <pc:sldMk cId="3044352829" sldId="2147470578"/>
            <ac:picMk id="16" creationId="{DF9A4CE6-D0DB-8EF7-24D7-860E8B2FE802}"/>
          </ac:picMkLst>
        </pc:picChg>
        <pc:picChg chg="add mod">
          <ac:chgData name="Mathias Vercauteren" userId="fa5be325-c4b1-412f-aabb-20c14464bfb7" providerId="ADAL" clId="{25C97D6E-73B0-4140-96CD-2BA9D853D87A}" dt="2024-09-26T11:21:12.590" v="18846" actId="14100"/>
          <ac:picMkLst>
            <pc:docMk/>
            <pc:sldMk cId="3044352829" sldId="2147470578"/>
            <ac:picMk id="17" creationId="{E151CAB5-18AF-6C86-066D-CD59DA9B797E}"/>
          </ac:picMkLst>
        </pc:picChg>
        <pc:picChg chg="add mod ord">
          <ac:chgData name="Mathias Vercauteren" userId="fa5be325-c4b1-412f-aabb-20c14464bfb7" providerId="ADAL" clId="{25C97D6E-73B0-4140-96CD-2BA9D853D87A}" dt="2024-09-26T11:27:40.568" v="19049" actId="1076"/>
          <ac:picMkLst>
            <pc:docMk/>
            <pc:sldMk cId="3044352829" sldId="2147470578"/>
            <ac:picMk id="20" creationId="{F61C8429-9A5F-2F6D-4B7E-8FCDF62B8DF4}"/>
          </ac:picMkLst>
        </pc:picChg>
        <pc:picChg chg="add mod ord">
          <ac:chgData name="Mathias Vercauteren" userId="fa5be325-c4b1-412f-aabb-20c14464bfb7" providerId="ADAL" clId="{25C97D6E-73B0-4140-96CD-2BA9D853D87A}" dt="2024-09-26T11:32:56.738" v="19119" actId="1076"/>
          <ac:picMkLst>
            <pc:docMk/>
            <pc:sldMk cId="3044352829" sldId="2147470578"/>
            <ac:picMk id="21" creationId="{E9275D9B-4450-F94F-1E7C-4A73697F0500}"/>
          </ac:picMkLst>
        </pc:picChg>
        <pc:picChg chg="add mod ord">
          <ac:chgData name="Mathias Vercauteren" userId="fa5be325-c4b1-412f-aabb-20c14464bfb7" providerId="ADAL" clId="{25C97D6E-73B0-4140-96CD-2BA9D853D87A}" dt="2024-09-26T11:32:46.972" v="19117" actId="1076"/>
          <ac:picMkLst>
            <pc:docMk/>
            <pc:sldMk cId="3044352829" sldId="2147470578"/>
            <ac:picMk id="22" creationId="{D65F653F-4536-5190-2F54-32B8F73DF8C9}"/>
          </ac:picMkLst>
        </pc:picChg>
        <pc:picChg chg="add mod ord">
          <ac:chgData name="Mathias Vercauteren" userId="fa5be325-c4b1-412f-aabb-20c14464bfb7" providerId="ADAL" clId="{25C97D6E-73B0-4140-96CD-2BA9D853D87A}" dt="2024-09-26T11:32:46.972" v="19117" actId="1076"/>
          <ac:picMkLst>
            <pc:docMk/>
            <pc:sldMk cId="3044352829" sldId="2147470578"/>
            <ac:picMk id="23" creationId="{E1A4B92B-3F98-6534-7CAF-BFBC45D47E09}"/>
          </ac:picMkLst>
        </pc:picChg>
        <pc:picChg chg="add mod ord">
          <ac:chgData name="Mathias Vercauteren" userId="fa5be325-c4b1-412f-aabb-20c14464bfb7" providerId="ADAL" clId="{25C97D6E-73B0-4140-96CD-2BA9D853D87A}" dt="2024-09-26T11:32:46.972" v="19117" actId="1076"/>
          <ac:picMkLst>
            <pc:docMk/>
            <pc:sldMk cId="3044352829" sldId="2147470578"/>
            <ac:picMk id="24" creationId="{476A92A1-349A-ACA7-9F69-7B23AAC5C711}"/>
          </ac:picMkLst>
        </pc:picChg>
        <pc:picChg chg="add mod ord">
          <ac:chgData name="Mathias Vercauteren" userId="fa5be325-c4b1-412f-aabb-20c14464bfb7" providerId="ADAL" clId="{25C97D6E-73B0-4140-96CD-2BA9D853D87A}" dt="2024-09-26T11:32:46.972" v="19117" actId="1076"/>
          <ac:picMkLst>
            <pc:docMk/>
            <pc:sldMk cId="3044352829" sldId="2147470578"/>
            <ac:picMk id="25" creationId="{C90887DE-DC74-FEB2-EEC9-1CFB373E7F3D}"/>
          </ac:picMkLst>
        </pc:picChg>
        <pc:picChg chg="add mod ord">
          <ac:chgData name="Mathias Vercauteren" userId="fa5be325-c4b1-412f-aabb-20c14464bfb7" providerId="ADAL" clId="{25C97D6E-73B0-4140-96CD-2BA9D853D87A}" dt="2024-09-26T11:32:56.738" v="19119" actId="1076"/>
          <ac:picMkLst>
            <pc:docMk/>
            <pc:sldMk cId="3044352829" sldId="2147470578"/>
            <ac:picMk id="26" creationId="{D0DE031C-0C0A-9DCA-0C9B-CE96C31A1CE3}"/>
          </ac:picMkLst>
        </pc:picChg>
        <pc:picChg chg="add mod ord">
          <ac:chgData name="Mathias Vercauteren" userId="fa5be325-c4b1-412f-aabb-20c14464bfb7" providerId="ADAL" clId="{25C97D6E-73B0-4140-96CD-2BA9D853D87A}" dt="2024-09-26T11:32:59.002" v="19120" actId="1076"/>
          <ac:picMkLst>
            <pc:docMk/>
            <pc:sldMk cId="3044352829" sldId="2147470578"/>
            <ac:picMk id="27" creationId="{D6F71DC5-3ABB-CF6C-A820-9E8FEFE2EFDF}"/>
          </ac:picMkLst>
        </pc:picChg>
        <pc:picChg chg="add mod">
          <ac:chgData name="Mathias Vercauteren" userId="fa5be325-c4b1-412f-aabb-20c14464bfb7" providerId="ADAL" clId="{25C97D6E-73B0-4140-96CD-2BA9D853D87A}" dt="2024-09-26T11:32:56.738" v="19119" actId="1076"/>
          <ac:picMkLst>
            <pc:docMk/>
            <pc:sldMk cId="3044352829" sldId="2147470578"/>
            <ac:picMk id="28" creationId="{E9C635F0-D712-DBD8-25FD-5B2065A6B33C}"/>
          </ac:picMkLst>
        </pc:picChg>
        <pc:picChg chg="add mod ord">
          <ac:chgData name="Mathias Vercauteren" userId="fa5be325-c4b1-412f-aabb-20c14464bfb7" providerId="ADAL" clId="{25C97D6E-73B0-4140-96CD-2BA9D853D87A}" dt="2024-09-26T11:32:46.972" v="19117" actId="1076"/>
          <ac:picMkLst>
            <pc:docMk/>
            <pc:sldMk cId="3044352829" sldId="2147470578"/>
            <ac:picMk id="29" creationId="{FDB6BC81-973F-5647-3850-9399393266CB}"/>
          </ac:picMkLst>
        </pc:picChg>
        <pc:picChg chg="add mod ord">
          <ac:chgData name="Mathias Vercauteren" userId="fa5be325-c4b1-412f-aabb-20c14464bfb7" providerId="ADAL" clId="{25C97D6E-73B0-4140-96CD-2BA9D853D87A}" dt="2024-09-26T11:32:46.972" v="19117" actId="1076"/>
          <ac:picMkLst>
            <pc:docMk/>
            <pc:sldMk cId="3044352829" sldId="2147470578"/>
            <ac:picMk id="30" creationId="{7AC7235D-F934-B75C-B414-E1783FA82CC6}"/>
          </ac:picMkLst>
        </pc:picChg>
        <pc:picChg chg="add mod ord">
          <ac:chgData name="Mathias Vercauteren" userId="fa5be325-c4b1-412f-aabb-20c14464bfb7" providerId="ADAL" clId="{25C97D6E-73B0-4140-96CD-2BA9D853D87A}" dt="2024-09-26T11:32:46.972" v="19117" actId="1076"/>
          <ac:picMkLst>
            <pc:docMk/>
            <pc:sldMk cId="3044352829" sldId="2147470578"/>
            <ac:picMk id="31" creationId="{310D9D52-16F1-A571-B2A0-E107799BA4A3}"/>
          </ac:picMkLst>
        </pc:picChg>
        <pc:picChg chg="add mod">
          <ac:chgData name="Mathias Vercauteren" userId="fa5be325-c4b1-412f-aabb-20c14464bfb7" providerId="ADAL" clId="{25C97D6E-73B0-4140-96CD-2BA9D853D87A}" dt="2024-09-26T11:32:46.972" v="19117" actId="1076"/>
          <ac:picMkLst>
            <pc:docMk/>
            <pc:sldMk cId="3044352829" sldId="2147470578"/>
            <ac:picMk id="32" creationId="{E084C314-1D53-CB63-D6F2-2F49CC106B8E}"/>
          </ac:picMkLst>
        </pc:picChg>
        <pc:picChg chg="add mod">
          <ac:chgData name="Mathias Vercauteren" userId="fa5be325-c4b1-412f-aabb-20c14464bfb7" providerId="ADAL" clId="{25C97D6E-73B0-4140-96CD-2BA9D853D87A}" dt="2024-09-26T11:32:46.972" v="19117" actId="1076"/>
          <ac:picMkLst>
            <pc:docMk/>
            <pc:sldMk cId="3044352829" sldId="2147470578"/>
            <ac:picMk id="39" creationId="{90370B65-0E45-34FD-6EFF-FB6CBAC2A1D9}"/>
          </ac:picMkLst>
        </pc:picChg>
        <pc:picChg chg="add mod">
          <ac:chgData name="Mathias Vercauteren" userId="fa5be325-c4b1-412f-aabb-20c14464bfb7" providerId="ADAL" clId="{25C97D6E-73B0-4140-96CD-2BA9D853D87A}" dt="2024-09-26T11:32:56.738" v="19119" actId="1076"/>
          <ac:picMkLst>
            <pc:docMk/>
            <pc:sldMk cId="3044352829" sldId="2147470578"/>
            <ac:picMk id="41" creationId="{C09FEE69-B943-5610-6AEE-39296F8363F6}"/>
          </ac:picMkLst>
        </pc:picChg>
        <pc:picChg chg="add del mod">
          <ac:chgData name="Mathias Vercauteren" userId="fa5be325-c4b1-412f-aabb-20c14464bfb7" providerId="ADAL" clId="{25C97D6E-73B0-4140-96CD-2BA9D853D87A}" dt="2024-09-26T11:27:49.511" v="19053" actId="478"/>
          <ac:picMkLst>
            <pc:docMk/>
            <pc:sldMk cId="3044352829" sldId="2147470578"/>
            <ac:picMk id="43" creationId="{9F378BE3-BBC6-B087-9B60-85AD56A10A00}"/>
          </ac:picMkLst>
        </pc:picChg>
        <pc:picChg chg="add mod">
          <ac:chgData name="Mathias Vercauteren" userId="fa5be325-c4b1-412f-aabb-20c14464bfb7" providerId="ADAL" clId="{25C97D6E-73B0-4140-96CD-2BA9D853D87A}" dt="2024-09-26T11:32:52.747" v="19118" actId="1076"/>
          <ac:picMkLst>
            <pc:docMk/>
            <pc:sldMk cId="3044352829" sldId="2147470578"/>
            <ac:picMk id="45" creationId="{DA1A70C7-19CA-DEFE-427F-CC7DB18683D8}"/>
          </ac:picMkLst>
        </pc:picChg>
        <pc:picChg chg="add mod">
          <ac:chgData name="Mathias Vercauteren" userId="fa5be325-c4b1-412f-aabb-20c14464bfb7" providerId="ADAL" clId="{25C97D6E-73B0-4140-96CD-2BA9D853D87A}" dt="2024-09-26T11:32:52.747" v="19118" actId="1076"/>
          <ac:picMkLst>
            <pc:docMk/>
            <pc:sldMk cId="3044352829" sldId="2147470578"/>
            <ac:picMk id="47" creationId="{9AFE41D3-FD27-D5E2-C08C-8092C76AA942}"/>
          </ac:picMkLst>
        </pc:picChg>
        <pc:picChg chg="add mod">
          <ac:chgData name="Mathias Vercauteren" userId="fa5be325-c4b1-412f-aabb-20c14464bfb7" providerId="ADAL" clId="{25C97D6E-73B0-4140-96CD-2BA9D853D87A}" dt="2024-09-26T11:32:56.738" v="19119" actId="1076"/>
          <ac:picMkLst>
            <pc:docMk/>
            <pc:sldMk cId="3044352829" sldId="2147470578"/>
            <ac:picMk id="49" creationId="{98251FB5-55DB-BEF5-2CE8-F0322737E4BA}"/>
          </ac:picMkLst>
        </pc:picChg>
        <pc:picChg chg="add del mod">
          <ac:chgData name="Mathias Vercauteren" userId="fa5be325-c4b1-412f-aabb-20c14464bfb7" providerId="ADAL" clId="{25C97D6E-73B0-4140-96CD-2BA9D853D87A}" dt="2024-09-26T11:27:46.142" v="19051" actId="478"/>
          <ac:picMkLst>
            <pc:docMk/>
            <pc:sldMk cId="3044352829" sldId="2147470578"/>
            <ac:picMk id="51" creationId="{26162E3A-7C13-0481-71AB-DF8E06CCEB73}"/>
          </ac:picMkLst>
        </pc:picChg>
        <pc:picChg chg="add mod">
          <ac:chgData name="Mathias Vercauteren" userId="fa5be325-c4b1-412f-aabb-20c14464bfb7" providerId="ADAL" clId="{25C97D6E-73B0-4140-96CD-2BA9D853D87A}" dt="2024-09-26T11:32:46.972" v="19117" actId="1076"/>
          <ac:picMkLst>
            <pc:docMk/>
            <pc:sldMk cId="3044352829" sldId="2147470578"/>
            <ac:picMk id="53" creationId="{9D99C276-B857-EC91-DDD3-391E562A055A}"/>
          </ac:picMkLst>
        </pc:picChg>
        <pc:picChg chg="add mod">
          <ac:chgData name="Mathias Vercauteren" userId="fa5be325-c4b1-412f-aabb-20c14464bfb7" providerId="ADAL" clId="{25C97D6E-73B0-4140-96CD-2BA9D853D87A}" dt="2024-09-26T11:32:59.002" v="19120" actId="1076"/>
          <ac:picMkLst>
            <pc:docMk/>
            <pc:sldMk cId="3044352829" sldId="2147470578"/>
            <ac:picMk id="55" creationId="{EBCB0482-260E-591C-7BAF-A8DADB649D74}"/>
          </ac:picMkLst>
        </pc:picChg>
        <pc:picChg chg="add mod">
          <ac:chgData name="Mathias Vercauteren" userId="fa5be325-c4b1-412f-aabb-20c14464bfb7" providerId="ADAL" clId="{25C97D6E-73B0-4140-96CD-2BA9D853D87A}" dt="2024-09-26T11:32:56.738" v="19119" actId="1076"/>
          <ac:picMkLst>
            <pc:docMk/>
            <pc:sldMk cId="3044352829" sldId="2147470578"/>
            <ac:picMk id="57" creationId="{4215434E-2E33-26DA-EDD8-99E7C45BCB27}"/>
          </ac:picMkLst>
        </pc:picChg>
        <pc:picChg chg="add mod">
          <ac:chgData name="Mathias Vercauteren" userId="fa5be325-c4b1-412f-aabb-20c14464bfb7" providerId="ADAL" clId="{25C97D6E-73B0-4140-96CD-2BA9D853D87A}" dt="2024-09-26T11:32:59.002" v="19120" actId="1076"/>
          <ac:picMkLst>
            <pc:docMk/>
            <pc:sldMk cId="3044352829" sldId="2147470578"/>
            <ac:picMk id="59" creationId="{37E05F07-5BC2-357B-40D6-618C2521A694}"/>
          </ac:picMkLst>
        </pc:picChg>
        <pc:picChg chg="add mod">
          <ac:chgData name="Mathias Vercauteren" userId="fa5be325-c4b1-412f-aabb-20c14464bfb7" providerId="ADAL" clId="{25C97D6E-73B0-4140-96CD-2BA9D853D87A}" dt="2024-09-26T11:32:52.747" v="19118" actId="1076"/>
          <ac:picMkLst>
            <pc:docMk/>
            <pc:sldMk cId="3044352829" sldId="2147470578"/>
            <ac:picMk id="61" creationId="{F0906ACE-3303-1F11-6389-937028C054FF}"/>
          </ac:picMkLst>
        </pc:picChg>
        <pc:picChg chg="add mod">
          <ac:chgData name="Mathias Vercauteren" userId="fa5be325-c4b1-412f-aabb-20c14464bfb7" providerId="ADAL" clId="{25C97D6E-73B0-4140-96CD-2BA9D853D87A}" dt="2024-09-26T11:32:59.002" v="19120" actId="1076"/>
          <ac:picMkLst>
            <pc:docMk/>
            <pc:sldMk cId="3044352829" sldId="2147470578"/>
            <ac:picMk id="63" creationId="{66AD84FB-0D8B-C145-8297-FF4B26D3DFB4}"/>
          </ac:picMkLst>
        </pc:picChg>
        <pc:picChg chg="add mod">
          <ac:chgData name="Mathias Vercauteren" userId="fa5be325-c4b1-412f-aabb-20c14464bfb7" providerId="ADAL" clId="{25C97D6E-73B0-4140-96CD-2BA9D853D87A}" dt="2024-09-26T11:30:41.727" v="19093" actId="1076"/>
          <ac:picMkLst>
            <pc:docMk/>
            <pc:sldMk cId="3044352829" sldId="2147470578"/>
            <ac:picMk id="65" creationId="{73A26192-3B9E-3756-E76A-A11B488F1787}"/>
          </ac:picMkLst>
        </pc:picChg>
        <pc:picChg chg="add mod">
          <ac:chgData name="Mathias Vercauteren" userId="fa5be325-c4b1-412f-aabb-20c14464bfb7" providerId="ADAL" clId="{25C97D6E-73B0-4140-96CD-2BA9D853D87A}" dt="2024-09-26T11:32:52.747" v="19118" actId="1076"/>
          <ac:picMkLst>
            <pc:docMk/>
            <pc:sldMk cId="3044352829" sldId="2147470578"/>
            <ac:picMk id="67" creationId="{F03B9399-4E5B-D496-0704-4DF754AA85D3}"/>
          </ac:picMkLst>
        </pc:picChg>
        <pc:picChg chg="add mod">
          <ac:chgData name="Mathias Vercauteren" userId="fa5be325-c4b1-412f-aabb-20c14464bfb7" providerId="ADAL" clId="{25C97D6E-73B0-4140-96CD-2BA9D853D87A}" dt="2024-09-26T11:32:59.002" v="19120" actId="1076"/>
          <ac:picMkLst>
            <pc:docMk/>
            <pc:sldMk cId="3044352829" sldId="2147470578"/>
            <ac:picMk id="69" creationId="{3DC89AF6-7F1D-9F1C-044A-7281B85A8E02}"/>
          </ac:picMkLst>
        </pc:picChg>
        <pc:picChg chg="add mod">
          <ac:chgData name="Mathias Vercauteren" userId="fa5be325-c4b1-412f-aabb-20c14464bfb7" providerId="ADAL" clId="{25C97D6E-73B0-4140-96CD-2BA9D853D87A}" dt="2024-09-26T11:32:40.544" v="19115" actId="1076"/>
          <ac:picMkLst>
            <pc:docMk/>
            <pc:sldMk cId="3044352829" sldId="2147470578"/>
            <ac:picMk id="71" creationId="{296E70B1-0DEA-A6B1-F062-B417CD24F8AF}"/>
          </ac:picMkLst>
        </pc:picChg>
      </pc:sldChg>
      <pc:sldChg chg="modSp add mod ord modTransition">
        <pc:chgData name="Mathias Vercauteren" userId="fa5be325-c4b1-412f-aabb-20c14464bfb7" providerId="ADAL" clId="{25C97D6E-73B0-4140-96CD-2BA9D853D87A}" dt="2024-10-02T17:13:14.143" v="41813"/>
        <pc:sldMkLst>
          <pc:docMk/>
          <pc:sldMk cId="1980917298" sldId="2147470579"/>
        </pc:sldMkLst>
        <pc:spChg chg="mod">
          <ac:chgData name="Mathias Vercauteren" userId="fa5be325-c4b1-412f-aabb-20c14464bfb7" providerId="ADAL" clId="{25C97D6E-73B0-4140-96CD-2BA9D853D87A}" dt="2024-09-26T12:10:24.164" v="19846" actId="20577"/>
          <ac:spMkLst>
            <pc:docMk/>
            <pc:sldMk cId="1980917298" sldId="2147470579"/>
            <ac:spMk id="13" creationId="{3786DDAC-05B0-9A62-48E2-F6A0FE2C5859}"/>
          </ac:spMkLst>
        </pc:spChg>
        <pc:spChg chg="mod">
          <ac:chgData name="Mathias Vercauteren" userId="fa5be325-c4b1-412f-aabb-20c14464bfb7" providerId="ADAL" clId="{25C97D6E-73B0-4140-96CD-2BA9D853D87A}" dt="2024-09-26T12:09:22.756" v="19831" actId="20577"/>
          <ac:spMkLst>
            <pc:docMk/>
            <pc:sldMk cId="1980917298" sldId="2147470579"/>
            <ac:spMk id="14" creationId="{153C6038-20B9-68C1-BE4D-A1A41FDF6B54}"/>
          </ac:spMkLst>
        </pc:spChg>
      </pc:sldChg>
      <pc:sldChg chg="addSp delSp modSp add mod modTransition modAnim">
        <pc:chgData name="Mathias Vercauteren" userId="fa5be325-c4b1-412f-aabb-20c14464bfb7" providerId="ADAL" clId="{25C97D6E-73B0-4140-96CD-2BA9D853D87A}" dt="2024-10-02T17:13:14.143" v="41813"/>
        <pc:sldMkLst>
          <pc:docMk/>
          <pc:sldMk cId="200781873" sldId="2147470580"/>
        </pc:sldMkLst>
        <pc:spChg chg="add mod">
          <ac:chgData name="Mathias Vercauteren" userId="fa5be325-c4b1-412f-aabb-20c14464bfb7" providerId="ADAL" clId="{25C97D6E-73B0-4140-96CD-2BA9D853D87A}" dt="2024-09-26T11:51:36.568" v="19461" actId="14100"/>
          <ac:spMkLst>
            <pc:docMk/>
            <pc:sldMk cId="200781873" sldId="2147470580"/>
            <ac:spMk id="13" creationId="{4030E2CE-2BB0-8AA6-A600-6491A501974F}"/>
          </ac:spMkLst>
        </pc:spChg>
        <pc:spChg chg="mod">
          <ac:chgData name="Mathias Vercauteren" userId="fa5be325-c4b1-412f-aabb-20c14464bfb7" providerId="ADAL" clId="{25C97D6E-73B0-4140-96CD-2BA9D853D87A}" dt="2024-09-26T11:38:36.728" v="19306" actId="1036"/>
          <ac:spMkLst>
            <pc:docMk/>
            <pc:sldMk cId="200781873" sldId="2147470580"/>
            <ac:spMk id="14" creationId="{153C6038-20B9-68C1-BE4D-A1A41FDF6B54}"/>
          </ac:spMkLst>
        </pc:spChg>
        <pc:spChg chg="del mod">
          <ac:chgData name="Mathias Vercauteren" userId="fa5be325-c4b1-412f-aabb-20c14464bfb7" providerId="ADAL" clId="{25C97D6E-73B0-4140-96CD-2BA9D853D87A}" dt="2024-09-26T11:37:30.636" v="19201" actId="478"/>
          <ac:spMkLst>
            <pc:docMk/>
            <pc:sldMk cId="200781873" sldId="2147470580"/>
            <ac:spMk id="15" creationId="{66564894-6CD9-7B79-D3AE-E6F011990444}"/>
          </ac:spMkLst>
        </pc:spChg>
        <pc:spChg chg="del mod">
          <ac:chgData name="Mathias Vercauteren" userId="fa5be325-c4b1-412f-aabb-20c14464bfb7" providerId="ADAL" clId="{25C97D6E-73B0-4140-96CD-2BA9D853D87A}" dt="2024-09-26T11:37:30.636" v="19201" actId="478"/>
          <ac:spMkLst>
            <pc:docMk/>
            <pc:sldMk cId="200781873" sldId="2147470580"/>
            <ac:spMk id="33" creationId="{FE0FEE59-BED1-6933-8F79-59664DDEAC99}"/>
          </ac:spMkLst>
        </pc:spChg>
        <pc:spChg chg="del mod">
          <ac:chgData name="Mathias Vercauteren" userId="fa5be325-c4b1-412f-aabb-20c14464bfb7" providerId="ADAL" clId="{25C97D6E-73B0-4140-96CD-2BA9D853D87A}" dt="2024-09-26T11:37:30.636" v="19201" actId="478"/>
          <ac:spMkLst>
            <pc:docMk/>
            <pc:sldMk cId="200781873" sldId="2147470580"/>
            <ac:spMk id="34" creationId="{3B3603C9-70DF-950B-CB03-C483CAFE6940}"/>
          </ac:spMkLst>
        </pc:spChg>
        <pc:spChg chg="del mod">
          <ac:chgData name="Mathias Vercauteren" userId="fa5be325-c4b1-412f-aabb-20c14464bfb7" providerId="ADAL" clId="{25C97D6E-73B0-4140-96CD-2BA9D853D87A}" dt="2024-09-26T11:37:30.636" v="19201" actId="478"/>
          <ac:spMkLst>
            <pc:docMk/>
            <pc:sldMk cId="200781873" sldId="2147470580"/>
            <ac:spMk id="35" creationId="{8BD512F4-3AE6-C216-06EA-50FB79D60861}"/>
          </ac:spMkLst>
        </pc:spChg>
        <pc:spChg chg="del mod">
          <ac:chgData name="Mathias Vercauteren" userId="fa5be325-c4b1-412f-aabb-20c14464bfb7" providerId="ADAL" clId="{25C97D6E-73B0-4140-96CD-2BA9D853D87A}" dt="2024-09-26T11:37:30.636" v="19201" actId="478"/>
          <ac:spMkLst>
            <pc:docMk/>
            <pc:sldMk cId="200781873" sldId="2147470580"/>
            <ac:spMk id="36" creationId="{2006D37F-1406-E217-203E-68CD744BACD1}"/>
          </ac:spMkLst>
        </pc:spChg>
        <pc:spChg chg="add mod">
          <ac:chgData name="Mathias Vercauteren" userId="fa5be325-c4b1-412f-aabb-20c14464bfb7" providerId="ADAL" clId="{25C97D6E-73B0-4140-96CD-2BA9D853D87A}" dt="2024-09-26T11:38:42.346" v="19309" actId="1076"/>
          <ac:spMkLst>
            <pc:docMk/>
            <pc:sldMk cId="200781873" sldId="2147470580"/>
            <ac:spMk id="37" creationId="{CBEC3218-B899-02FA-85AB-47E5784448D1}"/>
          </ac:spMkLst>
        </pc:spChg>
        <pc:picChg chg="del mod">
          <ac:chgData name="Mathias Vercauteren" userId="fa5be325-c4b1-412f-aabb-20c14464bfb7" providerId="ADAL" clId="{25C97D6E-73B0-4140-96CD-2BA9D853D87A}" dt="2024-09-26T11:37:30.636" v="19201" actId="478"/>
          <ac:picMkLst>
            <pc:docMk/>
            <pc:sldMk cId="200781873" sldId="2147470580"/>
            <ac:picMk id="16" creationId="{DF9A4CE6-D0DB-8EF7-24D7-860E8B2FE802}"/>
          </ac:picMkLst>
        </pc:picChg>
        <pc:picChg chg="del mod">
          <ac:chgData name="Mathias Vercauteren" userId="fa5be325-c4b1-412f-aabb-20c14464bfb7" providerId="ADAL" clId="{25C97D6E-73B0-4140-96CD-2BA9D853D87A}" dt="2024-09-26T11:37:30.636" v="19201" actId="478"/>
          <ac:picMkLst>
            <pc:docMk/>
            <pc:sldMk cId="200781873" sldId="2147470580"/>
            <ac:picMk id="17" creationId="{E151CAB5-18AF-6C86-066D-CD59DA9B797E}"/>
          </ac:picMkLst>
        </pc:picChg>
        <pc:picChg chg="del mod">
          <ac:chgData name="Mathias Vercauteren" userId="fa5be325-c4b1-412f-aabb-20c14464bfb7" providerId="ADAL" clId="{25C97D6E-73B0-4140-96CD-2BA9D853D87A}" dt="2024-09-26T11:37:30.636" v="19201" actId="478"/>
          <ac:picMkLst>
            <pc:docMk/>
            <pc:sldMk cId="200781873" sldId="2147470580"/>
            <ac:picMk id="20" creationId="{F61C8429-9A5F-2F6D-4B7E-8FCDF62B8DF4}"/>
          </ac:picMkLst>
        </pc:picChg>
        <pc:picChg chg="del mod">
          <ac:chgData name="Mathias Vercauteren" userId="fa5be325-c4b1-412f-aabb-20c14464bfb7" providerId="ADAL" clId="{25C97D6E-73B0-4140-96CD-2BA9D853D87A}" dt="2024-09-26T11:37:30.636" v="19201" actId="478"/>
          <ac:picMkLst>
            <pc:docMk/>
            <pc:sldMk cId="200781873" sldId="2147470580"/>
            <ac:picMk id="21" creationId="{E9275D9B-4450-F94F-1E7C-4A73697F0500}"/>
          </ac:picMkLst>
        </pc:picChg>
        <pc:picChg chg="del mod">
          <ac:chgData name="Mathias Vercauteren" userId="fa5be325-c4b1-412f-aabb-20c14464bfb7" providerId="ADAL" clId="{25C97D6E-73B0-4140-96CD-2BA9D853D87A}" dt="2024-09-26T11:37:30.636" v="19201" actId="478"/>
          <ac:picMkLst>
            <pc:docMk/>
            <pc:sldMk cId="200781873" sldId="2147470580"/>
            <ac:picMk id="22" creationId="{D65F653F-4536-5190-2F54-32B8F73DF8C9}"/>
          </ac:picMkLst>
        </pc:picChg>
        <pc:picChg chg="del mod">
          <ac:chgData name="Mathias Vercauteren" userId="fa5be325-c4b1-412f-aabb-20c14464bfb7" providerId="ADAL" clId="{25C97D6E-73B0-4140-96CD-2BA9D853D87A}" dt="2024-09-26T11:37:30.636" v="19201" actId="478"/>
          <ac:picMkLst>
            <pc:docMk/>
            <pc:sldMk cId="200781873" sldId="2147470580"/>
            <ac:picMk id="23" creationId="{E1A4B92B-3F98-6534-7CAF-BFBC45D47E09}"/>
          </ac:picMkLst>
        </pc:picChg>
        <pc:picChg chg="del mod">
          <ac:chgData name="Mathias Vercauteren" userId="fa5be325-c4b1-412f-aabb-20c14464bfb7" providerId="ADAL" clId="{25C97D6E-73B0-4140-96CD-2BA9D853D87A}" dt="2024-09-26T11:37:30.636" v="19201" actId="478"/>
          <ac:picMkLst>
            <pc:docMk/>
            <pc:sldMk cId="200781873" sldId="2147470580"/>
            <ac:picMk id="24" creationId="{476A92A1-349A-ACA7-9F69-7B23AAC5C711}"/>
          </ac:picMkLst>
        </pc:picChg>
        <pc:picChg chg="del mod">
          <ac:chgData name="Mathias Vercauteren" userId="fa5be325-c4b1-412f-aabb-20c14464bfb7" providerId="ADAL" clId="{25C97D6E-73B0-4140-96CD-2BA9D853D87A}" dt="2024-09-26T11:37:30.636" v="19201" actId="478"/>
          <ac:picMkLst>
            <pc:docMk/>
            <pc:sldMk cId="200781873" sldId="2147470580"/>
            <ac:picMk id="25" creationId="{C90887DE-DC74-FEB2-EEC9-1CFB373E7F3D}"/>
          </ac:picMkLst>
        </pc:picChg>
        <pc:picChg chg="del mod">
          <ac:chgData name="Mathias Vercauteren" userId="fa5be325-c4b1-412f-aabb-20c14464bfb7" providerId="ADAL" clId="{25C97D6E-73B0-4140-96CD-2BA9D853D87A}" dt="2024-09-26T11:37:30.636" v="19201" actId="478"/>
          <ac:picMkLst>
            <pc:docMk/>
            <pc:sldMk cId="200781873" sldId="2147470580"/>
            <ac:picMk id="26" creationId="{D0DE031C-0C0A-9DCA-0C9B-CE96C31A1CE3}"/>
          </ac:picMkLst>
        </pc:picChg>
        <pc:picChg chg="del mod">
          <ac:chgData name="Mathias Vercauteren" userId="fa5be325-c4b1-412f-aabb-20c14464bfb7" providerId="ADAL" clId="{25C97D6E-73B0-4140-96CD-2BA9D853D87A}" dt="2024-09-26T11:37:30.636" v="19201" actId="478"/>
          <ac:picMkLst>
            <pc:docMk/>
            <pc:sldMk cId="200781873" sldId="2147470580"/>
            <ac:picMk id="27" creationId="{D6F71DC5-3ABB-CF6C-A820-9E8FEFE2EFDF}"/>
          </ac:picMkLst>
        </pc:picChg>
        <pc:picChg chg="del mod">
          <ac:chgData name="Mathias Vercauteren" userId="fa5be325-c4b1-412f-aabb-20c14464bfb7" providerId="ADAL" clId="{25C97D6E-73B0-4140-96CD-2BA9D853D87A}" dt="2024-09-26T11:37:30.636" v="19201" actId="478"/>
          <ac:picMkLst>
            <pc:docMk/>
            <pc:sldMk cId="200781873" sldId="2147470580"/>
            <ac:picMk id="28" creationId="{E9C635F0-D712-DBD8-25FD-5B2065A6B33C}"/>
          </ac:picMkLst>
        </pc:picChg>
        <pc:picChg chg="del mod">
          <ac:chgData name="Mathias Vercauteren" userId="fa5be325-c4b1-412f-aabb-20c14464bfb7" providerId="ADAL" clId="{25C97D6E-73B0-4140-96CD-2BA9D853D87A}" dt="2024-09-26T11:37:30.636" v="19201" actId="478"/>
          <ac:picMkLst>
            <pc:docMk/>
            <pc:sldMk cId="200781873" sldId="2147470580"/>
            <ac:picMk id="29" creationId="{FDB6BC81-973F-5647-3850-9399393266CB}"/>
          </ac:picMkLst>
        </pc:picChg>
        <pc:picChg chg="del mod">
          <ac:chgData name="Mathias Vercauteren" userId="fa5be325-c4b1-412f-aabb-20c14464bfb7" providerId="ADAL" clId="{25C97D6E-73B0-4140-96CD-2BA9D853D87A}" dt="2024-09-26T11:37:30.636" v="19201" actId="478"/>
          <ac:picMkLst>
            <pc:docMk/>
            <pc:sldMk cId="200781873" sldId="2147470580"/>
            <ac:picMk id="30" creationId="{7AC7235D-F934-B75C-B414-E1783FA82CC6}"/>
          </ac:picMkLst>
        </pc:picChg>
        <pc:picChg chg="del mod">
          <ac:chgData name="Mathias Vercauteren" userId="fa5be325-c4b1-412f-aabb-20c14464bfb7" providerId="ADAL" clId="{25C97D6E-73B0-4140-96CD-2BA9D853D87A}" dt="2024-09-26T11:37:30.636" v="19201" actId="478"/>
          <ac:picMkLst>
            <pc:docMk/>
            <pc:sldMk cId="200781873" sldId="2147470580"/>
            <ac:picMk id="31" creationId="{310D9D52-16F1-A571-B2A0-E107799BA4A3}"/>
          </ac:picMkLst>
        </pc:picChg>
        <pc:picChg chg="del mod">
          <ac:chgData name="Mathias Vercauteren" userId="fa5be325-c4b1-412f-aabb-20c14464bfb7" providerId="ADAL" clId="{25C97D6E-73B0-4140-96CD-2BA9D853D87A}" dt="2024-09-26T11:37:30.636" v="19201" actId="478"/>
          <ac:picMkLst>
            <pc:docMk/>
            <pc:sldMk cId="200781873" sldId="2147470580"/>
            <ac:picMk id="32" creationId="{E084C314-1D53-CB63-D6F2-2F49CC106B8E}"/>
          </ac:picMkLst>
        </pc:picChg>
        <pc:picChg chg="add mod">
          <ac:chgData name="Mathias Vercauteren" userId="fa5be325-c4b1-412f-aabb-20c14464bfb7" providerId="ADAL" clId="{25C97D6E-73B0-4140-96CD-2BA9D853D87A}" dt="2024-09-26T11:38:52.973" v="19312" actId="1076"/>
          <ac:picMkLst>
            <pc:docMk/>
            <pc:sldMk cId="200781873" sldId="2147470580"/>
            <ac:picMk id="38" creationId="{607EE369-A13A-A195-C7EF-0FD0F56DDA97}"/>
          </ac:picMkLst>
        </pc:picChg>
        <pc:picChg chg="del mod">
          <ac:chgData name="Mathias Vercauteren" userId="fa5be325-c4b1-412f-aabb-20c14464bfb7" providerId="ADAL" clId="{25C97D6E-73B0-4140-96CD-2BA9D853D87A}" dt="2024-09-26T11:37:30.636" v="19201" actId="478"/>
          <ac:picMkLst>
            <pc:docMk/>
            <pc:sldMk cId="200781873" sldId="2147470580"/>
            <ac:picMk id="39" creationId="{90370B65-0E45-34FD-6EFF-FB6CBAC2A1D9}"/>
          </ac:picMkLst>
        </pc:picChg>
        <pc:picChg chg="add mod">
          <ac:chgData name="Mathias Vercauteren" userId="fa5be325-c4b1-412f-aabb-20c14464bfb7" providerId="ADAL" clId="{25C97D6E-73B0-4140-96CD-2BA9D853D87A}" dt="2024-09-26T11:39:50.544" v="19335" actId="1076"/>
          <ac:picMkLst>
            <pc:docMk/>
            <pc:sldMk cId="200781873" sldId="2147470580"/>
            <ac:picMk id="40" creationId="{B63424F3-5218-C0FB-BF06-36740F6B31D2}"/>
          </ac:picMkLst>
        </pc:picChg>
        <pc:picChg chg="del mod">
          <ac:chgData name="Mathias Vercauteren" userId="fa5be325-c4b1-412f-aabb-20c14464bfb7" providerId="ADAL" clId="{25C97D6E-73B0-4140-96CD-2BA9D853D87A}" dt="2024-09-26T11:37:30.636" v="19201" actId="478"/>
          <ac:picMkLst>
            <pc:docMk/>
            <pc:sldMk cId="200781873" sldId="2147470580"/>
            <ac:picMk id="41" creationId="{C09FEE69-B943-5610-6AEE-39296F8363F6}"/>
          </ac:picMkLst>
        </pc:picChg>
        <pc:picChg chg="add mod">
          <ac:chgData name="Mathias Vercauteren" userId="fa5be325-c4b1-412f-aabb-20c14464bfb7" providerId="ADAL" clId="{25C97D6E-73B0-4140-96CD-2BA9D853D87A}" dt="2024-09-26T11:39:49.419" v="19334" actId="1076"/>
          <ac:picMkLst>
            <pc:docMk/>
            <pc:sldMk cId="200781873" sldId="2147470580"/>
            <ac:picMk id="42" creationId="{F985AE68-A65D-8B14-55DF-B158B90E5602}"/>
          </ac:picMkLst>
        </pc:picChg>
        <pc:picChg chg="add mod">
          <ac:chgData name="Mathias Vercauteren" userId="fa5be325-c4b1-412f-aabb-20c14464bfb7" providerId="ADAL" clId="{25C97D6E-73B0-4140-96CD-2BA9D853D87A}" dt="2024-09-26T11:39:45.692" v="19331" actId="1076"/>
          <ac:picMkLst>
            <pc:docMk/>
            <pc:sldMk cId="200781873" sldId="2147470580"/>
            <ac:picMk id="43" creationId="{C95F9F8E-5388-FB7D-97FC-914943D46107}"/>
          </ac:picMkLst>
        </pc:picChg>
        <pc:picChg chg="add mod">
          <ac:chgData name="Mathias Vercauteren" userId="fa5be325-c4b1-412f-aabb-20c14464bfb7" providerId="ADAL" clId="{25C97D6E-73B0-4140-96CD-2BA9D853D87A}" dt="2024-09-26T11:38:54.300" v="19313" actId="1076"/>
          <ac:picMkLst>
            <pc:docMk/>
            <pc:sldMk cId="200781873" sldId="2147470580"/>
            <ac:picMk id="44" creationId="{FA79D92B-144E-744D-904A-9BBA7336AFE5}"/>
          </ac:picMkLst>
        </pc:picChg>
        <pc:picChg chg="del mod">
          <ac:chgData name="Mathias Vercauteren" userId="fa5be325-c4b1-412f-aabb-20c14464bfb7" providerId="ADAL" clId="{25C97D6E-73B0-4140-96CD-2BA9D853D87A}" dt="2024-09-26T11:37:30.636" v="19201" actId="478"/>
          <ac:picMkLst>
            <pc:docMk/>
            <pc:sldMk cId="200781873" sldId="2147470580"/>
            <ac:picMk id="45" creationId="{DA1A70C7-19CA-DEFE-427F-CC7DB18683D8}"/>
          </ac:picMkLst>
        </pc:picChg>
        <pc:picChg chg="add mod">
          <ac:chgData name="Mathias Vercauteren" userId="fa5be325-c4b1-412f-aabb-20c14464bfb7" providerId="ADAL" clId="{25C97D6E-73B0-4140-96CD-2BA9D853D87A}" dt="2024-09-26T11:39:52.038" v="19336" actId="1076"/>
          <ac:picMkLst>
            <pc:docMk/>
            <pc:sldMk cId="200781873" sldId="2147470580"/>
            <ac:picMk id="46" creationId="{E1BC471E-9BE7-ECFD-0096-F7C34B73F143}"/>
          </ac:picMkLst>
        </pc:picChg>
        <pc:picChg chg="del mod">
          <ac:chgData name="Mathias Vercauteren" userId="fa5be325-c4b1-412f-aabb-20c14464bfb7" providerId="ADAL" clId="{25C97D6E-73B0-4140-96CD-2BA9D853D87A}" dt="2024-09-26T11:37:30.636" v="19201" actId="478"/>
          <ac:picMkLst>
            <pc:docMk/>
            <pc:sldMk cId="200781873" sldId="2147470580"/>
            <ac:picMk id="47" creationId="{9AFE41D3-FD27-D5E2-C08C-8092C76AA942}"/>
          </ac:picMkLst>
        </pc:picChg>
        <pc:picChg chg="add mod">
          <ac:chgData name="Mathias Vercauteren" userId="fa5be325-c4b1-412f-aabb-20c14464bfb7" providerId="ADAL" clId="{25C97D6E-73B0-4140-96CD-2BA9D853D87A}" dt="2024-09-26T11:39:09.851" v="19319" actId="1076"/>
          <ac:picMkLst>
            <pc:docMk/>
            <pc:sldMk cId="200781873" sldId="2147470580"/>
            <ac:picMk id="48" creationId="{88AC1797-B8B8-AC34-C52C-7C44052DEE11}"/>
          </ac:picMkLst>
        </pc:picChg>
        <pc:picChg chg="del mod">
          <ac:chgData name="Mathias Vercauteren" userId="fa5be325-c4b1-412f-aabb-20c14464bfb7" providerId="ADAL" clId="{25C97D6E-73B0-4140-96CD-2BA9D853D87A}" dt="2024-09-26T11:37:30.636" v="19201" actId="478"/>
          <ac:picMkLst>
            <pc:docMk/>
            <pc:sldMk cId="200781873" sldId="2147470580"/>
            <ac:picMk id="49" creationId="{98251FB5-55DB-BEF5-2CE8-F0322737E4BA}"/>
          </ac:picMkLst>
        </pc:picChg>
        <pc:picChg chg="add mod">
          <ac:chgData name="Mathias Vercauteren" userId="fa5be325-c4b1-412f-aabb-20c14464bfb7" providerId="ADAL" clId="{25C97D6E-73B0-4140-96CD-2BA9D853D87A}" dt="2024-09-26T11:39:11.340" v="19320" actId="1076"/>
          <ac:picMkLst>
            <pc:docMk/>
            <pc:sldMk cId="200781873" sldId="2147470580"/>
            <ac:picMk id="50" creationId="{5B89A1FD-C117-62D8-29AF-1788439E5530}"/>
          </ac:picMkLst>
        </pc:picChg>
        <pc:picChg chg="add mod">
          <ac:chgData name="Mathias Vercauteren" userId="fa5be325-c4b1-412f-aabb-20c14464bfb7" providerId="ADAL" clId="{25C97D6E-73B0-4140-96CD-2BA9D853D87A}" dt="2024-09-26T11:39:13.216" v="19321" actId="1076"/>
          <ac:picMkLst>
            <pc:docMk/>
            <pc:sldMk cId="200781873" sldId="2147470580"/>
            <ac:picMk id="51" creationId="{D489CB96-0537-7AB3-C814-76652EABCBFE}"/>
          </ac:picMkLst>
        </pc:picChg>
        <pc:picChg chg="add mod">
          <ac:chgData name="Mathias Vercauteren" userId="fa5be325-c4b1-412f-aabb-20c14464bfb7" providerId="ADAL" clId="{25C97D6E-73B0-4140-96CD-2BA9D853D87A}" dt="2024-09-26T11:39:21.707" v="19323" actId="1076"/>
          <ac:picMkLst>
            <pc:docMk/>
            <pc:sldMk cId="200781873" sldId="2147470580"/>
            <ac:picMk id="52" creationId="{1CDF587D-1AEC-0BD6-5387-ACDDEB2D92C7}"/>
          </ac:picMkLst>
        </pc:picChg>
        <pc:picChg chg="del mod">
          <ac:chgData name="Mathias Vercauteren" userId="fa5be325-c4b1-412f-aabb-20c14464bfb7" providerId="ADAL" clId="{25C97D6E-73B0-4140-96CD-2BA9D853D87A}" dt="2024-09-26T11:37:30.636" v="19201" actId="478"/>
          <ac:picMkLst>
            <pc:docMk/>
            <pc:sldMk cId="200781873" sldId="2147470580"/>
            <ac:picMk id="53" creationId="{9D99C276-B857-EC91-DDD3-391E562A055A}"/>
          </ac:picMkLst>
        </pc:picChg>
        <pc:picChg chg="add mod">
          <ac:chgData name="Mathias Vercauteren" userId="fa5be325-c4b1-412f-aabb-20c14464bfb7" providerId="ADAL" clId="{25C97D6E-73B0-4140-96CD-2BA9D853D87A}" dt="2024-09-26T11:39:21.707" v="19323" actId="1076"/>
          <ac:picMkLst>
            <pc:docMk/>
            <pc:sldMk cId="200781873" sldId="2147470580"/>
            <ac:picMk id="54" creationId="{EB020D18-0BF3-655E-6515-084D117F1F0A}"/>
          </ac:picMkLst>
        </pc:picChg>
        <pc:picChg chg="del mod">
          <ac:chgData name="Mathias Vercauteren" userId="fa5be325-c4b1-412f-aabb-20c14464bfb7" providerId="ADAL" clId="{25C97D6E-73B0-4140-96CD-2BA9D853D87A}" dt="2024-09-26T11:37:30.636" v="19201" actId="478"/>
          <ac:picMkLst>
            <pc:docMk/>
            <pc:sldMk cId="200781873" sldId="2147470580"/>
            <ac:picMk id="55" creationId="{EBCB0482-260E-591C-7BAF-A8DADB649D74}"/>
          </ac:picMkLst>
        </pc:picChg>
        <pc:picChg chg="add mod">
          <ac:chgData name="Mathias Vercauteren" userId="fa5be325-c4b1-412f-aabb-20c14464bfb7" providerId="ADAL" clId="{25C97D6E-73B0-4140-96CD-2BA9D853D87A}" dt="2024-09-26T11:39:21.707" v="19323" actId="1076"/>
          <ac:picMkLst>
            <pc:docMk/>
            <pc:sldMk cId="200781873" sldId="2147470580"/>
            <ac:picMk id="56" creationId="{3CE2E6B4-B2BF-3B90-E777-B52A5A674030}"/>
          </ac:picMkLst>
        </pc:picChg>
        <pc:picChg chg="del mod">
          <ac:chgData name="Mathias Vercauteren" userId="fa5be325-c4b1-412f-aabb-20c14464bfb7" providerId="ADAL" clId="{25C97D6E-73B0-4140-96CD-2BA9D853D87A}" dt="2024-09-26T11:37:30.636" v="19201" actId="478"/>
          <ac:picMkLst>
            <pc:docMk/>
            <pc:sldMk cId="200781873" sldId="2147470580"/>
            <ac:picMk id="57" creationId="{4215434E-2E33-26DA-EDD8-99E7C45BCB27}"/>
          </ac:picMkLst>
        </pc:picChg>
        <pc:picChg chg="add mod">
          <ac:chgData name="Mathias Vercauteren" userId="fa5be325-c4b1-412f-aabb-20c14464bfb7" providerId="ADAL" clId="{25C97D6E-73B0-4140-96CD-2BA9D853D87A}" dt="2024-09-26T11:39:24.173" v="19324" actId="1076"/>
          <ac:picMkLst>
            <pc:docMk/>
            <pc:sldMk cId="200781873" sldId="2147470580"/>
            <ac:picMk id="58" creationId="{0186EB75-E132-9432-709E-3E53BB940155}"/>
          </ac:picMkLst>
        </pc:picChg>
        <pc:picChg chg="del mod">
          <ac:chgData name="Mathias Vercauteren" userId="fa5be325-c4b1-412f-aabb-20c14464bfb7" providerId="ADAL" clId="{25C97D6E-73B0-4140-96CD-2BA9D853D87A}" dt="2024-09-26T11:37:30.636" v="19201" actId="478"/>
          <ac:picMkLst>
            <pc:docMk/>
            <pc:sldMk cId="200781873" sldId="2147470580"/>
            <ac:picMk id="59" creationId="{37E05F07-5BC2-357B-40D6-618C2521A694}"/>
          </ac:picMkLst>
        </pc:picChg>
        <pc:picChg chg="add mod">
          <ac:chgData name="Mathias Vercauteren" userId="fa5be325-c4b1-412f-aabb-20c14464bfb7" providerId="ADAL" clId="{25C97D6E-73B0-4140-96CD-2BA9D853D87A}" dt="2024-09-26T11:39:21.707" v="19323" actId="1076"/>
          <ac:picMkLst>
            <pc:docMk/>
            <pc:sldMk cId="200781873" sldId="2147470580"/>
            <ac:picMk id="60" creationId="{A5C04CBA-C6EC-3526-A679-23E14802792D}"/>
          </ac:picMkLst>
        </pc:picChg>
        <pc:picChg chg="del mod">
          <ac:chgData name="Mathias Vercauteren" userId="fa5be325-c4b1-412f-aabb-20c14464bfb7" providerId="ADAL" clId="{25C97D6E-73B0-4140-96CD-2BA9D853D87A}" dt="2024-09-26T11:37:30.636" v="19201" actId="478"/>
          <ac:picMkLst>
            <pc:docMk/>
            <pc:sldMk cId="200781873" sldId="2147470580"/>
            <ac:picMk id="61" creationId="{F0906ACE-3303-1F11-6389-937028C054FF}"/>
          </ac:picMkLst>
        </pc:picChg>
        <pc:picChg chg="add mod">
          <ac:chgData name="Mathias Vercauteren" userId="fa5be325-c4b1-412f-aabb-20c14464bfb7" providerId="ADAL" clId="{25C97D6E-73B0-4140-96CD-2BA9D853D87A}" dt="2024-09-26T11:39:21.707" v="19323" actId="1076"/>
          <ac:picMkLst>
            <pc:docMk/>
            <pc:sldMk cId="200781873" sldId="2147470580"/>
            <ac:picMk id="62" creationId="{AC499C14-317C-E8CE-2644-2A4140DD2B64}"/>
          </ac:picMkLst>
        </pc:picChg>
        <pc:picChg chg="del mod">
          <ac:chgData name="Mathias Vercauteren" userId="fa5be325-c4b1-412f-aabb-20c14464bfb7" providerId="ADAL" clId="{25C97D6E-73B0-4140-96CD-2BA9D853D87A}" dt="2024-09-26T11:37:30.636" v="19201" actId="478"/>
          <ac:picMkLst>
            <pc:docMk/>
            <pc:sldMk cId="200781873" sldId="2147470580"/>
            <ac:picMk id="63" creationId="{66AD84FB-0D8B-C145-8297-FF4B26D3DFB4}"/>
          </ac:picMkLst>
        </pc:picChg>
        <pc:picChg chg="add mod">
          <ac:chgData name="Mathias Vercauteren" userId="fa5be325-c4b1-412f-aabb-20c14464bfb7" providerId="ADAL" clId="{25C97D6E-73B0-4140-96CD-2BA9D853D87A}" dt="2024-09-26T11:39:40.029" v="19329" actId="1076"/>
          <ac:picMkLst>
            <pc:docMk/>
            <pc:sldMk cId="200781873" sldId="2147470580"/>
            <ac:picMk id="64" creationId="{C94A38FD-F6B3-A468-20A2-6A519A1EEB2B}"/>
          </ac:picMkLst>
        </pc:picChg>
        <pc:picChg chg="del mod">
          <ac:chgData name="Mathias Vercauteren" userId="fa5be325-c4b1-412f-aabb-20c14464bfb7" providerId="ADAL" clId="{25C97D6E-73B0-4140-96CD-2BA9D853D87A}" dt="2024-09-26T11:37:30.636" v="19201" actId="478"/>
          <ac:picMkLst>
            <pc:docMk/>
            <pc:sldMk cId="200781873" sldId="2147470580"/>
            <ac:picMk id="65" creationId="{73A26192-3B9E-3756-E76A-A11B488F1787}"/>
          </ac:picMkLst>
        </pc:picChg>
        <pc:picChg chg="add mod">
          <ac:chgData name="Mathias Vercauteren" userId="fa5be325-c4b1-412f-aabb-20c14464bfb7" providerId="ADAL" clId="{25C97D6E-73B0-4140-96CD-2BA9D853D87A}" dt="2024-09-26T11:39:42.438" v="19330" actId="1076"/>
          <ac:picMkLst>
            <pc:docMk/>
            <pc:sldMk cId="200781873" sldId="2147470580"/>
            <ac:picMk id="66" creationId="{D17DC15A-67B9-4AA0-85C8-431B852D4B4C}"/>
          </ac:picMkLst>
        </pc:picChg>
        <pc:picChg chg="del mod">
          <ac:chgData name="Mathias Vercauteren" userId="fa5be325-c4b1-412f-aabb-20c14464bfb7" providerId="ADAL" clId="{25C97D6E-73B0-4140-96CD-2BA9D853D87A}" dt="2024-09-26T11:37:30.636" v="19201" actId="478"/>
          <ac:picMkLst>
            <pc:docMk/>
            <pc:sldMk cId="200781873" sldId="2147470580"/>
            <ac:picMk id="67" creationId="{F03B9399-4E5B-D496-0704-4DF754AA85D3}"/>
          </ac:picMkLst>
        </pc:picChg>
        <pc:picChg chg="add mod">
          <ac:chgData name="Mathias Vercauteren" userId="fa5be325-c4b1-412f-aabb-20c14464bfb7" providerId="ADAL" clId="{25C97D6E-73B0-4140-96CD-2BA9D853D87A}" dt="2024-09-26T11:39:37.343" v="19327" actId="1076"/>
          <ac:picMkLst>
            <pc:docMk/>
            <pc:sldMk cId="200781873" sldId="2147470580"/>
            <ac:picMk id="68" creationId="{C43DED17-0F5E-F6B5-A3EE-B306E0BA53E6}"/>
          </ac:picMkLst>
        </pc:picChg>
        <pc:picChg chg="del mod">
          <ac:chgData name="Mathias Vercauteren" userId="fa5be325-c4b1-412f-aabb-20c14464bfb7" providerId="ADAL" clId="{25C97D6E-73B0-4140-96CD-2BA9D853D87A}" dt="2024-09-26T11:37:30.636" v="19201" actId="478"/>
          <ac:picMkLst>
            <pc:docMk/>
            <pc:sldMk cId="200781873" sldId="2147470580"/>
            <ac:picMk id="69" creationId="{3DC89AF6-7F1D-9F1C-044A-7281B85A8E02}"/>
          </ac:picMkLst>
        </pc:picChg>
        <pc:picChg chg="add mod">
          <ac:chgData name="Mathias Vercauteren" userId="fa5be325-c4b1-412f-aabb-20c14464bfb7" providerId="ADAL" clId="{25C97D6E-73B0-4140-96CD-2BA9D853D87A}" dt="2024-09-26T11:39:38.425" v="19328" actId="1076"/>
          <ac:picMkLst>
            <pc:docMk/>
            <pc:sldMk cId="200781873" sldId="2147470580"/>
            <ac:picMk id="70" creationId="{1BDCF49D-BD80-9707-BEBB-310D6E2E49D7}"/>
          </ac:picMkLst>
        </pc:picChg>
        <pc:picChg chg="del mod">
          <ac:chgData name="Mathias Vercauteren" userId="fa5be325-c4b1-412f-aabb-20c14464bfb7" providerId="ADAL" clId="{25C97D6E-73B0-4140-96CD-2BA9D853D87A}" dt="2024-09-26T11:37:30.636" v="19201" actId="478"/>
          <ac:picMkLst>
            <pc:docMk/>
            <pc:sldMk cId="200781873" sldId="2147470580"/>
            <ac:picMk id="71" creationId="{296E70B1-0DEA-A6B1-F062-B417CD24F8AF}"/>
          </ac:picMkLst>
        </pc:picChg>
        <pc:picChg chg="add mod">
          <ac:chgData name="Mathias Vercauteren" userId="fa5be325-c4b1-412f-aabb-20c14464bfb7" providerId="ADAL" clId="{25C97D6E-73B0-4140-96CD-2BA9D853D87A}" dt="2024-09-26T11:40:45.934" v="19349" actId="1076"/>
          <ac:picMkLst>
            <pc:docMk/>
            <pc:sldMk cId="200781873" sldId="2147470580"/>
            <ac:picMk id="72" creationId="{9BEB758E-49E4-5686-DE4A-DA63753A3EB7}"/>
          </ac:picMkLst>
        </pc:picChg>
        <pc:picChg chg="add mod">
          <ac:chgData name="Mathias Vercauteren" userId="fa5be325-c4b1-412f-aabb-20c14464bfb7" providerId="ADAL" clId="{25C97D6E-73B0-4140-96CD-2BA9D853D87A}" dt="2024-09-26T11:40:13.705" v="19345" actId="1076"/>
          <ac:picMkLst>
            <pc:docMk/>
            <pc:sldMk cId="200781873" sldId="2147470580"/>
            <ac:picMk id="73" creationId="{4B78975E-6BCA-FE38-004D-3AA09C9A065C}"/>
          </ac:picMkLst>
        </pc:picChg>
        <pc:picChg chg="add mod">
          <ac:chgData name="Mathias Vercauteren" userId="fa5be325-c4b1-412f-aabb-20c14464bfb7" providerId="ADAL" clId="{25C97D6E-73B0-4140-96CD-2BA9D853D87A}" dt="2024-09-26T11:40:08.462" v="19342" actId="1076"/>
          <ac:picMkLst>
            <pc:docMk/>
            <pc:sldMk cId="200781873" sldId="2147470580"/>
            <ac:picMk id="74" creationId="{25126441-635B-E58B-A268-AEDD1DADF3AE}"/>
          </ac:picMkLst>
        </pc:picChg>
        <pc:picChg chg="add mod">
          <ac:chgData name="Mathias Vercauteren" userId="fa5be325-c4b1-412f-aabb-20c14464bfb7" providerId="ADAL" clId="{25C97D6E-73B0-4140-96CD-2BA9D853D87A}" dt="2024-09-26T11:40:10.276" v="19343" actId="1076"/>
          <ac:picMkLst>
            <pc:docMk/>
            <pc:sldMk cId="200781873" sldId="2147470580"/>
            <ac:picMk id="75" creationId="{665A4C34-5A57-1EE5-745A-53DBDB03F7D6}"/>
          </ac:picMkLst>
        </pc:picChg>
        <pc:picChg chg="add mod">
          <ac:chgData name="Mathias Vercauteren" userId="fa5be325-c4b1-412f-aabb-20c14464bfb7" providerId="ADAL" clId="{25C97D6E-73B0-4140-96CD-2BA9D853D87A}" dt="2024-09-26T11:40:04.620" v="19340" actId="1076"/>
          <ac:picMkLst>
            <pc:docMk/>
            <pc:sldMk cId="200781873" sldId="2147470580"/>
            <ac:picMk id="76" creationId="{809ACF02-7F7B-425A-DA8B-4DBB31F169F4}"/>
          </ac:picMkLst>
        </pc:picChg>
        <pc:picChg chg="add mod">
          <ac:chgData name="Mathias Vercauteren" userId="fa5be325-c4b1-412f-aabb-20c14464bfb7" providerId="ADAL" clId="{25C97D6E-73B0-4140-96CD-2BA9D853D87A}" dt="2024-09-26T11:40:02.126" v="19339" actId="1076"/>
          <ac:picMkLst>
            <pc:docMk/>
            <pc:sldMk cId="200781873" sldId="2147470580"/>
            <ac:picMk id="77" creationId="{D8310CF3-91A1-2FFF-65BE-840E18AD2728}"/>
          </ac:picMkLst>
        </pc:picChg>
        <pc:picChg chg="add mod">
          <ac:chgData name="Mathias Vercauteren" userId="fa5be325-c4b1-412f-aabb-20c14464bfb7" providerId="ADAL" clId="{25C97D6E-73B0-4140-96CD-2BA9D853D87A}" dt="2024-09-26T11:40:15.722" v="19346" actId="1076"/>
          <ac:picMkLst>
            <pc:docMk/>
            <pc:sldMk cId="200781873" sldId="2147470580"/>
            <ac:picMk id="78" creationId="{A667938B-4C57-BD5D-2F84-D9237A5C6D90}"/>
          </ac:picMkLst>
        </pc:picChg>
        <pc:picChg chg="add mod">
          <ac:chgData name="Mathias Vercauteren" userId="fa5be325-c4b1-412f-aabb-20c14464bfb7" providerId="ADAL" clId="{25C97D6E-73B0-4140-96CD-2BA9D853D87A}" dt="2024-09-26T11:40:06.601" v="19341" actId="1076"/>
          <ac:picMkLst>
            <pc:docMk/>
            <pc:sldMk cId="200781873" sldId="2147470580"/>
            <ac:picMk id="79" creationId="{8BE040AF-9F20-0839-9C91-DEB6A0E057BC}"/>
          </ac:picMkLst>
        </pc:picChg>
        <pc:picChg chg="add mod">
          <ac:chgData name="Mathias Vercauteren" userId="fa5be325-c4b1-412f-aabb-20c14464bfb7" providerId="ADAL" clId="{25C97D6E-73B0-4140-96CD-2BA9D853D87A}" dt="2024-09-26T11:40:17.568" v="19347" actId="1076"/>
          <ac:picMkLst>
            <pc:docMk/>
            <pc:sldMk cId="200781873" sldId="2147470580"/>
            <ac:picMk id="80" creationId="{3F53AC61-72CD-89F4-4C9B-EA6F2E397AAF}"/>
          </ac:picMkLst>
        </pc:picChg>
        <pc:picChg chg="add mod">
          <ac:chgData name="Mathias Vercauteren" userId="fa5be325-c4b1-412f-aabb-20c14464bfb7" providerId="ADAL" clId="{25C97D6E-73B0-4140-96CD-2BA9D853D87A}" dt="2024-09-26T11:40:12.107" v="19344" actId="1076"/>
          <ac:picMkLst>
            <pc:docMk/>
            <pc:sldMk cId="200781873" sldId="2147470580"/>
            <ac:picMk id="81" creationId="{62D0FACD-122F-761B-1A69-E4421F366BB6}"/>
          </ac:picMkLst>
        </pc:picChg>
        <pc:picChg chg="add mod">
          <ac:chgData name="Mathias Vercauteren" userId="fa5be325-c4b1-412f-aabb-20c14464bfb7" providerId="ADAL" clId="{25C97D6E-73B0-4140-96CD-2BA9D853D87A}" dt="2024-09-26T11:38:40.178" v="19308" actId="1076"/>
          <ac:picMkLst>
            <pc:docMk/>
            <pc:sldMk cId="200781873" sldId="2147470580"/>
            <ac:picMk id="1026" creationId="{DDF27566-A64C-BCF7-3FB1-0BFF060107BB}"/>
          </ac:picMkLst>
        </pc:picChg>
      </pc:sldChg>
      <pc:sldChg chg="addSp modSp add mod modTransition">
        <pc:chgData name="Mathias Vercauteren" userId="fa5be325-c4b1-412f-aabb-20c14464bfb7" providerId="ADAL" clId="{25C97D6E-73B0-4140-96CD-2BA9D853D87A}" dt="2024-10-02T17:13:14.143" v="41813"/>
        <pc:sldMkLst>
          <pc:docMk/>
          <pc:sldMk cId="1767323904" sldId="2147470581"/>
        </pc:sldMkLst>
        <pc:spChg chg="mod">
          <ac:chgData name="Mathias Vercauteren" userId="fa5be325-c4b1-412f-aabb-20c14464bfb7" providerId="ADAL" clId="{25C97D6E-73B0-4140-96CD-2BA9D853D87A}" dt="2024-09-26T11:49:40.936" v="19453" actId="20577"/>
          <ac:spMkLst>
            <pc:docMk/>
            <pc:sldMk cId="1767323904" sldId="2147470581"/>
            <ac:spMk id="13" creationId="{3786DDAC-05B0-9A62-48E2-F6A0FE2C5859}"/>
          </ac:spMkLst>
        </pc:spChg>
        <pc:spChg chg="mod">
          <ac:chgData name="Mathias Vercauteren" userId="fa5be325-c4b1-412f-aabb-20c14464bfb7" providerId="ADAL" clId="{25C97D6E-73B0-4140-96CD-2BA9D853D87A}" dt="2024-09-26T12:09:25.267" v="19833" actId="20577"/>
          <ac:spMkLst>
            <pc:docMk/>
            <pc:sldMk cId="1767323904" sldId="2147470581"/>
            <ac:spMk id="14" creationId="{153C6038-20B9-68C1-BE4D-A1A41FDF6B54}"/>
          </ac:spMkLst>
        </pc:spChg>
        <pc:spChg chg="add mod">
          <ac:chgData name="Mathias Vercauteren" userId="fa5be325-c4b1-412f-aabb-20c14464bfb7" providerId="ADAL" clId="{25C97D6E-73B0-4140-96CD-2BA9D853D87A}" dt="2024-09-26T11:51:29.472" v="19460" actId="1076"/>
          <ac:spMkLst>
            <pc:docMk/>
            <pc:sldMk cId="1767323904" sldId="2147470581"/>
            <ac:spMk id="15" creationId="{919B328C-39EF-A0CE-0953-6AD12C951CF9}"/>
          </ac:spMkLst>
        </pc:spChg>
      </pc:sldChg>
      <pc:sldChg chg="addSp delSp modSp add mod ord modTransition">
        <pc:chgData name="Mathias Vercauteren" userId="fa5be325-c4b1-412f-aabb-20c14464bfb7" providerId="ADAL" clId="{25C97D6E-73B0-4140-96CD-2BA9D853D87A}" dt="2024-10-02T17:13:14.143" v="41813"/>
        <pc:sldMkLst>
          <pc:docMk/>
          <pc:sldMk cId="53903727" sldId="2147470582"/>
        </pc:sldMkLst>
        <pc:spChg chg="mod">
          <ac:chgData name="Mathias Vercauteren" userId="fa5be325-c4b1-412f-aabb-20c14464bfb7" providerId="ADAL" clId="{25C97D6E-73B0-4140-96CD-2BA9D853D87A}" dt="2024-09-26T12:08:44.960" v="19826" actId="20577"/>
          <ac:spMkLst>
            <pc:docMk/>
            <pc:sldMk cId="53903727" sldId="2147470582"/>
            <ac:spMk id="13" creationId="{3786DDAC-05B0-9A62-48E2-F6A0FE2C5859}"/>
          </ac:spMkLst>
        </pc:spChg>
        <pc:spChg chg="mod">
          <ac:chgData name="Mathias Vercauteren" userId="fa5be325-c4b1-412f-aabb-20c14464bfb7" providerId="ADAL" clId="{25C97D6E-73B0-4140-96CD-2BA9D853D87A}" dt="2024-09-26T11:53:43.438" v="19501" actId="20577"/>
          <ac:spMkLst>
            <pc:docMk/>
            <pc:sldMk cId="53903727" sldId="2147470582"/>
            <ac:spMk id="14" creationId="{153C6038-20B9-68C1-BE4D-A1A41FDF6B54}"/>
          </ac:spMkLst>
        </pc:spChg>
        <pc:spChg chg="add mod">
          <ac:chgData name="Mathias Vercauteren" userId="fa5be325-c4b1-412f-aabb-20c14464bfb7" providerId="ADAL" clId="{25C97D6E-73B0-4140-96CD-2BA9D853D87A}" dt="2024-09-26T12:05:01.198" v="19641" actId="1076"/>
          <ac:spMkLst>
            <pc:docMk/>
            <pc:sldMk cId="53903727" sldId="2147470582"/>
            <ac:spMk id="15" creationId="{2CC29462-36B5-93E4-00BC-D96C0E716C5A}"/>
          </ac:spMkLst>
        </pc:spChg>
        <pc:spChg chg="add mod">
          <ac:chgData name="Mathias Vercauteren" userId="fa5be325-c4b1-412f-aabb-20c14464bfb7" providerId="ADAL" clId="{25C97D6E-73B0-4140-96CD-2BA9D853D87A}" dt="2024-09-26T12:05:01.198" v="19641" actId="1076"/>
          <ac:spMkLst>
            <pc:docMk/>
            <pc:sldMk cId="53903727" sldId="2147470582"/>
            <ac:spMk id="16" creationId="{086131BC-6B2D-24AC-0A4B-75D1552F3995}"/>
          </ac:spMkLst>
        </pc:spChg>
        <pc:spChg chg="add mod">
          <ac:chgData name="Mathias Vercauteren" userId="fa5be325-c4b1-412f-aabb-20c14464bfb7" providerId="ADAL" clId="{25C97D6E-73B0-4140-96CD-2BA9D853D87A}" dt="2024-09-26T12:05:01.198" v="19641" actId="1076"/>
          <ac:spMkLst>
            <pc:docMk/>
            <pc:sldMk cId="53903727" sldId="2147470582"/>
            <ac:spMk id="17" creationId="{9D0AE9D7-A246-56A9-D67C-C4C9A5617564}"/>
          </ac:spMkLst>
        </pc:spChg>
        <pc:spChg chg="add mod">
          <ac:chgData name="Mathias Vercauteren" userId="fa5be325-c4b1-412f-aabb-20c14464bfb7" providerId="ADAL" clId="{25C97D6E-73B0-4140-96CD-2BA9D853D87A}" dt="2024-09-26T12:05:01.198" v="19641" actId="1076"/>
          <ac:spMkLst>
            <pc:docMk/>
            <pc:sldMk cId="53903727" sldId="2147470582"/>
            <ac:spMk id="20" creationId="{AEBD7E9A-BAD3-4386-EE3E-55E4550BD037}"/>
          </ac:spMkLst>
        </pc:spChg>
        <pc:spChg chg="add del mod">
          <ac:chgData name="Mathias Vercauteren" userId="fa5be325-c4b1-412f-aabb-20c14464bfb7" providerId="ADAL" clId="{25C97D6E-73B0-4140-96CD-2BA9D853D87A}" dt="2024-09-26T12:04:07.793" v="19627" actId="478"/>
          <ac:spMkLst>
            <pc:docMk/>
            <pc:sldMk cId="53903727" sldId="2147470582"/>
            <ac:spMk id="21" creationId="{3D46C53B-03C9-92BC-D6D0-619A8CFDA800}"/>
          </ac:spMkLst>
        </pc:spChg>
        <pc:spChg chg="add mod">
          <ac:chgData name="Mathias Vercauteren" userId="fa5be325-c4b1-412f-aabb-20c14464bfb7" providerId="ADAL" clId="{25C97D6E-73B0-4140-96CD-2BA9D853D87A}" dt="2024-09-26T12:05:01.198" v="19641" actId="1076"/>
          <ac:spMkLst>
            <pc:docMk/>
            <pc:sldMk cId="53903727" sldId="2147470582"/>
            <ac:spMk id="22" creationId="{9353A1D1-0C22-365B-6F6C-4748594AB402}"/>
          </ac:spMkLst>
        </pc:spChg>
        <pc:spChg chg="add del mod">
          <ac:chgData name="Mathias Vercauteren" userId="fa5be325-c4b1-412f-aabb-20c14464bfb7" providerId="ADAL" clId="{25C97D6E-73B0-4140-96CD-2BA9D853D87A}" dt="2024-09-26T12:04:08.382" v="19628" actId="478"/>
          <ac:spMkLst>
            <pc:docMk/>
            <pc:sldMk cId="53903727" sldId="2147470582"/>
            <ac:spMk id="23" creationId="{A841E5E3-4113-B116-D32E-E0FFB91C7EDC}"/>
          </ac:spMkLst>
        </pc:spChg>
        <pc:spChg chg="add mod">
          <ac:chgData name="Mathias Vercauteren" userId="fa5be325-c4b1-412f-aabb-20c14464bfb7" providerId="ADAL" clId="{25C97D6E-73B0-4140-96CD-2BA9D853D87A}" dt="2024-09-26T12:05:01.198" v="19641" actId="1076"/>
          <ac:spMkLst>
            <pc:docMk/>
            <pc:sldMk cId="53903727" sldId="2147470582"/>
            <ac:spMk id="24" creationId="{CD978A97-6858-B22C-4073-44D5450D4E8D}"/>
          </ac:spMkLst>
        </pc:spChg>
        <pc:spChg chg="add mod">
          <ac:chgData name="Mathias Vercauteren" userId="fa5be325-c4b1-412f-aabb-20c14464bfb7" providerId="ADAL" clId="{25C97D6E-73B0-4140-96CD-2BA9D853D87A}" dt="2024-09-26T12:05:01.198" v="19641" actId="1076"/>
          <ac:spMkLst>
            <pc:docMk/>
            <pc:sldMk cId="53903727" sldId="2147470582"/>
            <ac:spMk id="25" creationId="{F0E3DF49-4AE0-438F-7DD5-B2B7B0045ED3}"/>
          </ac:spMkLst>
        </pc:spChg>
        <pc:spChg chg="add mod">
          <ac:chgData name="Mathias Vercauteren" userId="fa5be325-c4b1-412f-aabb-20c14464bfb7" providerId="ADAL" clId="{25C97D6E-73B0-4140-96CD-2BA9D853D87A}" dt="2024-09-26T12:05:01.198" v="19641" actId="1076"/>
          <ac:spMkLst>
            <pc:docMk/>
            <pc:sldMk cId="53903727" sldId="2147470582"/>
            <ac:spMk id="26" creationId="{5F185E1C-F17B-382F-A167-5FD609010ACC}"/>
          </ac:spMkLst>
        </pc:spChg>
        <pc:spChg chg="add del mod">
          <ac:chgData name="Mathias Vercauteren" userId="fa5be325-c4b1-412f-aabb-20c14464bfb7" providerId="ADAL" clId="{25C97D6E-73B0-4140-96CD-2BA9D853D87A}" dt="2024-09-26T12:04:10.542" v="19632" actId="478"/>
          <ac:spMkLst>
            <pc:docMk/>
            <pc:sldMk cId="53903727" sldId="2147470582"/>
            <ac:spMk id="27" creationId="{09C3D4FB-172E-4109-67C5-09AABABC1AEF}"/>
          </ac:spMkLst>
        </pc:spChg>
        <pc:spChg chg="add mod">
          <ac:chgData name="Mathias Vercauteren" userId="fa5be325-c4b1-412f-aabb-20c14464bfb7" providerId="ADAL" clId="{25C97D6E-73B0-4140-96CD-2BA9D853D87A}" dt="2024-09-26T12:05:01.198" v="19641" actId="1076"/>
          <ac:spMkLst>
            <pc:docMk/>
            <pc:sldMk cId="53903727" sldId="2147470582"/>
            <ac:spMk id="28" creationId="{49F0EBF5-988A-0C37-6CE6-FA548EEF0FCC}"/>
          </ac:spMkLst>
        </pc:spChg>
        <pc:spChg chg="add mod">
          <ac:chgData name="Mathias Vercauteren" userId="fa5be325-c4b1-412f-aabb-20c14464bfb7" providerId="ADAL" clId="{25C97D6E-73B0-4140-96CD-2BA9D853D87A}" dt="2024-09-26T12:05:01.198" v="19641" actId="1076"/>
          <ac:spMkLst>
            <pc:docMk/>
            <pc:sldMk cId="53903727" sldId="2147470582"/>
            <ac:spMk id="29" creationId="{8FBAA3C4-E3EB-F13B-EE87-6896ADF0F7FC}"/>
          </ac:spMkLst>
        </pc:spChg>
        <pc:spChg chg="add del mod">
          <ac:chgData name="Mathias Vercauteren" userId="fa5be325-c4b1-412f-aabb-20c14464bfb7" providerId="ADAL" clId="{25C97D6E-73B0-4140-96CD-2BA9D853D87A}" dt="2024-09-26T12:04:10.146" v="19631" actId="478"/>
          <ac:spMkLst>
            <pc:docMk/>
            <pc:sldMk cId="53903727" sldId="2147470582"/>
            <ac:spMk id="30" creationId="{56DF33DB-E54C-F330-A19D-5F463C44DD6B}"/>
          </ac:spMkLst>
        </pc:spChg>
        <pc:spChg chg="add del mod">
          <ac:chgData name="Mathias Vercauteren" userId="fa5be325-c4b1-412f-aabb-20c14464bfb7" providerId="ADAL" clId="{25C97D6E-73B0-4140-96CD-2BA9D853D87A}" dt="2024-09-26T12:04:09.117" v="19629" actId="478"/>
          <ac:spMkLst>
            <pc:docMk/>
            <pc:sldMk cId="53903727" sldId="2147470582"/>
            <ac:spMk id="31" creationId="{41C23651-C47D-3C74-39C7-AD2E5343C72D}"/>
          </ac:spMkLst>
        </pc:spChg>
        <pc:spChg chg="add del mod">
          <ac:chgData name="Mathias Vercauteren" userId="fa5be325-c4b1-412f-aabb-20c14464bfb7" providerId="ADAL" clId="{25C97D6E-73B0-4140-96CD-2BA9D853D87A}" dt="2024-09-26T12:04:09.617" v="19630" actId="478"/>
          <ac:spMkLst>
            <pc:docMk/>
            <pc:sldMk cId="53903727" sldId="2147470582"/>
            <ac:spMk id="32" creationId="{42D4779B-1DE9-51F1-C3DC-47D5CECC4A88}"/>
          </ac:spMkLst>
        </pc:spChg>
        <pc:spChg chg="add mod">
          <ac:chgData name="Mathias Vercauteren" userId="fa5be325-c4b1-412f-aabb-20c14464bfb7" providerId="ADAL" clId="{25C97D6E-73B0-4140-96CD-2BA9D853D87A}" dt="2024-09-26T12:05:01.198" v="19641" actId="1076"/>
          <ac:spMkLst>
            <pc:docMk/>
            <pc:sldMk cId="53903727" sldId="2147470582"/>
            <ac:spMk id="33" creationId="{1119D2FC-4C4F-01BB-41E9-6B676F1754B8}"/>
          </ac:spMkLst>
        </pc:spChg>
        <pc:spChg chg="add mod">
          <ac:chgData name="Mathias Vercauteren" userId="fa5be325-c4b1-412f-aabb-20c14464bfb7" providerId="ADAL" clId="{25C97D6E-73B0-4140-96CD-2BA9D853D87A}" dt="2024-09-26T12:05:01.198" v="19641" actId="1076"/>
          <ac:spMkLst>
            <pc:docMk/>
            <pc:sldMk cId="53903727" sldId="2147470582"/>
            <ac:spMk id="34" creationId="{1137D97F-2FC9-8598-7A00-D4B1C762BB63}"/>
          </ac:spMkLst>
        </pc:spChg>
        <pc:spChg chg="add mod">
          <ac:chgData name="Mathias Vercauteren" userId="fa5be325-c4b1-412f-aabb-20c14464bfb7" providerId="ADAL" clId="{25C97D6E-73B0-4140-96CD-2BA9D853D87A}" dt="2024-09-26T12:05:01.198" v="19641" actId="1076"/>
          <ac:spMkLst>
            <pc:docMk/>
            <pc:sldMk cId="53903727" sldId="2147470582"/>
            <ac:spMk id="35" creationId="{0D5F0AFD-D2B1-4A06-35DB-B8A60B3E25CC}"/>
          </ac:spMkLst>
        </pc:spChg>
      </pc:sldChg>
      <pc:sldChg chg="addSp modSp add mod modTransition modAnim">
        <pc:chgData name="Mathias Vercauteren" userId="fa5be325-c4b1-412f-aabb-20c14464bfb7" providerId="ADAL" clId="{25C97D6E-73B0-4140-96CD-2BA9D853D87A}" dt="2024-10-02T17:13:14.143" v="41813"/>
        <pc:sldMkLst>
          <pc:docMk/>
          <pc:sldMk cId="3358095251" sldId="2147470583"/>
        </pc:sldMkLst>
        <pc:spChg chg="mod">
          <ac:chgData name="Mathias Vercauteren" userId="fa5be325-c4b1-412f-aabb-20c14464bfb7" providerId="ADAL" clId="{25C97D6E-73B0-4140-96CD-2BA9D853D87A}" dt="2024-09-26T12:06:23.423" v="19718" actId="1076"/>
          <ac:spMkLst>
            <pc:docMk/>
            <pc:sldMk cId="3358095251" sldId="2147470583"/>
            <ac:spMk id="13" creationId="{3786DDAC-05B0-9A62-48E2-F6A0FE2C5859}"/>
          </ac:spMkLst>
        </pc:spChg>
        <pc:spChg chg="mod">
          <ac:chgData name="Mathias Vercauteren" userId="fa5be325-c4b1-412f-aabb-20c14464bfb7" providerId="ADAL" clId="{25C97D6E-73B0-4140-96CD-2BA9D853D87A}" dt="2024-09-26T12:05:04.411" v="19642" actId="20577"/>
          <ac:spMkLst>
            <pc:docMk/>
            <pc:sldMk cId="3358095251" sldId="2147470583"/>
            <ac:spMk id="14" creationId="{153C6038-20B9-68C1-BE4D-A1A41FDF6B54}"/>
          </ac:spMkLst>
        </pc:spChg>
        <pc:spChg chg="add mod">
          <ac:chgData name="Mathias Vercauteren" userId="fa5be325-c4b1-412f-aabb-20c14464bfb7" providerId="ADAL" clId="{25C97D6E-73B0-4140-96CD-2BA9D853D87A}" dt="2024-09-26T12:06:42.840" v="19724" actId="1076"/>
          <ac:spMkLst>
            <pc:docMk/>
            <pc:sldMk cId="3358095251" sldId="2147470583"/>
            <ac:spMk id="15" creationId="{6385007E-1C7D-E830-B9D2-F2E5E5B41E03}"/>
          </ac:spMkLst>
        </pc:spChg>
        <pc:spChg chg="add mod">
          <ac:chgData name="Mathias Vercauteren" userId="fa5be325-c4b1-412f-aabb-20c14464bfb7" providerId="ADAL" clId="{25C97D6E-73B0-4140-96CD-2BA9D853D87A}" dt="2024-09-26T12:06:40.275" v="19723" actId="1076"/>
          <ac:spMkLst>
            <pc:docMk/>
            <pc:sldMk cId="3358095251" sldId="2147470583"/>
            <ac:spMk id="22" creationId="{645C105A-59A3-F932-3380-11F1EBA0A315}"/>
          </ac:spMkLst>
        </pc:spChg>
        <pc:spChg chg="add mod">
          <ac:chgData name="Mathias Vercauteren" userId="fa5be325-c4b1-412f-aabb-20c14464bfb7" providerId="ADAL" clId="{25C97D6E-73B0-4140-96CD-2BA9D853D87A}" dt="2024-09-26T12:06:30.426" v="19720" actId="1076"/>
          <ac:spMkLst>
            <pc:docMk/>
            <pc:sldMk cId="3358095251" sldId="2147470583"/>
            <ac:spMk id="23" creationId="{7DB02AF9-DC23-0F17-3FAF-B6A13FB6F822}"/>
          </ac:spMkLst>
        </pc:spChg>
        <pc:spChg chg="add mod">
          <ac:chgData name="Mathias Vercauteren" userId="fa5be325-c4b1-412f-aabb-20c14464bfb7" providerId="ADAL" clId="{25C97D6E-73B0-4140-96CD-2BA9D853D87A}" dt="2024-09-26T12:06:21.810" v="19716" actId="1076"/>
          <ac:spMkLst>
            <pc:docMk/>
            <pc:sldMk cId="3358095251" sldId="2147470583"/>
            <ac:spMk id="24" creationId="{AEAE63A1-EBAF-CE6F-B781-BBF734215F15}"/>
          </ac:spMkLst>
        </pc:spChg>
        <pc:spChg chg="add mod">
          <ac:chgData name="Mathias Vercauteren" userId="fa5be325-c4b1-412f-aabb-20c14464bfb7" providerId="ADAL" clId="{25C97D6E-73B0-4140-96CD-2BA9D853D87A}" dt="2024-09-26T12:06:26.872" v="19719" actId="1076"/>
          <ac:spMkLst>
            <pc:docMk/>
            <pc:sldMk cId="3358095251" sldId="2147470583"/>
            <ac:spMk id="25" creationId="{08CAB8EC-DF75-15A6-7761-CE2F4985FD31}"/>
          </ac:spMkLst>
        </pc:spChg>
        <pc:spChg chg="add mod">
          <ac:chgData name="Mathias Vercauteren" userId="fa5be325-c4b1-412f-aabb-20c14464bfb7" providerId="ADAL" clId="{25C97D6E-73B0-4140-96CD-2BA9D853D87A}" dt="2024-09-26T12:06:57.277" v="19727" actId="1076"/>
          <ac:spMkLst>
            <pc:docMk/>
            <pc:sldMk cId="3358095251" sldId="2147470583"/>
            <ac:spMk id="52" creationId="{F0344FCF-3A48-E52D-EF7B-8B550F7C28CB}"/>
          </ac:spMkLst>
        </pc:spChg>
        <pc:spChg chg="add mod">
          <ac:chgData name="Mathias Vercauteren" userId="fa5be325-c4b1-412f-aabb-20c14464bfb7" providerId="ADAL" clId="{25C97D6E-73B0-4140-96CD-2BA9D853D87A}" dt="2024-09-26T12:06:58.845" v="19728" actId="571"/>
          <ac:spMkLst>
            <pc:docMk/>
            <pc:sldMk cId="3358095251" sldId="2147470583"/>
            <ac:spMk id="53" creationId="{724FA69F-E9E8-16B9-3CAB-EF05E691DBC1}"/>
          </ac:spMkLst>
        </pc:spChg>
        <pc:spChg chg="add mod">
          <ac:chgData name="Mathias Vercauteren" userId="fa5be325-c4b1-412f-aabb-20c14464bfb7" providerId="ADAL" clId="{25C97D6E-73B0-4140-96CD-2BA9D853D87A}" dt="2024-09-26T12:07:00.310" v="19729" actId="571"/>
          <ac:spMkLst>
            <pc:docMk/>
            <pc:sldMk cId="3358095251" sldId="2147470583"/>
            <ac:spMk id="54" creationId="{5889C6C4-EBF9-CA69-A8DC-AFAA6C2B76B1}"/>
          </ac:spMkLst>
        </pc:spChg>
        <pc:spChg chg="add mod">
          <ac:chgData name="Mathias Vercauteren" userId="fa5be325-c4b1-412f-aabb-20c14464bfb7" providerId="ADAL" clId="{25C97D6E-73B0-4140-96CD-2BA9D853D87A}" dt="2024-09-26T12:07:01.759" v="19730" actId="571"/>
          <ac:spMkLst>
            <pc:docMk/>
            <pc:sldMk cId="3358095251" sldId="2147470583"/>
            <ac:spMk id="55" creationId="{703B800A-453A-882D-68F5-77AAE1E9A194}"/>
          </ac:spMkLst>
        </pc:spChg>
        <pc:spChg chg="add mod">
          <ac:chgData name="Mathias Vercauteren" userId="fa5be325-c4b1-412f-aabb-20c14464bfb7" providerId="ADAL" clId="{25C97D6E-73B0-4140-96CD-2BA9D853D87A}" dt="2024-09-26T12:07:03.116" v="19731" actId="571"/>
          <ac:spMkLst>
            <pc:docMk/>
            <pc:sldMk cId="3358095251" sldId="2147470583"/>
            <ac:spMk id="56" creationId="{6FB03CAF-6CBB-8511-2D91-CBBDA12C3873}"/>
          </ac:spMkLst>
        </pc:spChg>
        <pc:spChg chg="add mod">
          <ac:chgData name="Mathias Vercauteren" userId="fa5be325-c4b1-412f-aabb-20c14464bfb7" providerId="ADAL" clId="{25C97D6E-73B0-4140-96CD-2BA9D853D87A}" dt="2024-09-26T12:07:06.393" v="19732" actId="571"/>
          <ac:spMkLst>
            <pc:docMk/>
            <pc:sldMk cId="3358095251" sldId="2147470583"/>
            <ac:spMk id="57" creationId="{C6DDB696-88E5-84CB-F78E-56B0D782B060}"/>
          </ac:spMkLst>
        </pc:spChg>
        <pc:spChg chg="add mod">
          <ac:chgData name="Mathias Vercauteren" userId="fa5be325-c4b1-412f-aabb-20c14464bfb7" providerId="ADAL" clId="{25C97D6E-73B0-4140-96CD-2BA9D853D87A}" dt="2024-09-26T12:07:31.030" v="19734" actId="571"/>
          <ac:spMkLst>
            <pc:docMk/>
            <pc:sldMk cId="3358095251" sldId="2147470583"/>
            <ac:spMk id="58" creationId="{5F177347-1C90-D1BB-D8B5-65F4020B9028}"/>
          </ac:spMkLst>
        </pc:spChg>
        <pc:spChg chg="add mod">
          <ac:chgData name="Mathias Vercauteren" userId="fa5be325-c4b1-412f-aabb-20c14464bfb7" providerId="ADAL" clId="{25C97D6E-73B0-4140-96CD-2BA9D853D87A}" dt="2024-09-26T12:08:27.712" v="19823" actId="20577"/>
          <ac:spMkLst>
            <pc:docMk/>
            <pc:sldMk cId="3358095251" sldId="2147470583"/>
            <ac:spMk id="59" creationId="{2C7DCBC7-EFB9-D818-D874-8EEF79DDDB21}"/>
          </ac:spMkLst>
        </pc:spChg>
        <pc:spChg chg="add mod">
          <ac:chgData name="Mathias Vercauteren" userId="fa5be325-c4b1-412f-aabb-20c14464bfb7" providerId="ADAL" clId="{25C97D6E-73B0-4140-96CD-2BA9D853D87A}" dt="2024-09-26T12:08:58.006" v="19827" actId="571"/>
          <ac:spMkLst>
            <pc:docMk/>
            <pc:sldMk cId="3358095251" sldId="2147470583"/>
            <ac:spMk id="60" creationId="{174ED0A9-EB91-4987-E80E-E135C273296F}"/>
          </ac:spMkLst>
        </pc:spChg>
        <pc:spChg chg="add mod">
          <ac:chgData name="Mathias Vercauteren" userId="fa5be325-c4b1-412f-aabb-20c14464bfb7" providerId="ADAL" clId="{25C97D6E-73B0-4140-96CD-2BA9D853D87A}" dt="2024-09-26T12:08:58.657" v="19828" actId="571"/>
          <ac:spMkLst>
            <pc:docMk/>
            <pc:sldMk cId="3358095251" sldId="2147470583"/>
            <ac:spMk id="61" creationId="{6478D381-BBD2-9411-A26D-92DB2AF43BB9}"/>
          </ac:spMkLst>
        </pc:spChg>
        <pc:spChg chg="add mod">
          <ac:chgData name="Mathias Vercauteren" userId="fa5be325-c4b1-412f-aabb-20c14464bfb7" providerId="ADAL" clId="{25C97D6E-73B0-4140-96CD-2BA9D853D87A}" dt="2024-09-26T12:08:59.721" v="19829" actId="571"/>
          <ac:spMkLst>
            <pc:docMk/>
            <pc:sldMk cId="3358095251" sldId="2147470583"/>
            <ac:spMk id="62" creationId="{3A05F69A-54D3-B0EF-9BB7-A33E080B9C8C}"/>
          </ac:spMkLst>
        </pc:spChg>
        <pc:picChg chg="add mod">
          <ac:chgData name="Mathias Vercauteren" userId="fa5be325-c4b1-412f-aabb-20c14464bfb7" providerId="ADAL" clId="{25C97D6E-73B0-4140-96CD-2BA9D853D87A}" dt="2024-09-26T12:06:30.426" v="19720" actId="1076"/>
          <ac:picMkLst>
            <pc:docMk/>
            <pc:sldMk cId="3358095251" sldId="2147470583"/>
            <ac:picMk id="16" creationId="{F3D5CB2F-CAE7-44BC-FAF0-AFEBF93186A3}"/>
          </ac:picMkLst>
        </pc:picChg>
        <pc:picChg chg="add mod">
          <ac:chgData name="Mathias Vercauteren" userId="fa5be325-c4b1-412f-aabb-20c14464bfb7" providerId="ADAL" clId="{25C97D6E-73B0-4140-96CD-2BA9D853D87A}" dt="2024-09-26T12:06:40.275" v="19723" actId="1076"/>
          <ac:picMkLst>
            <pc:docMk/>
            <pc:sldMk cId="3358095251" sldId="2147470583"/>
            <ac:picMk id="17" creationId="{6536AA19-9258-99B3-3173-DDFC6E699141}"/>
          </ac:picMkLst>
        </pc:picChg>
        <pc:picChg chg="add mod">
          <ac:chgData name="Mathias Vercauteren" userId="fa5be325-c4b1-412f-aabb-20c14464bfb7" providerId="ADAL" clId="{25C97D6E-73B0-4140-96CD-2BA9D853D87A}" dt="2024-09-26T12:06:42.840" v="19724" actId="1076"/>
          <ac:picMkLst>
            <pc:docMk/>
            <pc:sldMk cId="3358095251" sldId="2147470583"/>
            <ac:picMk id="20" creationId="{A278FD44-0B13-1A8A-948E-66BC90FA89F4}"/>
          </ac:picMkLst>
        </pc:picChg>
        <pc:picChg chg="add mod">
          <ac:chgData name="Mathias Vercauteren" userId="fa5be325-c4b1-412f-aabb-20c14464bfb7" providerId="ADAL" clId="{25C97D6E-73B0-4140-96CD-2BA9D853D87A}" dt="2024-09-26T12:06:21.810" v="19716" actId="1076"/>
          <ac:picMkLst>
            <pc:docMk/>
            <pc:sldMk cId="3358095251" sldId="2147470583"/>
            <ac:picMk id="21" creationId="{C1896DF7-10C6-FDA7-20D0-88CAC1AAAFEC}"/>
          </ac:picMkLst>
        </pc:picChg>
        <pc:picChg chg="add mod">
          <ac:chgData name="Mathias Vercauteren" userId="fa5be325-c4b1-412f-aabb-20c14464bfb7" providerId="ADAL" clId="{25C97D6E-73B0-4140-96CD-2BA9D853D87A}" dt="2024-09-26T12:06:40.275" v="19723" actId="1076"/>
          <ac:picMkLst>
            <pc:docMk/>
            <pc:sldMk cId="3358095251" sldId="2147470583"/>
            <ac:picMk id="26" creationId="{46A5AB36-AA2A-9E71-BCC1-67341CF2182D}"/>
          </ac:picMkLst>
        </pc:picChg>
        <pc:picChg chg="add mod">
          <ac:chgData name="Mathias Vercauteren" userId="fa5be325-c4b1-412f-aabb-20c14464bfb7" providerId="ADAL" clId="{25C97D6E-73B0-4140-96CD-2BA9D853D87A}" dt="2024-09-26T12:06:42.840" v="19724" actId="1076"/>
          <ac:picMkLst>
            <pc:docMk/>
            <pc:sldMk cId="3358095251" sldId="2147470583"/>
            <ac:picMk id="27" creationId="{F886EE12-1404-C19B-BF65-4CA6C36AA7C8}"/>
          </ac:picMkLst>
        </pc:picChg>
        <pc:picChg chg="add mod">
          <ac:chgData name="Mathias Vercauteren" userId="fa5be325-c4b1-412f-aabb-20c14464bfb7" providerId="ADAL" clId="{25C97D6E-73B0-4140-96CD-2BA9D853D87A}" dt="2024-09-26T12:06:21.810" v="19716" actId="1076"/>
          <ac:picMkLst>
            <pc:docMk/>
            <pc:sldMk cId="3358095251" sldId="2147470583"/>
            <ac:picMk id="28" creationId="{88C5B58C-E597-5CD8-4ADC-21095B453738}"/>
          </ac:picMkLst>
        </pc:picChg>
        <pc:picChg chg="add mod">
          <ac:chgData name="Mathias Vercauteren" userId="fa5be325-c4b1-412f-aabb-20c14464bfb7" providerId="ADAL" clId="{25C97D6E-73B0-4140-96CD-2BA9D853D87A}" dt="2024-09-26T12:06:21.810" v="19716" actId="1076"/>
          <ac:picMkLst>
            <pc:docMk/>
            <pc:sldMk cId="3358095251" sldId="2147470583"/>
            <ac:picMk id="29" creationId="{F945F20E-6EFE-662A-BA92-554444DCA31F}"/>
          </ac:picMkLst>
        </pc:picChg>
        <pc:picChg chg="add mod">
          <ac:chgData name="Mathias Vercauteren" userId="fa5be325-c4b1-412f-aabb-20c14464bfb7" providerId="ADAL" clId="{25C97D6E-73B0-4140-96CD-2BA9D853D87A}" dt="2024-09-26T12:06:21.810" v="19716" actId="1076"/>
          <ac:picMkLst>
            <pc:docMk/>
            <pc:sldMk cId="3358095251" sldId="2147470583"/>
            <ac:picMk id="30" creationId="{20563891-3669-515E-0951-93FA29CA2FFA}"/>
          </ac:picMkLst>
        </pc:picChg>
        <pc:picChg chg="add mod">
          <ac:chgData name="Mathias Vercauteren" userId="fa5be325-c4b1-412f-aabb-20c14464bfb7" providerId="ADAL" clId="{25C97D6E-73B0-4140-96CD-2BA9D853D87A}" dt="2024-09-26T12:06:42.840" v="19724" actId="1076"/>
          <ac:picMkLst>
            <pc:docMk/>
            <pc:sldMk cId="3358095251" sldId="2147470583"/>
            <ac:picMk id="31" creationId="{CF64B479-107B-6672-BDC1-2B2B788DAC86}"/>
          </ac:picMkLst>
        </pc:picChg>
        <pc:picChg chg="add mod">
          <ac:chgData name="Mathias Vercauteren" userId="fa5be325-c4b1-412f-aabb-20c14464bfb7" providerId="ADAL" clId="{25C97D6E-73B0-4140-96CD-2BA9D853D87A}" dt="2024-09-26T12:06:30.426" v="19720" actId="1076"/>
          <ac:picMkLst>
            <pc:docMk/>
            <pc:sldMk cId="3358095251" sldId="2147470583"/>
            <ac:picMk id="32" creationId="{43618563-FD24-0960-4A61-0E942DF8BC3F}"/>
          </ac:picMkLst>
        </pc:picChg>
        <pc:picChg chg="add mod">
          <ac:chgData name="Mathias Vercauteren" userId="fa5be325-c4b1-412f-aabb-20c14464bfb7" providerId="ADAL" clId="{25C97D6E-73B0-4140-96CD-2BA9D853D87A}" dt="2024-09-26T12:06:21.810" v="19716" actId="1076"/>
          <ac:picMkLst>
            <pc:docMk/>
            <pc:sldMk cId="3358095251" sldId="2147470583"/>
            <ac:picMk id="33" creationId="{32ADC14B-604C-4F65-8CA8-40DFEF27A24C}"/>
          </ac:picMkLst>
        </pc:picChg>
        <pc:picChg chg="add mod">
          <ac:chgData name="Mathias Vercauteren" userId="fa5be325-c4b1-412f-aabb-20c14464bfb7" providerId="ADAL" clId="{25C97D6E-73B0-4140-96CD-2BA9D853D87A}" dt="2024-09-26T12:06:21.810" v="19716" actId="1076"/>
          <ac:picMkLst>
            <pc:docMk/>
            <pc:sldMk cId="3358095251" sldId="2147470583"/>
            <ac:picMk id="34" creationId="{D10D1DE2-2C5E-CBBD-8A65-A4AB29B239B5}"/>
          </ac:picMkLst>
        </pc:picChg>
        <pc:picChg chg="add mod">
          <ac:chgData name="Mathias Vercauteren" userId="fa5be325-c4b1-412f-aabb-20c14464bfb7" providerId="ADAL" clId="{25C97D6E-73B0-4140-96CD-2BA9D853D87A}" dt="2024-09-26T12:06:21.810" v="19716" actId="1076"/>
          <ac:picMkLst>
            <pc:docMk/>
            <pc:sldMk cId="3358095251" sldId="2147470583"/>
            <ac:picMk id="35" creationId="{454BE5B3-5758-1979-7105-3C831BD16688}"/>
          </ac:picMkLst>
        </pc:picChg>
        <pc:picChg chg="add mod">
          <ac:chgData name="Mathias Vercauteren" userId="fa5be325-c4b1-412f-aabb-20c14464bfb7" providerId="ADAL" clId="{25C97D6E-73B0-4140-96CD-2BA9D853D87A}" dt="2024-09-26T12:06:21.810" v="19716" actId="1076"/>
          <ac:picMkLst>
            <pc:docMk/>
            <pc:sldMk cId="3358095251" sldId="2147470583"/>
            <ac:picMk id="36" creationId="{4386B6C8-184E-923D-A05F-88531A677EF5}"/>
          </ac:picMkLst>
        </pc:picChg>
        <pc:picChg chg="add mod">
          <ac:chgData name="Mathias Vercauteren" userId="fa5be325-c4b1-412f-aabb-20c14464bfb7" providerId="ADAL" clId="{25C97D6E-73B0-4140-96CD-2BA9D853D87A}" dt="2024-09-26T12:06:42.840" v="19724" actId="1076"/>
          <ac:picMkLst>
            <pc:docMk/>
            <pc:sldMk cId="3358095251" sldId="2147470583"/>
            <ac:picMk id="37" creationId="{61357770-9319-3EE4-E895-FC8F160A0ED6}"/>
          </ac:picMkLst>
        </pc:picChg>
        <pc:picChg chg="add mod">
          <ac:chgData name="Mathias Vercauteren" userId="fa5be325-c4b1-412f-aabb-20c14464bfb7" providerId="ADAL" clId="{25C97D6E-73B0-4140-96CD-2BA9D853D87A}" dt="2024-09-26T12:06:26.872" v="19719" actId="1076"/>
          <ac:picMkLst>
            <pc:docMk/>
            <pc:sldMk cId="3358095251" sldId="2147470583"/>
            <ac:picMk id="38" creationId="{0F7086E3-BF1B-D2E1-E919-AF126A1BF209}"/>
          </ac:picMkLst>
        </pc:picChg>
        <pc:picChg chg="add mod">
          <ac:chgData name="Mathias Vercauteren" userId="fa5be325-c4b1-412f-aabb-20c14464bfb7" providerId="ADAL" clId="{25C97D6E-73B0-4140-96CD-2BA9D853D87A}" dt="2024-09-26T12:06:26.872" v="19719" actId="1076"/>
          <ac:picMkLst>
            <pc:docMk/>
            <pc:sldMk cId="3358095251" sldId="2147470583"/>
            <ac:picMk id="39" creationId="{DF1DC9DC-7C89-6AC1-8078-7C36C7E15C4C}"/>
          </ac:picMkLst>
        </pc:picChg>
        <pc:picChg chg="add mod">
          <ac:chgData name="Mathias Vercauteren" userId="fa5be325-c4b1-412f-aabb-20c14464bfb7" providerId="ADAL" clId="{25C97D6E-73B0-4140-96CD-2BA9D853D87A}" dt="2024-09-26T12:06:42.840" v="19724" actId="1076"/>
          <ac:picMkLst>
            <pc:docMk/>
            <pc:sldMk cId="3358095251" sldId="2147470583"/>
            <ac:picMk id="40" creationId="{EBC87B97-FF50-0BA2-0041-193D1CA78DF2}"/>
          </ac:picMkLst>
        </pc:picChg>
        <pc:picChg chg="add mod">
          <ac:chgData name="Mathias Vercauteren" userId="fa5be325-c4b1-412f-aabb-20c14464bfb7" providerId="ADAL" clId="{25C97D6E-73B0-4140-96CD-2BA9D853D87A}" dt="2024-09-26T12:06:21.810" v="19716" actId="1076"/>
          <ac:picMkLst>
            <pc:docMk/>
            <pc:sldMk cId="3358095251" sldId="2147470583"/>
            <ac:picMk id="41" creationId="{0E06B443-97C3-2311-473F-25F1A57DA38C}"/>
          </ac:picMkLst>
        </pc:picChg>
        <pc:picChg chg="add mod">
          <ac:chgData name="Mathias Vercauteren" userId="fa5be325-c4b1-412f-aabb-20c14464bfb7" providerId="ADAL" clId="{25C97D6E-73B0-4140-96CD-2BA9D853D87A}" dt="2024-09-26T12:06:30.426" v="19720" actId="1076"/>
          <ac:picMkLst>
            <pc:docMk/>
            <pc:sldMk cId="3358095251" sldId="2147470583"/>
            <ac:picMk id="42" creationId="{65851CC2-5186-57EF-4125-3CEEFF91D405}"/>
          </ac:picMkLst>
        </pc:picChg>
        <pc:picChg chg="add mod">
          <ac:chgData name="Mathias Vercauteren" userId="fa5be325-c4b1-412f-aabb-20c14464bfb7" providerId="ADAL" clId="{25C97D6E-73B0-4140-96CD-2BA9D853D87A}" dt="2024-09-26T12:06:21.810" v="19716" actId="1076"/>
          <ac:picMkLst>
            <pc:docMk/>
            <pc:sldMk cId="3358095251" sldId="2147470583"/>
            <ac:picMk id="43" creationId="{B9AE84F7-94EF-D5F1-57C0-C6F5CFAC008C}"/>
          </ac:picMkLst>
        </pc:picChg>
        <pc:picChg chg="add mod">
          <ac:chgData name="Mathias Vercauteren" userId="fa5be325-c4b1-412f-aabb-20c14464bfb7" providerId="ADAL" clId="{25C97D6E-73B0-4140-96CD-2BA9D853D87A}" dt="2024-09-26T12:06:42.840" v="19724" actId="1076"/>
          <ac:picMkLst>
            <pc:docMk/>
            <pc:sldMk cId="3358095251" sldId="2147470583"/>
            <ac:picMk id="44" creationId="{7793EF7B-C88C-6067-526C-97E6EE72DE7C}"/>
          </ac:picMkLst>
        </pc:picChg>
        <pc:picChg chg="add mod">
          <ac:chgData name="Mathias Vercauteren" userId="fa5be325-c4b1-412f-aabb-20c14464bfb7" providerId="ADAL" clId="{25C97D6E-73B0-4140-96CD-2BA9D853D87A}" dt="2024-09-26T12:06:30.426" v="19720" actId="1076"/>
          <ac:picMkLst>
            <pc:docMk/>
            <pc:sldMk cId="3358095251" sldId="2147470583"/>
            <ac:picMk id="45" creationId="{DB8FF5CD-3C87-EDE8-86C2-06A5887BA789}"/>
          </ac:picMkLst>
        </pc:picChg>
        <pc:picChg chg="add mod">
          <ac:chgData name="Mathias Vercauteren" userId="fa5be325-c4b1-412f-aabb-20c14464bfb7" providerId="ADAL" clId="{25C97D6E-73B0-4140-96CD-2BA9D853D87A}" dt="2024-09-26T12:06:26.872" v="19719" actId="1076"/>
          <ac:picMkLst>
            <pc:docMk/>
            <pc:sldMk cId="3358095251" sldId="2147470583"/>
            <ac:picMk id="46" creationId="{C443A58C-D0F7-4AE9-7FF1-52A65091CB71}"/>
          </ac:picMkLst>
        </pc:picChg>
        <pc:picChg chg="add mod">
          <ac:chgData name="Mathias Vercauteren" userId="fa5be325-c4b1-412f-aabb-20c14464bfb7" providerId="ADAL" clId="{25C97D6E-73B0-4140-96CD-2BA9D853D87A}" dt="2024-09-26T12:06:30.426" v="19720" actId="1076"/>
          <ac:picMkLst>
            <pc:docMk/>
            <pc:sldMk cId="3358095251" sldId="2147470583"/>
            <ac:picMk id="47" creationId="{DA162C97-669F-4706-561C-C30103AB20CA}"/>
          </ac:picMkLst>
        </pc:picChg>
        <pc:picChg chg="add mod">
          <ac:chgData name="Mathias Vercauteren" userId="fa5be325-c4b1-412f-aabb-20c14464bfb7" providerId="ADAL" clId="{25C97D6E-73B0-4140-96CD-2BA9D853D87A}" dt="2024-09-26T12:06:40.275" v="19723" actId="1076"/>
          <ac:picMkLst>
            <pc:docMk/>
            <pc:sldMk cId="3358095251" sldId="2147470583"/>
            <ac:picMk id="48" creationId="{1856E05F-A13D-090E-0E98-E9B0E7D7D9FD}"/>
          </ac:picMkLst>
        </pc:picChg>
        <pc:picChg chg="add mod">
          <ac:chgData name="Mathias Vercauteren" userId="fa5be325-c4b1-412f-aabb-20c14464bfb7" providerId="ADAL" clId="{25C97D6E-73B0-4140-96CD-2BA9D853D87A}" dt="2024-09-26T12:06:26.872" v="19719" actId="1076"/>
          <ac:picMkLst>
            <pc:docMk/>
            <pc:sldMk cId="3358095251" sldId="2147470583"/>
            <ac:picMk id="49" creationId="{A7F72392-A210-DC61-BD36-EBC50B940BE8}"/>
          </ac:picMkLst>
        </pc:picChg>
        <pc:picChg chg="add mod">
          <ac:chgData name="Mathias Vercauteren" userId="fa5be325-c4b1-412f-aabb-20c14464bfb7" providerId="ADAL" clId="{25C97D6E-73B0-4140-96CD-2BA9D853D87A}" dt="2024-09-26T12:06:30.426" v="19720" actId="1076"/>
          <ac:picMkLst>
            <pc:docMk/>
            <pc:sldMk cId="3358095251" sldId="2147470583"/>
            <ac:picMk id="50" creationId="{C7CF9166-1D16-7BB6-C9DE-958019883B86}"/>
          </ac:picMkLst>
        </pc:picChg>
        <pc:picChg chg="add mod">
          <ac:chgData name="Mathias Vercauteren" userId="fa5be325-c4b1-412f-aabb-20c14464bfb7" providerId="ADAL" clId="{25C97D6E-73B0-4140-96CD-2BA9D853D87A}" dt="2024-09-26T12:06:40.275" v="19723" actId="1076"/>
          <ac:picMkLst>
            <pc:docMk/>
            <pc:sldMk cId="3358095251" sldId="2147470583"/>
            <ac:picMk id="51" creationId="{373B63D1-9791-1AD3-85C2-D02B32364A51}"/>
          </ac:picMkLst>
        </pc:picChg>
      </pc:sldChg>
      <pc:sldChg chg="addSp delSp modSp add mod modTransition modAnim">
        <pc:chgData name="Mathias Vercauteren" userId="fa5be325-c4b1-412f-aabb-20c14464bfb7" providerId="ADAL" clId="{25C97D6E-73B0-4140-96CD-2BA9D853D87A}" dt="2024-10-02T17:13:14.143" v="41813"/>
        <pc:sldMkLst>
          <pc:docMk/>
          <pc:sldMk cId="2742299778" sldId="2147470584"/>
        </pc:sldMkLst>
        <pc:spChg chg="del">
          <ac:chgData name="Mathias Vercauteren" userId="fa5be325-c4b1-412f-aabb-20c14464bfb7" providerId="ADAL" clId="{25C97D6E-73B0-4140-96CD-2BA9D853D87A}" dt="2024-09-26T12:13:30.794" v="19899" actId="478"/>
          <ac:spMkLst>
            <pc:docMk/>
            <pc:sldMk cId="2742299778" sldId="2147470584"/>
            <ac:spMk id="11" creationId="{AB62074C-1E74-9D61-2D01-3F0C7BBFE769}"/>
          </ac:spMkLst>
        </pc:spChg>
        <pc:spChg chg="del">
          <ac:chgData name="Mathias Vercauteren" userId="fa5be325-c4b1-412f-aabb-20c14464bfb7" providerId="ADAL" clId="{25C97D6E-73B0-4140-96CD-2BA9D853D87A}" dt="2024-09-26T12:13:30.794" v="19899" actId="478"/>
          <ac:spMkLst>
            <pc:docMk/>
            <pc:sldMk cId="2742299778" sldId="2147470584"/>
            <ac:spMk id="12" creationId="{83E212AC-47E9-57F0-A32C-37D92E9281D8}"/>
          </ac:spMkLst>
        </pc:spChg>
        <pc:spChg chg="del">
          <ac:chgData name="Mathias Vercauteren" userId="fa5be325-c4b1-412f-aabb-20c14464bfb7" providerId="ADAL" clId="{25C97D6E-73B0-4140-96CD-2BA9D853D87A}" dt="2024-09-26T12:10:57.744" v="19848" actId="478"/>
          <ac:spMkLst>
            <pc:docMk/>
            <pc:sldMk cId="2742299778" sldId="2147470584"/>
            <ac:spMk id="13" creationId="{3786DDAC-05B0-9A62-48E2-F6A0FE2C5859}"/>
          </ac:spMkLst>
        </pc:spChg>
        <pc:spChg chg="del">
          <ac:chgData name="Mathias Vercauteren" userId="fa5be325-c4b1-412f-aabb-20c14464bfb7" providerId="ADAL" clId="{25C97D6E-73B0-4140-96CD-2BA9D853D87A}" dt="2024-09-26T12:13:31.808" v="19900" actId="478"/>
          <ac:spMkLst>
            <pc:docMk/>
            <pc:sldMk cId="2742299778" sldId="2147470584"/>
            <ac:spMk id="14" creationId="{153C6038-20B9-68C1-BE4D-A1A41FDF6B54}"/>
          </ac:spMkLst>
        </pc:spChg>
        <pc:spChg chg="del">
          <ac:chgData name="Mathias Vercauteren" userId="fa5be325-c4b1-412f-aabb-20c14464bfb7" providerId="ADAL" clId="{25C97D6E-73B0-4140-96CD-2BA9D853D87A}" dt="2024-09-26T12:10:58.528" v="19849" actId="478"/>
          <ac:spMkLst>
            <pc:docMk/>
            <pc:sldMk cId="2742299778" sldId="2147470584"/>
            <ac:spMk id="15" creationId="{919B328C-39EF-A0CE-0953-6AD12C951CF9}"/>
          </ac:spMkLst>
        </pc:spChg>
        <pc:spChg chg="del">
          <ac:chgData name="Mathias Vercauteren" userId="fa5be325-c4b1-412f-aabb-20c14464bfb7" providerId="ADAL" clId="{25C97D6E-73B0-4140-96CD-2BA9D853D87A}" dt="2024-09-26T12:13:30.794" v="19899" actId="478"/>
          <ac:spMkLst>
            <pc:docMk/>
            <pc:sldMk cId="2742299778" sldId="2147470584"/>
            <ac:spMk id="18" creationId="{E4B352E5-7095-E9FB-281F-C89CFB72FDF0}"/>
          </ac:spMkLst>
        </pc:spChg>
        <pc:spChg chg="del">
          <ac:chgData name="Mathias Vercauteren" userId="fa5be325-c4b1-412f-aabb-20c14464bfb7" providerId="ADAL" clId="{25C97D6E-73B0-4140-96CD-2BA9D853D87A}" dt="2024-09-26T12:13:30.794" v="19899" actId="478"/>
          <ac:spMkLst>
            <pc:docMk/>
            <pc:sldMk cId="2742299778" sldId="2147470584"/>
            <ac:spMk id="19" creationId="{2F91A056-A17A-2799-101A-9A3A706300CC}"/>
          </ac:spMkLst>
        </pc:spChg>
        <pc:spChg chg="add mod">
          <ac:chgData name="Mathias Vercauteren" userId="fa5be325-c4b1-412f-aabb-20c14464bfb7" providerId="ADAL" clId="{25C97D6E-73B0-4140-96CD-2BA9D853D87A}" dt="2024-09-26T12:13:10.777" v="19898"/>
          <ac:spMkLst>
            <pc:docMk/>
            <pc:sldMk cId="2742299778" sldId="2147470584"/>
            <ac:spMk id="30" creationId="{02A3566E-D8B4-65B3-6276-49F1053CD0DB}"/>
          </ac:spMkLst>
        </pc:spChg>
        <pc:spChg chg="add mod">
          <ac:chgData name="Mathias Vercauteren" userId="fa5be325-c4b1-412f-aabb-20c14464bfb7" providerId="ADAL" clId="{25C97D6E-73B0-4140-96CD-2BA9D853D87A}" dt="2024-09-26T12:13:10.777" v="19898"/>
          <ac:spMkLst>
            <pc:docMk/>
            <pc:sldMk cId="2742299778" sldId="2147470584"/>
            <ac:spMk id="35" creationId="{B01A9AC9-122A-1044-F650-3A87542E80C7}"/>
          </ac:spMkLst>
        </pc:spChg>
        <pc:spChg chg="add mod">
          <ac:chgData name="Mathias Vercauteren" userId="fa5be325-c4b1-412f-aabb-20c14464bfb7" providerId="ADAL" clId="{25C97D6E-73B0-4140-96CD-2BA9D853D87A}" dt="2024-09-26T12:13:10.777" v="19898"/>
          <ac:spMkLst>
            <pc:docMk/>
            <pc:sldMk cId="2742299778" sldId="2147470584"/>
            <ac:spMk id="36" creationId="{2F9B996D-17EC-44D1-EDCC-BEE8D5FED087}"/>
          </ac:spMkLst>
        </pc:spChg>
        <pc:spChg chg="add mod">
          <ac:chgData name="Mathias Vercauteren" userId="fa5be325-c4b1-412f-aabb-20c14464bfb7" providerId="ADAL" clId="{25C97D6E-73B0-4140-96CD-2BA9D853D87A}" dt="2024-09-26T12:13:10.777" v="19898"/>
          <ac:spMkLst>
            <pc:docMk/>
            <pc:sldMk cId="2742299778" sldId="2147470584"/>
            <ac:spMk id="37" creationId="{586FCB26-278B-6927-887E-6DA6A58C82CB}"/>
          </ac:spMkLst>
        </pc:spChg>
        <pc:spChg chg="add mod">
          <ac:chgData name="Mathias Vercauteren" userId="fa5be325-c4b1-412f-aabb-20c14464bfb7" providerId="ADAL" clId="{25C97D6E-73B0-4140-96CD-2BA9D853D87A}" dt="2024-09-26T12:13:10.777" v="19898"/>
          <ac:spMkLst>
            <pc:docMk/>
            <pc:sldMk cId="2742299778" sldId="2147470584"/>
            <ac:spMk id="38" creationId="{F0036AD1-5128-7472-126F-59B25373C9A3}"/>
          </ac:spMkLst>
        </pc:spChg>
        <pc:spChg chg="add mod">
          <ac:chgData name="Mathias Vercauteren" userId="fa5be325-c4b1-412f-aabb-20c14464bfb7" providerId="ADAL" clId="{25C97D6E-73B0-4140-96CD-2BA9D853D87A}" dt="2024-09-26T12:13:10.777" v="19898"/>
          <ac:spMkLst>
            <pc:docMk/>
            <pc:sldMk cId="2742299778" sldId="2147470584"/>
            <ac:spMk id="65" creationId="{1251443F-089C-1FE2-0115-07E7A2E9777D}"/>
          </ac:spMkLst>
        </pc:spChg>
        <pc:spChg chg="add mod">
          <ac:chgData name="Mathias Vercauteren" userId="fa5be325-c4b1-412f-aabb-20c14464bfb7" providerId="ADAL" clId="{25C97D6E-73B0-4140-96CD-2BA9D853D87A}" dt="2024-09-26T12:13:10.777" v="19898"/>
          <ac:spMkLst>
            <pc:docMk/>
            <pc:sldMk cId="2742299778" sldId="2147470584"/>
            <ac:spMk id="66" creationId="{E848BA0E-1049-642F-51C2-F7291AF1FBA4}"/>
          </ac:spMkLst>
        </pc:spChg>
        <pc:spChg chg="add mod">
          <ac:chgData name="Mathias Vercauteren" userId="fa5be325-c4b1-412f-aabb-20c14464bfb7" providerId="ADAL" clId="{25C97D6E-73B0-4140-96CD-2BA9D853D87A}" dt="2024-09-26T12:13:10.777" v="19898"/>
          <ac:spMkLst>
            <pc:docMk/>
            <pc:sldMk cId="2742299778" sldId="2147470584"/>
            <ac:spMk id="67" creationId="{32A634EB-EA0B-8649-B189-FBEE94E98B59}"/>
          </ac:spMkLst>
        </pc:spChg>
        <pc:spChg chg="add mod">
          <ac:chgData name="Mathias Vercauteren" userId="fa5be325-c4b1-412f-aabb-20c14464bfb7" providerId="ADAL" clId="{25C97D6E-73B0-4140-96CD-2BA9D853D87A}" dt="2024-09-26T12:13:10.777" v="19898"/>
          <ac:spMkLst>
            <pc:docMk/>
            <pc:sldMk cId="2742299778" sldId="2147470584"/>
            <ac:spMk id="68" creationId="{6F31A09F-E1F6-BA4E-DBB3-E76282A1B2C4}"/>
          </ac:spMkLst>
        </pc:spChg>
        <pc:spChg chg="add mod">
          <ac:chgData name="Mathias Vercauteren" userId="fa5be325-c4b1-412f-aabb-20c14464bfb7" providerId="ADAL" clId="{25C97D6E-73B0-4140-96CD-2BA9D853D87A}" dt="2024-09-26T12:13:10.777" v="19898"/>
          <ac:spMkLst>
            <pc:docMk/>
            <pc:sldMk cId="2742299778" sldId="2147470584"/>
            <ac:spMk id="69" creationId="{AF067A83-38C6-074E-F93E-82A06E1B7CF0}"/>
          </ac:spMkLst>
        </pc:spChg>
        <pc:spChg chg="add mod">
          <ac:chgData name="Mathias Vercauteren" userId="fa5be325-c4b1-412f-aabb-20c14464bfb7" providerId="ADAL" clId="{25C97D6E-73B0-4140-96CD-2BA9D853D87A}" dt="2024-09-26T12:13:10.777" v="19898"/>
          <ac:spMkLst>
            <pc:docMk/>
            <pc:sldMk cId="2742299778" sldId="2147470584"/>
            <ac:spMk id="70" creationId="{89BBBE7D-000D-67DE-9ADA-83C61B536645}"/>
          </ac:spMkLst>
        </pc:spChg>
        <pc:spChg chg="add mod">
          <ac:chgData name="Mathias Vercauteren" userId="fa5be325-c4b1-412f-aabb-20c14464bfb7" providerId="ADAL" clId="{25C97D6E-73B0-4140-96CD-2BA9D853D87A}" dt="2024-09-26T12:13:10.777" v="19898"/>
          <ac:spMkLst>
            <pc:docMk/>
            <pc:sldMk cId="2742299778" sldId="2147470584"/>
            <ac:spMk id="71" creationId="{F17C7B7D-4382-8953-AA49-B9D72A9505DF}"/>
          </ac:spMkLst>
        </pc:spChg>
        <pc:spChg chg="add mod">
          <ac:chgData name="Mathias Vercauteren" userId="fa5be325-c4b1-412f-aabb-20c14464bfb7" providerId="ADAL" clId="{25C97D6E-73B0-4140-96CD-2BA9D853D87A}" dt="2024-09-26T12:13:10.777" v="19898"/>
          <ac:spMkLst>
            <pc:docMk/>
            <pc:sldMk cId="2742299778" sldId="2147470584"/>
            <ac:spMk id="72" creationId="{F53F2387-0F18-7961-FFE6-A3B5CBE50F25}"/>
          </ac:spMkLst>
        </pc:spChg>
        <pc:spChg chg="add mod">
          <ac:chgData name="Mathias Vercauteren" userId="fa5be325-c4b1-412f-aabb-20c14464bfb7" providerId="ADAL" clId="{25C97D6E-73B0-4140-96CD-2BA9D853D87A}" dt="2024-09-26T12:13:10.777" v="19898"/>
          <ac:spMkLst>
            <pc:docMk/>
            <pc:sldMk cId="2742299778" sldId="2147470584"/>
            <ac:spMk id="73" creationId="{ED585417-203B-00FF-A1CB-3D06FB3B226E}"/>
          </ac:spMkLst>
        </pc:spChg>
        <pc:spChg chg="add mod">
          <ac:chgData name="Mathias Vercauteren" userId="fa5be325-c4b1-412f-aabb-20c14464bfb7" providerId="ADAL" clId="{25C97D6E-73B0-4140-96CD-2BA9D853D87A}" dt="2024-09-26T12:13:10.777" v="19898"/>
          <ac:spMkLst>
            <pc:docMk/>
            <pc:sldMk cId="2742299778" sldId="2147470584"/>
            <ac:spMk id="74" creationId="{78569AC9-AED6-20D8-F812-4F38339C1BA0}"/>
          </ac:spMkLst>
        </pc:spChg>
        <pc:spChg chg="add mod">
          <ac:chgData name="Mathias Vercauteren" userId="fa5be325-c4b1-412f-aabb-20c14464bfb7" providerId="ADAL" clId="{25C97D6E-73B0-4140-96CD-2BA9D853D87A}" dt="2024-09-26T12:13:10.777" v="19898"/>
          <ac:spMkLst>
            <pc:docMk/>
            <pc:sldMk cId="2742299778" sldId="2147470584"/>
            <ac:spMk id="75" creationId="{FDB26819-B940-E4C4-ADAC-FF05C1D207C4}"/>
          </ac:spMkLst>
        </pc:spChg>
        <pc:spChg chg="add mod">
          <ac:chgData name="Mathias Vercauteren" userId="fa5be325-c4b1-412f-aabb-20c14464bfb7" providerId="ADAL" clId="{25C97D6E-73B0-4140-96CD-2BA9D853D87A}" dt="2024-09-26T12:15:25.059" v="19937" actId="571"/>
          <ac:spMkLst>
            <pc:docMk/>
            <pc:sldMk cId="2742299778" sldId="2147470584"/>
            <ac:spMk id="93" creationId="{EED8FB72-3FAB-9EFC-0291-61BA1DD4FCA7}"/>
          </ac:spMkLst>
        </pc:spChg>
        <pc:spChg chg="add mod">
          <ac:chgData name="Mathias Vercauteren" userId="fa5be325-c4b1-412f-aabb-20c14464bfb7" providerId="ADAL" clId="{25C97D6E-73B0-4140-96CD-2BA9D853D87A}" dt="2024-09-26T12:15:27.917" v="19939" actId="571"/>
          <ac:spMkLst>
            <pc:docMk/>
            <pc:sldMk cId="2742299778" sldId="2147470584"/>
            <ac:spMk id="94" creationId="{C583A58D-3381-5D5F-DC41-EF61FE8AA3B6}"/>
          </ac:spMkLst>
        </pc:spChg>
        <pc:spChg chg="add mod">
          <ac:chgData name="Mathias Vercauteren" userId="fa5be325-c4b1-412f-aabb-20c14464bfb7" providerId="ADAL" clId="{25C97D6E-73B0-4140-96CD-2BA9D853D87A}" dt="2024-09-26T12:15:27.917" v="19939" actId="571"/>
          <ac:spMkLst>
            <pc:docMk/>
            <pc:sldMk cId="2742299778" sldId="2147470584"/>
            <ac:spMk id="95" creationId="{7C466B60-8BB6-3DF4-E9AE-484FEF35E9B9}"/>
          </ac:spMkLst>
        </pc:spChg>
        <pc:spChg chg="add mod">
          <ac:chgData name="Mathias Vercauteren" userId="fa5be325-c4b1-412f-aabb-20c14464bfb7" providerId="ADAL" clId="{25C97D6E-73B0-4140-96CD-2BA9D853D87A}" dt="2024-09-26T12:15:32.576" v="19943" actId="1076"/>
          <ac:spMkLst>
            <pc:docMk/>
            <pc:sldMk cId="2742299778" sldId="2147470584"/>
            <ac:spMk id="96" creationId="{DDFB234B-2224-E630-E638-3F0450D20AC2}"/>
          </ac:spMkLst>
        </pc:spChg>
        <pc:spChg chg="add mod">
          <ac:chgData name="Mathias Vercauteren" userId="fa5be325-c4b1-412f-aabb-20c14464bfb7" providerId="ADAL" clId="{25C97D6E-73B0-4140-96CD-2BA9D853D87A}" dt="2024-09-26T12:15:34.951" v="19944" actId="571"/>
          <ac:spMkLst>
            <pc:docMk/>
            <pc:sldMk cId="2742299778" sldId="2147470584"/>
            <ac:spMk id="97" creationId="{86BE791E-D879-7B90-110D-890E9FCFAD96}"/>
          </ac:spMkLst>
        </pc:spChg>
        <pc:spChg chg="add mod">
          <ac:chgData name="Mathias Vercauteren" userId="fa5be325-c4b1-412f-aabb-20c14464bfb7" providerId="ADAL" clId="{25C97D6E-73B0-4140-96CD-2BA9D853D87A}" dt="2024-09-26T12:15:38.229" v="19945" actId="571"/>
          <ac:spMkLst>
            <pc:docMk/>
            <pc:sldMk cId="2742299778" sldId="2147470584"/>
            <ac:spMk id="98" creationId="{4D21D058-B335-C477-8080-E74075EFD857}"/>
          </ac:spMkLst>
        </pc:spChg>
        <pc:spChg chg="add mod">
          <ac:chgData name="Mathias Vercauteren" userId="fa5be325-c4b1-412f-aabb-20c14464bfb7" providerId="ADAL" clId="{25C97D6E-73B0-4140-96CD-2BA9D853D87A}" dt="2024-09-26T12:17:12.944" v="19974" actId="1076"/>
          <ac:spMkLst>
            <pc:docMk/>
            <pc:sldMk cId="2742299778" sldId="2147470584"/>
            <ac:spMk id="110" creationId="{65CE6126-50F6-6139-B193-6972B983155E}"/>
          </ac:spMkLst>
        </pc:spChg>
        <pc:spChg chg="add mod">
          <ac:chgData name="Mathias Vercauteren" userId="fa5be325-c4b1-412f-aabb-20c14464bfb7" providerId="ADAL" clId="{25C97D6E-73B0-4140-96CD-2BA9D853D87A}" dt="2024-09-26T12:17:10.670" v="19973" actId="1076"/>
          <ac:spMkLst>
            <pc:docMk/>
            <pc:sldMk cId="2742299778" sldId="2147470584"/>
            <ac:spMk id="111" creationId="{0EFF08BA-E173-D418-2309-E3B7D2815335}"/>
          </ac:spMkLst>
        </pc:spChg>
        <pc:spChg chg="add mod">
          <ac:chgData name="Mathias Vercauteren" userId="fa5be325-c4b1-412f-aabb-20c14464bfb7" providerId="ADAL" clId="{25C97D6E-73B0-4140-96CD-2BA9D853D87A}" dt="2024-09-26T12:17:08.257" v="19972" actId="1076"/>
          <ac:spMkLst>
            <pc:docMk/>
            <pc:sldMk cId="2742299778" sldId="2147470584"/>
            <ac:spMk id="112" creationId="{A12EF7FA-3FC6-6733-62F1-16A62FA931EA}"/>
          </ac:spMkLst>
        </pc:spChg>
        <pc:spChg chg="add mod">
          <ac:chgData name="Mathias Vercauteren" userId="fa5be325-c4b1-412f-aabb-20c14464bfb7" providerId="ADAL" clId="{25C97D6E-73B0-4140-96CD-2BA9D853D87A}" dt="2024-09-26T12:17:04.799" v="19969" actId="1076"/>
          <ac:spMkLst>
            <pc:docMk/>
            <pc:sldMk cId="2742299778" sldId="2147470584"/>
            <ac:spMk id="113" creationId="{0721B447-C668-A02F-45CF-B586A4C9C8F7}"/>
          </ac:spMkLst>
        </pc:spChg>
        <pc:spChg chg="add mod">
          <ac:chgData name="Mathias Vercauteren" userId="fa5be325-c4b1-412f-aabb-20c14464bfb7" providerId="ADAL" clId="{25C97D6E-73B0-4140-96CD-2BA9D853D87A}" dt="2024-09-26T12:17:06.816" v="19971" actId="1076"/>
          <ac:spMkLst>
            <pc:docMk/>
            <pc:sldMk cId="2742299778" sldId="2147470584"/>
            <ac:spMk id="114" creationId="{CE6B0C7C-8914-95EF-818C-0936DE4526DC}"/>
          </ac:spMkLst>
        </pc:spChg>
        <pc:spChg chg="add mod">
          <ac:chgData name="Mathias Vercauteren" userId="fa5be325-c4b1-412f-aabb-20c14464bfb7" providerId="ADAL" clId="{25C97D6E-73B0-4140-96CD-2BA9D853D87A}" dt="2024-09-26T12:17:05.797" v="19970" actId="1076"/>
          <ac:spMkLst>
            <pc:docMk/>
            <pc:sldMk cId="2742299778" sldId="2147470584"/>
            <ac:spMk id="115" creationId="{6C14C457-F1FF-E11A-6336-05041817F993}"/>
          </ac:spMkLst>
        </pc:spChg>
        <pc:picChg chg="add mod">
          <ac:chgData name="Mathias Vercauteren" userId="fa5be325-c4b1-412f-aabb-20c14464bfb7" providerId="ADAL" clId="{25C97D6E-73B0-4140-96CD-2BA9D853D87A}" dt="2024-09-26T12:13:52.593" v="19909" actId="1076"/>
          <ac:picMkLst>
            <pc:docMk/>
            <pc:sldMk cId="2742299778" sldId="2147470584"/>
            <ac:picMk id="17" creationId="{71AA2969-CBDF-6419-348B-58B208E54CFE}"/>
          </ac:picMkLst>
        </pc:picChg>
        <pc:picChg chg="add mod">
          <ac:chgData name="Mathias Vercauteren" userId="fa5be325-c4b1-412f-aabb-20c14464bfb7" providerId="ADAL" clId="{25C97D6E-73B0-4140-96CD-2BA9D853D87A}" dt="2024-09-26T12:13:33.781" v="19901" actId="1076"/>
          <ac:picMkLst>
            <pc:docMk/>
            <pc:sldMk cId="2742299778" sldId="2147470584"/>
            <ac:picMk id="21" creationId="{1B66113F-5E56-6C58-8185-7A9BA32EE123}"/>
          </ac:picMkLst>
        </pc:picChg>
        <pc:picChg chg="add mod">
          <ac:chgData name="Mathias Vercauteren" userId="fa5be325-c4b1-412f-aabb-20c14464bfb7" providerId="ADAL" clId="{25C97D6E-73B0-4140-96CD-2BA9D853D87A}" dt="2024-09-26T12:13:39.056" v="19902" actId="1076"/>
          <ac:picMkLst>
            <pc:docMk/>
            <pc:sldMk cId="2742299778" sldId="2147470584"/>
            <ac:picMk id="23" creationId="{7CF2BEB6-CCA3-C8CE-227E-7E3C8EECF4AC}"/>
          </ac:picMkLst>
        </pc:picChg>
        <pc:picChg chg="add mod">
          <ac:chgData name="Mathias Vercauteren" userId="fa5be325-c4b1-412f-aabb-20c14464bfb7" providerId="ADAL" clId="{25C97D6E-73B0-4140-96CD-2BA9D853D87A}" dt="2024-09-26T12:13:45.963" v="19905" actId="1076"/>
          <ac:picMkLst>
            <pc:docMk/>
            <pc:sldMk cId="2742299778" sldId="2147470584"/>
            <ac:picMk id="25" creationId="{28A87AAD-80DD-C074-48EC-AC085BB9ABF0}"/>
          </ac:picMkLst>
        </pc:picChg>
        <pc:picChg chg="add mod">
          <ac:chgData name="Mathias Vercauteren" userId="fa5be325-c4b1-412f-aabb-20c14464bfb7" providerId="ADAL" clId="{25C97D6E-73B0-4140-96CD-2BA9D853D87A}" dt="2024-09-26T12:13:44.387" v="19904" actId="1076"/>
          <ac:picMkLst>
            <pc:docMk/>
            <pc:sldMk cId="2742299778" sldId="2147470584"/>
            <ac:picMk id="27" creationId="{E7223747-E471-0461-B824-1E452C2FC479}"/>
          </ac:picMkLst>
        </pc:picChg>
        <pc:picChg chg="add mod">
          <ac:chgData name="Mathias Vercauteren" userId="fa5be325-c4b1-412f-aabb-20c14464bfb7" providerId="ADAL" clId="{25C97D6E-73B0-4140-96CD-2BA9D853D87A}" dt="2024-09-26T12:13:50.508" v="19908" actId="1076"/>
          <ac:picMkLst>
            <pc:docMk/>
            <pc:sldMk cId="2742299778" sldId="2147470584"/>
            <ac:picMk id="29" creationId="{F0AC02CC-A7A4-6289-30F1-0F2A426A5380}"/>
          </ac:picMkLst>
        </pc:picChg>
        <pc:picChg chg="add mod">
          <ac:chgData name="Mathias Vercauteren" userId="fa5be325-c4b1-412f-aabb-20c14464bfb7" providerId="ADAL" clId="{25C97D6E-73B0-4140-96CD-2BA9D853D87A}" dt="2024-09-26T12:13:10.777" v="19898"/>
          <ac:picMkLst>
            <pc:docMk/>
            <pc:sldMk cId="2742299778" sldId="2147470584"/>
            <ac:picMk id="31" creationId="{9609F1E4-36B0-9E14-F3F6-55A9FB35FD37}"/>
          </ac:picMkLst>
        </pc:picChg>
        <pc:picChg chg="add mod">
          <ac:chgData name="Mathias Vercauteren" userId="fa5be325-c4b1-412f-aabb-20c14464bfb7" providerId="ADAL" clId="{25C97D6E-73B0-4140-96CD-2BA9D853D87A}" dt="2024-09-26T12:13:10.777" v="19898"/>
          <ac:picMkLst>
            <pc:docMk/>
            <pc:sldMk cId="2742299778" sldId="2147470584"/>
            <ac:picMk id="32" creationId="{92D28E94-1077-1663-E516-5C689ED4E1B2}"/>
          </ac:picMkLst>
        </pc:picChg>
        <pc:picChg chg="add mod">
          <ac:chgData name="Mathias Vercauteren" userId="fa5be325-c4b1-412f-aabb-20c14464bfb7" providerId="ADAL" clId="{25C97D6E-73B0-4140-96CD-2BA9D853D87A}" dt="2024-09-26T12:13:10.777" v="19898"/>
          <ac:picMkLst>
            <pc:docMk/>
            <pc:sldMk cId="2742299778" sldId="2147470584"/>
            <ac:picMk id="33" creationId="{B583237B-C9E4-DD61-B3BC-71D1EF623F60}"/>
          </ac:picMkLst>
        </pc:picChg>
        <pc:picChg chg="add mod">
          <ac:chgData name="Mathias Vercauteren" userId="fa5be325-c4b1-412f-aabb-20c14464bfb7" providerId="ADAL" clId="{25C97D6E-73B0-4140-96CD-2BA9D853D87A}" dt="2024-09-26T12:13:10.777" v="19898"/>
          <ac:picMkLst>
            <pc:docMk/>
            <pc:sldMk cId="2742299778" sldId="2147470584"/>
            <ac:picMk id="34" creationId="{E95C0581-E546-B8A8-3196-39BE2EA0D23B}"/>
          </ac:picMkLst>
        </pc:picChg>
        <pc:picChg chg="add mod">
          <ac:chgData name="Mathias Vercauteren" userId="fa5be325-c4b1-412f-aabb-20c14464bfb7" providerId="ADAL" clId="{25C97D6E-73B0-4140-96CD-2BA9D853D87A}" dt="2024-09-26T12:13:10.777" v="19898"/>
          <ac:picMkLst>
            <pc:docMk/>
            <pc:sldMk cId="2742299778" sldId="2147470584"/>
            <ac:picMk id="39" creationId="{4EF0AD04-F887-91F9-9121-C19B520486CB}"/>
          </ac:picMkLst>
        </pc:picChg>
        <pc:picChg chg="add mod">
          <ac:chgData name="Mathias Vercauteren" userId="fa5be325-c4b1-412f-aabb-20c14464bfb7" providerId="ADAL" clId="{25C97D6E-73B0-4140-96CD-2BA9D853D87A}" dt="2024-09-26T12:13:10.777" v="19898"/>
          <ac:picMkLst>
            <pc:docMk/>
            <pc:sldMk cId="2742299778" sldId="2147470584"/>
            <ac:picMk id="40" creationId="{70FCADC4-7EFA-1B13-7356-BDC2187E5CD2}"/>
          </ac:picMkLst>
        </pc:picChg>
        <pc:picChg chg="add mod">
          <ac:chgData name="Mathias Vercauteren" userId="fa5be325-c4b1-412f-aabb-20c14464bfb7" providerId="ADAL" clId="{25C97D6E-73B0-4140-96CD-2BA9D853D87A}" dt="2024-09-26T12:13:10.777" v="19898"/>
          <ac:picMkLst>
            <pc:docMk/>
            <pc:sldMk cId="2742299778" sldId="2147470584"/>
            <ac:picMk id="41" creationId="{41EE8AE2-CCD2-0E85-7D4A-9F7DEC3533D4}"/>
          </ac:picMkLst>
        </pc:picChg>
        <pc:picChg chg="add mod">
          <ac:chgData name="Mathias Vercauteren" userId="fa5be325-c4b1-412f-aabb-20c14464bfb7" providerId="ADAL" clId="{25C97D6E-73B0-4140-96CD-2BA9D853D87A}" dt="2024-09-26T12:13:10.777" v="19898"/>
          <ac:picMkLst>
            <pc:docMk/>
            <pc:sldMk cId="2742299778" sldId="2147470584"/>
            <ac:picMk id="42" creationId="{AA46B0DC-E191-DCBD-1016-13D736DBCA90}"/>
          </ac:picMkLst>
        </pc:picChg>
        <pc:picChg chg="add mod">
          <ac:chgData name="Mathias Vercauteren" userId="fa5be325-c4b1-412f-aabb-20c14464bfb7" providerId="ADAL" clId="{25C97D6E-73B0-4140-96CD-2BA9D853D87A}" dt="2024-09-26T12:13:10.777" v="19898"/>
          <ac:picMkLst>
            <pc:docMk/>
            <pc:sldMk cId="2742299778" sldId="2147470584"/>
            <ac:picMk id="43" creationId="{531CBC5C-2C35-CEB3-ECA7-02D084529854}"/>
          </ac:picMkLst>
        </pc:picChg>
        <pc:picChg chg="add mod">
          <ac:chgData name="Mathias Vercauteren" userId="fa5be325-c4b1-412f-aabb-20c14464bfb7" providerId="ADAL" clId="{25C97D6E-73B0-4140-96CD-2BA9D853D87A}" dt="2024-09-26T12:13:10.777" v="19898"/>
          <ac:picMkLst>
            <pc:docMk/>
            <pc:sldMk cId="2742299778" sldId="2147470584"/>
            <ac:picMk id="44" creationId="{669C8D0B-4434-E5AB-868A-7A7A65E94230}"/>
          </ac:picMkLst>
        </pc:picChg>
        <pc:picChg chg="add mod">
          <ac:chgData name="Mathias Vercauteren" userId="fa5be325-c4b1-412f-aabb-20c14464bfb7" providerId="ADAL" clId="{25C97D6E-73B0-4140-96CD-2BA9D853D87A}" dt="2024-09-26T12:13:10.777" v="19898"/>
          <ac:picMkLst>
            <pc:docMk/>
            <pc:sldMk cId="2742299778" sldId="2147470584"/>
            <ac:picMk id="45" creationId="{E15DCE5A-C40E-2F64-F5A0-1FB75562C876}"/>
          </ac:picMkLst>
        </pc:picChg>
        <pc:picChg chg="add mod">
          <ac:chgData name="Mathias Vercauteren" userId="fa5be325-c4b1-412f-aabb-20c14464bfb7" providerId="ADAL" clId="{25C97D6E-73B0-4140-96CD-2BA9D853D87A}" dt="2024-09-26T12:13:10.777" v="19898"/>
          <ac:picMkLst>
            <pc:docMk/>
            <pc:sldMk cId="2742299778" sldId="2147470584"/>
            <ac:picMk id="46" creationId="{D58A037C-14C7-D196-3ECE-62FC14F2BBCA}"/>
          </ac:picMkLst>
        </pc:picChg>
        <pc:picChg chg="add mod">
          <ac:chgData name="Mathias Vercauteren" userId="fa5be325-c4b1-412f-aabb-20c14464bfb7" providerId="ADAL" clId="{25C97D6E-73B0-4140-96CD-2BA9D853D87A}" dt="2024-09-26T12:13:10.777" v="19898"/>
          <ac:picMkLst>
            <pc:docMk/>
            <pc:sldMk cId="2742299778" sldId="2147470584"/>
            <ac:picMk id="47" creationId="{FBBB9B99-A78D-136E-C487-0639D050E26C}"/>
          </ac:picMkLst>
        </pc:picChg>
        <pc:picChg chg="add mod">
          <ac:chgData name="Mathias Vercauteren" userId="fa5be325-c4b1-412f-aabb-20c14464bfb7" providerId="ADAL" clId="{25C97D6E-73B0-4140-96CD-2BA9D853D87A}" dt="2024-09-26T12:13:10.777" v="19898"/>
          <ac:picMkLst>
            <pc:docMk/>
            <pc:sldMk cId="2742299778" sldId="2147470584"/>
            <ac:picMk id="48" creationId="{F00CFC3A-B52E-066D-F8E3-BBC90E8D8A29}"/>
          </ac:picMkLst>
        </pc:picChg>
        <pc:picChg chg="add mod">
          <ac:chgData name="Mathias Vercauteren" userId="fa5be325-c4b1-412f-aabb-20c14464bfb7" providerId="ADAL" clId="{25C97D6E-73B0-4140-96CD-2BA9D853D87A}" dt="2024-09-26T12:13:10.777" v="19898"/>
          <ac:picMkLst>
            <pc:docMk/>
            <pc:sldMk cId="2742299778" sldId="2147470584"/>
            <ac:picMk id="49" creationId="{12D864B2-D2CF-41D1-AA60-0235ED6B2945}"/>
          </ac:picMkLst>
        </pc:picChg>
        <pc:picChg chg="add mod">
          <ac:chgData name="Mathias Vercauteren" userId="fa5be325-c4b1-412f-aabb-20c14464bfb7" providerId="ADAL" clId="{25C97D6E-73B0-4140-96CD-2BA9D853D87A}" dt="2024-09-26T12:13:10.777" v="19898"/>
          <ac:picMkLst>
            <pc:docMk/>
            <pc:sldMk cId="2742299778" sldId="2147470584"/>
            <ac:picMk id="50" creationId="{2BBC43FF-3776-E6B0-198D-43C1F8203E18}"/>
          </ac:picMkLst>
        </pc:picChg>
        <pc:picChg chg="add mod">
          <ac:chgData name="Mathias Vercauteren" userId="fa5be325-c4b1-412f-aabb-20c14464bfb7" providerId="ADAL" clId="{25C97D6E-73B0-4140-96CD-2BA9D853D87A}" dt="2024-09-26T12:13:10.777" v="19898"/>
          <ac:picMkLst>
            <pc:docMk/>
            <pc:sldMk cId="2742299778" sldId="2147470584"/>
            <ac:picMk id="51" creationId="{9E745A68-972C-D6F9-145C-F1DBBFCE9E10}"/>
          </ac:picMkLst>
        </pc:picChg>
        <pc:picChg chg="add mod">
          <ac:chgData name="Mathias Vercauteren" userId="fa5be325-c4b1-412f-aabb-20c14464bfb7" providerId="ADAL" clId="{25C97D6E-73B0-4140-96CD-2BA9D853D87A}" dt="2024-09-26T12:13:10.777" v="19898"/>
          <ac:picMkLst>
            <pc:docMk/>
            <pc:sldMk cId="2742299778" sldId="2147470584"/>
            <ac:picMk id="52" creationId="{904EB1AF-6E71-5108-5F79-56E1E6EE1490}"/>
          </ac:picMkLst>
        </pc:picChg>
        <pc:picChg chg="add mod">
          <ac:chgData name="Mathias Vercauteren" userId="fa5be325-c4b1-412f-aabb-20c14464bfb7" providerId="ADAL" clId="{25C97D6E-73B0-4140-96CD-2BA9D853D87A}" dt="2024-09-26T12:13:10.777" v="19898"/>
          <ac:picMkLst>
            <pc:docMk/>
            <pc:sldMk cId="2742299778" sldId="2147470584"/>
            <ac:picMk id="53" creationId="{D8A49610-6036-B05F-C89F-83C5C2592AD9}"/>
          </ac:picMkLst>
        </pc:picChg>
        <pc:picChg chg="add mod">
          <ac:chgData name="Mathias Vercauteren" userId="fa5be325-c4b1-412f-aabb-20c14464bfb7" providerId="ADAL" clId="{25C97D6E-73B0-4140-96CD-2BA9D853D87A}" dt="2024-09-26T12:13:10.777" v="19898"/>
          <ac:picMkLst>
            <pc:docMk/>
            <pc:sldMk cId="2742299778" sldId="2147470584"/>
            <ac:picMk id="54" creationId="{9A9788E3-24FB-7D11-1518-E7A3895CC4DE}"/>
          </ac:picMkLst>
        </pc:picChg>
        <pc:picChg chg="add mod">
          <ac:chgData name="Mathias Vercauteren" userId="fa5be325-c4b1-412f-aabb-20c14464bfb7" providerId="ADAL" clId="{25C97D6E-73B0-4140-96CD-2BA9D853D87A}" dt="2024-09-26T12:13:10.777" v="19898"/>
          <ac:picMkLst>
            <pc:docMk/>
            <pc:sldMk cId="2742299778" sldId="2147470584"/>
            <ac:picMk id="55" creationId="{89FF0D9F-3BE4-F354-2766-E025B59BDB69}"/>
          </ac:picMkLst>
        </pc:picChg>
        <pc:picChg chg="add mod">
          <ac:chgData name="Mathias Vercauteren" userId="fa5be325-c4b1-412f-aabb-20c14464bfb7" providerId="ADAL" clId="{25C97D6E-73B0-4140-96CD-2BA9D853D87A}" dt="2024-09-26T12:13:10.777" v="19898"/>
          <ac:picMkLst>
            <pc:docMk/>
            <pc:sldMk cId="2742299778" sldId="2147470584"/>
            <ac:picMk id="56" creationId="{3E4A0E61-0C83-070B-3AA6-438B71728FF1}"/>
          </ac:picMkLst>
        </pc:picChg>
        <pc:picChg chg="add mod">
          <ac:chgData name="Mathias Vercauteren" userId="fa5be325-c4b1-412f-aabb-20c14464bfb7" providerId="ADAL" clId="{25C97D6E-73B0-4140-96CD-2BA9D853D87A}" dt="2024-09-26T12:13:10.777" v="19898"/>
          <ac:picMkLst>
            <pc:docMk/>
            <pc:sldMk cId="2742299778" sldId="2147470584"/>
            <ac:picMk id="57" creationId="{279C1B8E-A7B5-7354-FAD5-3CCEAAFC9D5A}"/>
          </ac:picMkLst>
        </pc:picChg>
        <pc:picChg chg="add mod">
          <ac:chgData name="Mathias Vercauteren" userId="fa5be325-c4b1-412f-aabb-20c14464bfb7" providerId="ADAL" clId="{25C97D6E-73B0-4140-96CD-2BA9D853D87A}" dt="2024-09-26T12:13:10.777" v="19898"/>
          <ac:picMkLst>
            <pc:docMk/>
            <pc:sldMk cId="2742299778" sldId="2147470584"/>
            <ac:picMk id="58" creationId="{68EDBC5C-6963-21A0-904E-859381E3E7AC}"/>
          </ac:picMkLst>
        </pc:picChg>
        <pc:picChg chg="add mod">
          <ac:chgData name="Mathias Vercauteren" userId="fa5be325-c4b1-412f-aabb-20c14464bfb7" providerId="ADAL" clId="{25C97D6E-73B0-4140-96CD-2BA9D853D87A}" dt="2024-09-26T12:13:10.777" v="19898"/>
          <ac:picMkLst>
            <pc:docMk/>
            <pc:sldMk cId="2742299778" sldId="2147470584"/>
            <ac:picMk id="59" creationId="{13195F9F-9AA6-DC6A-A0D8-C0E0542CE903}"/>
          </ac:picMkLst>
        </pc:picChg>
        <pc:picChg chg="add mod">
          <ac:chgData name="Mathias Vercauteren" userId="fa5be325-c4b1-412f-aabb-20c14464bfb7" providerId="ADAL" clId="{25C97D6E-73B0-4140-96CD-2BA9D853D87A}" dt="2024-09-26T12:13:10.777" v="19898"/>
          <ac:picMkLst>
            <pc:docMk/>
            <pc:sldMk cId="2742299778" sldId="2147470584"/>
            <ac:picMk id="60" creationId="{10B88E98-A64E-4C11-D9C5-E244BB5731AE}"/>
          </ac:picMkLst>
        </pc:picChg>
        <pc:picChg chg="add mod">
          <ac:chgData name="Mathias Vercauteren" userId="fa5be325-c4b1-412f-aabb-20c14464bfb7" providerId="ADAL" clId="{25C97D6E-73B0-4140-96CD-2BA9D853D87A}" dt="2024-09-26T12:13:10.777" v="19898"/>
          <ac:picMkLst>
            <pc:docMk/>
            <pc:sldMk cId="2742299778" sldId="2147470584"/>
            <ac:picMk id="61" creationId="{DE22B236-52B9-16A7-01FC-6E658AD3CBB5}"/>
          </ac:picMkLst>
        </pc:picChg>
        <pc:picChg chg="add mod">
          <ac:chgData name="Mathias Vercauteren" userId="fa5be325-c4b1-412f-aabb-20c14464bfb7" providerId="ADAL" clId="{25C97D6E-73B0-4140-96CD-2BA9D853D87A}" dt="2024-09-26T12:13:10.777" v="19898"/>
          <ac:picMkLst>
            <pc:docMk/>
            <pc:sldMk cId="2742299778" sldId="2147470584"/>
            <ac:picMk id="62" creationId="{E7F551B3-4323-645E-A605-72C6A59397E2}"/>
          </ac:picMkLst>
        </pc:picChg>
        <pc:picChg chg="add mod">
          <ac:chgData name="Mathias Vercauteren" userId="fa5be325-c4b1-412f-aabb-20c14464bfb7" providerId="ADAL" clId="{25C97D6E-73B0-4140-96CD-2BA9D853D87A}" dt="2024-09-26T12:13:10.777" v="19898"/>
          <ac:picMkLst>
            <pc:docMk/>
            <pc:sldMk cId="2742299778" sldId="2147470584"/>
            <ac:picMk id="63" creationId="{13FF8B66-EE6B-6964-3E56-4A10CE415B3E}"/>
          </ac:picMkLst>
        </pc:picChg>
        <pc:picChg chg="add mod">
          <ac:chgData name="Mathias Vercauteren" userId="fa5be325-c4b1-412f-aabb-20c14464bfb7" providerId="ADAL" clId="{25C97D6E-73B0-4140-96CD-2BA9D853D87A}" dt="2024-09-26T12:13:10.777" v="19898"/>
          <ac:picMkLst>
            <pc:docMk/>
            <pc:sldMk cId="2742299778" sldId="2147470584"/>
            <ac:picMk id="64" creationId="{7CDCA8D2-5787-F1F4-75AB-5089ACA0FFDD}"/>
          </ac:picMkLst>
        </pc:picChg>
        <pc:picChg chg="add mod">
          <ac:chgData name="Mathias Vercauteren" userId="fa5be325-c4b1-412f-aabb-20c14464bfb7" providerId="ADAL" clId="{25C97D6E-73B0-4140-96CD-2BA9D853D87A}" dt="2024-09-26T12:14:14.755" v="19915" actId="1076"/>
          <ac:picMkLst>
            <pc:docMk/>
            <pc:sldMk cId="2742299778" sldId="2147470584"/>
            <ac:picMk id="76" creationId="{282AE1BE-F5BE-B459-D06E-9ECB4999332C}"/>
          </ac:picMkLst>
        </pc:picChg>
        <pc:picChg chg="add mod">
          <ac:chgData name="Mathias Vercauteren" userId="fa5be325-c4b1-412f-aabb-20c14464bfb7" providerId="ADAL" clId="{25C97D6E-73B0-4140-96CD-2BA9D853D87A}" dt="2024-09-26T12:14:13.240" v="19914" actId="1076"/>
          <ac:picMkLst>
            <pc:docMk/>
            <pc:sldMk cId="2742299778" sldId="2147470584"/>
            <ac:picMk id="77" creationId="{165DB5C1-D549-A98F-A2B1-BA7E3C5EE83B}"/>
          </ac:picMkLst>
        </pc:picChg>
        <pc:picChg chg="add mod">
          <ac:chgData name="Mathias Vercauteren" userId="fa5be325-c4b1-412f-aabb-20c14464bfb7" providerId="ADAL" clId="{25C97D6E-73B0-4140-96CD-2BA9D853D87A}" dt="2024-09-26T12:14:47.882" v="19924" actId="1076"/>
          <ac:picMkLst>
            <pc:docMk/>
            <pc:sldMk cId="2742299778" sldId="2147470584"/>
            <ac:picMk id="78" creationId="{83995638-CFA9-DAC2-2C57-1E0D8A442F4F}"/>
          </ac:picMkLst>
        </pc:picChg>
        <pc:picChg chg="add mod">
          <ac:chgData name="Mathias Vercauteren" userId="fa5be325-c4b1-412f-aabb-20c14464bfb7" providerId="ADAL" clId="{25C97D6E-73B0-4140-96CD-2BA9D853D87A}" dt="2024-09-26T12:14:24.641" v="19918" actId="1076"/>
          <ac:picMkLst>
            <pc:docMk/>
            <pc:sldMk cId="2742299778" sldId="2147470584"/>
            <ac:picMk id="79" creationId="{E5D17FC0-2C98-94A7-151B-36654302FE78}"/>
          </ac:picMkLst>
        </pc:picChg>
        <pc:picChg chg="add mod">
          <ac:chgData name="Mathias Vercauteren" userId="fa5be325-c4b1-412f-aabb-20c14464bfb7" providerId="ADAL" clId="{25C97D6E-73B0-4140-96CD-2BA9D853D87A}" dt="2024-09-26T12:14:24.641" v="19918" actId="1076"/>
          <ac:picMkLst>
            <pc:docMk/>
            <pc:sldMk cId="2742299778" sldId="2147470584"/>
            <ac:picMk id="80" creationId="{3B27CC5A-6FBD-03CC-552F-40CFA2DB522F}"/>
          </ac:picMkLst>
        </pc:picChg>
        <pc:picChg chg="add mod">
          <ac:chgData name="Mathias Vercauteren" userId="fa5be325-c4b1-412f-aabb-20c14464bfb7" providerId="ADAL" clId="{25C97D6E-73B0-4140-96CD-2BA9D853D87A}" dt="2024-09-26T12:14:24.641" v="19918" actId="1076"/>
          <ac:picMkLst>
            <pc:docMk/>
            <pc:sldMk cId="2742299778" sldId="2147470584"/>
            <ac:picMk id="81" creationId="{17BE5D8D-1033-8621-C4D7-E7EDAED01CB7}"/>
          </ac:picMkLst>
        </pc:picChg>
        <pc:picChg chg="add mod">
          <ac:chgData name="Mathias Vercauteren" userId="fa5be325-c4b1-412f-aabb-20c14464bfb7" providerId="ADAL" clId="{25C97D6E-73B0-4140-96CD-2BA9D853D87A}" dt="2024-09-26T12:14:32.472" v="19920" actId="1076"/>
          <ac:picMkLst>
            <pc:docMk/>
            <pc:sldMk cId="2742299778" sldId="2147470584"/>
            <ac:picMk id="82" creationId="{B61EC886-4ECB-CAAD-4283-AE4DCF98B98F}"/>
          </ac:picMkLst>
        </pc:picChg>
        <pc:picChg chg="add mod">
          <ac:chgData name="Mathias Vercauteren" userId="fa5be325-c4b1-412f-aabb-20c14464bfb7" providerId="ADAL" clId="{25C97D6E-73B0-4140-96CD-2BA9D853D87A}" dt="2024-09-26T12:14:43.191" v="19922" actId="1076"/>
          <ac:picMkLst>
            <pc:docMk/>
            <pc:sldMk cId="2742299778" sldId="2147470584"/>
            <ac:picMk id="83" creationId="{42D77DA5-40A5-2509-56A4-AACD2648892C}"/>
          </ac:picMkLst>
        </pc:picChg>
        <pc:picChg chg="add mod">
          <ac:chgData name="Mathias Vercauteren" userId="fa5be325-c4b1-412f-aabb-20c14464bfb7" providerId="ADAL" clId="{25C97D6E-73B0-4140-96CD-2BA9D853D87A}" dt="2024-09-26T12:14:46.016" v="19923" actId="1076"/>
          <ac:picMkLst>
            <pc:docMk/>
            <pc:sldMk cId="2742299778" sldId="2147470584"/>
            <ac:picMk id="84" creationId="{F9CABE31-E3B9-B1F4-6EE7-7EE355BA2911}"/>
          </ac:picMkLst>
        </pc:picChg>
        <pc:picChg chg="add mod">
          <ac:chgData name="Mathias Vercauteren" userId="fa5be325-c4b1-412f-aabb-20c14464bfb7" providerId="ADAL" clId="{25C97D6E-73B0-4140-96CD-2BA9D853D87A}" dt="2024-09-26T12:15:14.808" v="19933" actId="1076"/>
          <ac:picMkLst>
            <pc:docMk/>
            <pc:sldMk cId="2742299778" sldId="2147470584"/>
            <ac:picMk id="85" creationId="{48850440-0A02-8EEC-5714-71581C05988C}"/>
          </ac:picMkLst>
        </pc:picChg>
        <pc:picChg chg="add mod">
          <ac:chgData name="Mathias Vercauteren" userId="fa5be325-c4b1-412f-aabb-20c14464bfb7" providerId="ADAL" clId="{25C97D6E-73B0-4140-96CD-2BA9D853D87A}" dt="2024-09-26T12:15:49.309" v="19948" actId="1076"/>
          <ac:picMkLst>
            <pc:docMk/>
            <pc:sldMk cId="2742299778" sldId="2147470584"/>
            <ac:picMk id="86" creationId="{FB25615B-E758-1F02-FE30-235DB8DDCA1D}"/>
          </ac:picMkLst>
        </pc:picChg>
        <pc:picChg chg="add mod">
          <ac:chgData name="Mathias Vercauteren" userId="fa5be325-c4b1-412f-aabb-20c14464bfb7" providerId="ADAL" clId="{25C97D6E-73B0-4140-96CD-2BA9D853D87A}" dt="2024-09-26T12:15:06.573" v="19930" actId="1076"/>
          <ac:picMkLst>
            <pc:docMk/>
            <pc:sldMk cId="2742299778" sldId="2147470584"/>
            <ac:picMk id="87" creationId="{AAD5FFA5-F509-ED24-3812-377D2FE556EE}"/>
          </ac:picMkLst>
        </pc:picChg>
        <pc:picChg chg="add mod">
          <ac:chgData name="Mathias Vercauteren" userId="fa5be325-c4b1-412f-aabb-20c14464bfb7" providerId="ADAL" clId="{25C97D6E-73B0-4140-96CD-2BA9D853D87A}" dt="2024-09-26T12:15:19.053" v="19935" actId="1076"/>
          <ac:picMkLst>
            <pc:docMk/>
            <pc:sldMk cId="2742299778" sldId="2147470584"/>
            <ac:picMk id="88" creationId="{318C273A-1D18-3068-E505-8B1D69CE0ECE}"/>
          </ac:picMkLst>
        </pc:picChg>
        <pc:picChg chg="add mod">
          <ac:chgData name="Mathias Vercauteren" userId="fa5be325-c4b1-412f-aabb-20c14464bfb7" providerId="ADAL" clId="{25C97D6E-73B0-4140-96CD-2BA9D853D87A}" dt="2024-09-26T12:15:02.058" v="19927" actId="1076"/>
          <ac:picMkLst>
            <pc:docMk/>
            <pc:sldMk cId="2742299778" sldId="2147470584"/>
            <ac:picMk id="89" creationId="{ADECC351-92CD-5E4A-83A3-C4EBD36DD839}"/>
          </ac:picMkLst>
        </pc:picChg>
        <pc:picChg chg="add mod">
          <ac:chgData name="Mathias Vercauteren" userId="fa5be325-c4b1-412f-aabb-20c14464bfb7" providerId="ADAL" clId="{25C97D6E-73B0-4140-96CD-2BA9D853D87A}" dt="2024-09-26T12:15:04.841" v="19929" actId="1076"/>
          <ac:picMkLst>
            <pc:docMk/>
            <pc:sldMk cId="2742299778" sldId="2147470584"/>
            <ac:picMk id="90" creationId="{CD43A9BE-39A2-D15D-9F88-D7FC1F084856}"/>
          </ac:picMkLst>
        </pc:picChg>
        <pc:picChg chg="add mod">
          <ac:chgData name="Mathias Vercauteren" userId="fa5be325-c4b1-412f-aabb-20c14464bfb7" providerId="ADAL" clId="{25C97D6E-73B0-4140-96CD-2BA9D853D87A}" dt="2024-09-26T12:15:03.790" v="19928" actId="1076"/>
          <ac:picMkLst>
            <pc:docMk/>
            <pc:sldMk cId="2742299778" sldId="2147470584"/>
            <ac:picMk id="91" creationId="{2A7FA345-47C4-BACD-148E-525B8506B603}"/>
          </ac:picMkLst>
        </pc:picChg>
        <pc:picChg chg="add mod">
          <ac:chgData name="Mathias Vercauteren" userId="fa5be325-c4b1-412f-aabb-20c14464bfb7" providerId="ADAL" clId="{25C97D6E-73B0-4140-96CD-2BA9D853D87A}" dt="2024-09-26T12:15:16.879" v="19934" actId="1076"/>
          <ac:picMkLst>
            <pc:docMk/>
            <pc:sldMk cId="2742299778" sldId="2147470584"/>
            <ac:picMk id="92" creationId="{E96BA356-1AF2-1BA5-CBDC-B4232C9E7DB5}"/>
          </ac:picMkLst>
        </pc:picChg>
        <pc:picChg chg="add mod">
          <ac:chgData name="Mathias Vercauteren" userId="fa5be325-c4b1-412f-aabb-20c14464bfb7" providerId="ADAL" clId="{25C97D6E-73B0-4140-96CD-2BA9D853D87A}" dt="2024-09-26T12:15:50.592" v="19949" actId="1076"/>
          <ac:picMkLst>
            <pc:docMk/>
            <pc:sldMk cId="2742299778" sldId="2147470584"/>
            <ac:picMk id="99" creationId="{A515DFE1-FC9C-2FA6-8E79-BFF86F91E3E3}"/>
          </ac:picMkLst>
        </pc:picChg>
        <pc:picChg chg="add mod">
          <ac:chgData name="Mathias Vercauteren" userId="fa5be325-c4b1-412f-aabb-20c14464bfb7" providerId="ADAL" clId="{25C97D6E-73B0-4140-96CD-2BA9D853D87A}" dt="2024-09-26T12:16:29.158" v="19960" actId="1076"/>
          <ac:picMkLst>
            <pc:docMk/>
            <pc:sldMk cId="2742299778" sldId="2147470584"/>
            <ac:picMk id="100" creationId="{4D0579C0-190E-C12D-3D03-64E6089CF691}"/>
          </ac:picMkLst>
        </pc:picChg>
        <pc:picChg chg="add mod">
          <ac:chgData name="Mathias Vercauteren" userId="fa5be325-c4b1-412f-aabb-20c14464bfb7" providerId="ADAL" clId="{25C97D6E-73B0-4140-96CD-2BA9D853D87A}" dt="2024-09-26T12:16:49.820" v="19966" actId="1076"/>
          <ac:picMkLst>
            <pc:docMk/>
            <pc:sldMk cId="2742299778" sldId="2147470584"/>
            <ac:picMk id="101" creationId="{5C3DDB59-E6A6-45AE-F65A-150916608A70}"/>
          </ac:picMkLst>
        </pc:picChg>
        <pc:picChg chg="add mod">
          <ac:chgData name="Mathias Vercauteren" userId="fa5be325-c4b1-412f-aabb-20c14464bfb7" providerId="ADAL" clId="{25C97D6E-73B0-4140-96CD-2BA9D853D87A}" dt="2024-09-26T12:16:47.518" v="19965" actId="1076"/>
          <ac:picMkLst>
            <pc:docMk/>
            <pc:sldMk cId="2742299778" sldId="2147470584"/>
            <ac:picMk id="102" creationId="{C5C5279F-B5C6-C459-1F60-E1B12129D986}"/>
          </ac:picMkLst>
        </pc:picChg>
        <pc:picChg chg="add mod">
          <ac:chgData name="Mathias Vercauteren" userId="fa5be325-c4b1-412f-aabb-20c14464bfb7" providerId="ADAL" clId="{25C97D6E-73B0-4140-96CD-2BA9D853D87A}" dt="2024-09-26T12:16:06.234" v="19952" actId="1076"/>
          <ac:picMkLst>
            <pc:docMk/>
            <pc:sldMk cId="2742299778" sldId="2147470584"/>
            <ac:picMk id="103" creationId="{A75195A6-05F8-E09E-50CB-EC0C544FFFCA}"/>
          </ac:picMkLst>
        </pc:picChg>
        <pc:picChg chg="add mod">
          <ac:chgData name="Mathias Vercauteren" userId="fa5be325-c4b1-412f-aabb-20c14464bfb7" providerId="ADAL" clId="{25C97D6E-73B0-4140-96CD-2BA9D853D87A}" dt="2024-09-26T12:16:14.705" v="19955" actId="1076"/>
          <ac:picMkLst>
            <pc:docMk/>
            <pc:sldMk cId="2742299778" sldId="2147470584"/>
            <ac:picMk id="104" creationId="{ED3CF9B3-3A0B-59A5-B375-BEC6B4CFC9FD}"/>
          </ac:picMkLst>
        </pc:picChg>
        <pc:picChg chg="add mod">
          <ac:chgData name="Mathias Vercauteren" userId="fa5be325-c4b1-412f-aabb-20c14464bfb7" providerId="ADAL" clId="{25C97D6E-73B0-4140-96CD-2BA9D853D87A}" dt="2024-09-26T12:16:39.260" v="19963" actId="1076"/>
          <ac:picMkLst>
            <pc:docMk/>
            <pc:sldMk cId="2742299778" sldId="2147470584"/>
            <ac:picMk id="105" creationId="{88C3C280-8E1D-E694-3B44-31E572756190}"/>
          </ac:picMkLst>
        </pc:picChg>
        <pc:picChg chg="add mod">
          <ac:chgData name="Mathias Vercauteren" userId="fa5be325-c4b1-412f-aabb-20c14464bfb7" providerId="ADAL" clId="{25C97D6E-73B0-4140-96CD-2BA9D853D87A}" dt="2024-09-26T12:16:12.485" v="19954" actId="1076"/>
          <ac:picMkLst>
            <pc:docMk/>
            <pc:sldMk cId="2742299778" sldId="2147470584"/>
            <ac:picMk id="106" creationId="{BDB9FE37-CE72-5CCB-DB16-107FC9C4D0F8}"/>
          </ac:picMkLst>
        </pc:picChg>
        <pc:picChg chg="add mod">
          <ac:chgData name="Mathias Vercauteren" userId="fa5be325-c4b1-412f-aabb-20c14464bfb7" providerId="ADAL" clId="{25C97D6E-73B0-4140-96CD-2BA9D853D87A}" dt="2024-09-26T12:16:16.985" v="19957" actId="1076"/>
          <ac:picMkLst>
            <pc:docMk/>
            <pc:sldMk cId="2742299778" sldId="2147470584"/>
            <ac:picMk id="107" creationId="{9C2F35E0-7124-96DE-B183-DB9E18067249}"/>
          </ac:picMkLst>
        </pc:picChg>
        <pc:picChg chg="add mod">
          <ac:chgData name="Mathias Vercauteren" userId="fa5be325-c4b1-412f-aabb-20c14464bfb7" providerId="ADAL" clId="{25C97D6E-73B0-4140-96CD-2BA9D853D87A}" dt="2024-09-26T12:16:37.017" v="19962" actId="1076"/>
          <ac:picMkLst>
            <pc:docMk/>
            <pc:sldMk cId="2742299778" sldId="2147470584"/>
            <ac:picMk id="108" creationId="{64E2E325-4B09-E5FD-59F5-4E82C0AED832}"/>
          </ac:picMkLst>
        </pc:picChg>
        <pc:picChg chg="add mod">
          <ac:chgData name="Mathias Vercauteren" userId="fa5be325-c4b1-412f-aabb-20c14464bfb7" providerId="ADAL" clId="{25C97D6E-73B0-4140-96CD-2BA9D853D87A}" dt="2024-09-26T12:16:42.801" v="19964" actId="1076"/>
          <ac:picMkLst>
            <pc:docMk/>
            <pc:sldMk cId="2742299778" sldId="2147470584"/>
            <ac:picMk id="109" creationId="{D9A7C5F8-4885-AD2C-C325-309D2F1B395B}"/>
          </ac:picMkLst>
        </pc:picChg>
      </pc:sldChg>
      <pc:sldChg chg="addSp modSp add mod ord modTransition modAnim">
        <pc:chgData name="Mathias Vercauteren" userId="fa5be325-c4b1-412f-aabb-20c14464bfb7" providerId="ADAL" clId="{25C97D6E-73B0-4140-96CD-2BA9D853D87A}" dt="2024-10-02T17:13:14.143" v="41813"/>
        <pc:sldMkLst>
          <pc:docMk/>
          <pc:sldMk cId="448619592" sldId="2147470585"/>
        </pc:sldMkLst>
        <pc:spChg chg="mod">
          <ac:chgData name="Mathias Vercauteren" userId="fa5be325-c4b1-412f-aabb-20c14464bfb7" providerId="ADAL" clId="{25C97D6E-73B0-4140-96CD-2BA9D853D87A}" dt="2024-09-26T12:21:57.570" v="20009" actId="6549"/>
          <ac:spMkLst>
            <pc:docMk/>
            <pc:sldMk cId="448619592" sldId="2147470585"/>
            <ac:spMk id="13" creationId="{3786DDAC-05B0-9A62-48E2-F6A0FE2C5859}"/>
          </ac:spMkLst>
        </pc:spChg>
        <pc:spChg chg="mod">
          <ac:chgData name="Mathias Vercauteren" userId="fa5be325-c4b1-412f-aabb-20c14464bfb7" providerId="ADAL" clId="{25C97D6E-73B0-4140-96CD-2BA9D853D87A}" dt="2024-09-26T12:18:39.990" v="19996" actId="20577"/>
          <ac:spMkLst>
            <pc:docMk/>
            <pc:sldMk cId="448619592" sldId="2147470585"/>
            <ac:spMk id="14" creationId="{153C6038-20B9-68C1-BE4D-A1A41FDF6B54}"/>
          </ac:spMkLst>
        </pc:spChg>
        <pc:spChg chg="add mod">
          <ac:chgData name="Mathias Vercauteren" userId="fa5be325-c4b1-412f-aabb-20c14464bfb7" providerId="ADAL" clId="{25C97D6E-73B0-4140-96CD-2BA9D853D87A}" dt="2024-09-26T12:20:49.815" v="19999"/>
          <ac:spMkLst>
            <pc:docMk/>
            <pc:sldMk cId="448619592" sldId="2147470585"/>
            <ac:spMk id="15" creationId="{BE2DD5DD-98CF-5B68-26A1-F1B076502AE3}"/>
          </ac:spMkLst>
        </pc:spChg>
        <pc:spChg chg="add mod">
          <ac:chgData name="Mathias Vercauteren" userId="fa5be325-c4b1-412f-aabb-20c14464bfb7" providerId="ADAL" clId="{25C97D6E-73B0-4140-96CD-2BA9D853D87A}" dt="2024-09-26T12:20:49.815" v="19999"/>
          <ac:spMkLst>
            <pc:docMk/>
            <pc:sldMk cId="448619592" sldId="2147470585"/>
            <ac:spMk id="16" creationId="{D32B9069-AD31-A168-4C7F-4CD839214671}"/>
          </ac:spMkLst>
        </pc:spChg>
        <pc:spChg chg="add mod">
          <ac:chgData name="Mathias Vercauteren" userId="fa5be325-c4b1-412f-aabb-20c14464bfb7" providerId="ADAL" clId="{25C97D6E-73B0-4140-96CD-2BA9D853D87A}" dt="2024-09-26T12:20:49.815" v="19999"/>
          <ac:spMkLst>
            <pc:docMk/>
            <pc:sldMk cId="448619592" sldId="2147470585"/>
            <ac:spMk id="17" creationId="{4CB34445-642F-7CC9-CE0A-BDC2A2858FB5}"/>
          </ac:spMkLst>
        </pc:spChg>
        <pc:spChg chg="add mod">
          <ac:chgData name="Mathias Vercauteren" userId="fa5be325-c4b1-412f-aabb-20c14464bfb7" providerId="ADAL" clId="{25C97D6E-73B0-4140-96CD-2BA9D853D87A}" dt="2024-09-26T12:20:49.815" v="19999"/>
          <ac:spMkLst>
            <pc:docMk/>
            <pc:sldMk cId="448619592" sldId="2147470585"/>
            <ac:spMk id="20" creationId="{5ED516C8-9A0A-CB58-897D-E501209BA159}"/>
          </ac:spMkLst>
        </pc:spChg>
        <pc:spChg chg="add mod">
          <ac:chgData name="Mathias Vercauteren" userId="fa5be325-c4b1-412f-aabb-20c14464bfb7" providerId="ADAL" clId="{25C97D6E-73B0-4140-96CD-2BA9D853D87A}" dt="2024-09-26T12:20:49.815" v="19999"/>
          <ac:spMkLst>
            <pc:docMk/>
            <pc:sldMk cId="448619592" sldId="2147470585"/>
            <ac:spMk id="21" creationId="{AFD43815-C47C-D450-078E-8DBC0DF09F53}"/>
          </ac:spMkLst>
        </pc:spChg>
        <pc:spChg chg="add mod">
          <ac:chgData name="Mathias Vercauteren" userId="fa5be325-c4b1-412f-aabb-20c14464bfb7" providerId="ADAL" clId="{25C97D6E-73B0-4140-96CD-2BA9D853D87A}" dt="2024-09-26T12:20:49.815" v="19999"/>
          <ac:spMkLst>
            <pc:docMk/>
            <pc:sldMk cId="448619592" sldId="2147470585"/>
            <ac:spMk id="22" creationId="{8D54EF6D-B582-D1AE-DE17-E685337CFB43}"/>
          </ac:spMkLst>
        </pc:spChg>
        <pc:spChg chg="add mod">
          <ac:chgData name="Mathias Vercauteren" userId="fa5be325-c4b1-412f-aabb-20c14464bfb7" providerId="ADAL" clId="{25C97D6E-73B0-4140-96CD-2BA9D853D87A}" dt="2024-09-26T12:20:49.815" v="19999"/>
          <ac:spMkLst>
            <pc:docMk/>
            <pc:sldMk cId="448619592" sldId="2147470585"/>
            <ac:spMk id="23" creationId="{4112B404-0CEF-ECCF-5732-975182AA7702}"/>
          </ac:spMkLst>
        </pc:spChg>
        <pc:spChg chg="add mod">
          <ac:chgData name="Mathias Vercauteren" userId="fa5be325-c4b1-412f-aabb-20c14464bfb7" providerId="ADAL" clId="{25C97D6E-73B0-4140-96CD-2BA9D853D87A}" dt="2024-09-26T12:20:49.815" v="19999"/>
          <ac:spMkLst>
            <pc:docMk/>
            <pc:sldMk cId="448619592" sldId="2147470585"/>
            <ac:spMk id="24" creationId="{6FAE864F-A613-0E61-ED52-DEB5A707BDCC}"/>
          </ac:spMkLst>
        </pc:spChg>
        <pc:spChg chg="add mod">
          <ac:chgData name="Mathias Vercauteren" userId="fa5be325-c4b1-412f-aabb-20c14464bfb7" providerId="ADAL" clId="{25C97D6E-73B0-4140-96CD-2BA9D853D87A}" dt="2024-09-26T12:20:49.815" v="19999"/>
          <ac:spMkLst>
            <pc:docMk/>
            <pc:sldMk cId="448619592" sldId="2147470585"/>
            <ac:spMk id="25" creationId="{3B4EAD80-903E-CF1E-A77F-2ED46EF492CD}"/>
          </ac:spMkLst>
        </pc:spChg>
        <pc:spChg chg="add mod">
          <ac:chgData name="Mathias Vercauteren" userId="fa5be325-c4b1-412f-aabb-20c14464bfb7" providerId="ADAL" clId="{25C97D6E-73B0-4140-96CD-2BA9D853D87A}" dt="2024-09-26T12:20:49.815" v="19999"/>
          <ac:spMkLst>
            <pc:docMk/>
            <pc:sldMk cId="448619592" sldId="2147470585"/>
            <ac:spMk id="26" creationId="{DB813A5B-545D-B656-F175-7E71AF557398}"/>
          </ac:spMkLst>
        </pc:spChg>
        <pc:spChg chg="add mod">
          <ac:chgData name="Mathias Vercauteren" userId="fa5be325-c4b1-412f-aabb-20c14464bfb7" providerId="ADAL" clId="{25C97D6E-73B0-4140-96CD-2BA9D853D87A}" dt="2024-09-26T12:22:28.488" v="20011" actId="1076"/>
          <ac:spMkLst>
            <pc:docMk/>
            <pc:sldMk cId="448619592" sldId="2147470585"/>
            <ac:spMk id="50" creationId="{DB056DCA-2011-DF25-ED10-5A35B5576A76}"/>
          </ac:spMkLst>
        </pc:spChg>
        <pc:spChg chg="add mod">
          <ac:chgData name="Mathias Vercauteren" userId="fa5be325-c4b1-412f-aabb-20c14464bfb7" providerId="ADAL" clId="{25C97D6E-73B0-4140-96CD-2BA9D853D87A}" dt="2024-09-26T12:22:28.488" v="20011" actId="1076"/>
          <ac:spMkLst>
            <pc:docMk/>
            <pc:sldMk cId="448619592" sldId="2147470585"/>
            <ac:spMk id="51" creationId="{C8707CE0-A02E-3522-4123-3FEA1DA5207F}"/>
          </ac:spMkLst>
        </pc:spChg>
        <pc:spChg chg="add mod">
          <ac:chgData name="Mathias Vercauteren" userId="fa5be325-c4b1-412f-aabb-20c14464bfb7" providerId="ADAL" clId="{25C97D6E-73B0-4140-96CD-2BA9D853D87A}" dt="2024-09-26T12:22:28.488" v="20011" actId="1076"/>
          <ac:spMkLst>
            <pc:docMk/>
            <pc:sldMk cId="448619592" sldId="2147470585"/>
            <ac:spMk id="52" creationId="{B561FA00-6208-6F0F-30EA-1FDF980B68F5}"/>
          </ac:spMkLst>
        </pc:spChg>
        <pc:spChg chg="add mod">
          <ac:chgData name="Mathias Vercauteren" userId="fa5be325-c4b1-412f-aabb-20c14464bfb7" providerId="ADAL" clId="{25C97D6E-73B0-4140-96CD-2BA9D853D87A}" dt="2024-09-26T12:22:28.488" v="20011" actId="1076"/>
          <ac:spMkLst>
            <pc:docMk/>
            <pc:sldMk cId="448619592" sldId="2147470585"/>
            <ac:spMk id="53" creationId="{199B89FA-5E9D-0E86-6A3E-8AF981F42C67}"/>
          </ac:spMkLst>
        </pc:spChg>
        <pc:spChg chg="add mod">
          <ac:chgData name="Mathias Vercauteren" userId="fa5be325-c4b1-412f-aabb-20c14464bfb7" providerId="ADAL" clId="{25C97D6E-73B0-4140-96CD-2BA9D853D87A}" dt="2024-09-26T12:22:35.890" v="20014" actId="1076"/>
          <ac:spMkLst>
            <pc:docMk/>
            <pc:sldMk cId="448619592" sldId="2147470585"/>
            <ac:spMk id="65" creationId="{E4CA8B06-692A-9A2F-EF2B-7A1B8A6D8E78}"/>
          </ac:spMkLst>
        </pc:spChg>
        <pc:spChg chg="add mod">
          <ac:chgData name="Mathias Vercauteren" userId="fa5be325-c4b1-412f-aabb-20c14464bfb7" providerId="ADAL" clId="{25C97D6E-73B0-4140-96CD-2BA9D853D87A}" dt="2024-09-26T12:22:28.488" v="20011" actId="1076"/>
          <ac:spMkLst>
            <pc:docMk/>
            <pc:sldMk cId="448619592" sldId="2147470585"/>
            <ac:spMk id="66" creationId="{24233B43-A900-7CA2-9394-B4FFB253F2C1}"/>
          </ac:spMkLst>
        </pc:spChg>
        <pc:spChg chg="add mod">
          <ac:chgData name="Mathias Vercauteren" userId="fa5be325-c4b1-412f-aabb-20c14464bfb7" providerId="ADAL" clId="{25C97D6E-73B0-4140-96CD-2BA9D853D87A}" dt="2024-09-26T12:22:28.488" v="20011" actId="1076"/>
          <ac:spMkLst>
            <pc:docMk/>
            <pc:sldMk cId="448619592" sldId="2147470585"/>
            <ac:spMk id="67" creationId="{A51F8C0D-61CA-1B77-C42C-D3DEE92F67A1}"/>
          </ac:spMkLst>
        </pc:spChg>
        <pc:spChg chg="add mod">
          <ac:chgData name="Mathias Vercauteren" userId="fa5be325-c4b1-412f-aabb-20c14464bfb7" providerId="ADAL" clId="{25C97D6E-73B0-4140-96CD-2BA9D853D87A}" dt="2024-09-26T12:22:28.488" v="20011" actId="1076"/>
          <ac:spMkLst>
            <pc:docMk/>
            <pc:sldMk cId="448619592" sldId="2147470585"/>
            <ac:spMk id="68" creationId="{563E276F-632E-E6EC-5DE1-BDEE3B86A603}"/>
          </ac:spMkLst>
        </pc:spChg>
        <pc:spChg chg="add mod">
          <ac:chgData name="Mathias Vercauteren" userId="fa5be325-c4b1-412f-aabb-20c14464bfb7" providerId="ADAL" clId="{25C97D6E-73B0-4140-96CD-2BA9D853D87A}" dt="2024-09-26T12:22:28.488" v="20011" actId="1076"/>
          <ac:spMkLst>
            <pc:docMk/>
            <pc:sldMk cId="448619592" sldId="2147470585"/>
            <ac:spMk id="69" creationId="{C3F269E3-6688-38AF-FC27-B13572C3A3FA}"/>
          </ac:spMkLst>
        </pc:spChg>
        <pc:spChg chg="add mod">
          <ac:chgData name="Mathias Vercauteren" userId="fa5be325-c4b1-412f-aabb-20c14464bfb7" providerId="ADAL" clId="{25C97D6E-73B0-4140-96CD-2BA9D853D87A}" dt="2024-09-26T12:22:28.488" v="20011" actId="1076"/>
          <ac:spMkLst>
            <pc:docMk/>
            <pc:sldMk cId="448619592" sldId="2147470585"/>
            <ac:spMk id="70" creationId="{EE656B32-9473-D9BA-1B67-5E3399B00583}"/>
          </ac:spMkLst>
        </pc:spChg>
        <pc:spChg chg="add mod">
          <ac:chgData name="Mathias Vercauteren" userId="fa5be325-c4b1-412f-aabb-20c14464bfb7" providerId="ADAL" clId="{25C97D6E-73B0-4140-96CD-2BA9D853D87A}" dt="2024-09-26T12:22:53.923" v="20018" actId="1076"/>
          <ac:spMkLst>
            <pc:docMk/>
            <pc:sldMk cId="448619592" sldId="2147470585"/>
            <ac:spMk id="71" creationId="{816E110F-95E6-6FA7-FA76-539546F71DD3}"/>
          </ac:spMkLst>
        </pc:spChg>
        <pc:spChg chg="add mod">
          <ac:chgData name="Mathias Vercauteren" userId="fa5be325-c4b1-412f-aabb-20c14464bfb7" providerId="ADAL" clId="{25C97D6E-73B0-4140-96CD-2BA9D853D87A}" dt="2024-09-26T12:22:55.065" v="20019" actId="571"/>
          <ac:spMkLst>
            <pc:docMk/>
            <pc:sldMk cId="448619592" sldId="2147470585"/>
            <ac:spMk id="72" creationId="{FEF5E011-9B32-43C7-86C7-A413D7A9F338}"/>
          </ac:spMkLst>
        </pc:spChg>
        <pc:spChg chg="add mod">
          <ac:chgData name="Mathias Vercauteren" userId="fa5be325-c4b1-412f-aabb-20c14464bfb7" providerId="ADAL" clId="{25C97D6E-73B0-4140-96CD-2BA9D853D87A}" dt="2024-09-26T12:22:56.660" v="20020" actId="571"/>
          <ac:spMkLst>
            <pc:docMk/>
            <pc:sldMk cId="448619592" sldId="2147470585"/>
            <ac:spMk id="73" creationId="{F31F1603-CACC-AB45-9570-ED19BD543077}"/>
          </ac:spMkLst>
        </pc:spChg>
        <pc:spChg chg="add mod">
          <ac:chgData name="Mathias Vercauteren" userId="fa5be325-c4b1-412f-aabb-20c14464bfb7" providerId="ADAL" clId="{25C97D6E-73B0-4140-96CD-2BA9D853D87A}" dt="2024-09-26T12:22:57.385" v="20021" actId="571"/>
          <ac:spMkLst>
            <pc:docMk/>
            <pc:sldMk cId="448619592" sldId="2147470585"/>
            <ac:spMk id="74" creationId="{B62629EE-1EEE-167F-AAFE-53CE511FCB7A}"/>
          </ac:spMkLst>
        </pc:spChg>
        <pc:spChg chg="add mod">
          <ac:chgData name="Mathias Vercauteren" userId="fa5be325-c4b1-412f-aabb-20c14464bfb7" providerId="ADAL" clId="{25C97D6E-73B0-4140-96CD-2BA9D853D87A}" dt="2024-09-26T12:22:58.534" v="20022" actId="571"/>
          <ac:spMkLst>
            <pc:docMk/>
            <pc:sldMk cId="448619592" sldId="2147470585"/>
            <ac:spMk id="75" creationId="{38E10204-98E7-9315-D769-9F8108A48B6F}"/>
          </ac:spMkLst>
        </pc:spChg>
        <pc:spChg chg="add mod">
          <ac:chgData name="Mathias Vercauteren" userId="fa5be325-c4b1-412f-aabb-20c14464bfb7" providerId="ADAL" clId="{25C97D6E-73B0-4140-96CD-2BA9D853D87A}" dt="2024-09-26T12:23:03.396" v="20023" actId="571"/>
          <ac:spMkLst>
            <pc:docMk/>
            <pc:sldMk cId="448619592" sldId="2147470585"/>
            <ac:spMk id="76" creationId="{E7423C0F-E778-3310-6917-C56F9CE698DE}"/>
          </ac:spMkLst>
        </pc:spChg>
        <pc:spChg chg="add mod">
          <ac:chgData name="Mathias Vercauteren" userId="fa5be325-c4b1-412f-aabb-20c14464bfb7" providerId="ADAL" clId="{25C97D6E-73B0-4140-96CD-2BA9D853D87A}" dt="2024-09-26T12:23:04.137" v="20024" actId="571"/>
          <ac:spMkLst>
            <pc:docMk/>
            <pc:sldMk cId="448619592" sldId="2147470585"/>
            <ac:spMk id="77" creationId="{F10B2759-0400-C6DA-626C-0489B62DE4A5}"/>
          </ac:spMkLst>
        </pc:spChg>
        <pc:spChg chg="add mod">
          <ac:chgData name="Mathias Vercauteren" userId="fa5be325-c4b1-412f-aabb-20c14464bfb7" providerId="ADAL" clId="{25C97D6E-73B0-4140-96CD-2BA9D853D87A}" dt="2024-09-26T12:23:04.750" v="20025" actId="571"/>
          <ac:spMkLst>
            <pc:docMk/>
            <pc:sldMk cId="448619592" sldId="2147470585"/>
            <ac:spMk id="78" creationId="{A57B4A4C-6B8E-9F90-BE4B-FB063E4AD176}"/>
          </ac:spMkLst>
        </pc:spChg>
        <pc:spChg chg="add mod">
          <ac:chgData name="Mathias Vercauteren" userId="fa5be325-c4b1-412f-aabb-20c14464bfb7" providerId="ADAL" clId="{25C97D6E-73B0-4140-96CD-2BA9D853D87A}" dt="2024-09-26T12:23:05.537" v="20026" actId="571"/>
          <ac:spMkLst>
            <pc:docMk/>
            <pc:sldMk cId="448619592" sldId="2147470585"/>
            <ac:spMk id="79" creationId="{D92E2D0F-0AC2-905A-46C5-C54E2E623A16}"/>
          </ac:spMkLst>
        </pc:spChg>
        <pc:spChg chg="add mod">
          <ac:chgData name="Mathias Vercauteren" userId="fa5be325-c4b1-412f-aabb-20c14464bfb7" providerId="ADAL" clId="{25C97D6E-73B0-4140-96CD-2BA9D853D87A}" dt="2024-09-26T12:23:06.512" v="20027" actId="571"/>
          <ac:spMkLst>
            <pc:docMk/>
            <pc:sldMk cId="448619592" sldId="2147470585"/>
            <ac:spMk id="80" creationId="{12985ED1-BC08-E824-7380-5577E42CC1ED}"/>
          </ac:spMkLst>
        </pc:spChg>
        <pc:spChg chg="add mod">
          <ac:chgData name="Mathias Vercauteren" userId="fa5be325-c4b1-412f-aabb-20c14464bfb7" providerId="ADAL" clId="{25C97D6E-73B0-4140-96CD-2BA9D853D87A}" dt="2024-09-26T12:23:07.472" v="20028" actId="571"/>
          <ac:spMkLst>
            <pc:docMk/>
            <pc:sldMk cId="448619592" sldId="2147470585"/>
            <ac:spMk id="81" creationId="{24AC014A-B66F-B1A3-8910-A413277D1F80}"/>
          </ac:spMkLst>
        </pc:spChg>
        <pc:spChg chg="add mod">
          <ac:chgData name="Mathias Vercauteren" userId="fa5be325-c4b1-412f-aabb-20c14464bfb7" providerId="ADAL" clId="{25C97D6E-73B0-4140-96CD-2BA9D853D87A}" dt="2024-09-26T12:23:08.023" v="20029" actId="571"/>
          <ac:spMkLst>
            <pc:docMk/>
            <pc:sldMk cId="448619592" sldId="2147470585"/>
            <ac:spMk id="82" creationId="{0627E7A6-FF44-DF2D-ED27-2AEBFFE02B8B}"/>
          </ac:spMkLst>
        </pc:spChg>
        <pc:spChg chg="add mod">
          <ac:chgData name="Mathias Vercauteren" userId="fa5be325-c4b1-412f-aabb-20c14464bfb7" providerId="ADAL" clId="{25C97D6E-73B0-4140-96CD-2BA9D853D87A}" dt="2024-09-26T12:23:08.873" v="20030" actId="571"/>
          <ac:spMkLst>
            <pc:docMk/>
            <pc:sldMk cId="448619592" sldId="2147470585"/>
            <ac:spMk id="83" creationId="{435750C1-E5C9-C875-8B4A-F06C032F64CC}"/>
          </ac:spMkLst>
        </pc:spChg>
        <pc:spChg chg="add mod">
          <ac:chgData name="Mathias Vercauteren" userId="fa5be325-c4b1-412f-aabb-20c14464bfb7" providerId="ADAL" clId="{25C97D6E-73B0-4140-96CD-2BA9D853D87A}" dt="2024-09-26T12:23:09.519" v="20031" actId="571"/>
          <ac:spMkLst>
            <pc:docMk/>
            <pc:sldMk cId="448619592" sldId="2147470585"/>
            <ac:spMk id="84" creationId="{1DA13C83-D735-3B6A-F02A-185127B37BDE}"/>
          </ac:spMkLst>
        </pc:spChg>
        <pc:spChg chg="add mod">
          <ac:chgData name="Mathias Vercauteren" userId="fa5be325-c4b1-412f-aabb-20c14464bfb7" providerId="ADAL" clId="{25C97D6E-73B0-4140-96CD-2BA9D853D87A}" dt="2024-09-26T12:23:11.529" v="20032" actId="571"/>
          <ac:spMkLst>
            <pc:docMk/>
            <pc:sldMk cId="448619592" sldId="2147470585"/>
            <ac:spMk id="85" creationId="{AD979AC5-C15D-AD06-EF67-3486EE9693C3}"/>
          </ac:spMkLst>
        </pc:spChg>
        <pc:spChg chg="add mod">
          <ac:chgData name="Mathias Vercauteren" userId="fa5be325-c4b1-412f-aabb-20c14464bfb7" providerId="ADAL" clId="{25C97D6E-73B0-4140-96CD-2BA9D853D87A}" dt="2024-09-26T12:23:15.130" v="20033" actId="571"/>
          <ac:spMkLst>
            <pc:docMk/>
            <pc:sldMk cId="448619592" sldId="2147470585"/>
            <ac:spMk id="86" creationId="{FFCBBFEC-7B5A-3EBE-866A-D907C1533FE0}"/>
          </ac:spMkLst>
        </pc:spChg>
        <pc:spChg chg="add mod">
          <ac:chgData name="Mathias Vercauteren" userId="fa5be325-c4b1-412f-aabb-20c14464bfb7" providerId="ADAL" clId="{25C97D6E-73B0-4140-96CD-2BA9D853D87A}" dt="2024-09-26T12:23:16.749" v="20034" actId="571"/>
          <ac:spMkLst>
            <pc:docMk/>
            <pc:sldMk cId="448619592" sldId="2147470585"/>
            <ac:spMk id="87" creationId="{84F37BD4-1B61-08DF-025D-0E81E7E8CE97}"/>
          </ac:spMkLst>
        </pc:spChg>
        <pc:spChg chg="add mod">
          <ac:chgData name="Mathias Vercauteren" userId="fa5be325-c4b1-412f-aabb-20c14464bfb7" providerId="ADAL" clId="{25C97D6E-73B0-4140-96CD-2BA9D853D87A}" dt="2024-09-26T12:23:17.284" v="20035" actId="571"/>
          <ac:spMkLst>
            <pc:docMk/>
            <pc:sldMk cId="448619592" sldId="2147470585"/>
            <ac:spMk id="88" creationId="{F01EE190-CCD5-DE5C-906C-424837C7491E}"/>
          </ac:spMkLst>
        </pc:spChg>
        <pc:spChg chg="add mod">
          <ac:chgData name="Mathias Vercauteren" userId="fa5be325-c4b1-412f-aabb-20c14464bfb7" providerId="ADAL" clId="{25C97D6E-73B0-4140-96CD-2BA9D853D87A}" dt="2024-09-26T12:23:18.776" v="20036" actId="571"/>
          <ac:spMkLst>
            <pc:docMk/>
            <pc:sldMk cId="448619592" sldId="2147470585"/>
            <ac:spMk id="89" creationId="{2840FCA2-F6AC-B2B3-71EE-36BDFE30E788}"/>
          </ac:spMkLst>
        </pc:spChg>
        <pc:spChg chg="add mod">
          <ac:chgData name="Mathias Vercauteren" userId="fa5be325-c4b1-412f-aabb-20c14464bfb7" providerId="ADAL" clId="{25C97D6E-73B0-4140-96CD-2BA9D853D87A}" dt="2024-09-26T12:23:20.222" v="20037" actId="571"/>
          <ac:spMkLst>
            <pc:docMk/>
            <pc:sldMk cId="448619592" sldId="2147470585"/>
            <ac:spMk id="90" creationId="{F5EC46A7-1403-7FA7-EB73-71830FDFB1E5}"/>
          </ac:spMkLst>
        </pc:spChg>
        <pc:spChg chg="add mod">
          <ac:chgData name="Mathias Vercauteren" userId="fa5be325-c4b1-412f-aabb-20c14464bfb7" providerId="ADAL" clId="{25C97D6E-73B0-4140-96CD-2BA9D853D87A}" dt="2024-09-26T12:23:21.887" v="20038" actId="571"/>
          <ac:spMkLst>
            <pc:docMk/>
            <pc:sldMk cId="448619592" sldId="2147470585"/>
            <ac:spMk id="91" creationId="{C238D804-77D5-595E-4558-B0FC9E1D49DB}"/>
          </ac:spMkLst>
        </pc:spChg>
        <pc:spChg chg="add mod">
          <ac:chgData name="Mathias Vercauteren" userId="fa5be325-c4b1-412f-aabb-20c14464bfb7" providerId="ADAL" clId="{25C97D6E-73B0-4140-96CD-2BA9D853D87A}" dt="2024-09-26T12:23:23.255" v="20039" actId="571"/>
          <ac:spMkLst>
            <pc:docMk/>
            <pc:sldMk cId="448619592" sldId="2147470585"/>
            <ac:spMk id="92" creationId="{330DB793-8E08-EBAB-F933-DCBD5481538C}"/>
          </ac:spMkLst>
        </pc:spChg>
        <pc:spChg chg="add mod">
          <ac:chgData name="Mathias Vercauteren" userId="fa5be325-c4b1-412f-aabb-20c14464bfb7" providerId="ADAL" clId="{25C97D6E-73B0-4140-96CD-2BA9D853D87A}" dt="2024-09-26T12:23:24.827" v="20040" actId="571"/>
          <ac:spMkLst>
            <pc:docMk/>
            <pc:sldMk cId="448619592" sldId="2147470585"/>
            <ac:spMk id="93" creationId="{B4B97C05-E3D1-2DF4-2515-71B8DFB9E901}"/>
          </ac:spMkLst>
        </pc:spChg>
        <pc:spChg chg="add mod">
          <ac:chgData name="Mathias Vercauteren" userId="fa5be325-c4b1-412f-aabb-20c14464bfb7" providerId="ADAL" clId="{25C97D6E-73B0-4140-96CD-2BA9D853D87A}" dt="2024-09-26T12:23:26.853" v="20041" actId="571"/>
          <ac:spMkLst>
            <pc:docMk/>
            <pc:sldMk cId="448619592" sldId="2147470585"/>
            <ac:spMk id="94" creationId="{74318558-1E0E-F7D2-AB2B-80DEE4431A01}"/>
          </ac:spMkLst>
        </pc:spChg>
        <pc:spChg chg="add mod">
          <ac:chgData name="Mathias Vercauteren" userId="fa5be325-c4b1-412f-aabb-20c14464bfb7" providerId="ADAL" clId="{25C97D6E-73B0-4140-96CD-2BA9D853D87A}" dt="2024-09-26T12:23:28.911" v="20042" actId="571"/>
          <ac:spMkLst>
            <pc:docMk/>
            <pc:sldMk cId="448619592" sldId="2147470585"/>
            <ac:spMk id="95" creationId="{4F3E0A42-BFC7-44A1-AB5C-0206B1339CB5}"/>
          </ac:spMkLst>
        </pc:spChg>
        <pc:spChg chg="add mod">
          <ac:chgData name="Mathias Vercauteren" userId="fa5be325-c4b1-412f-aabb-20c14464bfb7" providerId="ADAL" clId="{25C97D6E-73B0-4140-96CD-2BA9D853D87A}" dt="2024-09-26T12:23:30.468" v="20043" actId="571"/>
          <ac:spMkLst>
            <pc:docMk/>
            <pc:sldMk cId="448619592" sldId="2147470585"/>
            <ac:spMk id="96" creationId="{1ECCA554-DCA7-6353-16D7-B2D248C4A629}"/>
          </ac:spMkLst>
        </pc:spChg>
        <pc:spChg chg="add mod">
          <ac:chgData name="Mathias Vercauteren" userId="fa5be325-c4b1-412f-aabb-20c14464bfb7" providerId="ADAL" clId="{25C97D6E-73B0-4140-96CD-2BA9D853D87A}" dt="2024-09-26T12:23:32.762" v="20044" actId="571"/>
          <ac:spMkLst>
            <pc:docMk/>
            <pc:sldMk cId="448619592" sldId="2147470585"/>
            <ac:spMk id="97" creationId="{404BFC79-5867-F3DD-66C5-2DB891010144}"/>
          </ac:spMkLst>
        </pc:spChg>
        <pc:spChg chg="add mod">
          <ac:chgData name="Mathias Vercauteren" userId="fa5be325-c4b1-412f-aabb-20c14464bfb7" providerId="ADAL" clId="{25C97D6E-73B0-4140-96CD-2BA9D853D87A}" dt="2024-09-26T12:23:33.359" v="20045" actId="571"/>
          <ac:spMkLst>
            <pc:docMk/>
            <pc:sldMk cId="448619592" sldId="2147470585"/>
            <ac:spMk id="98" creationId="{34BA0D2E-1D70-DB7E-2DB5-A544DD0A99C7}"/>
          </ac:spMkLst>
        </pc:spChg>
        <pc:spChg chg="add mod">
          <ac:chgData name="Mathias Vercauteren" userId="fa5be325-c4b1-412f-aabb-20c14464bfb7" providerId="ADAL" clId="{25C97D6E-73B0-4140-96CD-2BA9D853D87A}" dt="2024-09-26T12:23:35.165" v="20046" actId="571"/>
          <ac:spMkLst>
            <pc:docMk/>
            <pc:sldMk cId="448619592" sldId="2147470585"/>
            <ac:spMk id="99" creationId="{5F8E4E77-A598-CBBC-9FF6-CC4A35D12182}"/>
          </ac:spMkLst>
        </pc:spChg>
        <pc:spChg chg="add mod">
          <ac:chgData name="Mathias Vercauteren" userId="fa5be325-c4b1-412f-aabb-20c14464bfb7" providerId="ADAL" clId="{25C97D6E-73B0-4140-96CD-2BA9D853D87A}" dt="2024-09-26T12:23:36.815" v="20047" actId="571"/>
          <ac:spMkLst>
            <pc:docMk/>
            <pc:sldMk cId="448619592" sldId="2147470585"/>
            <ac:spMk id="100" creationId="{B53E6504-C7AB-A7F7-9BE6-B631218FF45A}"/>
          </ac:spMkLst>
        </pc:spChg>
        <pc:spChg chg="add mod">
          <ac:chgData name="Mathias Vercauteren" userId="fa5be325-c4b1-412f-aabb-20c14464bfb7" providerId="ADAL" clId="{25C97D6E-73B0-4140-96CD-2BA9D853D87A}" dt="2024-09-26T12:23:39.297" v="20048" actId="571"/>
          <ac:spMkLst>
            <pc:docMk/>
            <pc:sldMk cId="448619592" sldId="2147470585"/>
            <ac:spMk id="101" creationId="{58056983-659A-E9A1-A839-4B3220817AB7}"/>
          </ac:spMkLst>
        </pc:spChg>
        <pc:spChg chg="add mod">
          <ac:chgData name="Mathias Vercauteren" userId="fa5be325-c4b1-412f-aabb-20c14464bfb7" providerId="ADAL" clId="{25C97D6E-73B0-4140-96CD-2BA9D853D87A}" dt="2024-09-26T12:23:40.773" v="20049" actId="571"/>
          <ac:spMkLst>
            <pc:docMk/>
            <pc:sldMk cId="448619592" sldId="2147470585"/>
            <ac:spMk id="102" creationId="{7A361EA8-3118-3239-0C46-C45E6AB95D0B}"/>
          </ac:spMkLst>
        </pc:spChg>
        <pc:spChg chg="add mod">
          <ac:chgData name="Mathias Vercauteren" userId="fa5be325-c4b1-412f-aabb-20c14464bfb7" providerId="ADAL" clId="{25C97D6E-73B0-4140-96CD-2BA9D853D87A}" dt="2024-09-26T12:23:42.564" v="20050" actId="571"/>
          <ac:spMkLst>
            <pc:docMk/>
            <pc:sldMk cId="448619592" sldId="2147470585"/>
            <ac:spMk id="103" creationId="{C6079680-7778-D4CA-9907-61CDBE236656}"/>
          </ac:spMkLst>
        </pc:spChg>
        <pc:spChg chg="add mod">
          <ac:chgData name="Mathias Vercauteren" userId="fa5be325-c4b1-412f-aabb-20c14464bfb7" providerId="ADAL" clId="{25C97D6E-73B0-4140-96CD-2BA9D853D87A}" dt="2024-09-26T12:23:45.597" v="20051" actId="571"/>
          <ac:spMkLst>
            <pc:docMk/>
            <pc:sldMk cId="448619592" sldId="2147470585"/>
            <ac:spMk id="104" creationId="{1004837C-5BB5-B3D9-A145-A1EFAB84E434}"/>
          </ac:spMkLst>
        </pc:spChg>
        <pc:spChg chg="add mod">
          <ac:chgData name="Mathias Vercauteren" userId="fa5be325-c4b1-412f-aabb-20c14464bfb7" providerId="ADAL" clId="{25C97D6E-73B0-4140-96CD-2BA9D853D87A}" dt="2024-09-26T12:23:47.562" v="20052" actId="571"/>
          <ac:spMkLst>
            <pc:docMk/>
            <pc:sldMk cId="448619592" sldId="2147470585"/>
            <ac:spMk id="105" creationId="{55744633-9BE3-E5AF-36BF-A3009D0D54AB}"/>
          </ac:spMkLst>
        </pc:spChg>
        <pc:picChg chg="add mod">
          <ac:chgData name="Mathias Vercauteren" userId="fa5be325-c4b1-412f-aabb-20c14464bfb7" providerId="ADAL" clId="{25C97D6E-73B0-4140-96CD-2BA9D853D87A}" dt="2024-09-26T12:22:28.488" v="20011" actId="1076"/>
          <ac:picMkLst>
            <pc:docMk/>
            <pc:sldMk cId="448619592" sldId="2147470585"/>
            <ac:picMk id="27" creationId="{CC3A5104-CF3F-4B84-356E-68EAFC5C94C4}"/>
          </ac:picMkLst>
        </pc:picChg>
        <pc:picChg chg="add mod">
          <ac:chgData name="Mathias Vercauteren" userId="fa5be325-c4b1-412f-aabb-20c14464bfb7" providerId="ADAL" clId="{25C97D6E-73B0-4140-96CD-2BA9D853D87A}" dt="2024-09-26T12:22:28.488" v="20011" actId="1076"/>
          <ac:picMkLst>
            <pc:docMk/>
            <pc:sldMk cId="448619592" sldId="2147470585"/>
            <ac:picMk id="28" creationId="{AF052A78-A558-AD55-2B7B-CECD22420E0A}"/>
          </ac:picMkLst>
        </pc:picChg>
        <pc:picChg chg="add mod">
          <ac:chgData name="Mathias Vercauteren" userId="fa5be325-c4b1-412f-aabb-20c14464bfb7" providerId="ADAL" clId="{25C97D6E-73B0-4140-96CD-2BA9D853D87A}" dt="2024-09-26T12:22:28.488" v="20011" actId="1076"/>
          <ac:picMkLst>
            <pc:docMk/>
            <pc:sldMk cId="448619592" sldId="2147470585"/>
            <ac:picMk id="29" creationId="{CC3F4E87-3447-C512-886D-0ECD480D2BEE}"/>
          </ac:picMkLst>
        </pc:picChg>
        <pc:picChg chg="add mod">
          <ac:chgData name="Mathias Vercauteren" userId="fa5be325-c4b1-412f-aabb-20c14464bfb7" providerId="ADAL" clId="{25C97D6E-73B0-4140-96CD-2BA9D853D87A}" dt="2024-09-26T12:22:28.488" v="20011" actId="1076"/>
          <ac:picMkLst>
            <pc:docMk/>
            <pc:sldMk cId="448619592" sldId="2147470585"/>
            <ac:picMk id="30" creationId="{5DD648DD-A146-0066-6623-78136B2FDCAE}"/>
          </ac:picMkLst>
        </pc:picChg>
        <pc:picChg chg="add mod">
          <ac:chgData name="Mathias Vercauteren" userId="fa5be325-c4b1-412f-aabb-20c14464bfb7" providerId="ADAL" clId="{25C97D6E-73B0-4140-96CD-2BA9D853D87A}" dt="2024-09-26T12:22:28.488" v="20011" actId="1076"/>
          <ac:picMkLst>
            <pc:docMk/>
            <pc:sldMk cId="448619592" sldId="2147470585"/>
            <ac:picMk id="31" creationId="{3A8FD39B-2668-9C7D-3391-EF3043E078A0}"/>
          </ac:picMkLst>
        </pc:picChg>
        <pc:picChg chg="add mod">
          <ac:chgData name="Mathias Vercauteren" userId="fa5be325-c4b1-412f-aabb-20c14464bfb7" providerId="ADAL" clId="{25C97D6E-73B0-4140-96CD-2BA9D853D87A}" dt="2024-09-26T12:22:28.488" v="20011" actId="1076"/>
          <ac:picMkLst>
            <pc:docMk/>
            <pc:sldMk cId="448619592" sldId="2147470585"/>
            <ac:picMk id="32" creationId="{116D3E39-0515-7180-9B89-B60FD9CDEA4C}"/>
          </ac:picMkLst>
        </pc:picChg>
        <pc:picChg chg="add mod">
          <ac:chgData name="Mathias Vercauteren" userId="fa5be325-c4b1-412f-aabb-20c14464bfb7" providerId="ADAL" clId="{25C97D6E-73B0-4140-96CD-2BA9D853D87A}" dt="2024-09-26T12:22:28.488" v="20011" actId="1076"/>
          <ac:picMkLst>
            <pc:docMk/>
            <pc:sldMk cId="448619592" sldId="2147470585"/>
            <ac:picMk id="33" creationId="{D169F49F-512E-5D64-A032-3C324878F83A}"/>
          </ac:picMkLst>
        </pc:picChg>
        <pc:picChg chg="add mod">
          <ac:chgData name="Mathias Vercauteren" userId="fa5be325-c4b1-412f-aabb-20c14464bfb7" providerId="ADAL" clId="{25C97D6E-73B0-4140-96CD-2BA9D853D87A}" dt="2024-09-26T12:22:28.488" v="20011" actId="1076"/>
          <ac:picMkLst>
            <pc:docMk/>
            <pc:sldMk cId="448619592" sldId="2147470585"/>
            <ac:picMk id="34" creationId="{688339AD-44F9-84DE-36AD-C9D7BEEDC46A}"/>
          </ac:picMkLst>
        </pc:picChg>
        <pc:picChg chg="add mod">
          <ac:chgData name="Mathias Vercauteren" userId="fa5be325-c4b1-412f-aabb-20c14464bfb7" providerId="ADAL" clId="{25C97D6E-73B0-4140-96CD-2BA9D853D87A}" dt="2024-09-26T12:22:28.488" v="20011" actId="1076"/>
          <ac:picMkLst>
            <pc:docMk/>
            <pc:sldMk cId="448619592" sldId="2147470585"/>
            <ac:picMk id="35" creationId="{266DC5D2-831B-137C-4D63-15E0F10F98A4}"/>
          </ac:picMkLst>
        </pc:picChg>
        <pc:picChg chg="add mod">
          <ac:chgData name="Mathias Vercauteren" userId="fa5be325-c4b1-412f-aabb-20c14464bfb7" providerId="ADAL" clId="{25C97D6E-73B0-4140-96CD-2BA9D853D87A}" dt="2024-09-26T12:22:28.488" v="20011" actId="1076"/>
          <ac:picMkLst>
            <pc:docMk/>
            <pc:sldMk cId="448619592" sldId="2147470585"/>
            <ac:picMk id="36" creationId="{26CE6A21-04C4-DCF0-7F28-13B089302E7C}"/>
          </ac:picMkLst>
        </pc:picChg>
        <pc:picChg chg="add mod">
          <ac:chgData name="Mathias Vercauteren" userId="fa5be325-c4b1-412f-aabb-20c14464bfb7" providerId="ADAL" clId="{25C97D6E-73B0-4140-96CD-2BA9D853D87A}" dt="2024-09-26T12:22:28.488" v="20011" actId="1076"/>
          <ac:picMkLst>
            <pc:docMk/>
            <pc:sldMk cId="448619592" sldId="2147470585"/>
            <ac:picMk id="37" creationId="{90321150-7A4A-9A86-F0BD-301A1C66C8F1}"/>
          </ac:picMkLst>
        </pc:picChg>
        <pc:picChg chg="add mod">
          <ac:chgData name="Mathias Vercauteren" userId="fa5be325-c4b1-412f-aabb-20c14464bfb7" providerId="ADAL" clId="{25C97D6E-73B0-4140-96CD-2BA9D853D87A}" dt="2024-09-26T12:22:28.488" v="20011" actId="1076"/>
          <ac:picMkLst>
            <pc:docMk/>
            <pc:sldMk cId="448619592" sldId="2147470585"/>
            <ac:picMk id="38" creationId="{51B0241B-9A13-089D-6B9A-03851F64F4D9}"/>
          </ac:picMkLst>
        </pc:picChg>
        <pc:picChg chg="add mod">
          <ac:chgData name="Mathias Vercauteren" userId="fa5be325-c4b1-412f-aabb-20c14464bfb7" providerId="ADAL" clId="{25C97D6E-73B0-4140-96CD-2BA9D853D87A}" dt="2024-09-26T12:22:28.488" v="20011" actId="1076"/>
          <ac:picMkLst>
            <pc:docMk/>
            <pc:sldMk cId="448619592" sldId="2147470585"/>
            <ac:picMk id="39" creationId="{B100B30C-2200-88F1-6BD6-66FCE9B61D72}"/>
          </ac:picMkLst>
        </pc:picChg>
        <pc:picChg chg="add mod">
          <ac:chgData name="Mathias Vercauteren" userId="fa5be325-c4b1-412f-aabb-20c14464bfb7" providerId="ADAL" clId="{25C97D6E-73B0-4140-96CD-2BA9D853D87A}" dt="2024-09-26T12:22:28.488" v="20011" actId="1076"/>
          <ac:picMkLst>
            <pc:docMk/>
            <pc:sldMk cId="448619592" sldId="2147470585"/>
            <ac:picMk id="40" creationId="{823B9744-8A2F-B492-501B-11A61774ED52}"/>
          </ac:picMkLst>
        </pc:picChg>
        <pc:picChg chg="add mod">
          <ac:chgData name="Mathias Vercauteren" userId="fa5be325-c4b1-412f-aabb-20c14464bfb7" providerId="ADAL" clId="{25C97D6E-73B0-4140-96CD-2BA9D853D87A}" dt="2024-09-26T12:22:28.488" v="20011" actId="1076"/>
          <ac:picMkLst>
            <pc:docMk/>
            <pc:sldMk cId="448619592" sldId="2147470585"/>
            <ac:picMk id="41" creationId="{7FDE2E7B-E2C0-4C8A-F55E-AD4B53DA2B6A}"/>
          </ac:picMkLst>
        </pc:picChg>
        <pc:picChg chg="add mod">
          <ac:chgData name="Mathias Vercauteren" userId="fa5be325-c4b1-412f-aabb-20c14464bfb7" providerId="ADAL" clId="{25C97D6E-73B0-4140-96CD-2BA9D853D87A}" dt="2024-09-26T12:22:28.488" v="20011" actId="1076"/>
          <ac:picMkLst>
            <pc:docMk/>
            <pc:sldMk cId="448619592" sldId="2147470585"/>
            <ac:picMk id="42" creationId="{666C3262-CD9C-A87E-D73B-01964C87DD80}"/>
          </ac:picMkLst>
        </pc:picChg>
        <pc:picChg chg="add mod">
          <ac:chgData name="Mathias Vercauteren" userId="fa5be325-c4b1-412f-aabb-20c14464bfb7" providerId="ADAL" clId="{25C97D6E-73B0-4140-96CD-2BA9D853D87A}" dt="2024-09-26T12:22:28.488" v="20011" actId="1076"/>
          <ac:picMkLst>
            <pc:docMk/>
            <pc:sldMk cId="448619592" sldId="2147470585"/>
            <ac:picMk id="43" creationId="{2334A14F-5523-23A0-8DDC-D5884E0B2BCE}"/>
          </ac:picMkLst>
        </pc:picChg>
        <pc:picChg chg="add mod">
          <ac:chgData name="Mathias Vercauteren" userId="fa5be325-c4b1-412f-aabb-20c14464bfb7" providerId="ADAL" clId="{25C97D6E-73B0-4140-96CD-2BA9D853D87A}" dt="2024-09-26T12:22:28.488" v="20011" actId="1076"/>
          <ac:picMkLst>
            <pc:docMk/>
            <pc:sldMk cId="448619592" sldId="2147470585"/>
            <ac:picMk id="44" creationId="{FEF7C518-0877-4691-5E24-806724EB1992}"/>
          </ac:picMkLst>
        </pc:picChg>
        <pc:picChg chg="add mod">
          <ac:chgData name="Mathias Vercauteren" userId="fa5be325-c4b1-412f-aabb-20c14464bfb7" providerId="ADAL" clId="{25C97D6E-73B0-4140-96CD-2BA9D853D87A}" dt="2024-09-26T12:22:28.488" v="20011" actId="1076"/>
          <ac:picMkLst>
            <pc:docMk/>
            <pc:sldMk cId="448619592" sldId="2147470585"/>
            <ac:picMk id="45" creationId="{4C4D68D2-6185-8ECB-5067-6D56D29681B7}"/>
          </ac:picMkLst>
        </pc:picChg>
        <pc:picChg chg="add mod">
          <ac:chgData name="Mathias Vercauteren" userId="fa5be325-c4b1-412f-aabb-20c14464bfb7" providerId="ADAL" clId="{25C97D6E-73B0-4140-96CD-2BA9D853D87A}" dt="2024-09-26T12:22:28.488" v="20011" actId="1076"/>
          <ac:picMkLst>
            <pc:docMk/>
            <pc:sldMk cId="448619592" sldId="2147470585"/>
            <ac:picMk id="46" creationId="{D67E83E4-7171-5C11-5DFD-8C5A7C2404CE}"/>
          </ac:picMkLst>
        </pc:picChg>
        <pc:picChg chg="add mod">
          <ac:chgData name="Mathias Vercauteren" userId="fa5be325-c4b1-412f-aabb-20c14464bfb7" providerId="ADAL" clId="{25C97D6E-73B0-4140-96CD-2BA9D853D87A}" dt="2024-09-26T12:22:28.488" v="20011" actId="1076"/>
          <ac:picMkLst>
            <pc:docMk/>
            <pc:sldMk cId="448619592" sldId="2147470585"/>
            <ac:picMk id="47" creationId="{446657ED-44F7-05B5-C48B-8DA517CDB970}"/>
          </ac:picMkLst>
        </pc:picChg>
        <pc:picChg chg="add mod">
          <ac:chgData name="Mathias Vercauteren" userId="fa5be325-c4b1-412f-aabb-20c14464bfb7" providerId="ADAL" clId="{25C97D6E-73B0-4140-96CD-2BA9D853D87A}" dt="2024-09-26T12:22:28.488" v="20011" actId="1076"/>
          <ac:picMkLst>
            <pc:docMk/>
            <pc:sldMk cId="448619592" sldId="2147470585"/>
            <ac:picMk id="48" creationId="{90D25F06-AA16-09B8-FD3D-53C32F0A09CA}"/>
          </ac:picMkLst>
        </pc:picChg>
        <pc:picChg chg="add mod">
          <ac:chgData name="Mathias Vercauteren" userId="fa5be325-c4b1-412f-aabb-20c14464bfb7" providerId="ADAL" clId="{25C97D6E-73B0-4140-96CD-2BA9D853D87A}" dt="2024-09-26T12:22:28.488" v="20011" actId="1076"/>
          <ac:picMkLst>
            <pc:docMk/>
            <pc:sldMk cId="448619592" sldId="2147470585"/>
            <ac:picMk id="49" creationId="{C8DB6B36-6414-1EC7-CBFD-BEEA73F77901}"/>
          </ac:picMkLst>
        </pc:picChg>
        <pc:picChg chg="add mod">
          <ac:chgData name="Mathias Vercauteren" userId="fa5be325-c4b1-412f-aabb-20c14464bfb7" providerId="ADAL" clId="{25C97D6E-73B0-4140-96CD-2BA9D853D87A}" dt="2024-09-26T12:22:28.488" v="20011" actId="1076"/>
          <ac:picMkLst>
            <pc:docMk/>
            <pc:sldMk cId="448619592" sldId="2147470585"/>
            <ac:picMk id="54" creationId="{2CA2F0E9-4B79-3533-B292-6BF32FBFB7F0}"/>
          </ac:picMkLst>
        </pc:picChg>
        <pc:picChg chg="add mod">
          <ac:chgData name="Mathias Vercauteren" userId="fa5be325-c4b1-412f-aabb-20c14464bfb7" providerId="ADAL" clId="{25C97D6E-73B0-4140-96CD-2BA9D853D87A}" dt="2024-09-26T12:22:28.488" v="20011" actId="1076"/>
          <ac:picMkLst>
            <pc:docMk/>
            <pc:sldMk cId="448619592" sldId="2147470585"/>
            <ac:picMk id="55" creationId="{7B4627D9-CD7D-1319-11BE-98BE86862217}"/>
          </ac:picMkLst>
        </pc:picChg>
        <pc:picChg chg="add mod">
          <ac:chgData name="Mathias Vercauteren" userId="fa5be325-c4b1-412f-aabb-20c14464bfb7" providerId="ADAL" clId="{25C97D6E-73B0-4140-96CD-2BA9D853D87A}" dt="2024-09-26T12:22:28.488" v="20011" actId="1076"/>
          <ac:picMkLst>
            <pc:docMk/>
            <pc:sldMk cId="448619592" sldId="2147470585"/>
            <ac:picMk id="56" creationId="{64E81724-6201-D69F-8CFB-001BB5929EE0}"/>
          </ac:picMkLst>
        </pc:picChg>
        <pc:picChg chg="add mod">
          <ac:chgData name="Mathias Vercauteren" userId="fa5be325-c4b1-412f-aabb-20c14464bfb7" providerId="ADAL" clId="{25C97D6E-73B0-4140-96CD-2BA9D853D87A}" dt="2024-09-26T12:22:28.488" v="20011" actId="1076"/>
          <ac:picMkLst>
            <pc:docMk/>
            <pc:sldMk cId="448619592" sldId="2147470585"/>
            <ac:picMk id="57" creationId="{13C9D830-B75B-D909-70EF-96A932567E46}"/>
          </ac:picMkLst>
        </pc:picChg>
        <pc:picChg chg="add mod">
          <ac:chgData name="Mathias Vercauteren" userId="fa5be325-c4b1-412f-aabb-20c14464bfb7" providerId="ADAL" clId="{25C97D6E-73B0-4140-96CD-2BA9D853D87A}" dt="2024-09-26T12:22:28.488" v="20011" actId="1076"/>
          <ac:picMkLst>
            <pc:docMk/>
            <pc:sldMk cId="448619592" sldId="2147470585"/>
            <ac:picMk id="58" creationId="{3BA660F9-6C27-0233-E991-64844AE108C5}"/>
          </ac:picMkLst>
        </pc:picChg>
        <pc:picChg chg="add mod">
          <ac:chgData name="Mathias Vercauteren" userId="fa5be325-c4b1-412f-aabb-20c14464bfb7" providerId="ADAL" clId="{25C97D6E-73B0-4140-96CD-2BA9D853D87A}" dt="2024-09-26T12:22:28.488" v="20011" actId="1076"/>
          <ac:picMkLst>
            <pc:docMk/>
            <pc:sldMk cId="448619592" sldId="2147470585"/>
            <ac:picMk id="59" creationId="{18F2B09E-9CAF-E841-0519-AC2439EFB54A}"/>
          </ac:picMkLst>
        </pc:picChg>
        <pc:picChg chg="add mod">
          <ac:chgData name="Mathias Vercauteren" userId="fa5be325-c4b1-412f-aabb-20c14464bfb7" providerId="ADAL" clId="{25C97D6E-73B0-4140-96CD-2BA9D853D87A}" dt="2024-09-26T12:22:28.488" v="20011" actId="1076"/>
          <ac:picMkLst>
            <pc:docMk/>
            <pc:sldMk cId="448619592" sldId="2147470585"/>
            <ac:picMk id="60" creationId="{F362155E-8E6B-EEC1-9CE7-9420EBC6B86C}"/>
          </ac:picMkLst>
        </pc:picChg>
        <pc:picChg chg="add mod">
          <ac:chgData name="Mathias Vercauteren" userId="fa5be325-c4b1-412f-aabb-20c14464bfb7" providerId="ADAL" clId="{25C97D6E-73B0-4140-96CD-2BA9D853D87A}" dt="2024-09-26T12:22:28.488" v="20011" actId="1076"/>
          <ac:picMkLst>
            <pc:docMk/>
            <pc:sldMk cId="448619592" sldId="2147470585"/>
            <ac:picMk id="61" creationId="{62ED8E3B-548D-C34B-EC37-B3162D231805}"/>
          </ac:picMkLst>
        </pc:picChg>
        <pc:picChg chg="add mod">
          <ac:chgData name="Mathias Vercauteren" userId="fa5be325-c4b1-412f-aabb-20c14464bfb7" providerId="ADAL" clId="{25C97D6E-73B0-4140-96CD-2BA9D853D87A}" dt="2024-09-26T12:22:28.488" v="20011" actId="1076"/>
          <ac:picMkLst>
            <pc:docMk/>
            <pc:sldMk cId="448619592" sldId="2147470585"/>
            <ac:picMk id="62" creationId="{F8F0D9DF-8924-96FA-A419-0603789F854F}"/>
          </ac:picMkLst>
        </pc:picChg>
        <pc:picChg chg="add mod">
          <ac:chgData name="Mathias Vercauteren" userId="fa5be325-c4b1-412f-aabb-20c14464bfb7" providerId="ADAL" clId="{25C97D6E-73B0-4140-96CD-2BA9D853D87A}" dt="2024-09-26T12:22:28.488" v="20011" actId="1076"/>
          <ac:picMkLst>
            <pc:docMk/>
            <pc:sldMk cId="448619592" sldId="2147470585"/>
            <ac:picMk id="63" creationId="{690A19A9-FE1A-130E-45A8-39FF68F86F51}"/>
          </ac:picMkLst>
        </pc:picChg>
        <pc:picChg chg="add mod">
          <ac:chgData name="Mathias Vercauteren" userId="fa5be325-c4b1-412f-aabb-20c14464bfb7" providerId="ADAL" clId="{25C97D6E-73B0-4140-96CD-2BA9D853D87A}" dt="2024-09-26T12:22:28.488" v="20011" actId="1076"/>
          <ac:picMkLst>
            <pc:docMk/>
            <pc:sldMk cId="448619592" sldId="2147470585"/>
            <ac:picMk id="64" creationId="{83C9D995-1E9F-88EE-F983-818CD46D6F52}"/>
          </ac:picMkLst>
        </pc:picChg>
      </pc:sldChg>
      <pc:sldChg chg="add del">
        <pc:chgData name="Mathias Vercauteren" userId="fa5be325-c4b1-412f-aabb-20c14464bfb7" providerId="ADAL" clId="{25C97D6E-73B0-4140-96CD-2BA9D853D87A}" dt="2024-09-26T12:21:13.614" v="20006" actId="47"/>
        <pc:sldMkLst>
          <pc:docMk/>
          <pc:sldMk cId="1032873122" sldId="2147470586"/>
        </pc:sldMkLst>
      </pc:sldChg>
      <pc:sldChg chg="add del">
        <pc:chgData name="Mathias Vercauteren" userId="fa5be325-c4b1-412f-aabb-20c14464bfb7" providerId="ADAL" clId="{25C97D6E-73B0-4140-96CD-2BA9D853D87A}" dt="2024-09-26T12:21:13.614" v="20006" actId="47"/>
        <pc:sldMkLst>
          <pc:docMk/>
          <pc:sldMk cId="934378083" sldId="2147470587"/>
        </pc:sldMkLst>
      </pc:sldChg>
      <pc:sldChg chg="addSp delSp modSp add mod modTransition modAnim">
        <pc:chgData name="Mathias Vercauteren" userId="fa5be325-c4b1-412f-aabb-20c14464bfb7" providerId="ADAL" clId="{25C97D6E-73B0-4140-96CD-2BA9D853D87A}" dt="2024-10-02T17:13:14.143" v="41813"/>
        <pc:sldMkLst>
          <pc:docMk/>
          <pc:sldMk cId="2221174810" sldId="2147470588"/>
        </pc:sldMkLst>
        <pc:spChg chg="mod">
          <ac:chgData name="Mathias Vercauteren" userId="fa5be325-c4b1-412f-aabb-20c14464bfb7" providerId="ADAL" clId="{25C97D6E-73B0-4140-96CD-2BA9D853D87A}" dt="2024-09-26T12:27:06.674" v="20133" actId="1035"/>
          <ac:spMkLst>
            <pc:docMk/>
            <pc:sldMk cId="2221174810" sldId="2147470588"/>
            <ac:spMk id="13" creationId="{3786DDAC-05B0-9A62-48E2-F6A0FE2C5859}"/>
          </ac:spMkLst>
        </pc:spChg>
        <pc:spChg chg="mod">
          <ac:chgData name="Mathias Vercauteren" userId="fa5be325-c4b1-412f-aabb-20c14464bfb7" providerId="ADAL" clId="{25C97D6E-73B0-4140-96CD-2BA9D853D87A}" dt="2024-09-26T12:27:06.674" v="20133" actId="1035"/>
          <ac:spMkLst>
            <pc:docMk/>
            <pc:sldMk cId="2221174810" sldId="2147470588"/>
            <ac:spMk id="14" creationId="{153C6038-20B9-68C1-BE4D-A1A41FDF6B54}"/>
          </ac:spMkLst>
        </pc:spChg>
        <pc:spChg chg="del">
          <ac:chgData name="Mathias Vercauteren" userId="fa5be325-c4b1-412f-aabb-20c14464bfb7" providerId="ADAL" clId="{25C97D6E-73B0-4140-96CD-2BA9D853D87A}" dt="2024-09-26T12:21:10.924" v="20004" actId="478"/>
          <ac:spMkLst>
            <pc:docMk/>
            <pc:sldMk cId="2221174810" sldId="2147470588"/>
            <ac:spMk id="15" creationId="{BE2DD5DD-98CF-5B68-26A1-F1B076502AE3}"/>
          </ac:spMkLst>
        </pc:spChg>
        <pc:spChg chg="del">
          <ac:chgData name="Mathias Vercauteren" userId="fa5be325-c4b1-412f-aabb-20c14464bfb7" providerId="ADAL" clId="{25C97D6E-73B0-4140-96CD-2BA9D853D87A}" dt="2024-09-26T12:21:10.924" v="20004" actId="478"/>
          <ac:spMkLst>
            <pc:docMk/>
            <pc:sldMk cId="2221174810" sldId="2147470588"/>
            <ac:spMk id="16" creationId="{D32B9069-AD31-A168-4C7F-4CD839214671}"/>
          </ac:spMkLst>
        </pc:spChg>
        <pc:spChg chg="del">
          <ac:chgData name="Mathias Vercauteren" userId="fa5be325-c4b1-412f-aabb-20c14464bfb7" providerId="ADAL" clId="{25C97D6E-73B0-4140-96CD-2BA9D853D87A}" dt="2024-09-26T12:21:10.924" v="20004" actId="478"/>
          <ac:spMkLst>
            <pc:docMk/>
            <pc:sldMk cId="2221174810" sldId="2147470588"/>
            <ac:spMk id="17" creationId="{4CB34445-642F-7CC9-CE0A-BDC2A2858FB5}"/>
          </ac:spMkLst>
        </pc:spChg>
        <pc:spChg chg="del">
          <ac:chgData name="Mathias Vercauteren" userId="fa5be325-c4b1-412f-aabb-20c14464bfb7" providerId="ADAL" clId="{25C97D6E-73B0-4140-96CD-2BA9D853D87A}" dt="2024-09-26T12:21:10.924" v="20004" actId="478"/>
          <ac:spMkLst>
            <pc:docMk/>
            <pc:sldMk cId="2221174810" sldId="2147470588"/>
            <ac:spMk id="20" creationId="{5ED516C8-9A0A-CB58-897D-E501209BA159}"/>
          </ac:spMkLst>
        </pc:spChg>
        <pc:spChg chg="del">
          <ac:chgData name="Mathias Vercauteren" userId="fa5be325-c4b1-412f-aabb-20c14464bfb7" providerId="ADAL" clId="{25C97D6E-73B0-4140-96CD-2BA9D853D87A}" dt="2024-09-26T12:21:10.924" v="20004" actId="478"/>
          <ac:spMkLst>
            <pc:docMk/>
            <pc:sldMk cId="2221174810" sldId="2147470588"/>
            <ac:spMk id="21" creationId="{AFD43815-C47C-D450-078E-8DBC0DF09F53}"/>
          </ac:spMkLst>
        </pc:spChg>
        <pc:spChg chg="del">
          <ac:chgData name="Mathias Vercauteren" userId="fa5be325-c4b1-412f-aabb-20c14464bfb7" providerId="ADAL" clId="{25C97D6E-73B0-4140-96CD-2BA9D853D87A}" dt="2024-09-26T12:21:10.924" v="20004" actId="478"/>
          <ac:spMkLst>
            <pc:docMk/>
            <pc:sldMk cId="2221174810" sldId="2147470588"/>
            <ac:spMk id="22" creationId="{8D54EF6D-B582-D1AE-DE17-E685337CFB43}"/>
          </ac:spMkLst>
        </pc:spChg>
        <pc:spChg chg="del">
          <ac:chgData name="Mathias Vercauteren" userId="fa5be325-c4b1-412f-aabb-20c14464bfb7" providerId="ADAL" clId="{25C97D6E-73B0-4140-96CD-2BA9D853D87A}" dt="2024-09-26T12:21:10.924" v="20004" actId="478"/>
          <ac:spMkLst>
            <pc:docMk/>
            <pc:sldMk cId="2221174810" sldId="2147470588"/>
            <ac:spMk id="23" creationId="{4112B404-0CEF-ECCF-5732-975182AA7702}"/>
          </ac:spMkLst>
        </pc:spChg>
        <pc:spChg chg="del">
          <ac:chgData name="Mathias Vercauteren" userId="fa5be325-c4b1-412f-aabb-20c14464bfb7" providerId="ADAL" clId="{25C97D6E-73B0-4140-96CD-2BA9D853D87A}" dt="2024-09-26T12:21:10.924" v="20004" actId="478"/>
          <ac:spMkLst>
            <pc:docMk/>
            <pc:sldMk cId="2221174810" sldId="2147470588"/>
            <ac:spMk id="24" creationId="{6FAE864F-A613-0E61-ED52-DEB5A707BDCC}"/>
          </ac:spMkLst>
        </pc:spChg>
        <pc:spChg chg="del">
          <ac:chgData name="Mathias Vercauteren" userId="fa5be325-c4b1-412f-aabb-20c14464bfb7" providerId="ADAL" clId="{25C97D6E-73B0-4140-96CD-2BA9D853D87A}" dt="2024-09-26T12:21:10.924" v="20004" actId="478"/>
          <ac:spMkLst>
            <pc:docMk/>
            <pc:sldMk cId="2221174810" sldId="2147470588"/>
            <ac:spMk id="25" creationId="{3B4EAD80-903E-CF1E-A77F-2ED46EF492CD}"/>
          </ac:spMkLst>
        </pc:spChg>
        <pc:spChg chg="del">
          <ac:chgData name="Mathias Vercauteren" userId="fa5be325-c4b1-412f-aabb-20c14464bfb7" providerId="ADAL" clId="{25C97D6E-73B0-4140-96CD-2BA9D853D87A}" dt="2024-09-26T12:21:10.924" v="20004" actId="478"/>
          <ac:spMkLst>
            <pc:docMk/>
            <pc:sldMk cId="2221174810" sldId="2147470588"/>
            <ac:spMk id="26" creationId="{DB813A5B-545D-B656-F175-7E71AF557398}"/>
          </ac:spMkLst>
        </pc:spChg>
        <pc:spChg chg="mod">
          <ac:chgData name="Mathias Vercauteren" userId="fa5be325-c4b1-412f-aabb-20c14464bfb7" providerId="ADAL" clId="{25C97D6E-73B0-4140-96CD-2BA9D853D87A}" dt="2024-09-26T12:21:11.113" v="20005"/>
          <ac:spMkLst>
            <pc:docMk/>
            <pc:sldMk cId="2221174810" sldId="2147470588"/>
            <ac:spMk id="28" creationId="{7C0F60B1-800A-8781-3B02-789E85AA30BF}"/>
          </ac:spMkLst>
        </pc:spChg>
        <pc:spChg chg="mod">
          <ac:chgData name="Mathias Vercauteren" userId="fa5be325-c4b1-412f-aabb-20c14464bfb7" providerId="ADAL" clId="{25C97D6E-73B0-4140-96CD-2BA9D853D87A}" dt="2024-09-26T12:21:11.113" v="20005"/>
          <ac:spMkLst>
            <pc:docMk/>
            <pc:sldMk cId="2221174810" sldId="2147470588"/>
            <ac:spMk id="31" creationId="{13939C48-5CEA-D047-A989-948774FEE0E4}"/>
          </ac:spMkLst>
        </pc:spChg>
        <pc:spChg chg="mod">
          <ac:chgData name="Mathias Vercauteren" userId="fa5be325-c4b1-412f-aabb-20c14464bfb7" providerId="ADAL" clId="{25C97D6E-73B0-4140-96CD-2BA9D853D87A}" dt="2024-09-26T12:21:11.113" v="20005"/>
          <ac:spMkLst>
            <pc:docMk/>
            <pc:sldMk cId="2221174810" sldId="2147470588"/>
            <ac:spMk id="34" creationId="{2CF33614-F6E8-2A4E-44E9-3949986EF040}"/>
          </ac:spMkLst>
        </pc:spChg>
        <pc:spChg chg="mod">
          <ac:chgData name="Mathias Vercauteren" userId="fa5be325-c4b1-412f-aabb-20c14464bfb7" providerId="ADAL" clId="{25C97D6E-73B0-4140-96CD-2BA9D853D87A}" dt="2024-09-26T12:24:35.807" v="20060" actId="571"/>
          <ac:spMkLst>
            <pc:docMk/>
            <pc:sldMk cId="2221174810" sldId="2147470588"/>
            <ac:spMk id="37" creationId="{AEF2C649-DD6E-7B71-BB3E-A62E16D74E73}"/>
          </ac:spMkLst>
        </pc:spChg>
        <pc:spChg chg="mod">
          <ac:chgData name="Mathias Vercauteren" userId="fa5be325-c4b1-412f-aabb-20c14464bfb7" providerId="ADAL" clId="{25C97D6E-73B0-4140-96CD-2BA9D853D87A}" dt="2024-09-26T12:24:35.807" v="20060" actId="571"/>
          <ac:spMkLst>
            <pc:docMk/>
            <pc:sldMk cId="2221174810" sldId="2147470588"/>
            <ac:spMk id="40" creationId="{8E6E78A9-A50D-BFDB-3F2A-27DE899E8AD4}"/>
          </ac:spMkLst>
        </pc:spChg>
        <pc:spChg chg="mod">
          <ac:chgData name="Mathias Vercauteren" userId="fa5be325-c4b1-412f-aabb-20c14464bfb7" providerId="ADAL" clId="{25C97D6E-73B0-4140-96CD-2BA9D853D87A}" dt="2024-09-26T12:24:37.915" v="20061" actId="571"/>
          <ac:spMkLst>
            <pc:docMk/>
            <pc:sldMk cId="2221174810" sldId="2147470588"/>
            <ac:spMk id="43" creationId="{4BB33B8E-3F00-0E72-F2E9-95EE9BDE8C34}"/>
          </ac:spMkLst>
        </pc:spChg>
        <pc:spChg chg="mod">
          <ac:chgData name="Mathias Vercauteren" userId="fa5be325-c4b1-412f-aabb-20c14464bfb7" providerId="ADAL" clId="{25C97D6E-73B0-4140-96CD-2BA9D853D87A}" dt="2024-09-26T12:24:37.915" v="20061" actId="571"/>
          <ac:spMkLst>
            <pc:docMk/>
            <pc:sldMk cId="2221174810" sldId="2147470588"/>
            <ac:spMk id="46" creationId="{E4C5E71D-02FB-875A-03A6-1055BF4F2EF9}"/>
          </ac:spMkLst>
        </pc:spChg>
        <pc:spChg chg="mod">
          <ac:chgData name="Mathias Vercauteren" userId="fa5be325-c4b1-412f-aabb-20c14464bfb7" providerId="ADAL" clId="{25C97D6E-73B0-4140-96CD-2BA9D853D87A}" dt="2024-09-26T12:24:39.189" v="20062" actId="571"/>
          <ac:spMkLst>
            <pc:docMk/>
            <pc:sldMk cId="2221174810" sldId="2147470588"/>
            <ac:spMk id="49" creationId="{2E653D0B-9D98-2DD2-68C1-3248D3C0DC8D}"/>
          </ac:spMkLst>
        </pc:spChg>
        <pc:spChg chg="mod">
          <ac:chgData name="Mathias Vercauteren" userId="fa5be325-c4b1-412f-aabb-20c14464bfb7" providerId="ADAL" clId="{25C97D6E-73B0-4140-96CD-2BA9D853D87A}" dt="2024-09-26T12:24:39.189" v="20062" actId="571"/>
          <ac:spMkLst>
            <pc:docMk/>
            <pc:sldMk cId="2221174810" sldId="2147470588"/>
            <ac:spMk id="52" creationId="{DD18ADF2-137B-9142-F0C9-33DEBAB30FA4}"/>
          </ac:spMkLst>
        </pc:spChg>
        <pc:spChg chg="mod">
          <ac:chgData name="Mathias Vercauteren" userId="fa5be325-c4b1-412f-aabb-20c14464bfb7" providerId="ADAL" clId="{25C97D6E-73B0-4140-96CD-2BA9D853D87A}" dt="2024-09-26T12:24:41.514" v="20063" actId="571"/>
          <ac:spMkLst>
            <pc:docMk/>
            <pc:sldMk cId="2221174810" sldId="2147470588"/>
            <ac:spMk id="55" creationId="{34380E1F-415E-2827-4EAE-0A886EAE9CFA}"/>
          </ac:spMkLst>
        </pc:spChg>
        <pc:spChg chg="mod">
          <ac:chgData name="Mathias Vercauteren" userId="fa5be325-c4b1-412f-aabb-20c14464bfb7" providerId="ADAL" clId="{25C97D6E-73B0-4140-96CD-2BA9D853D87A}" dt="2024-09-26T12:24:41.514" v="20063" actId="571"/>
          <ac:spMkLst>
            <pc:docMk/>
            <pc:sldMk cId="2221174810" sldId="2147470588"/>
            <ac:spMk id="58" creationId="{D2AE1C06-2046-8EAF-0A9B-6DE9B9AABFAB}"/>
          </ac:spMkLst>
        </pc:spChg>
        <pc:spChg chg="add mod">
          <ac:chgData name="Mathias Vercauteren" userId="fa5be325-c4b1-412f-aabb-20c14464bfb7" providerId="ADAL" clId="{25C97D6E-73B0-4140-96CD-2BA9D853D87A}" dt="2024-09-26T12:26:24.012" v="20118"/>
          <ac:spMkLst>
            <pc:docMk/>
            <pc:sldMk cId="2221174810" sldId="2147470588"/>
            <ac:spMk id="83" creationId="{756EF866-2CB1-94FD-86B0-E6C73C6801B1}"/>
          </ac:spMkLst>
        </pc:spChg>
        <pc:spChg chg="add mod">
          <ac:chgData name="Mathias Vercauteren" userId="fa5be325-c4b1-412f-aabb-20c14464bfb7" providerId="ADAL" clId="{25C97D6E-73B0-4140-96CD-2BA9D853D87A}" dt="2024-09-26T12:26:24.012" v="20118"/>
          <ac:spMkLst>
            <pc:docMk/>
            <pc:sldMk cId="2221174810" sldId="2147470588"/>
            <ac:spMk id="84" creationId="{AC4E9215-7DFC-ECE8-26A2-84976E073AAE}"/>
          </ac:spMkLst>
        </pc:spChg>
        <pc:spChg chg="add mod">
          <ac:chgData name="Mathias Vercauteren" userId="fa5be325-c4b1-412f-aabb-20c14464bfb7" providerId="ADAL" clId="{25C97D6E-73B0-4140-96CD-2BA9D853D87A}" dt="2024-09-26T12:26:24.012" v="20118"/>
          <ac:spMkLst>
            <pc:docMk/>
            <pc:sldMk cId="2221174810" sldId="2147470588"/>
            <ac:spMk id="85" creationId="{E76F2BC0-A69F-A781-2C65-9EDB62D69D3D}"/>
          </ac:spMkLst>
        </pc:spChg>
        <pc:spChg chg="add mod">
          <ac:chgData name="Mathias Vercauteren" userId="fa5be325-c4b1-412f-aabb-20c14464bfb7" providerId="ADAL" clId="{25C97D6E-73B0-4140-96CD-2BA9D853D87A}" dt="2024-09-26T12:26:24.012" v="20118"/>
          <ac:spMkLst>
            <pc:docMk/>
            <pc:sldMk cId="2221174810" sldId="2147470588"/>
            <ac:spMk id="86" creationId="{15687399-ED0A-F661-9F91-EC0EE3BCB634}"/>
          </ac:spMkLst>
        </pc:spChg>
        <pc:spChg chg="add mod">
          <ac:chgData name="Mathias Vercauteren" userId="fa5be325-c4b1-412f-aabb-20c14464bfb7" providerId="ADAL" clId="{25C97D6E-73B0-4140-96CD-2BA9D853D87A}" dt="2024-09-26T12:26:24.012" v="20118"/>
          <ac:spMkLst>
            <pc:docMk/>
            <pc:sldMk cId="2221174810" sldId="2147470588"/>
            <ac:spMk id="98" creationId="{F27A84CD-3B22-DFB8-1AB9-140CB07B4979}"/>
          </ac:spMkLst>
        </pc:spChg>
        <pc:spChg chg="add mod">
          <ac:chgData name="Mathias Vercauteren" userId="fa5be325-c4b1-412f-aabb-20c14464bfb7" providerId="ADAL" clId="{25C97D6E-73B0-4140-96CD-2BA9D853D87A}" dt="2024-09-26T12:26:24.012" v="20118"/>
          <ac:spMkLst>
            <pc:docMk/>
            <pc:sldMk cId="2221174810" sldId="2147470588"/>
            <ac:spMk id="99" creationId="{0A162A6C-2274-A673-A15D-CE84B87F061F}"/>
          </ac:spMkLst>
        </pc:spChg>
        <pc:spChg chg="add mod">
          <ac:chgData name="Mathias Vercauteren" userId="fa5be325-c4b1-412f-aabb-20c14464bfb7" providerId="ADAL" clId="{25C97D6E-73B0-4140-96CD-2BA9D853D87A}" dt="2024-09-26T12:26:24.012" v="20118"/>
          <ac:spMkLst>
            <pc:docMk/>
            <pc:sldMk cId="2221174810" sldId="2147470588"/>
            <ac:spMk id="100" creationId="{DF503EAE-D943-E091-2D73-4C199FD9E8EB}"/>
          </ac:spMkLst>
        </pc:spChg>
        <pc:spChg chg="add mod">
          <ac:chgData name="Mathias Vercauteren" userId="fa5be325-c4b1-412f-aabb-20c14464bfb7" providerId="ADAL" clId="{25C97D6E-73B0-4140-96CD-2BA9D853D87A}" dt="2024-09-26T12:26:24.012" v="20118"/>
          <ac:spMkLst>
            <pc:docMk/>
            <pc:sldMk cId="2221174810" sldId="2147470588"/>
            <ac:spMk id="101" creationId="{8604C7A6-6230-832D-DDD2-0D5E8D9822A1}"/>
          </ac:spMkLst>
        </pc:spChg>
        <pc:spChg chg="add mod">
          <ac:chgData name="Mathias Vercauteren" userId="fa5be325-c4b1-412f-aabb-20c14464bfb7" providerId="ADAL" clId="{25C97D6E-73B0-4140-96CD-2BA9D853D87A}" dt="2024-09-26T12:26:24.012" v="20118"/>
          <ac:spMkLst>
            <pc:docMk/>
            <pc:sldMk cId="2221174810" sldId="2147470588"/>
            <ac:spMk id="102" creationId="{3B47AC94-46C5-72D2-6B8D-A197AD8411EE}"/>
          </ac:spMkLst>
        </pc:spChg>
        <pc:spChg chg="add mod">
          <ac:chgData name="Mathias Vercauteren" userId="fa5be325-c4b1-412f-aabb-20c14464bfb7" providerId="ADAL" clId="{25C97D6E-73B0-4140-96CD-2BA9D853D87A}" dt="2024-09-26T12:26:24.012" v="20118"/>
          <ac:spMkLst>
            <pc:docMk/>
            <pc:sldMk cId="2221174810" sldId="2147470588"/>
            <ac:spMk id="103" creationId="{1DA39C24-104F-4406-098C-8EB81813E81E}"/>
          </ac:spMkLst>
        </pc:spChg>
        <pc:spChg chg="add mod">
          <ac:chgData name="Mathias Vercauteren" userId="fa5be325-c4b1-412f-aabb-20c14464bfb7" providerId="ADAL" clId="{25C97D6E-73B0-4140-96CD-2BA9D853D87A}" dt="2024-09-26T12:26:24.012" v="20118"/>
          <ac:spMkLst>
            <pc:docMk/>
            <pc:sldMk cId="2221174810" sldId="2147470588"/>
            <ac:spMk id="104" creationId="{861B164F-AA17-8ABD-64D2-D58A3B14D141}"/>
          </ac:spMkLst>
        </pc:spChg>
        <pc:spChg chg="add mod">
          <ac:chgData name="Mathias Vercauteren" userId="fa5be325-c4b1-412f-aabb-20c14464bfb7" providerId="ADAL" clId="{25C97D6E-73B0-4140-96CD-2BA9D853D87A}" dt="2024-09-26T12:26:24.012" v="20118"/>
          <ac:spMkLst>
            <pc:docMk/>
            <pc:sldMk cId="2221174810" sldId="2147470588"/>
            <ac:spMk id="105" creationId="{8D0CC000-2F49-3F5A-BC9C-51EF508F5324}"/>
          </ac:spMkLst>
        </pc:spChg>
        <pc:spChg chg="add mod">
          <ac:chgData name="Mathias Vercauteren" userId="fa5be325-c4b1-412f-aabb-20c14464bfb7" providerId="ADAL" clId="{25C97D6E-73B0-4140-96CD-2BA9D853D87A}" dt="2024-09-26T12:26:24.012" v="20118"/>
          <ac:spMkLst>
            <pc:docMk/>
            <pc:sldMk cId="2221174810" sldId="2147470588"/>
            <ac:spMk id="106" creationId="{B2026436-379F-3CAE-CB9A-4549DC477927}"/>
          </ac:spMkLst>
        </pc:spChg>
        <pc:spChg chg="add mod">
          <ac:chgData name="Mathias Vercauteren" userId="fa5be325-c4b1-412f-aabb-20c14464bfb7" providerId="ADAL" clId="{25C97D6E-73B0-4140-96CD-2BA9D853D87A}" dt="2024-09-26T12:26:24.012" v="20118"/>
          <ac:spMkLst>
            <pc:docMk/>
            <pc:sldMk cId="2221174810" sldId="2147470588"/>
            <ac:spMk id="107" creationId="{98DCC5EB-4B5E-E1AF-BDA1-7E6A5BFCEF21}"/>
          </ac:spMkLst>
        </pc:spChg>
        <pc:spChg chg="add mod">
          <ac:chgData name="Mathias Vercauteren" userId="fa5be325-c4b1-412f-aabb-20c14464bfb7" providerId="ADAL" clId="{25C97D6E-73B0-4140-96CD-2BA9D853D87A}" dt="2024-09-26T12:26:24.012" v="20118"/>
          <ac:spMkLst>
            <pc:docMk/>
            <pc:sldMk cId="2221174810" sldId="2147470588"/>
            <ac:spMk id="108" creationId="{BA6CDC99-A908-BA4F-134D-4ECA304CFA3E}"/>
          </ac:spMkLst>
        </pc:spChg>
        <pc:spChg chg="add mod">
          <ac:chgData name="Mathias Vercauteren" userId="fa5be325-c4b1-412f-aabb-20c14464bfb7" providerId="ADAL" clId="{25C97D6E-73B0-4140-96CD-2BA9D853D87A}" dt="2024-09-26T12:26:24.012" v="20118"/>
          <ac:spMkLst>
            <pc:docMk/>
            <pc:sldMk cId="2221174810" sldId="2147470588"/>
            <ac:spMk id="109" creationId="{FCEBFFD0-13D9-83F9-8B31-CEB4B484B146}"/>
          </ac:spMkLst>
        </pc:spChg>
        <pc:spChg chg="add mod">
          <ac:chgData name="Mathias Vercauteren" userId="fa5be325-c4b1-412f-aabb-20c14464bfb7" providerId="ADAL" clId="{25C97D6E-73B0-4140-96CD-2BA9D853D87A}" dt="2024-09-26T12:26:24.012" v="20118"/>
          <ac:spMkLst>
            <pc:docMk/>
            <pc:sldMk cId="2221174810" sldId="2147470588"/>
            <ac:spMk id="110" creationId="{91F9F569-BAB8-0FAC-2C11-602DAB3D3A62}"/>
          </ac:spMkLst>
        </pc:spChg>
        <pc:spChg chg="add mod">
          <ac:chgData name="Mathias Vercauteren" userId="fa5be325-c4b1-412f-aabb-20c14464bfb7" providerId="ADAL" clId="{25C97D6E-73B0-4140-96CD-2BA9D853D87A}" dt="2024-09-26T12:26:24.012" v="20118"/>
          <ac:spMkLst>
            <pc:docMk/>
            <pc:sldMk cId="2221174810" sldId="2147470588"/>
            <ac:spMk id="111" creationId="{C20D5DAE-7D6B-41AF-9B0B-1B1172F20D81}"/>
          </ac:spMkLst>
        </pc:spChg>
        <pc:spChg chg="add mod">
          <ac:chgData name="Mathias Vercauteren" userId="fa5be325-c4b1-412f-aabb-20c14464bfb7" providerId="ADAL" clId="{25C97D6E-73B0-4140-96CD-2BA9D853D87A}" dt="2024-09-26T12:26:24.012" v="20118"/>
          <ac:spMkLst>
            <pc:docMk/>
            <pc:sldMk cId="2221174810" sldId="2147470588"/>
            <ac:spMk id="112" creationId="{EBBA8349-D37C-3D7B-A5E2-D2C36B353E90}"/>
          </ac:spMkLst>
        </pc:spChg>
        <pc:spChg chg="add mod">
          <ac:chgData name="Mathias Vercauteren" userId="fa5be325-c4b1-412f-aabb-20c14464bfb7" providerId="ADAL" clId="{25C97D6E-73B0-4140-96CD-2BA9D853D87A}" dt="2024-09-26T12:26:24.012" v="20118"/>
          <ac:spMkLst>
            <pc:docMk/>
            <pc:sldMk cId="2221174810" sldId="2147470588"/>
            <ac:spMk id="113" creationId="{50854DA3-1FF0-B333-A5D2-7CAB6D0CC814}"/>
          </ac:spMkLst>
        </pc:spChg>
        <pc:spChg chg="add mod">
          <ac:chgData name="Mathias Vercauteren" userId="fa5be325-c4b1-412f-aabb-20c14464bfb7" providerId="ADAL" clId="{25C97D6E-73B0-4140-96CD-2BA9D853D87A}" dt="2024-09-26T12:26:24.012" v="20118"/>
          <ac:spMkLst>
            <pc:docMk/>
            <pc:sldMk cId="2221174810" sldId="2147470588"/>
            <ac:spMk id="114" creationId="{5DB43848-B541-0415-5894-69EB3A43EA49}"/>
          </ac:spMkLst>
        </pc:spChg>
        <pc:spChg chg="add mod">
          <ac:chgData name="Mathias Vercauteren" userId="fa5be325-c4b1-412f-aabb-20c14464bfb7" providerId="ADAL" clId="{25C97D6E-73B0-4140-96CD-2BA9D853D87A}" dt="2024-09-26T12:26:24.012" v="20118"/>
          <ac:spMkLst>
            <pc:docMk/>
            <pc:sldMk cId="2221174810" sldId="2147470588"/>
            <ac:spMk id="115" creationId="{C75AA4BA-2112-FE42-5B2A-332C7DC7516E}"/>
          </ac:spMkLst>
        </pc:spChg>
        <pc:spChg chg="add mod">
          <ac:chgData name="Mathias Vercauteren" userId="fa5be325-c4b1-412f-aabb-20c14464bfb7" providerId="ADAL" clId="{25C97D6E-73B0-4140-96CD-2BA9D853D87A}" dt="2024-09-26T12:26:24.012" v="20118"/>
          <ac:spMkLst>
            <pc:docMk/>
            <pc:sldMk cId="2221174810" sldId="2147470588"/>
            <ac:spMk id="116" creationId="{A8CF9DEB-1679-705B-3C56-9060E11C1DD7}"/>
          </ac:spMkLst>
        </pc:spChg>
        <pc:spChg chg="add mod">
          <ac:chgData name="Mathias Vercauteren" userId="fa5be325-c4b1-412f-aabb-20c14464bfb7" providerId="ADAL" clId="{25C97D6E-73B0-4140-96CD-2BA9D853D87A}" dt="2024-09-26T12:26:24.012" v="20118"/>
          <ac:spMkLst>
            <pc:docMk/>
            <pc:sldMk cId="2221174810" sldId="2147470588"/>
            <ac:spMk id="117" creationId="{CDAA72F1-4510-6F62-3308-4A8A1CB5E3EA}"/>
          </ac:spMkLst>
        </pc:spChg>
        <pc:spChg chg="add mod">
          <ac:chgData name="Mathias Vercauteren" userId="fa5be325-c4b1-412f-aabb-20c14464bfb7" providerId="ADAL" clId="{25C97D6E-73B0-4140-96CD-2BA9D853D87A}" dt="2024-09-26T12:26:24.012" v="20118"/>
          <ac:spMkLst>
            <pc:docMk/>
            <pc:sldMk cId="2221174810" sldId="2147470588"/>
            <ac:spMk id="118" creationId="{DBA2928C-6FED-9EEA-C5DE-7E96C2B57A58}"/>
          </ac:spMkLst>
        </pc:spChg>
        <pc:spChg chg="add mod">
          <ac:chgData name="Mathias Vercauteren" userId="fa5be325-c4b1-412f-aabb-20c14464bfb7" providerId="ADAL" clId="{25C97D6E-73B0-4140-96CD-2BA9D853D87A}" dt="2024-09-26T12:26:24.012" v="20118"/>
          <ac:spMkLst>
            <pc:docMk/>
            <pc:sldMk cId="2221174810" sldId="2147470588"/>
            <ac:spMk id="119" creationId="{C16B8359-BB2B-307D-8A0E-0C6603A6993D}"/>
          </ac:spMkLst>
        </pc:spChg>
        <pc:spChg chg="add mod">
          <ac:chgData name="Mathias Vercauteren" userId="fa5be325-c4b1-412f-aabb-20c14464bfb7" providerId="ADAL" clId="{25C97D6E-73B0-4140-96CD-2BA9D853D87A}" dt="2024-09-26T12:28:01.169" v="20145" actId="164"/>
          <ac:spMkLst>
            <pc:docMk/>
            <pc:sldMk cId="2221174810" sldId="2147470588"/>
            <ac:spMk id="120" creationId="{CF1F82EB-AF64-8188-8EAC-51735F3D49BC}"/>
          </ac:spMkLst>
        </pc:spChg>
        <pc:spChg chg="add mod">
          <ac:chgData name="Mathias Vercauteren" userId="fa5be325-c4b1-412f-aabb-20c14464bfb7" providerId="ADAL" clId="{25C97D6E-73B0-4140-96CD-2BA9D853D87A}" dt="2024-09-26T12:28:01.169" v="20145" actId="164"/>
          <ac:spMkLst>
            <pc:docMk/>
            <pc:sldMk cId="2221174810" sldId="2147470588"/>
            <ac:spMk id="121" creationId="{EAB471BB-36E9-3932-9D19-4747D05D13B9}"/>
          </ac:spMkLst>
        </pc:spChg>
        <pc:spChg chg="add mod">
          <ac:chgData name="Mathias Vercauteren" userId="fa5be325-c4b1-412f-aabb-20c14464bfb7" providerId="ADAL" clId="{25C97D6E-73B0-4140-96CD-2BA9D853D87A}" dt="2024-09-26T12:28:01.169" v="20145" actId="164"/>
          <ac:spMkLst>
            <pc:docMk/>
            <pc:sldMk cId="2221174810" sldId="2147470588"/>
            <ac:spMk id="122" creationId="{6BA7F838-5CE2-1A61-945B-3ED8F983FBE0}"/>
          </ac:spMkLst>
        </pc:spChg>
        <pc:spChg chg="add mod">
          <ac:chgData name="Mathias Vercauteren" userId="fa5be325-c4b1-412f-aabb-20c14464bfb7" providerId="ADAL" clId="{25C97D6E-73B0-4140-96CD-2BA9D853D87A}" dt="2024-09-26T12:26:24.012" v="20118"/>
          <ac:spMkLst>
            <pc:docMk/>
            <pc:sldMk cId="2221174810" sldId="2147470588"/>
            <ac:spMk id="123" creationId="{1B720B75-8431-D95E-82DD-CE17829137FD}"/>
          </ac:spMkLst>
        </pc:spChg>
        <pc:spChg chg="add mod">
          <ac:chgData name="Mathias Vercauteren" userId="fa5be325-c4b1-412f-aabb-20c14464bfb7" providerId="ADAL" clId="{25C97D6E-73B0-4140-96CD-2BA9D853D87A}" dt="2024-09-26T12:26:24.012" v="20118"/>
          <ac:spMkLst>
            <pc:docMk/>
            <pc:sldMk cId="2221174810" sldId="2147470588"/>
            <ac:spMk id="124" creationId="{E5AF73B4-D3EC-52B0-8B79-EEE89D6AAE4E}"/>
          </ac:spMkLst>
        </pc:spChg>
        <pc:spChg chg="add mod">
          <ac:chgData name="Mathias Vercauteren" userId="fa5be325-c4b1-412f-aabb-20c14464bfb7" providerId="ADAL" clId="{25C97D6E-73B0-4140-96CD-2BA9D853D87A}" dt="2024-09-26T12:26:24.012" v="20118"/>
          <ac:spMkLst>
            <pc:docMk/>
            <pc:sldMk cId="2221174810" sldId="2147470588"/>
            <ac:spMk id="125" creationId="{E3BC017D-1F61-A34F-5BAB-38D253B52745}"/>
          </ac:spMkLst>
        </pc:spChg>
        <pc:spChg chg="add mod">
          <ac:chgData name="Mathias Vercauteren" userId="fa5be325-c4b1-412f-aabb-20c14464bfb7" providerId="ADAL" clId="{25C97D6E-73B0-4140-96CD-2BA9D853D87A}" dt="2024-09-26T12:26:24.012" v="20118"/>
          <ac:spMkLst>
            <pc:docMk/>
            <pc:sldMk cId="2221174810" sldId="2147470588"/>
            <ac:spMk id="126" creationId="{4B4A15AB-4687-1006-F201-CB1F4398B0E6}"/>
          </ac:spMkLst>
        </pc:spChg>
        <pc:spChg chg="add mod">
          <ac:chgData name="Mathias Vercauteren" userId="fa5be325-c4b1-412f-aabb-20c14464bfb7" providerId="ADAL" clId="{25C97D6E-73B0-4140-96CD-2BA9D853D87A}" dt="2024-09-26T12:26:24.012" v="20118"/>
          <ac:spMkLst>
            <pc:docMk/>
            <pc:sldMk cId="2221174810" sldId="2147470588"/>
            <ac:spMk id="127" creationId="{99D88985-41E1-AB10-900A-A988DDA12669}"/>
          </ac:spMkLst>
        </pc:spChg>
        <pc:spChg chg="add mod">
          <ac:chgData name="Mathias Vercauteren" userId="fa5be325-c4b1-412f-aabb-20c14464bfb7" providerId="ADAL" clId="{25C97D6E-73B0-4140-96CD-2BA9D853D87A}" dt="2024-09-26T12:26:24.012" v="20118"/>
          <ac:spMkLst>
            <pc:docMk/>
            <pc:sldMk cId="2221174810" sldId="2147470588"/>
            <ac:spMk id="128" creationId="{3C181B00-6D27-8016-ED6B-EC6A05E1DB4B}"/>
          </ac:spMkLst>
        </pc:spChg>
        <pc:spChg chg="add mod">
          <ac:chgData name="Mathias Vercauteren" userId="fa5be325-c4b1-412f-aabb-20c14464bfb7" providerId="ADAL" clId="{25C97D6E-73B0-4140-96CD-2BA9D853D87A}" dt="2024-09-26T12:26:24.012" v="20118"/>
          <ac:spMkLst>
            <pc:docMk/>
            <pc:sldMk cId="2221174810" sldId="2147470588"/>
            <ac:spMk id="129" creationId="{A887B0B1-39A9-FAA0-B580-1AF7E77CC44B}"/>
          </ac:spMkLst>
        </pc:spChg>
        <pc:spChg chg="add mod">
          <ac:chgData name="Mathias Vercauteren" userId="fa5be325-c4b1-412f-aabb-20c14464bfb7" providerId="ADAL" clId="{25C97D6E-73B0-4140-96CD-2BA9D853D87A}" dt="2024-09-26T12:26:24.012" v="20118"/>
          <ac:spMkLst>
            <pc:docMk/>
            <pc:sldMk cId="2221174810" sldId="2147470588"/>
            <ac:spMk id="130" creationId="{41E766A7-C384-A04C-B96B-3CA1DFEF6231}"/>
          </ac:spMkLst>
        </pc:spChg>
        <pc:spChg chg="add mod">
          <ac:chgData name="Mathias Vercauteren" userId="fa5be325-c4b1-412f-aabb-20c14464bfb7" providerId="ADAL" clId="{25C97D6E-73B0-4140-96CD-2BA9D853D87A}" dt="2024-09-26T12:26:24.012" v="20118"/>
          <ac:spMkLst>
            <pc:docMk/>
            <pc:sldMk cId="2221174810" sldId="2147470588"/>
            <ac:spMk id="131" creationId="{0406EC7E-D2FF-9267-2829-0A25CD1BC4DC}"/>
          </ac:spMkLst>
        </pc:spChg>
        <pc:spChg chg="add mod">
          <ac:chgData name="Mathias Vercauteren" userId="fa5be325-c4b1-412f-aabb-20c14464bfb7" providerId="ADAL" clId="{25C97D6E-73B0-4140-96CD-2BA9D853D87A}" dt="2024-09-26T12:26:24.012" v="20118"/>
          <ac:spMkLst>
            <pc:docMk/>
            <pc:sldMk cId="2221174810" sldId="2147470588"/>
            <ac:spMk id="132" creationId="{BC784FFA-FBA5-63C9-7EE0-028CF870DF75}"/>
          </ac:spMkLst>
        </pc:spChg>
        <pc:spChg chg="add mod">
          <ac:chgData name="Mathias Vercauteren" userId="fa5be325-c4b1-412f-aabb-20c14464bfb7" providerId="ADAL" clId="{25C97D6E-73B0-4140-96CD-2BA9D853D87A}" dt="2024-09-26T12:26:24.012" v="20118"/>
          <ac:spMkLst>
            <pc:docMk/>
            <pc:sldMk cId="2221174810" sldId="2147470588"/>
            <ac:spMk id="133" creationId="{D9D0BB38-826C-4A8C-94F6-F9C69773A38F}"/>
          </ac:spMkLst>
        </pc:spChg>
        <pc:spChg chg="add mod">
          <ac:chgData name="Mathias Vercauteren" userId="fa5be325-c4b1-412f-aabb-20c14464bfb7" providerId="ADAL" clId="{25C97D6E-73B0-4140-96CD-2BA9D853D87A}" dt="2024-09-26T12:26:24.012" v="20118"/>
          <ac:spMkLst>
            <pc:docMk/>
            <pc:sldMk cId="2221174810" sldId="2147470588"/>
            <ac:spMk id="134" creationId="{78756B48-D7D5-C90D-8104-9EB71B7F0C29}"/>
          </ac:spMkLst>
        </pc:spChg>
        <pc:spChg chg="add mod">
          <ac:chgData name="Mathias Vercauteren" userId="fa5be325-c4b1-412f-aabb-20c14464bfb7" providerId="ADAL" clId="{25C97D6E-73B0-4140-96CD-2BA9D853D87A}" dt="2024-09-26T12:26:24.012" v="20118"/>
          <ac:spMkLst>
            <pc:docMk/>
            <pc:sldMk cId="2221174810" sldId="2147470588"/>
            <ac:spMk id="135" creationId="{6CA548D2-6C46-2A6F-8D7C-44B152C5DA77}"/>
          </ac:spMkLst>
        </pc:spChg>
        <pc:spChg chg="add mod">
          <ac:chgData name="Mathias Vercauteren" userId="fa5be325-c4b1-412f-aabb-20c14464bfb7" providerId="ADAL" clId="{25C97D6E-73B0-4140-96CD-2BA9D853D87A}" dt="2024-09-26T12:26:24.012" v="20118"/>
          <ac:spMkLst>
            <pc:docMk/>
            <pc:sldMk cId="2221174810" sldId="2147470588"/>
            <ac:spMk id="136" creationId="{DCFDAF86-A9F9-300E-57A9-9CE2F5084B64}"/>
          </ac:spMkLst>
        </pc:spChg>
        <pc:spChg chg="add mod">
          <ac:chgData name="Mathias Vercauteren" userId="fa5be325-c4b1-412f-aabb-20c14464bfb7" providerId="ADAL" clId="{25C97D6E-73B0-4140-96CD-2BA9D853D87A}" dt="2024-09-26T12:26:24.012" v="20118"/>
          <ac:spMkLst>
            <pc:docMk/>
            <pc:sldMk cId="2221174810" sldId="2147470588"/>
            <ac:spMk id="137" creationId="{68FFEE05-8CC9-0C53-7759-453C12871923}"/>
          </ac:spMkLst>
        </pc:spChg>
        <pc:spChg chg="add mod">
          <ac:chgData name="Mathias Vercauteren" userId="fa5be325-c4b1-412f-aabb-20c14464bfb7" providerId="ADAL" clId="{25C97D6E-73B0-4140-96CD-2BA9D853D87A}" dt="2024-09-26T12:26:24.012" v="20118"/>
          <ac:spMkLst>
            <pc:docMk/>
            <pc:sldMk cId="2221174810" sldId="2147470588"/>
            <ac:spMk id="138" creationId="{BA2C2D1B-6397-112D-76C5-6A45ACB9D426}"/>
          </ac:spMkLst>
        </pc:spChg>
        <pc:spChg chg="mod">
          <ac:chgData name="Mathias Vercauteren" userId="fa5be325-c4b1-412f-aabb-20c14464bfb7" providerId="ADAL" clId="{25C97D6E-73B0-4140-96CD-2BA9D853D87A}" dt="2024-09-26T12:27:11.563" v="20135"/>
          <ac:spMkLst>
            <pc:docMk/>
            <pc:sldMk cId="2221174810" sldId="2147470588"/>
            <ac:spMk id="140" creationId="{61BAF1D3-1B94-6FD3-E29D-A6EBDD6225FA}"/>
          </ac:spMkLst>
        </pc:spChg>
        <pc:spChg chg="mod">
          <ac:chgData name="Mathias Vercauteren" userId="fa5be325-c4b1-412f-aabb-20c14464bfb7" providerId="ADAL" clId="{25C97D6E-73B0-4140-96CD-2BA9D853D87A}" dt="2024-09-26T12:27:16.107" v="20136"/>
          <ac:spMkLst>
            <pc:docMk/>
            <pc:sldMk cId="2221174810" sldId="2147470588"/>
            <ac:spMk id="143" creationId="{C817165C-F14E-C435-6034-6DE32884DD0D}"/>
          </ac:spMkLst>
        </pc:spChg>
        <pc:spChg chg="mod">
          <ac:chgData name="Mathias Vercauteren" userId="fa5be325-c4b1-412f-aabb-20c14464bfb7" providerId="ADAL" clId="{25C97D6E-73B0-4140-96CD-2BA9D853D87A}" dt="2024-09-26T12:27:16.107" v="20136"/>
          <ac:spMkLst>
            <pc:docMk/>
            <pc:sldMk cId="2221174810" sldId="2147470588"/>
            <ac:spMk id="146" creationId="{C44AB59C-78A4-DC63-7EF7-4CB59589D32A}"/>
          </ac:spMkLst>
        </pc:spChg>
        <pc:spChg chg="mod">
          <ac:chgData name="Mathias Vercauteren" userId="fa5be325-c4b1-412f-aabb-20c14464bfb7" providerId="ADAL" clId="{25C97D6E-73B0-4140-96CD-2BA9D853D87A}" dt="2024-09-26T12:27:16.107" v="20136"/>
          <ac:spMkLst>
            <pc:docMk/>
            <pc:sldMk cId="2221174810" sldId="2147470588"/>
            <ac:spMk id="149" creationId="{02D49E20-71A2-4ED2-5466-9685D57A86E7}"/>
          </ac:spMkLst>
        </pc:spChg>
        <pc:spChg chg="mod">
          <ac:chgData name="Mathias Vercauteren" userId="fa5be325-c4b1-412f-aabb-20c14464bfb7" providerId="ADAL" clId="{25C97D6E-73B0-4140-96CD-2BA9D853D87A}" dt="2024-09-26T12:27:16.107" v="20136"/>
          <ac:spMkLst>
            <pc:docMk/>
            <pc:sldMk cId="2221174810" sldId="2147470588"/>
            <ac:spMk id="152" creationId="{2664C6FA-DBD7-F63A-0D7C-326A8CDD2FC9}"/>
          </ac:spMkLst>
        </pc:spChg>
        <pc:spChg chg="mod">
          <ac:chgData name="Mathias Vercauteren" userId="fa5be325-c4b1-412f-aabb-20c14464bfb7" providerId="ADAL" clId="{25C97D6E-73B0-4140-96CD-2BA9D853D87A}" dt="2024-09-26T12:27:16.107" v="20136"/>
          <ac:spMkLst>
            <pc:docMk/>
            <pc:sldMk cId="2221174810" sldId="2147470588"/>
            <ac:spMk id="155" creationId="{CE853524-840E-26DC-4995-D06BFCDA0273}"/>
          </ac:spMkLst>
        </pc:spChg>
        <pc:spChg chg="mod">
          <ac:chgData name="Mathias Vercauteren" userId="fa5be325-c4b1-412f-aabb-20c14464bfb7" providerId="ADAL" clId="{25C97D6E-73B0-4140-96CD-2BA9D853D87A}" dt="2024-09-26T12:27:16.107" v="20136"/>
          <ac:spMkLst>
            <pc:docMk/>
            <pc:sldMk cId="2221174810" sldId="2147470588"/>
            <ac:spMk id="158" creationId="{A5F5FD7A-34D4-7603-7073-42343351E4D5}"/>
          </ac:spMkLst>
        </pc:spChg>
        <pc:spChg chg="mod">
          <ac:chgData name="Mathias Vercauteren" userId="fa5be325-c4b1-412f-aabb-20c14464bfb7" providerId="ADAL" clId="{25C97D6E-73B0-4140-96CD-2BA9D853D87A}" dt="2024-09-26T12:27:16.107" v="20136"/>
          <ac:spMkLst>
            <pc:docMk/>
            <pc:sldMk cId="2221174810" sldId="2147470588"/>
            <ac:spMk id="161" creationId="{B1DA6667-A78B-1443-B40D-F1589EE5BAEF}"/>
          </ac:spMkLst>
        </pc:spChg>
        <pc:spChg chg="mod">
          <ac:chgData name="Mathias Vercauteren" userId="fa5be325-c4b1-412f-aabb-20c14464bfb7" providerId="ADAL" clId="{25C97D6E-73B0-4140-96CD-2BA9D853D87A}" dt="2024-09-26T12:27:16.107" v="20136"/>
          <ac:spMkLst>
            <pc:docMk/>
            <pc:sldMk cId="2221174810" sldId="2147470588"/>
            <ac:spMk id="164" creationId="{0DA489B8-7EE0-5E7A-AB33-4A31B0EA7870}"/>
          </ac:spMkLst>
        </pc:spChg>
        <pc:spChg chg="mod">
          <ac:chgData name="Mathias Vercauteren" userId="fa5be325-c4b1-412f-aabb-20c14464bfb7" providerId="ADAL" clId="{25C97D6E-73B0-4140-96CD-2BA9D853D87A}" dt="2024-09-26T12:27:16.107" v="20136"/>
          <ac:spMkLst>
            <pc:docMk/>
            <pc:sldMk cId="2221174810" sldId="2147470588"/>
            <ac:spMk id="167" creationId="{EC420BC5-3461-02EB-440A-130C5E0AF66D}"/>
          </ac:spMkLst>
        </pc:spChg>
        <pc:spChg chg="mod">
          <ac:chgData name="Mathias Vercauteren" userId="fa5be325-c4b1-412f-aabb-20c14464bfb7" providerId="ADAL" clId="{25C97D6E-73B0-4140-96CD-2BA9D853D87A}" dt="2024-09-26T12:27:16.107" v="20136"/>
          <ac:spMkLst>
            <pc:docMk/>
            <pc:sldMk cId="2221174810" sldId="2147470588"/>
            <ac:spMk id="170" creationId="{6AAD00F9-AEFD-F450-54A3-527CC144C2E7}"/>
          </ac:spMkLst>
        </pc:spChg>
        <pc:grpChg chg="add mod">
          <ac:chgData name="Mathias Vercauteren" userId="fa5be325-c4b1-412f-aabb-20c14464bfb7" providerId="ADAL" clId="{25C97D6E-73B0-4140-96CD-2BA9D853D87A}" dt="2024-09-26T12:27:09.862" v="20134" actId="1076"/>
          <ac:grpSpMkLst>
            <pc:docMk/>
            <pc:sldMk cId="2221174810" sldId="2147470588"/>
            <ac:grpSpMk id="27" creationId="{35737440-C497-4FBC-5802-1F4AA85A980C}"/>
          </ac:grpSpMkLst>
        </pc:grpChg>
        <pc:grpChg chg="add mod">
          <ac:chgData name="Mathias Vercauteren" userId="fa5be325-c4b1-412f-aabb-20c14464bfb7" providerId="ADAL" clId="{25C97D6E-73B0-4140-96CD-2BA9D853D87A}" dt="2024-09-26T12:27:09.862" v="20134" actId="1076"/>
          <ac:grpSpMkLst>
            <pc:docMk/>
            <pc:sldMk cId="2221174810" sldId="2147470588"/>
            <ac:grpSpMk id="30" creationId="{C5610A53-423F-3227-BE4E-6405D517A4E6}"/>
          </ac:grpSpMkLst>
        </pc:grpChg>
        <pc:grpChg chg="add del mod">
          <ac:chgData name="Mathias Vercauteren" userId="fa5be325-c4b1-412f-aabb-20c14464bfb7" providerId="ADAL" clId="{25C97D6E-73B0-4140-96CD-2BA9D853D87A}" dt="2024-09-26T12:24:27.318" v="20057" actId="478"/>
          <ac:grpSpMkLst>
            <pc:docMk/>
            <pc:sldMk cId="2221174810" sldId="2147470588"/>
            <ac:grpSpMk id="33" creationId="{72B7F5FF-DE6E-19A2-44F3-3ABEAAA8E370}"/>
          </ac:grpSpMkLst>
        </pc:grpChg>
        <pc:grpChg chg="add mod">
          <ac:chgData name="Mathias Vercauteren" userId="fa5be325-c4b1-412f-aabb-20c14464bfb7" providerId="ADAL" clId="{25C97D6E-73B0-4140-96CD-2BA9D853D87A}" dt="2024-09-26T12:27:09.862" v="20134" actId="1076"/>
          <ac:grpSpMkLst>
            <pc:docMk/>
            <pc:sldMk cId="2221174810" sldId="2147470588"/>
            <ac:grpSpMk id="36" creationId="{C5599485-FD22-FD21-BB72-E48ACAB3F5EE}"/>
          </ac:grpSpMkLst>
        </pc:grpChg>
        <pc:grpChg chg="add mod">
          <ac:chgData name="Mathias Vercauteren" userId="fa5be325-c4b1-412f-aabb-20c14464bfb7" providerId="ADAL" clId="{25C97D6E-73B0-4140-96CD-2BA9D853D87A}" dt="2024-09-26T12:27:09.862" v="20134" actId="1076"/>
          <ac:grpSpMkLst>
            <pc:docMk/>
            <pc:sldMk cId="2221174810" sldId="2147470588"/>
            <ac:grpSpMk id="39" creationId="{D96AC049-CF97-16EE-0230-6145B458C908}"/>
          </ac:grpSpMkLst>
        </pc:grpChg>
        <pc:grpChg chg="add mod">
          <ac:chgData name="Mathias Vercauteren" userId="fa5be325-c4b1-412f-aabb-20c14464bfb7" providerId="ADAL" clId="{25C97D6E-73B0-4140-96CD-2BA9D853D87A}" dt="2024-09-26T12:27:09.862" v="20134" actId="1076"/>
          <ac:grpSpMkLst>
            <pc:docMk/>
            <pc:sldMk cId="2221174810" sldId="2147470588"/>
            <ac:grpSpMk id="42" creationId="{C269AD13-6CE1-0DCC-E439-1EA875AD1B9F}"/>
          </ac:grpSpMkLst>
        </pc:grpChg>
        <pc:grpChg chg="add mod">
          <ac:chgData name="Mathias Vercauteren" userId="fa5be325-c4b1-412f-aabb-20c14464bfb7" providerId="ADAL" clId="{25C97D6E-73B0-4140-96CD-2BA9D853D87A}" dt="2024-09-26T12:27:09.862" v="20134" actId="1076"/>
          <ac:grpSpMkLst>
            <pc:docMk/>
            <pc:sldMk cId="2221174810" sldId="2147470588"/>
            <ac:grpSpMk id="45" creationId="{3A8F3A29-4E96-6243-D04D-04419FA373A6}"/>
          </ac:grpSpMkLst>
        </pc:grpChg>
        <pc:grpChg chg="add mod">
          <ac:chgData name="Mathias Vercauteren" userId="fa5be325-c4b1-412f-aabb-20c14464bfb7" providerId="ADAL" clId="{25C97D6E-73B0-4140-96CD-2BA9D853D87A}" dt="2024-09-26T12:27:09.862" v="20134" actId="1076"/>
          <ac:grpSpMkLst>
            <pc:docMk/>
            <pc:sldMk cId="2221174810" sldId="2147470588"/>
            <ac:grpSpMk id="48" creationId="{18DDF32D-4AD2-3FA5-12B6-A12F4CAB3F12}"/>
          </ac:grpSpMkLst>
        </pc:grpChg>
        <pc:grpChg chg="add mod">
          <ac:chgData name="Mathias Vercauteren" userId="fa5be325-c4b1-412f-aabb-20c14464bfb7" providerId="ADAL" clId="{25C97D6E-73B0-4140-96CD-2BA9D853D87A}" dt="2024-09-26T12:27:09.862" v="20134" actId="1076"/>
          <ac:grpSpMkLst>
            <pc:docMk/>
            <pc:sldMk cId="2221174810" sldId="2147470588"/>
            <ac:grpSpMk id="51" creationId="{AC710B01-418E-70D7-C13A-525AFC53A83F}"/>
          </ac:grpSpMkLst>
        </pc:grpChg>
        <pc:grpChg chg="add mod">
          <ac:chgData name="Mathias Vercauteren" userId="fa5be325-c4b1-412f-aabb-20c14464bfb7" providerId="ADAL" clId="{25C97D6E-73B0-4140-96CD-2BA9D853D87A}" dt="2024-09-26T12:27:09.862" v="20134" actId="1076"/>
          <ac:grpSpMkLst>
            <pc:docMk/>
            <pc:sldMk cId="2221174810" sldId="2147470588"/>
            <ac:grpSpMk id="54" creationId="{4B5E41FF-39A8-CD53-0047-579ED978F9FF}"/>
          </ac:grpSpMkLst>
        </pc:grpChg>
        <pc:grpChg chg="add mod">
          <ac:chgData name="Mathias Vercauteren" userId="fa5be325-c4b1-412f-aabb-20c14464bfb7" providerId="ADAL" clId="{25C97D6E-73B0-4140-96CD-2BA9D853D87A}" dt="2024-09-26T12:27:09.862" v="20134" actId="1076"/>
          <ac:grpSpMkLst>
            <pc:docMk/>
            <pc:sldMk cId="2221174810" sldId="2147470588"/>
            <ac:grpSpMk id="57" creationId="{BF9EC6D6-2F8A-9C3A-B7B7-A1AF91279EA3}"/>
          </ac:grpSpMkLst>
        </pc:grpChg>
        <pc:grpChg chg="add mod">
          <ac:chgData name="Mathias Vercauteren" userId="fa5be325-c4b1-412f-aabb-20c14464bfb7" providerId="ADAL" clId="{25C97D6E-73B0-4140-96CD-2BA9D853D87A}" dt="2024-09-26T12:27:11.563" v="20135"/>
          <ac:grpSpMkLst>
            <pc:docMk/>
            <pc:sldMk cId="2221174810" sldId="2147470588"/>
            <ac:grpSpMk id="139" creationId="{4B08DB97-6919-2182-A2F1-0243EF91F72A}"/>
          </ac:grpSpMkLst>
        </pc:grpChg>
        <pc:grpChg chg="add mod">
          <ac:chgData name="Mathias Vercauteren" userId="fa5be325-c4b1-412f-aabb-20c14464bfb7" providerId="ADAL" clId="{25C97D6E-73B0-4140-96CD-2BA9D853D87A}" dt="2024-09-26T12:29:08.652" v="20157" actId="1076"/>
          <ac:grpSpMkLst>
            <pc:docMk/>
            <pc:sldMk cId="2221174810" sldId="2147470588"/>
            <ac:grpSpMk id="142" creationId="{5CA0E78B-525B-39F9-4DB9-0A744BEBA0CB}"/>
          </ac:grpSpMkLst>
        </pc:grpChg>
        <pc:grpChg chg="add mod">
          <ac:chgData name="Mathias Vercauteren" userId="fa5be325-c4b1-412f-aabb-20c14464bfb7" providerId="ADAL" clId="{25C97D6E-73B0-4140-96CD-2BA9D853D87A}" dt="2024-09-26T12:28:59.559" v="20155" actId="1076"/>
          <ac:grpSpMkLst>
            <pc:docMk/>
            <pc:sldMk cId="2221174810" sldId="2147470588"/>
            <ac:grpSpMk id="145" creationId="{D08993D2-5AAE-F7E6-424E-514E6292E3E3}"/>
          </ac:grpSpMkLst>
        </pc:grpChg>
        <pc:grpChg chg="add mod">
          <ac:chgData name="Mathias Vercauteren" userId="fa5be325-c4b1-412f-aabb-20c14464bfb7" providerId="ADAL" clId="{25C97D6E-73B0-4140-96CD-2BA9D853D87A}" dt="2024-09-26T12:29:03.909" v="20156" actId="1076"/>
          <ac:grpSpMkLst>
            <pc:docMk/>
            <pc:sldMk cId="2221174810" sldId="2147470588"/>
            <ac:grpSpMk id="148" creationId="{D98B65C6-2C27-8CA8-7386-856AF57C73A2}"/>
          </ac:grpSpMkLst>
        </pc:grpChg>
        <pc:grpChg chg="add mod">
          <ac:chgData name="Mathias Vercauteren" userId="fa5be325-c4b1-412f-aabb-20c14464bfb7" providerId="ADAL" clId="{25C97D6E-73B0-4140-96CD-2BA9D853D87A}" dt="2024-09-26T12:28:48.426" v="20153" actId="1076"/>
          <ac:grpSpMkLst>
            <pc:docMk/>
            <pc:sldMk cId="2221174810" sldId="2147470588"/>
            <ac:grpSpMk id="151" creationId="{72D0BD51-5E68-F4CE-1150-B072EABE9D96}"/>
          </ac:grpSpMkLst>
        </pc:grpChg>
        <pc:grpChg chg="add mod">
          <ac:chgData name="Mathias Vercauteren" userId="fa5be325-c4b1-412f-aabb-20c14464bfb7" providerId="ADAL" clId="{25C97D6E-73B0-4140-96CD-2BA9D853D87A}" dt="2024-09-26T12:28:54.824" v="20154" actId="1076"/>
          <ac:grpSpMkLst>
            <pc:docMk/>
            <pc:sldMk cId="2221174810" sldId="2147470588"/>
            <ac:grpSpMk id="154" creationId="{6DD23B53-8F5D-B12C-8081-277EFF07BD90}"/>
          </ac:grpSpMkLst>
        </pc:grpChg>
        <pc:grpChg chg="add mod">
          <ac:chgData name="Mathias Vercauteren" userId="fa5be325-c4b1-412f-aabb-20c14464bfb7" providerId="ADAL" clId="{25C97D6E-73B0-4140-96CD-2BA9D853D87A}" dt="2024-09-26T12:28:44.766" v="20152" actId="1076"/>
          <ac:grpSpMkLst>
            <pc:docMk/>
            <pc:sldMk cId="2221174810" sldId="2147470588"/>
            <ac:grpSpMk id="157" creationId="{B7C6D067-768C-FE62-5032-D0BE8E252ED2}"/>
          </ac:grpSpMkLst>
        </pc:grpChg>
        <pc:grpChg chg="add mod">
          <ac:chgData name="Mathias Vercauteren" userId="fa5be325-c4b1-412f-aabb-20c14464bfb7" providerId="ADAL" clId="{25C97D6E-73B0-4140-96CD-2BA9D853D87A}" dt="2024-09-26T12:29:36.540" v="20160" actId="1076"/>
          <ac:grpSpMkLst>
            <pc:docMk/>
            <pc:sldMk cId="2221174810" sldId="2147470588"/>
            <ac:grpSpMk id="160" creationId="{8AC74560-2B43-9DFC-7E02-CBBE84481A5F}"/>
          </ac:grpSpMkLst>
        </pc:grpChg>
        <pc:grpChg chg="add mod">
          <ac:chgData name="Mathias Vercauteren" userId="fa5be325-c4b1-412f-aabb-20c14464bfb7" providerId="ADAL" clId="{25C97D6E-73B0-4140-96CD-2BA9D853D87A}" dt="2024-09-26T12:27:35.918" v="20141" actId="1076"/>
          <ac:grpSpMkLst>
            <pc:docMk/>
            <pc:sldMk cId="2221174810" sldId="2147470588"/>
            <ac:grpSpMk id="163" creationId="{88C00DDD-4B66-7844-049A-72DF4BFB8489}"/>
          </ac:grpSpMkLst>
        </pc:grpChg>
        <pc:grpChg chg="add mod">
          <ac:chgData name="Mathias Vercauteren" userId="fa5be325-c4b1-412f-aabb-20c14464bfb7" providerId="ADAL" clId="{25C97D6E-73B0-4140-96CD-2BA9D853D87A}" dt="2024-09-26T12:27:38.998" v="20142" actId="1076"/>
          <ac:grpSpMkLst>
            <pc:docMk/>
            <pc:sldMk cId="2221174810" sldId="2147470588"/>
            <ac:grpSpMk id="166" creationId="{16B639BA-03E7-8A8A-7352-6CD85EA9B4E8}"/>
          </ac:grpSpMkLst>
        </pc:grpChg>
        <pc:grpChg chg="add mod">
          <ac:chgData name="Mathias Vercauteren" userId="fa5be325-c4b1-412f-aabb-20c14464bfb7" providerId="ADAL" clId="{25C97D6E-73B0-4140-96CD-2BA9D853D87A}" dt="2024-09-26T12:27:33.432" v="20140" actId="1076"/>
          <ac:grpSpMkLst>
            <pc:docMk/>
            <pc:sldMk cId="2221174810" sldId="2147470588"/>
            <ac:grpSpMk id="169" creationId="{9483BA90-C19A-02BE-BD4F-407604E28CAA}"/>
          </ac:grpSpMkLst>
        </pc:grpChg>
        <pc:grpChg chg="add mod">
          <ac:chgData name="Mathias Vercauteren" userId="fa5be325-c4b1-412f-aabb-20c14464bfb7" providerId="ADAL" clId="{25C97D6E-73B0-4140-96CD-2BA9D853D87A}" dt="2024-09-26T12:28:01.169" v="20145" actId="164"/>
          <ac:grpSpMkLst>
            <pc:docMk/>
            <pc:sldMk cId="2221174810" sldId="2147470588"/>
            <ac:grpSpMk id="172" creationId="{06B3398D-373D-B5B4-104B-987A34F798AC}"/>
          </ac:grpSpMkLst>
        </pc:grpChg>
        <pc:picChg chg="mod">
          <ac:chgData name="Mathias Vercauteren" userId="fa5be325-c4b1-412f-aabb-20c14464bfb7" providerId="ADAL" clId="{25C97D6E-73B0-4140-96CD-2BA9D853D87A}" dt="2024-09-26T12:21:11.113" v="20005"/>
          <ac:picMkLst>
            <pc:docMk/>
            <pc:sldMk cId="2221174810" sldId="2147470588"/>
            <ac:picMk id="29" creationId="{C05BE02F-5ECE-0C04-4B09-EF3388D976A6}"/>
          </ac:picMkLst>
        </pc:picChg>
        <pc:picChg chg="mod">
          <ac:chgData name="Mathias Vercauteren" userId="fa5be325-c4b1-412f-aabb-20c14464bfb7" providerId="ADAL" clId="{25C97D6E-73B0-4140-96CD-2BA9D853D87A}" dt="2024-09-26T12:21:11.113" v="20005"/>
          <ac:picMkLst>
            <pc:docMk/>
            <pc:sldMk cId="2221174810" sldId="2147470588"/>
            <ac:picMk id="32" creationId="{37A4DB85-3669-59A1-C1D3-2D9FB738FD6A}"/>
          </ac:picMkLst>
        </pc:picChg>
        <pc:picChg chg="mod">
          <ac:chgData name="Mathias Vercauteren" userId="fa5be325-c4b1-412f-aabb-20c14464bfb7" providerId="ADAL" clId="{25C97D6E-73B0-4140-96CD-2BA9D853D87A}" dt="2024-09-26T12:21:11.113" v="20005"/>
          <ac:picMkLst>
            <pc:docMk/>
            <pc:sldMk cId="2221174810" sldId="2147470588"/>
            <ac:picMk id="35" creationId="{C896FD88-0132-023E-CEFB-C375DEF206D8}"/>
          </ac:picMkLst>
        </pc:picChg>
        <pc:picChg chg="mod">
          <ac:chgData name="Mathias Vercauteren" userId="fa5be325-c4b1-412f-aabb-20c14464bfb7" providerId="ADAL" clId="{25C97D6E-73B0-4140-96CD-2BA9D853D87A}" dt="2024-09-26T12:24:35.807" v="20060" actId="571"/>
          <ac:picMkLst>
            <pc:docMk/>
            <pc:sldMk cId="2221174810" sldId="2147470588"/>
            <ac:picMk id="38" creationId="{01518488-6A57-F6CD-67E8-B0868EED00D3}"/>
          </ac:picMkLst>
        </pc:picChg>
        <pc:picChg chg="mod">
          <ac:chgData name="Mathias Vercauteren" userId="fa5be325-c4b1-412f-aabb-20c14464bfb7" providerId="ADAL" clId="{25C97D6E-73B0-4140-96CD-2BA9D853D87A}" dt="2024-09-26T12:24:35.807" v="20060" actId="571"/>
          <ac:picMkLst>
            <pc:docMk/>
            <pc:sldMk cId="2221174810" sldId="2147470588"/>
            <ac:picMk id="41" creationId="{5A8D3A5E-1EDA-7F5A-176E-646B9E751516}"/>
          </ac:picMkLst>
        </pc:picChg>
        <pc:picChg chg="mod">
          <ac:chgData name="Mathias Vercauteren" userId="fa5be325-c4b1-412f-aabb-20c14464bfb7" providerId="ADAL" clId="{25C97D6E-73B0-4140-96CD-2BA9D853D87A}" dt="2024-09-26T12:24:37.915" v="20061" actId="571"/>
          <ac:picMkLst>
            <pc:docMk/>
            <pc:sldMk cId="2221174810" sldId="2147470588"/>
            <ac:picMk id="44" creationId="{6757B4E4-45C9-7BFF-3AD6-8C2E9CF57093}"/>
          </ac:picMkLst>
        </pc:picChg>
        <pc:picChg chg="mod">
          <ac:chgData name="Mathias Vercauteren" userId="fa5be325-c4b1-412f-aabb-20c14464bfb7" providerId="ADAL" clId="{25C97D6E-73B0-4140-96CD-2BA9D853D87A}" dt="2024-09-26T12:24:37.915" v="20061" actId="571"/>
          <ac:picMkLst>
            <pc:docMk/>
            <pc:sldMk cId="2221174810" sldId="2147470588"/>
            <ac:picMk id="47" creationId="{03785EEA-DDBF-B5D0-BF6F-5DD77069312E}"/>
          </ac:picMkLst>
        </pc:picChg>
        <pc:picChg chg="mod">
          <ac:chgData name="Mathias Vercauteren" userId="fa5be325-c4b1-412f-aabb-20c14464bfb7" providerId="ADAL" clId="{25C97D6E-73B0-4140-96CD-2BA9D853D87A}" dt="2024-09-26T12:24:39.189" v="20062" actId="571"/>
          <ac:picMkLst>
            <pc:docMk/>
            <pc:sldMk cId="2221174810" sldId="2147470588"/>
            <ac:picMk id="50" creationId="{76CBF5F8-812A-375C-302C-9B1AB4685888}"/>
          </ac:picMkLst>
        </pc:picChg>
        <pc:picChg chg="mod">
          <ac:chgData name="Mathias Vercauteren" userId="fa5be325-c4b1-412f-aabb-20c14464bfb7" providerId="ADAL" clId="{25C97D6E-73B0-4140-96CD-2BA9D853D87A}" dt="2024-09-26T12:24:39.189" v="20062" actId="571"/>
          <ac:picMkLst>
            <pc:docMk/>
            <pc:sldMk cId="2221174810" sldId="2147470588"/>
            <ac:picMk id="53" creationId="{08D9CFCC-D20F-E699-EA5A-2C075913BF3C}"/>
          </ac:picMkLst>
        </pc:picChg>
        <pc:picChg chg="mod">
          <ac:chgData name="Mathias Vercauteren" userId="fa5be325-c4b1-412f-aabb-20c14464bfb7" providerId="ADAL" clId="{25C97D6E-73B0-4140-96CD-2BA9D853D87A}" dt="2024-09-26T12:24:41.514" v="20063" actId="571"/>
          <ac:picMkLst>
            <pc:docMk/>
            <pc:sldMk cId="2221174810" sldId="2147470588"/>
            <ac:picMk id="56" creationId="{2554A9D4-A7D6-ECF8-6C22-E93F0A00D60B}"/>
          </ac:picMkLst>
        </pc:picChg>
        <pc:picChg chg="mod">
          <ac:chgData name="Mathias Vercauteren" userId="fa5be325-c4b1-412f-aabb-20c14464bfb7" providerId="ADAL" clId="{25C97D6E-73B0-4140-96CD-2BA9D853D87A}" dt="2024-09-26T12:24:41.514" v="20063" actId="571"/>
          <ac:picMkLst>
            <pc:docMk/>
            <pc:sldMk cId="2221174810" sldId="2147470588"/>
            <ac:picMk id="59" creationId="{19AF8224-23DA-1E30-9749-8A0D6B2D9713}"/>
          </ac:picMkLst>
        </pc:picChg>
        <pc:picChg chg="add mod">
          <ac:chgData name="Mathias Vercauteren" userId="fa5be325-c4b1-412f-aabb-20c14464bfb7" providerId="ADAL" clId="{25C97D6E-73B0-4140-96CD-2BA9D853D87A}" dt="2024-09-26T12:26:24.012" v="20118"/>
          <ac:picMkLst>
            <pc:docMk/>
            <pc:sldMk cId="2221174810" sldId="2147470588"/>
            <ac:picMk id="60" creationId="{86A454D3-0BB6-5A97-7842-48680CEC9F65}"/>
          </ac:picMkLst>
        </pc:picChg>
        <pc:picChg chg="add mod">
          <ac:chgData name="Mathias Vercauteren" userId="fa5be325-c4b1-412f-aabb-20c14464bfb7" providerId="ADAL" clId="{25C97D6E-73B0-4140-96CD-2BA9D853D87A}" dt="2024-09-26T12:26:24.012" v="20118"/>
          <ac:picMkLst>
            <pc:docMk/>
            <pc:sldMk cId="2221174810" sldId="2147470588"/>
            <ac:picMk id="61" creationId="{94EEF352-38A3-E54F-CE67-65EB43E65C90}"/>
          </ac:picMkLst>
        </pc:picChg>
        <pc:picChg chg="add mod">
          <ac:chgData name="Mathias Vercauteren" userId="fa5be325-c4b1-412f-aabb-20c14464bfb7" providerId="ADAL" clId="{25C97D6E-73B0-4140-96CD-2BA9D853D87A}" dt="2024-09-26T12:26:24.012" v="20118"/>
          <ac:picMkLst>
            <pc:docMk/>
            <pc:sldMk cId="2221174810" sldId="2147470588"/>
            <ac:picMk id="62" creationId="{DD8A18EE-066B-94E3-A857-D236A8D0E614}"/>
          </ac:picMkLst>
        </pc:picChg>
        <pc:picChg chg="add mod">
          <ac:chgData name="Mathias Vercauteren" userId="fa5be325-c4b1-412f-aabb-20c14464bfb7" providerId="ADAL" clId="{25C97D6E-73B0-4140-96CD-2BA9D853D87A}" dt="2024-09-26T12:26:24.012" v="20118"/>
          <ac:picMkLst>
            <pc:docMk/>
            <pc:sldMk cId="2221174810" sldId="2147470588"/>
            <ac:picMk id="63" creationId="{36CA50C0-E750-CD27-B987-3860D13C18B8}"/>
          </ac:picMkLst>
        </pc:picChg>
        <pc:picChg chg="add mod">
          <ac:chgData name="Mathias Vercauteren" userId="fa5be325-c4b1-412f-aabb-20c14464bfb7" providerId="ADAL" clId="{25C97D6E-73B0-4140-96CD-2BA9D853D87A}" dt="2024-09-26T12:26:24.012" v="20118"/>
          <ac:picMkLst>
            <pc:docMk/>
            <pc:sldMk cId="2221174810" sldId="2147470588"/>
            <ac:picMk id="64" creationId="{1924FCB1-6B5B-88AB-3258-639D01E552FB}"/>
          </ac:picMkLst>
        </pc:picChg>
        <pc:picChg chg="add mod">
          <ac:chgData name="Mathias Vercauteren" userId="fa5be325-c4b1-412f-aabb-20c14464bfb7" providerId="ADAL" clId="{25C97D6E-73B0-4140-96CD-2BA9D853D87A}" dt="2024-09-26T12:26:24.012" v="20118"/>
          <ac:picMkLst>
            <pc:docMk/>
            <pc:sldMk cId="2221174810" sldId="2147470588"/>
            <ac:picMk id="65" creationId="{1A2947C8-69C7-BFD4-DC81-AD840B6F2DD9}"/>
          </ac:picMkLst>
        </pc:picChg>
        <pc:picChg chg="add mod">
          <ac:chgData name="Mathias Vercauteren" userId="fa5be325-c4b1-412f-aabb-20c14464bfb7" providerId="ADAL" clId="{25C97D6E-73B0-4140-96CD-2BA9D853D87A}" dt="2024-09-26T12:26:24.012" v="20118"/>
          <ac:picMkLst>
            <pc:docMk/>
            <pc:sldMk cId="2221174810" sldId="2147470588"/>
            <ac:picMk id="66" creationId="{2250EB7E-5F92-5A5F-5FEB-6290286850A2}"/>
          </ac:picMkLst>
        </pc:picChg>
        <pc:picChg chg="add mod">
          <ac:chgData name="Mathias Vercauteren" userId="fa5be325-c4b1-412f-aabb-20c14464bfb7" providerId="ADAL" clId="{25C97D6E-73B0-4140-96CD-2BA9D853D87A}" dt="2024-09-26T12:26:24.012" v="20118"/>
          <ac:picMkLst>
            <pc:docMk/>
            <pc:sldMk cId="2221174810" sldId="2147470588"/>
            <ac:picMk id="67" creationId="{23ED8849-F488-0AD9-8E63-F7B1D0D4B416}"/>
          </ac:picMkLst>
        </pc:picChg>
        <pc:picChg chg="add mod">
          <ac:chgData name="Mathias Vercauteren" userId="fa5be325-c4b1-412f-aabb-20c14464bfb7" providerId="ADAL" clId="{25C97D6E-73B0-4140-96CD-2BA9D853D87A}" dt="2024-09-26T12:26:24.012" v="20118"/>
          <ac:picMkLst>
            <pc:docMk/>
            <pc:sldMk cId="2221174810" sldId="2147470588"/>
            <ac:picMk id="68" creationId="{F25BC789-E62D-46F7-A607-4EA6639F644A}"/>
          </ac:picMkLst>
        </pc:picChg>
        <pc:picChg chg="add mod">
          <ac:chgData name="Mathias Vercauteren" userId="fa5be325-c4b1-412f-aabb-20c14464bfb7" providerId="ADAL" clId="{25C97D6E-73B0-4140-96CD-2BA9D853D87A}" dt="2024-09-26T12:26:24.012" v="20118"/>
          <ac:picMkLst>
            <pc:docMk/>
            <pc:sldMk cId="2221174810" sldId="2147470588"/>
            <ac:picMk id="69" creationId="{DB2A7113-E017-48F4-7AE8-760F5864C6AF}"/>
          </ac:picMkLst>
        </pc:picChg>
        <pc:picChg chg="add mod">
          <ac:chgData name="Mathias Vercauteren" userId="fa5be325-c4b1-412f-aabb-20c14464bfb7" providerId="ADAL" clId="{25C97D6E-73B0-4140-96CD-2BA9D853D87A}" dt="2024-09-26T12:26:24.012" v="20118"/>
          <ac:picMkLst>
            <pc:docMk/>
            <pc:sldMk cId="2221174810" sldId="2147470588"/>
            <ac:picMk id="70" creationId="{EF73B7B4-6F2C-7537-6605-8ADB51DEDCCC}"/>
          </ac:picMkLst>
        </pc:picChg>
        <pc:picChg chg="add mod">
          <ac:chgData name="Mathias Vercauteren" userId="fa5be325-c4b1-412f-aabb-20c14464bfb7" providerId="ADAL" clId="{25C97D6E-73B0-4140-96CD-2BA9D853D87A}" dt="2024-09-26T12:26:24.012" v="20118"/>
          <ac:picMkLst>
            <pc:docMk/>
            <pc:sldMk cId="2221174810" sldId="2147470588"/>
            <ac:picMk id="71" creationId="{45227F3C-26D3-38F4-C1E8-8306CB8826AB}"/>
          </ac:picMkLst>
        </pc:picChg>
        <pc:picChg chg="add mod">
          <ac:chgData name="Mathias Vercauteren" userId="fa5be325-c4b1-412f-aabb-20c14464bfb7" providerId="ADAL" clId="{25C97D6E-73B0-4140-96CD-2BA9D853D87A}" dt="2024-09-26T12:26:24.012" v="20118"/>
          <ac:picMkLst>
            <pc:docMk/>
            <pc:sldMk cId="2221174810" sldId="2147470588"/>
            <ac:picMk id="72" creationId="{F7BBEBE2-6472-5C7A-1119-FA33726C317F}"/>
          </ac:picMkLst>
        </pc:picChg>
        <pc:picChg chg="add mod">
          <ac:chgData name="Mathias Vercauteren" userId="fa5be325-c4b1-412f-aabb-20c14464bfb7" providerId="ADAL" clId="{25C97D6E-73B0-4140-96CD-2BA9D853D87A}" dt="2024-09-26T12:26:24.012" v="20118"/>
          <ac:picMkLst>
            <pc:docMk/>
            <pc:sldMk cId="2221174810" sldId="2147470588"/>
            <ac:picMk id="73" creationId="{9BA5F479-630D-8A25-A6B0-C899C0C0C78D}"/>
          </ac:picMkLst>
        </pc:picChg>
        <pc:picChg chg="add mod">
          <ac:chgData name="Mathias Vercauteren" userId="fa5be325-c4b1-412f-aabb-20c14464bfb7" providerId="ADAL" clId="{25C97D6E-73B0-4140-96CD-2BA9D853D87A}" dt="2024-09-26T12:26:24.012" v="20118"/>
          <ac:picMkLst>
            <pc:docMk/>
            <pc:sldMk cId="2221174810" sldId="2147470588"/>
            <ac:picMk id="74" creationId="{6406B0D8-98D2-BD11-CB6C-69B4CF6F2C3F}"/>
          </ac:picMkLst>
        </pc:picChg>
        <pc:picChg chg="add mod">
          <ac:chgData name="Mathias Vercauteren" userId="fa5be325-c4b1-412f-aabb-20c14464bfb7" providerId="ADAL" clId="{25C97D6E-73B0-4140-96CD-2BA9D853D87A}" dt="2024-09-26T12:26:24.012" v="20118"/>
          <ac:picMkLst>
            <pc:docMk/>
            <pc:sldMk cId="2221174810" sldId="2147470588"/>
            <ac:picMk id="75" creationId="{5AD3E3A5-414E-F798-47E2-E1146D5519B0}"/>
          </ac:picMkLst>
        </pc:picChg>
        <pc:picChg chg="add mod">
          <ac:chgData name="Mathias Vercauteren" userId="fa5be325-c4b1-412f-aabb-20c14464bfb7" providerId="ADAL" clId="{25C97D6E-73B0-4140-96CD-2BA9D853D87A}" dt="2024-09-26T12:26:24.012" v="20118"/>
          <ac:picMkLst>
            <pc:docMk/>
            <pc:sldMk cId="2221174810" sldId="2147470588"/>
            <ac:picMk id="76" creationId="{DF5C0798-A135-A461-D63D-3E79E043E574}"/>
          </ac:picMkLst>
        </pc:picChg>
        <pc:picChg chg="add mod">
          <ac:chgData name="Mathias Vercauteren" userId="fa5be325-c4b1-412f-aabb-20c14464bfb7" providerId="ADAL" clId="{25C97D6E-73B0-4140-96CD-2BA9D853D87A}" dt="2024-09-26T12:26:24.012" v="20118"/>
          <ac:picMkLst>
            <pc:docMk/>
            <pc:sldMk cId="2221174810" sldId="2147470588"/>
            <ac:picMk id="77" creationId="{2CD7F1C3-958F-0969-D189-E7329EC2420A}"/>
          </ac:picMkLst>
        </pc:picChg>
        <pc:picChg chg="add mod">
          <ac:chgData name="Mathias Vercauteren" userId="fa5be325-c4b1-412f-aabb-20c14464bfb7" providerId="ADAL" clId="{25C97D6E-73B0-4140-96CD-2BA9D853D87A}" dt="2024-09-26T12:26:24.012" v="20118"/>
          <ac:picMkLst>
            <pc:docMk/>
            <pc:sldMk cId="2221174810" sldId="2147470588"/>
            <ac:picMk id="78" creationId="{7A1D3A32-D78A-1322-1BBC-914F896AC31D}"/>
          </ac:picMkLst>
        </pc:picChg>
        <pc:picChg chg="add mod">
          <ac:chgData name="Mathias Vercauteren" userId="fa5be325-c4b1-412f-aabb-20c14464bfb7" providerId="ADAL" clId="{25C97D6E-73B0-4140-96CD-2BA9D853D87A}" dt="2024-09-26T12:26:24.012" v="20118"/>
          <ac:picMkLst>
            <pc:docMk/>
            <pc:sldMk cId="2221174810" sldId="2147470588"/>
            <ac:picMk id="79" creationId="{345A9B08-ACF9-EB19-4506-08855DD1FBD2}"/>
          </ac:picMkLst>
        </pc:picChg>
        <pc:picChg chg="add mod">
          <ac:chgData name="Mathias Vercauteren" userId="fa5be325-c4b1-412f-aabb-20c14464bfb7" providerId="ADAL" clId="{25C97D6E-73B0-4140-96CD-2BA9D853D87A}" dt="2024-09-26T12:26:24.012" v="20118"/>
          <ac:picMkLst>
            <pc:docMk/>
            <pc:sldMk cId="2221174810" sldId="2147470588"/>
            <ac:picMk id="80" creationId="{F5B9FA90-38F1-83AE-EDC6-EECCF46E5CAC}"/>
          </ac:picMkLst>
        </pc:picChg>
        <pc:picChg chg="add mod">
          <ac:chgData name="Mathias Vercauteren" userId="fa5be325-c4b1-412f-aabb-20c14464bfb7" providerId="ADAL" clId="{25C97D6E-73B0-4140-96CD-2BA9D853D87A}" dt="2024-09-26T12:26:24.012" v="20118"/>
          <ac:picMkLst>
            <pc:docMk/>
            <pc:sldMk cId="2221174810" sldId="2147470588"/>
            <ac:picMk id="81" creationId="{C14E0C48-5C51-BA4D-9454-B64BB1776408}"/>
          </ac:picMkLst>
        </pc:picChg>
        <pc:picChg chg="add mod">
          <ac:chgData name="Mathias Vercauteren" userId="fa5be325-c4b1-412f-aabb-20c14464bfb7" providerId="ADAL" clId="{25C97D6E-73B0-4140-96CD-2BA9D853D87A}" dt="2024-09-26T12:26:24.012" v="20118"/>
          <ac:picMkLst>
            <pc:docMk/>
            <pc:sldMk cId="2221174810" sldId="2147470588"/>
            <ac:picMk id="82" creationId="{25ED6EDB-9CF3-0500-940B-91ED6E569255}"/>
          </ac:picMkLst>
        </pc:picChg>
        <pc:picChg chg="add mod">
          <ac:chgData name="Mathias Vercauteren" userId="fa5be325-c4b1-412f-aabb-20c14464bfb7" providerId="ADAL" clId="{25C97D6E-73B0-4140-96CD-2BA9D853D87A}" dt="2024-09-26T12:26:24.012" v="20118"/>
          <ac:picMkLst>
            <pc:docMk/>
            <pc:sldMk cId="2221174810" sldId="2147470588"/>
            <ac:picMk id="87" creationId="{E19E6BAB-271F-D5D2-5B58-7C292CE265CF}"/>
          </ac:picMkLst>
        </pc:picChg>
        <pc:picChg chg="add mod">
          <ac:chgData name="Mathias Vercauteren" userId="fa5be325-c4b1-412f-aabb-20c14464bfb7" providerId="ADAL" clId="{25C97D6E-73B0-4140-96CD-2BA9D853D87A}" dt="2024-09-26T12:26:24.012" v="20118"/>
          <ac:picMkLst>
            <pc:docMk/>
            <pc:sldMk cId="2221174810" sldId="2147470588"/>
            <ac:picMk id="88" creationId="{57F5515F-F2E6-5A86-2ABE-E3AB2813CCB1}"/>
          </ac:picMkLst>
        </pc:picChg>
        <pc:picChg chg="add mod">
          <ac:chgData name="Mathias Vercauteren" userId="fa5be325-c4b1-412f-aabb-20c14464bfb7" providerId="ADAL" clId="{25C97D6E-73B0-4140-96CD-2BA9D853D87A}" dt="2024-09-26T12:26:24.012" v="20118"/>
          <ac:picMkLst>
            <pc:docMk/>
            <pc:sldMk cId="2221174810" sldId="2147470588"/>
            <ac:picMk id="89" creationId="{F749105D-C33A-0758-D375-6BA1281AF6B4}"/>
          </ac:picMkLst>
        </pc:picChg>
        <pc:picChg chg="add mod">
          <ac:chgData name="Mathias Vercauteren" userId="fa5be325-c4b1-412f-aabb-20c14464bfb7" providerId="ADAL" clId="{25C97D6E-73B0-4140-96CD-2BA9D853D87A}" dt="2024-09-26T12:26:24.012" v="20118"/>
          <ac:picMkLst>
            <pc:docMk/>
            <pc:sldMk cId="2221174810" sldId="2147470588"/>
            <ac:picMk id="90" creationId="{0F182E8C-8474-A844-4CF9-AE4049378D26}"/>
          </ac:picMkLst>
        </pc:picChg>
        <pc:picChg chg="add mod">
          <ac:chgData name="Mathias Vercauteren" userId="fa5be325-c4b1-412f-aabb-20c14464bfb7" providerId="ADAL" clId="{25C97D6E-73B0-4140-96CD-2BA9D853D87A}" dt="2024-09-26T12:26:24.012" v="20118"/>
          <ac:picMkLst>
            <pc:docMk/>
            <pc:sldMk cId="2221174810" sldId="2147470588"/>
            <ac:picMk id="91" creationId="{F8C0FF0B-4890-DEA7-1B1E-9AD794F5C870}"/>
          </ac:picMkLst>
        </pc:picChg>
        <pc:picChg chg="add mod">
          <ac:chgData name="Mathias Vercauteren" userId="fa5be325-c4b1-412f-aabb-20c14464bfb7" providerId="ADAL" clId="{25C97D6E-73B0-4140-96CD-2BA9D853D87A}" dt="2024-09-26T12:26:24.012" v="20118"/>
          <ac:picMkLst>
            <pc:docMk/>
            <pc:sldMk cId="2221174810" sldId="2147470588"/>
            <ac:picMk id="92" creationId="{A3CAF48D-2C08-0080-DFD9-F40AADF6F1B3}"/>
          </ac:picMkLst>
        </pc:picChg>
        <pc:picChg chg="add mod">
          <ac:chgData name="Mathias Vercauteren" userId="fa5be325-c4b1-412f-aabb-20c14464bfb7" providerId="ADAL" clId="{25C97D6E-73B0-4140-96CD-2BA9D853D87A}" dt="2024-09-26T12:26:24.012" v="20118"/>
          <ac:picMkLst>
            <pc:docMk/>
            <pc:sldMk cId="2221174810" sldId="2147470588"/>
            <ac:picMk id="93" creationId="{B8779ADA-5F5C-50EA-75CA-7A156AF17F74}"/>
          </ac:picMkLst>
        </pc:picChg>
        <pc:picChg chg="add mod">
          <ac:chgData name="Mathias Vercauteren" userId="fa5be325-c4b1-412f-aabb-20c14464bfb7" providerId="ADAL" clId="{25C97D6E-73B0-4140-96CD-2BA9D853D87A}" dt="2024-09-26T12:28:01.169" v="20145" actId="164"/>
          <ac:picMkLst>
            <pc:docMk/>
            <pc:sldMk cId="2221174810" sldId="2147470588"/>
            <ac:picMk id="94" creationId="{F26DCD36-DAA6-B0C5-A94F-3FB89D98AC92}"/>
          </ac:picMkLst>
        </pc:picChg>
        <pc:picChg chg="add mod">
          <ac:chgData name="Mathias Vercauteren" userId="fa5be325-c4b1-412f-aabb-20c14464bfb7" providerId="ADAL" clId="{25C97D6E-73B0-4140-96CD-2BA9D853D87A}" dt="2024-09-26T12:26:24.012" v="20118"/>
          <ac:picMkLst>
            <pc:docMk/>
            <pc:sldMk cId="2221174810" sldId="2147470588"/>
            <ac:picMk id="95" creationId="{1D0C7168-5F48-5473-8FEE-1D4F3AD3C851}"/>
          </ac:picMkLst>
        </pc:picChg>
        <pc:picChg chg="add mod">
          <ac:chgData name="Mathias Vercauteren" userId="fa5be325-c4b1-412f-aabb-20c14464bfb7" providerId="ADAL" clId="{25C97D6E-73B0-4140-96CD-2BA9D853D87A}" dt="2024-09-26T12:26:24.012" v="20118"/>
          <ac:picMkLst>
            <pc:docMk/>
            <pc:sldMk cId="2221174810" sldId="2147470588"/>
            <ac:picMk id="96" creationId="{6612F0EF-8AA5-DB92-0E69-70526A2A6A84}"/>
          </ac:picMkLst>
        </pc:picChg>
        <pc:picChg chg="add mod">
          <ac:chgData name="Mathias Vercauteren" userId="fa5be325-c4b1-412f-aabb-20c14464bfb7" providerId="ADAL" clId="{25C97D6E-73B0-4140-96CD-2BA9D853D87A}" dt="2024-09-26T12:26:24.012" v="20118"/>
          <ac:picMkLst>
            <pc:docMk/>
            <pc:sldMk cId="2221174810" sldId="2147470588"/>
            <ac:picMk id="97" creationId="{E9C91D52-F87D-2384-0150-6B0DA1C8529E}"/>
          </ac:picMkLst>
        </pc:picChg>
        <pc:picChg chg="mod">
          <ac:chgData name="Mathias Vercauteren" userId="fa5be325-c4b1-412f-aabb-20c14464bfb7" providerId="ADAL" clId="{25C97D6E-73B0-4140-96CD-2BA9D853D87A}" dt="2024-09-26T12:27:11.563" v="20135"/>
          <ac:picMkLst>
            <pc:docMk/>
            <pc:sldMk cId="2221174810" sldId="2147470588"/>
            <ac:picMk id="141" creationId="{E07A51E1-CAAF-DE9D-1C43-1D8A999C41A0}"/>
          </ac:picMkLst>
        </pc:picChg>
        <pc:picChg chg="mod">
          <ac:chgData name="Mathias Vercauteren" userId="fa5be325-c4b1-412f-aabb-20c14464bfb7" providerId="ADAL" clId="{25C97D6E-73B0-4140-96CD-2BA9D853D87A}" dt="2024-09-26T12:27:16.107" v="20136"/>
          <ac:picMkLst>
            <pc:docMk/>
            <pc:sldMk cId="2221174810" sldId="2147470588"/>
            <ac:picMk id="144" creationId="{CA68A147-5686-4E50-E3E2-1AF6B0CE30B1}"/>
          </ac:picMkLst>
        </pc:picChg>
        <pc:picChg chg="mod">
          <ac:chgData name="Mathias Vercauteren" userId="fa5be325-c4b1-412f-aabb-20c14464bfb7" providerId="ADAL" clId="{25C97D6E-73B0-4140-96CD-2BA9D853D87A}" dt="2024-09-26T12:27:16.107" v="20136"/>
          <ac:picMkLst>
            <pc:docMk/>
            <pc:sldMk cId="2221174810" sldId="2147470588"/>
            <ac:picMk id="147" creationId="{BB58E749-00C4-B173-51E7-4AF2C80A0A5D}"/>
          </ac:picMkLst>
        </pc:picChg>
        <pc:picChg chg="mod">
          <ac:chgData name="Mathias Vercauteren" userId="fa5be325-c4b1-412f-aabb-20c14464bfb7" providerId="ADAL" clId="{25C97D6E-73B0-4140-96CD-2BA9D853D87A}" dt="2024-09-26T12:27:16.107" v="20136"/>
          <ac:picMkLst>
            <pc:docMk/>
            <pc:sldMk cId="2221174810" sldId="2147470588"/>
            <ac:picMk id="150" creationId="{4207BBBF-4D03-D387-0D9F-BEE835D7526E}"/>
          </ac:picMkLst>
        </pc:picChg>
        <pc:picChg chg="mod">
          <ac:chgData name="Mathias Vercauteren" userId="fa5be325-c4b1-412f-aabb-20c14464bfb7" providerId="ADAL" clId="{25C97D6E-73B0-4140-96CD-2BA9D853D87A}" dt="2024-09-26T12:27:16.107" v="20136"/>
          <ac:picMkLst>
            <pc:docMk/>
            <pc:sldMk cId="2221174810" sldId="2147470588"/>
            <ac:picMk id="153" creationId="{DAEDC40C-5ECA-4BE3-0CEF-6BC59AB7F8E4}"/>
          </ac:picMkLst>
        </pc:picChg>
        <pc:picChg chg="mod">
          <ac:chgData name="Mathias Vercauteren" userId="fa5be325-c4b1-412f-aabb-20c14464bfb7" providerId="ADAL" clId="{25C97D6E-73B0-4140-96CD-2BA9D853D87A}" dt="2024-09-26T12:27:16.107" v="20136"/>
          <ac:picMkLst>
            <pc:docMk/>
            <pc:sldMk cId="2221174810" sldId="2147470588"/>
            <ac:picMk id="156" creationId="{EA5B7049-36D1-239E-988F-EB566996463E}"/>
          </ac:picMkLst>
        </pc:picChg>
        <pc:picChg chg="mod">
          <ac:chgData name="Mathias Vercauteren" userId="fa5be325-c4b1-412f-aabb-20c14464bfb7" providerId="ADAL" clId="{25C97D6E-73B0-4140-96CD-2BA9D853D87A}" dt="2024-09-26T12:27:16.107" v="20136"/>
          <ac:picMkLst>
            <pc:docMk/>
            <pc:sldMk cId="2221174810" sldId="2147470588"/>
            <ac:picMk id="159" creationId="{55C8C07B-B658-BF78-65F7-3D6D797CB81D}"/>
          </ac:picMkLst>
        </pc:picChg>
        <pc:picChg chg="mod">
          <ac:chgData name="Mathias Vercauteren" userId="fa5be325-c4b1-412f-aabb-20c14464bfb7" providerId="ADAL" clId="{25C97D6E-73B0-4140-96CD-2BA9D853D87A}" dt="2024-09-26T12:27:16.107" v="20136"/>
          <ac:picMkLst>
            <pc:docMk/>
            <pc:sldMk cId="2221174810" sldId="2147470588"/>
            <ac:picMk id="162" creationId="{E54862B2-3DCA-3CA8-E6AD-F79E6F47201C}"/>
          </ac:picMkLst>
        </pc:picChg>
        <pc:picChg chg="mod">
          <ac:chgData name="Mathias Vercauteren" userId="fa5be325-c4b1-412f-aabb-20c14464bfb7" providerId="ADAL" clId="{25C97D6E-73B0-4140-96CD-2BA9D853D87A}" dt="2024-09-26T12:27:16.107" v="20136"/>
          <ac:picMkLst>
            <pc:docMk/>
            <pc:sldMk cId="2221174810" sldId="2147470588"/>
            <ac:picMk id="165" creationId="{96B59846-315E-2407-5F3D-D9B7A4F8C2D2}"/>
          </ac:picMkLst>
        </pc:picChg>
        <pc:picChg chg="mod">
          <ac:chgData name="Mathias Vercauteren" userId="fa5be325-c4b1-412f-aabb-20c14464bfb7" providerId="ADAL" clId="{25C97D6E-73B0-4140-96CD-2BA9D853D87A}" dt="2024-09-26T12:27:16.107" v="20136"/>
          <ac:picMkLst>
            <pc:docMk/>
            <pc:sldMk cId="2221174810" sldId="2147470588"/>
            <ac:picMk id="168" creationId="{F83938DD-4E12-DAAE-C59C-C7779A54BFB6}"/>
          </ac:picMkLst>
        </pc:picChg>
        <pc:picChg chg="mod">
          <ac:chgData name="Mathias Vercauteren" userId="fa5be325-c4b1-412f-aabb-20c14464bfb7" providerId="ADAL" clId="{25C97D6E-73B0-4140-96CD-2BA9D853D87A}" dt="2024-09-26T12:27:16.107" v="20136"/>
          <ac:picMkLst>
            <pc:docMk/>
            <pc:sldMk cId="2221174810" sldId="2147470588"/>
            <ac:picMk id="171" creationId="{4B9AD224-0385-6243-7160-D2F940812C7A}"/>
          </ac:picMkLst>
        </pc:picChg>
      </pc:sldChg>
      <pc:sldChg chg="delSp modSp add mod modTransition modAnim">
        <pc:chgData name="Mathias Vercauteren" userId="fa5be325-c4b1-412f-aabb-20c14464bfb7" providerId="ADAL" clId="{25C97D6E-73B0-4140-96CD-2BA9D853D87A}" dt="2024-10-02T17:13:14.143" v="41813"/>
        <pc:sldMkLst>
          <pc:docMk/>
          <pc:sldMk cId="1686278223" sldId="2147470589"/>
        </pc:sldMkLst>
        <pc:spChg chg="mod">
          <ac:chgData name="Mathias Vercauteren" userId="fa5be325-c4b1-412f-aabb-20c14464bfb7" providerId="ADAL" clId="{25C97D6E-73B0-4140-96CD-2BA9D853D87A}" dt="2024-09-26T12:34:59.897" v="20460" actId="207"/>
          <ac:spMkLst>
            <pc:docMk/>
            <pc:sldMk cId="1686278223" sldId="2147470589"/>
            <ac:spMk id="13" creationId="{3786DDAC-05B0-9A62-48E2-F6A0FE2C5859}"/>
          </ac:spMkLst>
        </pc:spChg>
        <pc:spChg chg="mod">
          <ac:chgData name="Mathias Vercauteren" userId="fa5be325-c4b1-412f-aabb-20c14464bfb7" providerId="ADAL" clId="{25C97D6E-73B0-4140-96CD-2BA9D853D87A}" dt="2024-09-26T12:32:06.829" v="20244" actId="1035"/>
          <ac:spMkLst>
            <pc:docMk/>
            <pc:sldMk cId="1686278223" sldId="2147470589"/>
            <ac:spMk id="14" creationId="{153C6038-20B9-68C1-BE4D-A1A41FDF6B54}"/>
          </ac:spMkLst>
        </pc:spChg>
        <pc:spChg chg="del">
          <ac:chgData name="Mathias Vercauteren" userId="fa5be325-c4b1-412f-aabb-20c14464bfb7" providerId="ADAL" clId="{25C97D6E-73B0-4140-96CD-2BA9D853D87A}" dt="2024-09-26T12:31:21.331" v="20206" actId="478"/>
          <ac:spMkLst>
            <pc:docMk/>
            <pc:sldMk cId="1686278223" sldId="2147470589"/>
            <ac:spMk id="83" creationId="{756EF866-2CB1-94FD-86B0-E6C73C6801B1}"/>
          </ac:spMkLst>
        </pc:spChg>
        <pc:spChg chg="del">
          <ac:chgData name="Mathias Vercauteren" userId="fa5be325-c4b1-412f-aabb-20c14464bfb7" providerId="ADAL" clId="{25C97D6E-73B0-4140-96CD-2BA9D853D87A}" dt="2024-09-26T12:31:18.505" v="20201" actId="478"/>
          <ac:spMkLst>
            <pc:docMk/>
            <pc:sldMk cId="1686278223" sldId="2147470589"/>
            <ac:spMk id="84" creationId="{AC4E9215-7DFC-ECE8-26A2-84976E073AAE}"/>
          </ac:spMkLst>
        </pc:spChg>
        <pc:spChg chg="del">
          <ac:chgData name="Mathias Vercauteren" userId="fa5be325-c4b1-412f-aabb-20c14464bfb7" providerId="ADAL" clId="{25C97D6E-73B0-4140-96CD-2BA9D853D87A}" dt="2024-09-26T12:31:20.416" v="20205" actId="478"/>
          <ac:spMkLst>
            <pc:docMk/>
            <pc:sldMk cId="1686278223" sldId="2147470589"/>
            <ac:spMk id="85" creationId="{E76F2BC0-A69F-A781-2C65-9EDB62D69D3D}"/>
          </ac:spMkLst>
        </pc:spChg>
        <pc:spChg chg="del">
          <ac:chgData name="Mathias Vercauteren" userId="fa5be325-c4b1-412f-aabb-20c14464bfb7" providerId="ADAL" clId="{25C97D6E-73B0-4140-96CD-2BA9D853D87A}" dt="2024-09-26T12:31:15.499" v="20196" actId="478"/>
          <ac:spMkLst>
            <pc:docMk/>
            <pc:sldMk cId="1686278223" sldId="2147470589"/>
            <ac:spMk id="86" creationId="{15687399-ED0A-F661-9F91-EC0EE3BCB634}"/>
          </ac:spMkLst>
        </pc:spChg>
        <pc:spChg chg="del">
          <ac:chgData name="Mathias Vercauteren" userId="fa5be325-c4b1-412f-aabb-20c14464bfb7" providerId="ADAL" clId="{25C97D6E-73B0-4140-96CD-2BA9D853D87A}" dt="2024-09-26T12:31:08.773" v="20184" actId="478"/>
          <ac:spMkLst>
            <pc:docMk/>
            <pc:sldMk cId="1686278223" sldId="2147470589"/>
            <ac:spMk id="98" creationId="{F27A84CD-3B22-DFB8-1AB9-140CB07B4979}"/>
          </ac:spMkLst>
        </pc:spChg>
        <pc:spChg chg="del">
          <ac:chgData name="Mathias Vercauteren" userId="fa5be325-c4b1-412f-aabb-20c14464bfb7" providerId="ADAL" clId="{25C97D6E-73B0-4140-96CD-2BA9D853D87A}" dt="2024-09-26T12:31:19.421" v="20203" actId="478"/>
          <ac:spMkLst>
            <pc:docMk/>
            <pc:sldMk cId="1686278223" sldId="2147470589"/>
            <ac:spMk id="99" creationId="{0A162A6C-2274-A673-A15D-CE84B87F061F}"/>
          </ac:spMkLst>
        </pc:spChg>
        <pc:spChg chg="mod">
          <ac:chgData name="Mathias Vercauteren" userId="fa5be325-c4b1-412f-aabb-20c14464bfb7" providerId="ADAL" clId="{25C97D6E-73B0-4140-96CD-2BA9D853D87A}" dt="2024-09-26T12:32:25.495" v="20250" actId="1076"/>
          <ac:spMkLst>
            <pc:docMk/>
            <pc:sldMk cId="1686278223" sldId="2147470589"/>
            <ac:spMk id="100" creationId="{DF503EAE-D943-E091-2D73-4C199FD9E8EB}"/>
          </ac:spMkLst>
        </pc:spChg>
        <pc:spChg chg="mod">
          <ac:chgData name="Mathias Vercauteren" userId="fa5be325-c4b1-412f-aabb-20c14464bfb7" providerId="ADAL" clId="{25C97D6E-73B0-4140-96CD-2BA9D853D87A}" dt="2024-09-26T12:32:51.439" v="20257" actId="1076"/>
          <ac:spMkLst>
            <pc:docMk/>
            <pc:sldMk cId="1686278223" sldId="2147470589"/>
            <ac:spMk id="101" creationId="{8604C7A6-6230-832D-DDD2-0D5E8D9822A1}"/>
          </ac:spMkLst>
        </pc:spChg>
        <pc:spChg chg="del">
          <ac:chgData name="Mathias Vercauteren" userId="fa5be325-c4b1-412f-aabb-20c14464bfb7" providerId="ADAL" clId="{25C97D6E-73B0-4140-96CD-2BA9D853D87A}" dt="2024-09-26T12:31:10.854" v="20187" actId="478"/>
          <ac:spMkLst>
            <pc:docMk/>
            <pc:sldMk cId="1686278223" sldId="2147470589"/>
            <ac:spMk id="102" creationId="{3B47AC94-46C5-72D2-6B8D-A197AD8411EE}"/>
          </ac:spMkLst>
        </pc:spChg>
        <pc:spChg chg="del">
          <ac:chgData name="Mathias Vercauteren" userId="fa5be325-c4b1-412f-aabb-20c14464bfb7" providerId="ADAL" clId="{25C97D6E-73B0-4140-96CD-2BA9D853D87A}" dt="2024-09-26T12:31:10.301" v="20186" actId="478"/>
          <ac:spMkLst>
            <pc:docMk/>
            <pc:sldMk cId="1686278223" sldId="2147470589"/>
            <ac:spMk id="103" creationId="{1DA39C24-104F-4406-098C-8EB81813E81E}"/>
          </ac:spMkLst>
        </pc:spChg>
        <pc:spChg chg="mod">
          <ac:chgData name="Mathias Vercauteren" userId="fa5be325-c4b1-412f-aabb-20c14464bfb7" providerId="ADAL" clId="{25C97D6E-73B0-4140-96CD-2BA9D853D87A}" dt="2024-09-26T12:31:26.586" v="20208" actId="1076"/>
          <ac:spMkLst>
            <pc:docMk/>
            <pc:sldMk cId="1686278223" sldId="2147470589"/>
            <ac:spMk id="104" creationId="{861B164F-AA17-8ABD-64D2-D58A3B14D141}"/>
          </ac:spMkLst>
        </pc:spChg>
        <pc:spChg chg="mod">
          <ac:chgData name="Mathias Vercauteren" userId="fa5be325-c4b1-412f-aabb-20c14464bfb7" providerId="ADAL" clId="{25C97D6E-73B0-4140-96CD-2BA9D853D87A}" dt="2024-09-26T12:31:26.586" v="20208" actId="1076"/>
          <ac:spMkLst>
            <pc:docMk/>
            <pc:sldMk cId="1686278223" sldId="2147470589"/>
            <ac:spMk id="105" creationId="{8D0CC000-2F49-3F5A-BC9C-51EF508F5324}"/>
          </ac:spMkLst>
        </pc:spChg>
        <pc:spChg chg="mod">
          <ac:chgData name="Mathias Vercauteren" userId="fa5be325-c4b1-412f-aabb-20c14464bfb7" providerId="ADAL" clId="{25C97D6E-73B0-4140-96CD-2BA9D853D87A}" dt="2024-09-26T12:31:30.759" v="20209" actId="1076"/>
          <ac:spMkLst>
            <pc:docMk/>
            <pc:sldMk cId="1686278223" sldId="2147470589"/>
            <ac:spMk id="106" creationId="{B2026436-379F-3CAE-CB9A-4549DC477927}"/>
          </ac:spMkLst>
        </pc:spChg>
        <pc:spChg chg="mod">
          <ac:chgData name="Mathias Vercauteren" userId="fa5be325-c4b1-412f-aabb-20c14464bfb7" providerId="ADAL" clId="{25C97D6E-73B0-4140-96CD-2BA9D853D87A}" dt="2024-09-26T12:31:30.759" v="20209" actId="1076"/>
          <ac:spMkLst>
            <pc:docMk/>
            <pc:sldMk cId="1686278223" sldId="2147470589"/>
            <ac:spMk id="107" creationId="{98DCC5EB-4B5E-E1AF-BDA1-7E6A5BFCEF21}"/>
          </ac:spMkLst>
        </pc:spChg>
        <pc:spChg chg="mod">
          <ac:chgData name="Mathias Vercauteren" userId="fa5be325-c4b1-412f-aabb-20c14464bfb7" providerId="ADAL" clId="{25C97D6E-73B0-4140-96CD-2BA9D853D87A}" dt="2024-09-26T12:31:30.759" v="20209" actId="1076"/>
          <ac:spMkLst>
            <pc:docMk/>
            <pc:sldMk cId="1686278223" sldId="2147470589"/>
            <ac:spMk id="108" creationId="{BA6CDC99-A908-BA4F-134D-4ECA304CFA3E}"/>
          </ac:spMkLst>
        </pc:spChg>
        <pc:spChg chg="mod">
          <ac:chgData name="Mathias Vercauteren" userId="fa5be325-c4b1-412f-aabb-20c14464bfb7" providerId="ADAL" clId="{25C97D6E-73B0-4140-96CD-2BA9D853D87A}" dt="2024-09-26T12:32:41.795" v="20255" actId="1076"/>
          <ac:spMkLst>
            <pc:docMk/>
            <pc:sldMk cId="1686278223" sldId="2147470589"/>
            <ac:spMk id="123" creationId="{1B720B75-8431-D95E-82DD-CE17829137FD}"/>
          </ac:spMkLst>
        </pc:spChg>
        <pc:spChg chg="mod">
          <ac:chgData name="Mathias Vercauteren" userId="fa5be325-c4b1-412f-aabb-20c14464bfb7" providerId="ADAL" clId="{25C97D6E-73B0-4140-96CD-2BA9D853D87A}" dt="2024-09-26T12:32:31.277" v="20251" actId="1076"/>
          <ac:spMkLst>
            <pc:docMk/>
            <pc:sldMk cId="1686278223" sldId="2147470589"/>
            <ac:spMk id="124" creationId="{E5AF73B4-D3EC-52B0-8B79-EEE89D6AAE4E}"/>
          </ac:spMkLst>
        </pc:spChg>
        <pc:spChg chg="mod">
          <ac:chgData name="Mathias Vercauteren" userId="fa5be325-c4b1-412f-aabb-20c14464bfb7" providerId="ADAL" clId="{25C97D6E-73B0-4140-96CD-2BA9D853D87A}" dt="2024-09-26T12:32:31.277" v="20251" actId="1076"/>
          <ac:spMkLst>
            <pc:docMk/>
            <pc:sldMk cId="1686278223" sldId="2147470589"/>
            <ac:spMk id="125" creationId="{E3BC017D-1F61-A34F-5BAB-38D253B52745}"/>
          </ac:spMkLst>
        </pc:spChg>
        <pc:spChg chg="mod">
          <ac:chgData name="Mathias Vercauteren" userId="fa5be325-c4b1-412f-aabb-20c14464bfb7" providerId="ADAL" clId="{25C97D6E-73B0-4140-96CD-2BA9D853D87A}" dt="2024-09-26T12:32:22.430" v="20249" actId="1076"/>
          <ac:spMkLst>
            <pc:docMk/>
            <pc:sldMk cId="1686278223" sldId="2147470589"/>
            <ac:spMk id="126" creationId="{4B4A15AB-4687-1006-F201-CB1F4398B0E6}"/>
          </ac:spMkLst>
        </pc:spChg>
        <pc:spChg chg="mod">
          <ac:chgData name="Mathias Vercauteren" userId="fa5be325-c4b1-412f-aabb-20c14464bfb7" providerId="ADAL" clId="{25C97D6E-73B0-4140-96CD-2BA9D853D87A}" dt="2024-09-26T12:32:22.430" v="20249" actId="1076"/>
          <ac:spMkLst>
            <pc:docMk/>
            <pc:sldMk cId="1686278223" sldId="2147470589"/>
            <ac:spMk id="127" creationId="{99D88985-41E1-AB10-900A-A988DDA12669}"/>
          </ac:spMkLst>
        </pc:spChg>
        <pc:spChg chg="mod">
          <ac:chgData name="Mathias Vercauteren" userId="fa5be325-c4b1-412f-aabb-20c14464bfb7" providerId="ADAL" clId="{25C97D6E-73B0-4140-96CD-2BA9D853D87A}" dt="2024-09-26T12:32:22.430" v="20249" actId="1076"/>
          <ac:spMkLst>
            <pc:docMk/>
            <pc:sldMk cId="1686278223" sldId="2147470589"/>
            <ac:spMk id="128" creationId="{3C181B00-6D27-8016-ED6B-EC6A05E1DB4B}"/>
          </ac:spMkLst>
        </pc:spChg>
        <pc:spChg chg="mod">
          <ac:chgData name="Mathias Vercauteren" userId="fa5be325-c4b1-412f-aabb-20c14464bfb7" providerId="ADAL" clId="{25C97D6E-73B0-4140-96CD-2BA9D853D87A}" dt="2024-09-26T12:32:22.430" v="20249" actId="1076"/>
          <ac:spMkLst>
            <pc:docMk/>
            <pc:sldMk cId="1686278223" sldId="2147470589"/>
            <ac:spMk id="129" creationId="{A887B0B1-39A9-FAA0-B580-1AF7E77CC44B}"/>
          </ac:spMkLst>
        </pc:spChg>
        <pc:spChg chg="mod">
          <ac:chgData name="Mathias Vercauteren" userId="fa5be325-c4b1-412f-aabb-20c14464bfb7" providerId="ADAL" clId="{25C97D6E-73B0-4140-96CD-2BA9D853D87A}" dt="2024-09-26T12:32:13.825" v="20245" actId="1076"/>
          <ac:spMkLst>
            <pc:docMk/>
            <pc:sldMk cId="1686278223" sldId="2147470589"/>
            <ac:spMk id="130" creationId="{41E766A7-C384-A04C-B96B-3CA1DFEF6231}"/>
          </ac:spMkLst>
        </pc:spChg>
        <pc:spChg chg="mod">
          <ac:chgData name="Mathias Vercauteren" userId="fa5be325-c4b1-412f-aabb-20c14464bfb7" providerId="ADAL" clId="{25C97D6E-73B0-4140-96CD-2BA9D853D87A}" dt="2024-09-26T12:32:13.825" v="20245" actId="1076"/>
          <ac:spMkLst>
            <pc:docMk/>
            <pc:sldMk cId="1686278223" sldId="2147470589"/>
            <ac:spMk id="131" creationId="{0406EC7E-D2FF-9267-2829-0A25CD1BC4DC}"/>
          </ac:spMkLst>
        </pc:spChg>
        <pc:spChg chg="mod">
          <ac:chgData name="Mathias Vercauteren" userId="fa5be325-c4b1-412f-aabb-20c14464bfb7" providerId="ADAL" clId="{25C97D6E-73B0-4140-96CD-2BA9D853D87A}" dt="2024-09-26T12:31:33.826" v="20210" actId="1076"/>
          <ac:spMkLst>
            <pc:docMk/>
            <pc:sldMk cId="1686278223" sldId="2147470589"/>
            <ac:spMk id="132" creationId="{BC784FFA-FBA5-63C9-7EE0-028CF870DF75}"/>
          </ac:spMkLst>
        </pc:spChg>
        <pc:spChg chg="mod">
          <ac:chgData name="Mathias Vercauteren" userId="fa5be325-c4b1-412f-aabb-20c14464bfb7" providerId="ADAL" clId="{25C97D6E-73B0-4140-96CD-2BA9D853D87A}" dt="2024-09-26T12:31:33.826" v="20210" actId="1076"/>
          <ac:spMkLst>
            <pc:docMk/>
            <pc:sldMk cId="1686278223" sldId="2147470589"/>
            <ac:spMk id="133" creationId="{D9D0BB38-826C-4A8C-94F6-F9C69773A38F}"/>
          </ac:spMkLst>
        </pc:spChg>
        <pc:spChg chg="mod">
          <ac:chgData name="Mathias Vercauteren" userId="fa5be325-c4b1-412f-aabb-20c14464bfb7" providerId="ADAL" clId="{25C97D6E-73B0-4140-96CD-2BA9D853D87A}" dt="2024-09-26T12:32:25.495" v="20250" actId="1076"/>
          <ac:spMkLst>
            <pc:docMk/>
            <pc:sldMk cId="1686278223" sldId="2147470589"/>
            <ac:spMk id="134" creationId="{78756B48-D7D5-C90D-8104-9EB71B7F0C29}"/>
          </ac:spMkLst>
        </pc:spChg>
        <pc:spChg chg="mod">
          <ac:chgData name="Mathias Vercauteren" userId="fa5be325-c4b1-412f-aabb-20c14464bfb7" providerId="ADAL" clId="{25C97D6E-73B0-4140-96CD-2BA9D853D87A}" dt="2024-09-26T12:32:25.495" v="20250" actId="1076"/>
          <ac:spMkLst>
            <pc:docMk/>
            <pc:sldMk cId="1686278223" sldId="2147470589"/>
            <ac:spMk id="135" creationId="{6CA548D2-6C46-2A6F-8D7C-44B152C5DA77}"/>
          </ac:spMkLst>
        </pc:spChg>
        <pc:spChg chg="mod">
          <ac:chgData name="Mathias Vercauteren" userId="fa5be325-c4b1-412f-aabb-20c14464bfb7" providerId="ADAL" clId="{25C97D6E-73B0-4140-96CD-2BA9D853D87A}" dt="2024-09-26T12:32:25.495" v="20250" actId="1076"/>
          <ac:spMkLst>
            <pc:docMk/>
            <pc:sldMk cId="1686278223" sldId="2147470589"/>
            <ac:spMk id="136" creationId="{DCFDAF86-A9F9-300E-57A9-9CE2F5084B64}"/>
          </ac:spMkLst>
        </pc:spChg>
        <pc:spChg chg="mod">
          <ac:chgData name="Mathias Vercauteren" userId="fa5be325-c4b1-412f-aabb-20c14464bfb7" providerId="ADAL" clId="{25C97D6E-73B0-4140-96CD-2BA9D853D87A}" dt="2024-09-26T12:32:51.439" v="20257" actId="1076"/>
          <ac:spMkLst>
            <pc:docMk/>
            <pc:sldMk cId="1686278223" sldId="2147470589"/>
            <ac:spMk id="137" creationId="{68FFEE05-8CC9-0C53-7759-453C12871923}"/>
          </ac:spMkLst>
        </pc:spChg>
        <pc:spChg chg="mod">
          <ac:chgData name="Mathias Vercauteren" userId="fa5be325-c4b1-412f-aabb-20c14464bfb7" providerId="ADAL" clId="{25C97D6E-73B0-4140-96CD-2BA9D853D87A}" dt="2024-09-26T12:32:47.575" v="20256" actId="1076"/>
          <ac:spMkLst>
            <pc:docMk/>
            <pc:sldMk cId="1686278223" sldId="2147470589"/>
            <ac:spMk id="138" creationId="{BA2C2D1B-6397-112D-76C5-6A45ACB9D426}"/>
          </ac:spMkLst>
        </pc:spChg>
        <pc:grpChg chg="del">
          <ac:chgData name="Mathias Vercauteren" userId="fa5be325-c4b1-412f-aabb-20c14464bfb7" providerId="ADAL" clId="{25C97D6E-73B0-4140-96CD-2BA9D853D87A}" dt="2024-09-26T12:30:22.132" v="20179" actId="478"/>
          <ac:grpSpMkLst>
            <pc:docMk/>
            <pc:sldMk cId="1686278223" sldId="2147470589"/>
            <ac:grpSpMk id="27" creationId="{35737440-C497-4FBC-5802-1F4AA85A980C}"/>
          </ac:grpSpMkLst>
        </pc:grpChg>
        <pc:grpChg chg="del">
          <ac:chgData name="Mathias Vercauteren" userId="fa5be325-c4b1-412f-aabb-20c14464bfb7" providerId="ADAL" clId="{25C97D6E-73B0-4140-96CD-2BA9D853D87A}" dt="2024-09-26T12:30:22.132" v="20179" actId="478"/>
          <ac:grpSpMkLst>
            <pc:docMk/>
            <pc:sldMk cId="1686278223" sldId="2147470589"/>
            <ac:grpSpMk id="30" creationId="{C5610A53-423F-3227-BE4E-6405D517A4E6}"/>
          </ac:grpSpMkLst>
        </pc:grpChg>
        <pc:grpChg chg="del">
          <ac:chgData name="Mathias Vercauteren" userId="fa5be325-c4b1-412f-aabb-20c14464bfb7" providerId="ADAL" clId="{25C97D6E-73B0-4140-96CD-2BA9D853D87A}" dt="2024-09-26T12:30:22.132" v="20179" actId="478"/>
          <ac:grpSpMkLst>
            <pc:docMk/>
            <pc:sldMk cId="1686278223" sldId="2147470589"/>
            <ac:grpSpMk id="36" creationId="{C5599485-FD22-FD21-BB72-E48ACAB3F5EE}"/>
          </ac:grpSpMkLst>
        </pc:grpChg>
        <pc:grpChg chg="del">
          <ac:chgData name="Mathias Vercauteren" userId="fa5be325-c4b1-412f-aabb-20c14464bfb7" providerId="ADAL" clId="{25C97D6E-73B0-4140-96CD-2BA9D853D87A}" dt="2024-09-26T12:30:22.132" v="20179" actId="478"/>
          <ac:grpSpMkLst>
            <pc:docMk/>
            <pc:sldMk cId="1686278223" sldId="2147470589"/>
            <ac:grpSpMk id="39" creationId="{D96AC049-CF97-16EE-0230-6145B458C908}"/>
          </ac:grpSpMkLst>
        </pc:grpChg>
        <pc:grpChg chg="del">
          <ac:chgData name="Mathias Vercauteren" userId="fa5be325-c4b1-412f-aabb-20c14464bfb7" providerId="ADAL" clId="{25C97D6E-73B0-4140-96CD-2BA9D853D87A}" dt="2024-09-26T12:30:22.132" v="20179" actId="478"/>
          <ac:grpSpMkLst>
            <pc:docMk/>
            <pc:sldMk cId="1686278223" sldId="2147470589"/>
            <ac:grpSpMk id="42" creationId="{C269AD13-6CE1-0DCC-E439-1EA875AD1B9F}"/>
          </ac:grpSpMkLst>
        </pc:grpChg>
        <pc:grpChg chg="del">
          <ac:chgData name="Mathias Vercauteren" userId="fa5be325-c4b1-412f-aabb-20c14464bfb7" providerId="ADAL" clId="{25C97D6E-73B0-4140-96CD-2BA9D853D87A}" dt="2024-09-26T12:30:22.132" v="20179" actId="478"/>
          <ac:grpSpMkLst>
            <pc:docMk/>
            <pc:sldMk cId="1686278223" sldId="2147470589"/>
            <ac:grpSpMk id="45" creationId="{3A8F3A29-4E96-6243-D04D-04419FA373A6}"/>
          </ac:grpSpMkLst>
        </pc:grpChg>
        <pc:grpChg chg="del">
          <ac:chgData name="Mathias Vercauteren" userId="fa5be325-c4b1-412f-aabb-20c14464bfb7" providerId="ADAL" clId="{25C97D6E-73B0-4140-96CD-2BA9D853D87A}" dt="2024-09-26T12:30:22.132" v="20179" actId="478"/>
          <ac:grpSpMkLst>
            <pc:docMk/>
            <pc:sldMk cId="1686278223" sldId="2147470589"/>
            <ac:grpSpMk id="48" creationId="{18DDF32D-4AD2-3FA5-12B6-A12F4CAB3F12}"/>
          </ac:grpSpMkLst>
        </pc:grpChg>
        <pc:grpChg chg="del">
          <ac:chgData name="Mathias Vercauteren" userId="fa5be325-c4b1-412f-aabb-20c14464bfb7" providerId="ADAL" clId="{25C97D6E-73B0-4140-96CD-2BA9D853D87A}" dt="2024-09-26T12:30:22.132" v="20179" actId="478"/>
          <ac:grpSpMkLst>
            <pc:docMk/>
            <pc:sldMk cId="1686278223" sldId="2147470589"/>
            <ac:grpSpMk id="51" creationId="{AC710B01-418E-70D7-C13A-525AFC53A83F}"/>
          </ac:grpSpMkLst>
        </pc:grpChg>
        <pc:grpChg chg="del">
          <ac:chgData name="Mathias Vercauteren" userId="fa5be325-c4b1-412f-aabb-20c14464bfb7" providerId="ADAL" clId="{25C97D6E-73B0-4140-96CD-2BA9D853D87A}" dt="2024-09-26T12:30:22.132" v="20179" actId="478"/>
          <ac:grpSpMkLst>
            <pc:docMk/>
            <pc:sldMk cId="1686278223" sldId="2147470589"/>
            <ac:grpSpMk id="54" creationId="{4B5E41FF-39A8-CD53-0047-579ED978F9FF}"/>
          </ac:grpSpMkLst>
        </pc:grpChg>
        <pc:grpChg chg="del">
          <ac:chgData name="Mathias Vercauteren" userId="fa5be325-c4b1-412f-aabb-20c14464bfb7" providerId="ADAL" clId="{25C97D6E-73B0-4140-96CD-2BA9D853D87A}" dt="2024-09-26T12:30:22.132" v="20179" actId="478"/>
          <ac:grpSpMkLst>
            <pc:docMk/>
            <pc:sldMk cId="1686278223" sldId="2147470589"/>
            <ac:grpSpMk id="57" creationId="{BF9EC6D6-2F8A-9C3A-B7B7-A1AF91279EA3}"/>
          </ac:grpSpMkLst>
        </pc:grpChg>
        <pc:grpChg chg="mod">
          <ac:chgData name="Mathias Vercauteren" userId="fa5be325-c4b1-412f-aabb-20c14464bfb7" providerId="ADAL" clId="{25C97D6E-73B0-4140-96CD-2BA9D853D87A}" dt="2024-09-26T12:32:51.439" v="20257" actId="1076"/>
          <ac:grpSpMkLst>
            <pc:docMk/>
            <pc:sldMk cId="1686278223" sldId="2147470589"/>
            <ac:grpSpMk id="142" creationId="{5CA0E78B-525B-39F9-4DB9-0A744BEBA0CB}"/>
          </ac:grpSpMkLst>
        </pc:grpChg>
        <pc:grpChg chg="mod">
          <ac:chgData name="Mathias Vercauteren" userId="fa5be325-c4b1-412f-aabb-20c14464bfb7" providerId="ADAL" clId="{25C97D6E-73B0-4140-96CD-2BA9D853D87A}" dt="2024-09-26T12:32:41.795" v="20255" actId="1076"/>
          <ac:grpSpMkLst>
            <pc:docMk/>
            <pc:sldMk cId="1686278223" sldId="2147470589"/>
            <ac:grpSpMk id="145" creationId="{D08993D2-5AAE-F7E6-424E-514E6292E3E3}"/>
          </ac:grpSpMkLst>
        </pc:grpChg>
        <pc:grpChg chg="mod">
          <ac:chgData name="Mathias Vercauteren" userId="fa5be325-c4b1-412f-aabb-20c14464bfb7" providerId="ADAL" clId="{25C97D6E-73B0-4140-96CD-2BA9D853D87A}" dt="2024-09-26T12:31:26.586" v="20208" actId="1076"/>
          <ac:grpSpMkLst>
            <pc:docMk/>
            <pc:sldMk cId="1686278223" sldId="2147470589"/>
            <ac:grpSpMk id="148" creationId="{D98B65C6-2C27-8CA8-7386-856AF57C73A2}"/>
          </ac:grpSpMkLst>
        </pc:grpChg>
        <pc:grpChg chg="mod">
          <ac:chgData name="Mathias Vercauteren" userId="fa5be325-c4b1-412f-aabb-20c14464bfb7" providerId="ADAL" clId="{25C97D6E-73B0-4140-96CD-2BA9D853D87A}" dt="2024-09-26T12:31:30.759" v="20209" actId="1076"/>
          <ac:grpSpMkLst>
            <pc:docMk/>
            <pc:sldMk cId="1686278223" sldId="2147470589"/>
            <ac:grpSpMk id="151" creationId="{72D0BD51-5E68-F4CE-1150-B072EABE9D96}"/>
          </ac:grpSpMkLst>
        </pc:grpChg>
        <pc:grpChg chg="mod">
          <ac:chgData name="Mathias Vercauteren" userId="fa5be325-c4b1-412f-aabb-20c14464bfb7" providerId="ADAL" clId="{25C97D6E-73B0-4140-96CD-2BA9D853D87A}" dt="2024-09-26T12:32:22.430" v="20249" actId="1076"/>
          <ac:grpSpMkLst>
            <pc:docMk/>
            <pc:sldMk cId="1686278223" sldId="2147470589"/>
            <ac:grpSpMk id="154" creationId="{6DD23B53-8F5D-B12C-8081-277EFF07BD90}"/>
          </ac:grpSpMkLst>
        </pc:grpChg>
        <pc:grpChg chg="mod">
          <ac:chgData name="Mathias Vercauteren" userId="fa5be325-c4b1-412f-aabb-20c14464bfb7" providerId="ADAL" clId="{25C97D6E-73B0-4140-96CD-2BA9D853D87A}" dt="2024-09-26T12:32:35.918" v="20252" actId="1076"/>
          <ac:grpSpMkLst>
            <pc:docMk/>
            <pc:sldMk cId="1686278223" sldId="2147470589"/>
            <ac:grpSpMk id="160" creationId="{8AC74560-2B43-9DFC-7E02-CBBE84481A5F}"/>
          </ac:grpSpMkLst>
        </pc:grpChg>
        <pc:grpChg chg="mod">
          <ac:chgData name="Mathias Vercauteren" userId="fa5be325-c4b1-412f-aabb-20c14464bfb7" providerId="ADAL" clId="{25C97D6E-73B0-4140-96CD-2BA9D853D87A}" dt="2024-09-26T12:32:35.918" v="20252" actId="1076"/>
          <ac:grpSpMkLst>
            <pc:docMk/>
            <pc:sldMk cId="1686278223" sldId="2147470589"/>
            <ac:grpSpMk id="172" creationId="{06B3398D-373D-B5B4-104B-987A34F798AC}"/>
          </ac:grpSpMkLst>
        </pc:grpChg>
        <pc:picChg chg="del">
          <ac:chgData name="Mathias Vercauteren" userId="fa5be325-c4b1-412f-aabb-20c14464bfb7" providerId="ADAL" clId="{25C97D6E-73B0-4140-96CD-2BA9D853D87A}" dt="2024-09-26T12:31:21.772" v="20207" actId="478"/>
          <ac:picMkLst>
            <pc:docMk/>
            <pc:sldMk cId="1686278223" sldId="2147470589"/>
            <ac:picMk id="66" creationId="{2250EB7E-5F92-5A5F-5FEB-6290286850A2}"/>
          </ac:picMkLst>
        </pc:picChg>
        <pc:picChg chg="mod">
          <ac:chgData name="Mathias Vercauteren" userId="fa5be325-c4b1-412f-aabb-20c14464bfb7" providerId="ADAL" clId="{25C97D6E-73B0-4140-96CD-2BA9D853D87A}" dt="2024-09-26T12:31:26.586" v="20208" actId="1076"/>
          <ac:picMkLst>
            <pc:docMk/>
            <pc:sldMk cId="1686278223" sldId="2147470589"/>
            <ac:picMk id="67" creationId="{23ED8849-F488-0AD9-8E63-F7B1D0D4B416}"/>
          </ac:picMkLst>
        </pc:picChg>
        <pc:picChg chg="mod">
          <ac:chgData name="Mathias Vercauteren" userId="fa5be325-c4b1-412f-aabb-20c14464bfb7" providerId="ADAL" clId="{25C97D6E-73B0-4140-96CD-2BA9D853D87A}" dt="2024-09-26T12:31:33.826" v="20210" actId="1076"/>
          <ac:picMkLst>
            <pc:docMk/>
            <pc:sldMk cId="1686278223" sldId="2147470589"/>
            <ac:picMk id="68" creationId="{F25BC789-E62D-46F7-A607-4EA6639F644A}"/>
          </ac:picMkLst>
        </pc:picChg>
        <pc:picChg chg="del">
          <ac:chgData name="Mathias Vercauteren" userId="fa5be325-c4b1-412f-aabb-20c14464bfb7" providerId="ADAL" clId="{25C97D6E-73B0-4140-96CD-2BA9D853D87A}" dt="2024-09-26T12:31:19.943" v="20204" actId="478"/>
          <ac:picMkLst>
            <pc:docMk/>
            <pc:sldMk cId="1686278223" sldId="2147470589"/>
            <ac:picMk id="69" creationId="{DB2A7113-E017-48F4-7AE8-760F5864C6AF}"/>
          </ac:picMkLst>
        </pc:picChg>
        <pc:picChg chg="mod">
          <ac:chgData name="Mathias Vercauteren" userId="fa5be325-c4b1-412f-aabb-20c14464bfb7" providerId="ADAL" clId="{25C97D6E-73B0-4140-96CD-2BA9D853D87A}" dt="2024-09-26T12:31:30.759" v="20209" actId="1076"/>
          <ac:picMkLst>
            <pc:docMk/>
            <pc:sldMk cId="1686278223" sldId="2147470589"/>
            <ac:picMk id="70" creationId="{EF73B7B4-6F2C-7537-6605-8ADB51DEDCCC}"/>
          </ac:picMkLst>
        </pc:picChg>
        <pc:picChg chg="del">
          <ac:chgData name="Mathias Vercauteren" userId="fa5be325-c4b1-412f-aabb-20c14464bfb7" providerId="ADAL" clId="{25C97D6E-73B0-4140-96CD-2BA9D853D87A}" dt="2024-09-26T12:31:17.480" v="20199" actId="478"/>
          <ac:picMkLst>
            <pc:docMk/>
            <pc:sldMk cId="1686278223" sldId="2147470589"/>
            <ac:picMk id="71" creationId="{45227F3C-26D3-38F4-C1E8-8306CB8826AB}"/>
          </ac:picMkLst>
        </pc:picChg>
        <pc:picChg chg="del">
          <ac:chgData name="Mathias Vercauteren" userId="fa5be325-c4b1-412f-aabb-20c14464bfb7" providerId="ADAL" clId="{25C97D6E-73B0-4140-96CD-2BA9D853D87A}" dt="2024-09-26T12:31:16.977" v="20198" actId="478"/>
          <ac:picMkLst>
            <pc:docMk/>
            <pc:sldMk cId="1686278223" sldId="2147470589"/>
            <ac:picMk id="72" creationId="{F7BBEBE2-6472-5C7A-1119-FA33726C317F}"/>
          </ac:picMkLst>
        </pc:picChg>
        <pc:picChg chg="mod">
          <ac:chgData name="Mathias Vercauteren" userId="fa5be325-c4b1-412f-aabb-20c14464bfb7" providerId="ADAL" clId="{25C97D6E-73B0-4140-96CD-2BA9D853D87A}" dt="2024-09-26T12:32:13.825" v="20245" actId="1076"/>
          <ac:picMkLst>
            <pc:docMk/>
            <pc:sldMk cId="1686278223" sldId="2147470589"/>
            <ac:picMk id="73" creationId="{9BA5F479-630D-8A25-A6B0-C899C0C0C78D}"/>
          </ac:picMkLst>
        </pc:picChg>
        <pc:picChg chg="del">
          <ac:chgData name="Mathias Vercauteren" userId="fa5be325-c4b1-412f-aabb-20c14464bfb7" providerId="ADAL" clId="{25C97D6E-73B0-4140-96CD-2BA9D853D87A}" dt="2024-09-26T12:31:17.891" v="20200" actId="478"/>
          <ac:picMkLst>
            <pc:docMk/>
            <pc:sldMk cId="1686278223" sldId="2147470589"/>
            <ac:picMk id="74" creationId="{6406B0D8-98D2-BD11-CB6C-69B4CF6F2C3F}"/>
          </ac:picMkLst>
        </pc:picChg>
        <pc:picChg chg="del">
          <ac:chgData name="Mathias Vercauteren" userId="fa5be325-c4b1-412f-aabb-20c14464bfb7" providerId="ADAL" clId="{25C97D6E-73B0-4140-96CD-2BA9D853D87A}" dt="2024-09-26T12:31:18.891" v="20202" actId="478"/>
          <ac:picMkLst>
            <pc:docMk/>
            <pc:sldMk cId="1686278223" sldId="2147470589"/>
            <ac:picMk id="75" creationId="{5AD3E3A5-414E-F798-47E2-E1146D5519B0}"/>
          </ac:picMkLst>
        </pc:picChg>
        <pc:picChg chg="del">
          <ac:chgData name="Mathias Vercauteren" userId="fa5be325-c4b1-412f-aabb-20c14464bfb7" providerId="ADAL" clId="{25C97D6E-73B0-4140-96CD-2BA9D853D87A}" dt="2024-09-26T12:31:13.819" v="20193" actId="478"/>
          <ac:picMkLst>
            <pc:docMk/>
            <pc:sldMk cId="1686278223" sldId="2147470589"/>
            <ac:picMk id="76" creationId="{DF5C0798-A135-A461-D63D-3E79E043E574}"/>
          </ac:picMkLst>
        </pc:picChg>
        <pc:picChg chg="del">
          <ac:chgData name="Mathias Vercauteren" userId="fa5be325-c4b1-412f-aabb-20c14464bfb7" providerId="ADAL" clId="{25C97D6E-73B0-4140-96CD-2BA9D853D87A}" dt="2024-09-26T12:31:11.845" v="20189" actId="478"/>
          <ac:picMkLst>
            <pc:docMk/>
            <pc:sldMk cId="1686278223" sldId="2147470589"/>
            <ac:picMk id="77" creationId="{2CD7F1C3-958F-0969-D189-E7329EC2420A}"/>
          </ac:picMkLst>
        </pc:picChg>
        <pc:picChg chg="del">
          <ac:chgData name="Mathias Vercauteren" userId="fa5be325-c4b1-412f-aabb-20c14464bfb7" providerId="ADAL" clId="{25C97D6E-73B0-4140-96CD-2BA9D853D87A}" dt="2024-09-26T12:31:12.889" v="20191" actId="478"/>
          <ac:picMkLst>
            <pc:docMk/>
            <pc:sldMk cId="1686278223" sldId="2147470589"/>
            <ac:picMk id="78" creationId="{7A1D3A32-D78A-1322-1BBC-914F896AC31D}"/>
          </ac:picMkLst>
        </pc:picChg>
        <pc:picChg chg="del">
          <ac:chgData name="Mathias Vercauteren" userId="fa5be325-c4b1-412f-aabb-20c14464bfb7" providerId="ADAL" clId="{25C97D6E-73B0-4140-96CD-2BA9D853D87A}" dt="2024-09-26T12:31:15.925" v="20197" actId="478"/>
          <ac:picMkLst>
            <pc:docMk/>
            <pc:sldMk cId="1686278223" sldId="2147470589"/>
            <ac:picMk id="79" creationId="{345A9B08-ACF9-EB19-4506-08855DD1FBD2}"/>
          </ac:picMkLst>
        </pc:picChg>
        <pc:picChg chg="del">
          <ac:chgData name="Mathias Vercauteren" userId="fa5be325-c4b1-412f-aabb-20c14464bfb7" providerId="ADAL" clId="{25C97D6E-73B0-4140-96CD-2BA9D853D87A}" dt="2024-09-26T12:31:12.462" v="20190" actId="478"/>
          <ac:picMkLst>
            <pc:docMk/>
            <pc:sldMk cId="1686278223" sldId="2147470589"/>
            <ac:picMk id="80" creationId="{F5B9FA90-38F1-83AE-EDC6-EECCF46E5CAC}"/>
          </ac:picMkLst>
        </pc:picChg>
        <pc:picChg chg="del">
          <ac:chgData name="Mathias Vercauteren" userId="fa5be325-c4b1-412f-aabb-20c14464bfb7" providerId="ADAL" clId="{25C97D6E-73B0-4140-96CD-2BA9D853D87A}" dt="2024-09-26T12:31:15.137" v="20195" actId="478"/>
          <ac:picMkLst>
            <pc:docMk/>
            <pc:sldMk cId="1686278223" sldId="2147470589"/>
            <ac:picMk id="81" creationId="{C14E0C48-5C51-BA4D-9454-B64BB1776408}"/>
          </ac:picMkLst>
        </pc:picChg>
        <pc:picChg chg="mod">
          <ac:chgData name="Mathias Vercauteren" userId="fa5be325-c4b1-412f-aabb-20c14464bfb7" providerId="ADAL" clId="{25C97D6E-73B0-4140-96CD-2BA9D853D87A}" dt="2024-09-26T12:32:22.430" v="20249" actId="1076"/>
          <ac:picMkLst>
            <pc:docMk/>
            <pc:sldMk cId="1686278223" sldId="2147470589"/>
            <ac:picMk id="82" creationId="{25ED6EDB-9CF3-0500-940B-91ED6E569255}"/>
          </ac:picMkLst>
        </pc:picChg>
        <pc:picChg chg="del">
          <ac:chgData name="Mathias Vercauteren" userId="fa5be325-c4b1-412f-aabb-20c14464bfb7" providerId="ADAL" clId="{25C97D6E-73B0-4140-96CD-2BA9D853D87A}" dt="2024-09-26T12:31:13.441" v="20192" actId="478"/>
          <ac:picMkLst>
            <pc:docMk/>
            <pc:sldMk cId="1686278223" sldId="2147470589"/>
            <ac:picMk id="87" creationId="{E19E6BAB-271F-D5D2-5B58-7C292CE265CF}"/>
          </ac:picMkLst>
        </pc:picChg>
        <pc:picChg chg="del">
          <ac:chgData name="Mathias Vercauteren" userId="fa5be325-c4b1-412f-aabb-20c14464bfb7" providerId="ADAL" clId="{25C97D6E-73B0-4140-96CD-2BA9D853D87A}" dt="2024-09-26T12:31:14.604" v="20194" actId="478"/>
          <ac:picMkLst>
            <pc:docMk/>
            <pc:sldMk cId="1686278223" sldId="2147470589"/>
            <ac:picMk id="88" creationId="{57F5515F-F2E6-5A86-2ABE-E3AB2813CCB1}"/>
          </ac:picMkLst>
        </pc:picChg>
        <pc:picChg chg="del">
          <ac:chgData name="Mathias Vercauteren" userId="fa5be325-c4b1-412f-aabb-20c14464bfb7" providerId="ADAL" clId="{25C97D6E-73B0-4140-96CD-2BA9D853D87A}" dt="2024-09-26T12:31:07.984" v="20182" actId="478"/>
          <ac:picMkLst>
            <pc:docMk/>
            <pc:sldMk cId="1686278223" sldId="2147470589"/>
            <ac:picMk id="89" creationId="{F749105D-C33A-0758-D375-6BA1281AF6B4}"/>
          </ac:picMkLst>
        </pc:picChg>
        <pc:picChg chg="mod">
          <ac:chgData name="Mathias Vercauteren" userId="fa5be325-c4b1-412f-aabb-20c14464bfb7" providerId="ADAL" clId="{25C97D6E-73B0-4140-96CD-2BA9D853D87A}" dt="2024-09-26T12:32:47.575" v="20256" actId="1076"/>
          <ac:picMkLst>
            <pc:docMk/>
            <pc:sldMk cId="1686278223" sldId="2147470589"/>
            <ac:picMk id="90" creationId="{0F182E8C-8474-A844-4CF9-AE4049378D26}"/>
          </ac:picMkLst>
        </pc:picChg>
        <pc:picChg chg="del">
          <ac:chgData name="Mathias Vercauteren" userId="fa5be325-c4b1-412f-aabb-20c14464bfb7" providerId="ADAL" clId="{25C97D6E-73B0-4140-96CD-2BA9D853D87A}" dt="2024-09-26T12:31:07.594" v="20181" actId="478"/>
          <ac:picMkLst>
            <pc:docMk/>
            <pc:sldMk cId="1686278223" sldId="2147470589"/>
            <ac:picMk id="91" creationId="{F8C0FF0B-4890-DEA7-1B1E-9AD794F5C870}"/>
          </ac:picMkLst>
        </pc:picChg>
        <pc:picChg chg="del">
          <ac:chgData name="Mathias Vercauteren" userId="fa5be325-c4b1-412f-aabb-20c14464bfb7" providerId="ADAL" clId="{25C97D6E-73B0-4140-96CD-2BA9D853D87A}" dt="2024-09-26T12:31:08.410" v="20183" actId="478"/>
          <ac:picMkLst>
            <pc:docMk/>
            <pc:sldMk cId="1686278223" sldId="2147470589"/>
            <ac:picMk id="92" creationId="{A3CAF48D-2C08-0080-DFD9-F40AADF6F1B3}"/>
          </ac:picMkLst>
        </pc:picChg>
        <pc:picChg chg="mod">
          <ac:chgData name="Mathias Vercauteren" userId="fa5be325-c4b1-412f-aabb-20c14464bfb7" providerId="ADAL" clId="{25C97D6E-73B0-4140-96CD-2BA9D853D87A}" dt="2024-09-26T12:32:31.277" v="20251" actId="1076"/>
          <ac:picMkLst>
            <pc:docMk/>
            <pc:sldMk cId="1686278223" sldId="2147470589"/>
            <ac:picMk id="93" creationId="{B8779ADA-5F5C-50EA-75CA-7A156AF17F74}"/>
          </ac:picMkLst>
        </pc:picChg>
        <pc:picChg chg="del">
          <ac:chgData name="Mathias Vercauteren" userId="fa5be325-c4b1-412f-aabb-20c14464bfb7" providerId="ADAL" clId="{25C97D6E-73B0-4140-96CD-2BA9D853D87A}" dt="2024-09-26T12:31:09.513" v="20185" actId="478"/>
          <ac:picMkLst>
            <pc:docMk/>
            <pc:sldMk cId="1686278223" sldId="2147470589"/>
            <ac:picMk id="95" creationId="{1D0C7168-5F48-5473-8FEE-1D4F3AD3C851}"/>
          </ac:picMkLst>
        </pc:picChg>
        <pc:picChg chg="mod">
          <ac:chgData name="Mathias Vercauteren" userId="fa5be325-c4b1-412f-aabb-20c14464bfb7" providerId="ADAL" clId="{25C97D6E-73B0-4140-96CD-2BA9D853D87A}" dt="2024-09-26T12:32:41.795" v="20255" actId="1076"/>
          <ac:picMkLst>
            <pc:docMk/>
            <pc:sldMk cId="1686278223" sldId="2147470589"/>
            <ac:picMk id="96" creationId="{6612F0EF-8AA5-DB92-0E69-70526A2A6A84}"/>
          </ac:picMkLst>
        </pc:picChg>
        <pc:picChg chg="del">
          <ac:chgData name="Mathias Vercauteren" userId="fa5be325-c4b1-412f-aabb-20c14464bfb7" providerId="ADAL" clId="{25C97D6E-73B0-4140-96CD-2BA9D853D87A}" dt="2024-09-26T12:31:11.326" v="20188" actId="478"/>
          <ac:picMkLst>
            <pc:docMk/>
            <pc:sldMk cId="1686278223" sldId="2147470589"/>
            <ac:picMk id="97" creationId="{E9C91D52-F87D-2384-0150-6B0DA1C8529E}"/>
          </ac:picMkLst>
        </pc:picChg>
      </pc:sldChg>
      <pc:sldChg chg="modSp add mod modTransition">
        <pc:chgData name="Mathias Vercauteren" userId="fa5be325-c4b1-412f-aabb-20c14464bfb7" providerId="ADAL" clId="{25C97D6E-73B0-4140-96CD-2BA9D853D87A}" dt="2024-10-02T17:13:14.143" v="41813"/>
        <pc:sldMkLst>
          <pc:docMk/>
          <pc:sldMk cId="3385861236" sldId="2147470590"/>
        </pc:sldMkLst>
        <pc:spChg chg="mod">
          <ac:chgData name="Mathias Vercauteren" userId="fa5be325-c4b1-412f-aabb-20c14464bfb7" providerId="ADAL" clId="{25C97D6E-73B0-4140-96CD-2BA9D853D87A}" dt="2024-09-26T12:42:39.623" v="20468" actId="207"/>
          <ac:spMkLst>
            <pc:docMk/>
            <pc:sldMk cId="3385861236" sldId="2147470590"/>
            <ac:spMk id="13" creationId="{51325468-819C-68B6-C716-186F2C1FB0E7}"/>
          </ac:spMkLst>
        </pc:spChg>
        <pc:spChg chg="mod">
          <ac:chgData name="Mathias Vercauteren" userId="fa5be325-c4b1-412f-aabb-20c14464bfb7" providerId="ADAL" clId="{25C97D6E-73B0-4140-96CD-2BA9D853D87A}" dt="2024-09-26T12:42:36.521" v="20467" actId="207"/>
          <ac:spMkLst>
            <pc:docMk/>
            <pc:sldMk cId="3385861236" sldId="2147470590"/>
            <ac:spMk id="14" creationId="{05E694FF-F10B-97B9-6314-04359950B0E4}"/>
          </ac:spMkLst>
        </pc:spChg>
        <pc:spChg chg="mod">
          <ac:chgData name="Mathias Vercauteren" userId="fa5be325-c4b1-412f-aabb-20c14464bfb7" providerId="ADAL" clId="{25C97D6E-73B0-4140-96CD-2BA9D853D87A}" dt="2024-09-26T12:52:31.423" v="20642" actId="207"/>
          <ac:spMkLst>
            <pc:docMk/>
            <pc:sldMk cId="3385861236" sldId="2147470590"/>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610435705" sldId="2147470591"/>
        </pc:sldMkLst>
        <pc:spChg chg="mod">
          <ac:chgData name="Mathias Vercauteren" userId="fa5be325-c4b1-412f-aabb-20c14464bfb7" providerId="ADAL" clId="{25C97D6E-73B0-4140-96CD-2BA9D853D87A}" dt="2024-09-26T12:45:27.811" v="20505" actId="20577"/>
          <ac:spMkLst>
            <pc:docMk/>
            <pc:sldMk cId="2610435705" sldId="2147470591"/>
            <ac:spMk id="2" creationId="{C8A5EBF4-6C0B-E82E-DCF7-55720A2C10FD}"/>
          </ac:spMkLst>
        </pc:spChg>
        <pc:spChg chg="mod">
          <ac:chgData name="Mathias Vercauteren" userId="fa5be325-c4b1-412f-aabb-20c14464bfb7" providerId="ADAL" clId="{25C97D6E-73B0-4140-96CD-2BA9D853D87A}" dt="2024-09-26T12:45:31.708" v="20507" actId="20577"/>
          <ac:spMkLst>
            <pc:docMk/>
            <pc:sldMk cId="2610435705" sldId="2147470591"/>
            <ac:spMk id="3" creationId="{2C780633-A572-3BD2-CECD-F71BC5FF8723}"/>
          </ac:spMkLst>
        </pc:spChg>
        <pc:spChg chg="mod">
          <ac:chgData name="Mathias Vercauteren" userId="fa5be325-c4b1-412f-aabb-20c14464bfb7" providerId="ADAL" clId="{25C97D6E-73B0-4140-96CD-2BA9D853D87A}" dt="2024-09-26T14:20:14.916" v="21317" actId="20577"/>
          <ac:spMkLst>
            <pc:docMk/>
            <pc:sldMk cId="2610435705" sldId="2147470591"/>
            <ac:spMk id="17" creationId="{E27B0E0A-F484-A83A-F9A3-897DE37D0DE1}"/>
          </ac:spMkLst>
        </pc:spChg>
      </pc:sldChg>
      <pc:sldChg chg="modSp add mod ord modTransition">
        <pc:chgData name="Mathias Vercauteren" userId="fa5be325-c4b1-412f-aabb-20c14464bfb7" providerId="ADAL" clId="{25C97D6E-73B0-4140-96CD-2BA9D853D87A}" dt="2024-10-02T17:13:14.143" v="41813"/>
        <pc:sldMkLst>
          <pc:docMk/>
          <pc:sldMk cId="3478710170" sldId="2147470592"/>
        </pc:sldMkLst>
        <pc:spChg chg="mod">
          <ac:chgData name="Mathias Vercauteren" userId="fa5be325-c4b1-412f-aabb-20c14464bfb7" providerId="ADAL" clId="{25C97D6E-73B0-4140-96CD-2BA9D853D87A}" dt="2024-09-26T12:42:51.750" v="20473" actId="207"/>
          <ac:spMkLst>
            <pc:docMk/>
            <pc:sldMk cId="3478710170" sldId="2147470592"/>
            <ac:spMk id="14" creationId="{05E694FF-F10B-97B9-6314-04359950B0E4}"/>
          </ac:spMkLst>
        </pc:spChg>
        <pc:spChg chg="mod">
          <ac:chgData name="Mathias Vercauteren" userId="fa5be325-c4b1-412f-aabb-20c14464bfb7" providerId="ADAL" clId="{25C97D6E-73B0-4140-96CD-2BA9D853D87A}" dt="2024-09-26T12:42:57.513" v="20475" actId="207"/>
          <ac:spMkLst>
            <pc:docMk/>
            <pc:sldMk cId="3478710170" sldId="2147470592"/>
            <ac:spMk id="15" creationId="{400CBB89-013E-E262-53F1-07E584AB1940}"/>
          </ac:spMkLst>
        </pc:spChg>
        <pc:spChg chg="mod">
          <ac:chgData name="Mathias Vercauteren" userId="fa5be325-c4b1-412f-aabb-20c14464bfb7" providerId="ADAL" clId="{25C97D6E-73B0-4140-96CD-2BA9D853D87A}" dt="2024-09-26T14:19:03.171" v="21301" actId="207"/>
          <ac:spMkLst>
            <pc:docMk/>
            <pc:sldMk cId="3478710170" sldId="2147470592"/>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3359493227" sldId="2147470593"/>
        </pc:sldMkLst>
        <pc:spChg chg="mod">
          <ac:chgData name="Mathias Vercauteren" userId="fa5be325-c4b1-412f-aabb-20c14464bfb7" providerId="ADAL" clId="{25C97D6E-73B0-4140-96CD-2BA9D853D87A}" dt="2024-09-26T12:42:59.858" v="20476" actId="207"/>
          <ac:spMkLst>
            <pc:docMk/>
            <pc:sldMk cId="3359493227" sldId="2147470593"/>
            <ac:spMk id="16" creationId="{483D1BCA-0FE8-6DEA-D08E-42D698F4232C}"/>
          </ac:spMkLst>
        </pc:spChg>
        <pc:spChg chg="mod">
          <ac:chgData name="Mathias Vercauteren" userId="fa5be325-c4b1-412f-aabb-20c14464bfb7" providerId="ADAL" clId="{25C97D6E-73B0-4140-96CD-2BA9D853D87A}" dt="2024-09-26T18:12:37.693" v="23029"/>
          <ac:spMkLst>
            <pc:docMk/>
            <pc:sldMk cId="3359493227" sldId="2147470593"/>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3217190337" sldId="2147470594"/>
        </pc:sldMkLst>
        <pc:spChg chg="mod">
          <ac:chgData name="Mathias Vercauteren" userId="fa5be325-c4b1-412f-aabb-20c14464bfb7" providerId="ADAL" clId="{25C97D6E-73B0-4140-96CD-2BA9D853D87A}" dt="2024-09-26T12:46:28.298" v="20514" actId="207"/>
          <ac:spMkLst>
            <pc:docMk/>
            <pc:sldMk cId="3217190337" sldId="2147470594"/>
            <ac:spMk id="11" creationId="{AB62074C-1E74-9D61-2D01-3F0C7BBFE769}"/>
          </ac:spMkLst>
        </pc:spChg>
        <pc:spChg chg="mod">
          <ac:chgData name="Mathias Vercauteren" userId="fa5be325-c4b1-412f-aabb-20c14464bfb7" providerId="ADAL" clId="{25C97D6E-73B0-4140-96CD-2BA9D853D87A}" dt="2024-09-26T12:46:25.573" v="20513" actId="207"/>
          <ac:spMkLst>
            <pc:docMk/>
            <pc:sldMk cId="3217190337" sldId="2147470594"/>
            <ac:spMk id="12" creationId="{83E212AC-47E9-57F0-A32C-37D92E9281D8}"/>
          </ac:spMkLst>
        </pc:spChg>
        <pc:spChg chg="add mod">
          <ac:chgData name="Mathias Vercauteren" userId="fa5be325-c4b1-412f-aabb-20c14464bfb7" providerId="ADAL" clId="{25C97D6E-73B0-4140-96CD-2BA9D853D87A}" dt="2024-09-26T12:46:37.482" v="20517" actId="1076"/>
          <ac:spMkLst>
            <pc:docMk/>
            <pc:sldMk cId="3217190337" sldId="2147470594"/>
            <ac:spMk id="14" creationId="{B6BEA8C8-5F47-16AD-DE71-33EF5ACD1262}"/>
          </ac:spMkLst>
        </pc:spChg>
        <pc:spChg chg="del">
          <ac:chgData name="Mathias Vercauteren" userId="fa5be325-c4b1-412f-aabb-20c14464bfb7" providerId="ADAL" clId="{25C97D6E-73B0-4140-96CD-2BA9D853D87A}" dt="2024-09-26T12:46:35.216" v="20515" actId="478"/>
          <ac:spMkLst>
            <pc:docMk/>
            <pc:sldMk cId="3217190337" sldId="2147470594"/>
            <ac:spMk id="17" creationId="{E27B0E0A-F484-A83A-F9A3-897DE37D0DE1}"/>
          </ac:spMkLst>
        </pc:spChg>
        <pc:picChg chg="add mod">
          <ac:chgData name="Mathias Vercauteren" userId="fa5be325-c4b1-412f-aabb-20c14464bfb7" providerId="ADAL" clId="{25C97D6E-73B0-4140-96CD-2BA9D853D87A}" dt="2024-09-26T12:46:37.482" v="20517" actId="1076"/>
          <ac:picMkLst>
            <pc:docMk/>
            <pc:sldMk cId="3217190337" sldId="2147470594"/>
            <ac:picMk id="13" creationId="{8B90F1FB-F4B3-B44F-3CAA-95A7B85CF31A}"/>
          </ac:picMkLst>
        </pc:picChg>
        <pc:picChg chg="add mod">
          <ac:chgData name="Mathias Vercauteren" userId="fa5be325-c4b1-412f-aabb-20c14464bfb7" providerId="ADAL" clId="{25C97D6E-73B0-4140-96CD-2BA9D853D87A}" dt="2024-09-26T12:46:37.482" v="20517" actId="1076"/>
          <ac:picMkLst>
            <pc:docMk/>
            <pc:sldMk cId="3217190337" sldId="2147470594"/>
            <ac:picMk id="15" creationId="{1ACC64C6-9B58-101B-B388-2936A8B5CB02}"/>
          </ac:picMkLst>
        </pc:picChg>
      </pc:sldChg>
      <pc:sldChg chg="modSp add mod ord modTransition">
        <pc:chgData name="Mathias Vercauteren" userId="fa5be325-c4b1-412f-aabb-20c14464bfb7" providerId="ADAL" clId="{25C97D6E-73B0-4140-96CD-2BA9D853D87A}" dt="2024-10-02T17:13:14.143" v="41813"/>
        <pc:sldMkLst>
          <pc:docMk/>
          <pc:sldMk cId="1708547871" sldId="2147470595"/>
        </pc:sldMkLst>
        <pc:spChg chg="mod">
          <ac:chgData name="Mathias Vercauteren" userId="fa5be325-c4b1-412f-aabb-20c14464bfb7" providerId="ADAL" clId="{25C97D6E-73B0-4140-96CD-2BA9D853D87A}" dt="2024-09-26T12:48:17.463" v="20528" actId="207"/>
          <ac:spMkLst>
            <pc:docMk/>
            <pc:sldMk cId="1708547871" sldId="2147470595"/>
            <ac:spMk id="11" creationId="{AB62074C-1E74-9D61-2D01-3F0C7BBFE769}"/>
          </ac:spMkLst>
        </pc:spChg>
        <pc:spChg chg="mod">
          <ac:chgData name="Mathias Vercauteren" userId="fa5be325-c4b1-412f-aabb-20c14464bfb7" providerId="ADAL" clId="{25C97D6E-73B0-4140-96CD-2BA9D853D87A}" dt="2024-09-26T12:55:28.870" v="20794" actId="207"/>
          <ac:spMkLst>
            <pc:docMk/>
            <pc:sldMk cId="1708547871" sldId="2147470595"/>
            <ac:spMk id="17" creationId="{E27B0E0A-F484-A83A-F9A3-897DE37D0DE1}"/>
          </ac:spMkLst>
        </pc:spChg>
        <pc:spChg chg="mod">
          <ac:chgData name="Mathias Vercauteren" userId="fa5be325-c4b1-412f-aabb-20c14464bfb7" providerId="ADAL" clId="{25C97D6E-73B0-4140-96CD-2BA9D853D87A}" dt="2024-09-26T12:48:20.638" v="20529" actId="207"/>
          <ac:spMkLst>
            <pc:docMk/>
            <pc:sldMk cId="1708547871" sldId="2147470595"/>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266366894" sldId="2147470596"/>
        </pc:sldMkLst>
        <pc:spChg chg="mod">
          <ac:chgData name="Mathias Vercauteren" userId="fa5be325-c4b1-412f-aabb-20c14464bfb7" providerId="ADAL" clId="{25C97D6E-73B0-4140-96CD-2BA9D853D87A}" dt="2024-09-26T12:48:15.124" v="20527" actId="207"/>
          <ac:spMkLst>
            <pc:docMk/>
            <pc:sldMk cId="3266366894" sldId="2147470596"/>
            <ac:spMk id="11" creationId="{AB62074C-1E74-9D61-2D01-3F0C7BBFE769}"/>
          </ac:spMkLst>
        </pc:spChg>
        <pc:spChg chg="add mod">
          <ac:chgData name="Mathias Vercauteren" userId="fa5be325-c4b1-412f-aabb-20c14464bfb7" providerId="ADAL" clId="{25C97D6E-73B0-4140-96CD-2BA9D853D87A}" dt="2024-09-26T13:06:37.740" v="21221" actId="207"/>
          <ac:spMkLst>
            <pc:docMk/>
            <pc:sldMk cId="3266366894" sldId="2147470596"/>
            <ac:spMk id="13" creationId="{E792CAFE-656B-93BA-2FC7-E58F206C30E9}"/>
          </ac:spMkLst>
        </pc:spChg>
        <pc:spChg chg="add mod">
          <ac:chgData name="Mathias Vercauteren" userId="fa5be325-c4b1-412f-aabb-20c14464bfb7" providerId="ADAL" clId="{25C97D6E-73B0-4140-96CD-2BA9D853D87A}" dt="2024-09-26T13:02:52.395" v="20992" actId="20577"/>
          <ac:spMkLst>
            <pc:docMk/>
            <pc:sldMk cId="3266366894" sldId="2147470596"/>
            <ac:spMk id="14" creationId="{76264049-32F4-8180-DC19-E12B5D2E94FF}"/>
          </ac:spMkLst>
        </pc:spChg>
        <pc:spChg chg="del">
          <ac:chgData name="Mathias Vercauteren" userId="fa5be325-c4b1-412f-aabb-20c14464bfb7" providerId="ADAL" clId="{25C97D6E-73B0-4140-96CD-2BA9D853D87A}" dt="2024-09-26T12:48:06.938" v="20522" actId="478"/>
          <ac:spMkLst>
            <pc:docMk/>
            <pc:sldMk cId="3266366894" sldId="2147470596"/>
            <ac:spMk id="17" creationId="{E27B0E0A-F484-A83A-F9A3-897DE37D0DE1}"/>
          </ac:spMkLst>
        </pc:spChg>
        <pc:spChg chg="mod">
          <ac:chgData name="Mathias Vercauteren" userId="fa5be325-c4b1-412f-aabb-20c14464bfb7" providerId="ADAL" clId="{25C97D6E-73B0-4140-96CD-2BA9D853D87A}" dt="2024-09-26T12:48:23.132" v="20530" actId="207"/>
          <ac:spMkLst>
            <pc:docMk/>
            <pc:sldMk cId="3266366894" sldId="2147470596"/>
            <ac:spMk id="19" creationId="{2F91A056-A17A-2799-101A-9A3A706300CC}"/>
          </ac:spMkLst>
        </pc:spChg>
      </pc:sldChg>
      <pc:sldChg chg="addSp delSp modSp add mod modTransition delAnim modAnim">
        <pc:chgData name="Mathias Vercauteren" userId="fa5be325-c4b1-412f-aabb-20c14464bfb7" providerId="ADAL" clId="{25C97D6E-73B0-4140-96CD-2BA9D853D87A}" dt="2024-10-02T17:13:14.143" v="41813"/>
        <pc:sldMkLst>
          <pc:docMk/>
          <pc:sldMk cId="2932007136" sldId="2147470597"/>
        </pc:sldMkLst>
        <pc:spChg chg="mod">
          <ac:chgData name="Mathias Vercauteren" userId="fa5be325-c4b1-412f-aabb-20c14464bfb7" providerId="ADAL" clId="{25C97D6E-73B0-4140-96CD-2BA9D853D87A}" dt="2024-09-30T05:24:39.745" v="27348" actId="2711"/>
          <ac:spMkLst>
            <pc:docMk/>
            <pc:sldMk cId="2932007136" sldId="2147470597"/>
            <ac:spMk id="2" creationId="{C8A5EBF4-6C0B-E82E-DCF7-55720A2C10FD}"/>
          </ac:spMkLst>
        </pc:spChg>
        <pc:spChg chg="mod">
          <ac:chgData name="Mathias Vercauteren" userId="fa5be325-c4b1-412f-aabb-20c14464bfb7" providerId="ADAL" clId="{25C97D6E-73B0-4140-96CD-2BA9D853D87A}" dt="2024-09-30T05:24:39.745" v="27348" actId="2711"/>
          <ac:spMkLst>
            <pc:docMk/>
            <pc:sldMk cId="2932007136" sldId="2147470597"/>
            <ac:spMk id="3" creationId="{2C780633-A572-3BD2-CECD-F71BC5FF8723}"/>
          </ac:spMkLst>
        </pc:spChg>
        <pc:spChg chg="mod">
          <ac:chgData name="Mathias Vercauteren" userId="fa5be325-c4b1-412f-aabb-20c14464bfb7" providerId="ADAL" clId="{25C97D6E-73B0-4140-96CD-2BA9D853D87A}" dt="2024-09-30T05:24:39.745" v="27348" actId="2711"/>
          <ac:spMkLst>
            <pc:docMk/>
            <pc:sldMk cId="2932007136" sldId="2147470597"/>
            <ac:spMk id="4" creationId="{75C206A2-9B4F-FF2B-88F0-6656F6A24395}"/>
          </ac:spMkLst>
        </pc:spChg>
        <pc:spChg chg="mod">
          <ac:chgData name="Mathias Vercauteren" userId="fa5be325-c4b1-412f-aabb-20c14464bfb7" providerId="ADAL" clId="{25C97D6E-73B0-4140-96CD-2BA9D853D87A}" dt="2024-09-30T05:24:39.745" v="27348" actId="2711"/>
          <ac:spMkLst>
            <pc:docMk/>
            <pc:sldMk cId="2932007136" sldId="2147470597"/>
            <ac:spMk id="5" creationId="{5C7A90D9-53BF-813B-A37A-A5D78879EFA8}"/>
          </ac:spMkLst>
        </pc:spChg>
        <pc:spChg chg="mod">
          <ac:chgData name="Mathias Vercauteren" userId="fa5be325-c4b1-412f-aabb-20c14464bfb7" providerId="ADAL" clId="{25C97D6E-73B0-4140-96CD-2BA9D853D87A}" dt="2024-09-30T05:24:39.745" v="27348" actId="2711"/>
          <ac:spMkLst>
            <pc:docMk/>
            <pc:sldMk cId="2932007136" sldId="2147470597"/>
            <ac:spMk id="11" creationId="{AB62074C-1E74-9D61-2D01-3F0C7BBFE769}"/>
          </ac:spMkLst>
        </pc:spChg>
        <pc:spChg chg="mod">
          <ac:chgData name="Mathias Vercauteren" userId="fa5be325-c4b1-412f-aabb-20c14464bfb7" providerId="ADAL" clId="{25C97D6E-73B0-4140-96CD-2BA9D853D87A}" dt="2024-09-30T05:24:39.745" v="27348" actId="2711"/>
          <ac:spMkLst>
            <pc:docMk/>
            <pc:sldMk cId="2932007136" sldId="2147470597"/>
            <ac:spMk id="12" creationId="{83E212AC-47E9-57F0-A32C-37D92E9281D8}"/>
          </ac:spMkLst>
        </pc:spChg>
        <pc:spChg chg="add mod">
          <ac:chgData name="Mathias Vercauteren" userId="fa5be325-c4b1-412f-aabb-20c14464bfb7" providerId="ADAL" clId="{25C97D6E-73B0-4140-96CD-2BA9D853D87A}" dt="2024-09-30T05:24:39.745" v="27348" actId="2711"/>
          <ac:spMkLst>
            <pc:docMk/>
            <pc:sldMk cId="2932007136" sldId="2147470597"/>
            <ac:spMk id="16" creationId="{1A0CF306-E928-2861-9638-9AAA1F54D36D}"/>
          </ac:spMkLst>
        </pc:spChg>
        <pc:spChg chg="mod">
          <ac:chgData name="Mathias Vercauteren" userId="fa5be325-c4b1-412f-aabb-20c14464bfb7" providerId="ADAL" clId="{25C97D6E-73B0-4140-96CD-2BA9D853D87A}" dt="2024-09-30T05:24:39.745" v="27348" actId="2711"/>
          <ac:spMkLst>
            <pc:docMk/>
            <pc:sldMk cId="2932007136" sldId="2147470597"/>
            <ac:spMk id="17" creationId="{E27B0E0A-F484-A83A-F9A3-897DE37D0DE1}"/>
          </ac:spMkLst>
        </pc:spChg>
        <pc:spChg chg="mod">
          <ac:chgData name="Mathias Vercauteren" userId="fa5be325-c4b1-412f-aabb-20c14464bfb7" providerId="ADAL" clId="{25C97D6E-73B0-4140-96CD-2BA9D853D87A}" dt="2024-09-30T05:24:39.745" v="27348" actId="2711"/>
          <ac:spMkLst>
            <pc:docMk/>
            <pc:sldMk cId="2932007136" sldId="2147470597"/>
            <ac:spMk id="18" creationId="{E4B352E5-7095-E9FB-281F-C89CFB72FDF0}"/>
          </ac:spMkLst>
        </pc:spChg>
        <pc:spChg chg="mod">
          <ac:chgData name="Mathias Vercauteren" userId="fa5be325-c4b1-412f-aabb-20c14464bfb7" providerId="ADAL" clId="{25C97D6E-73B0-4140-96CD-2BA9D853D87A}" dt="2024-09-30T05:24:39.745" v="27348" actId="2711"/>
          <ac:spMkLst>
            <pc:docMk/>
            <pc:sldMk cId="2932007136" sldId="2147470597"/>
            <ac:spMk id="19" creationId="{2F91A056-A17A-2799-101A-9A3A706300CC}"/>
          </ac:spMkLst>
        </pc:spChg>
        <pc:spChg chg="add mod">
          <ac:chgData name="Mathias Vercauteren" userId="fa5be325-c4b1-412f-aabb-20c14464bfb7" providerId="ADAL" clId="{25C97D6E-73B0-4140-96CD-2BA9D853D87A}" dt="2024-09-30T05:24:39.745" v="27348" actId="2711"/>
          <ac:spMkLst>
            <pc:docMk/>
            <pc:sldMk cId="2932007136" sldId="2147470597"/>
            <ac:spMk id="20" creationId="{9C335B81-9E7D-BC46-3D9A-3F312EE08C57}"/>
          </ac:spMkLst>
        </pc:spChg>
        <pc:spChg chg="add mod">
          <ac:chgData name="Mathias Vercauteren" userId="fa5be325-c4b1-412f-aabb-20c14464bfb7" providerId="ADAL" clId="{25C97D6E-73B0-4140-96CD-2BA9D853D87A}" dt="2024-09-30T05:24:39.745" v="27348" actId="2711"/>
          <ac:spMkLst>
            <pc:docMk/>
            <pc:sldMk cId="2932007136" sldId="2147470597"/>
            <ac:spMk id="21" creationId="{F6B11B08-4742-561D-3F07-BF2D3D8AFC53}"/>
          </ac:spMkLst>
        </pc:spChg>
        <pc:grpChg chg="mod">
          <ac:chgData name="Mathias Vercauteren" userId="fa5be325-c4b1-412f-aabb-20c14464bfb7" providerId="ADAL" clId="{25C97D6E-73B0-4140-96CD-2BA9D853D87A}" dt="2024-09-30T05:24:39.745" v="27348" actId="2711"/>
          <ac:grpSpMkLst>
            <pc:docMk/>
            <pc:sldMk cId="2932007136" sldId="2147470597"/>
            <ac:grpSpMk id="6" creationId="{BFCCA5E3-DE5A-6AB0-5DF8-077F3B31D1C3}"/>
          </ac:grpSpMkLst>
        </pc:grpChg>
        <pc:picChg chg="add mod">
          <ac:chgData name="Mathias Vercauteren" userId="fa5be325-c4b1-412f-aabb-20c14464bfb7" providerId="ADAL" clId="{25C97D6E-73B0-4140-96CD-2BA9D853D87A}" dt="2024-09-30T05:24:39.745" v="27348" actId="2711"/>
          <ac:picMkLst>
            <pc:docMk/>
            <pc:sldMk cId="2932007136" sldId="2147470597"/>
            <ac:picMk id="13" creationId="{84E48CF9-9501-F505-D483-FDCBD75B1220}"/>
          </ac:picMkLst>
        </pc:picChg>
        <pc:picChg chg="add mod">
          <ac:chgData name="Mathias Vercauteren" userId="fa5be325-c4b1-412f-aabb-20c14464bfb7" providerId="ADAL" clId="{25C97D6E-73B0-4140-96CD-2BA9D853D87A}" dt="2024-09-30T05:24:39.745" v="27348" actId="2711"/>
          <ac:picMkLst>
            <pc:docMk/>
            <pc:sldMk cId="2932007136" sldId="2147470597"/>
            <ac:picMk id="14" creationId="{C86E0952-1095-E7CC-CC45-4E3C2B86D3FB}"/>
          </ac:picMkLst>
        </pc:picChg>
        <pc:picChg chg="add del mod">
          <ac:chgData name="Mathias Vercauteren" userId="fa5be325-c4b1-412f-aabb-20c14464bfb7" providerId="ADAL" clId="{25C97D6E-73B0-4140-96CD-2BA9D853D87A}" dt="2024-09-26T13:02:09.769" v="20968" actId="478"/>
          <ac:picMkLst>
            <pc:docMk/>
            <pc:sldMk cId="2932007136" sldId="2147470597"/>
            <ac:picMk id="15" creationId="{75925477-FD0B-4E89-FF15-F02CF9AD62B3}"/>
          </ac:picMkLst>
        </pc:picChg>
        <pc:picChg chg="add mod">
          <ac:chgData name="Mathias Vercauteren" userId="fa5be325-c4b1-412f-aabb-20c14464bfb7" providerId="ADAL" clId="{25C97D6E-73B0-4140-96CD-2BA9D853D87A}" dt="2024-09-30T05:24:39.745" v="27348" actId="2711"/>
          <ac:picMkLst>
            <pc:docMk/>
            <pc:sldMk cId="2932007136" sldId="2147470597"/>
            <ac:picMk id="23" creationId="{A21706E1-1A82-9B01-96E4-A98C509EC030}"/>
          </ac:picMkLst>
        </pc:picChg>
      </pc:sldChg>
      <pc:sldChg chg="addSp modSp add mod modTransition">
        <pc:chgData name="Mathias Vercauteren" userId="fa5be325-c4b1-412f-aabb-20c14464bfb7" providerId="ADAL" clId="{25C97D6E-73B0-4140-96CD-2BA9D853D87A}" dt="2024-10-02T17:13:14.143" v="41813"/>
        <pc:sldMkLst>
          <pc:docMk/>
          <pc:sldMk cId="3147967694" sldId="2147470598"/>
        </pc:sldMkLst>
        <pc:spChg chg="mod">
          <ac:chgData name="Mathias Vercauteren" userId="fa5be325-c4b1-412f-aabb-20c14464bfb7" providerId="ADAL" clId="{25C97D6E-73B0-4140-96CD-2BA9D853D87A}" dt="2024-09-26T13:08:58.333" v="21256" actId="207"/>
          <ac:spMkLst>
            <pc:docMk/>
            <pc:sldMk cId="3147967694" sldId="2147470598"/>
            <ac:spMk id="13" creationId="{E792CAFE-656B-93BA-2FC7-E58F206C30E9}"/>
          </ac:spMkLst>
        </pc:spChg>
        <pc:spChg chg="mod">
          <ac:chgData name="Mathias Vercauteren" userId="fa5be325-c4b1-412f-aabb-20c14464bfb7" providerId="ADAL" clId="{25C97D6E-73B0-4140-96CD-2BA9D853D87A}" dt="2024-09-30T05:25:34.361" v="27368" actId="20577"/>
          <ac:spMkLst>
            <pc:docMk/>
            <pc:sldMk cId="3147967694" sldId="2147470598"/>
            <ac:spMk id="14" creationId="{76264049-32F4-8180-DC19-E12B5D2E94FF}"/>
          </ac:spMkLst>
        </pc:spChg>
        <pc:spChg chg="add mod">
          <ac:chgData name="Mathias Vercauteren" userId="fa5be325-c4b1-412f-aabb-20c14464bfb7" providerId="ADAL" clId="{25C97D6E-73B0-4140-96CD-2BA9D853D87A}" dt="2024-09-26T13:09:11.240" v="21260" actId="1076"/>
          <ac:spMkLst>
            <pc:docMk/>
            <pc:sldMk cId="3147967694" sldId="2147470598"/>
            <ac:spMk id="15" creationId="{03C05815-5EB9-6BA9-5AD3-77128A6FF8E4}"/>
          </ac:spMkLst>
        </pc:spChg>
        <pc:spChg chg="add mod">
          <ac:chgData name="Mathias Vercauteren" userId="fa5be325-c4b1-412f-aabb-20c14464bfb7" providerId="ADAL" clId="{25C97D6E-73B0-4140-96CD-2BA9D853D87A}" dt="2024-09-26T13:09:11.240" v="21260" actId="1076"/>
          <ac:spMkLst>
            <pc:docMk/>
            <pc:sldMk cId="3147967694" sldId="2147470598"/>
            <ac:spMk id="16" creationId="{74618042-5DDF-82D5-2D3F-C03F1210EF1C}"/>
          </ac:spMkLst>
        </pc:spChg>
        <pc:spChg chg="add mod">
          <ac:chgData name="Mathias Vercauteren" userId="fa5be325-c4b1-412f-aabb-20c14464bfb7" providerId="ADAL" clId="{25C97D6E-73B0-4140-96CD-2BA9D853D87A}" dt="2024-09-26T13:09:11.240" v="21260" actId="1076"/>
          <ac:spMkLst>
            <pc:docMk/>
            <pc:sldMk cId="3147967694" sldId="2147470598"/>
            <ac:spMk id="17" creationId="{5D7E0078-2E8B-18A5-8899-4339E99DB395}"/>
          </ac:spMkLst>
        </pc:spChg>
        <pc:spChg chg="add mod">
          <ac:chgData name="Mathias Vercauteren" userId="fa5be325-c4b1-412f-aabb-20c14464bfb7" providerId="ADAL" clId="{25C97D6E-73B0-4140-96CD-2BA9D853D87A}" dt="2024-09-26T13:09:11.240" v="21260" actId="1076"/>
          <ac:spMkLst>
            <pc:docMk/>
            <pc:sldMk cId="3147967694" sldId="2147470598"/>
            <ac:spMk id="20" creationId="{D436078D-5D6B-80BA-3191-386B252BEC2E}"/>
          </ac:spMkLst>
        </pc:spChg>
        <pc:spChg chg="add mod">
          <ac:chgData name="Mathias Vercauteren" userId="fa5be325-c4b1-412f-aabb-20c14464bfb7" providerId="ADAL" clId="{25C97D6E-73B0-4140-96CD-2BA9D853D87A}" dt="2024-09-26T13:09:11.240" v="21260" actId="1076"/>
          <ac:spMkLst>
            <pc:docMk/>
            <pc:sldMk cId="3147967694" sldId="2147470598"/>
            <ac:spMk id="21" creationId="{D61C56DB-1B3E-29F8-190F-E885B84CD7C5}"/>
          </ac:spMkLst>
        </pc:spChg>
        <pc:spChg chg="add mod">
          <ac:chgData name="Mathias Vercauteren" userId="fa5be325-c4b1-412f-aabb-20c14464bfb7" providerId="ADAL" clId="{25C97D6E-73B0-4140-96CD-2BA9D853D87A}" dt="2024-09-26T13:09:11.240" v="21260" actId="1076"/>
          <ac:spMkLst>
            <pc:docMk/>
            <pc:sldMk cId="3147967694" sldId="2147470598"/>
            <ac:spMk id="22" creationId="{D2BDD691-A367-5353-A2C6-54681768A943}"/>
          </ac:spMkLst>
        </pc:spChg>
        <pc:spChg chg="add mod">
          <ac:chgData name="Mathias Vercauteren" userId="fa5be325-c4b1-412f-aabb-20c14464bfb7" providerId="ADAL" clId="{25C97D6E-73B0-4140-96CD-2BA9D853D87A}" dt="2024-09-26T13:09:11.240" v="21260" actId="1076"/>
          <ac:spMkLst>
            <pc:docMk/>
            <pc:sldMk cId="3147967694" sldId="2147470598"/>
            <ac:spMk id="23" creationId="{631A1B45-63D5-D47A-BC34-D821271981E3}"/>
          </ac:spMkLst>
        </pc:spChg>
        <pc:spChg chg="add mod">
          <ac:chgData name="Mathias Vercauteren" userId="fa5be325-c4b1-412f-aabb-20c14464bfb7" providerId="ADAL" clId="{25C97D6E-73B0-4140-96CD-2BA9D853D87A}" dt="2024-09-26T13:09:11.240" v="21260" actId="1076"/>
          <ac:spMkLst>
            <pc:docMk/>
            <pc:sldMk cId="3147967694" sldId="2147470598"/>
            <ac:spMk id="24" creationId="{347DF861-FC06-1424-7FDC-D4E3D505DC45}"/>
          </ac:spMkLst>
        </pc:spChg>
        <pc:spChg chg="add mod">
          <ac:chgData name="Mathias Vercauteren" userId="fa5be325-c4b1-412f-aabb-20c14464bfb7" providerId="ADAL" clId="{25C97D6E-73B0-4140-96CD-2BA9D853D87A}" dt="2024-09-26T13:09:11.240" v="21260" actId="1076"/>
          <ac:spMkLst>
            <pc:docMk/>
            <pc:sldMk cId="3147967694" sldId="2147470598"/>
            <ac:spMk id="25" creationId="{C582343E-1614-C521-74D9-DA80A0AF756A}"/>
          </ac:spMkLst>
        </pc:spChg>
        <pc:spChg chg="add mod">
          <ac:chgData name="Mathias Vercauteren" userId="fa5be325-c4b1-412f-aabb-20c14464bfb7" providerId="ADAL" clId="{25C97D6E-73B0-4140-96CD-2BA9D853D87A}" dt="2024-09-26T13:09:11.240" v="21260" actId="1076"/>
          <ac:spMkLst>
            <pc:docMk/>
            <pc:sldMk cId="3147967694" sldId="2147470598"/>
            <ac:spMk id="26" creationId="{66FE1FBC-AA68-645C-4D78-E083BB31CCF8}"/>
          </ac:spMkLst>
        </pc:spChg>
        <pc:spChg chg="add mod">
          <ac:chgData name="Mathias Vercauteren" userId="fa5be325-c4b1-412f-aabb-20c14464bfb7" providerId="ADAL" clId="{25C97D6E-73B0-4140-96CD-2BA9D853D87A}" dt="2024-09-26T13:09:11.240" v="21260" actId="1076"/>
          <ac:spMkLst>
            <pc:docMk/>
            <pc:sldMk cId="3147967694" sldId="2147470598"/>
            <ac:spMk id="27" creationId="{DC0ABF3E-9EF3-54B9-BF8F-B8A1D4B10ED3}"/>
          </ac:spMkLst>
        </pc:spChg>
        <pc:spChg chg="add mod">
          <ac:chgData name="Mathias Vercauteren" userId="fa5be325-c4b1-412f-aabb-20c14464bfb7" providerId="ADAL" clId="{25C97D6E-73B0-4140-96CD-2BA9D853D87A}" dt="2024-09-26T13:09:11.240" v="21260" actId="1076"/>
          <ac:spMkLst>
            <pc:docMk/>
            <pc:sldMk cId="3147967694" sldId="2147470598"/>
            <ac:spMk id="28" creationId="{00329D3E-24C3-EF1C-AAA8-BEE753BBF0CE}"/>
          </ac:spMkLst>
        </pc:spChg>
        <pc:spChg chg="add mod">
          <ac:chgData name="Mathias Vercauteren" userId="fa5be325-c4b1-412f-aabb-20c14464bfb7" providerId="ADAL" clId="{25C97D6E-73B0-4140-96CD-2BA9D853D87A}" dt="2024-09-26T13:09:11.240" v="21260" actId="1076"/>
          <ac:spMkLst>
            <pc:docMk/>
            <pc:sldMk cId="3147967694" sldId="2147470598"/>
            <ac:spMk id="29" creationId="{D2E909CA-C94C-42C8-55EE-7BE8CF864F53}"/>
          </ac:spMkLst>
        </pc:spChg>
      </pc:sldChg>
      <pc:sldChg chg="addSp delSp modSp add mod modTransition">
        <pc:chgData name="Mathias Vercauteren" userId="fa5be325-c4b1-412f-aabb-20c14464bfb7" providerId="ADAL" clId="{25C97D6E-73B0-4140-96CD-2BA9D853D87A}" dt="2024-10-02T17:13:14.143" v="41813"/>
        <pc:sldMkLst>
          <pc:docMk/>
          <pc:sldMk cId="256373691" sldId="2147470599"/>
        </pc:sldMkLst>
        <pc:spChg chg="del">
          <ac:chgData name="Mathias Vercauteren" userId="fa5be325-c4b1-412f-aabb-20c14464bfb7" providerId="ADAL" clId="{25C97D6E-73B0-4140-96CD-2BA9D853D87A}" dt="2024-09-26T13:07:40.887" v="21230" actId="478"/>
          <ac:spMkLst>
            <pc:docMk/>
            <pc:sldMk cId="256373691" sldId="2147470599"/>
            <ac:spMk id="13" creationId="{E792CAFE-656B-93BA-2FC7-E58F206C30E9}"/>
          </ac:spMkLst>
        </pc:spChg>
        <pc:spChg chg="del">
          <ac:chgData name="Mathias Vercauteren" userId="fa5be325-c4b1-412f-aabb-20c14464bfb7" providerId="ADAL" clId="{25C97D6E-73B0-4140-96CD-2BA9D853D87A}" dt="2024-09-26T13:07:40.887" v="21230" actId="478"/>
          <ac:spMkLst>
            <pc:docMk/>
            <pc:sldMk cId="256373691" sldId="2147470599"/>
            <ac:spMk id="14" creationId="{76264049-32F4-8180-DC19-E12B5D2E94FF}"/>
          </ac:spMkLst>
        </pc:spChg>
        <pc:spChg chg="del">
          <ac:chgData name="Mathias Vercauteren" userId="fa5be325-c4b1-412f-aabb-20c14464bfb7" providerId="ADAL" clId="{25C97D6E-73B0-4140-96CD-2BA9D853D87A}" dt="2024-09-26T13:07:40.887" v="21230" actId="478"/>
          <ac:spMkLst>
            <pc:docMk/>
            <pc:sldMk cId="256373691" sldId="2147470599"/>
            <ac:spMk id="15" creationId="{03C05815-5EB9-6BA9-5AD3-77128A6FF8E4}"/>
          </ac:spMkLst>
        </pc:spChg>
        <pc:spChg chg="del">
          <ac:chgData name="Mathias Vercauteren" userId="fa5be325-c4b1-412f-aabb-20c14464bfb7" providerId="ADAL" clId="{25C97D6E-73B0-4140-96CD-2BA9D853D87A}" dt="2024-09-26T13:07:40.887" v="21230" actId="478"/>
          <ac:spMkLst>
            <pc:docMk/>
            <pc:sldMk cId="256373691" sldId="2147470599"/>
            <ac:spMk id="16" creationId="{74618042-5DDF-82D5-2D3F-C03F1210EF1C}"/>
          </ac:spMkLst>
        </pc:spChg>
        <pc:spChg chg="del">
          <ac:chgData name="Mathias Vercauteren" userId="fa5be325-c4b1-412f-aabb-20c14464bfb7" providerId="ADAL" clId="{25C97D6E-73B0-4140-96CD-2BA9D853D87A}" dt="2024-09-26T13:07:40.887" v="21230" actId="478"/>
          <ac:spMkLst>
            <pc:docMk/>
            <pc:sldMk cId="256373691" sldId="2147470599"/>
            <ac:spMk id="17" creationId="{5D7E0078-2E8B-18A5-8899-4339E99DB395}"/>
          </ac:spMkLst>
        </pc:spChg>
        <pc:spChg chg="del">
          <ac:chgData name="Mathias Vercauteren" userId="fa5be325-c4b1-412f-aabb-20c14464bfb7" providerId="ADAL" clId="{25C97D6E-73B0-4140-96CD-2BA9D853D87A}" dt="2024-09-26T13:07:40.887" v="21230" actId="478"/>
          <ac:spMkLst>
            <pc:docMk/>
            <pc:sldMk cId="256373691" sldId="2147470599"/>
            <ac:spMk id="20" creationId="{D436078D-5D6B-80BA-3191-386B252BEC2E}"/>
          </ac:spMkLst>
        </pc:spChg>
        <pc:spChg chg="del">
          <ac:chgData name="Mathias Vercauteren" userId="fa5be325-c4b1-412f-aabb-20c14464bfb7" providerId="ADAL" clId="{25C97D6E-73B0-4140-96CD-2BA9D853D87A}" dt="2024-09-26T13:07:40.887" v="21230" actId="478"/>
          <ac:spMkLst>
            <pc:docMk/>
            <pc:sldMk cId="256373691" sldId="2147470599"/>
            <ac:spMk id="21" creationId="{D61C56DB-1B3E-29F8-190F-E885B84CD7C5}"/>
          </ac:spMkLst>
        </pc:spChg>
        <pc:spChg chg="del">
          <ac:chgData name="Mathias Vercauteren" userId="fa5be325-c4b1-412f-aabb-20c14464bfb7" providerId="ADAL" clId="{25C97D6E-73B0-4140-96CD-2BA9D853D87A}" dt="2024-09-26T13:07:40.887" v="21230" actId="478"/>
          <ac:spMkLst>
            <pc:docMk/>
            <pc:sldMk cId="256373691" sldId="2147470599"/>
            <ac:spMk id="22" creationId="{D2BDD691-A367-5353-A2C6-54681768A943}"/>
          </ac:spMkLst>
        </pc:spChg>
        <pc:spChg chg="del">
          <ac:chgData name="Mathias Vercauteren" userId="fa5be325-c4b1-412f-aabb-20c14464bfb7" providerId="ADAL" clId="{25C97D6E-73B0-4140-96CD-2BA9D853D87A}" dt="2024-09-26T13:07:40.887" v="21230" actId="478"/>
          <ac:spMkLst>
            <pc:docMk/>
            <pc:sldMk cId="256373691" sldId="2147470599"/>
            <ac:spMk id="23" creationId="{631A1B45-63D5-D47A-BC34-D821271981E3}"/>
          </ac:spMkLst>
        </pc:spChg>
        <pc:spChg chg="del">
          <ac:chgData name="Mathias Vercauteren" userId="fa5be325-c4b1-412f-aabb-20c14464bfb7" providerId="ADAL" clId="{25C97D6E-73B0-4140-96CD-2BA9D853D87A}" dt="2024-09-26T13:07:40.887" v="21230" actId="478"/>
          <ac:spMkLst>
            <pc:docMk/>
            <pc:sldMk cId="256373691" sldId="2147470599"/>
            <ac:spMk id="24" creationId="{347DF861-FC06-1424-7FDC-D4E3D505DC45}"/>
          </ac:spMkLst>
        </pc:spChg>
        <pc:spChg chg="del">
          <ac:chgData name="Mathias Vercauteren" userId="fa5be325-c4b1-412f-aabb-20c14464bfb7" providerId="ADAL" clId="{25C97D6E-73B0-4140-96CD-2BA9D853D87A}" dt="2024-09-26T13:07:40.887" v="21230" actId="478"/>
          <ac:spMkLst>
            <pc:docMk/>
            <pc:sldMk cId="256373691" sldId="2147470599"/>
            <ac:spMk id="25" creationId="{C582343E-1614-C521-74D9-DA80A0AF756A}"/>
          </ac:spMkLst>
        </pc:spChg>
        <pc:spChg chg="del">
          <ac:chgData name="Mathias Vercauteren" userId="fa5be325-c4b1-412f-aabb-20c14464bfb7" providerId="ADAL" clId="{25C97D6E-73B0-4140-96CD-2BA9D853D87A}" dt="2024-09-26T13:07:40.887" v="21230" actId="478"/>
          <ac:spMkLst>
            <pc:docMk/>
            <pc:sldMk cId="256373691" sldId="2147470599"/>
            <ac:spMk id="26" creationId="{66FE1FBC-AA68-645C-4D78-E083BB31CCF8}"/>
          </ac:spMkLst>
        </pc:spChg>
        <pc:spChg chg="del">
          <ac:chgData name="Mathias Vercauteren" userId="fa5be325-c4b1-412f-aabb-20c14464bfb7" providerId="ADAL" clId="{25C97D6E-73B0-4140-96CD-2BA9D853D87A}" dt="2024-09-26T13:07:40.887" v="21230" actId="478"/>
          <ac:spMkLst>
            <pc:docMk/>
            <pc:sldMk cId="256373691" sldId="2147470599"/>
            <ac:spMk id="27" creationId="{DC0ABF3E-9EF3-54B9-BF8F-B8A1D4B10ED3}"/>
          </ac:spMkLst>
        </pc:spChg>
        <pc:spChg chg="del">
          <ac:chgData name="Mathias Vercauteren" userId="fa5be325-c4b1-412f-aabb-20c14464bfb7" providerId="ADAL" clId="{25C97D6E-73B0-4140-96CD-2BA9D853D87A}" dt="2024-09-26T13:07:40.887" v="21230" actId="478"/>
          <ac:spMkLst>
            <pc:docMk/>
            <pc:sldMk cId="256373691" sldId="2147470599"/>
            <ac:spMk id="28" creationId="{00329D3E-24C3-EF1C-AAA8-BEE753BBF0CE}"/>
          </ac:spMkLst>
        </pc:spChg>
        <pc:spChg chg="del">
          <ac:chgData name="Mathias Vercauteren" userId="fa5be325-c4b1-412f-aabb-20c14464bfb7" providerId="ADAL" clId="{25C97D6E-73B0-4140-96CD-2BA9D853D87A}" dt="2024-09-26T13:07:40.887" v="21230" actId="478"/>
          <ac:spMkLst>
            <pc:docMk/>
            <pc:sldMk cId="256373691" sldId="2147470599"/>
            <ac:spMk id="29" creationId="{D2E909CA-C94C-42C8-55EE-7BE8CF864F53}"/>
          </ac:spMkLst>
        </pc:spChg>
        <pc:picChg chg="add mod">
          <ac:chgData name="Mathias Vercauteren" userId="fa5be325-c4b1-412f-aabb-20c14464bfb7" providerId="ADAL" clId="{25C97D6E-73B0-4140-96CD-2BA9D853D87A}" dt="2024-09-26T13:07:43.037" v="21232" actId="1076"/>
          <ac:picMkLst>
            <pc:docMk/>
            <pc:sldMk cId="256373691" sldId="2147470599"/>
            <ac:picMk id="30" creationId="{867E15A3-DBE7-8121-AFE1-8BD40AE7C368}"/>
          </ac:picMkLst>
        </pc:picChg>
      </pc:sldChg>
      <pc:sldChg chg="modSp add mod modTransition">
        <pc:chgData name="Mathias Vercauteren" userId="fa5be325-c4b1-412f-aabb-20c14464bfb7" providerId="ADAL" clId="{25C97D6E-73B0-4140-96CD-2BA9D853D87A}" dt="2024-10-02T17:13:14.143" v="41813"/>
        <pc:sldMkLst>
          <pc:docMk/>
          <pc:sldMk cId="3579713347" sldId="2147470600"/>
        </pc:sldMkLst>
        <pc:spChg chg="mod">
          <ac:chgData name="Mathias Vercauteren" userId="fa5be325-c4b1-412f-aabb-20c14464bfb7" providerId="ADAL" clId="{25C97D6E-73B0-4140-96CD-2BA9D853D87A}" dt="2024-09-26T13:09:52.359" v="21277" actId="20577"/>
          <ac:spMkLst>
            <pc:docMk/>
            <pc:sldMk cId="3579713347" sldId="2147470600"/>
            <ac:spMk id="2" creationId="{C8A5EBF4-6C0B-E82E-DCF7-55720A2C10FD}"/>
          </ac:spMkLst>
        </pc:spChg>
        <pc:spChg chg="mod">
          <ac:chgData name="Mathias Vercauteren" userId="fa5be325-c4b1-412f-aabb-20c14464bfb7" providerId="ADAL" clId="{25C97D6E-73B0-4140-96CD-2BA9D853D87A}" dt="2024-09-26T13:09:55.094" v="21279" actId="20577"/>
          <ac:spMkLst>
            <pc:docMk/>
            <pc:sldMk cId="3579713347" sldId="2147470600"/>
            <ac:spMk id="3" creationId="{2C780633-A572-3BD2-CECD-F71BC5FF8723}"/>
          </ac:spMkLst>
        </pc:spChg>
        <pc:spChg chg="mod">
          <ac:chgData name="Mathias Vercauteren" userId="fa5be325-c4b1-412f-aabb-20c14464bfb7" providerId="ADAL" clId="{25C97D6E-73B0-4140-96CD-2BA9D853D87A}" dt="2024-09-26T18:03:58.237" v="22920" actId="20577"/>
          <ac:spMkLst>
            <pc:docMk/>
            <pc:sldMk cId="3579713347" sldId="2147470600"/>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424740899" sldId="2147470601"/>
        </pc:sldMkLst>
        <pc:spChg chg="mod">
          <ac:chgData name="Mathias Vercauteren" userId="fa5be325-c4b1-412f-aabb-20c14464bfb7" providerId="ADAL" clId="{25C97D6E-73B0-4140-96CD-2BA9D853D87A}" dt="2024-09-26T15:14:59.231" v="22044" actId="2711"/>
          <ac:spMkLst>
            <pc:docMk/>
            <pc:sldMk cId="424740899" sldId="2147470601"/>
            <ac:spMk id="2" creationId="{C8A5EBF4-6C0B-E82E-DCF7-55720A2C10FD}"/>
          </ac:spMkLst>
        </pc:spChg>
        <pc:spChg chg="mod">
          <ac:chgData name="Mathias Vercauteren" userId="fa5be325-c4b1-412f-aabb-20c14464bfb7" providerId="ADAL" clId="{25C97D6E-73B0-4140-96CD-2BA9D853D87A}" dt="2024-09-26T15:14:59.231" v="22044" actId="2711"/>
          <ac:spMkLst>
            <pc:docMk/>
            <pc:sldMk cId="424740899" sldId="2147470601"/>
            <ac:spMk id="3" creationId="{2C780633-A572-3BD2-CECD-F71BC5FF8723}"/>
          </ac:spMkLst>
        </pc:spChg>
        <pc:spChg chg="mod">
          <ac:chgData name="Mathias Vercauteren" userId="fa5be325-c4b1-412f-aabb-20c14464bfb7" providerId="ADAL" clId="{25C97D6E-73B0-4140-96CD-2BA9D853D87A}" dt="2024-09-26T15:14:59.231" v="22044" actId="2711"/>
          <ac:spMkLst>
            <pc:docMk/>
            <pc:sldMk cId="424740899" sldId="2147470601"/>
            <ac:spMk id="4" creationId="{75C206A2-9B4F-FF2B-88F0-6656F6A24395}"/>
          </ac:spMkLst>
        </pc:spChg>
        <pc:spChg chg="mod">
          <ac:chgData name="Mathias Vercauteren" userId="fa5be325-c4b1-412f-aabb-20c14464bfb7" providerId="ADAL" clId="{25C97D6E-73B0-4140-96CD-2BA9D853D87A}" dt="2024-09-26T15:14:59.231" v="22044" actId="2711"/>
          <ac:spMkLst>
            <pc:docMk/>
            <pc:sldMk cId="424740899" sldId="2147470601"/>
            <ac:spMk id="5" creationId="{5C7A90D9-53BF-813B-A37A-A5D78879EFA8}"/>
          </ac:spMkLst>
        </pc:spChg>
        <pc:spChg chg="mod">
          <ac:chgData name="Mathias Vercauteren" userId="fa5be325-c4b1-412f-aabb-20c14464bfb7" providerId="ADAL" clId="{25C97D6E-73B0-4140-96CD-2BA9D853D87A}" dt="2024-09-26T15:14:59.231" v="22044" actId="2711"/>
          <ac:spMkLst>
            <pc:docMk/>
            <pc:sldMk cId="424740899" sldId="2147470601"/>
            <ac:spMk id="7" creationId="{C1343108-129F-BE5E-B30F-AAF3B417A8B5}"/>
          </ac:spMkLst>
        </pc:spChg>
        <pc:spChg chg="mod">
          <ac:chgData name="Mathias Vercauteren" userId="fa5be325-c4b1-412f-aabb-20c14464bfb7" providerId="ADAL" clId="{25C97D6E-73B0-4140-96CD-2BA9D853D87A}" dt="2024-09-26T15:14:59.231" v="22044" actId="2711"/>
          <ac:spMkLst>
            <pc:docMk/>
            <pc:sldMk cId="424740899" sldId="2147470601"/>
            <ac:spMk id="9" creationId="{7B6AEFAF-A56B-6ACD-F31C-66149F5BA3F4}"/>
          </ac:spMkLst>
        </pc:spChg>
        <pc:spChg chg="mod">
          <ac:chgData name="Mathias Vercauteren" userId="fa5be325-c4b1-412f-aabb-20c14464bfb7" providerId="ADAL" clId="{25C97D6E-73B0-4140-96CD-2BA9D853D87A}" dt="2024-09-26T15:14:59.231" v="22044" actId="2711"/>
          <ac:spMkLst>
            <pc:docMk/>
            <pc:sldMk cId="424740899" sldId="2147470601"/>
            <ac:spMk id="10" creationId="{4AF8DCD6-F4C1-8E53-2DB8-0D35C42806D2}"/>
          </ac:spMkLst>
        </pc:spChg>
        <pc:spChg chg="mod">
          <ac:chgData name="Mathias Vercauteren" userId="fa5be325-c4b1-412f-aabb-20c14464bfb7" providerId="ADAL" clId="{25C97D6E-73B0-4140-96CD-2BA9D853D87A}" dt="2024-09-26T15:14:59.231" v="22044" actId="2711"/>
          <ac:spMkLst>
            <pc:docMk/>
            <pc:sldMk cId="424740899" sldId="2147470601"/>
            <ac:spMk id="11" creationId="{AB62074C-1E74-9D61-2D01-3F0C7BBFE769}"/>
          </ac:spMkLst>
        </pc:spChg>
        <pc:spChg chg="mod">
          <ac:chgData name="Mathias Vercauteren" userId="fa5be325-c4b1-412f-aabb-20c14464bfb7" providerId="ADAL" clId="{25C97D6E-73B0-4140-96CD-2BA9D853D87A}" dt="2024-09-26T15:14:59.231" v="22044" actId="2711"/>
          <ac:spMkLst>
            <pc:docMk/>
            <pc:sldMk cId="424740899" sldId="2147470601"/>
            <ac:spMk id="12" creationId="{83E212AC-47E9-57F0-A32C-37D92E9281D8}"/>
          </ac:spMkLst>
        </pc:spChg>
        <pc:spChg chg="add mod">
          <ac:chgData name="Mathias Vercauteren" userId="fa5be325-c4b1-412f-aabb-20c14464bfb7" providerId="ADAL" clId="{25C97D6E-73B0-4140-96CD-2BA9D853D87A}" dt="2024-09-26T15:14:59.231" v="22044" actId="2711"/>
          <ac:spMkLst>
            <pc:docMk/>
            <pc:sldMk cId="424740899" sldId="2147470601"/>
            <ac:spMk id="14" creationId="{66A69955-9357-BA7D-7A7D-CF570DD49501}"/>
          </ac:spMkLst>
        </pc:spChg>
        <pc:spChg chg="add mod">
          <ac:chgData name="Mathias Vercauteren" userId="fa5be325-c4b1-412f-aabb-20c14464bfb7" providerId="ADAL" clId="{25C97D6E-73B0-4140-96CD-2BA9D853D87A}" dt="2024-09-26T15:14:59.231" v="22044" actId="2711"/>
          <ac:spMkLst>
            <pc:docMk/>
            <pc:sldMk cId="424740899" sldId="2147470601"/>
            <ac:spMk id="15" creationId="{096822C6-2F86-C2EB-A5A7-F8D774AB21F4}"/>
          </ac:spMkLst>
        </pc:spChg>
        <pc:spChg chg="del">
          <ac:chgData name="Mathias Vercauteren" userId="fa5be325-c4b1-412f-aabb-20c14464bfb7" providerId="ADAL" clId="{25C97D6E-73B0-4140-96CD-2BA9D853D87A}" dt="2024-09-26T14:21:24.185" v="21327" actId="478"/>
          <ac:spMkLst>
            <pc:docMk/>
            <pc:sldMk cId="424740899" sldId="2147470601"/>
            <ac:spMk id="17" creationId="{E27B0E0A-F484-A83A-F9A3-897DE37D0DE1}"/>
          </ac:spMkLst>
        </pc:spChg>
        <pc:spChg chg="add mod">
          <ac:chgData name="Mathias Vercauteren" userId="fa5be325-c4b1-412f-aabb-20c14464bfb7" providerId="ADAL" clId="{25C97D6E-73B0-4140-96CD-2BA9D853D87A}" dt="2024-09-26T15:34:21.952" v="22509" actId="1076"/>
          <ac:spMkLst>
            <pc:docMk/>
            <pc:sldMk cId="424740899" sldId="2147470601"/>
            <ac:spMk id="17" creationId="{E5CFD405-33E9-9CCF-0A43-E2DC301C708C}"/>
          </ac:spMkLst>
        </pc:spChg>
        <pc:spChg chg="mod">
          <ac:chgData name="Mathias Vercauteren" userId="fa5be325-c4b1-412f-aabb-20c14464bfb7" providerId="ADAL" clId="{25C97D6E-73B0-4140-96CD-2BA9D853D87A}" dt="2024-09-26T15:14:59.231" v="22044" actId="2711"/>
          <ac:spMkLst>
            <pc:docMk/>
            <pc:sldMk cId="424740899" sldId="2147470601"/>
            <ac:spMk id="18" creationId="{E4B352E5-7095-E9FB-281F-C89CFB72FDF0}"/>
          </ac:spMkLst>
        </pc:spChg>
        <pc:spChg chg="mod">
          <ac:chgData name="Mathias Vercauteren" userId="fa5be325-c4b1-412f-aabb-20c14464bfb7" providerId="ADAL" clId="{25C97D6E-73B0-4140-96CD-2BA9D853D87A}" dt="2024-09-26T15:14:59.231" v="22044" actId="2711"/>
          <ac:spMkLst>
            <pc:docMk/>
            <pc:sldMk cId="424740899" sldId="2147470601"/>
            <ac:spMk id="19" creationId="{2F91A056-A17A-2799-101A-9A3A706300CC}"/>
          </ac:spMkLst>
        </pc:spChg>
        <pc:spChg chg="add mod">
          <ac:chgData name="Mathias Vercauteren" userId="fa5be325-c4b1-412f-aabb-20c14464bfb7" providerId="ADAL" clId="{25C97D6E-73B0-4140-96CD-2BA9D853D87A}" dt="2024-09-26T15:14:59.231" v="22044" actId="2711"/>
          <ac:spMkLst>
            <pc:docMk/>
            <pc:sldMk cId="424740899" sldId="2147470601"/>
            <ac:spMk id="21" creationId="{7E0AAE8B-55B2-8981-609A-7BDE6B5B47AE}"/>
          </ac:spMkLst>
        </pc:spChg>
        <pc:spChg chg="add mod">
          <ac:chgData name="Mathias Vercauteren" userId="fa5be325-c4b1-412f-aabb-20c14464bfb7" providerId="ADAL" clId="{25C97D6E-73B0-4140-96CD-2BA9D853D87A}" dt="2024-09-26T15:14:59.231" v="22044" actId="2711"/>
          <ac:spMkLst>
            <pc:docMk/>
            <pc:sldMk cId="424740899" sldId="2147470601"/>
            <ac:spMk id="22" creationId="{09CD8AF3-D93F-40FE-A808-11859432A01A}"/>
          </ac:spMkLst>
        </pc:spChg>
        <pc:spChg chg="mod">
          <ac:chgData name="Mathias Vercauteren" userId="fa5be325-c4b1-412f-aabb-20c14464bfb7" providerId="ADAL" clId="{25C97D6E-73B0-4140-96CD-2BA9D853D87A}" dt="2024-09-26T15:14:59.231" v="22044" actId="2711"/>
          <ac:spMkLst>
            <pc:docMk/>
            <pc:sldMk cId="424740899" sldId="2147470601"/>
            <ac:spMk id="26" creationId="{ECA239F1-80CE-19E8-1D63-7881A352C108}"/>
          </ac:spMkLst>
        </pc:spChg>
        <pc:spChg chg="mod">
          <ac:chgData name="Mathias Vercauteren" userId="fa5be325-c4b1-412f-aabb-20c14464bfb7" providerId="ADAL" clId="{25C97D6E-73B0-4140-96CD-2BA9D853D87A}" dt="2024-09-26T15:14:59.231" v="22044" actId="2711"/>
          <ac:spMkLst>
            <pc:docMk/>
            <pc:sldMk cId="424740899" sldId="2147470601"/>
            <ac:spMk id="29" creationId="{8F291F77-76C4-0328-B4A9-FE1759C7470B}"/>
          </ac:spMkLst>
        </pc:spChg>
        <pc:spChg chg="mod">
          <ac:chgData name="Mathias Vercauteren" userId="fa5be325-c4b1-412f-aabb-20c14464bfb7" providerId="ADAL" clId="{25C97D6E-73B0-4140-96CD-2BA9D853D87A}" dt="2024-09-26T15:14:59.231" v="22044" actId="2711"/>
          <ac:spMkLst>
            <pc:docMk/>
            <pc:sldMk cId="424740899" sldId="2147470601"/>
            <ac:spMk id="32" creationId="{69A943FE-C95F-F6F5-E541-ECE958F4812B}"/>
          </ac:spMkLst>
        </pc:spChg>
        <pc:spChg chg="add mod">
          <ac:chgData name="Mathias Vercauteren" userId="fa5be325-c4b1-412f-aabb-20c14464bfb7" providerId="ADAL" clId="{25C97D6E-73B0-4140-96CD-2BA9D853D87A}" dt="2024-09-26T15:14:59.231" v="22044" actId="2711"/>
          <ac:spMkLst>
            <pc:docMk/>
            <pc:sldMk cId="424740899" sldId="2147470601"/>
            <ac:spMk id="34" creationId="{BA5C5815-72FE-B7D9-6C7D-F18480FFF3C3}"/>
          </ac:spMkLst>
        </pc:spChg>
        <pc:spChg chg="add mod">
          <ac:chgData name="Mathias Vercauteren" userId="fa5be325-c4b1-412f-aabb-20c14464bfb7" providerId="ADAL" clId="{25C97D6E-73B0-4140-96CD-2BA9D853D87A}" dt="2024-09-26T15:14:59.231" v="22044" actId="2711"/>
          <ac:spMkLst>
            <pc:docMk/>
            <pc:sldMk cId="424740899" sldId="2147470601"/>
            <ac:spMk id="35" creationId="{8ECBC325-05F7-4188-B2F0-5F987EBA1CDE}"/>
          </ac:spMkLst>
        </pc:spChg>
        <pc:spChg chg="add mod">
          <ac:chgData name="Mathias Vercauteren" userId="fa5be325-c4b1-412f-aabb-20c14464bfb7" providerId="ADAL" clId="{25C97D6E-73B0-4140-96CD-2BA9D853D87A}" dt="2024-09-26T15:14:59.231" v="22044" actId="2711"/>
          <ac:spMkLst>
            <pc:docMk/>
            <pc:sldMk cId="424740899" sldId="2147470601"/>
            <ac:spMk id="36" creationId="{0B0BBA52-546E-3C5E-F6E8-D9F2563F36B8}"/>
          </ac:spMkLst>
        </pc:spChg>
        <pc:spChg chg="add mod">
          <ac:chgData name="Mathias Vercauteren" userId="fa5be325-c4b1-412f-aabb-20c14464bfb7" providerId="ADAL" clId="{25C97D6E-73B0-4140-96CD-2BA9D853D87A}" dt="2024-09-26T15:14:59.231" v="22044" actId="2711"/>
          <ac:spMkLst>
            <pc:docMk/>
            <pc:sldMk cId="424740899" sldId="2147470601"/>
            <ac:spMk id="37" creationId="{1B5CDC26-4C06-8760-64AD-38F0D6F3BD99}"/>
          </ac:spMkLst>
        </pc:spChg>
        <pc:spChg chg="add mod">
          <ac:chgData name="Mathias Vercauteren" userId="fa5be325-c4b1-412f-aabb-20c14464bfb7" providerId="ADAL" clId="{25C97D6E-73B0-4140-96CD-2BA9D853D87A}" dt="2024-09-26T15:14:59.231" v="22044" actId="2711"/>
          <ac:spMkLst>
            <pc:docMk/>
            <pc:sldMk cId="424740899" sldId="2147470601"/>
            <ac:spMk id="38" creationId="{B806F70B-B067-75E2-337F-53EFF6821269}"/>
          </ac:spMkLst>
        </pc:spChg>
        <pc:spChg chg="add mod">
          <ac:chgData name="Mathias Vercauteren" userId="fa5be325-c4b1-412f-aabb-20c14464bfb7" providerId="ADAL" clId="{25C97D6E-73B0-4140-96CD-2BA9D853D87A}" dt="2024-09-26T15:14:59.231" v="22044" actId="2711"/>
          <ac:spMkLst>
            <pc:docMk/>
            <pc:sldMk cId="424740899" sldId="2147470601"/>
            <ac:spMk id="39" creationId="{7D306465-C118-DCB4-F9CF-0B2761FBA7D8}"/>
          </ac:spMkLst>
        </pc:spChg>
        <pc:spChg chg="add mod">
          <ac:chgData name="Mathias Vercauteren" userId="fa5be325-c4b1-412f-aabb-20c14464bfb7" providerId="ADAL" clId="{25C97D6E-73B0-4140-96CD-2BA9D853D87A}" dt="2024-09-26T15:14:59.231" v="22044" actId="2711"/>
          <ac:spMkLst>
            <pc:docMk/>
            <pc:sldMk cId="424740899" sldId="2147470601"/>
            <ac:spMk id="40" creationId="{DDD76E88-855B-DE9D-D72D-A1FE66626E11}"/>
          </ac:spMkLst>
        </pc:spChg>
        <pc:spChg chg="add mod">
          <ac:chgData name="Mathias Vercauteren" userId="fa5be325-c4b1-412f-aabb-20c14464bfb7" providerId="ADAL" clId="{25C97D6E-73B0-4140-96CD-2BA9D853D87A}" dt="2024-09-26T15:14:59.231" v="22044" actId="2711"/>
          <ac:spMkLst>
            <pc:docMk/>
            <pc:sldMk cId="424740899" sldId="2147470601"/>
            <ac:spMk id="41" creationId="{23F6063A-2A02-3888-C411-F081459590EE}"/>
          </ac:spMkLst>
        </pc:spChg>
        <pc:spChg chg="add mod">
          <ac:chgData name="Mathias Vercauteren" userId="fa5be325-c4b1-412f-aabb-20c14464bfb7" providerId="ADAL" clId="{25C97D6E-73B0-4140-96CD-2BA9D853D87A}" dt="2024-09-26T15:14:59.231" v="22044" actId="2711"/>
          <ac:spMkLst>
            <pc:docMk/>
            <pc:sldMk cId="424740899" sldId="2147470601"/>
            <ac:spMk id="42" creationId="{FBE7BA2A-FEA0-C313-EE60-781E4C962408}"/>
          </ac:spMkLst>
        </pc:spChg>
        <pc:spChg chg="add mod">
          <ac:chgData name="Mathias Vercauteren" userId="fa5be325-c4b1-412f-aabb-20c14464bfb7" providerId="ADAL" clId="{25C97D6E-73B0-4140-96CD-2BA9D853D87A}" dt="2024-09-26T15:14:59.231" v="22044" actId="2711"/>
          <ac:spMkLst>
            <pc:docMk/>
            <pc:sldMk cId="424740899" sldId="2147470601"/>
            <ac:spMk id="43" creationId="{363F6B0D-E498-0C7C-2C60-6D173E0C21FA}"/>
          </ac:spMkLst>
        </pc:spChg>
        <pc:spChg chg="add mod">
          <ac:chgData name="Mathias Vercauteren" userId="fa5be325-c4b1-412f-aabb-20c14464bfb7" providerId="ADAL" clId="{25C97D6E-73B0-4140-96CD-2BA9D853D87A}" dt="2024-09-26T15:14:59.231" v="22044" actId="2711"/>
          <ac:spMkLst>
            <pc:docMk/>
            <pc:sldMk cId="424740899" sldId="2147470601"/>
            <ac:spMk id="44" creationId="{771AD1FD-631B-8B3D-3B73-9E8AA11C626D}"/>
          </ac:spMkLst>
        </pc:spChg>
        <pc:spChg chg="add mod">
          <ac:chgData name="Mathias Vercauteren" userId="fa5be325-c4b1-412f-aabb-20c14464bfb7" providerId="ADAL" clId="{25C97D6E-73B0-4140-96CD-2BA9D853D87A}" dt="2024-09-26T15:14:59.231" v="22044" actId="2711"/>
          <ac:spMkLst>
            <pc:docMk/>
            <pc:sldMk cId="424740899" sldId="2147470601"/>
            <ac:spMk id="45" creationId="{21CB352C-929A-DB81-34D6-4A9FEE9FFBA8}"/>
          </ac:spMkLst>
        </pc:spChg>
        <pc:spChg chg="add mod">
          <ac:chgData name="Mathias Vercauteren" userId="fa5be325-c4b1-412f-aabb-20c14464bfb7" providerId="ADAL" clId="{25C97D6E-73B0-4140-96CD-2BA9D853D87A}" dt="2024-09-26T15:14:59.231" v="22044" actId="2711"/>
          <ac:spMkLst>
            <pc:docMk/>
            <pc:sldMk cId="424740899" sldId="2147470601"/>
            <ac:spMk id="46" creationId="{EF3BE87B-981A-38D3-8AD4-C6D43C76AEDD}"/>
          </ac:spMkLst>
        </pc:spChg>
        <pc:spChg chg="add mod">
          <ac:chgData name="Mathias Vercauteren" userId="fa5be325-c4b1-412f-aabb-20c14464bfb7" providerId="ADAL" clId="{25C97D6E-73B0-4140-96CD-2BA9D853D87A}" dt="2024-09-26T15:14:59.231" v="22044" actId="2711"/>
          <ac:spMkLst>
            <pc:docMk/>
            <pc:sldMk cId="424740899" sldId="2147470601"/>
            <ac:spMk id="47" creationId="{721DFC73-7D0F-5F70-9799-856F8C9A4959}"/>
          </ac:spMkLst>
        </pc:spChg>
        <pc:spChg chg="add mod">
          <ac:chgData name="Mathias Vercauteren" userId="fa5be325-c4b1-412f-aabb-20c14464bfb7" providerId="ADAL" clId="{25C97D6E-73B0-4140-96CD-2BA9D853D87A}" dt="2024-09-26T15:14:59.231" v="22044" actId="2711"/>
          <ac:spMkLst>
            <pc:docMk/>
            <pc:sldMk cId="424740899" sldId="2147470601"/>
            <ac:spMk id="48" creationId="{5BB10CBA-A8FB-705E-4904-7764A81F057E}"/>
          </ac:spMkLst>
        </pc:spChg>
        <pc:spChg chg="add mod">
          <ac:chgData name="Mathias Vercauteren" userId="fa5be325-c4b1-412f-aabb-20c14464bfb7" providerId="ADAL" clId="{25C97D6E-73B0-4140-96CD-2BA9D853D87A}" dt="2024-09-26T15:14:59.231" v="22044" actId="2711"/>
          <ac:spMkLst>
            <pc:docMk/>
            <pc:sldMk cId="424740899" sldId="2147470601"/>
            <ac:spMk id="49" creationId="{33208440-EA48-748E-30E6-02E020F20F4A}"/>
          </ac:spMkLst>
        </pc:spChg>
        <pc:spChg chg="add mod">
          <ac:chgData name="Mathias Vercauteren" userId="fa5be325-c4b1-412f-aabb-20c14464bfb7" providerId="ADAL" clId="{25C97D6E-73B0-4140-96CD-2BA9D853D87A}" dt="2024-09-26T15:14:59.231" v="22044" actId="2711"/>
          <ac:spMkLst>
            <pc:docMk/>
            <pc:sldMk cId="424740899" sldId="2147470601"/>
            <ac:spMk id="50" creationId="{8DD4605F-1A86-46C8-28CB-A91A3F7B416C}"/>
          </ac:spMkLst>
        </pc:spChg>
        <pc:spChg chg="add mod">
          <ac:chgData name="Mathias Vercauteren" userId="fa5be325-c4b1-412f-aabb-20c14464bfb7" providerId="ADAL" clId="{25C97D6E-73B0-4140-96CD-2BA9D853D87A}" dt="2024-09-26T15:14:59.231" v="22044" actId="2711"/>
          <ac:spMkLst>
            <pc:docMk/>
            <pc:sldMk cId="424740899" sldId="2147470601"/>
            <ac:spMk id="51" creationId="{549FE790-4847-F521-3BAD-3BDE11BD1679}"/>
          </ac:spMkLst>
        </pc:spChg>
        <pc:spChg chg="add mod">
          <ac:chgData name="Mathias Vercauteren" userId="fa5be325-c4b1-412f-aabb-20c14464bfb7" providerId="ADAL" clId="{25C97D6E-73B0-4140-96CD-2BA9D853D87A}" dt="2024-09-26T15:14:59.231" v="22044" actId="2711"/>
          <ac:spMkLst>
            <pc:docMk/>
            <pc:sldMk cId="424740899" sldId="2147470601"/>
            <ac:spMk id="52" creationId="{CA1225E9-48FE-8B48-A8EF-2544B68311B0}"/>
          </ac:spMkLst>
        </pc:spChg>
        <pc:spChg chg="add mod">
          <ac:chgData name="Mathias Vercauteren" userId="fa5be325-c4b1-412f-aabb-20c14464bfb7" providerId="ADAL" clId="{25C97D6E-73B0-4140-96CD-2BA9D853D87A}" dt="2024-09-26T15:14:59.231" v="22044" actId="2711"/>
          <ac:spMkLst>
            <pc:docMk/>
            <pc:sldMk cId="424740899" sldId="2147470601"/>
            <ac:spMk id="53" creationId="{889C7C6D-FA0B-5C92-1379-CE79956D4C3D}"/>
          </ac:spMkLst>
        </pc:spChg>
        <pc:spChg chg="add mod">
          <ac:chgData name="Mathias Vercauteren" userId="fa5be325-c4b1-412f-aabb-20c14464bfb7" providerId="ADAL" clId="{25C97D6E-73B0-4140-96CD-2BA9D853D87A}" dt="2024-09-26T15:14:59.231" v="22044" actId="2711"/>
          <ac:spMkLst>
            <pc:docMk/>
            <pc:sldMk cId="424740899" sldId="2147470601"/>
            <ac:spMk id="54" creationId="{BC502E34-DEE9-AA58-E50A-E5399CF06DEA}"/>
          </ac:spMkLst>
        </pc:spChg>
        <pc:spChg chg="add mod">
          <ac:chgData name="Mathias Vercauteren" userId="fa5be325-c4b1-412f-aabb-20c14464bfb7" providerId="ADAL" clId="{25C97D6E-73B0-4140-96CD-2BA9D853D87A}" dt="2024-09-26T15:14:59.231" v="22044" actId="2711"/>
          <ac:spMkLst>
            <pc:docMk/>
            <pc:sldMk cId="424740899" sldId="2147470601"/>
            <ac:spMk id="55" creationId="{91787292-AB3C-AB08-D672-FCEE8BC8161F}"/>
          </ac:spMkLst>
        </pc:spChg>
        <pc:spChg chg="add mod">
          <ac:chgData name="Mathias Vercauteren" userId="fa5be325-c4b1-412f-aabb-20c14464bfb7" providerId="ADAL" clId="{25C97D6E-73B0-4140-96CD-2BA9D853D87A}" dt="2024-09-26T15:14:59.231" v="22044" actId="2711"/>
          <ac:spMkLst>
            <pc:docMk/>
            <pc:sldMk cId="424740899" sldId="2147470601"/>
            <ac:spMk id="56" creationId="{5E446299-9F4B-E995-BA06-A37CF26EF82A}"/>
          </ac:spMkLst>
        </pc:spChg>
        <pc:spChg chg="add mod">
          <ac:chgData name="Mathias Vercauteren" userId="fa5be325-c4b1-412f-aabb-20c14464bfb7" providerId="ADAL" clId="{25C97D6E-73B0-4140-96CD-2BA9D853D87A}" dt="2024-09-26T15:14:59.231" v="22044" actId="2711"/>
          <ac:spMkLst>
            <pc:docMk/>
            <pc:sldMk cId="424740899" sldId="2147470601"/>
            <ac:spMk id="57" creationId="{3C11B077-9AF7-2633-A6BD-D5E655FAFCC7}"/>
          </ac:spMkLst>
        </pc:spChg>
        <pc:spChg chg="add mod">
          <ac:chgData name="Mathias Vercauteren" userId="fa5be325-c4b1-412f-aabb-20c14464bfb7" providerId="ADAL" clId="{25C97D6E-73B0-4140-96CD-2BA9D853D87A}" dt="2024-09-26T15:14:59.231" v="22044" actId="2711"/>
          <ac:spMkLst>
            <pc:docMk/>
            <pc:sldMk cId="424740899" sldId="2147470601"/>
            <ac:spMk id="58" creationId="{5D789259-7DE0-0E8E-B7F1-51599D60C698}"/>
          </ac:spMkLst>
        </pc:spChg>
        <pc:spChg chg="add mod">
          <ac:chgData name="Mathias Vercauteren" userId="fa5be325-c4b1-412f-aabb-20c14464bfb7" providerId="ADAL" clId="{25C97D6E-73B0-4140-96CD-2BA9D853D87A}" dt="2024-09-26T15:14:59.231" v="22044" actId="2711"/>
          <ac:spMkLst>
            <pc:docMk/>
            <pc:sldMk cId="424740899" sldId="2147470601"/>
            <ac:spMk id="59" creationId="{C9954420-DE2C-9235-E41D-2B8749F87C4F}"/>
          </ac:spMkLst>
        </pc:spChg>
        <pc:spChg chg="add mod">
          <ac:chgData name="Mathias Vercauteren" userId="fa5be325-c4b1-412f-aabb-20c14464bfb7" providerId="ADAL" clId="{25C97D6E-73B0-4140-96CD-2BA9D853D87A}" dt="2024-09-26T15:14:59.231" v="22044" actId="2711"/>
          <ac:spMkLst>
            <pc:docMk/>
            <pc:sldMk cId="424740899" sldId="2147470601"/>
            <ac:spMk id="60" creationId="{A2245EB4-9DB2-4810-9D9B-2CE6525F37CA}"/>
          </ac:spMkLst>
        </pc:spChg>
        <pc:spChg chg="add mod">
          <ac:chgData name="Mathias Vercauteren" userId="fa5be325-c4b1-412f-aabb-20c14464bfb7" providerId="ADAL" clId="{25C97D6E-73B0-4140-96CD-2BA9D853D87A}" dt="2024-09-26T15:14:59.231" v="22044" actId="2711"/>
          <ac:spMkLst>
            <pc:docMk/>
            <pc:sldMk cId="424740899" sldId="2147470601"/>
            <ac:spMk id="61" creationId="{95C3F0D1-618F-F67F-2087-DDDC02BBDF04}"/>
          </ac:spMkLst>
        </pc:spChg>
        <pc:spChg chg="add mod">
          <ac:chgData name="Mathias Vercauteren" userId="fa5be325-c4b1-412f-aabb-20c14464bfb7" providerId="ADAL" clId="{25C97D6E-73B0-4140-96CD-2BA9D853D87A}" dt="2024-09-26T15:14:59.231" v="22044" actId="2711"/>
          <ac:spMkLst>
            <pc:docMk/>
            <pc:sldMk cId="424740899" sldId="2147470601"/>
            <ac:spMk id="62" creationId="{0A2FAF77-A71C-A8A0-0CEE-925A8C59CAE8}"/>
          </ac:spMkLst>
        </pc:spChg>
        <pc:spChg chg="add mod">
          <ac:chgData name="Mathias Vercauteren" userId="fa5be325-c4b1-412f-aabb-20c14464bfb7" providerId="ADAL" clId="{25C97D6E-73B0-4140-96CD-2BA9D853D87A}" dt="2024-09-26T15:14:59.231" v="22044" actId="2711"/>
          <ac:spMkLst>
            <pc:docMk/>
            <pc:sldMk cId="424740899" sldId="2147470601"/>
            <ac:spMk id="63" creationId="{CB0A98FF-CBA0-40A1-26E1-DF43F320DE4A}"/>
          </ac:spMkLst>
        </pc:spChg>
        <pc:spChg chg="add mod">
          <ac:chgData name="Mathias Vercauteren" userId="fa5be325-c4b1-412f-aabb-20c14464bfb7" providerId="ADAL" clId="{25C97D6E-73B0-4140-96CD-2BA9D853D87A}" dt="2024-09-26T15:14:59.231" v="22044" actId="2711"/>
          <ac:spMkLst>
            <pc:docMk/>
            <pc:sldMk cId="424740899" sldId="2147470601"/>
            <ac:spMk id="64" creationId="{C91BDAB8-269A-3A07-6698-22A0398507C0}"/>
          </ac:spMkLst>
        </pc:spChg>
        <pc:spChg chg="add mod">
          <ac:chgData name="Mathias Vercauteren" userId="fa5be325-c4b1-412f-aabb-20c14464bfb7" providerId="ADAL" clId="{25C97D6E-73B0-4140-96CD-2BA9D853D87A}" dt="2024-09-26T15:14:59.231" v="22044" actId="2711"/>
          <ac:spMkLst>
            <pc:docMk/>
            <pc:sldMk cId="424740899" sldId="2147470601"/>
            <ac:spMk id="65" creationId="{47D66BEB-6A10-43CA-BA94-48C2B3B03EDD}"/>
          </ac:spMkLst>
        </pc:spChg>
        <pc:grpChg chg="add mod">
          <ac:chgData name="Mathias Vercauteren" userId="fa5be325-c4b1-412f-aabb-20c14464bfb7" providerId="ADAL" clId="{25C97D6E-73B0-4140-96CD-2BA9D853D87A}" dt="2024-09-26T14:35:06.868" v="21459" actId="1076"/>
          <ac:grpSpMkLst>
            <pc:docMk/>
            <pc:sldMk cId="424740899" sldId="2147470601"/>
            <ac:grpSpMk id="25" creationId="{8EE584BC-12B1-CBE4-D869-21D16667385A}"/>
          </ac:grpSpMkLst>
        </pc:grpChg>
        <pc:grpChg chg="add mod">
          <ac:chgData name="Mathias Vercauteren" userId="fa5be325-c4b1-412f-aabb-20c14464bfb7" providerId="ADAL" clId="{25C97D6E-73B0-4140-96CD-2BA9D853D87A}" dt="2024-09-26T14:35:06.868" v="21459" actId="1076"/>
          <ac:grpSpMkLst>
            <pc:docMk/>
            <pc:sldMk cId="424740899" sldId="2147470601"/>
            <ac:grpSpMk id="28" creationId="{7B27FA8D-773A-0E8F-418A-E738D0147F91}"/>
          </ac:grpSpMkLst>
        </pc:grpChg>
        <pc:grpChg chg="add mod">
          <ac:chgData name="Mathias Vercauteren" userId="fa5be325-c4b1-412f-aabb-20c14464bfb7" providerId="ADAL" clId="{25C97D6E-73B0-4140-96CD-2BA9D853D87A}" dt="2024-09-26T14:35:06.868" v="21459" actId="1076"/>
          <ac:grpSpMkLst>
            <pc:docMk/>
            <pc:sldMk cId="424740899" sldId="2147470601"/>
            <ac:grpSpMk id="31" creationId="{75980E18-1487-3BE7-A946-6F5F01962C32}"/>
          </ac:grpSpMkLst>
        </pc:grpChg>
        <pc:picChg chg="add mod">
          <ac:chgData name="Mathias Vercauteren" userId="fa5be325-c4b1-412f-aabb-20c14464bfb7" providerId="ADAL" clId="{25C97D6E-73B0-4140-96CD-2BA9D853D87A}" dt="2024-09-26T14:26:38.537" v="21379" actId="1076"/>
          <ac:picMkLst>
            <pc:docMk/>
            <pc:sldMk cId="424740899" sldId="2147470601"/>
            <ac:picMk id="13" creationId="{B9A1E03C-9D7A-B862-7FDB-2FCBA257B3DB}"/>
          </ac:picMkLst>
        </pc:picChg>
        <pc:picChg chg="add mod">
          <ac:chgData name="Mathias Vercauteren" userId="fa5be325-c4b1-412f-aabb-20c14464bfb7" providerId="ADAL" clId="{25C97D6E-73B0-4140-96CD-2BA9D853D87A}" dt="2024-09-26T14:33:00.976" v="21384" actId="1076"/>
          <ac:picMkLst>
            <pc:docMk/>
            <pc:sldMk cId="424740899" sldId="2147470601"/>
            <ac:picMk id="16" creationId="{1DCA749D-4417-BB1D-BEA4-20FEFC99417C}"/>
          </ac:picMkLst>
        </pc:picChg>
        <pc:picChg chg="add mod">
          <ac:chgData name="Mathias Vercauteren" userId="fa5be325-c4b1-412f-aabb-20c14464bfb7" providerId="ADAL" clId="{25C97D6E-73B0-4140-96CD-2BA9D853D87A}" dt="2024-09-26T14:35:12.365" v="21462" actId="1076"/>
          <ac:picMkLst>
            <pc:docMk/>
            <pc:sldMk cId="424740899" sldId="2147470601"/>
            <ac:picMk id="20" creationId="{4A9A67AF-1FEA-5FA5-D86F-AA42527078A8}"/>
          </ac:picMkLst>
        </pc:picChg>
        <pc:picChg chg="add del mod">
          <ac:chgData name="Mathias Vercauteren" userId="fa5be325-c4b1-412f-aabb-20c14464bfb7" providerId="ADAL" clId="{25C97D6E-73B0-4140-96CD-2BA9D853D87A}" dt="2024-09-26T14:35:02.702" v="21458" actId="478"/>
          <ac:picMkLst>
            <pc:docMk/>
            <pc:sldMk cId="424740899" sldId="2147470601"/>
            <ac:picMk id="23" creationId="{63ABA663-F870-6BCC-5986-A71C98523002}"/>
          </ac:picMkLst>
        </pc:picChg>
        <pc:picChg chg="add del mod">
          <ac:chgData name="Mathias Vercauteren" userId="fa5be325-c4b1-412f-aabb-20c14464bfb7" providerId="ADAL" clId="{25C97D6E-73B0-4140-96CD-2BA9D853D87A}" dt="2024-09-26T15:13:03.353" v="22012" actId="478"/>
          <ac:picMkLst>
            <pc:docMk/>
            <pc:sldMk cId="424740899" sldId="2147470601"/>
            <ac:picMk id="24" creationId="{6B6FFBD7-B518-6A71-CF7D-BF4D287E08FA}"/>
          </ac:picMkLst>
        </pc:picChg>
        <pc:picChg chg="mod">
          <ac:chgData name="Mathias Vercauteren" userId="fa5be325-c4b1-412f-aabb-20c14464bfb7" providerId="ADAL" clId="{25C97D6E-73B0-4140-96CD-2BA9D853D87A}" dt="2024-09-26T14:34:58.825" v="21456"/>
          <ac:picMkLst>
            <pc:docMk/>
            <pc:sldMk cId="424740899" sldId="2147470601"/>
            <ac:picMk id="27" creationId="{766F2FB5-3548-C196-8F1E-BF59F06BAA6D}"/>
          </ac:picMkLst>
        </pc:picChg>
        <pc:picChg chg="mod">
          <ac:chgData name="Mathias Vercauteren" userId="fa5be325-c4b1-412f-aabb-20c14464bfb7" providerId="ADAL" clId="{25C97D6E-73B0-4140-96CD-2BA9D853D87A}" dt="2024-09-26T14:34:58.825" v="21456"/>
          <ac:picMkLst>
            <pc:docMk/>
            <pc:sldMk cId="424740899" sldId="2147470601"/>
            <ac:picMk id="30" creationId="{DEB1045B-F8F0-15DC-FE98-F6F00117B538}"/>
          </ac:picMkLst>
        </pc:picChg>
        <pc:picChg chg="mod">
          <ac:chgData name="Mathias Vercauteren" userId="fa5be325-c4b1-412f-aabb-20c14464bfb7" providerId="ADAL" clId="{25C97D6E-73B0-4140-96CD-2BA9D853D87A}" dt="2024-09-26T14:34:58.825" v="21456"/>
          <ac:picMkLst>
            <pc:docMk/>
            <pc:sldMk cId="424740899" sldId="2147470601"/>
            <ac:picMk id="33" creationId="{9DE26578-6AD4-EEA6-BE86-5C00FD834E58}"/>
          </ac:picMkLst>
        </pc:picChg>
      </pc:sldChg>
      <pc:sldChg chg="modSp add mod modTransition">
        <pc:chgData name="Mathias Vercauteren" userId="fa5be325-c4b1-412f-aabb-20c14464bfb7" providerId="ADAL" clId="{25C97D6E-73B0-4140-96CD-2BA9D853D87A}" dt="2024-10-02T17:13:14.143" v="41813"/>
        <pc:sldMkLst>
          <pc:docMk/>
          <pc:sldMk cId="4058624642" sldId="2147470602"/>
        </pc:sldMkLst>
        <pc:spChg chg="mod">
          <ac:chgData name="Mathias Vercauteren" userId="fa5be325-c4b1-412f-aabb-20c14464bfb7" providerId="ADAL" clId="{25C97D6E-73B0-4140-96CD-2BA9D853D87A}" dt="2024-09-26T14:24:02.173" v="21370" actId="207"/>
          <ac:spMkLst>
            <pc:docMk/>
            <pc:sldMk cId="4058624642" sldId="2147470602"/>
            <ac:spMk id="17" creationId="{E27B0E0A-F484-A83A-F9A3-897DE37D0DE1}"/>
          </ac:spMkLst>
        </pc:spChg>
        <pc:spChg chg="mod">
          <ac:chgData name="Mathias Vercauteren" userId="fa5be325-c4b1-412f-aabb-20c14464bfb7" providerId="ADAL" clId="{25C97D6E-73B0-4140-96CD-2BA9D853D87A}" dt="2024-09-26T14:20:50.497" v="21323" actId="207"/>
          <ac:spMkLst>
            <pc:docMk/>
            <pc:sldMk cId="4058624642" sldId="2147470602"/>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157980398" sldId="2147470603"/>
        </pc:sldMkLst>
        <pc:spChg chg="add mod">
          <ac:chgData name="Mathias Vercauteren" userId="fa5be325-c4b1-412f-aabb-20c14464bfb7" providerId="ADAL" clId="{25C97D6E-73B0-4140-96CD-2BA9D853D87A}" dt="2024-09-26T15:25:41.338" v="22269" actId="20577"/>
          <ac:spMkLst>
            <pc:docMk/>
            <pc:sldMk cId="157980398" sldId="2147470603"/>
            <ac:spMk id="13" creationId="{1BAE0D6F-FC30-7797-C345-1F8B47F5C896}"/>
          </ac:spMkLst>
        </pc:spChg>
        <pc:spChg chg="add mod">
          <ac:chgData name="Mathias Vercauteren" userId="fa5be325-c4b1-412f-aabb-20c14464bfb7" providerId="ADAL" clId="{25C97D6E-73B0-4140-96CD-2BA9D853D87A}" dt="2024-09-26T14:33:21.556" v="21400" actId="20577"/>
          <ac:spMkLst>
            <pc:docMk/>
            <pc:sldMk cId="157980398" sldId="2147470603"/>
            <ac:spMk id="14" creationId="{AEFF5782-4974-03E8-2D31-0811512B7EB4}"/>
          </ac:spMkLst>
        </pc:spChg>
        <pc:spChg chg="del">
          <ac:chgData name="Mathias Vercauteren" userId="fa5be325-c4b1-412f-aabb-20c14464bfb7" providerId="ADAL" clId="{25C97D6E-73B0-4140-96CD-2BA9D853D87A}" dt="2024-09-26T14:21:08.044" v="21325" actId="478"/>
          <ac:spMkLst>
            <pc:docMk/>
            <pc:sldMk cId="157980398" sldId="2147470603"/>
            <ac:spMk id="17" creationId="{E27B0E0A-F484-A83A-F9A3-897DE37D0DE1}"/>
          </ac:spMkLst>
        </pc:spChg>
        <pc:spChg chg="mod">
          <ac:chgData name="Mathias Vercauteren" userId="fa5be325-c4b1-412f-aabb-20c14464bfb7" providerId="ADAL" clId="{25C97D6E-73B0-4140-96CD-2BA9D853D87A}" dt="2024-09-26T14:20:48.376" v="21322" actId="207"/>
          <ac:spMkLst>
            <pc:docMk/>
            <pc:sldMk cId="157980398" sldId="2147470603"/>
            <ac:spMk id="19" creationId="{2F91A056-A17A-2799-101A-9A3A706300CC}"/>
          </ac:spMkLst>
        </pc:spChg>
      </pc:sldChg>
      <pc:sldChg chg="addSp delSp modSp add mod modTransition delAnim">
        <pc:chgData name="Mathias Vercauteren" userId="fa5be325-c4b1-412f-aabb-20c14464bfb7" providerId="ADAL" clId="{25C97D6E-73B0-4140-96CD-2BA9D853D87A}" dt="2024-10-02T17:13:14.143" v="41813"/>
        <pc:sldMkLst>
          <pc:docMk/>
          <pc:sldMk cId="2682352131" sldId="2147470604"/>
        </pc:sldMkLst>
        <pc:spChg chg="del">
          <ac:chgData name="Mathias Vercauteren" userId="fa5be325-c4b1-412f-aabb-20c14464bfb7" providerId="ADAL" clId="{25C97D6E-73B0-4140-96CD-2BA9D853D87A}" dt="2024-09-26T14:25:25.095" v="21372" actId="478"/>
          <ac:spMkLst>
            <pc:docMk/>
            <pc:sldMk cId="2682352131" sldId="2147470604"/>
            <ac:spMk id="30" creationId="{02A3566E-D8B4-65B3-6276-49F1053CD0DB}"/>
          </ac:spMkLst>
        </pc:spChg>
        <pc:spChg chg="del">
          <ac:chgData name="Mathias Vercauteren" userId="fa5be325-c4b1-412f-aabb-20c14464bfb7" providerId="ADAL" clId="{25C97D6E-73B0-4140-96CD-2BA9D853D87A}" dt="2024-09-26T14:25:25.095" v="21372" actId="478"/>
          <ac:spMkLst>
            <pc:docMk/>
            <pc:sldMk cId="2682352131" sldId="2147470604"/>
            <ac:spMk id="35" creationId="{B01A9AC9-122A-1044-F650-3A87542E80C7}"/>
          </ac:spMkLst>
        </pc:spChg>
        <pc:spChg chg="del">
          <ac:chgData name="Mathias Vercauteren" userId="fa5be325-c4b1-412f-aabb-20c14464bfb7" providerId="ADAL" clId="{25C97D6E-73B0-4140-96CD-2BA9D853D87A}" dt="2024-09-26T14:25:25.095" v="21372" actId="478"/>
          <ac:spMkLst>
            <pc:docMk/>
            <pc:sldMk cId="2682352131" sldId="2147470604"/>
            <ac:spMk id="36" creationId="{2F9B996D-17EC-44D1-EDCC-BEE8D5FED087}"/>
          </ac:spMkLst>
        </pc:spChg>
        <pc:spChg chg="del">
          <ac:chgData name="Mathias Vercauteren" userId="fa5be325-c4b1-412f-aabb-20c14464bfb7" providerId="ADAL" clId="{25C97D6E-73B0-4140-96CD-2BA9D853D87A}" dt="2024-09-26T14:25:25.095" v="21372" actId="478"/>
          <ac:spMkLst>
            <pc:docMk/>
            <pc:sldMk cId="2682352131" sldId="2147470604"/>
            <ac:spMk id="37" creationId="{586FCB26-278B-6927-887E-6DA6A58C82CB}"/>
          </ac:spMkLst>
        </pc:spChg>
        <pc:spChg chg="del">
          <ac:chgData name="Mathias Vercauteren" userId="fa5be325-c4b1-412f-aabb-20c14464bfb7" providerId="ADAL" clId="{25C97D6E-73B0-4140-96CD-2BA9D853D87A}" dt="2024-09-26T14:25:25.095" v="21372" actId="478"/>
          <ac:spMkLst>
            <pc:docMk/>
            <pc:sldMk cId="2682352131" sldId="2147470604"/>
            <ac:spMk id="38" creationId="{F0036AD1-5128-7472-126F-59B25373C9A3}"/>
          </ac:spMkLst>
        </pc:spChg>
        <pc:spChg chg="del">
          <ac:chgData name="Mathias Vercauteren" userId="fa5be325-c4b1-412f-aabb-20c14464bfb7" providerId="ADAL" clId="{25C97D6E-73B0-4140-96CD-2BA9D853D87A}" dt="2024-09-26T14:25:25.095" v="21372" actId="478"/>
          <ac:spMkLst>
            <pc:docMk/>
            <pc:sldMk cId="2682352131" sldId="2147470604"/>
            <ac:spMk id="65" creationId="{1251443F-089C-1FE2-0115-07E7A2E9777D}"/>
          </ac:spMkLst>
        </pc:spChg>
        <pc:spChg chg="del">
          <ac:chgData name="Mathias Vercauteren" userId="fa5be325-c4b1-412f-aabb-20c14464bfb7" providerId="ADAL" clId="{25C97D6E-73B0-4140-96CD-2BA9D853D87A}" dt="2024-09-26T14:25:25.095" v="21372" actId="478"/>
          <ac:spMkLst>
            <pc:docMk/>
            <pc:sldMk cId="2682352131" sldId="2147470604"/>
            <ac:spMk id="66" creationId="{E848BA0E-1049-642F-51C2-F7291AF1FBA4}"/>
          </ac:spMkLst>
        </pc:spChg>
        <pc:spChg chg="del">
          <ac:chgData name="Mathias Vercauteren" userId="fa5be325-c4b1-412f-aabb-20c14464bfb7" providerId="ADAL" clId="{25C97D6E-73B0-4140-96CD-2BA9D853D87A}" dt="2024-09-26T14:25:25.095" v="21372" actId="478"/>
          <ac:spMkLst>
            <pc:docMk/>
            <pc:sldMk cId="2682352131" sldId="2147470604"/>
            <ac:spMk id="67" creationId="{32A634EB-EA0B-8649-B189-FBEE94E98B59}"/>
          </ac:spMkLst>
        </pc:spChg>
        <pc:spChg chg="del">
          <ac:chgData name="Mathias Vercauteren" userId="fa5be325-c4b1-412f-aabb-20c14464bfb7" providerId="ADAL" clId="{25C97D6E-73B0-4140-96CD-2BA9D853D87A}" dt="2024-09-26T14:25:25.095" v="21372" actId="478"/>
          <ac:spMkLst>
            <pc:docMk/>
            <pc:sldMk cId="2682352131" sldId="2147470604"/>
            <ac:spMk id="68" creationId="{6F31A09F-E1F6-BA4E-DBB3-E76282A1B2C4}"/>
          </ac:spMkLst>
        </pc:spChg>
        <pc:spChg chg="del">
          <ac:chgData name="Mathias Vercauteren" userId="fa5be325-c4b1-412f-aabb-20c14464bfb7" providerId="ADAL" clId="{25C97D6E-73B0-4140-96CD-2BA9D853D87A}" dt="2024-09-26T14:25:25.095" v="21372" actId="478"/>
          <ac:spMkLst>
            <pc:docMk/>
            <pc:sldMk cId="2682352131" sldId="2147470604"/>
            <ac:spMk id="69" creationId="{AF067A83-38C6-074E-F93E-82A06E1B7CF0}"/>
          </ac:spMkLst>
        </pc:spChg>
        <pc:spChg chg="del">
          <ac:chgData name="Mathias Vercauteren" userId="fa5be325-c4b1-412f-aabb-20c14464bfb7" providerId="ADAL" clId="{25C97D6E-73B0-4140-96CD-2BA9D853D87A}" dt="2024-09-26T14:25:25.095" v="21372" actId="478"/>
          <ac:spMkLst>
            <pc:docMk/>
            <pc:sldMk cId="2682352131" sldId="2147470604"/>
            <ac:spMk id="70" creationId="{89BBBE7D-000D-67DE-9ADA-83C61B536645}"/>
          </ac:spMkLst>
        </pc:spChg>
        <pc:spChg chg="del">
          <ac:chgData name="Mathias Vercauteren" userId="fa5be325-c4b1-412f-aabb-20c14464bfb7" providerId="ADAL" clId="{25C97D6E-73B0-4140-96CD-2BA9D853D87A}" dt="2024-09-26T14:25:25.095" v="21372" actId="478"/>
          <ac:spMkLst>
            <pc:docMk/>
            <pc:sldMk cId="2682352131" sldId="2147470604"/>
            <ac:spMk id="71" creationId="{F17C7B7D-4382-8953-AA49-B9D72A9505DF}"/>
          </ac:spMkLst>
        </pc:spChg>
        <pc:spChg chg="del">
          <ac:chgData name="Mathias Vercauteren" userId="fa5be325-c4b1-412f-aabb-20c14464bfb7" providerId="ADAL" clId="{25C97D6E-73B0-4140-96CD-2BA9D853D87A}" dt="2024-09-26T14:25:25.095" v="21372" actId="478"/>
          <ac:spMkLst>
            <pc:docMk/>
            <pc:sldMk cId="2682352131" sldId="2147470604"/>
            <ac:spMk id="72" creationId="{F53F2387-0F18-7961-FFE6-A3B5CBE50F25}"/>
          </ac:spMkLst>
        </pc:spChg>
        <pc:spChg chg="del">
          <ac:chgData name="Mathias Vercauteren" userId="fa5be325-c4b1-412f-aabb-20c14464bfb7" providerId="ADAL" clId="{25C97D6E-73B0-4140-96CD-2BA9D853D87A}" dt="2024-09-26T14:25:25.095" v="21372" actId="478"/>
          <ac:spMkLst>
            <pc:docMk/>
            <pc:sldMk cId="2682352131" sldId="2147470604"/>
            <ac:spMk id="73" creationId="{ED585417-203B-00FF-A1CB-3D06FB3B226E}"/>
          </ac:spMkLst>
        </pc:spChg>
        <pc:spChg chg="del">
          <ac:chgData name="Mathias Vercauteren" userId="fa5be325-c4b1-412f-aabb-20c14464bfb7" providerId="ADAL" clId="{25C97D6E-73B0-4140-96CD-2BA9D853D87A}" dt="2024-09-26T14:25:25.095" v="21372" actId="478"/>
          <ac:spMkLst>
            <pc:docMk/>
            <pc:sldMk cId="2682352131" sldId="2147470604"/>
            <ac:spMk id="74" creationId="{78569AC9-AED6-20D8-F812-4F38339C1BA0}"/>
          </ac:spMkLst>
        </pc:spChg>
        <pc:spChg chg="del">
          <ac:chgData name="Mathias Vercauteren" userId="fa5be325-c4b1-412f-aabb-20c14464bfb7" providerId="ADAL" clId="{25C97D6E-73B0-4140-96CD-2BA9D853D87A}" dt="2024-09-26T14:25:25.095" v="21372" actId="478"/>
          <ac:spMkLst>
            <pc:docMk/>
            <pc:sldMk cId="2682352131" sldId="2147470604"/>
            <ac:spMk id="75" creationId="{FDB26819-B940-E4C4-ADAC-FF05C1D207C4}"/>
          </ac:spMkLst>
        </pc:spChg>
        <pc:spChg chg="del">
          <ac:chgData name="Mathias Vercauteren" userId="fa5be325-c4b1-412f-aabb-20c14464bfb7" providerId="ADAL" clId="{25C97D6E-73B0-4140-96CD-2BA9D853D87A}" dt="2024-09-26T14:25:25.095" v="21372" actId="478"/>
          <ac:spMkLst>
            <pc:docMk/>
            <pc:sldMk cId="2682352131" sldId="2147470604"/>
            <ac:spMk id="93" creationId="{EED8FB72-3FAB-9EFC-0291-61BA1DD4FCA7}"/>
          </ac:spMkLst>
        </pc:spChg>
        <pc:spChg chg="del">
          <ac:chgData name="Mathias Vercauteren" userId="fa5be325-c4b1-412f-aabb-20c14464bfb7" providerId="ADAL" clId="{25C97D6E-73B0-4140-96CD-2BA9D853D87A}" dt="2024-09-26T14:25:25.095" v="21372" actId="478"/>
          <ac:spMkLst>
            <pc:docMk/>
            <pc:sldMk cId="2682352131" sldId="2147470604"/>
            <ac:spMk id="96" creationId="{DDFB234B-2224-E630-E638-3F0450D20AC2}"/>
          </ac:spMkLst>
        </pc:spChg>
        <pc:spChg chg="del">
          <ac:chgData name="Mathias Vercauteren" userId="fa5be325-c4b1-412f-aabb-20c14464bfb7" providerId="ADAL" clId="{25C97D6E-73B0-4140-96CD-2BA9D853D87A}" dt="2024-09-26T14:25:25.095" v="21372" actId="478"/>
          <ac:spMkLst>
            <pc:docMk/>
            <pc:sldMk cId="2682352131" sldId="2147470604"/>
            <ac:spMk id="97" creationId="{86BE791E-D879-7B90-110D-890E9FCFAD96}"/>
          </ac:spMkLst>
        </pc:spChg>
        <pc:spChg chg="del">
          <ac:chgData name="Mathias Vercauteren" userId="fa5be325-c4b1-412f-aabb-20c14464bfb7" providerId="ADAL" clId="{25C97D6E-73B0-4140-96CD-2BA9D853D87A}" dt="2024-09-26T14:25:25.095" v="21372" actId="478"/>
          <ac:spMkLst>
            <pc:docMk/>
            <pc:sldMk cId="2682352131" sldId="2147470604"/>
            <ac:spMk id="98" creationId="{4D21D058-B335-C477-8080-E74075EFD857}"/>
          </ac:spMkLst>
        </pc:spChg>
        <pc:spChg chg="del">
          <ac:chgData name="Mathias Vercauteren" userId="fa5be325-c4b1-412f-aabb-20c14464bfb7" providerId="ADAL" clId="{25C97D6E-73B0-4140-96CD-2BA9D853D87A}" dt="2024-09-26T14:25:25.095" v="21372" actId="478"/>
          <ac:spMkLst>
            <pc:docMk/>
            <pc:sldMk cId="2682352131" sldId="2147470604"/>
            <ac:spMk id="110" creationId="{65CE6126-50F6-6139-B193-6972B983155E}"/>
          </ac:spMkLst>
        </pc:spChg>
        <pc:spChg chg="del">
          <ac:chgData name="Mathias Vercauteren" userId="fa5be325-c4b1-412f-aabb-20c14464bfb7" providerId="ADAL" clId="{25C97D6E-73B0-4140-96CD-2BA9D853D87A}" dt="2024-09-26T14:25:25.095" v="21372" actId="478"/>
          <ac:spMkLst>
            <pc:docMk/>
            <pc:sldMk cId="2682352131" sldId="2147470604"/>
            <ac:spMk id="111" creationId="{0EFF08BA-E173-D418-2309-E3B7D2815335}"/>
          </ac:spMkLst>
        </pc:spChg>
        <pc:spChg chg="del">
          <ac:chgData name="Mathias Vercauteren" userId="fa5be325-c4b1-412f-aabb-20c14464bfb7" providerId="ADAL" clId="{25C97D6E-73B0-4140-96CD-2BA9D853D87A}" dt="2024-09-26T14:25:25.095" v="21372" actId="478"/>
          <ac:spMkLst>
            <pc:docMk/>
            <pc:sldMk cId="2682352131" sldId="2147470604"/>
            <ac:spMk id="112" creationId="{A12EF7FA-3FC6-6733-62F1-16A62FA931EA}"/>
          </ac:spMkLst>
        </pc:spChg>
        <pc:spChg chg="del">
          <ac:chgData name="Mathias Vercauteren" userId="fa5be325-c4b1-412f-aabb-20c14464bfb7" providerId="ADAL" clId="{25C97D6E-73B0-4140-96CD-2BA9D853D87A}" dt="2024-09-26T14:25:25.095" v="21372" actId="478"/>
          <ac:spMkLst>
            <pc:docMk/>
            <pc:sldMk cId="2682352131" sldId="2147470604"/>
            <ac:spMk id="113" creationId="{0721B447-C668-A02F-45CF-B586A4C9C8F7}"/>
          </ac:spMkLst>
        </pc:spChg>
        <pc:spChg chg="del">
          <ac:chgData name="Mathias Vercauteren" userId="fa5be325-c4b1-412f-aabb-20c14464bfb7" providerId="ADAL" clId="{25C97D6E-73B0-4140-96CD-2BA9D853D87A}" dt="2024-09-26T14:25:25.095" v="21372" actId="478"/>
          <ac:spMkLst>
            <pc:docMk/>
            <pc:sldMk cId="2682352131" sldId="2147470604"/>
            <ac:spMk id="114" creationId="{CE6B0C7C-8914-95EF-818C-0936DE4526DC}"/>
          </ac:spMkLst>
        </pc:spChg>
        <pc:spChg chg="del">
          <ac:chgData name="Mathias Vercauteren" userId="fa5be325-c4b1-412f-aabb-20c14464bfb7" providerId="ADAL" clId="{25C97D6E-73B0-4140-96CD-2BA9D853D87A}" dt="2024-09-26T14:25:25.095" v="21372" actId="478"/>
          <ac:spMkLst>
            <pc:docMk/>
            <pc:sldMk cId="2682352131" sldId="2147470604"/>
            <ac:spMk id="115" creationId="{6C14C457-F1FF-E11A-6336-05041817F993}"/>
          </ac:spMkLst>
        </pc:spChg>
        <pc:picChg chg="add mod">
          <ac:chgData name="Mathias Vercauteren" userId="fa5be325-c4b1-412f-aabb-20c14464bfb7" providerId="ADAL" clId="{25C97D6E-73B0-4140-96CD-2BA9D853D87A}" dt="2024-09-26T14:25:30.690" v="21376" actId="1076"/>
          <ac:picMkLst>
            <pc:docMk/>
            <pc:sldMk cId="2682352131" sldId="2147470604"/>
            <ac:picMk id="11" creationId="{F6579DC0-41E3-1C27-F13C-4057A5BBEF9D}"/>
          </ac:picMkLst>
        </pc:picChg>
        <pc:picChg chg="del">
          <ac:chgData name="Mathias Vercauteren" userId="fa5be325-c4b1-412f-aabb-20c14464bfb7" providerId="ADAL" clId="{25C97D6E-73B0-4140-96CD-2BA9D853D87A}" dt="2024-09-26T14:25:25.095" v="21372" actId="478"/>
          <ac:picMkLst>
            <pc:docMk/>
            <pc:sldMk cId="2682352131" sldId="2147470604"/>
            <ac:picMk id="17" creationId="{71AA2969-CBDF-6419-348B-58B208E54CFE}"/>
          </ac:picMkLst>
        </pc:picChg>
        <pc:picChg chg="del">
          <ac:chgData name="Mathias Vercauteren" userId="fa5be325-c4b1-412f-aabb-20c14464bfb7" providerId="ADAL" clId="{25C97D6E-73B0-4140-96CD-2BA9D853D87A}" dt="2024-09-26T14:25:25.095" v="21372" actId="478"/>
          <ac:picMkLst>
            <pc:docMk/>
            <pc:sldMk cId="2682352131" sldId="2147470604"/>
            <ac:picMk id="21" creationId="{1B66113F-5E56-6C58-8185-7A9BA32EE123}"/>
          </ac:picMkLst>
        </pc:picChg>
        <pc:picChg chg="del">
          <ac:chgData name="Mathias Vercauteren" userId="fa5be325-c4b1-412f-aabb-20c14464bfb7" providerId="ADAL" clId="{25C97D6E-73B0-4140-96CD-2BA9D853D87A}" dt="2024-09-26T14:25:25.095" v="21372" actId="478"/>
          <ac:picMkLst>
            <pc:docMk/>
            <pc:sldMk cId="2682352131" sldId="2147470604"/>
            <ac:picMk id="23" creationId="{7CF2BEB6-CCA3-C8CE-227E-7E3C8EECF4AC}"/>
          </ac:picMkLst>
        </pc:picChg>
        <pc:picChg chg="del">
          <ac:chgData name="Mathias Vercauteren" userId="fa5be325-c4b1-412f-aabb-20c14464bfb7" providerId="ADAL" clId="{25C97D6E-73B0-4140-96CD-2BA9D853D87A}" dt="2024-09-26T14:25:25.095" v="21372" actId="478"/>
          <ac:picMkLst>
            <pc:docMk/>
            <pc:sldMk cId="2682352131" sldId="2147470604"/>
            <ac:picMk id="25" creationId="{28A87AAD-80DD-C074-48EC-AC085BB9ABF0}"/>
          </ac:picMkLst>
        </pc:picChg>
        <pc:picChg chg="del">
          <ac:chgData name="Mathias Vercauteren" userId="fa5be325-c4b1-412f-aabb-20c14464bfb7" providerId="ADAL" clId="{25C97D6E-73B0-4140-96CD-2BA9D853D87A}" dt="2024-09-26T14:25:25.095" v="21372" actId="478"/>
          <ac:picMkLst>
            <pc:docMk/>
            <pc:sldMk cId="2682352131" sldId="2147470604"/>
            <ac:picMk id="27" creationId="{E7223747-E471-0461-B824-1E452C2FC479}"/>
          </ac:picMkLst>
        </pc:picChg>
        <pc:picChg chg="del">
          <ac:chgData name="Mathias Vercauteren" userId="fa5be325-c4b1-412f-aabb-20c14464bfb7" providerId="ADAL" clId="{25C97D6E-73B0-4140-96CD-2BA9D853D87A}" dt="2024-09-26T14:25:25.095" v="21372" actId="478"/>
          <ac:picMkLst>
            <pc:docMk/>
            <pc:sldMk cId="2682352131" sldId="2147470604"/>
            <ac:picMk id="29" creationId="{F0AC02CC-A7A4-6289-30F1-0F2A426A5380}"/>
          </ac:picMkLst>
        </pc:picChg>
        <pc:picChg chg="del">
          <ac:chgData name="Mathias Vercauteren" userId="fa5be325-c4b1-412f-aabb-20c14464bfb7" providerId="ADAL" clId="{25C97D6E-73B0-4140-96CD-2BA9D853D87A}" dt="2024-09-26T14:25:25.095" v="21372" actId="478"/>
          <ac:picMkLst>
            <pc:docMk/>
            <pc:sldMk cId="2682352131" sldId="2147470604"/>
            <ac:picMk id="31" creationId="{9609F1E4-36B0-9E14-F3F6-55A9FB35FD37}"/>
          </ac:picMkLst>
        </pc:picChg>
        <pc:picChg chg="del">
          <ac:chgData name="Mathias Vercauteren" userId="fa5be325-c4b1-412f-aabb-20c14464bfb7" providerId="ADAL" clId="{25C97D6E-73B0-4140-96CD-2BA9D853D87A}" dt="2024-09-26T14:25:25.095" v="21372" actId="478"/>
          <ac:picMkLst>
            <pc:docMk/>
            <pc:sldMk cId="2682352131" sldId="2147470604"/>
            <ac:picMk id="32" creationId="{92D28E94-1077-1663-E516-5C689ED4E1B2}"/>
          </ac:picMkLst>
        </pc:picChg>
        <pc:picChg chg="del">
          <ac:chgData name="Mathias Vercauteren" userId="fa5be325-c4b1-412f-aabb-20c14464bfb7" providerId="ADAL" clId="{25C97D6E-73B0-4140-96CD-2BA9D853D87A}" dt="2024-09-26T14:25:25.095" v="21372" actId="478"/>
          <ac:picMkLst>
            <pc:docMk/>
            <pc:sldMk cId="2682352131" sldId="2147470604"/>
            <ac:picMk id="33" creationId="{B583237B-C9E4-DD61-B3BC-71D1EF623F60}"/>
          </ac:picMkLst>
        </pc:picChg>
        <pc:picChg chg="del">
          <ac:chgData name="Mathias Vercauteren" userId="fa5be325-c4b1-412f-aabb-20c14464bfb7" providerId="ADAL" clId="{25C97D6E-73B0-4140-96CD-2BA9D853D87A}" dt="2024-09-26T14:25:25.095" v="21372" actId="478"/>
          <ac:picMkLst>
            <pc:docMk/>
            <pc:sldMk cId="2682352131" sldId="2147470604"/>
            <ac:picMk id="34" creationId="{E95C0581-E546-B8A8-3196-39BE2EA0D23B}"/>
          </ac:picMkLst>
        </pc:picChg>
        <pc:picChg chg="del">
          <ac:chgData name="Mathias Vercauteren" userId="fa5be325-c4b1-412f-aabb-20c14464bfb7" providerId="ADAL" clId="{25C97D6E-73B0-4140-96CD-2BA9D853D87A}" dt="2024-09-26T14:25:25.095" v="21372" actId="478"/>
          <ac:picMkLst>
            <pc:docMk/>
            <pc:sldMk cId="2682352131" sldId="2147470604"/>
            <ac:picMk id="39" creationId="{4EF0AD04-F887-91F9-9121-C19B520486CB}"/>
          </ac:picMkLst>
        </pc:picChg>
        <pc:picChg chg="del">
          <ac:chgData name="Mathias Vercauteren" userId="fa5be325-c4b1-412f-aabb-20c14464bfb7" providerId="ADAL" clId="{25C97D6E-73B0-4140-96CD-2BA9D853D87A}" dt="2024-09-26T14:25:25.095" v="21372" actId="478"/>
          <ac:picMkLst>
            <pc:docMk/>
            <pc:sldMk cId="2682352131" sldId="2147470604"/>
            <ac:picMk id="40" creationId="{70FCADC4-7EFA-1B13-7356-BDC2187E5CD2}"/>
          </ac:picMkLst>
        </pc:picChg>
        <pc:picChg chg="del">
          <ac:chgData name="Mathias Vercauteren" userId="fa5be325-c4b1-412f-aabb-20c14464bfb7" providerId="ADAL" clId="{25C97D6E-73B0-4140-96CD-2BA9D853D87A}" dt="2024-09-26T14:25:25.095" v="21372" actId="478"/>
          <ac:picMkLst>
            <pc:docMk/>
            <pc:sldMk cId="2682352131" sldId="2147470604"/>
            <ac:picMk id="41" creationId="{41EE8AE2-CCD2-0E85-7D4A-9F7DEC3533D4}"/>
          </ac:picMkLst>
        </pc:picChg>
        <pc:picChg chg="del">
          <ac:chgData name="Mathias Vercauteren" userId="fa5be325-c4b1-412f-aabb-20c14464bfb7" providerId="ADAL" clId="{25C97D6E-73B0-4140-96CD-2BA9D853D87A}" dt="2024-09-26T14:25:25.095" v="21372" actId="478"/>
          <ac:picMkLst>
            <pc:docMk/>
            <pc:sldMk cId="2682352131" sldId="2147470604"/>
            <ac:picMk id="42" creationId="{AA46B0DC-E191-DCBD-1016-13D736DBCA90}"/>
          </ac:picMkLst>
        </pc:picChg>
        <pc:picChg chg="del">
          <ac:chgData name="Mathias Vercauteren" userId="fa5be325-c4b1-412f-aabb-20c14464bfb7" providerId="ADAL" clId="{25C97D6E-73B0-4140-96CD-2BA9D853D87A}" dt="2024-09-26T14:25:25.095" v="21372" actId="478"/>
          <ac:picMkLst>
            <pc:docMk/>
            <pc:sldMk cId="2682352131" sldId="2147470604"/>
            <ac:picMk id="43" creationId="{531CBC5C-2C35-CEB3-ECA7-02D084529854}"/>
          </ac:picMkLst>
        </pc:picChg>
        <pc:picChg chg="del">
          <ac:chgData name="Mathias Vercauteren" userId="fa5be325-c4b1-412f-aabb-20c14464bfb7" providerId="ADAL" clId="{25C97D6E-73B0-4140-96CD-2BA9D853D87A}" dt="2024-09-26T14:25:25.095" v="21372" actId="478"/>
          <ac:picMkLst>
            <pc:docMk/>
            <pc:sldMk cId="2682352131" sldId="2147470604"/>
            <ac:picMk id="44" creationId="{669C8D0B-4434-E5AB-868A-7A7A65E94230}"/>
          </ac:picMkLst>
        </pc:picChg>
        <pc:picChg chg="del">
          <ac:chgData name="Mathias Vercauteren" userId="fa5be325-c4b1-412f-aabb-20c14464bfb7" providerId="ADAL" clId="{25C97D6E-73B0-4140-96CD-2BA9D853D87A}" dt="2024-09-26T14:25:25.095" v="21372" actId="478"/>
          <ac:picMkLst>
            <pc:docMk/>
            <pc:sldMk cId="2682352131" sldId="2147470604"/>
            <ac:picMk id="45" creationId="{E15DCE5A-C40E-2F64-F5A0-1FB75562C876}"/>
          </ac:picMkLst>
        </pc:picChg>
        <pc:picChg chg="del">
          <ac:chgData name="Mathias Vercauteren" userId="fa5be325-c4b1-412f-aabb-20c14464bfb7" providerId="ADAL" clId="{25C97D6E-73B0-4140-96CD-2BA9D853D87A}" dt="2024-09-26T14:25:25.095" v="21372" actId="478"/>
          <ac:picMkLst>
            <pc:docMk/>
            <pc:sldMk cId="2682352131" sldId="2147470604"/>
            <ac:picMk id="46" creationId="{D58A037C-14C7-D196-3ECE-62FC14F2BBCA}"/>
          </ac:picMkLst>
        </pc:picChg>
        <pc:picChg chg="del">
          <ac:chgData name="Mathias Vercauteren" userId="fa5be325-c4b1-412f-aabb-20c14464bfb7" providerId="ADAL" clId="{25C97D6E-73B0-4140-96CD-2BA9D853D87A}" dt="2024-09-26T14:25:25.095" v="21372" actId="478"/>
          <ac:picMkLst>
            <pc:docMk/>
            <pc:sldMk cId="2682352131" sldId="2147470604"/>
            <ac:picMk id="47" creationId="{FBBB9B99-A78D-136E-C487-0639D050E26C}"/>
          </ac:picMkLst>
        </pc:picChg>
        <pc:picChg chg="del">
          <ac:chgData name="Mathias Vercauteren" userId="fa5be325-c4b1-412f-aabb-20c14464bfb7" providerId="ADAL" clId="{25C97D6E-73B0-4140-96CD-2BA9D853D87A}" dt="2024-09-26T14:25:25.095" v="21372" actId="478"/>
          <ac:picMkLst>
            <pc:docMk/>
            <pc:sldMk cId="2682352131" sldId="2147470604"/>
            <ac:picMk id="48" creationId="{F00CFC3A-B52E-066D-F8E3-BBC90E8D8A29}"/>
          </ac:picMkLst>
        </pc:picChg>
        <pc:picChg chg="del">
          <ac:chgData name="Mathias Vercauteren" userId="fa5be325-c4b1-412f-aabb-20c14464bfb7" providerId="ADAL" clId="{25C97D6E-73B0-4140-96CD-2BA9D853D87A}" dt="2024-09-26T14:25:25.095" v="21372" actId="478"/>
          <ac:picMkLst>
            <pc:docMk/>
            <pc:sldMk cId="2682352131" sldId="2147470604"/>
            <ac:picMk id="49" creationId="{12D864B2-D2CF-41D1-AA60-0235ED6B2945}"/>
          </ac:picMkLst>
        </pc:picChg>
        <pc:picChg chg="del">
          <ac:chgData name="Mathias Vercauteren" userId="fa5be325-c4b1-412f-aabb-20c14464bfb7" providerId="ADAL" clId="{25C97D6E-73B0-4140-96CD-2BA9D853D87A}" dt="2024-09-26T14:25:25.095" v="21372" actId="478"/>
          <ac:picMkLst>
            <pc:docMk/>
            <pc:sldMk cId="2682352131" sldId="2147470604"/>
            <ac:picMk id="50" creationId="{2BBC43FF-3776-E6B0-198D-43C1F8203E18}"/>
          </ac:picMkLst>
        </pc:picChg>
        <pc:picChg chg="del">
          <ac:chgData name="Mathias Vercauteren" userId="fa5be325-c4b1-412f-aabb-20c14464bfb7" providerId="ADAL" clId="{25C97D6E-73B0-4140-96CD-2BA9D853D87A}" dt="2024-09-26T14:25:25.095" v="21372" actId="478"/>
          <ac:picMkLst>
            <pc:docMk/>
            <pc:sldMk cId="2682352131" sldId="2147470604"/>
            <ac:picMk id="51" creationId="{9E745A68-972C-D6F9-145C-F1DBBFCE9E10}"/>
          </ac:picMkLst>
        </pc:picChg>
        <pc:picChg chg="del">
          <ac:chgData name="Mathias Vercauteren" userId="fa5be325-c4b1-412f-aabb-20c14464bfb7" providerId="ADAL" clId="{25C97D6E-73B0-4140-96CD-2BA9D853D87A}" dt="2024-09-26T14:25:25.095" v="21372" actId="478"/>
          <ac:picMkLst>
            <pc:docMk/>
            <pc:sldMk cId="2682352131" sldId="2147470604"/>
            <ac:picMk id="52" creationId="{904EB1AF-6E71-5108-5F79-56E1E6EE1490}"/>
          </ac:picMkLst>
        </pc:picChg>
        <pc:picChg chg="del">
          <ac:chgData name="Mathias Vercauteren" userId="fa5be325-c4b1-412f-aabb-20c14464bfb7" providerId="ADAL" clId="{25C97D6E-73B0-4140-96CD-2BA9D853D87A}" dt="2024-09-26T14:25:25.095" v="21372" actId="478"/>
          <ac:picMkLst>
            <pc:docMk/>
            <pc:sldMk cId="2682352131" sldId="2147470604"/>
            <ac:picMk id="53" creationId="{D8A49610-6036-B05F-C89F-83C5C2592AD9}"/>
          </ac:picMkLst>
        </pc:picChg>
        <pc:picChg chg="del">
          <ac:chgData name="Mathias Vercauteren" userId="fa5be325-c4b1-412f-aabb-20c14464bfb7" providerId="ADAL" clId="{25C97D6E-73B0-4140-96CD-2BA9D853D87A}" dt="2024-09-26T14:25:25.095" v="21372" actId="478"/>
          <ac:picMkLst>
            <pc:docMk/>
            <pc:sldMk cId="2682352131" sldId="2147470604"/>
            <ac:picMk id="54" creationId="{9A9788E3-24FB-7D11-1518-E7A3895CC4DE}"/>
          </ac:picMkLst>
        </pc:picChg>
        <pc:picChg chg="del">
          <ac:chgData name="Mathias Vercauteren" userId="fa5be325-c4b1-412f-aabb-20c14464bfb7" providerId="ADAL" clId="{25C97D6E-73B0-4140-96CD-2BA9D853D87A}" dt="2024-09-26T14:25:25.095" v="21372" actId="478"/>
          <ac:picMkLst>
            <pc:docMk/>
            <pc:sldMk cId="2682352131" sldId="2147470604"/>
            <ac:picMk id="55" creationId="{89FF0D9F-3BE4-F354-2766-E025B59BDB69}"/>
          </ac:picMkLst>
        </pc:picChg>
        <pc:picChg chg="del">
          <ac:chgData name="Mathias Vercauteren" userId="fa5be325-c4b1-412f-aabb-20c14464bfb7" providerId="ADAL" clId="{25C97D6E-73B0-4140-96CD-2BA9D853D87A}" dt="2024-09-26T14:25:25.095" v="21372" actId="478"/>
          <ac:picMkLst>
            <pc:docMk/>
            <pc:sldMk cId="2682352131" sldId="2147470604"/>
            <ac:picMk id="56" creationId="{3E4A0E61-0C83-070B-3AA6-438B71728FF1}"/>
          </ac:picMkLst>
        </pc:picChg>
        <pc:picChg chg="del">
          <ac:chgData name="Mathias Vercauteren" userId="fa5be325-c4b1-412f-aabb-20c14464bfb7" providerId="ADAL" clId="{25C97D6E-73B0-4140-96CD-2BA9D853D87A}" dt="2024-09-26T14:25:25.095" v="21372" actId="478"/>
          <ac:picMkLst>
            <pc:docMk/>
            <pc:sldMk cId="2682352131" sldId="2147470604"/>
            <ac:picMk id="57" creationId="{279C1B8E-A7B5-7354-FAD5-3CCEAAFC9D5A}"/>
          </ac:picMkLst>
        </pc:picChg>
        <pc:picChg chg="del">
          <ac:chgData name="Mathias Vercauteren" userId="fa5be325-c4b1-412f-aabb-20c14464bfb7" providerId="ADAL" clId="{25C97D6E-73B0-4140-96CD-2BA9D853D87A}" dt="2024-09-26T14:25:25.095" v="21372" actId="478"/>
          <ac:picMkLst>
            <pc:docMk/>
            <pc:sldMk cId="2682352131" sldId="2147470604"/>
            <ac:picMk id="58" creationId="{68EDBC5C-6963-21A0-904E-859381E3E7AC}"/>
          </ac:picMkLst>
        </pc:picChg>
        <pc:picChg chg="del">
          <ac:chgData name="Mathias Vercauteren" userId="fa5be325-c4b1-412f-aabb-20c14464bfb7" providerId="ADAL" clId="{25C97D6E-73B0-4140-96CD-2BA9D853D87A}" dt="2024-09-26T14:25:25.095" v="21372" actId="478"/>
          <ac:picMkLst>
            <pc:docMk/>
            <pc:sldMk cId="2682352131" sldId="2147470604"/>
            <ac:picMk id="59" creationId="{13195F9F-9AA6-DC6A-A0D8-C0E0542CE903}"/>
          </ac:picMkLst>
        </pc:picChg>
        <pc:picChg chg="del">
          <ac:chgData name="Mathias Vercauteren" userId="fa5be325-c4b1-412f-aabb-20c14464bfb7" providerId="ADAL" clId="{25C97D6E-73B0-4140-96CD-2BA9D853D87A}" dt="2024-09-26T14:25:25.095" v="21372" actId="478"/>
          <ac:picMkLst>
            <pc:docMk/>
            <pc:sldMk cId="2682352131" sldId="2147470604"/>
            <ac:picMk id="60" creationId="{10B88E98-A64E-4C11-D9C5-E244BB5731AE}"/>
          </ac:picMkLst>
        </pc:picChg>
        <pc:picChg chg="del">
          <ac:chgData name="Mathias Vercauteren" userId="fa5be325-c4b1-412f-aabb-20c14464bfb7" providerId="ADAL" clId="{25C97D6E-73B0-4140-96CD-2BA9D853D87A}" dt="2024-09-26T14:25:25.095" v="21372" actId="478"/>
          <ac:picMkLst>
            <pc:docMk/>
            <pc:sldMk cId="2682352131" sldId="2147470604"/>
            <ac:picMk id="61" creationId="{DE22B236-52B9-16A7-01FC-6E658AD3CBB5}"/>
          </ac:picMkLst>
        </pc:picChg>
        <pc:picChg chg="del">
          <ac:chgData name="Mathias Vercauteren" userId="fa5be325-c4b1-412f-aabb-20c14464bfb7" providerId="ADAL" clId="{25C97D6E-73B0-4140-96CD-2BA9D853D87A}" dt="2024-09-26T14:25:25.095" v="21372" actId="478"/>
          <ac:picMkLst>
            <pc:docMk/>
            <pc:sldMk cId="2682352131" sldId="2147470604"/>
            <ac:picMk id="62" creationId="{E7F551B3-4323-645E-A605-72C6A59397E2}"/>
          </ac:picMkLst>
        </pc:picChg>
        <pc:picChg chg="del">
          <ac:chgData name="Mathias Vercauteren" userId="fa5be325-c4b1-412f-aabb-20c14464bfb7" providerId="ADAL" clId="{25C97D6E-73B0-4140-96CD-2BA9D853D87A}" dt="2024-09-26T14:25:25.095" v="21372" actId="478"/>
          <ac:picMkLst>
            <pc:docMk/>
            <pc:sldMk cId="2682352131" sldId="2147470604"/>
            <ac:picMk id="63" creationId="{13FF8B66-EE6B-6964-3E56-4A10CE415B3E}"/>
          </ac:picMkLst>
        </pc:picChg>
        <pc:picChg chg="del">
          <ac:chgData name="Mathias Vercauteren" userId="fa5be325-c4b1-412f-aabb-20c14464bfb7" providerId="ADAL" clId="{25C97D6E-73B0-4140-96CD-2BA9D853D87A}" dt="2024-09-26T14:25:25.095" v="21372" actId="478"/>
          <ac:picMkLst>
            <pc:docMk/>
            <pc:sldMk cId="2682352131" sldId="2147470604"/>
            <ac:picMk id="64" creationId="{7CDCA8D2-5787-F1F4-75AB-5089ACA0FFDD}"/>
          </ac:picMkLst>
        </pc:picChg>
        <pc:picChg chg="del">
          <ac:chgData name="Mathias Vercauteren" userId="fa5be325-c4b1-412f-aabb-20c14464bfb7" providerId="ADAL" clId="{25C97D6E-73B0-4140-96CD-2BA9D853D87A}" dt="2024-09-26T14:25:25.095" v="21372" actId="478"/>
          <ac:picMkLst>
            <pc:docMk/>
            <pc:sldMk cId="2682352131" sldId="2147470604"/>
            <ac:picMk id="76" creationId="{282AE1BE-F5BE-B459-D06E-9ECB4999332C}"/>
          </ac:picMkLst>
        </pc:picChg>
        <pc:picChg chg="del">
          <ac:chgData name="Mathias Vercauteren" userId="fa5be325-c4b1-412f-aabb-20c14464bfb7" providerId="ADAL" clId="{25C97D6E-73B0-4140-96CD-2BA9D853D87A}" dt="2024-09-26T14:25:25.095" v="21372" actId="478"/>
          <ac:picMkLst>
            <pc:docMk/>
            <pc:sldMk cId="2682352131" sldId="2147470604"/>
            <ac:picMk id="77" creationId="{165DB5C1-D549-A98F-A2B1-BA7E3C5EE83B}"/>
          </ac:picMkLst>
        </pc:picChg>
        <pc:picChg chg="del">
          <ac:chgData name="Mathias Vercauteren" userId="fa5be325-c4b1-412f-aabb-20c14464bfb7" providerId="ADAL" clId="{25C97D6E-73B0-4140-96CD-2BA9D853D87A}" dt="2024-09-26T14:25:25.095" v="21372" actId="478"/>
          <ac:picMkLst>
            <pc:docMk/>
            <pc:sldMk cId="2682352131" sldId="2147470604"/>
            <ac:picMk id="78" creationId="{83995638-CFA9-DAC2-2C57-1E0D8A442F4F}"/>
          </ac:picMkLst>
        </pc:picChg>
        <pc:picChg chg="del">
          <ac:chgData name="Mathias Vercauteren" userId="fa5be325-c4b1-412f-aabb-20c14464bfb7" providerId="ADAL" clId="{25C97D6E-73B0-4140-96CD-2BA9D853D87A}" dt="2024-09-26T14:25:25.095" v="21372" actId="478"/>
          <ac:picMkLst>
            <pc:docMk/>
            <pc:sldMk cId="2682352131" sldId="2147470604"/>
            <ac:picMk id="79" creationId="{E5D17FC0-2C98-94A7-151B-36654302FE78}"/>
          </ac:picMkLst>
        </pc:picChg>
        <pc:picChg chg="del">
          <ac:chgData name="Mathias Vercauteren" userId="fa5be325-c4b1-412f-aabb-20c14464bfb7" providerId="ADAL" clId="{25C97D6E-73B0-4140-96CD-2BA9D853D87A}" dt="2024-09-26T14:25:25.095" v="21372" actId="478"/>
          <ac:picMkLst>
            <pc:docMk/>
            <pc:sldMk cId="2682352131" sldId="2147470604"/>
            <ac:picMk id="80" creationId="{3B27CC5A-6FBD-03CC-552F-40CFA2DB522F}"/>
          </ac:picMkLst>
        </pc:picChg>
        <pc:picChg chg="del">
          <ac:chgData name="Mathias Vercauteren" userId="fa5be325-c4b1-412f-aabb-20c14464bfb7" providerId="ADAL" clId="{25C97D6E-73B0-4140-96CD-2BA9D853D87A}" dt="2024-09-26T14:25:25.095" v="21372" actId="478"/>
          <ac:picMkLst>
            <pc:docMk/>
            <pc:sldMk cId="2682352131" sldId="2147470604"/>
            <ac:picMk id="81" creationId="{17BE5D8D-1033-8621-C4D7-E7EDAED01CB7}"/>
          </ac:picMkLst>
        </pc:picChg>
        <pc:picChg chg="del">
          <ac:chgData name="Mathias Vercauteren" userId="fa5be325-c4b1-412f-aabb-20c14464bfb7" providerId="ADAL" clId="{25C97D6E-73B0-4140-96CD-2BA9D853D87A}" dt="2024-09-26T14:25:25.095" v="21372" actId="478"/>
          <ac:picMkLst>
            <pc:docMk/>
            <pc:sldMk cId="2682352131" sldId="2147470604"/>
            <ac:picMk id="82" creationId="{B61EC886-4ECB-CAAD-4283-AE4DCF98B98F}"/>
          </ac:picMkLst>
        </pc:picChg>
        <pc:picChg chg="del">
          <ac:chgData name="Mathias Vercauteren" userId="fa5be325-c4b1-412f-aabb-20c14464bfb7" providerId="ADAL" clId="{25C97D6E-73B0-4140-96CD-2BA9D853D87A}" dt="2024-09-26T14:25:25.095" v="21372" actId="478"/>
          <ac:picMkLst>
            <pc:docMk/>
            <pc:sldMk cId="2682352131" sldId="2147470604"/>
            <ac:picMk id="83" creationId="{42D77DA5-40A5-2509-56A4-AACD2648892C}"/>
          </ac:picMkLst>
        </pc:picChg>
        <pc:picChg chg="del">
          <ac:chgData name="Mathias Vercauteren" userId="fa5be325-c4b1-412f-aabb-20c14464bfb7" providerId="ADAL" clId="{25C97D6E-73B0-4140-96CD-2BA9D853D87A}" dt="2024-09-26T14:25:25.095" v="21372" actId="478"/>
          <ac:picMkLst>
            <pc:docMk/>
            <pc:sldMk cId="2682352131" sldId="2147470604"/>
            <ac:picMk id="84" creationId="{F9CABE31-E3B9-B1F4-6EE7-7EE355BA2911}"/>
          </ac:picMkLst>
        </pc:picChg>
        <pc:picChg chg="del">
          <ac:chgData name="Mathias Vercauteren" userId="fa5be325-c4b1-412f-aabb-20c14464bfb7" providerId="ADAL" clId="{25C97D6E-73B0-4140-96CD-2BA9D853D87A}" dt="2024-09-26T14:25:25.095" v="21372" actId="478"/>
          <ac:picMkLst>
            <pc:docMk/>
            <pc:sldMk cId="2682352131" sldId="2147470604"/>
            <ac:picMk id="85" creationId="{48850440-0A02-8EEC-5714-71581C05988C}"/>
          </ac:picMkLst>
        </pc:picChg>
        <pc:picChg chg="del">
          <ac:chgData name="Mathias Vercauteren" userId="fa5be325-c4b1-412f-aabb-20c14464bfb7" providerId="ADAL" clId="{25C97D6E-73B0-4140-96CD-2BA9D853D87A}" dt="2024-09-26T14:25:25.095" v="21372" actId="478"/>
          <ac:picMkLst>
            <pc:docMk/>
            <pc:sldMk cId="2682352131" sldId="2147470604"/>
            <ac:picMk id="86" creationId="{FB25615B-E758-1F02-FE30-235DB8DDCA1D}"/>
          </ac:picMkLst>
        </pc:picChg>
        <pc:picChg chg="del">
          <ac:chgData name="Mathias Vercauteren" userId="fa5be325-c4b1-412f-aabb-20c14464bfb7" providerId="ADAL" clId="{25C97D6E-73B0-4140-96CD-2BA9D853D87A}" dt="2024-09-26T14:25:25.095" v="21372" actId="478"/>
          <ac:picMkLst>
            <pc:docMk/>
            <pc:sldMk cId="2682352131" sldId="2147470604"/>
            <ac:picMk id="87" creationId="{AAD5FFA5-F509-ED24-3812-377D2FE556EE}"/>
          </ac:picMkLst>
        </pc:picChg>
        <pc:picChg chg="del">
          <ac:chgData name="Mathias Vercauteren" userId="fa5be325-c4b1-412f-aabb-20c14464bfb7" providerId="ADAL" clId="{25C97D6E-73B0-4140-96CD-2BA9D853D87A}" dt="2024-09-26T14:25:25.095" v="21372" actId="478"/>
          <ac:picMkLst>
            <pc:docMk/>
            <pc:sldMk cId="2682352131" sldId="2147470604"/>
            <ac:picMk id="88" creationId="{318C273A-1D18-3068-E505-8B1D69CE0ECE}"/>
          </ac:picMkLst>
        </pc:picChg>
        <pc:picChg chg="del">
          <ac:chgData name="Mathias Vercauteren" userId="fa5be325-c4b1-412f-aabb-20c14464bfb7" providerId="ADAL" clId="{25C97D6E-73B0-4140-96CD-2BA9D853D87A}" dt="2024-09-26T14:25:25.095" v="21372" actId="478"/>
          <ac:picMkLst>
            <pc:docMk/>
            <pc:sldMk cId="2682352131" sldId="2147470604"/>
            <ac:picMk id="89" creationId="{ADECC351-92CD-5E4A-83A3-C4EBD36DD839}"/>
          </ac:picMkLst>
        </pc:picChg>
        <pc:picChg chg="del">
          <ac:chgData name="Mathias Vercauteren" userId="fa5be325-c4b1-412f-aabb-20c14464bfb7" providerId="ADAL" clId="{25C97D6E-73B0-4140-96CD-2BA9D853D87A}" dt="2024-09-26T14:25:25.095" v="21372" actId="478"/>
          <ac:picMkLst>
            <pc:docMk/>
            <pc:sldMk cId="2682352131" sldId="2147470604"/>
            <ac:picMk id="90" creationId="{CD43A9BE-39A2-D15D-9F88-D7FC1F084856}"/>
          </ac:picMkLst>
        </pc:picChg>
        <pc:picChg chg="del">
          <ac:chgData name="Mathias Vercauteren" userId="fa5be325-c4b1-412f-aabb-20c14464bfb7" providerId="ADAL" clId="{25C97D6E-73B0-4140-96CD-2BA9D853D87A}" dt="2024-09-26T14:25:25.095" v="21372" actId="478"/>
          <ac:picMkLst>
            <pc:docMk/>
            <pc:sldMk cId="2682352131" sldId="2147470604"/>
            <ac:picMk id="91" creationId="{2A7FA345-47C4-BACD-148E-525B8506B603}"/>
          </ac:picMkLst>
        </pc:picChg>
        <pc:picChg chg="del">
          <ac:chgData name="Mathias Vercauteren" userId="fa5be325-c4b1-412f-aabb-20c14464bfb7" providerId="ADAL" clId="{25C97D6E-73B0-4140-96CD-2BA9D853D87A}" dt="2024-09-26T14:25:25.095" v="21372" actId="478"/>
          <ac:picMkLst>
            <pc:docMk/>
            <pc:sldMk cId="2682352131" sldId="2147470604"/>
            <ac:picMk id="92" creationId="{E96BA356-1AF2-1BA5-CBDC-B4232C9E7DB5}"/>
          </ac:picMkLst>
        </pc:picChg>
        <pc:picChg chg="del">
          <ac:chgData name="Mathias Vercauteren" userId="fa5be325-c4b1-412f-aabb-20c14464bfb7" providerId="ADAL" clId="{25C97D6E-73B0-4140-96CD-2BA9D853D87A}" dt="2024-09-26T14:25:25.095" v="21372" actId="478"/>
          <ac:picMkLst>
            <pc:docMk/>
            <pc:sldMk cId="2682352131" sldId="2147470604"/>
            <ac:picMk id="99" creationId="{A515DFE1-FC9C-2FA6-8E79-BFF86F91E3E3}"/>
          </ac:picMkLst>
        </pc:picChg>
        <pc:picChg chg="del">
          <ac:chgData name="Mathias Vercauteren" userId="fa5be325-c4b1-412f-aabb-20c14464bfb7" providerId="ADAL" clId="{25C97D6E-73B0-4140-96CD-2BA9D853D87A}" dt="2024-09-26T14:25:25.095" v="21372" actId="478"/>
          <ac:picMkLst>
            <pc:docMk/>
            <pc:sldMk cId="2682352131" sldId="2147470604"/>
            <ac:picMk id="100" creationId="{4D0579C0-190E-C12D-3D03-64E6089CF691}"/>
          </ac:picMkLst>
        </pc:picChg>
        <pc:picChg chg="del">
          <ac:chgData name="Mathias Vercauteren" userId="fa5be325-c4b1-412f-aabb-20c14464bfb7" providerId="ADAL" clId="{25C97D6E-73B0-4140-96CD-2BA9D853D87A}" dt="2024-09-26T14:25:25.095" v="21372" actId="478"/>
          <ac:picMkLst>
            <pc:docMk/>
            <pc:sldMk cId="2682352131" sldId="2147470604"/>
            <ac:picMk id="101" creationId="{5C3DDB59-E6A6-45AE-F65A-150916608A70}"/>
          </ac:picMkLst>
        </pc:picChg>
        <pc:picChg chg="del">
          <ac:chgData name="Mathias Vercauteren" userId="fa5be325-c4b1-412f-aabb-20c14464bfb7" providerId="ADAL" clId="{25C97D6E-73B0-4140-96CD-2BA9D853D87A}" dt="2024-09-26T14:25:25.095" v="21372" actId="478"/>
          <ac:picMkLst>
            <pc:docMk/>
            <pc:sldMk cId="2682352131" sldId="2147470604"/>
            <ac:picMk id="102" creationId="{C5C5279F-B5C6-C459-1F60-E1B12129D986}"/>
          </ac:picMkLst>
        </pc:picChg>
        <pc:picChg chg="del">
          <ac:chgData name="Mathias Vercauteren" userId="fa5be325-c4b1-412f-aabb-20c14464bfb7" providerId="ADAL" clId="{25C97D6E-73B0-4140-96CD-2BA9D853D87A}" dt="2024-09-26T14:25:25.095" v="21372" actId="478"/>
          <ac:picMkLst>
            <pc:docMk/>
            <pc:sldMk cId="2682352131" sldId="2147470604"/>
            <ac:picMk id="103" creationId="{A75195A6-05F8-E09E-50CB-EC0C544FFFCA}"/>
          </ac:picMkLst>
        </pc:picChg>
        <pc:picChg chg="del">
          <ac:chgData name="Mathias Vercauteren" userId="fa5be325-c4b1-412f-aabb-20c14464bfb7" providerId="ADAL" clId="{25C97D6E-73B0-4140-96CD-2BA9D853D87A}" dt="2024-09-26T14:25:25.095" v="21372" actId="478"/>
          <ac:picMkLst>
            <pc:docMk/>
            <pc:sldMk cId="2682352131" sldId="2147470604"/>
            <ac:picMk id="104" creationId="{ED3CF9B3-3A0B-59A5-B375-BEC6B4CFC9FD}"/>
          </ac:picMkLst>
        </pc:picChg>
        <pc:picChg chg="del">
          <ac:chgData name="Mathias Vercauteren" userId="fa5be325-c4b1-412f-aabb-20c14464bfb7" providerId="ADAL" clId="{25C97D6E-73B0-4140-96CD-2BA9D853D87A}" dt="2024-09-26T14:25:25.095" v="21372" actId="478"/>
          <ac:picMkLst>
            <pc:docMk/>
            <pc:sldMk cId="2682352131" sldId="2147470604"/>
            <ac:picMk id="105" creationId="{88C3C280-8E1D-E694-3B44-31E572756190}"/>
          </ac:picMkLst>
        </pc:picChg>
        <pc:picChg chg="del">
          <ac:chgData name="Mathias Vercauteren" userId="fa5be325-c4b1-412f-aabb-20c14464bfb7" providerId="ADAL" clId="{25C97D6E-73B0-4140-96CD-2BA9D853D87A}" dt="2024-09-26T14:25:25.095" v="21372" actId="478"/>
          <ac:picMkLst>
            <pc:docMk/>
            <pc:sldMk cId="2682352131" sldId="2147470604"/>
            <ac:picMk id="106" creationId="{BDB9FE37-CE72-5CCB-DB16-107FC9C4D0F8}"/>
          </ac:picMkLst>
        </pc:picChg>
        <pc:picChg chg="del">
          <ac:chgData name="Mathias Vercauteren" userId="fa5be325-c4b1-412f-aabb-20c14464bfb7" providerId="ADAL" clId="{25C97D6E-73B0-4140-96CD-2BA9D853D87A}" dt="2024-09-26T14:25:25.095" v="21372" actId="478"/>
          <ac:picMkLst>
            <pc:docMk/>
            <pc:sldMk cId="2682352131" sldId="2147470604"/>
            <ac:picMk id="107" creationId="{9C2F35E0-7124-96DE-B183-DB9E18067249}"/>
          </ac:picMkLst>
        </pc:picChg>
        <pc:picChg chg="del">
          <ac:chgData name="Mathias Vercauteren" userId="fa5be325-c4b1-412f-aabb-20c14464bfb7" providerId="ADAL" clId="{25C97D6E-73B0-4140-96CD-2BA9D853D87A}" dt="2024-09-26T14:25:25.095" v="21372" actId="478"/>
          <ac:picMkLst>
            <pc:docMk/>
            <pc:sldMk cId="2682352131" sldId="2147470604"/>
            <ac:picMk id="108" creationId="{64E2E325-4B09-E5FD-59F5-4E82C0AED832}"/>
          </ac:picMkLst>
        </pc:picChg>
        <pc:picChg chg="del">
          <ac:chgData name="Mathias Vercauteren" userId="fa5be325-c4b1-412f-aabb-20c14464bfb7" providerId="ADAL" clId="{25C97D6E-73B0-4140-96CD-2BA9D853D87A}" dt="2024-09-26T14:25:25.095" v="21372" actId="478"/>
          <ac:picMkLst>
            <pc:docMk/>
            <pc:sldMk cId="2682352131" sldId="2147470604"/>
            <ac:picMk id="109" creationId="{D9A7C5F8-4885-AD2C-C325-309D2F1B395B}"/>
          </ac:picMkLst>
        </pc:picChg>
      </pc:sldChg>
      <pc:sldChg chg="addSp delSp modSp add mod modTransition">
        <pc:chgData name="Mathias Vercauteren" userId="fa5be325-c4b1-412f-aabb-20c14464bfb7" providerId="ADAL" clId="{25C97D6E-73B0-4140-96CD-2BA9D853D87A}" dt="2024-10-02T17:13:14.143" v="41813"/>
        <pc:sldMkLst>
          <pc:docMk/>
          <pc:sldMk cId="2607514910" sldId="2147470605"/>
        </pc:sldMkLst>
        <pc:spChg chg="mod">
          <ac:chgData name="Mathias Vercauteren" userId="fa5be325-c4b1-412f-aabb-20c14464bfb7" providerId="ADAL" clId="{25C97D6E-73B0-4140-96CD-2BA9D853D87A}" dt="2024-09-26T15:14:53.571" v="22043" actId="2711"/>
          <ac:spMkLst>
            <pc:docMk/>
            <pc:sldMk cId="2607514910" sldId="2147470605"/>
            <ac:spMk id="2" creationId="{C8A5EBF4-6C0B-E82E-DCF7-55720A2C10FD}"/>
          </ac:spMkLst>
        </pc:spChg>
        <pc:spChg chg="mod">
          <ac:chgData name="Mathias Vercauteren" userId="fa5be325-c4b1-412f-aabb-20c14464bfb7" providerId="ADAL" clId="{25C97D6E-73B0-4140-96CD-2BA9D853D87A}" dt="2024-09-26T15:14:53.571" v="22043" actId="2711"/>
          <ac:spMkLst>
            <pc:docMk/>
            <pc:sldMk cId="2607514910" sldId="2147470605"/>
            <ac:spMk id="3" creationId="{2C780633-A572-3BD2-CECD-F71BC5FF8723}"/>
          </ac:spMkLst>
        </pc:spChg>
        <pc:spChg chg="mod">
          <ac:chgData name="Mathias Vercauteren" userId="fa5be325-c4b1-412f-aabb-20c14464bfb7" providerId="ADAL" clId="{25C97D6E-73B0-4140-96CD-2BA9D853D87A}" dt="2024-09-26T15:14:53.571" v="22043" actId="2711"/>
          <ac:spMkLst>
            <pc:docMk/>
            <pc:sldMk cId="2607514910" sldId="2147470605"/>
            <ac:spMk id="4" creationId="{75C206A2-9B4F-FF2B-88F0-6656F6A24395}"/>
          </ac:spMkLst>
        </pc:spChg>
        <pc:spChg chg="mod">
          <ac:chgData name="Mathias Vercauteren" userId="fa5be325-c4b1-412f-aabb-20c14464bfb7" providerId="ADAL" clId="{25C97D6E-73B0-4140-96CD-2BA9D853D87A}" dt="2024-09-26T15:14:53.571" v="22043" actId="2711"/>
          <ac:spMkLst>
            <pc:docMk/>
            <pc:sldMk cId="2607514910" sldId="2147470605"/>
            <ac:spMk id="5" creationId="{5C7A90D9-53BF-813B-A37A-A5D78879EFA8}"/>
          </ac:spMkLst>
        </pc:spChg>
        <pc:spChg chg="mod">
          <ac:chgData name="Mathias Vercauteren" userId="fa5be325-c4b1-412f-aabb-20c14464bfb7" providerId="ADAL" clId="{25C97D6E-73B0-4140-96CD-2BA9D853D87A}" dt="2024-09-26T15:14:53.571" v="22043" actId="2711"/>
          <ac:spMkLst>
            <pc:docMk/>
            <pc:sldMk cId="2607514910" sldId="2147470605"/>
            <ac:spMk id="7" creationId="{C1343108-129F-BE5E-B30F-AAF3B417A8B5}"/>
          </ac:spMkLst>
        </pc:spChg>
        <pc:spChg chg="mod">
          <ac:chgData name="Mathias Vercauteren" userId="fa5be325-c4b1-412f-aabb-20c14464bfb7" providerId="ADAL" clId="{25C97D6E-73B0-4140-96CD-2BA9D853D87A}" dt="2024-09-26T15:14:53.571" v="22043" actId="2711"/>
          <ac:spMkLst>
            <pc:docMk/>
            <pc:sldMk cId="2607514910" sldId="2147470605"/>
            <ac:spMk id="9" creationId="{7B6AEFAF-A56B-6ACD-F31C-66149F5BA3F4}"/>
          </ac:spMkLst>
        </pc:spChg>
        <pc:spChg chg="mod">
          <ac:chgData name="Mathias Vercauteren" userId="fa5be325-c4b1-412f-aabb-20c14464bfb7" providerId="ADAL" clId="{25C97D6E-73B0-4140-96CD-2BA9D853D87A}" dt="2024-09-26T15:14:53.571" v="22043" actId="2711"/>
          <ac:spMkLst>
            <pc:docMk/>
            <pc:sldMk cId="2607514910" sldId="2147470605"/>
            <ac:spMk id="10" creationId="{4AF8DCD6-F4C1-8E53-2DB8-0D35C42806D2}"/>
          </ac:spMkLst>
        </pc:spChg>
        <pc:spChg chg="mod">
          <ac:chgData name="Mathias Vercauteren" userId="fa5be325-c4b1-412f-aabb-20c14464bfb7" providerId="ADAL" clId="{25C97D6E-73B0-4140-96CD-2BA9D853D87A}" dt="2024-09-26T15:14:53.571" v="22043" actId="2711"/>
          <ac:spMkLst>
            <pc:docMk/>
            <pc:sldMk cId="2607514910" sldId="2147470605"/>
            <ac:spMk id="11" creationId="{AB62074C-1E74-9D61-2D01-3F0C7BBFE769}"/>
          </ac:spMkLst>
        </pc:spChg>
        <pc:spChg chg="mod">
          <ac:chgData name="Mathias Vercauteren" userId="fa5be325-c4b1-412f-aabb-20c14464bfb7" providerId="ADAL" clId="{25C97D6E-73B0-4140-96CD-2BA9D853D87A}" dt="2024-09-26T15:14:53.571" v="22043" actId="2711"/>
          <ac:spMkLst>
            <pc:docMk/>
            <pc:sldMk cId="2607514910" sldId="2147470605"/>
            <ac:spMk id="12" creationId="{83E212AC-47E9-57F0-A32C-37D92E9281D8}"/>
          </ac:spMkLst>
        </pc:spChg>
        <pc:spChg chg="add del mod">
          <ac:chgData name="Mathias Vercauteren" userId="fa5be325-c4b1-412f-aabb-20c14464bfb7" providerId="ADAL" clId="{25C97D6E-73B0-4140-96CD-2BA9D853D87A}" dt="2024-09-26T15:14:53.571" v="22043" actId="2711"/>
          <ac:spMkLst>
            <pc:docMk/>
            <pc:sldMk cId="2607514910" sldId="2147470605"/>
            <ac:spMk id="13" creationId="{1BAE0D6F-FC30-7797-C345-1F8B47F5C896}"/>
          </ac:spMkLst>
        </pc:spChg>
        <pc:spChg chg="mod">
          <ac:chgData name="Mathias Vercauteren" userId="fa5be325-c4b1-412f-aabb-20c14464bfb7" providerId="ADAL" clId="{25C97D6E-73B0-4140-96CD-2BA9D853D87A}" dt="2024-09-26T15:14:53.571" v="22043" actId="2711"/>
          <ac:spMkLst>
            <pc:docMk/>
            <pc:sldMk cId="2607514910" sldId="2147470605"/>
            <ac:spMk id="14" creationId="{AEFF5782-4974-03E8-2D31-0811512B7EB4}"/>
          </ac:spMkLst>
        </pc:spChg>
        <pc:spChg chg="add mod ord">
          <ac:chgData name="Mathias Vercauteren" userId="fa5be325-c4b1-412f-aabb-20c14464bfb7" providerId="ADAL" clId="{25C97D6E-73B0-4140-96CD-2BA9D853D87A}" dt="2024-09-26T15:14:53.571" v="22043" actId="2711"/>
          <ac:spMkLst>
            <pc:docMk/>
            <pc:sldMk cId="2607514910" sldId="2147470605"/>
            <ac:spMk id="15" creationId="{355637DA-CB7F-6715-37F9-2C8DF78B2554}"/>
          </ac:spMkLst>
        </pc:spChg>
        <pc:spChg chg="mod">
          <ac:chgData name="Mathias Vercauteren" userId="fa5be325-c4b1-412f-aabb-20c14464bfb7" providerId="ADAL" clId="{25C97D6E-73B0-4140-96CD-2BA9D853D87A}" dt="2024-09-26T15:14:53.571" v="22043" actId="2711"/>
          <ac:spMkLst>
            <pc:docMk/>
            <pc:sldMk cId="2607514910" sldId="2147470605"/>
            <ac:spMk id="18" creationId="{E4B352E5-7095-E9FB-281F-C89CFB72FDF0}"/>
          </ac:spMkLst>
        </pc:spChg>
        <pc:spChg chg="mod">
          <ac:chgData name="Mathias Vercauteren" userId="fa5be325-c4b1-412f-aabb-20c14464bfb7" providerId="ADAL" clId="{25C97D6E-73B0-4140-96CD-2BA9D853D87A}" dt="2024-09-26T15:14:53.571" v="22043" actId="2711"/>
          <ac:spMkLst>
            <pc:docMk/>
            <pc:sldMk cId="2607514910" sldId="2147470605"/>
            <ac:spMk id="19" creationId="{2F91A056-A17A-2799-101A-9A3A706300CC}"/>
          </ac:spMkLst>
        </pc:spChg>
        <pc:picChg chg="add mod">
          <ac:chgData name="Mathias Vercauteren" userId="fa5be325-c4b1-412f-aabb-20c14464bfb7" providerId="ADAL" clId="{25C97D6E-73B0-4140-96CD-2BA9D853D87A}" dt="2024-09-26T14:39:01.448" v="21532" actId="1076"/>
          <ac:picMkLst>
            <pc:docMk/>
            <pc:sldMk cId="2607514910" sldId="2147470605"/>
            <ac:picMk id="17" creationId="{68286D76-4E27-E63E-47FC-6CF6D6B731F5}"/>
          </ac:picMkLst>
        </pc:picChg>
      </pc:sldChg>
      <pc:sldChg chg="addSp delSp modSp add mod modTransition">
        <pc:chgData name="Mathias Vercauteren" userId="fa5be325-c4b1-412f-aabb-20c14464bfb7" providerId="ADAL" clId="{25C97D6E-73B0-4140-96CD-2BA9D853D87A}" dt="2024-10-02T17:13:14.143" v="41813"/>
        <pc:sldMkLst>
          <pc:docMk/>
          <pc:sldMk cId="1236309938" sldId="2147470606"/>
        </pc:sldMkLst>
        <pc:spChg chg="del">
          <ac:chgData name="Mathias Vercauteren" userId="fa5be325-c4b1-412f-aabb-20c14464bfb7" providerId="ADAL" clId="{25C97D6E-73B0-4140-96CD-2BA9D853D87A}" dt="2024-09-26T14:40:38.851" v="21595" actId="478"/>
          <ac:spMkLst>
            <pc:docMk/>
            <pc:sldMk cId="1236309938" sldId="2147470606"/>
            <ac:spMk id="11" creationId="{AB62074C-1E74-9D61-2D01-3F0C7BBFE769}"/>
          </ac:spMkLst>
        </pc:spChg>
        <pc:spChg chg="del">
          <ac:chgData name="Mathias Vercauteren" userId="fa5be325-c4b1-412f-aabb-20c14464bfb7" providerId="ADAL" clId="{25C97D6E-73B0-4140-96CD-2BA9D853D87A}" dt="2024-09-26T14:40:38.851" v="21595" actId="478"/>
          <ac:spMkLst>
            <pc:docMk/>
            <pc:sldMk cId="1236309938" sldId="2147470606"/>
            <ac:spMk id="12" creationId="{83E212AC-47E9-57F0-A32C-37D92E9281D8}"/>
          </ac:spMkLst>
        </pc:spChg>
        <pc:spChg chg="del">
          <ac:chgData name="Mathias Vercauteren" userId="fa5be325-c4b1-412f-aabb-20c14464bfb7" providerId="ADAL" clId="{25C97D6E-73B0-4140-96CD-2BA9D853D87A}" dt="2024-09-26T14:40:38.851" v="21595" actId="478"/>
          <ac:spMkLst>
            <pc:docMk/>
            <pc:sldMk cId="1236309938" sldId="2147470606"/>
            <ac:spMk id="13" creationId="{1BAE0D6F-FC30-7797-C345-1F8B47F5C896}"/>
          </ac:spMkLst>
        </pc:spChg>
        <pc:spChg chg="del">
          <ac:chgData name="Mathias Vercauteren" userId="fa5be325-c4b1-412f-aabb-20c14464bfb7" providerId="ADAL" clId="{25C97D6E-73B0-4140-96CD-2BA9D853D87A}" dt="2024-09-26T14:40:38.851" v="21595" actId="478"/>
          <ac:spMkLst>
            <pc:docMk/>
            <pc:sldMk cId="1236309938" sldId="2147470606"/>
            <ac:spMk id="14" creationId="{AEFF5782-4974-03E8-2D31-0811512B7EB4}"/>
          </ac:spMkLst>
        </pc:spChg>
        <pc:spChg chg="del">
          <ac:chgData name="Mathias Vercauteren" userId="fa5be325-c4b1-412f-aabb-20c14464bfb7" providerId="ADAL" clId="{25C97D6E-73B0-4140-96CD-2BA9D853D87A}" dt="2024-09-26T14:40:38.851" v="21595" actId="478"/>
          <ac:spMkLst>
            <pc:docMk/>
            <pc:sldMk cId="1236309938" sldId="2147470606"/>
            <ac:spMk id="15" creationId="{355637DA-CB7F-6715-37F9-2C8DF78B2554}"/>
          </ac:spMkLst>
        </pc:spChg>
        <pc:spChg chg="del">
          <ac:chgData name="Mathias Vercauteren" userId="fa5be325-c4b1-412f-aabb-20c14464bfb7" providerId="ADAL" clId="{25C97D6E-73B0-4140-96CD-2BA9D853D87A}" dt="2024-09-26T14:40:38.851" v="21595" actId="478"/>
          <ac:spMkLst>
            <pc:docMk/>
            <pc:sldMk cId="1236309938" sldId="2147470606"/>
            <ac:spMk id="18" creationId="{E4B352E5-7095-E9FB-281F-C89CFB72FDF0}"/>
          </ac:spMkLst>
        </pc:spChg>
        <pc:spChg chg="del">
          <ac:chgData name="Mathias Vercauteren" userId="fa5be325-c4b1-412f-aabb-20c14464bfb7" providerId="ADAL" clId="{25C97D6E-73B0-4140-96CD-2BA9D853D87A}" dt="2024-09-26T14:40:38.851" v="21595" actId="478"/>
          <ac:spMkLst>
            <pc:docMk/>
            <pc:sldMk cId="1236309938" sldId="2147470606"/>
            <ac:spMk id="19" creationId="{2F91A056-A17A-2799-101A-9A3A706300CC}"/>
          </ac:spMkLst>
        </pc:spChg>
        <pc:picChg chg="del">
          <ac:chgData name="Mathias Vercauteren" userId="fa5be325-c4b1-412f-aabb-20c14464bfb7" providerId="ADAL" clId="{25C97D6E-73B0-4140-96CD-2BA9D853D87A}" dt="2024-09-26T14:40:38.851" v="21595" actId="478"/>
          <ac:picMkLst>
            <pc:docMk/>
            <pc:sldMk cId="1236309938" sldId="2147470606"/>
            <ac:picMk id="17" creationId="{68286D76-4E27-E63E-47FC-6CF6D6B731F5}"/>
          </ac:picMkLst>
        </pc:picChg>
        <pc:picChg chg="add mod">
          <ac:chgData name="Mathias Vercauteren" userId="fa5be325-c4b1-412f-aabb-20c14464bfb7" providerId="ADAL" clId="{25C97D6E-73B0-4140-96CD-2BA9D853D87A}" dt="2024-09-26T14:55:00.510" v="21689" actId="1035"/>
          <ac:picMkLst>
            <pc:docMk/>
            <pc:sldMk cId="1236309938" sldId="2147470606"/>
            <ac:picMk id="20" creationId="{582C0DAE-0E18-263D-AF3E-A89B95DFE744}"/>
          </ac:picMkLst>
        </pc:picChg>
        <pc:picChg chg="add mod">
          <ac:chgData name="Mathias Vercauteren" userId="fa5be325-c4b1-412f-aabb-20c14464bfb7" providerId="ADAL" clId="{25C97D6E-73B0-4140-96CD-2BA9D853D87A}" dt="2024-09-26T14:55:00.510" v="21689" actId="1035"/>
          <ac:picMkLst>
            <pc:docMk/>
            <pc:sldMk cId="1236309938" sldId="2147470606"/>
            <ac:picMk id="22" creationId="{2C865217-7DAD-60E2-7C82-D78962B749EB}"/>
          </ac:picMkLst>
        </pc:picChg>
        <pc:picChg chg="add mod">
          <ac:chgData name="Mathias Vercauteren" userId="fa5be325-c4b1-412f-aabb-20c14464bfb7" providerId="ADAL" clId="{25C97D6E-73B0-4140-96CD-2BA9D853D87A}" dt="2024-09-26T14:55:00.510" v="21689" actId="1035"/>
          <ac:picMkLst>
            <pc:docMk/>
            <pc:sldMk cId="1236309938" sldId="2147470606"/>
            <ac:picMk id="24" creationId="{BA05BE88-ED6F-13E6-AFDC-C4FCB81C0AA0}"/>
          </ac:picMkLst>
        </pc:picChg>
        <pc:picChg chg="add mod">
          <ac:chgData name="Mathias Vercauteren" userId="fa5be325-c4b1-412f-aabb-20c14464bfb7" providerId="ADAL" clId="{25C97D6E-73B0-4140-96CD-2BA9D853D87A}" dt="2024-09-26T14:55:00.510" v="21689" actId="1035"/>
          <ac:picMkLst>
            <pc:docMk/>
            <pc:sldMk cId="1236309938" sldId="2147470606"/>
            <ac:picMk id="26" creationId="{14842DD9-C57B-4798-562A-4B990049D04C}"/>
          </ac:picMkLst>
        </pc:picChg>
        <pc:picChg chg="add mod">
          <ac:chgData name="Mathias Vercauteren" userId="fa5be325-c4b1-412f-aabb-20c14464bfb7" providerId="ADAL" clId="{25C97D6E-73B0-4140-96CD-2BA9D853D87A}" dt="2024-09-26T14:55:00.510" v="21689" actId="1035"/>
          <ac:picMkLst>
            <pc:docMk/>
            <pc:sldMk cId="1236309938" sldId="2147470606"/>
            <ac:picMk id="28" creationId="{979E5EFC-FFE1-B3D2-CD6A-F2E40FE1A01C}"/>
          </ac:picMkLst>
        </pc:picChg>
        <pc:picChg chg="add mod">
          <ac:chgData name="Mathias Vercauteren" userId="fa5be325-c4b1-412f-aabb-20c14464bfb7" providerId="ADAL" clId="{25C97D6E-73B0-4140-96CD-2BA9D853D87A}" dt="2024-09-26T14:55:00.510" v="21689" actId="1035"/>
          <ac:picMkLst>
            <pc:docMk/>
            <pc:sldMk cId="1236309938" sldId="2147470606"/>
            <ac:picMk id="30" creationId="{19887E9E-6E86-C520-B52C-17531A44A384}"/>
          </ac:picMkLst>
        </pc:picChg>
        <pc:picChg chg="add mod">
          <ac:chgData name="Mathias Vercauteren" userId="fa5be325-c4b1-412f-aabb-20c14464bfb7" providerId="ADAL" clId="{25C97D6E-73B0-4140-96CD-2BA9D853D87A}" dt="2024-09-26T14:55:00.510" v="21689" actId="1035"/>
          <ac:picMkLst>
            <pc:docMk/>
            <pc:sldMk cId="1236309938" sldId="2147470606"/>
            <ac:picMk id="32" creationId="{20CE0E52-AC99-ABCF-0723-5D5840045247}"/>
          </ac:picMkLst>
        </pc:picChg>
        <pc:picChg chg="add mod">
          <ac:chgData name="Mathias Vercauteren" userId="fa5be325-c4b1-412f-aabb-20c14464bfb7" providerId="ADAL" clId="{25C97D6E-73B0-4140-96CD-2BA9D853D87A}" dt="2024-09-26T14:55:00.510" v="21689" actId="1035"/>
          <ac:picMkLst>
            <pc:docMk/>
            <pc:sldMk cId="1236309938" sldId="2147470606"/>
            <ac:picMk id="34" creationId="{55B68E65-97ED-240B-D80D-11E180DBABD0}"/>
          </ac:picMkLst>
        </pc:picChg>
      </pc:sldChg>
      <pc:sldChg chg="modSp add mod ord modTransition">
        <pc:chgData name="Mathias Vercauteren" userId="fa5be325-c4b1-412f-aabb-20c14464bfb7" providerId="ADAL" clId="{25C97D6E-73B0-4140-96CD-2BA9D853D87A}" dt="2024-10-02T17:13:14.143" v="41813"/>
        <pc:sldMkLst>
          <pc:docMk/>
          <pc:sldMk cId="861764554" sldId="2147470607"/>
        </pc:sldMkLst>
        <pc:spChg chg="mod">
          <ac:chgData name="Mathias Vercauteren" userId="fa5be325-c4b1-412f-aabb-20c14464bfb7" providerId="ADAL" clId="{25C97D6E-73B0-4140-96CD-2BA9D853D87A}" dt="2024-09-26T15:05:22.082" v="21869" actId="20577"/>
          <ac:spMkLst>
            <pc:docMk/>
            <pc:sldMk cId="861764554" sldId="2147470607"/>
            <ac:spMk id="13" creationId="{1BAE0D6F-FC30-7797-C345-1F8B47F5C896}"/>
          </ac:spMkLst>
        </pc:spChg>
        <pc:spChg chg="mod">
          <ac:chgData name="Mathias Vercauteren" userId="fa5be325-c4b1-412f-aabb-20c14464bfb7" providerId="ADAL" clId="{25C97D6E-73B0-4140-96CD-2BA9D853D87A}" dt="2024-09-26T15:02:17.775" v="21708" actId="20577"/>
          <ac:spMkLst>
            <pc:docMk/>
            <pc:sldMk cId="861764554" sldId="2147470607"/>
            <ac:spMk id="14" creationId="{AEFF5782-4974-03E8-2D31-0811512B7EB4}"/>
          </ac:spMkLst>
        </pc:spChg>
      </pc:sldChg>
      <pc:sldChg chg="addSp delSp modSp add mod modTransition modAnim">
        <pc:chgData name="Mathias Vercauteren" userId="fa5be325-c4b1-412f-aabb-20c14464bfb7" providerId="ADAL" clId="{25C97D6E-73B0-4140-96CD-2BA9D853D87A}" dt="2024-10-02T17:13:14.143" v="41813"/>
        <pc:sldMkLst>
          <pc:docMk/>
          <pc:sldMk cId="3807386204" sldId="2147470608"/>
        </pc:sldMkLst>
        <pc:spChg chg="mod">
          <ac:chgData name="Mathias Vercauteren" userId="fa5be325-c4b1-412f-aabb-20c14464bfb7" providerId="ADAL" clId="{25C97D6E-73B0-4140-96CD-2BA9D853D87A}" dt="2024-09-26T15:14:47.052" v="22042" actId="2711"/>
          <ac:spMkLst>
            <pc:docMk/>
            <pc:sldMk cId="3807386204" sldId="2147470608"/>
            <ac:spMk id="2" creationId="{C8A5EBF4-6C0B-E82E-DCF7-55720A2C10FD}"/>
          </ac:spMkLst>
        </pc:spChg>
        <pc:spChg chg="mod">
          <ac:chgData name="Mathias Vercauteren" userId="fa5be325-c4b1-412f-aabb-20c14464bfb7" providerId="ADAL" clId="{25C97D6E-73B0-4140-96CD-2BA9D853D87A}" dt="2024-09-26T15:14:47.052" v="22042" actId="2711"/>
          <ac:spMkLst>
            <pc:docMk/>
            <pc:sldMk cId="3807386204" sldId="2147470608"/>
            <ac:spMk id="3" creationId="{2C780633-A572-3BD2-CECD-F71BC5FF8723}"/>
          </ac:spMkLst>
        </pc:spChg>
        <pc:spChg chg="mod">
          <ac:chgData name="Mathias Vercauteren" userId="fa5be325-c4b1-412f-aabb-20c14464bfb7" providerId="ADAL" clId="{25C97D6E-73B0-4140-96CD-2BA9D853D87A}" dt="2024-09-26T15:14:47.052" v="22042" actId="2711"/>
          <ac:spMkLst>
            <pc:docMk/>
            <pc:sldMk cId="3807386204" sldId="2147470608"/>
            <ac:spMk id="4" creationId="{75C206A2-9B4F-FF2B-88F0-6656F6A24395}"/>
          </ac:spMkLst>
        </pc:spChg>
        <pc:spChg chg="mod">
          <ac:chgData name="Mathias Vercauteren" userId="fa5be325-c4b1-412f-aabb-20c14464bfb7" providerId="ADAL" clId="{25C97D6E-73B0-4140-96CD-2BA9D853D87A}" dt="2024-09-26T15:14:47.052" v="22042" actId="2711"/>
          <ac:spMkLst>
            <pc:docMk/>
            <pc:sldMk cId="3807386204" sldId="2147470608"/>
            <ac:spMk id="5" creationId="{5C7A90D9-53BF-813B-A37A-A5D78879EFA8}"/>
          </ac:spMkLst>
        </pc:spChg>
        <pc:spChg chg="mod">
          <ac:chgData name="Mathias Vercauteren" userId="fa5be325-c4b1-412f-aabb-20c14464bfb7" providerId="ADAL" clId="{25C97D6E-73B0-4140-96CD-2BA9D853D87A}" dt="2024-09-26T15:14:47.052" v="22042" actId="2711"/>
          <ac:spMkLst>
            <pc:docMk/>
            <pc:sldMk cId="3807386204" sldId="2147470608"/>
            <ac:spMk id="7" creationId="{C1343108-129F-BE5E-B30F-AAF3B417A8B5}"/>
          </ac:spMkLst>
        </pc:spChg>
        <pc:spChg chg="mod">
          <ac:chgData name="Mathias Vercauteren" userId="fa5be325-c4b1-412f-aabb-20c14464bfb7" providerId="ADAL" clId="{25C97D6E-73B0-4140-96CD-2BA9D853D87A}" dt="2024-09-26T15:14:47.052" v="22042" actId="2711"/>
          <ac:spMkLst>
            <pc:docMk/>
            <pc:sldMk cId="3807386204" sldId="2147470608"/>
            <ac:spMk id="9" creationId="{7B6AEFAF-A56B-6ACD-F31C-66149F5BA3F4}"/>
          </ac:spMkLst>
        </pc:spChg>
        <pc:spChg chg="mod">
          <ac:chgData name="Mathias Vercauteren" userId="fa5be325-c4b1-412f-aabb-20c14464bfb7" providerId="ADAL" clId="{25C97D6E-73B0-4140-96CD-2BA9D853D87A}" dt="2024-09-26T15:14:47.052" v="22042" actId="2711"/>
          <ac:spMkLst>
            <pc:docMk/>
            <pc:sldMk cId="3807386204" sldId="2147470608"/>
            <ac:spMk id="10" creationId="{4AF8DCD6-F4C1-8E53-2DB8-0D35C42806D2}"/>
          </ac:spMkLst>
        </pc:spChg>
        <pc:spChg chg="mod">
          <ac:chgData name="Mathias Vercauteren" userId="fa5be325-c4b1-412f-aabb-20c14464bfb7" providerId="ADAL" clId="{25C97D6E-73B0-4140-96CD-2BA9D853D87A}" dt="2024-09-26T15:14:47.052" v="22042" actId="2711"/>
          <ac:spMkLst>
            <pc:docMk/>
            <pc:sldMk cId="3807386204" sldId="2147470608"/>
            <ac:spMk id="11" creationId="{AB62074C-1E74-9D61-2D01-3F0C7BBFE769}"/>
          </ac:spMkLst>
        </pc:spChg>
        <pc:spChg chg="mod">
          <ac:chgData name="Mathias Vercauteren" userId="fa5be325-c4b1-412f-aabb-20c14464bfb7" providerId="ADAL" clId="{25C97D6E-73B0-4140-96CD-2BA9D853D87A}" dt="2024-09-26T15:14:47.052" v="22042" actId="2711"/>
          <ac:spMkLst>
            <pc:docMk/>
            <pc:sldMk cId="3807386204" sldId="2147470608"/>
            <ac:spMk id="12" creationId="{83E212AC-47E9-57F0-A32C-37D92E9281D8}"/>
          </ac:spMkLst>
        </pc:spChg>
        <pc:spChg chg="mod">
          <ac:chgData name="Mathias Vercauteren" userId="fa5be325-c4b1-412f-aabb-20c14464bfb7" providerId="ADAL" clId="{25C97D6E-73B0-4140-96CD-2BA9D853D87A}" dt="2024-09-26T15:19:55.750" v="22062" actId="20577"/>
          <ac:spMkLst>
            <pc:docMk/>
            <pc:sldMk cId="3807386204" sldId="2147470608"/>
            <ac:spMk id="13" creationId="{1BAE0D6F-FC30-7797-C345-1F8B47F5C896}"/>
          </ac:spMkLst>
        </pc:spChg>
        <pc:spChg chg="mod">
          <ac:chgData name="Mathias Vercauteren" userId="fa5be325-c4b1-412f-aabb-20c14464bfb7" providerId="ADAL" clId="{25C97D6E-73B0-4140-96CD-2BA9D853D87A}" dt="2024-09-26T15:14:47.052" v="22042" actId="2711"/>
          <ac:spMkLst>
            <pc:docMk/>
            <pc:sldMk cId="3807386204" sldId="2147470608"/>
            <ac:spMk id="14" creationId="{AEFF5782-4974-03E8-2D31-0811512B7EB4}"/>
          </ac:spMkLst>
        </pc:spChg>
        <pc:spChg chg="add del mod">
          <ac:chgData name="Mathias Vercauteren" userId="fa5be325-c4b1-412f-aabb-20c14464bfb7" providerId="ADAL" clId="{25C97D6E-73B0-4140-96CD-2BA9D853D87A}" dt="2024-09-26T15:12:57.344" v="22009" actId="478"/>
          <ac:spMkLst>
            <pc:docMk/>
            <pc:sldMk cId="3807386204" sldId="2147470608"/>
            <ac:spMk id="15" creationId="{4E8CCDF7-DEF4-C116-74A2-1380E5549149}"/>
          </ac:spMkLst>
        </pc:spChg>
        <pc:spChg chg="add del mod">
          <ac:chgData name="Mathias Vercauteren" userId="fa5be325-c4b1-412f-aabb-20c14464bfb7" providerId="ADAL" clId="{25C97D6E-73B0-4140-96CD-2BA9D853D87A}" dt="2024-09-26T15:12:57.344" v="22009" actId="478"/>
          <ac:spMkLst>
            <pc:docMk/>
            <pc:sldMk cId="3807386204" sldId="2147470608"/>
            <ac:spMk id="16" creationId="{CA0A835C-B2E0-E07F-4190-EA2B44437D80}"/>
          </ac:spMkLst>
        </pc:spChg>
        <pc:spChg chg="add del mod">
          <ac:chgData name="Mathias Vercauteren" userId="fa5be325-c4b1-412f-aabb-20c14464bfb7" providerId="ADAL" clId="{25C97D6E-73B0-4140-96CD-2BA9D853D87A}" dt="2024-09-26T15:12:57.344" v="22009" actId="478"/>
          <ac:spMkLst>
            <pc:docMk/>
            <pc:sldMk cId="3807386204" sldId="2147470608"/>
            <ac:spMk id="17" creationId="{46A02246-5F96-3196-0A6E-F97FFBA3EC3D}"/>
          </ac:spMkLst>
        </pc:spChg>
        <pc:spChg chg="mod">
          <ac:chgData name="Mathias Vercauteren" userId="fa5be325-c4b1-412f-aabb-20c14464bfb7" providerId="ADAL" clId="{25C97D6E-73B0-4140-96CD-2BA9D853D87A}" dt="2024-09-26T15:14:47.052" v="22042" actId="2711"/>
          <ac:spMkLst>
            <pc:docMk/>
            <pc:sldMk cId="3807386204" sldId="2147470608"/>
            <ac:spMk id="18" creationId="{E4B352E5-7095-E9FB-281F-C89CFB72FDF0}"/>
          </ac:spMkLst>
        </pc:spChg>
        <pc:spChg chg="mod">
          <ac:chgData name="Mathias Vercauteren" userId="fa5be325-c4b1-412f-aabb-20c14464bfb7" providerId="ADAL" clId="{25C97D6E-73B0-4140-96CD-2BA9D853D87A}" dt="2024-09-26T15:14:47.052" v="22042" actId="2711"/>
          <ac:spMkLst>
            <pc:docMk/>
            <pc:sldMk cId="3807386204" sldId="2147470608"/>
            <ac:spMk id="19" creationId="{2F91A056-A17A-2799-101A-9A3A706300CC}"/>
          </ac:spMkLst>
        </pc:spChg>
        <pc:spChg chg="add del mod">
          <ac:chgData name="Mathias Vercauteren" userId="fa5be325-c4b1-412f-aabb-20c14464bfb7" providerId="ADAL" clId="{25C97D6E-73B0-4140-96CD-2BA9D853D87A}" dt="2024-09-26T15:12:57.344" v="22009" actId="478"/>
          <ac:spMkLst>
            <pc:docMk/>
            <pc:sldMk cId="3807386204" sldId="2147470608"/>
            <ac:spMk id="20" creationId="{011E08AB-A713-521B-D46C-1A7016D33653}"/>
          </ac:spMkLst>
        </pc:spChg>
        <pc:spChg chg="add del mod">
          <ac:chgData name="Mathias Vercauteren" userId="fa5be325-c4b1-412f-aabb-20c14464bfb7" providerId="ADAL" clId="{25C97D6E-73B0-4140-96CD-2BA9D853D87A}" dt="2024-09-26T15:12:57.344" v="22009" actId="478"/>
          <ac:spMkLst>
            <pc:docMk/>
            <pc:sldMk cId="3807386204" sldId="2147470608"/>
            <ac:spMk id="21" creationId="{8C034AF3-0BEF-A03E-45E9-088076BE28F0}"/>
          </ac:spMkLst>
        </pc:spChg>
        <pc:spChg chg="add del mod">
          <ac:chgData name="Mathias Vercauteren" userId="fa5be325-c4b1-412f-aabb-20c14464bfb7" providerId="ADAL" clId="{25C97D6E-73B0-4140-96CD-2BA9D853D87A}" dt="2024-09-26T15:12:57.344" v="22009" actId="478"/>
          <ac:spMkLst>
            <pc:docMk/>
            <pc:sldMk cId="3807386204" sldId="2147470608"/>
            <ac:spMk id="22" creationId="{C8CD45F8-9540-41CC-78C8-F6B9839754F7}"/>
          </ac:spMkLst>
        </pc:spChg>
        <pc:spChg chg="add del mod">
          <ac:chgData name="Mathias Vercauteren" userId="fa5be325-c4b1-412f-aabb-20c14464bfb7" providerId="ADAL" clId="{25C97D6E-73B0-4140-96CD-2BA9D853D87A}" dt="2024-09-26T15:12:57.344" v="22009" actId="478"/>
          <ac:spMkLst>
            <pc:docMk/>
            <pc:sldMk cId="3807386204" sldId="2147470608"/>
            <ac:spMk id="23" creationId="{D75BDE2B-4EE0-60AB-8ABB-F3BE96468370}"/>
          </ac:spMkLst>
        </pc:spChg>
        <pc:spChg chg="add del mod">
          <ac:chgData name="Mathias Vercauteren" userId="fa5be325-c4b1-412f-aabb-20c14464bfb7" providerId="ADAL" clId="{25C97D6E-73B0-4140-96CD-2BA9D853D87A}" dt="2024-09-26T15:12:57.344" v="22009" actId="478"/>
          <ac:spMkLst>
            <pc:docMk/>
            <pc:sldMk cId="3807386204" sldId="2147470608"/>
            <ac:spMk id="24" creationId="{EF10D9D9-25A4-CDE6-671C-7A210355CE8F}"/>
          </ac:spMkLst>
        </pc:spChg>
        <pc:spChg chg="add del mod">
          <ac:chgData name="Mathias Vercauteren" userId="fa5be325-c4b1-412f-aabb-20c14464bfb7" providerId="ADAL" clId="{25C97D6E-73B0-4140-96CD-2BA9D853D87A}" dt="2024-09-26T15:12:57.344" v="22009" actId="478"/>
          <ac:spMkLst>
            <pc:docMk/>
            <pc:sldMk cId="3807386204" sldId="2147470608"/>
            <ac:spMk id="25" creationId="{75FC65FF-17EB-344A-F8EA-FDF347AAF3A5}"/>
          </ac:spMkLst>
        </pc:spChg>
        <pc:spChg chg="add del mod">
          <ac:chgData name="Mathias Vercauteren" userId="fa5be325-c4b1-412f-aabb-20c14464bfb7" providerId="ADAL" clId="{25C97D6E-73B0-4140-96CD-2BA9D853D87A}" dt="2024-09-26T15:12:57.344" v="22009" actId="478"/>
          <ac:spMkLst>
            <pc:docMk/>
            <pc:sldMk cId="3807386204" sldId="2147470608"/>
            <ac:spMk id="26" creationId="{34EF7E4B-A948-8526-317A-405E4E7D1C88}"/>
          </ac:spMkLst>
        </pc:spChg>
        <pc:spChg chg="add mod">
          <ac:chgData name="Mathias Vercauteren" userId="fa5be325-c4b1-412f-aabb-20c14464bfb7" providerId="ADAL" clId="{25C97D6E-73B0-4140-96CD-2BA9D853D87A}" dt="2024-09-26T15:14:47.052" v="22042" actId="2711"/>
          <ac:spMkLst>
            <pc:docMk/>
            <pc:sldMk cId="3807386204" sldId="2147470608"/>
            <ac:spMk id="27" creationId="{0022F839-E1DE-3BB2-D57F-82C9EB459CC7}"/>
          </ac:spMkLst>
        </pc:spChg>
        <pc:spChg chg="add mod">
          <ac:chgData name="Mathias Vercauteren" userId="fa5be325-c4b1-412f-aabb-20c14464bfb7" providerId="ADAL" clId="{25C97D6E-73B0-4140-96CD-2BA9D853D87A}" dt="2024-09-26T15:14:47.052" v="22042" actId="2711"/>
          <ac:spMkLst>
            <pc:docMk/>
            <pc:sldMk cId="3807386204" sldId="2147470608"/>
            <ac:spMk id="28" creationId="{65CC8DE8-5635-EC02-714B-6AB8BA6A25AC}"/>
          </ac:spMkLst>
        </pc:spChg>
        <pc:spChg chg="add mod">
          <ac:chgData name="Mathias Vercauteren" userId="fa5be325-c4b1-412f-aabb-20c14464bfb7" providerId="ADAL" clId="{25C97D6E-73B0-4140-96CD-2BA9D853D87A}" dt="2024-09-26T15:14:47.052" v="22042" actId="2711"/>
          <ac:spMkLst>
            <pc:docMk/>
            <pc:sldMk cId="3807386204" sldId="2147470608"/>
            <ac:spMk id="29" creationId="{59D7DFC4-F60F-0D49-A6C2-B4C6832F8A00}"/>
          </ac:spMkLst>
        </pc:spChg>
        <pc:spChg chg="add mod">
          <ac:chgData name="Mathias Vercauteren" userId="fa5be325-c4b1-412f-aabb-20c14464bfb7" providerId="ADAL" clId="{25C97D6E-73B0-4140-96CD-2BA9D853D87A}" dt="2024-09-26T15:14:47.052" v="22042" actId="2711"/>
          <ac:spMkLst>
            <pc:docMk/>
            <pc:sldMk cId="3807386204" sldId="2147470608"/>
            <ac:spMk id="30" creationId="{B0E539AD-7F4E-A04E-41D3-AB8D5163B5E5}"/>
          </ac:spMkLst>
        </pc:spChg>
        <pc:spChg chg="add mod">
          <ac:chgData name="Mathias Vercauteren" userId="fa5be325-c4b1-412f-aabb-20c14464bfb7" providerId="ADAL" clId="{25C97D6E-73B0-4140-96CD-2BA9D853D87A}" dt="2024-09-26T15:14:47.052" v="22042" actId="2711"/>
          <ac:spMkLst>
            <pc:docMk/>
            <pc:sldMk cId="3807386204" sldId="2147470608"/>
            <ac:spMk id="31" creationId="{7427E93D-230C-C4BD-DED2-EC8223B75567}"/>
          </ac:spMkLst>
        </pc:spChg>
        <pc:spChg chg="add mod">
          <ac:chgData name="Mathias Vercauteren" userId="fa5be325-c4b1-412f-aabb-20c14464bfb7" providerId="ADAL" clId="{25C97D6E-73B0-4140-96CD-2BA9D853D87A}" dt="2024-09-26T15:14:47.052" v="22042" actId="2711"/>
          <ac:spMkLst>
            <pc:docMk/>
            <pc:sldMk cId="3807386204" sldId="2147470608"/>
            <ac:spMk id="32" creationId="{8A8DCB1C-2421-1974-3B5A-1866CF9D3D52}"/>
          </ac:spMkLst>
        </pc:spChg>
        <pc:spChg chg="add mod">
          <ac:chgData name="Mathias Vercauteren" userId="fa5be325-c4b1-412f-aabb-20c14464bfb7" providerId="ADAL" clId="{25C97D6E-73B0-4140-96CD-2BA9D853D87A}" dt="2024-09-26T15:14:47.052" v="22042" actId="2711"/>
          <ac:spMkLst>
            <pc:docMk/>
            <pc:sldMk cId="3807386204" sldId="2147470608"/>
            <ac:spMk id="33" creationId="{F1F9B06B-A21A-E5FB-CA20-1CF1EB17BB3D}"/>
          </ac:spMkLst>
        </pc:spChg>
        <pc:spChg chg="add mod">
          <ac:chgData name="Mathias Vercauteren" userId="fa5be325-c4b1-412f-aabb-20c14464bfb7" providerId="ADAL" clId="{25C97D6E-73B0-4140-96CD-2BA9D853D87A}" dt="2024-09-26T15:14:47.052" v="22042" actId="2711"/>
          <ac:spMkLst>
            <pc:docMk/>
            <pc:sldMk cId="3807386204" sldId="2147470608"/>
            <ac:spMk id="34" creationId="{0AFF54E6-0139-67B2-30BE-8E3EB0241567}"/>
          </ac:spMkLst>
        </pc:spChg>
        <pc:spChg chg="add mod">
          <ac:chgData name="Mathias Vercauteren" userId="fa5be325-c4b1-412f-aabb-20c14464bfb7" providerId="ADAL" clId="{25C97D6E-73B0-4140-96CD-2BA9D853D87A}" dt="2024-09-26T15:14:47.052" v="22042" actId="2711"/>
          <ac:spMkLst>
            <pc:docMk/>
            <pc:sldMk cId="3807386204" sldId="2147470608"/>
            <ac:spMk id="35" creationId="{0A8B9161-D259-0216-7ECB-ECEEAC588B36}"/>
          </ac:spMkLst>
        </pc:spChg>
        <pc:spChg chg="add mod">
          <ac:chgData name="Mathias Vercauteren" userId="fa5be325-c4b1-412f-aabb-20c14464bfb7" providerId="ADAL" clId="{25C97D6E-73B0-4140-96CD-2BA9D853D87A}" dt="2024-09-26T15:14:47.052" v="22042" actId="2711"/>
          <ac:spMkLst>
            <pc:docMk/>
            <pc:sldMk cId="3807386204" sldId="2147470608"/>
            <ac:spMk id="36" creationId="{02A7CDB5-4712-6CFD-C36A-5E9042947CAA}"/>
          </ac:spMkLst>
        </pc:spChg>
        <pc:spChg chg="add mod">
          <ac:chgData name="Mathias Vercauteren" userId="fa5be325-c4b1-412f-aabb-20c14464bfb7" providerId="ADAL" clId="{25C97D6E-73B0-4140-96CD-2BA9D853D87A}" dt="2024-09-26T15:14:47.052" v="22042" actId="2711"/>
          <ac:spMkLst>
            <pc:docMk/>
            <pc:sldMk cId="3807386204" sldId="2147470608"/>
            <ac:spMk id="37" creationId="{D3C11831-6F28-6731-F038-94318F873663}"/>
          </ac:spMkLst>
        </pc:spChg>
        <pc:spChg chg="add mod">
          <ac:chgData name="Mathias Vercauteren" userId="fa5be325-c4b1-412f-aabb-20c14464bfb7" providerId="ADAL" clId="{25C97D6E-73B0-4140-96CD-2BA9D853D87A}" dt="2024-09-26T15:14:47.052" v="22042" actId="2711"/>
          <ac:spMkLst>
            <pc:docMk/>
            <pc:sldMk cId="3807386204" sldId="2147470608"/>
            <ac:spMk id="38" creationId="{41181099-725A-BD85-5973-28D55F107912}"/>
          </ac:spMkLst>
        </pc:spChg>
        <pc:spChg chg="add mod">
          <ac:chgData name="Mathias Vercauteren" userId="fa5be325-c4b1-412f-aabb-20c14464bfb7" providerId="ADAL" clId="{25C97D6E-73B0-4140-96CD-2BA9D853D87A}" dt="2024-09-26T15:14:47.052" v="22042" actId="2711"/>
          <ac:spMkLst>
            <pc:docMk/>
            <pc:sldMk cId="3807386204" sldId="2147470608"/>
            <ac:spMk id="39" creationId="{DB53B16D-35AB-30F5-F7BD-7E9925D1384C}"/>
          </ac:spMkLst>
        </pc:spChg>
        <pc:spChg chg="add mod">
          <ac:chgData name="Mathias Vercauteren" userId="fa5be325-c4b1-412f-aabb-20c14464bfb7" providerId="ADAL" clId="{25C97D6E-73B0-4140-96CD-2BA9D853D87A}" dt="2024-09-26T15:14:47.052" v="22042" actId="2711"/>
          <ac:spMkLst>
            <pc:docMk/>
            <pc:sldMk cId="3807386204" sldId="2147470608"/>
            <ac:spMk id="40" creationId="{D9E2D698-075E-76CC-7796-2A37F3E56E33}"/>
          </ac:spMkLst>
        </pc:spChg>
        <pc:spChg chg="add mod">
          <ac:chgData name="Mathias Vercauteren" userId="fa5be325-c4b1-412f-aabb-20c14464bfb7" providerId="ADAL" clId="{25C97D6E-73B0-4140-96CD-2BA9D853D87A}" dt="2024-09-26T15:14:47.052" v="22042" actId="2711"/>
          <ac:spMkLst>
            <pc:docMk/>
            <pc:sldMk cId="3807386204" sldId="2147470608"/>
            <ac:spMk id="41" creationId="{9EBD3B33-EEE7-E533-2199-AA8D1A995825}"/>
          </ac:spMkLst>
        </pc:spChg>
        <pc:spChg chg="add mod">
          <ac:chgData name="Mathias Vercauteren" userId="fa5be325-c4b1-412f-aabb-20c14464bfb7" providerId="ADAL" clId="{25C97D6E-73B0-4140-96CD-2BA9D853D87A}" dt="2024-09-26T15:14:47.052" v="22042" actId="2711"/>
          <ac:spMkLst>
            <pc:docMk/>
            <pc:sldMk cId="3807386204" sldId="2147470608"/>
            <ac:spMk id="42" creationId="{E2023069-F44D-A364-B1D7-C290A4D7BB6F}"/>
          </ac:spMkLst>
        </pc:spChg>
        <pc:spChg chg="add mod">
          <ac:chgData name="Mathias Vercauteren" userId="fa5be325-c4b1-412f-aabb-20c14464bfb7" providerId="ADAL" clId="{25C97D6E-73B0-4140-96CD-2BA9D853D87A}" dt="2024-09-26T15:14:47.052" v="22042" actId="2711"/>
          <ac:spMkLst>
            <pc:docMk/>
            <pc:sldMk cId="3807386204" sldId="2147470608"/>
            <ac:spMk id="43" creationId="{FFF0481B-AA0A-169C-2796-31A30056E87C}"/>
          </ac:spMkLst>
        </pc:spChg>
        <pc:spChg chg="add mod">
          <ac:chgData name="Mathias Vercauteren" userId="fa5be325-c4b1-412f-aabb-20c14464bfb7" providerId="ADAL" clId="{25C97D6E-73B0-4140-96CD-2BA9D853D87A}" dt="2024-09-26T15:14:47.052" v="22042" actId="2711"/>
          <ac:spMkLst>
            <pc:docMk/>
            <pc:sldMk cId="3807386204" sldId="2147470608"/>
            <ac:spMk id="44" creationId="{23674BB9-AE18-E725-8015-F4514063D562}"/>
          </ac:spMkLst>
        </pc:spChg>
        <pc:spChg chg="add mod">
          <ac:chgData name="Mathias Vercauteren" userId="fa5be325-c4b1-412f-aabb-20c14464bfb7" providerId="ADAL" clId="{25C97D6E-73B0-4140-96CD-2BA9D853D87A}" dt="2024-09-26T15:14:47.052" v="22042" actId="2711"/>
          <ac:spMkLst>
            <pc:docMk/>
            <pc:sldMk cId="3807386204" sldId="2147470608"/>
            <ac:spMk id="45" creationId="{2F9D15DA-B5BD-564E-9F2C-0DE26255D587}"/>
          </ac:spMkLst>
        </pc:spChg>
        <pc:spChg chg="add mod">
          <ac:chgData name="Mathias Vercauteren" userId="fa5be325-c4b1-412f-aabb-20c14464bfb7" providerId="ADAL" clId="{25C97D6E-73B0-4140-96CD-2BA9D853D87A}" dt="2024-09-26T15:14:47.052" v="22042" actId="2711"/>
          <ac:spMkLst>
            <pc:docMk/>
            <pc:sldMk cId="3807386204" sldId="2147470608"/>
            <ac:spMk id="46" creationId="{017482E7-59C2-EFEA-4E65-4D1AA0EC612B}"/>
          </ac:spMkLst>
        </pc:spChg>
        <pc:spChg chg="add mod">
          <ac:chgData name="Mathias Vercauteren" userId="fa5be325-c4b1-412f-aabb-20c14464bfb7" providerId="ADAL" clId="{25C97D6E-73B0-4140-96CD-2BA9D853D87A}" dt="2024-09-26T15:14:47.052" v="22042" actId="2711"/>
          <ac:spMkLst>
            <pc:docMk/>
            <pc:sldMk cId="3807386204" sldId="2147470608"/>
            <ac:spMk id="47" creationId="{83270E9A-896E-5DBF-955A-5F5D07A44425}"/>
          </ac:spMkLst>
        </pc:spChg>
        <pc:spChg chg="add mod">
          <ac:chgData name="Mathias Vercauteren" userId="fa5be325-c4b1-412f-aabb-20c14464bfb7" providerId="ADAL" clId="{25C97D6E-73B0-4140-96CD-2BA9D853D87A}" dt="2024-09-26T15:14:47.052" v="22042" actId="2711"/>
          <ac:spMkLst>
            <pc:docMk/>
            <pc:sldMk cId="3807386204" sldId="2147470608"/>
            <ac:spMk id="48" creationId="{9078E154-96E1-0613-4A2E-CAF1839F5127}"/>
          </ac:spMkLst>
        </pc:spChg>
        <pc:spChg chg="add mod">
          <ac:chgData name="Mathias Vercauteren" userId="fa5be325-c4b1-412f-aabb-20c14464bfb7" providerId="ADAL" clId="{25C97D6E-73B0-4140-96CD-2BA9D853D87A}" dt="2024-09-26T15:14:47.052" v="22042" actId="2711"/>
          <ac:spMkLst>
            <pc:docMk/>
            <pc:sldMk cId="3807386204" sldId="2147470608"/>
            <ac:spMk id="49" creationId="{155B141F-1076-C3DD-872C-EEFC75B6E1B6}"/>
          </ac:spMkLst>
        </pc:spChg>
        <pc:spChg chg="add mod">
          <ac:chgData name="Mathias Vercauteren" userId="fa5be325-c4b1-412f-aabb-20c14464bfb7" providerId="ADAL" clId="{25C97D6E-73B0-4140-96CD-2BA9D853D87A}" dt="2024-09-26T15:14:47.052" v="22042" actId="2711"/>
          <ac:spMkLst>
            <pc:docMk/>
            <pc:sldMk cId="3807386204" sldId="2147470608"/>
            <ac:spMk id="50" creationId="{66C2E33F-E192-133F-D09C-B55A7806659B}"/>
          </ac:spMkLst>
        </pc:spChg>
        <pc:spChg chg="add mod">
          <ac:chgData name="Mathias Vercauteren" userId="fa5be325-c4b1-412f-aabb-20c14464bfb7" providerId="ADAL" clId="{25C97D6E-73B0-4140-96CD-2BA9D853D87A}" dt="2024-09-26T15:14:47.052" v="22042" actId="2711"/>
          <ac:spMkLst>
            <pc:docMk/>
            <pc:sldMk cId="3807386204" sldId="2147470608"/>
            <ac:spMk id="51" creationId="{346A0AF2-3E32-A431-0610-BA1F70F202F4}"/>
          </ac:spMkLst>
        </pc:spChg>
        <pc:spChg chg="add mod">
          <ac:chgData name="Mathias Vercauteren" userId="fa5be325-c4b1-412f-aabb-20c14464bfb7" providerId="ADAL" clId="{25C97D6E-73B0-4140-96CD-2BA9D853D87A}" dt="2024-09-26T15:14:47.052" v="22042" actId="2711"/>
          <ac:spMkLst>
            <pc:docMk/>
            <pc:sldMk cId="3807386204" sldId="2147470608"/>
            <ac:spMk id="52" creationId="{FEEA2FD4-638A-B637-B142-E4ABFBD2A6E3}"/>
          </ac:spMkLst>
        </pc:spChg>
        <pc:spChg chg="add mod">
          <ac:chgData name="Mathias Vercauteren" userId="fa5be325-c4b1-412f-aabb-20c14464bfb7" providerId="ADAL" clId="{25C97D6E-73B0-4140-96CD-2BA9D853D87A}" dt="2024-09-26T15:14:47.052" v="22042" actId="2711"/>
          <ac:spMkLst>
            <pc:docMk/>
            <pc:sldMk cId="3807386204" sldId="2147470608"/>
            <ac:spMk id="53" creationId="{6C6E6115-B5D8-7B4C-7E10-EA189BE29C03}"/>
          </ac:spMkLst>
        </pc:spChg>
        <pc:spChg chg="add mod">
          <ac:chgData name="Mathias Vercauteren" userId="fa5be325-c4b1-412f-aabb-20c14464bfb7" providerId="ADAL" clId="{25C97D6E-73B0-4140-96CD-2BA9D853D87A}" dt="2024-09-26T15:14:47.052" v="22042" actId="2711"/>
          <ac:spMkLst>
            <pc:docMk/>
            <pc:sldMk cId="3807386204" sldId="2147470608"/>
            <ac:spMk id="54" creationId="{16E8E099-D354-217B-B5F4-44501E5C875B}"/>
          </ac:spMkLst>
        </pc:spChg>
        <pc:spChg chg="add mod">
          <ac:chgData name="Mathias Vercauteren" userId="fa5be325-c4b1-412f-aabb-20c14464bfb7" providerId="ADAL" clId="{25C97D6E-73B0-4140-96CD-2BA9D853D87A}" dt="2024-09-26T15:14:47.052" v="22042" actId="2711"/>
          <ac:spMkLst>
            <pc:docMk/>
            <pc:sldMk cId="3807386204" sldId="2147470608"/>
            <ac:spMk id="55" creationId="{456AB323-7243-24C0-04B4-50006B4D2F10}"/>
          </ac:spMkLst>
        </pc:spChg>
        <pc:spChg chg="add mod">
          <ac:chgData name="Mathias Vercauteren" userId="fa5be325-c4b1-412f-aabb-20c14464bfb7" providerId="ADAL" clId="{25C97D6E-73B0-4140-96CD-2BA9D853D87A}" dt="2024-09-26T15:14:47.052" v="22042" actId="2711"/>
          <ac:spMkLst>
            <pc:docMk/>
            <pc:sldMk cId="3807386204" sldId="2147470608"/>
            <ac:spMk id="56" creationId="{B9EE549C-4F6C-0E2B-EF94-7F1852D99A24}"/>
          </ac:spMkLst>
        </pc:spChg>
        <pc:spChg chg="add mod">
          <ac:chgData name="Mathias Vercauteren" userId="fa5be325-c4b1-412f-aabb-20c14464bfb7" providerId="ADAL" clId="{25C97D6E-73B0-4140-96CD-2BA9D853D87A}" dt="2024-09-26T15:14:47.052" v="22042" actId="2711"/>
          <ac:spMkLst>
            <pc:docMk/>
            <pc:sldMk cId="3807386204" sldId="2147470608"/>
            <ac:spMk id="57" creationId="{340C8E70-6EB4-36BA-6E54-8E850243D889}"/>
          </ac:spMkLst>
        </pc:spChg>
        <pc:spChg chg="add mod">
          <ac:chgData name="Mathias Vercauteren" userId="fa5be325-c4b1-412f-aabb-20c14464bfb7" providerId="ADAL" clId="{25C97D6E-73B0-4140-96CD-2BA9D853D87A}" dt="2024-09-26T15:14:47.052" v="22042" actId="2711"/>
          <ac:spMkLst>
            <pc:docMk/>
            <pc:sldMk cId="3807386204" sldId="2147470608"/>
            <ac:spMk id="58" creationId="{B563E1FB-4445-3D4E-92DE-D08ACB783B9F}"/>
          </ac:spMkLst>
        </pc:spChg>
        <pc:spChg chg="add mod">
          <ac:chgData name="Mathias Vercauteren" userId="fa5be325-c4b1-412f-aabb-20c14464bfb7" providerId="ADAL" clId="{25C97D6E-73B0-4140-96CD-2BA9D853D87A}" dt="2024-09-26T15:19:58.567" v="22063" actId="1076"/>
          <ac:spMkLst>
            <pc:docMk/>
            <pc:sldMk cId="3807386204" sldId="2147470608"/>
            <ac:spMk id="59" creationId="{31A30AC5-08B1-A89A-432B-49DCDD965FD4}"/>
          </ac:spMkLst>
        </pc:spChg>
      </pc:sldChg>
      <pc:sldChg chg="addSp modSp add mod ord modTransition modAnim">
        <pc:chgData name="Mathias Vercauteren" userId="fa5be325-c4b1-412f-aabb-20c14464bfb7" providerId="ADAL" clId="{25C97D6E-73B0-4140-96CD-2BA9D853D87A}" dt="2024-10-02T17:13:14.143" v="41813"/>
        <pc:sldMkLst>
          <pc:docMk/>
          <pc:sldMk cId="1612010409" sldId="2147470609"/>
        </pc:sldMkLst>
        <pc:spChg chg="mod">
          <ac:chgData name="Mathias Vercauteren" userId="fa5be325-c4b1-412f-aabb-20c14464bfb7" providerId="ADAL" clId="{25C97D6E-73B0-4140-96CD-2BA9D853D87A}" dt="2024-09-26T15:14:43.007" v="22041" actId="2711"/>
          <ac:spMkLst>
            <pc:docMk/>
            <pc:sldMk cId="1612010409" sldId="2147470609"/>
            <ac:spMk id="2" creationId="{C8A5EBF4-6C0B-E82E-DCF7-55720A2C10FD}"/>
          </ac:spMkLst>
        </pc:spChg>
        <pc:spChg chg="mod">
          <ac:chgData name="Mathias Vercauteren" userId="fa5be325-c4b1-412f-aabb-20c14464bfb7" providerId="ADAL" clId="{25C97D6E-73B0-4140-96CD-2BA9D853D87A}" dt="2024-09-26T15:14:43.007" v="22041" actId="2711"/>
          <ac:spMkLst>
            <pc:docMk/>
            <pc:sldMk cId="1612010409" sldId="2147470609"/>
            <ac:spMk id="3" creationId="{2C780633-A572-3BD2-CECD-F71BC5FF8723}"/>
          </ac:spMkLst>
        </pc:spChg>
        <pc:spChg chg="mod">
          <ac:chgData name="Mathias Vercauteren" userId="fa5be325-c4b1-412f-aabb-20c14464bfb7" providerId="ADAL" clId="{25C97D6E-73B0-4140-96CD-2BA9D853D87A}" dt="2024-09-26T15:14:43.007" v="22041" actId="2711"/>
          <ac:spMkLst>
            <pc:docMk/>
            <pc:sldMk cId="1612010409" sldId="2147470609"/>
            <ac:spMk id="4" creationId="{75C206A2-9B4F-FF2B-88F0-6656F6A24395}"/>
          </ac:spMkLst>
        </pc:spChg>
        <pc:spChg chg="mod">
          <ac:chgData name="Mathias Vercauteren" userId="fa5be325-c4b1-412f-aabb-20c14464bfb7" providerId="ADAL" clId="{25C97D6E-73B0-4140-96CD-2BA9D853D87A}" dt="2024-09-26T15:14:43.007" v="22041" actId="2711"/>
          <ac:spMkLst>
            <pc:docMk/>
            <pc:sldMk cId="1612010409" sldId="2147470609"/>
            <ac:spMk id="5" creationId="{5C7A90D9-53BF-813B-A37A-A5D78879EFA8}"/>
          </ac:spMkLst>
        </pc:spChg>
        <pc:spChg chg="add mod">
          <ac:chgData name="Mathias Vercauteren" userId="fa5be325-c4b1-412f-aabb-20c14464bfb7" providerId="ADAL" clId="{25C97D6E-73B0-4140-96CD-2BA9D853D87A}" dt="2024-09-26T15:14:43.007" v="22041" actId="2711"/>
          <ac:spMkLst>
            <pc:docMk/>
            <pc:sldMk cId="1612010409" sldId="2147470609"/>
            <ac:spMk id="11" creationId="{F5B8C942-6572-4064-4019-B7B9ABFFF326}"/>
          </ac:spMkLst>
        </pc:spChg>
        <pc:spChg chg="add mod">
          <ac:chgData name="Mathias Vercauteren" userId="fa5be325-c4b1-412f-aabb-20c14464bfb7" providerId="ADAL" clId="{25C97D6E-73B0-4140-96CD-2BA9D853D87A}" dt="2024-09-26T15:14:43.007" v="22041" actId="2711"/>
          <ac:spMkLst>
            <pc:docMk/>
            <pc:sldMk cId="1612010409" sldId="2147470609"/>
            <ac:spMk id="12" creationId="{64A784C8-2918-AFB0-D720-C77CC8A9E191}"/>
          </ac:spMkLst>
        </pc:spChg>
        <pc:spChg chg="add mod">
          <ac:chgData name="Mathias Vercauteren" userId="fa5be325-c4b1-412f-aabb-20c14464bfb7" providerId="ADAL" clId="{25C97D6E-73B0-4140-96CD-2BA9D853D87A}" dt="2024-09-26T15:14:43.007" v="22041" actId="2711"/>
          <ac:spMkLst>
            <pc:docMk/>
            <pc:sldMk cId="1612010409" sldId="2147470609"/>
            <ac:spMk id="13" creationId="{6CC60278-609E-7E8F-CC99-C48B2E09B75D}"/>
          </ac:spMkLst>
        </pc:spChg>
        <pc:spChg chg="add mod">
          <ac:chgData name="Mathias Vercauteren" userId="fa5be325-c4b1-412f-aabb-20c14464bfb7" providerId="ADAL" clId="{25C97D6E-73B0-4140-96CD-2BA9D853D87A}" dt="2024-09-26T15:14:43.007" v="22041" actId="2711"/>
          <ac:spMkLst>
            <pc:docMk/>
            <pc:sldMk cId="1612010409" sldId="2147470609"/>
            <ac:spMk id="14" creationId="{6901EE78-2837-0340-E686-C18991A309BE}"/>
          </ac:spMkLst>
        </pc:spChg>
        <pc:spChg chg="add mod">
          <ac:chgData name="Mathias Vercauteren" userId="fa5be325-c4b1-412f-aabb-20c14464bfb7" providerId="ADAL" clId="{25C97D6E-73B0-4140-96CD-2BA9D853D87A}" dt="2024-09-26T15:14:43.007" v="22041" actId="2711"/>
          <ac:spMkLst>
            <pc:docMk/>
            <pc:sldMk cId="1612010409" sldId="2147470609"/>
            <ac:spMk id="15" creationId="{C04EFF54-83FB-A9D6-EB9F-064EBC76DB9A}"/>
          </ac:spMkLst>
        </pc:spChg>
        <pc:spChg chg="add mod">
          <ac:chgData name="Mathias Vercauteren" userId="fa5be325-c4b1-412f-aabb-20c14464bfb7" providerId="ADAL" clId="{25C97D6E-73B0-4140-96CD-2BA9D853D87A}" dt="2024-09-26T15:14:43.007" v="22041" actId="2711"/>
          <ac:spMkLst>
            <pc:docMk/>
            <pc:sldMk cId="1612010409" sldId="2147470609"/>
            <ac:spMk id="16" creationId="{3AC26FF3-EFB2-108E-2D13-164B625E748D}"/>
          </ac:spMkLst>
        </pc:spChg>
        <pc:spChg chg="add mod">
          <ac:chgData name="Mathias Vercauteren" userId="fa5be325-c4b1-412f-aabb-20c14464bfb7" providerId="ADAL" clId="{25C97D6E-73B0-4140-96CD-2BA9D853D87A}" dt="2024-09-26T15:14:43.007" v="22041" actId="2711"/>
          <ac:spMkLst>
            <pc:docMk/>
            <pc:sldMk cId="1612010409" sldId="2147470609"/>
            <ac:spMk id="17" creationId="{0841420A-8DEC-DEA1-0876-4F6077F9B975}"/>
          </ac:spMkLst>
        </pc:spChg>
        <pc:spChg chg="add mod">
          <ac:chgData name="Mathias Vercauteren" userId="fa5be325-c4b1-412f-aabb-20c14464bfb7" providerId="ADAL" clId="{25C97D6E-73B0-4140-96CD-2BA9D853D87A}" dt="2024-09-26T15:14:43.007" v="22041" actId="2711"/>
          <ac:spMkLst>
            <pc:docMk/>
            <pc:sldMk cId="1612010409" sldId="2147470609"/>
            <ac:spMk id="18" creationId="{F9C0721E-7395-B41C-7E04-E602159128F4}"/>
          </ac:spMkLst>
        </pc:spChg>
        <pc:spChg chg="add mod">
          <ac:chgData name="Mathias Vercauteren" userId="fa5be325-c4b1-412f-aabb-20c14464bfb7" providerId="ADAL" clId="{25C97D6E-73B0-4140-96CD-2BA9D853D87A}" dt="2024-09-26T15:14:43.007" v="22041" actId="2711"/>
          <ac:spMkLst>
            <pc:docMk/>
            <pc:sldMk cId="1612010409" sldId="2147470609"/>
            <ac:spMk id="19" creationId="{6AC72CC8-6596-C850-D13C-F2EDBC3201CB}"/>
          </ac:spMkLst>
        </pc:spChg>
        <pc:spChg chg="add mod">
          <ac:chgData name="Mathias Vercauteren" userId="fa5be325-c4b1-412f-aabb-20c14464bfb7" providerId="ADAL" clId="{25C97D6E-73B0-4140-96CD-2BA9D853D87A}" dt="2024-09-26T15:14:43.007" v="22041" actId="2711"/>
          <ac:spMkLst>
            <pc:docMk/>
            <pc:sldMk cId="1612010409" sldId="2147470609"/>
            <ac:spMk id="21" creationId="{F968407E-2420-A49D-AB00-1234749C0FD1}"/>
          </ac:spMkLst>
        </pc:spChg>
        <pc:spChg chg="add mod">
          <ac:chgData name="Mathias Vercauteren" userId="fa5be325-c4b1-412f-aabb-20c14464bfb7" providerId="ADAL" clId="{25C97D6E-73B0-4140-96CD-2BA9D853D87A}" dt="2024-09-26T15:14:43.007" v="22041" actId="2711"/>
          <ac:spMkLst>
            <pc:docMk/>
            <pc:sldMk cId="1612010409" sldId="2147470609"/>
            <ac:spMk id="23" creationId="{236C3764-A76C-C5D4-A407-A8A8EA17694F}"/>
          </ac:spMkLst>
        </pc:spChg>
        <pc:spChg chg="add mod">
          <ac:chgData name="Mathias Vercauteren" userId="fa5be325-c4b1-412f-aabb-20c14464bfb7" providerId="ADAL" clId="{25C97D6E-73B0-4140-96CD-2BA9D853D87A}" dt="2024-09-26T15:14:43.007" v="22041" actId="2711"/>
          <ac:spMkLst>
            <pc:docMk/>
            <pc:sldMk cId="1612010409" sldId="2147470609"/>
            <ac:spMk id="25" creationId="{DB3C71BD-9989-9205-03B1-46DA89DE3E5B}"/>
          </ac:spMkLst>
        </pc:spChg>
        <pc:spChg chg="add mod">
          <ac:chgData name="Mathias Vercauteren" userId="fa5be325-c4b1-412f-aabb-20c14464bfb7" providerId="ADAL" clId="{25C97D6E-73B0-4140-96CD-2BA9D853D87A}" dt="2024-09-26T15:14:43.007" v="22041" actId="2711"/>
          <ac:spMkLst>
            <pc:docMk/>
            <pc:sldMk cId="1612010409" sldId="2147470609"/>
            <ac:spMk id="27" creationId="{43E971B0-3683-E945-2D26-99E45378A536}"/>
          </ac:spMkLst>
        </pc:spChg>
        <pc:spChg chg="add mod">
          <ac:chgData name="Mathias Vercauteren" userId="fa5be325-c4b1-412f-aabb-20c14464bfb7" providerId="ADAL" clId="{25C97D6E-73B0-4140-96CD-2BA9D853D87A}" dt="2024-09-26T15:14:43.007" v="22041" actId="2711"/>
          <ac:spMkLst>
            <pc:docMk/>
            <pc:sldMk cId="1612010409" sldId="2147470609"/>
            <ac:spMk id="29" creationId="{3753F808-EBE9-4356-37E9-819AC36DB2A1}"/>
          </ac:spMkLst>
        </pc:spChg>
        <pc:spChg chg="add mod">
          <ac:chgData name="Mathias Vercauteren" userId="fa5be325-c4b1-412f-aabb-20c14464bfb7" providerId="ADAL" clId="{25C97D6E-73B0-4140-96CD-2BA9D853D87A}" dt="2024-09-26T15:14:43.007" v="22041" actId="2711"/>
          <ac:spMkLst>
            <pc:docMk/>
            <pc:sldMk cId="1612010409" sldId="2147470609"/>
            <ac:spMk id="31" creationId="{203319BC-7B6A-267E-6086-D62147E2A06C}"/>
          </ac:spMkLst>
        </pc:spChg>
        <pc:spChg chg="add mod">
          <ac:chgData name="Mathias Vercauteren" userId="fa5be325-c4b1-412f-aabb-20c14464bfb7" providerId="ADAL" clId="{25C97D6E-73B0-4140-96CD-2BA9D853D87A}" dt="2024-09-26T15:14:43.007" v="22041" actId="2711"/>
          <ac:spMkLst>
            <pc:docMk/>
            <pc:sldMk cId="1612010409" sldId="2147470609"/>
            <ac:spMk id="33" creationId="{D6060888-BBC5-AC7C-F717-AA70313AB294}"/>
          </ac:spMkLst>
        </pc:spChg>
        <pc:spChg chg="add mod">
          <ac:chgData name="Mathias Vercauteren" userId="fa5be325-c4b1-412f-aabb-20c14464bfb7" providerId="ADAL" clId="{25C97D6E-73B0-4140-96CD-2BA9D853D87A}" dt="2024-09-26T15:14:43.007" v="22041" actId="2711"/>
          <ac:spMkLst>
            <pc:docMk/>
            <pc:sldMk cId="1612010409" sldId="2147470609"/>
            <ac:spMk id="35" creationId="{83A77078-9BFD-F1B0-DAD1-4218845041D1}"/>
          </ac:spMkLst>
        </pc:spChg>
        <pc:spChg chg="add mod">
          <ac:chgData name="Mathias Vercauteren" userId="fa5be325-c4b1-412f-aabb-20c14464bfb7" providerId="ADAL" clId="{25C97D6E-73B0-4140-96CD-2BA9D853D87A}" dt="2024-09-26T15:14:43.007" v="22041" actId="2711"/>
          <ac:spMkLst>
            <pc:docMk/>
            <pc:sldMk cId="1612010409" sldId="2147470609"/>
            <ac:spMk id="36" creationId="{3C386B7C-6EF6-9DA7-1796-A254787C47FF}"/>
          </ac:spMkLst>
        </pc:spChg>
        <pc:spChg chg="add mod">
          <ac:chgData name="Mathias Vercauteren" userId="fa5be325-c4b1-412f-aabb-20c14464bfb7" providerId="ADAL" clId="{25C97D6E-73B0-4140-96CD-2BA9D853D87A}" dt="2024-09-26T15:14:43.007" v="22041" actId="2711"/>
          <ac:spMkLst>
            <pc:docMk/>
            <pc:sldMk cId="1612010409" sldId="2147470609"/>
            <ac:spMk id="37" creationId="{7000CB01-C276-E118-8F97-1A91F57DF475}"/>
          </ac:spMkLst>
        </pc:spChg>
        <pc:spChg chg="add mod">
          <ac:chgData name="Mathias Vercauteren" userId="fa5be325-c4b1-412f-aabb-20c14464bfb7" providerId="ADAL" clId="{25C97D6E-73B0-4140-96CD-2BA9D853D87A}" dt="2024-09-26T15:14:43.007" v="22041" actId="2711"/>
          <ac:spMkLst>
            <pc:docMk/>
            <pc:sldMk cId="1612010409" sldId="2147470609"/>
            <ac:spMk id="38" creationId="{EC4CF423-EA09-D1DC-832A-9B22B5C72D48}"/>
          </ac:spMkLst>
        </pc:spChg>
        <pc:spChg chg="add mod">
          <ac:chgData name="Mathias Vercauteren" userId="fa5be325-c4b1-412f-aabb-20c14464bfb7" providerId="ADAL" clId="{25C97D6E-73B0-4140-96CD-2BA9D853D87A}" dt="2024-09-26T15:14:43.007" v="22041" actId="2711"/>
          <ac:spMkLst>
            <pc:docMk/>
            <pc:sldMk cId="1612010409" sldId="2147470609"/>
            <ac:spMk id="39" creationId="{4891B2E3-0952-82CE-4B40-664E1C895BF3}"/>
          </ac:spMkLst>
        </pc:spChg>
        <pc:spChg chg="add mod">
          <ac:chgData name="Mathias Vercauteren" userId="fa5be325-c4b1-412f-aabb-20c14464bfb7" providerId="ADAL" clId="{25C97D6E-73B0-4140-96CD-2BA9D853D87A}" dt="2024-09-26T15:14:43.007" v="22041" actId="2711"/>
          <ac:spMkLst>
            <pc:docMk/>
            <pc:sldMk cId="1612010409" sldId="2147470609"/>
            <ac:spMk id="40" creationId="{331798BA-C830-F9BF-1D3A-E1E9E0215D26}"/>
          </ac:spMkLst>
        </pc:spChg>
        <pc:spChg chg="add mod">
          <ac:chgData name="Mathias Vercauteren" userId="fa5be325-c4b1-412f-aabb-20c14464bfb7" providerId="ADAL" clId="{25C97D6E-73B0-4140-96CD-2BA9D853D87A}" dt="2024-09-26T15:14:43.007" v="22041" actId="2711"/>
          <ac:spMkLst>
            <pc:docMk/>
            <pc:sldMk cId="1612010409" sldId="2147470609"/>
            <ac:spMk id="41" creationId="{F649A41E-41A7-A8F9-2A4A-979FD6358498}"/>
          </ac:spMkLst>
        </pc:spChg>
        <pc:spChg chg="add mod">
          <ac:chgData name="Mathias Vercauteren" userId="fa5be325-c4b1-412f-aabb-20c14464bfb7" providerId="ADAL" clId="{25C97D6E-73B0-4140-96CD-2BA9D853D87A}" dt="2024-09-26T15:14:43.007" v="22041" actId="2711"/>
          <ac:spMkLst>
            <pc:docMk/>
            <pc:sldMk cId="1612010409" sldId="2147470609"/>
            <ac:spMk id="42" creationId="{A9FA064F-DD60-351B-A38B-7C1D7999F98E}"/>
          </ac:spMkLst>
        </pc:spChg>
        <pc:spChg chg="add mod">
          <ac:chgData name="Mathias Vercauteren" userId="fa5be325-c4b1-412f-aabb-20c14464bfb7" providerId="ADAL" clId="{25C97D6E-73B0-4140-96CD-2BA9D853D87A}" dt="2024-09-26T15:14:43.007" v="22041" actId="2711"/>
          <ac:spMkLst>
            <pc:docMk/>
            <pc:sldMk cId="1612010409" sldId="2147470609"/>
            <ac:spMk id="43" creationId="{3C403276-7A69-09F8-6999-96C9632379FD}"/>
          </ac:spMkLst>
        </pc:spChg>
        <pc:spChg chg="add mod">
          <ac:chgData name="Mathias Vercauteren" userId="fa5be325-c4b1-412f-aabb-20c14464bfb7" providerId="ADAL" clId="{25C97D6E-73B0-4140-96CD-2BA9D853D87A}" dt="2024-09-26T15:14:43.007" v="22041" actId="2711"/>
          <ac:spMkLst>
            <pc:docMk/>
            <pc:sldMk cId="1612010409" sldId="2147470609"/>
            <ac:spMk id="44" creationId="{DEEDB176-36A7-58D6-1013-37EE34025594}"/>
          </ac:spMkLst>
        </pc:spChg>
        <pc:spChg chg="add mod">
          <ac:chgData name="Mathias Vercauteren" userId="fa5be325-c4b1-412f-aabb-20c14464bfb7" providerId="ADAL" clId="{25C97D6E-73B0-4140-96CD-2BA9D853D87A}" dt="2024-09-26T15:14:43.007" v="22041" actId="2711"/>
          <ac:spMkLst>
            <pc:docMk/>
            <pc:sldMk cId="1612010409" sldId="2147470609"/>
            <ac:spMk id="45" creationId="{0B319333-5097-B205-E5B8-668CBD57C91E}"/>
          </ac:spMkLst>
        </pc:spChg>
        <pc:spChg chg="add mod">
          <ac:chgData name="Mathias Vercauteren" userId="fa5be325-c4b1-412f-aabb-20c14464bfb7" providerId="ADAL" clId="{25C97D6E-73B0-4140-96CD-2BA9D853D87A}" dt="2024-09-26T15:09:23.046" v="21947" actId="571"/>
          <ac:spMkLst>
            <pc:docMk/>
            <pc:sldMk cId="1612010409" sldId="2147470609"/>
            <ac:spMk id="47" creationId="{C53999E3-0271-E8A0-2A8C-FCC7F5E520B5}"/>
          </ac:spMkLst>
        </pc:spChg>
        <pc:spChg chg="add mod">
          <ac:chgData name="Mathias Vercauteren" userId="fa5be325-c4b1-412f-aabb-20c14464bfb7" providerId="ADAL" clId="{25C97D6E-73B0-4140-96CD-2BA9D853D87A}" dt="2024-09-26T15:09:25.120" v="21949" actId="571"/>
          <ac:spMkLst>
            <pc:docMk/>
            <pc:sldMk cId="1612010409" sldId="2147470609"/>
            <ac:spMk id="49" creationId="{E500E4B1-54CC-B923-24E9-3A3FE390D9CA}"/>
          </ac:spMkLst>
        </pc:spChg>
        <pc:spChg chg="add mod">
          <ac:chgData name="Mathias Vercauteren" userId="fa5be325-c4b1-412f-aabb-20c14464bfb7" providerId="ADAL" clId="{25C97D6E-73B0-4140-96CD-2BA9D853D87A}" dt="2024-09-26T15:09:27.102" v="21951" actId="571"/>
          <ac:spMkLst>
            <pc:docMk/>
            <pc:sldMk cId="1612010409" sldId="2147470609"/>
            <ac:spMk id="51" creationId="{14D8C967-AB39-A246-0D65-A6B2CB567541}"/>
          </ac:spMkLst>
        </pc:spChg>
        <pc:spChg chg="add mod">
          <ac:chgData name="Mathias Vercauteren" userId="fa5be325-c4b1-412f-aabb-20c14464bfb7" providerId="ADAL" clId="{25C97D6E-73B0-4140-96CD-2BA9D853D87A}" dt="2024-09-26T15:14:43.007" v="22041" actId="2711"/>
          <ac:spMkLst>
            <pc:docMk/>
            <pc:sldMk cId="1612010409" sldId="2147470609"/>
            <ac:spMk id="52" creationId="{ACB64BB3-0B37-8629-F8F2-0B6830DDA152}"/>
          </ac:spMkLst>
        </pc:spChg>
        <pc:spChg chg="add mod">
          <ac:chgData name="Mathias Vercauteren" userId="fa5be325-c4b1-412f-aabb-20c14464bfb7" providerId="ADAL" clId="{25C97D6E-73B0-4140-96CD-2BA9D853D87A}" dt="2024-09-26T15:14:43.007" v="22041" actId="2711"/>
          <ac:spMkLst>
            <pc:docMk/>
            <pc:sldMk cId="1612010409" sldId="2147470609"/>
            <ac:spMk id="53" creationId="{4647715F-DBF3-8AAC-1144-473E126A8593}"/>
          </ac:spMkLst>
        </pc:spChg>
        <pc:spChg chg="add mod">
          <ac:chgData name="Mathias Vercauteren" userId="fa5be325-c4b1-412f-aabb-20c14464bfb7" providerId="ADAL" clId="{25C97D6E-73B0-4140-96CD-2BA9D853D87A}" dt="2024-09-26T15:14:43.007" v="22041" actId="2711"/>
          <ac:spMkLst>
            <pc:docMk/>
            <pc:sldMk cId="1612010409" sldId="2147470609"/>
            <ac:spMk id="54" creationId="{7C354BED-55DE-D9F2-DEFA-C412904FE76F}"/>
          </ac:spMkLst>
        </pc:spChg>
        <pc:spChg chg="add mod">
          <ac:chgData name="Mathias Vercauteren" userId="fa5be325-c4b1-412f-aabb-20c14464bfb7" providerId="ADAL" clId="{25C97D6E-73B0-4140-96CD-2BA9D853D87A}" dt="2024-09-26T15:14:43.007" v="22041" actId="2711"/>
          <ac:spMkLst>
            <pc:docMk/>
            <pc:sldMk cId="1612010409" sldId="2147470609"/>
            <ac:spMk id="55" creationId="{176DF417-C57B-201C-7732-809EA09AB76D}"/>
          </ac:spMkLst>
        </pc:spChg>
        <pc:spChg chg="add mod">
          <ac:chgData name="Mathias Vercauteren" userId="fa5be325-c4b1-412f-aabb-20c14464bfb7" providerId="ADAL" clId="{25C97D6E-73B0-4140-96CD-2BA9D853D87A}" dt="2024-09-26T15:14:43.007" v="22041" actId="2711"/>
          <ac:spMkLst>
            <pc:docMk/>
            <pc:sldMk cId="1612010409" sldId="2147470609"/>
            <ac:spMk id="56" creationId="{B9F427C8-15CA-3764-570B-76553AE97A0A}"/>
          </ac:spMkLst>
        </pc:spChg>
        <pc:spChg chg="add mod">
          <ac:chgData name="Mathias Vercauteren" userId="fa5be325-c4b1-412f-aabb-20c14464bfb7" providerId="ADAL" clId="{25C97D6E-73B0-4140-96CD-2BA9D853D87A}" dt="2024-09-26T15:14:43.007" v="22041" actId="2711"/>
          <ac:spMkLst>
            <pc:docMk/>
            <pc:sldMk cId="1612010409" sldId="2147470609"/>
            <ac:spMk id="57" creationId="{03437AA2-0D86-A565-A400-52041DB49107}"/>
          </ac:spMkLst>
        </pc:spChg>
        <pc:spChg chg="add mod">
          <ac:chgData name="Mathias Vercauteren" userId="fa5be325-c4b1-412f-aabb-20c14464bfb7" providerId="ADAL" clId="{25C97D6E-73B0-4140-96CD-2BA9D853D87A}" dt="2024-09-26T15:14:43.007" v="22041" actId="2711"/>
          <ac:spMkLst>
            <pc:docMk/>
            <pc:sldMk cId="1612010409" sldId="2147470609"/>
            <ac:spMk id="58" creationId="{BB496C55-453B-4390-9777-F8061774AB5A}"/>
          </ac:spMkLst>
        </pc:spChg>
        <pc:spChg chg="add mod">
          <ac:chgData name="Mathias Vercauteren" userId="fa5be325-c4b1-412f-aabb-20c14464bfb7" providerId="ADAL" clId="{25C97D6E-73B0-4140-96CD-2BA9D853D87A}" dt="2024-09-26T15:14:43.007" v="22041" actId="2711"/>
          <ac:spMkLst>
            <pc:docMk/>
            <pc:sldMk cId="1612010409" sldId="2147470609"/>
            <ac:spMk id="59" creationId="{EAC56C1E-904A-6487-CC3E-F67AF6A9445F}"/>
          </ac:spMkLst>
        </pc:spChg>
        <pc:spChg chg="add mod">
          <ac:chgData name="Mathias Vercauteren" userId="fa5be325-c4b1-412f-aabb-20c14464bfb7" providerId="ADAL" clId="{25C97D6E-73B0-4140-96CD-2BA9D853D87A}" dt="2024-09-26T15:14:43.007" v="22041" actId="2711"/>
          <ac:spMkLst>
            <pc:docMk/>
            <pc:sldMk cId="1612010409" sldId="2147470609"/>
            <ac:spMk id="60" creationId="{1B37781C-92EA-8112-6FB2-7B80B425AE10}"/>
          </ac:spMkLst>
        </pc:spChg>
        <pc:spChg chg="add mod">
          <ac:chgData name="Mathias Vercauteren" userId="fa5be325-c4b1-412f-aabb-20c14464bfb7" providerId="ADAL" clId="{25C97D6E-73B0-4140-96CD-2BA9D853D87A}" dt="2024-09-26T15:14:43.007" v="22041" actId="2711"/>
          <ac:spMkLst>
            <pc:docMk/>
            <pc:sldMk cId="1612010409" sldId="2147470609"/>
            <ac:spMk id="61" creationId="{AE117380-A1DA-2614-2A08-6E69B2B4E1E1}"/>
          </ac:spMkLst>
        </pc:spChg>
        <pc:spChg chg="add mod">
          <ac:chgData name="Mathias Vercauteren" userId="fa5be325-c4b1-412f-aabb-20c14464bfb7" providerId="ADAL" clId="{25C97D6E-73B0-4140-96CD-2BA9D853D87A}" dt="2024-09-26T15:14:43.007" v="22041" actId="2711"/>
          <ac:spMkLst>
            <pc:docMk/>
            <pc:sldMk cId="1612010409" sldId="2147470609"/>
            <ac:spMk id="62" creationId="{D17D8379-BA1F-B521-1994-F19F83ECF290}"/>
          </ac:spMkLst>
        </pc:spChg>
        <pc:spChg chg="add mod">
          <ac:chgData name="Mathias Vercauteren" userId="fa5be325-c4b1-412f-aabb-20c14464bfb7" providerId="ADAL" clId="{25C97D6E-73B0-4140-96CD-2BA9D853D87A}" dt="2024-09-26T15:14:43.007" v="22041" actId="2711"/>
          <ac:spMkLst>
            <pc:docMk/>
            <pc:sldMk cId="1612010409" sldId="2147470609"/>
            <ac:spMk id="63" creationId="{E88944C4-BABE-4ADD-94CD-DAD601971BAB}"/>
          </ac:spMkLst>
        </pc:spChg>
        <pc:spChg chg="add mod">
          <ac:chgData name="Mathias Vercauteren" userId="fa5be325-c4b1-412f-aabb-20c14464bfb7" providerId="ADAL" clId="{25C97D6E-73B0-4140-96CD-2BA9D853D87A}" dt="2024-09-26T15:14:43.007" v="22041" actId="2711"/>
          <ac:spMkLst>
            <pc:docMk/>
            <pc:sldMk cId="1612010409" sldId="2147470609"/>
            <ac:spMk id="64" creationId="{DC931D36-5723-8FB4-3B0A-ED6F449198DD}"/>
          </ac:spMkLst>
        </pc:spChg>
        <pc:spChg chg="add mod">
          <ac:chgData name="Mathias Vercauteren" userId="fa5be325-c4b1-412f-aabb-20c14464bfb7" providerId="ADAL" clId="{25C97D6E-73B0-4140-96CD-2BA9D853D87A}" dt="2024-09-26T15:14:43.007" v="22041" actId="2711"/>
          <ac:spMkLst>
            <pc:docMk/>
            <pc:sldMk cId="1612010409" sldId="2147470609"/>
            <ac:spMk id="65" creationId="{261120C9-3D11-6D1B-B542-596CAB2AA21F}"/>
          </ac:spMkLst>
        </pc:spChg>
        <pc:spChg chg="add mod">
          <ac:chgData name="Mathias Vercauteren" userId="fa5be325-c4b1-412f-aabb-20c14464bfb7" providerId="ADAL" clId="{25C97D6E-73B0-4140-96CD-2BA9D853D87A}" dt="2024-09-26T15:14:43.007" v="22041" actId="2711"/>
          <ac:spMkLst>
            <pc:docMk/>
            <pc:sldMk cId="1612010409" sldId="2147470609"/>
            <ac:spMk id="66" creationId="{27C4E6E6-44AB-CBF7-B28E-9679B54A9C45}"/>
          </ac:spMkLst>
        </pc:spChg>
        <pc:spChg chg="add mod">
          <ac:chgData name="Mathias Vercauteren" userId="fa5be325-c4b1-412f-aabb-20c14464bfb7" providerId="ADAL" clId="{25C97D6E-73B0-4140-96CD-2BA9D853D87A}" dt="2024-09-26T15:14:43.007" v="22041" actId="2711"/>
          <ac:spMkLst>
            <pc:docMk/>
            <pc:sldMk cId="1612010409" sldId="2147470609"/>
            <ac:spMk id="67" creationId="{9E384630-44B0-B0D2-F7C3-A467D115096C}"/>
          </ac:spMkLst>
        </pc:spChg>
        <pc:spChg chg="add mod">
          <ac:chgData name="Mathias Vercauteren" userId="fa5be325-c4b1-412f-aabb-20c14464bfb7" providerId="ADAL" clId="{25C97D6E-73B0-4140-96CD-2BA9D853D87A}" dt="2024-09-26T15:14:43.007" v="22041" actId="2711"/>
          <ac:spMkLst>
            <pc:docMk/>
            <pc:sldMk cId="1612010409" sldId="2147470609"/>
            <ac:spMk id="68" creationId="{E9EC0E72-2761-219D-CF82-DE9B4799B042}"/>
          </ac:spMkLst>
        </pc:spChg>
        <pc:spChg chg="add mod">
          <ac:chgData name="Mathias Vercauteren" userId="fa5be325-c4b1-412f-aabb-20c14464bfb7" providerId="ADAL" clId="{25C97D6E-73B0-4140-96CD-2BA9D853D87A}" dt="2024-09-26T15:14:43.007" v="22041" actId="2711"/>
          <ac:spMkLst>
            <pc:docMk/>
            <pc:sldMk cId="1612010409" sldId="2147470609"/>
            <ac:spMk id="69" creationId="{77EAE1AF-195B-A071-26CF-61769C8BF115}"/>
          </ac:spMkLst>
        </pc:spChg>
        <pc:spChg chg="add mod">
          <ac:chgData name="Mathias Vercauteren" userId="fa5be325-c4b1-412f-aabb-20c14464bfb7" providerId="ADAL" clId="{25C97D6E-73B0-4140-96CD-2BA9D853D87A}" dt="2024-09-26T15:14:43.007" v="22041" actId="2711"/>
          <ac:spMkLst>
            <pc:docMk/>
            <pc:sldMk cId="1612010409" sldId="2147470609"/>
            <ac:spMk id="70" creationId="{FEC51F9C-D675-5694-3007-6695B63510B5}"/>
          </ac:spMkLst>
        </pc:spChg>
        <pc:spChg chg="add mod">
          <ac:chgData name="Mathias Vercauteren" userId="fa5be325-c4b1-412f-aabb-20c14464bfb7" providerId="ADAL" clId="{25C97D6E-73B0-4140-96CD-2BA9D853D87A}" dt="2024-09-26T15:14:43.007" v="22041" actId="2711"/>
          <ac:spMkLst>
            <pc:docMk/>
            <pc:sldMk cId="1612010409" sldId="2147470609"/>
            <ac:spMk id="71" creationId="{E162C023-8FFE-6794-9792-887ED6063682}"/>
          </ac:spMkLst>
        </pc:spChg>
        <pc:spChg chg="add mod">
          <ac:chgData name="Mathias Vercauteren" userId="fa5be325-c4b1-412f-aabb-20c14464bfb7" providerId="ADAL" clId="{25C97D6E-73B0-4140-96CD-2BA9D853D87A}" dt="2024-09-26T15:14:43.007" v="22041" actId="2711"/>
          <ac:spMkLst>
            <pc:docMk/>
            <pc:sldMk cId="1612010409" sldId="2147470609"/>
            <ac:spMk id="72" creationId="{1DF834A3-1C54-DB58-6024-19D56AF7CADA}"/>
          </ac:spMkLst>
        </pc:spChg>
        <pc:spChg chg="add mod">
          <ac:chgData name="Mathias Vercauteren" userId="fa5be325-c4b1-412f-aabb-20c14464bfb7" providerId="ADAL" clId="{25C97D6E-73B0-4140-96CD-2BA9D853D87A}" dt="2024-09-26T15:14:43.007" v="22041" actId="2711"/>
          <ac:spMkLst>
            <pc:docMk/>
            <pc:sldMk cId="1612010409" sldId="2147470609"/>
            <ac:spMk id="73" creationId="{535854C5-EFC0-A17C-4FB4-62CAECA443F2}"/>
          </ac:spMkLst>
        </pc:spChg>
        <pc:spChg chg="add mod">
          <ac:chgData name="Mathias Vercauteren" userId="fa5be325-c4b1-412f-aabb-20c14464bfb7" providerId="ADAL" clId="{25C97D6E-73B0-4140-96CD-2BA9D853D87A}" dt="2024-09-26T15:14:43.007" v="22041" actId="2711"/>
          <ac:spMkLst>
            <pc:docMk/>
            <pc:sldMk cId="1612010409" sldId="2147470609"/>
            <ac:spMk id="74" creationId="{090770CE-9B70-3460-44A1-5179D426C8FD}"/>
          </ac:spMkLst>
        </pc:spChg>
        <pc:spChg chg="add mod">
          <ac:chgData name="Mathias Vercauteren" userId="fa5be325-c4b1-412f-aabb-20c14464bfb7" providerId="ADAL" clId="{25C97D6E-73B0-4140-96CD-2BA9D853D87A}" dt="2024-09-26T15:14:43.007" v="22041" actId="2711"/>
          <ac:spMkLst>
            <pc:docMk/>
            <pc:sldMk cId="1612010409" sldId="2147470609"/>
            <ac:spMk id="75" creationId="{C08D8FDE-73CF-C398-50B5-93542D4DC6FC}"/>
          </ac:spMkLst>
        </pc:spChg>
        <pc:spChg chg="add mod">
          <ac:chgData name="Mathias Vercauteren" userId="fa5be325-c4b1-412f-aabb-20c14464bfb7" providerId="ADAL" clId="{25C97D6E-73B0-4140-96CD-2BA9D853D87A}" dt="2024-09-26T15:14:43.007" v="22041" actId="2711"/>
          <ac:spMkLst>
            <pc:docMk/>
            <pc:sldMk cId="1612010409" sldId="2147470609"/>
            <ac:spMk id="76" creationId="{119F41FB-E3F0-F627-3506-730C06AE3610}"/>
          </ac:spMkLst>
        </pc:spChg>
        <pc:spChg chg="add mod">
          <ac:chgData name="Mathias Vercauteren" userId="fa5be325-c4b1-412f-aabb-20c14464bfb7" providerId="ADAL" clId="{25C97D6E-73B0-4140-96CD-2BA9D853D87A}" dt="2024-09-26T15:14:43.007" v="22041" actId="2711"/>
          <ac:spMkLst>
            <pc:docMk/>
            <pc:sldMk cId="1612010409" sldId="2147470609"/>
            <ac:spMk id="77" creationId="{1F381747-DABF-6626-B047-584F701E2D31}"/>
          </ac:spMkLst>
        </pc:spChg>
        <pc:spChg chg="add mod">
          <ac:chgData name="Mathias Vercauteren" userId="fa5be325-c4b1-412f-aabb-20c14464bfb7" providerId="ADAL" clId="{25C97D6E-73B0-4140-96CD-2BA9D853D87A}" dt="2024-09-26T15:14:43.007" v="22041" actId="2711"/>
          <ac:spMkLst>
            <pc:docMk/>
            <pc:sldMk cId="1612010409" sldId="2147470609"/>
            <ac:spMk id="78" creationId="{A8749773-36D4-275A-3B3F-D40013E78935}"/>
          </ac:spMkLst>
        </pc:spChg>
        <pc:spChg chg="add mod">
          <ac:chgData name="Mathias Vercauteren" userId="fa5be325-c4b1-412f-aabb-20c14464bfb7" providerId="ADAL" clId="{25C97D6E-73B0-4140-96CD-2BA9D853D87A}" dt="2024-09-26T15:10:22.184" v="21981" actId="571"/>
          <ac:spMkLst>
            <pc:docMk/>
            <pc:sldMk cId="1612010409" sldId="2147470609"/>
            <ac:spMk id="80" creationId="{A45BEA55-644B-0BDB-385E-8F84A909B458}"/>
          </ac:spMkLst>
        </pc:spChg>
        <pc:spChg chg="add mod">
          <ac:chgData name="Mathias Vercauteren" userId="fa5be325-c4b1-412f-aabb-20c14464bfb7" providerId="ADAL" clId="{25C97D6E-73B0-4140-96CD-2BA9D853D87A}" dt="2024-09-26T15:14:43.007" v="22041" actId="2711"/>
          <ac:spMkLst>
            <pc:docMk/>
            <pc:sldMk cId="1612010409" sldId="2147470609"/>
            <ac:spMk id="81" creationId="{21E1DAD1-0D15-034C-A8EA-027275535573}"/>
          </ac:spMkLst>
        </pc:spChg>
        <pc:spChg chg="add mod">
          <ac:chgData name="Mathias Vercauteren" userId="fa5be325-c4b1-412f-aabb-20c14464bfb7" providerId="ADAL" clId="{25C97D6E-73B0-4140-96CD-2BA9D853D87A}" dt="2024-09-26T15:14:43.007" v="22041" actId="2711"/>
          <ac:spMkLst>
            <pc:docMk/>
            <pc:sldMk cId="1612010409" sldId="2147470609"/>
            <ac:spMk id="82" creationId="{ACC51DDB-EE0F-6603-7C98-5F4FA98F1D12}"/>
          </ac:spMkLst>
        </pc:spChg>
        <pc:spChg chg="add mod">
          <ac:chgData name="Mathias Vercauteren" userId="fa5be325-c4b1-412f-aabb-20c14464bfb7" providerId="ADAL" clId="{25C97D6E-73B0-4140-96CD-2BA9D853D87A}" dt="2024-09-26T15:14:43.007" v="22041" actId="2711"/>
          <ac:spMkLst>
            <pc:docMk/>
            <pc:sldMk cId="1612010409" sldId="2147470609"/>
            <ac:spMk id="83" creationId="{DC746C78-FDD0-C5F7-A84C-F46C35788B11}"/>
          </ac:spMkLst>
        </pc:spChg>
        <pc:spChg chg="add mod">
          <ac:chgData name="Mathias Vercauteren" userId="fa5be325-c4b1-412f-aabb-20c14464bfb7" providerId="ADAL" clId="{25C97D6E-73B0-4140-96CD-2BA9D853D87A}" dt="2024-09-26T15:14:43.007" v="22041" actId="2711"/>
          <ac:spMkLst>
            <pc:docMk/>
            <pc:sldMk cId="1612010409" sldId="2147470609"/>
            <ac:spMk id="84" creationId="{9E8B7A4D-AA81-3FF0-8249-C8EAA60AF353}"/>
          </ac:spMkLst>
        </pc:spChg>
        <pc:spChg chg="add mod">
          <ac:chgData name="Mathias Vercauteren" userId="fa5be325-c4b1-412f-aabb-20c14464bfb7" providerId="ADAL" clId="{25C97D6E-73B0-4140-96CD-2BA9D853D87A}" dt="2024-09-26T15:14:43.007" v="22041" actId="2711"/>
          <ac:spMkLst>
            <pc:docMk/>
            <pc:sldMk cId="1612010409" sldId="2147470609"/>
            <ac:spMk id="85" creationId="{7DC3F23B-064C-9241-30B9-01CDBC8D65B5}"/>
          </ac:spMkLst>
        </pc:spChg>
        <pc:spChg chg="add mod">
          <ac:chgData name="Mathias Vercauteren" userId="fa5be325-c4b1-412f-aabb-20c14464bfb7" providerId="ADAL" clId="{25C97D6E-73B0-4140-96CD-2BA9D853D87A}" dt="2024-09-26T15:14:43.007" v="22041" actId="2711"/>
          <ac:spMkLst>
            <pc:docMk/>
            <pc:sldMk cId="1612010409" sldId="2147470609"/>
            <ac:spMk id="86" creationId="{119D36AB-B7BA-4BDC-1CE2-D85FDB9665D6}"/>
          </ac:spMkLst>
        </pc:spChg>
        <pc:spChg chg="add mod">
          <ac:chgData name="Mathias Vercauteren" userId="fa5be325-c4b1-412f-aabb-20c14464bfb7" providerId="ADAL" clId="{25C97D6E-73B0-4140-96CD-2BA9D853D87A}" dt="2024-09-26T15:14:43.007" v="22041" actId="2711"/>
          <ac:spMkLst>
            <pc:docMk/>
            <pc:sldMk cId="1612010409" sldId="2147470609"/>
            <ac:spMk id="87" creationId="{C17467C5-ED64-0CAF-B84E-2FA14E5D70E5}"/>
          </ac:spMkLst>
        </pc:spChg>
        <pc:spChg chg="add mod">
          <ac:chgData name="Mathias Vercauteren" userId="fa5be325-c4b1-412f-aabb-20c14464bfb7" providerId="ADAL" clId="{25C97D6E-73B0-4140-96CD-2BA9D853D87A}" dt="2024-09-26T15:15:12.505" v="22046" actId="1076"/>
          <ac:spMkLst>
            <pc:docMk/>
            <pc:sldMk cId="1612010409" sldId="2147470609"/>
            <ac:spMk id="88" creationId="{20DFCB34-9B06-1D7F-6FA0-E7A219EB9BB8}"/>
          </ac:spMkLst>
        </pc:spChg>
        <pc:spChg chg="add mod">
          <ac:chgData name="Mathias Vercauteren" userId="fa5be325-c4b1-412f-aabb-20c14464bfb7" providerId="ADAL" clId="{25C97D6E-73B0-4140-96CD-2BA9D853D87A}" dt="2024-09-26T15:15:13.998" v="22047" actId="571"/>
          <ac:spMkLst>
            <pc:docMk/>
            <pc:sldMk cId="1612010409" sldId="2147470609"/>
            <ac:spMk id="89" creationId="{23E26C53-BC81-ACC4-24FE-948392BCF215}"/>
          </ac:spMkLst>
        </pc:spChg>
        <pc:spChg chg="add mod">
          <ac:chgData name="Mathias Vercauteren" userId="fa5be325-c4b1-412f-aabb-20c14464bfb7" providerId="ADAL" clId="{25C97D6E-73B0-4140-96CD-2BA9D853D87A}" dt="2024-09-26T15:15:16.817" v="22048" actId="571"/>
          <ac:spMkLst>
            <pc:docMk/>
            <pc:sldMk cId="1612010409" sldId="2147470609"/>
            <ac:spMk id="90" creationId="{C625BC7C-048E-D8BE-B171-E2BC243E4424}"/>
          </ac:spMkLst>
        </pc:spChg>
        <pc:spChg chg="add mod">
          <ac:chgData name="Mathias Vercauteren" userId="fa5be325-c4b1-412f-aabb-20c14464bfb7" providerId="ADAL" clId="{25C97D6E-73B0-4140-96CD-2BA9D853D87A}" dt="2024-09-26T15:15:20.804" v="22049" actId="571"/>
          <ac:spMkLst>
            <pc:docMk/>
            <pc:sldMk cId="1612010409" sldId="2147470609"/>
            <ac:spMk id="91" creationId="{FB9FE1B4-B761-9045-2004-ABDBEB861C6B}"/>
          </ac:spMkLst>
        </pc:spChg>
        <pc:grpChg chg="mod">
          <ac:chgData name="Mathias Vercauteren" userId="fa5be325-c4b1-412f-aabb-20c14464bfb7" providerId="ADAL" clId="{25C97D6E-73B0-4140-96CD-2BA9D853D87A}" dt="2024-09-26T15:14:43.007" v="22041" actId="2711"/>
          <ac:grpSpMkLst>
            <pc:docMk/>
            <pc:sldMk cId="1612010409" sldId="2147470609"/>
            <ac:grpSpMk id="6" creationId="{BFCCA5E3-DE5A-6AB0-5DF8-077F3B31D1C3}"/>
          </ac:grpSpMkLst>
        </pc:grpChg>
        <pc:picChg chg="mod">
          <ac:chgData name="Mathias Vercauteren" userId="fa5be325-c4b1-412f-aabb-20c14464bfb7" providerId="ADAL" clId="{25C97D6E-73B0-4140-96CD-2BA9D853D87A}" dt="2024-09-26T15:14:43.007" v="22041" actId="2711"/>
          <ac:picMkLst>
            <pc:docMk/>
            <pc:sldMk cId="1612010409" sldId="2147470609"/>
            <ac:picMk id="20" creationId="{582C0DAE-0E18-263D-AF3E-A89B95DFE744}"/>
          </ac:picMkLst>
        </pc:picChg>
        <pc:picChg chg="mod">
          <ac:chgData name="Mathias Vercauteren" userId="fa5be325-c4b1-412f-aabb-20c14464bfb7" providerId="ADAL" clId="{25C97D6E-73B0-4140-96CD-2BA9D853D87A}" dt="2024-09-26T15:14:43.007" v="22041" actId="2711"/>
          <ac:picMkLst>
            <pc:docMk/>
            <pc:sldMk cId="1612010409" sldId="2147470609"/>
            <ac:picMk id="22" creationId="{2C865217-7DAD-60E2-7C82-D78962B749EB}"/>
          </ac:picMkLst>
        </pc:picChg>
        <pc:picChg chg="mod">
          <ac:chgData name="Mathias Vercauteren" userId="fa5be325-c4b1-412f-aabb-20c14464bfb7" providerId="ADAL" clId="{25C97D6E-73B0-4140-96CD-2BA9D853D87A}" dt="2024-09-26T15:14:43.007" v="22041" actId="2711"/>
          <ac:picMkLst>
            <pc:docMk/>
            <pc:sldMk cId="1612010409" sldId="2147470609"/>
            <ac:picMk id="24" creationId="{BA05BE88-ED6F-13E6-AFDC-C4FCB81C0AA0}"/>
          </ac:picMkLst>
        </pc:picChg>
        <pc:picChg chg="mod">
          <ac:chgData name="Mathias Vercauteren" userId="fa5be325-c4b1-412f-aabb-20c14464bfb7" providerId="ADAL" clId="{25C97D6E-73B0-4140-96CD-2BA9D853D87A}" dt="2024-09-26T15:14:43.007" v="22041" actId="2711"/>
          <ac:picMkLst>
            <pc:docMk/>
            <pc:sldMk cId="1612010409" sldId="2147470609"/>
            <ac:picMk id="26" creationId="{14842DD9-C57B-4798-562A-4B990049D04C}"/>
          </ac:picMkLst>
        </pc:picChg>
        <pc:picChg chg="mod">
          <ac:chgData name="Mathias Vercauteren" userId="fa5be325-c4b1-412f-aabb-20c14464bfb7" providerId="ADAL" clId="{25C97D6E-73B0-4140-96CD-2BA9D853D87A}" dt="2024-09-26T15:14:43.007" v="22041" actId="2711"/>
          <ac:picMkLst>
            <pc:docMk/>
            <pc:sldMk cId="1612010409" sldId="2147470609"/>
            <ac:picMk id="28" creationId="{979E5EFC-FFE1-B3D2-CD6A-F2E40FE1A01C}"/>
          </ac:picMkLst>
        </pc:picChg>
        <pc:picChg chg="mod">
          <ac:chgData name="Mathias Vercauteren" userId="fa5be325-c4b1-412f-aabb-20c14464bfb7" providerId="ADAL" clId="{25C97D6E-73B0-4140-96CD-2BA9D853D87A}" dt="2024-09-26T15:14:43.007" v="22041" actId="2711"/>
          <ac:picMkLst>
            <pc:docMk/>
            <pc:sldMk cId="1612010409" sldId="2147470609"/>
            <ac:picMk id="30" creationId="{19887E9E-6E86-C520-B52C-17531A44A384}"/>
          </ac:picMkLst>
        </pc:picChg>
        <pc:picChg chg="mod">
          <ac:chgData name="Mathias Vercauteren" userId="fa5be325-c4b1-412f-aabb-20c14464bfb7" providerId="ADAL" clId="{25C97D6E-73B0-4140-96CD-2BA9D853D87A}" dt="2024-09-26T15:14:43.007" v="22041" actId="2711"/>
          <ac:picMkLst>
            <pc:docMk/>
            <pc:sldMk cId="1612010409" sldId="2147470609"/>
            <ac:picMk id="32" creationId="{20CE0E52-AC99-ABCF-0723-5D5840045247}"/>
          </ac:picMkLst>
        </pc:picChg>
        <pc:picChg chg="mod">
          <ac:chgData name="Mathias Vercauteren" userId="fa5be325-c4b1-412f-aabb-20c14464bfb7" providerId="ADAL" clId="{25C97D6E-73B0-4140-96CD-2BA9D853D87A}" dt="2024-09-26T15:14:43.007" v="22041" actId="2711"/>
          <ac:picMkLst>
            <pc:docMk/>
            <pc:sldMk cId="1612010409" sldId="2147470609"/>
            <ac:picMk id="34" creationId="{55B68E65-97ED-240B-D80D-11E180DBABD0}"/>
          </ac:picMkLst>
        </pc:picChg>
        <pc:picChg chg="add mod">
          <ac:chgData name="Mathias Vercauteren" userId="fa5be325-c4b1-412f-aabb-20c14464bfb7" providerId="ADAL" clId="{25C97D6E-73B0-4140-96CD-2BA9D853D87A}" dt="2024-09-26T15:09:23.046" v="21947" actId="571"/>
          <ac:picMkLst>
            <pc:docMk/>
            <pc:sldMk cId="1612010409" sldId="2147470609"/>
            <ac:picMk id="46" creationId="{CFA39682-76AF-648B-7491-278ACC6B7287}"/>
          </ac:picMkLst>
        </pc:picChg>
        <pc:picChg chg="add mod">
          <ac:chgData name="Mathias Vercauteren" userId="fa5be325-c4b1-412f-aabb-20c14464bfb7" providerId="ADAL" clId="{25C97D6E-73B0-4140-96CD-2BA9D853D87A}" dt="2024-09-26T15:09:25.120" v="21949" actId="571"/>
          <ac:picMkLst>
            <pc:docMk/>
            <pc:sldMk cId="1612010409" sldId="2147470609"/>
            <ac:picMk id="48" creationId="{DD1D8BC5-4F0A-A142-D6E5-F950485C127A}"/>
          </ac:picMkLst>
        </pc:picChg>
        <pc:picChg chg="add mod">
          <ac:chgData name="Mathias Vercauteren" userId="fa5be325-c4b1-412f-aabb-20c14464bfb7" providerId="ADAL" clId="{25C97D6E-73B0-4140-96CD-2BA9D853D87A}" dt="2024-09-26T15:09:27.102" v="21951" actId="571"/>
          <ac:picMkLst>
            <pc:docMk/>
            <pc:sldMk cId="1612010409" sldId="2147470609"/>
            <ac:picMk id="50" creationId="{7DCD850C-69DC-17CA-7AC2-E8D391165607}"/>
          </ac:picMkLst>
        </pc:picChg>
        <pc:picChg chg="add mod">
          <ac:chgData name="Mathias Vercauteren" userId="fa5be325-c4b1-412f-aabb-20c14464bfb7" providerId="ADAL" clId="{25C97D6E-73B0-4140-96CD-2BA9D853D87A}" dt="2024-09-26T15:10:22.184" v="21981" actId="571"/>
          <ac:picMkLst>
            <pc:docMk/>
            <pc:sldMk cId="1612010409" sldId="2147470609"/>
            <ac:picMk id="79" creationId="{819C8C91-8DDB-A534-1253-7EBB984FC54E}"/>
          </ac:picMkLst>
        </pc:picChg>
      </pc:sldChg>
      <pc:sldChg chg="addSp delSp modSp add mod ord modTransition">
        <pc:chgData name="Mathias Vercauteren" userId="fa5be325-c4b1-412f-aabb-20c14464bfb7" providerId="ADAL" clId="{25C97D6E-73B0-4140-96CD-2BA9D853D87A}" dt="2024-10-02T17:13:14.143" v="41813"/>
        <pc:sldMkLst>
          <pc:docMk/>
          <pc:sldMk cId="518487494" sldId="2147470610"/>
        </pc:sldMkLst>
        <pc:spChg chg="mod">
          <ac:chgData name="Mathias Vercauteren" userId="fa5be325-c4b1-412f-aabb-20c14464bfb7" providerId="ADAL" clId="{25C97D6E-73B0-4140-96CD-2BA9D853D87A}" dt="2024-09-26T15:37:47.635" v="22630" actId="20577"/>
          <ac:spMkLst>
            <pc:docMk/>
            <pc:sldMk cId="518487494" sldId="2147470610"/>
            <ac:spMk id="13" creationId="{1BAE0D6F-FC30-7797-C345-1F8B47F5C896}"/>
          </ac:spMkLst>
        </pc:spChg>
        <pc:spChg chg="mod">
          <ac:chgData name="Mathias Vercauteren" userId="fa5be325-c4b1-412f-aabb-20c14464bfb7" providerId="ADAL" clId="{25C97D6E-73B0-4140-96CD-2BA9D853D87A}" dt="2024-09-26T15:33:47.907" v="22500" actId="20577"/>
          <ac:spMkLst>
            <pc:docMk/>
            <pc:sldMk cId="518487494" sldId="2147470610"/>
            <ac:spMk id="14" creationId="{AEFF5782-4974-03E8-2D31-0811512B7EB4}"/>
          </ac:spMkLst>
        </pc:spChg>
        <pc:spChg chg="del">
          <ac:chgData name="Mathias Vercauteren" userId="fa5be325-c4b1-412f-aabb-20c14464bfb7" providerId="ADAL" clId="{25C97D6E-73B0-4140-96CD-2BA9D853D87A}" dt="2024-09-26T15:34:07.106" v="22507" actId="478"/>
          <ac:spMkLst>
            <pc:docMk/>
            <pc:sldMk cId="518487494" sldId="2147470610"/>
            <ac:spMk id="15" creationId="{4E8CCDF7-DEF4-C116-74A2-1380E5549149}"/>
          </ac:spMkLst>
        </pc:spChg>
        <pc:spChg chg="del">
          <ac:chgData name="Mathias Vercauteren" userId="fa5be325-c4b1-412f-aabb-20c14464bfb7" providerId="ADAL" clId="{25C97D6E-73B0-4140-96CD-2BA9D853D87A}" dt="2024-09-26T15:34:07.106" v="22507" actId="478"/>
          <ac:spMkLst>
            <pc:docMk/>
            <pc:sldMk cId="518487494" sldId="2147470610"/>
            <ac:spMk id="16" creationId="{CA0A835C-B2E0-E07F-4190-EA2B44437D80}"/>
          </ac:spMkLst>
        </pc:spChg>
        <pc:spChg chg="del">
          <ac:chgData name="Mathias Vercauteren" userId="fa5be325-c4b1-412f-aabb-20c14464bfb7" providerId="ADAL" clId="{25C97D6E-73B0-4140-96CD-2BA9D853D87A}" dt="2024-09-26T15:34:07.106" v="22507" actId="478"/>
          <ac:spMkLst>
            <pc:docMk/>
            <pc:sldMk cId="518487494" sldId="2147470610"/>
            <ac:spMk id="17" creationId="{46A02246-5F96-3196-0A6E-F97FFBA3EC3D}"/>
          </ac:spMkLst>
        </pc:spChg>
        <pc:spChg chg="del">
          <ac:chgData name="Mathias Vercauteren" userId="fa5be325-c4b1-412f-aabb-20c14464bfb7" providerId="ADAL" clId="{25C97D6E-73B0-4140-96CD-2BA9D853D87A}" dt="2024-09-26T15:34:07.106" v="22507" actId="478"/>
          <ac:spMkLst>
            <pc:docMk/>
            <pc:sldMk cId="518487494" sldId="2147470610"/>
            <ac:spMk id="20" creationId="{011E08AB-A713-521B-D46C-1A7016D33653}"/>
          </ac:spMkLst>
        </pc:spChg>
        <pc:spChg chg="del">
          <ac:chgData name="Mathias Vercauteren" userId="fa5be325-c4b1-412f-aabb-20c14464bfb7" providerId="ADAL" clId="{25C97D6E-73B0-4140-96CD-2BA9D853D87A}" dt="2024-09-26T15:34:07.106" v="22507" actId="478"/>
          <ac:spMkLst>
            <pc:docMk/>
            <pc:sldMk cId="518487494" sldId="2147470610"/>
            <ac:spMk id="21" creationId="{8C034AF3-0BEF-A03E-45E9-088076BE28F0}"/>
          </ac:spMkLst>
        </pc:spChg>
        <pc:spChg chg="del">
          <ac:chgData name="Mathias Vercauteren" userId="fa5be325-c4b1-412f-aabb-20c14464bfb7" providerId="ADAL" clId="{25C97D6E-73B0-4140-96CD-2BA9D853D87A}" dt="2024-09-26T15:34:07.106" v="22507" actId="478"/>
          <ac:spMkLst>
            <pc:docMk/>
            <pc:sldMk cId="518487494" sldId="2147470610"/>
            <ac:spMk id="22" creationId="{C8CD45F8-9540-41CC-78C8-F6B9839754F7}"/>
          </ac:spMkLst>
        </pc:spChg>
        <pc:spChg chg="del">
          <ac:chgData name="Mathias Vercauteren" userId="fa5be325-c4b1-412f-aabb-20c14464bfb7" providerId="ADAL" clId="{25C97D6E-73B0-4140-96CD-2BA9D853D87A}" dt="2024-09-26T15:34:07.106" v="22507" actId="478"/>
          <ac:spMkLst>
            <pc:docMk/>
            <pc:sldMk cId="518487494" sldId="2147470610"/>
            <ac:spMk id="23" creationId="{D75BDE2B-4EE0-60AB-8ABB-F3BE96468370}"/>
          </ac:spMkLst>
        </pc:spChg>
        <pc:spChg chg="del">
          <ac:chgData name="Mathias Vercauteren" userId="fa5be325-c4b1-412f-aabb-20c14464bfb7" providerId="ADAL" clId="{25C97D6E-73B0-4140-96CD-2BA9D853D87A}" dt="2024-09-26T15:34:07.106" v="22507" actId="478"/>
          <ac:spMkLst>
            <pc:docMk/>
            <pc:sldMk cId="518487494" sldId="2147470610"/>
            <ac:spMk id="24" creationId="{EF10D9D9-25A4-CDE6-671C-7A210355CE8F}"/>
          </ac:spMkLst>
        </pc:spChg>
        <pc:spChg chg="del">
          <ac:chgData name="Mathias Vercauteren" userId="fa5be325-c4b1-412f-aabb-20c14464bfb7" providerId="ADAL" clId="{25C97D6E-73B0-4140-96CD-2BA9D853D87A}" dt="2024-09-26T15:34:07.106" v="22507" actId="478"/>
          <ac:spMkLst>
            <pc:docMk/>
            <pc:sldMk cId="518487494" sldId="2147470610"/>
            <ac:spMk id="25" creationId="{75FC65FF-17EB-344A-F8EA-FDF347AAF3A5}"/>
          </ac:spMkLst>
        </pc:spChg>
        <pc:spChg chg="del">
          <ac:chgData name="Mathias Vercauteren" userId="fa5be325-c4b1-412f-aabb-20c14464bfb7" providerId="ADAL" clId="{25C97D6E-73B0-4140-96CD-2BA9D853D87A}" dt="2024-09-26T15:34:07.106" v="22507" actId="478"/>
          <ac:spMkLst>
            <pc:docMk/>
            <pc:sldMk cId="518487494" sldId="2147470610"/>
            <ac:spMk id="26" creationId="{34EF7E4B-A948-8526-317A-405E4E7D1C88}"/>
          </ac:spMkLst>
        </pc:spChg>
        <pc:spChg chg="add del mod">
          <ac:chgData name="Mathias Vercauteren" userId="fa5be325-c4b1-412f-aabb-20c14464bfb7" providerId="ADAL" clId="{25C97D6E-73B0-4140-96CD-2BA9D853D87A}" dt="2024-09-26T15:37:59.903" v="22638" actId="478"/>
          <ac:spMkLst>
            <pc:docMk/>
            <pc:sldMk cId="518487494" sldId="2147470610"/>
            <ac:spMk id="27" creationId="{E236BE31-554D-D877-41C8-6A819CB2AA45}"/>
          </ac:spMkLst>
        </pc:spChg>
      </pc:sldChg>
      <pc:sldChg chg="addSp delSp modSp add mod ord modTransition">
        <pc:chgData name="Mathias Vercauteren" userId="fa5be325-c4b1-412f-aabb-20c14464bfb7" providerId="ADAL" clId="{25C97D6E-73B0-4140-96CD-2BA9D853D87A}" dt="2024-10-02T17:13:14.143" v="41813"/>
        <pc:sldMkLst>
          <pc:docMk/>
          <pc:sldMk cId="473826768" sldId="2147470611"/>
        </pc:sldMkLst>
        <pc:spChg chg="mod">
          <ac:chgData name="Mathias Vercauteren" userId="fa5be325-c4b1-412f-aabb-20c14464bfb7" providerId="ADAL" clId="{25C97D6E-73B0-4140-96CD-2BA9D853D87A}" dt="2024-09-26T15:25:55.045" v="22295" actId="20577"/>
          <ac:spMkLst>
            <pc:docMk/>
            <pc:sldMk cId="473826768" sldId="2147470611"/>
            <ac:spMk id="13" creationId="{1BAE0D6F-FC30-7797-C345-1F8B47F5C896}"/>
          </ac:spMkLst>
        </pc:spChg>
        <pc:spChg chg="mod">
          <ac:chgData name="Mathias Vercauteren" userId="fa5be325-c4b1-412f-aabb-20c14464bfb7" providerId="ADAL" clId="{25C97D6E-73B0-4140-96CD-2BA9D853D87A}" dt="2024-09-26T15:22:58.439" v="22070"/>
          <ac:spMkLst>
            <pc:docMk/>
            <pc:sldMk cId="473826768" sldId="2147470611"/>
            <ac:spMk id="14" creationId="{AEFF5782-4974-03E8-2D31-0811512B7EB4}"/>
          </ac:spMkLst>
        </pc:spChg>
        <pc:spChg chg="add mod">
          <ac:chgData name="Mathias Vercauteren" userId="fa5be325-c4b1-412f-aabb-20c14464bfb7" providerId="ADAL" clId="{25C97D6E-73B0-4140-96CD-2BA9D853D87A}" dt="2024-09-26T15:26:09.801" v="22300" actId="1076"/>
          <ac:spMkLst>
            <pc:docMk/>
            <pc:sldMk cId="473826768" sldId="2147470611"/>
            <ac:spMk id="17" creationId="{BDE9C955-20DA-2C70-5BA9-450E664C72C9}"/>
          </ac:spMkLst>
        </pc:spChg>
        <pc:spChg chg="mod">
          <ac:chgData name="Mathias Vercauteren" userId="fa5be325-c4b1-412f-aabb-20c14464bfb7" providerId="ADAL" clId="{25C97D6E-73B0-4140-96CD-2BA9D853D87A}" dt="2024-09-26T15:27:10.436" v="22337"/>
          <ac:spMkLst>
            <pc:docMk/>
            <pc:sldMk cId="473826768" sldId="2147470611"/>
            <ac:spMk id="24" creationId="{776F3E73-F175-6103-6769-08D903E25CC9}"/>
          </ac:spMkLst>
        </pc:spChg>
        <pc:spChg chg="del">
          <ac:chgData name="Mathias Vercauteren" userId="fa5be325-c4b1-412f-aabb-20c14464bfb7" providerId="ADAL" clId="{25C97D6E-73B0-4140-96CD-2BA9D853D87A}" dt="2024-09-26T15:23:00.094" v="22071" actId="478"/>
          <ac:spMkLst>
            <pc:docMk/>
            <pc:sldMk cId="473826768" sldId="2147470611"/>
            <ac:spMk id="27" creationId="{0022F839-E1DE-3BB2-D57F-82C9EB459CC7}"/>
          </ac:spMkLst>
        </pc:spChg>
        <pc:spChg chg="del">
          <ac:chgData name="Mathias Vercauteren" userId="fa5be325-c4b1-412f-aabb-20c14464bfb7" providerId="ADAL" clId="{25C97D6E-73B0-4140-96CD-2BA9D853D87A}" dt="2024-09-26T15:23:00.094" v="22071" actId="478"/>
          <ac:spMkLst>
            <pc:docMk/>
            <pc:sldMk cId="473826768" sldId="2147470611"/>
            <ac:spMk id="28" creationId="{65CC8DE8-5635-EC02-714B-6AB8BA6A25AC}"/>
          </ac:spMkLst>
        </pc:spChg>
        <pc:spChg chg="del">
          <ac:chgData name="Mathias Vercauteren" userId="fa5be325-c4b1-412f-aabb-20c14464bfb7" providerId="ADAL" clId="{25C97D6E-73B0-4140-96CD-2BA9D853D87A}" dt="2024-09-26T15:23:00.094" v="22071" actId="478"/>
          <ac:spMkLst>
            <pc:docMk/>
            <pc:sldMk cId="473826768" sldId="2147470611"/>
            <ac:spMk id="29" creationId="{59D7DFC4-F60F-0D49-A6C2-B4C6832F8A00}"/>
          </ac:spMkLst>
        </pc:spChg>
        <pc:spChg chg="del">
          <ac:chgData name="Mathias Vercauteren" userId="fa5be325-c4b1-412f-aabb-20c14464bfb7" providerId="ADAL" clId="{25C97D6E-73B0-4140-96CD-2BA9D853D87A}" dt="2024-09-26T15:23:00.094" v="22071" actId="478"/>
          <ac:spMkLst>
            <pc:docMk/>
            <pc:sldMk cId="473826768" sldId="2147470611"/>
            <ac:spMk id="30" creationId="{B0E539AD-7F4E-A04E-41D3-AB8D5163B5E5}"/>
          </ac:spMkLst>
        </pc:spChg>
        <pc:spChg chg="del">
          <ac:chgData name="Mathias Vercauteren" userId="fa5be325-c4b1-412f-aabb-20c14464bfb7" providerId="ADAL" clId="{25C97D6E-73B0-4140-96CD-2BA9D853D87A}" dt="2024-09-26T15:23:00.094" v="22071" actId="478"/>
          <ac:spMkLst>
            <pc:docMk/>
            <pc:sldMk cId="473826768" sldId="2147470611"/>
            <ac:spMk id="31" creationId="{7427E93D-230C-C4BD-DED2-EC8223B75567}"/>
          </ac:spMkLst>
        </pc:spChg>
        <pc:spChg chg="del">
          <ac:chgData name="Mathias Vercauteren" userId="fa5be325-c4b1-412f-aabb-20c14464bfb7" providerId="ADAL" clId="{25C97D6E-73B0-4140-96CD-2BA9D853D87A}" dt="2024-09-26T15:23:00.094" v="22071" actId="478"/>
          <ac:spMkLst>
            <pc:docMk/>
            <pc:sldMk cId="473826768" sldId="2147470611"/>
            <ac:spMk id="32" creationId="{8A8DCB1C-2421-1974-3B5A-1866CF9D3D52}"/>
          </ac:spMkLst>
        </pc:spChg>
        <pc:spChg chg="del">
          <ac:chgData name="Mathias Vercauteren" userId="fa5be325-c4b1-412f-aabb-20c14464bfb7" providerId="ADAL" clId="{25C97D6E-73B0-4140-96CD-2BA9D853D87A}" dt="2024-09-26T15:23:00.094" v="22071" actId="478"/>
          <ac:spMkLst>
            <pc:docMk/>
            <pc:sldMk cId="473826768" sldId="2147470611"/>
            <ac:spMk id="33" creationId="{F1F9B06B-A21A-E5FB-CA20-1CF1EB17BB3D}"/>
          </ac:spMkLst>
        </pc:spChg>
        <pc:spChg chg="del">
          <ac:chgData name="Mathias Vercauteren" userId="fa5be325-c4b1-412f-aabb-20c14464bfb7" providerId="ADAL" clId="{25C97D6E-73B0-4140-96CD-2BA9D853D87A}" dt="2024-09-26T15:23:00.094" v="22071" actId="478"/>
          <ac:spMkLst>
            <pc:docMk/>
            <pc:sldMk cId="473826768" sldId="2147470611"/>
            <ac:spMk id="34" creationId="{0AFF54E6-0139-67B2-30BE-8E3EB0241567}"/>
          </ac:spMkLst>
        </pc:spChg>
        <pc:spChg chg="del">
          <ac:chgData name="Mathias Vercauteren" userId="fa5be325-c4b1-412f-aabb-20c14464bfb7" providerId="ADAL" clId="{25C97D6E-73B0-4140-96CD-2BA9D853D87A}" dt="2024-09-26T15:23:00.094" v="22071" actId="478"/>
          <ac:spMkLst>
            <pc:docMk/>
            <pc:sldMk cId="473826768" sldId="2147470611"/>
            <ac:spMk id="35" creationId="{0A8B9161-D259-0216-7ECB-ECEEAC588B36}"/>
          </ac:spMkLst>
        </pc:spChg>
        <pc:spChg chg="del">
          <ac:chgData name="Mathias Vercauteren" userId="fa5be325-c4b1-412f-aabb-20c14464bfb7" providerId="ADAL" clId="{25C97D6E-73B0-4140-96CD-2BA9D853D87A}" dt="2024-09-26T15:23:00.094" v="22071" actId="478"/>
          <ac:spMkLst>
            <pc:docMk/>
            <pc:sldMk cId="473826768" sldId="2147470611"/>
            <ac:spMk id="36" creationId="{02A7CDB5-4712-6CFD-C36A-5E9042947CAA}"/>
          </ac:spMkLst>
        </pc:spChg>
        <pc:spChg chg="del">
          <ac:chgData name="Mathias Vercauteren" userId="fa5be325-c4b1-412f-aabb-20c14464bfb7" providerId="ADAL" clId="{25C97D6E-73B0-4140-96CD-2BA9D853D87A}" dt="2024-09-26T15:23:00.094" v="22071" actId="478"/>
          <ac:spMkLst>
            <pc:docMk/>
            <pc:sldMk cId="473826768" sldId="2147470611"/>
            <ac:spMk id="37" creationId="{D3C11831-6F28-6731-F038-94318F873663}"/>
          </ac:spMkLst>
        </pc:spChg>
        <pc:spChg chg="del">
          <ac:chgData name="Mathias Vercauteren" userId="fa5be325-c4b1-412f-aabb-20c14464bfb7" providerId="ADAL" clId="{25C97D6E-73B0-4140-96CD-2BA9D853D87A}" dt="2024-09-26T15:23:00.094" v="22071" actId="478"/>
          <ac:spMkLst>
            <pc:docMk/>
            <pc:sldMk cId="473826768" sldId="2147470611"/>
            <ac:spMk id="38" creationId="{41181099-725A-BD85-5973-28D55F107912}"/>
          </ac:spMkLst>
        </pc:spChg>
        <pc:spChg chg="del">
          <ac:chgData name="Mathias Vercauteren" userId="fa5be325-c4b1-412f-aabb-20c14464bfb7" providerId="ADAL" clId="{25C97D6E-73B0-4140-96CD-2BA9D853D87A}" dt="2024-09-26T15:23:00.094" v="22071" actId="478"/>
          <ac:spMkLst>
            <pc:docMk/>
            <pc:sldMk cId="473826768" sldId="2147470611"/>
            <ac:spMk id="39" creationId="{DB53B16D-35AB-30F5-F7BD-7E9925D1384C}"/>
          </ac:spMkLst>
        </pc:spChg>
        <pc:spChg chg="del">
          <ac:chgData name="Mathias Vercauteren" userId="fa5be325-c4b1-412f-aabb-20c14464bfb7" providerId="ADAL" clId="{25C97D6E-73B0-4140-96CD-2BA9D853D87A}" dt="2024-09-26T15:23:00.094" v="22071" actId="478"/>
          <ac:spMkLst>
            <pc:docMk/>
            <pc:sldMk cId="473826768" sldId="2147470611"/>
            <ac:spMk id="40" creationId="{D9E2D698-075E-76CC-7796-2A37F3E56E33}"/>
          </ac:spMkLst>
        </pc:spChg>
        <pc:spChg chg="del">
          <ac:chgData name="Mathias Vercauteren" userId="fa5be325-c4b1-412f-aabb-20c14464bfb7" providerId="ADAL" clId="{25C97D6E-73B0-4140-96CD-2BA9D853D87A}" dt="2024-09-26T15:23:00.094" v="22071" actId="478"/>
          <ac:spMkLst>
            <pc:docMk/>
            <pc:sldMk cId="473826768" sldId="2147470611"/>
            <ac:spMk id="41" creationId="{9EBD3B33-EEE7-E533-2199-AA8D1A995825}"/>
          </ac:spMkLst>
        </pc:spChg>
        <pc:spChg chg="del">
          <ac:chgData name="Mathias Vercauteren" userId="fa5be325-c4b1-412f-aabb-20c14464bfb7" providerId="ADAL" clId="{25C97D6E-73B0-4140-96CD-2BA9D853D87A}" dt="2024-09-26T15:23:00.094" v="22071" actId="478"/>
          <ac:spMkLst>
            <pc:docMk/>
            <pc:sldMk cId="473826768" sldId="2147470611"/>
            <ac:spMk id="42" creationId="{E2023069-F44D-A364-B1D7-C290A4D7BB6F}"/>
          </ac:spMkLst>
        </pc:spChg>
        <pc:spChg chg="del">
          <ac:chgData name="Mathias Vercauteren" userId="fa5be325-c4b1-412f-aabb-20c14464bfb7" providerId="ADAL" clId="{25C97D6E-73B0-4140-96CD-2BA9D853D87A}" dt="2024-09-26T15:23:00.094" v="22071" actId="478"/>
          <ac:spMkLst>
            <pc:docMk/>
            <pc:sldMk cId="473826768" sldId="2147470611"/>
            <ac:spMk id="43" creationId="{FFF0481B-AA0A-169C-2796-31A30056E87C}"/>
          </ac:spMkLst>
        </pc:spChg>
        <pc:spChg chg="del">
          <ac:chgData name="Mathias Vercauteren" userId="fa5be325-c4b1-412f-aabb-20c14464bfb7" providerId="ADAL" clId="{25C97D6E-73B0-4140-96CD-2BA9D853D87A}" dt="2024-09-26T15:23:00.094" v="22071" actId="478"/>
          <ac:spMkLst>
            <pc:docMk/>
            <pc:sldMk cId="473826768" sldId="2147470611"/>
            <ac:spMk id="44" creationId="{23674BB9-AE18-E725-8015-F4514063D562}"/>
          </ac:spMkLst>
        </pc:spChg>
        <pc:spChg chg="del">
          <ac:chgData name="Mathias Vercauteren" userId="fa5be325-c4b1-412f-aabb-20c14464bfb7" providerId="ADAL" clId="{25C97D6E-73B0-4140-96CD-2BA9D853D87A}" dt="2024-09-26T15:23:00.094" v="22071" actId="478"/>
          <ac:spMkLst>
            <pc:docMk/>
            <pc:sldMk cId="473826768" sldId="2147470611"/>
            <ac:spMk id="45" creationId="{2F9D15DA-B5BD-564E-9F2C-0DE26255D587}"/>
          </ac:spMkLst>
        </pc:spChg>
        <pc:spChg chg="del">
          <ac:chgData name="Mathias Vercauteren" userId="fa5be325-c4b1-412f-aabb-20c14464bfb7" providerId="ADAL" clId="{25C97D6E-73B0-4140-96CD-2BA9D853D87A}" dt="2024-09-26T15:23:00.094" v="22071" actId="478"/>
          <ac:spMkLst>
            <pc:docMk/>
            <pc:sldMk cId="473826768" sldId="2147470611"/>
            <ac:spMk id="46" creationId="{017482E7-59C2-EFEA-4E65-4D1AA0EC612B}"/>
          </ac:spMkLst>
        </pc:spChg>
        <pc:spChg chg="del">
          <ac:chgData name="Mathias Vercauteren" userId="fa5be325-c4b1-412f-aabb-20c14464bfb7" providerId="ADAL" clId="{25C97D6E-73B0-4140-96CD-2BA9D853D87A}" dt="2024-09-26T15:23:00.094" v="22071" actId="478"/>
          <ac:spMkLst>
            <pc:docMk/>
            <pc:sldMk cId="473826768" sldId="2147470611"/>
            <ac:spMk id="47" creationId="{83270E9A-896E-5DBF-955A-5F5D07A44425}"/>
          </ac:spMkLst>
        </pc:spChg>
        <pc:spChg chg="del">
          <ac:chgData name="Mathias Vercauteren" userId="fa5be325-c4b1-412f-aabb-20c14464bfb7" providerId="ADAL" clId="{25C97D6E-73B0-4140-96CD-2BA9D853D87A}" dt="2024-09-26T15:23:00.094" v="22071" actId="478"/>
          <ac:spMkLst>
            <pc:docMk/>
            <pc:sldMk cId="473826768" sldId="2147470611"/>
            <ac:spMk id="48" creationId="{9078E154-96E1-0613-4A2E-CAF1839F5127}"/>
          </ac:spMkLst>
        </pc:spChg>
        <pc:spChg chg="del">
          <ac:chgData name="Mathias Vercauteren" userId="fa5be325-c4b1-412f-aabb-20c14464bfb7" providerId="ADAL" clId="{25C97D6E-73B0-4140-96CD-2BA9D853D87A}" dt="2024-09-26T15:23:00.094" v="22071" actId="478"/>
          <ac:spMkLst>
            <pc:docMk/>
            <pc:sldMk cId="473826768" sldId="2147470611"/>
            <ac:spMk id="49" creationId="{155B141F-1076-C3DD-872C-EEFC75B6E1B6}"/>
          </ac:spMkLst>
        </pc:spChg>
        <pc:spChg chg="del">
          <ac:chgData name="Mathias Vercauteren" userId="fa5be325-c4b1-412f-aabb-20c14464bfb7" providerId="ADAL" clId="{25C97D6E-73B0-4140-96CD-2BA9D853D87A}" dt="2024-09-26T15:23:00.094" v="22071" actId="478"/>
          <ac:spMkLst>
            <pc:docMk/>
            <pc:sldMk cId="473826768" sldId="2147470611"/>
            <ac:spMk id="50" creationId="{66C2E33F-E192-133F-D09C-B55A7806659B}"/>
          </ac:spMkLst>
        </pc:spChg>
        <pc:spChg chg="del">
          <ac:chgData name="Mathias Vercauteren" userId="fa5be325-c4b1-412f-aabb-20c14464bfb7" providerId="ADAL" clId="{25C97D6E-73B0-4140-96CD-2BA9D853D87A}" dt="2024-09-26T15:23:00.094" v="22071" actId="478"/>
          <ac:spMkLst>
            <pc:docMk/>
            <pc:sldMk cId="473826768" sldId="2147470611"/>
            <ac:spMk id="51" creationId="{346A0AF2-3E32-A431-0610-BA1F70F202F4}"/>
          </ac:spMkLst>
        </pc:spChg>
        <pc:spChg chg="del">
          <ac:chgData name="Mathias Vercauteren" userId="fa5be325-c4b1-412f-aabb-20c14464bfb7" providerId="ADAL" clId="{25C97D6E-73B0-4140-96CD-2BA9D853D87A}" dt="2024-09-26T15:23:00.094" v="22071" actId="478"/>
          <ac:spMkLst>
            <pc:docMk/>
            <pc:sldMk cId="473826768" sldId="2147470611"/>
            <ac:spMk id="52" creationId="{FEEA2FD4-638A-B637-B142-E4ABFBD2A6E3}"/>
          </ac:spMkLst>
        </pc:spChg>
        <pc:spChg chg="del">
          <ac:chgData name="Mathias Vercauteren" userId="fa5be325-c4b1-412f-aabb-20c14464bfb7" providerId="ADAL" clId="{25C97D6E-73B0-4140-96CD-2BA9D853D87A}" dt="2024-09-26T15:23:00.094" v="22071" actId="478"/>
          <ac:spMkLst>
            <pc:docMk/>
            <pc:sldMk cId="473826768" sldId="2147470611"/>
            <ac:spMk id="53" creationId="{6C6E6115-B5D8-7B4C-7E10-EA189BE29C03}"/>
          </ac:spMkLst>
        </pc:spChg>
        <pc:spChg chg="del">
          <ac:chgData name="Mathias Vercauteren" userId="fa5be325-c4b1-412f-aabb-20c14464bfb7" providerId="ADAL" clId="{25C97D6E-73B0-4140-96CD-2BA9D853D87A}" dt="2024-09-26T15:23:00.094" v="22071" actId="478"/>
          <ac:spMkLst>
            <pc:docMk/>
            <pc:sldMk cId="473826768" sldId="2147470611"/>
            <ac:spMk id="54" creationId="{16E8E099-D354-217B-B5F4-44501E5C875B}"/>
          </ac:spMkLst>
        </pc:spChg>
        <pc:spChg chg="del">
          <ac:chgData name="Mathias Vercauteren" userId="fa5be325-c4b1-412f-aabb-20c14464bfb7" providerId="ADAL" clId="{25C97D6E-73B0-4140-96CD-2BA9D853D87A}" dt="2024-09-26T15:23:00.094" v="22071" actId="478"/>
          <ac:spMkLst>
            <pc:docMk/>
            <pc:sldMk cId="473826768" sldId="2147470611"/>
            <ac:spMk id="55" creationId="{456AB323-7243-24C0-04B4-50006B4D2F10}"/>
          </ac:spMkLst>
        </pc:spChg>
        <pc:spChg chg="del">
          <ac:chgData name="Mathias Vercauteren" userId="fa5be325-c4b1-412f-aabb-20c14464bfb7" providerId="ADAL" clId="{25C97D6E-73B0-4140-96CD-2BA9D853D87A}" dt="2024-09-26T15:23:00.094" v="22071" actId="478"/>
          <ac:spMkLst>
            <pc:docMk/>
            <pc:sldMk cId="473826768" sldId="2147470611"/>
            <ac:spMk id="56" creationId="{B9EE549C-4F6C-0E2B-EF94-7F1852D99A24}"/>
          </ac:spMkLst>
        </pc:spChg>
        <pc:spChg chg="del">
          <ac:chgData name="Mathias Vercauteren" userId="fa5be325-c4b1-412f-aabb-20c14464bfb7" providerId="ADAL" clId="{25C97D6E-73B0-4140-96CD-2BA9D853D87A}" dt="2024-09-26T15:23:00.094" v="22071" actId="478"/>
          <ac:spMkLst>
            <pc:docMk/>
            <pc:sldMk cId="473826768" sldId="2147470611"/>
            <ac:spMk id="57" creationId="{340C8E70-6EB4-36BA-6E54-8E850243D889}"/>
          </ac:spMkLst>
        </pc:spChg>
        <pc:spChg chg="del">
          <ac:chgData name="Mathias Vercauteren" userId="fa5be325-c4b1-412f-aabb-20c14464bfb7" providerId="ADAL" clId="{25C97D6E-73B0-4140-96CD-2BA9D853D87A}" dt="2024-09-26T15:23:00.094" v="22071" actId="478"/>
          <ac:spMkLst>
            <pc:docMk/>
            <pc:sldMk cId="473826768" sldId="2147470611"/>
            <ac:spMk id="58" creationId="{B563E1FB-4445-3D4E-92DE-D08ACB783B9F}"/>
          </ac:spMkLst>
        </pc:spChg>
        <pc:spChg chg="del">
          <ac:chgData name="Mathias Vercauteren" userId="fa5be325-c4b1-412f-aabb-20c14464bfb7" providerId="ADAL" clId="{25C97D6E-73B0-4140-96CD-2BA9D853D87A}" dt="2024-09-26T15:23:23.159" v="22075" actId="478"/>
          <ac:spMkLst>
            <pc:docMk/>
            <pc:sldMk cId="473826768" sldId="2147470611"/>
            <ac:spMk id="59" creationId="{31A30AC5-08B1-A89A-432B-49DCDD965FD4}"/>
          </ac:spMkLst>
        </pc:spChg>
        <pc:grpChg chg="add del mod">
          <ac:chgData name="Mathias Vercauteren" userId="fa5be325-c4b1-412f-aabb-20c14464bfb7" providerId="ADAL" clId="{25C97D6E-73B0-4140-96CD-2BA9D853D87A}" dt="2024-09-26T15:27:11.775" v="22338" actId="478"/>
          <ac:grpSpMkLst>
            <pc:docMk/>
            <pc:sldMk cId="473826768" sldId="2147470611"/>
            <ac:grpSpMk id="20" creationId="{A4F6133D-8D90-D0C2-9668-24EA98B87FD0}"/>
          </ac:grpSpMkLst>
        </pc:grpChg>
        <pc:grpChg chg="add mod">
          <ac:chgData name="Mathias Vercauteren" userId="fa5be325-c4b1-412f-aabb-20c14464bfb7" providerId="ADAL" clId="{25C97D6E-73B0-4140-96CD-2BA9D853D87A}" dt="2024-09-26T15:27:10.436" v="22337"/>
          <ac:grpSpMkLst>
            <pc:docMk/>
            <pc:sldMk cId="473826768" sldId="2147470611"/>
            <ac:grpSpMk id="21" creationId="{F44068B2-D4B5-EEF1-4E99-3F19E7DED781}"/>
          </ac:grpSpMkLst>
        </pc:grpChg>
        <pc:picChg chg="add mod">
          <ac:chgData name="Mathias Vercauteren" userId="fa5be325-c4b1-412f-aabb-20c14464bfb7" providerId="ADAL" clId="{25C97D6E-73B0-4140-96CD-2BA9D853D87A}" dt="2024-09-26T15:26:09.801" v="22300" actId="1076"/>
          <ac:picMkLst>
            <pc:docMk/>
            <pc:sldMk cId="473826768" sldId="2147470611"/>
            <ac:picMk id="15" creationId="{3BC20BA4-875E-B832-DC11-624366D1165F}"/>
          </ac:picMkLst>
        </pc:picChg>
        <pc:picChg chg="add mod">
          <ac:chgData name="Mathias Vercauteren" userId="fa5be325-c4b1-412f-aabb-20c14464bfb7" providerId="ADAL" clId="{25C97D6E-73B0-4140-96CD-2BA9D853D87A}" dt="2024-09-26T15:26:09.801" v="22300" actId="1076"/>
          <ac:picMkLst>
            <pc:docMk/>
            <pc:sldMk cId="473826768" sldId="2147470611"/>
            <ac:picMk id="16" creationId="{F1C839C3-A310-D6C4-9149-9781E4303D43}"/>
          </ac:picMkLst>
        </pc:picChg>
        <pc:picChg chg="mod">
          <ac:chgData name="Mathias Vercauteren" userId="fa5be325-c4b1-412f-aabb-20c14464bfb7" providerId="ADAL" clId="{25C97D6E-73B0-4140-96CD-2BA9D853D87A}" dt="2024-09-26T15:27:10.436" v="22337"/>
          <ac:picMkLst>
            <pc:docMk/>
            <pc:sldMk cId="473826768" sldId="2147470611"/>
            <ac:picMk id="22" creationId="{84A112EB-28D0-3E45-864D-D43E807A9357}"/>
          </ac:picMkLst>
        </pc:picChg>
        <pc:picChg chg="mod">
          <ac:chgData name="Mathias Vercauteren" userId="fa5be325-c4b1-412f-aabb-20c14464bfb7" providerId="ADAL" clId="{25C97D6E-73B0-4140-96CD-2BA9D853D87A}" dt="2024-09-26T15:27:10.436" v="22337"/>
          <ac:picMkLst>
            <pc:docMk/>
            <pc:sldMk cId="473826768" sldId="2147470611"/>
            <ac:picMk id="23" creationId="{BC605E6F-D6D4-B2ED-5E88-6C7968857ECD}"/>
          </ac:picMkLst>
        </pc:picChg>
      </pc:sldChg>
      <pc:sldChg chg="modSp add mod modTransition">
        <pc:chgData name="Mathias Vercauteren" userId="fa5be325-c4b1-412f-aabb-20c14464bfb7" providerId="ADAL" clId="{25C97D6E-73B0-4140-96CD-2BA9D853D87A}" dt="2024-10-02T17:13:14.143" v="41813"/>
        <pc:sldMkLst>
          <pc:docMk/>
          <pc:sldMk cId="1948669909" sldId="2147470612"/>
        </pc:sldMkLst>
        <pc:spChg chg="mod">
          <ac:chgData name="Mathias Vercauteren" userId="fa5be325-c4b1-412f-aabb-20c14464bfb7" providerId="ADAL" clId="{25C97D6E-73B0-4140-96CD-2BA9D853D87A}" dt="2024-09-26T15:32:06.405" v="22484"/>
          <ac:spMkLst>
            <pc:docMk/>
            <pc:sldMk cId="1948669909" sldId="2147470612"/>
            <ac:spMk id="13" creationId="{1BAE0D6F-FC30-7797-C345-1F8B47F5C896}"/>
          </ac:spMkLst>
        </pc:spChg>
        <pc:spChg chg="mod">
          <ac:chgData name="Mathias Vercauteren" userId="fa5be325-c4b1-412f-aabb-20c14464bfb7" providerId="ADAL" clId="{25C97D6E-73B0-4140-96CD-2BA9D853D87A}" dt="2024-09-26T15:26:52.296" v="22332" actId="14100"/>
          <ac:spMkLst>
            <pc:docMk/>
            <pc:sldMk cId="1948669909" sldId="2147470612"/>
            <ac:spMk id="14" creationId="{AEFF5782-4974-03E8-2D31-0811512B7EB4}"/>
          </ac:spMkLst>
        </pc:spChg>
        <pc:spChg chg="mod">
          <ac:chgData name="Mathias Vercauteren" userId="fa5be325-c4b1-412f-aabb-20c14464bfb7" providerId="ADAL" clId="{25C97D6E-73B0-4140-96CD-2BA9D853D87A}" dt="2024-09-26T15:27:07.087" v="22336" actId="1076"/>
          <ac:spMkLst>
            <pc:docMk/>
            <pc:sldMk cId="1948669909" sldId="2147470612"/>
            <ac:spMk id="17" creationId="{BDE9C955-20DA-2C70-5BA9-450E664C72C9}"/>
          </ac:spMkLst>
        </pc:spChg>
        <pc:grpChg chg="mod">
          <ac:chgData name="Mathias Vercauteren" userId="fa5be325-c4b1-412f-aabb-20c14464bfb7" providerId="ADAL" clId="{25C97D6E-73B0-4140-96CD-2BA9D853D87A}" dt="2024-09-26T15:27:07.087" v="22336" actId="1076"/>
          <ac:grpSpMkLst>
            <pc:docMk/>
            <pc:sldMk cId="1948669909" sldId="2147470612"/>
            <ac:grpSpMk id="20" creationId="{A4F6133D-8D90-D0C2-9668-24EA98B87FD0}"/>
          </ac:grpSpMkLst>
        </pc:grpChg>
        <pc:picChg chg="mod">
          <ac:chgData name="Mathias Vercauteren" userId="fa5be325-c4b1-412f-aabb-20c14464bfb7" providerId="ADAL" clId="{25C97D6E-73B0-4140-96CD-2BA9D853D87A}" dt="2024-09-26T15:27:07.087" v="22336" actId="1076"/>
          <ac:picMkLst>
            <pc:docMk/>
            <pc:sldMk cId="1948669909" sldId="2147470612"/>
            <ac:picMk id="15" creationId="{3BC20BA4-875E-B832-DC11-624366D1165F}"/>
          </ac:picMkLst>
        </pc:picChg>
        <pc:picChg chg="mod">
          <ac:chgData name="Mathias Vercauteren" userId="fa5be325-c4b1-412f-aabb-20c14464bfb7" providerId="ADAL" clId="{25C97D6E-73B0-4140-96CD-2BA9D853D87A}" dt="2024-09-26T15:27:07.087" v="22336" actId="1076"/>
          <ac:picMkLst>
            <pc:docMk/>
            <pc:sldMk cId="1948669909" sldId="2147470612"/>
            <ac:picMk id="16" creationId="{F1C839C3-A310-D6C4-9149-9781E4303D43}"/>
          </ac:picMkLst>
        </pc:picChg>
      </pc:sldChg>
      <pc:sldChg chg="modSp add mod modTransition">
        <pc:chgData name="Mathias Vercauteren" userId="fa5be325-c4b1-412f-aabb-20c14464bfb7" providerId="ADAL" clId="{25C97D6E-73B0-4140-96CD-2BA9D853D87A}" dt="2024-10-02T17:13:14.143" v="41813"/>
        <pc:sldMkLst>
          <pc:docMk/>
          <pc:sldMk cId="4165268101" sldId="2147470613"/>
        </pc:sldMkLst>
        <pc:spChg chg="mod">
          <ac:chgData name="Mathias Vercauteren" userId="fa5be325-c4b1-412f-aabb-20c14464bfb7" providerId="ADAL" clId="{25C97D6E-73B0-4140-96CD-2BA9D853D87A}" dt="2024-09-26T15:39:46.390" v="22689" actId="20577"/>
          <ac:spMkLst>
            <pc:docMk/>
            <pc:sldMk cId="4165268101" sldId="2147470613"/>
            <ac:spMk id="13" creationId="{1BAE0D6F-FC30-7797-C345-1F8B47F5C896}"/>
          </ac:spMkLst>
        </pc:spChg>
      </pc:sldChg>
      <pc:sldChg chg="modSp add mod modTransition">
        <pc:chgData name="Mathias Vercauteren" userId="fa5be325-c4b1-412f-aabb-20c14464bfb7" providerId="ADAL" clId="{25C97D6E-73B0-4140-96CD-2BA9D853D87A}" dt="2024-10-02T17:13:14.143" v="41813"/>
        <pc:sldMkLst>
          <pc:docMk/>
          <pc:sldMk cId="2269144220" sldId="2147470614"/>
        </pc:sldMkLst>
        <pc:spChg chg="mod">
          <ac:chgData name="Mathias Vercauteren" userId="fa5be325-c4b1-412f-aabb-20c14464bfb7" providerId="ADAL" clId="{25C97D6E-73B0-4140-96CD-2BA9D853D87A}" dt="2024-09-26T15:38:40.507" v="22654" actId="207"/>
          <ac:spMkLst>
            <pc:docMk/>
            <pc:sldMk cId="2269144220" sldId="2147470614"/>
            <ac:spMk id="13" creationId="{1BAE0D6F-FC30-7797-C345-1F8B47F5C896}"/>
          </ac:spMkLst>
        </pc:spChg>
      </pc:sldChg>
      <pc:sldChg chg="addSp delSp modSp add mod ord modTransition modAnim">
        <pc:chgData name="Mathias Vercauteren" userId="fa5be325-c4b1-412f-aabb-20c14464bfb7" providerId="ADAL" clId="{25C97D6E-73B0-4140-96CD-2BA9D853D87A}" dt="2024-10-02T17:13:14.143" v="41813"/>
        <pc:sldMkLst>
          <pc:docMk/>
          <pc:sldMk cId="4086766027" sldId="2147470615"/>
        </pc:sldMkLst>
        <pc:spChg chg="mod">
          <ac:chgData name="Mathias Vercauteren" userId="fa5be325-c4b1-412f-aabb-20c14464bfb7" providerId="ADAL" clId="{25C97D6E-73B0-4140-96CD-2BA9D853D87A}" dt="2024-09-26T15:40:05.465" v="22691" actId="2711"/>
          <ac:spMkLst>
            <pc:docMk/>
            <pc:sldMk cId="4086766027" sldId="2147470615"/>
            <ac:spMk id="47" creationId="{03091697-711E-DA16-0735-DB84D8FCADF5}"/>
          </ac:spMkLst>
        </pc:spChg>
        <pc:spChg chg="mod">
          <ac:chgData name="Mathias Vercauteren" userId="fa5be325-c4b1-412f-aabb-20c14464bfb7" providerId="ADAL" clId="{25C97D6E-73B0-4140-96CD-2BA9D853D87A}" dt="2024-09-26T15:40:37.081" v="22707" actId="20577"/>
          <ac:spMkLst>
            <pc:docMk/>
            <pc:sldMk cId="4086766027" sldId="2147470615"/>
            <ac:spMk id="48" creationId="{21A6EECB-5A0B-8430-4D66-CC4378766713}"/>
          </ac:spMkLst>
        </pc:spChg>
        <pc:spChg chg="mod">
          <ac:chgData name="Mathias Vercauteren" userId="fa5be325-c4b1-412f-aabb-20c14464bfb7" providerId="ADAL" clId="{25C97D6E-73B0-4140-96CD-2BA9D853D87A}" dt="2024-09-26T15:40:24.787" v="22699" actId="571"/>
          <ac:spMkLst>
            <pc:docMk/>
            <pc:sldMk cId="4086766027" sldId="2147470615"/>
            <ac:spMk id="50" creationId="{146DEDB7-20D4-F9AB-AA58-30474E9E903F}"/>
          </ac:spMkLst>
        </pc:spChg>
        <pc:spChg chg="mod">
          <ac:chgData name="Mathias Vercauteren" userId="fa5be325-c4b1-412f-aabb-20c14464bfb7" providerId="ADAL" clId="{25C97D6E-73B0-4140-96CD-2BA9D853D87A}" dt="2024-09-26T15:40:24.787" v="22699" actId="571"/>
          <ac:spMkLst>
            <pc:docMk/>
            <pc:sldMk cId="4086766027" sldId="2147470615"/>
            <ac:spMk id="51" creationId="{F1554CF8-726F-ECD5-8422-9330D9E0DF13}"/>
          </ac:spMkLst>
        </pc:spChg>
        <pc:spChg chg="mod">
          <ac:chgData name="Mathias Vercauteren" userId="fa5be325-c4b1-412f-aabb-20c14464bfb7" providerId="ADAL" clId="{25C97D6E-73B0-4140-96CD-2BA9D853D87A}" dt="2024-09-26T15:40:26.250" v="22700" actId="571"/>
          <ac:spMkLst>
            <pc:docMk/>
            <pc:sldMk cId="4086766027" sldId="2147470615"/>
            <ac:spMk id="80" creationId="{F398639D-108E-F246-7D77-7175060AC19C}"/>
          </ac:spMkLst>
        </pc:spChg>
        <pc:spChg chg="mod">
          <ac:chgData name="Mathias Vercauteren" userId="fa5be325-c4b1-412f-aabb-20c14464bfb7" providerId="ADAL" clId="{25C97D6E-73B0-4140-96CD-2BA9D853D87A}" dt="2024-09-26T15:40:14.397" v="22697" actId="1076"/>
          <ac:spMkLst>
            <pc:docMk/>
            <pc:sldMk cId="4086766027" sldId="2147470615"/>
            <ac:spMk id="81" creationId="{21E1DAD1-0D15-034C-A8EA-027275535573}"/>
          </ac:spMkLst>
        </pc:spChg>
        <pc:spChg chg="mod">
          <ac:chgData name="Mathias Vercauteren" userId="fa5be325-c4b1-412f-aabb-20c14464bfb7" providerId="ADAL" clId="{25C97D6E-73B0-4140-96CD-2BA9D853D87A}" dt="2024-09-26T15:40:14.397" v="22697" actId="1076"/>
          <ac:spMkLst>
            <pc:docMk/>
            <pc:sldMk cId="4086766027" sldId="2147470615"/>
            <ac:spMk id="82" creationId="{ACC51DDB-EE0F-6603-7C98-5F4FA98F1D12}"/>
          </ac:spMkLst>
        </pc:spChg>
        <pc:spChg chg="mod">
          <ac:chgData name="Mathias Vercauteren" userId="fa5be325-c4b1-412f-aabb-20c14464bfb7" providerId="ADAL" clId="{25C97D6E-73B0-4140-96CD-2BA9D853D87A}" dt="2024-09-26T15:40:14.397" v="22697" actId="1076"/>
          <ac:spMkLst>
            <pc:docMk/>
            <pc:sldMk cId="4086766027" sldId="2147470615"/>
            <ac:spMk id="83" creationId="{DC746C78-FDD0-C5F7-A84C-F46C35788B11}"/>
          </ac:spMkLst>
        </pc:spChg>
        <pc:spChg chg="del">
          <ac:chgData name="Mathias Vercauteren" userId="fa5be325-c4b1-412f-aabb-20c14464bfb7" providerId="ADAL" clId="{25C97D6E-73B0-4140-96CD-2BA9D853D87A}" dt="2024-09-26T15:41:05.049" v="22720" actId="478"/>
          <ac:spMkLst>
            <pc:docMk/>
            <pc:sldMk cId="4086766027" sldId="2147470615"/>
            <ac:spMk id="88" creationId="{20DFCB34-9B06-1D7F-6FA0-E7A219EB9BB8}"/>
          </ac:spMkLst>
        </pc:spChg>
        <pc:spChg chg="del">
          <ac:chgData name="Mathias Vercauteren" userId="fa5be325-c4b1-412f-aabb-20c14464bfb7" providerId="ADAL" clId="{25C97D6E-73B0-4140-96CD-2BA9D853D87A}" dt="2024-09-26T15:41:05.049" v="22720" actId="478"/>
          <ac:spMkLst>
            <pc:docMk/>
            <pc:sldMk cId="4086766027" sldId="2147470615"/>
            <ac:spMk id="89" creationId="{23E26C53-BC81-ACC4-24FE-948392BCF215}"/>
          </ac:spMkLst>
        </pc:spChg>
        <pc:spChg chg="del">
          <ac:chgData name="Mathias Vercauteren" userId="fa5be325-c4b1-412f-aabb-20c14464bfb7" providerId="ADAL" clId="{25C97D6E-73B0-4140-96CD-2BA9D853D87A}" dt="2024-09-26T15:41:05.049" v="22720" actId="478"/>
          <ac:spMkLst>
            <pc:docMk/>
            <pc:sldMk cId="4086766027" sldId="2147470615"/>
            <ac:spMk id="90" creationId="{C625BC7C-048E-D8BE-B171-E2BC243E4424}"/>
          </ac:spMkLst>
        </pc:spChg>
        <pc:spChg chg="del">
          <ac:chgData name="Mathias Vercauteren" userId="fa5be325-c4b1-412f-aabb-20c14464bfb7" providerId="ADAL" clId="{25C97D6E-73B0-4140-96CD-2BA9D853D87A}" dt="2024-09-26T15:41:05.049" v="22720" actId="478"/>
          <ac:spMkLst>
            <pc:docMk/>
            <pc:sldMk cId="4086766027" sldId="2147470615"/>
            <ac:spMk id="91" creationId="{FB9FE1B4-B761-9045-2004-ABDBEB861C6B}"/>
          </ac:spMkLst>
        </pc:spChg>
        <pc:spChg chg="mod">
          <ac:chgData name="Mathias Vercauteren" userId="fa5be325-c4b1-412f-aabb-20c14464bfb7" providerId="ADAL" clId="{25C97D6E-73B0-4140-96CD-2BA9D853D87A}" dt="2024-09-26T15:40:39.768" v="22709" actId="20577"/>
          <ac:spMkLst>
            <pc:docMk/>
            <pc:sldMk cId="4086766027" sldId="2147470615"/>
            <ac:spMk id="92" creationId="{7FC731F7-8C73-6DFE-7755-96AEA85C473F}"/>
          </ac:spMkLst>
        </pc:spChg>
        <pc:spChg chg="mod">
          <ac:chgData name="Mathias Vercauteren" userId="fa5be325-c4b1-412f-aabb-20c14464bfb7" providerId="ADAL" clId="{25C97D6E-73B0-4140-96CD-2BA9D853D87A}" dt="2024-09-26T15:40:27.791" v="22701" actId="571"/>
          <ac:spMkLst>
            <pc:docMk/>
            <pc:sldMk cId="4086766027" sldId="2147470615"/>
            <ac:spMk id="94" creationId="{5FB61EB0-0ED8-F8D7-432F-A4A85A0E68CB}"/>
          </ac:spMkLst>
        </pc:spChg>
        <pc:spChg chg="mod">
          <ac:chgData name="Mathias Vercauteren" userId="fa5be325-c4b1-412f-aabb-20c14464bfb7" providerId="ADAL" clId="{25C97D6E-73B0-4140-96CD-2BA9D853D87A}" dt="2024-09-26T15:40:44.386" v="22713" actId="20577"/>
          <ac:spMkLst>
            <pc:docMk/>
            <pc:sldMk cId="4086766027" sldId="2147470615"/>
            <ac:spMk id="95" creationId="{646C95CD-61E5-91D0-39AB-E55408A13A01}"/>
          </ac:spMkLst>
        </pc:spChg>
        <pc:spChg chg="mod">
          <ac:chgData name="Mathias Vercauteren" userId="fa5be325-c4b1-412f-aabb-20c14464bfb7" providerId="ADAL" clId="{25C97D6E-73B0-4140-96CD-2BA9D853D87A}" dt="2024-09-26T15:40:30.696" v="22702" actId="571"/>
          <ac:spMkLst>
            <pc:docMk/>
            <pc:sldMk cId="4086766027" sldId="2147470615"/>
            <ac:spMk id="97" creationId="{7338CD06-BCB9-8DE4-F909-F9ABB937CFC0}"/>
          </ac:spMkLst>
        </pc:spChg>
        <pc:spChg chg="mod">
          <ac:chgData name="Mathias Vercauteren" userId="fa5be325-c4b1-412f-aabb-20c14464bfb7" providerId="ADAL" clId="{25C97D6E-73B0-4140-96CD-2BA9D853D87A}" dt="2024-09-26T15:40:49.643" v="22717" actId="20577"/>
          <ac:spMkLst>
            <pc:docMk/>
            <pc:sldMk cId="4086766027" sldId="2147470615"/>
            <ac:spMk id="98" creationId="{251719B6-FA2A-62FC-F0CF-C1A2BC71E5B7}"/>
          </ac:spMkLst>
        </pc:spChg>
        <pc:spChg chg="mod">
          <ac:chgData name="Mathias Vercauteren" userId="fa5be325-c4b1-412f-aabb-20c14464bfb7" providerId="ADAL" clId="{25C97D6E-73B0-4140-96CD-2BA9D853D87A}" dt="2024-09-26T15:40:33.730" v="22703" actId="571"/>
          <ac:spMkLst>
            <pc:docMk/>
            <pc:sldMk cId="4086766027" sldId="2147470615"/>
            <ac:spMk id="100" creationId="{3A5817D3-1259-7EC5-D8C9-D148DD3DD85A}"/>
          </ac:spMkLst>
        </pc:spChg>
        <pc:spChg chg="mod">
          <ac:chgData name="Mathias Vercauteren" userId="fa5be325-c4b1-412f-aabb-20c14464bfb7" providerId="ADAL" clId="{25C97D6E-73B0-4140-96CD-2BA9D853D87A}" dt="2024-09-26T15:40:35.798" v="22705" actId="20577"/>
          <ac:spMkLst>
            <pc:docMk/>
            <pc:sldMk cId="4086766027" sldId="2147470615"/>
            <ac:spMk id="101" creationId="{D95CE48A-B39E-83C1-0D05-B326A3F0C692}"/>
          </ac:spMkLst>
        </pc:spChg>
        <pc:grpChg chg="add mod">
          <ac:chgData name="Mathias Vercauteren" userId="fa5be325-c4b1-412f-aabb-20c14464bfb7" providerId="ADAL" clId="{25C97D6E-73B0-4140-96CD-2BA9D853D87A}" dt="2024-09-26T15:40:23.317" v="22698" actId="1076"/>
          <ac:grpSpMkLst>
            <pc:docMk/>
            <pc:sldMk cId="4086766027" sldId="2147470615"/>
            <ac:grpSpMk id="46" creationId="{B0D019B3-2DBF-DA1C-C841-D26AEE5CFE36}"/>
          </ac:grpSpMkLst>
        </pc:grpChg>
        <pc:grpChg chg="add mod">
          <ac:chgData name="Mathias Vercauteren" userId="fa5be325-c4b1-412f-aabb-20c14464bfb7" providerId="ADAL" clId="{25C97D6E-73B0-4140-96CD-2BA9D853D87A}" dt="2024-09-26T15:40:24.787" v="22699" actId="571"/>
          <ac:grpSpMkLst>
            <pc:docMk/>
            <pc:sldMk cId="4086766027" sldId="2147470615"/>
            <ac:grpSpMk id="49" creationId="{B493159B-9402-5FF9-3CDA-8DAC3929D6CB}"/>
          </ac:grpSpMkLst>
        </pc:grpChg>
        <pc:grpChg chg="add mod">
          <ac:chgData name="Mathias Vercauteren" userId="fa5be325-c4b1-412f-aabb-20c14464bfb7" providerId="ADAL" clId="{25C97D6E-73B0-4140-96CD-2BA9D853D87A}" dt="2024-09-26T15:40:26.250" v="22700" actId="571"/>
          <ac:grpSpMkLst>
            <pc:docMk/>
            <pc:sldMk cId="4086766027" sldId="2147470615"/>
            <ac:grpSpMk id="79" creationId="{836B7237-ECA6-2378-5A07-063429947D1C}"/>
          </ac:grpSpMkLst>
        </pc:grpChg>
        <pc:grpChg chg="add mod">
          <ac:chgData name="Mathias Vercauteren" userId="fa5be325-c4b1-412f-aabb-20c14464bfb7" providerId="ADAL" clId="{25C97D6E-73B0-4140-96CD-2BA9D853D87A}" dt="2024-09-26T15:40:27.791" v="22701" actId="571"/>
          <ac:grpSpMkLst>
            <pc:docMk/>
            <pc:sldMk cId="4086766027" sldId="2147470615"/>
            <ac:grpSpMk id="93" creationId="{4D58D39E-CC0E-AD0F-7719-9111363703F2}"/>
          </ac:grpSpMkLst>
        </pc:grpChg>
        <pc:grpChg chg="add mod">
          <ac:chgData name="Mathias Vercauteren" userId="fa5be325-c4b1-412f-aabb-20c14464bfb7" providerId="ADAL" clId="{25C97D6E-73B0-4140-96CD-2BA9D853D87A}" dt="2024-09-26T15:40:30.696" v="22702" actId="571"/>
          <ac:grpSpMkLst>
            <pc:docMk/>
            <pc:sldMk cId="4086766027" sldId="2147470615"/>
            <ac:grpSpMk id="96" creationId="{133BF347-E489-2DBB-A14D-63A513CD7910}"/>
          </ac:grpSpMkLst>
        </pc:grpChg>
        <pc:grpChg chg="add mod">
          <ac:chgData name="Mathias Vercauteren" userId="fa5be325-c4b1-412f-aabb-20c14464bfb7" providerId="ADAL" clId="{25C97D6E-73B0-4140-96CD-2BA9D853D87A}" dt="2024-09-26T15:40:33.730" v="22703" actId="571"/>
          <ac:grpSpMkLst>
            <pc:docMk/>
            <pc:sldMk cId="4086766027" sldId="2147470615"/>
            <ac:grpSpMk id="99" creationId="{5647A3BC-291A-7139-B04A-7A8BC8CA0B7D}"/>
          </ac:grpSpMkLst>
        </pc:grpChg>
      </pc:sldChg>
      <pc:sldChg chg="delSp modSp add mod ord modTransition">
        <pc:chgData name="Mathias Vercauteren" userId="fa5be325-c4b1-412f-aabb-20c14464bfb7" providerId="ADAL" clId="{25C97D6E-73B0-4140-96CD-2BA9D853D87A}" dt="2024-10-02T17:13:14.143" v="41813"/>
        <pc:sldMkLst>
          <pc:docMk/>
          <pc:sldMk cId="1180380953" sldId="2147470616"/>
        </pc:sldMkLst>
        <pc:spChg chg="mod">
          <ac:chgData name="Mathias Vercauteren" userId="fa5be325-c4b1-412f-aabb-20c14464bfb7" providerId="ADAL" clId="{25C97D6E-73B0-4140-96CD-2BA9D853D87A}" dt="2024-09-26T17:45:44.951" v="22741" actId="20577"/>
          <ac:spMkLst>
            <pc:docMk/>
            <pc:sldMk cId="1180380953" sldId="2147470616"/>
            <ac:spMk id="13" creationId="{1BAE0D6F-FC30-7797-C345-1F8B47F5C896}"/>
          </ac:spMkLst>
        </pc:spChg>
        <pc:spChg chg="mod">
          <ac:chgData name="Mathias Vercauteren" userId="fa5be325-c4b1-412f-aabb-20c14464bfb7" providerId="ADAL" clId="{25C97D6E-73B0-4140-96CD-2BA9D853D87A}" dt="2024-09-26T15:41:31.326" v="22732" actId="20577"/>
          <ac:spMkLst>
            <pc:docMk/>
            <pc:sldMk cId="1180380953" sldId="2147470616"/>
            <ac:spMk id="14" creationId="{AEFF5782-4974-03E8-2D31-0811512B7EB4}"/>
          </ac:spMkLst>
        </pc:spChg>
        <pc:spChg chg="del">
          <ac:chgData name="Mathias Vercauteren" userId="fa5be325-c4b1-412f-aabb-20c14464bfb7" providerId="ADAL" clId="{25C97D6E-73B0-4140-96CD-2BA9D853D87A}" dt="2024-09-26T15:41:33.004" v="22733" actId="478"/>
          <ac:spMkLst>
            <pc:docMk/>
            <pc:sldMk cId="1180380953" sldId="2147470616"/>
            <ac:spMk id="27" creationId="{E236BE31-554D-D877-41C8-6A819CB2AA45}"/>
          </ac:spMkLst>
        </pc:spChg>
      </pc:sldChg>
      <pc:sldChg chg="addSp modSp add mod modTransition">
        <pc:chgData name="Mathias Vercauteren" userId="fa5be325-c4b1-412f-aabb-20c14464bfb7" providerId="ADAL" clId="{25C97D6E-73B0-4140-96CD-2BA9D853D87A}" dt="2024-10-02T17:13:14.143" v="41813"/>
        <pc:sldMkLst>
          <pc:docMk/>
          <pc:sldMk cId="3355532592" sldId="2147470617"/>
        </pc:sldMkLst>
        <pc:spChg chg="mod">
          <ac:chgData name="Mathias Vercauteren" userId="fa5be325-c4b1-412f-aabb-20c14464bfb7" providerId="ADAL" clId="{25C97D6E-73B0-4140-96CD-2BA9D853D87A}" dt="2024-09-26T17:48:12.534" v="22774" actId="207"/>
          <ac:spMkLst>
            <pc:docMk/>
            <pc:sldMk cId="3355532592" sldId="2147470617"/>
            <ac:spMk id="13" creationId="{1BAE0D6F-FC30-7797-C345-1F8B47F5C896}"/>
          </ac:spMkLst>
        </pc:spChg>
        <pc:spChg chg="mod">
          <ac:chgData name="Mathias Vercauteren" userId="fa5be325-c4b1-412f-aabb-20c14464bfb7" providerId="ADAL" clId="{25C97D6E-73B0-4140-96CD-2BA9D853D87A}" dt="2024-09-26T17:46:57.164" v="22755" actId="20577"/>
          <ac:spMkLst>
            <pc:docMk/>
            <pc:sldMk cId="3355532592" sldId="2147470617"/>
            <ac:spMk id="14" creationId="{AEFF5782-4974-03E8-2D31-0811512B7EB4}"/>
          </ac:spMkLst>
        </pc:spChg>
        <pc:spChg chg="mod">
          <ac:chgData name="Mathias Vercauteren" userId="fa5be325-c4b1-412f-aabb-20c14464bfb7" providerId="ADAL" clId="{25C97D6E-73B0-4140-96CD-2BA9D853D87A}" dt="2024-09-26T17:47:16.707" v="22756"/>
          <ac:spMkLst>
            <pc:docMk/>
            <pc:sldMk cId="3355532592" sldId="2147470617"/>
            <ac:spMk id="16" creationId="{BC3BF72E-4AD9-7A4C-5351-4258956804D9}"/>
          </ac:spMkLst>
        </pc:spChg>
        <pc:spChg chg="mod">
          <ac:chgData name="Mathias Vercauteren" userId="fa5be325-c4b1-412f-aabb-20c14464bfb7" providerId="ADAL" clId="{25C97D6E-73B0-4140-96CD-2BA9D853D87A}" dt="2024-09-26T17:47:16.707" v="22756"/>
          <ac:spMkLst>
            <pc:docMk/>
            <pc:sldMk cId="3355532592" sldId="2147470617"/>
            <ac:spMk id="21" creationId="{E1F2C974-9285-0285-D372-0CA9283FCDCF}"/>
          </ac:spMkLst>
        </pc:spChg>
        <pc:spChg chg="mod">
          <ac:chgData name="Mathias Vercauteren" userId="fa5be325-c4b1-412f-aabb-20c14464bfb7" providerId="ADAL" clId="{25C97D6E-73B0-4140-96CD-2BA9D853D87A}" dt="2024-09-26T17:47:16.707" v="22756"/>
          <ac:spMkLst>
            <pc:docMk/>
            <pc:sldMk cId="3355532592" sldId="2147470617"/>
            <ac:spMk id="24" creationId="{BCCE934D-36F2-8E50-7CE7-C05968D7A542}"/>
          </ac:spMkLst>
        </pc:spChg>
        <pc:grpChg chg="add mod">
          <ac:chgData name="Mathias Vercauteren" userId="fa5be325-c4b1-412f-aabb-20c14464bfb7" providerId="ADAL" clId="{25C97D6E-73B0-4140-96CD-2BA9D853D87A}" dt="2024-09-26T17:47:18.481" v="22757" actId="1076"/>
          <ac:grpSpMkLst>
            <pc:docMk/>
            <pc:sldMk cId="3355532592" sldId="2147470617"/>
            <ac:grpSpMk id="15" creationId="{03119C13-8B40-72F8-4B5D-E6132B2170D9}"/>
          </ac:grpSpMkLst>
        </pc:grpChg>
        <pc:grpChg chg="add mod">
          <ac:chgData name="Mathias Vercauteren" userId="fa5be325-c4b1-412f-aabb-20c14464bfb7" providerId="ADAL" clId="{25C97D6E-73B0-4140-96CD-2BA9D853D87A}" dt="2024-09-26T17:47:18.481" v="22757" actId="1076"/>
          <ac:grpSpMkLst>
            <pc:docMk/>
            <pc:sldMk cId="3355532592" sldId="2147470617"/>
            <ac:grpSpMk id="20" creationId="{5D4A285A-2EF0-8D87-D695-C09E25B0CF0F}"/>
          </ac:grpSpMkLst>
        </pc:grpChg>
        <pc:grpChg chg="add mod">
          <ac:chgData name="Mathias Vercauteren" userId="fa5be325-c4b1-412f-aabb-20c14464bfb7" providerId="ADAL" clId="{25C97D6E-73B0-4140-96CD-2BA9D853D87A}" dt="2024-09-26T17:47:18.481" v="22757" actId="1076"/>
          <ac:grpSpMkLst>
            <pc:docMk/>
            <pc:sldMk cId="3355532592" sldId="2147470617"/>
            <ac:grpSpMk id="23" creationId="{33737B05-B8BF-BFA4-2E18-798C5D5C3778}"/>
          </ac:grpSpMkLst>
        </pc:grpChg>
        <pc:picChg chg="mod">
          <ac:chgData name="Mathias Vercauteren" userId="fa5be325-c4b1-412f-aabb-20c14464bfb7" providerId="ADAL" clId="{25C97D6E-73B0-4140-96CD-2BA9D853D87A}" dt="2024-09-26T17:47:16.707" v="22756"/>
          <ac:picMkLst>
            <pc:docMk/>
            <pc:sldMk cId="3355532592" sldId="2147470617"/>
            <ac:picMk id="17" creationId="{E37849EB-9826-952E-F7FF-EB9EEFB2F495}"/>
          </ac:picMkLst>
        </pc:picChg>
        <pc:picChg chg="mod">
          <ac:chgData name="Mathias Vercauteren" userId="fa5be325-c4b1-412f-aabb-20c14464bfb7" providerId="ADAL" clId="{25C97D6E-73B0-4140-96CD-2BA9D853D87A}" dt="2024-09-26T17:47:16.707" v="22756"/>
          <ac:picMkLst>
            <pc:docMk/>
            <pc:sldMk cId="3355532592" sldId="2147470617"/>
            <ac:picMk id="22" creationId="{D640A373-D677-923B-60C1-1DAD6B093075}"/>
          </ac:picMkLst>
        </pc:picChg>
        <pc:picChg chg="mod">
          <ac:chgData name="Mathias Vercauteren" userId="fa5be325-c4b1-412f-aabb-20c14464bfb7" providerId="ADAL" clId="{25C97D6E-73B0-4140-96CD-2BA9D853D87A}" dt="2024-09-26T17:47:16.707" v="22756"/>
          <ac:picMkLst>
            <pc:docMk/>
            <pc:sldMk cId="3355532592" sldId="2147470617"/>
            <ac:picMk id="25" creationId="{F2B82F8E-DB6D-F45D-AC7B-7E55476D5DE4}"/>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2455325195" sldId="2147470618"/>
        </pc:sldMkLst>
        <pc:spChg chg="mod">
          <ac:chgData name="Mathias Vercauteren" userId="fa5be325-c4b1-412f-aabb-20c14464bfb7" providerId="ADAL" clId="{25C97D6E-73B0-4140-96CD-2BA9D853D87A}" dt="2024-09-26T17:48:32.198" v="22778"/>
          <ac:spMkLst>
            <pc:docMk/>
            <pc:sldMk cId="2455325195" sldId="2147470618"/>
            <ac:spMk id="89" creationId="{8F77212B-1844-040B-844C-9CF75131F235}"/>
          </ac:spMkLst>
        </pc:spChg>
        <pc:spChg chg="mod">
          <ac:chgData name="Mathias Vercauteren" userId="fa5be325-c4b1-412f-aabb-20c14464bfb7" providerId="ADAL" clId="{25C97D6E-73B0-4140-96CD-2BA9D853D87A}" dt="2024-09-26T17:48:32.198" v="22778"/>
          <ac:spMkLst>
            <pc:docMk/>
            <pc:sldMk cId="2455325195" sldId="2147470618"/>
            <ac:spMk id="102" creationId="{92B3E4FD-BC33-A083-213C-882AAD179EB6}"/>
          </ac:spMkLst>
        </pc:spChg>
        <pc:spChg chg="mod">
          <ac:chgData name="Mathias Vercauteren" userId="fa5be325-c4b1-412f-aabb-20c14464bfb7" providerId="ADAL" clId="{25C97D6E-73B0-4140-96CD-2BA9D853D87A}" dt="2024-09-26T17:48:32.198" v="22778"/>
          <ac:spMkLst>
            <pc:docMk/>
            <pc:sldMk cId="2455325195" sldId="2147470618"/>
            <ac:spMk id="105" creationId="{6CB48A2B-BA42-15DE-6B96-C6B05F27E376}"/>
          </ac:spMkLst>
        </pc:spChg>
        <pc:grpChg chg="add del mod">
          <ac:chgData name="Mathias Vercauteren" userId="fa5be325-c4b1-412f-aabb-20c14464bfb7" providerId="ADAL" clId="{25C97D6E-73B0-4140-96CD-2BA9D853D87A}" dt="2024-09-26T17:48:54.849" v="22784" actId="478"/>
          <ac:grpSpMkLst>
            <pc:docMk/>
            <pc:sldMk cId="2455325195" sldId="2147470618"/>
            <ac:grpSpMk id="88" creationId="{67975819-E92B-9AAD-959D-7D754230BAF8}"/>
          </ac:grpSpMkLst>
        </pc:grpChg>
        <pc:grpChg chg="add mod">
          <ac:chgData name="Mathias Vercauteren" userId="fa5be325-c4b1-412f-aabb-20c14464bfb7" providerId="ADAL" clId="{25C97D6E-73B0-4140-96CD-2BA9D853D87A}" dt="2024-09-26T17:48:53.206" v="22783" actId="1076"/>
          <ac:grpSpMkLst>
            <pc:docMk/>
            <pc:sldMk cId="2455325195" sldId="2147470618"/>
            <ac:grpSpMk id="91" creationId="{0C940966-7313-E82C-6122-DD80C3F74E5C}"/>
          </ac:grpSpMkLst>
        </pc:grpChg>
        <pc:grpChg chg="add mod">
          <ac:chgData name="Mathias Vercauteren" userId="fa5be325-c4b1-412f-aabb-20c14464bfb7" providerId="ADAL" clId="{25C97D6E-73B0-4140-96CD-2BA9D853D87A}" dt="2024-09-26T17:48:47.926" v="22782" actId="1076"/>
          <ac:grpSpMkLst>
            <pc:docMk/>
            <pc:sldMk cId="2455325195" sldId="2147470618"/>
            <ac:grpSpMk id="104" creationId="{8F4A10D3-75A6-0D7F-9622-70D4C66180FF}"/>
          </ac:grpSpMkLst>
        </pc:grpChg>
        <pc:picChg chg="mod">
          <ac:chgData name="Mathias Vercauteren" userId="fa5be325-c4b1-412f-aabb-20c14464bfb7" providerId="ADAL" clId="{25C97D6E-73B0-4140-96CD-2BA9D853D87A}" dt="2024-09-26T17:48:32.198" v="22778"/>
          <ac:picMkLst>
            <pc:docMk/>
            <pc:sldMk cId="2455325195" sldId="2147470618"/>
            <ac:picMk id="90" creationId="{3892CC0D-FABF-7F0C-4ECF-67929D23641E}"/>
          </ac:picMkLst>
        </pc:picChg>
        <pc:picChg chg="mod">
          <ac:chgData name="Mathias Vercauteren" userId="fa5be325-c4b1-412f-aabb-20c14464bfb7" providerId="ADAL" clId="{25C97D6E-73B0-4140-96CD-2BA9D853D87A}" dt="2024-09-26T17:48:32.198" v="22778"/>
          <ac:picMkLst>
            <pc:docMk/>
            <pc:sldMk cId="2455325195" sldId="2147470618"/>
            <ac:picMk id="103" creationId="{4A702E49-DCFE-1A75-8472-581731AD00E0}"/>
          </ac:picMkLst>
        </pc:picChg>
        <pc:picChg chg="mod">
          <ac:chgData name="Mathias Vercauteren" userId="fa5be325-c4b1-412f-aabb-20c14464bfb7" providerId="ADAL" clId="{25C97D6E-73B0-4140-96CD-2BA9D853D87A}" dt="2024-09-26T17:48:32.198" v="22778"/>
          <ac:picMkLst>
            <pc:docMk/>
            <pc:sldMk cId="2455325195" sldId="2147470618"/>
            <ac:picMk id="106" creationId="{D32AE835-E4DB-0201-A5D8-EC3F7422729B}"/>
          </ac:picMkLst>
        </pc:picChg>
      </pc:sldChg>
      <pc:sldChg chg="delSp modSp add mod ord modTransition">
        <pc:chgData name="Mathias Vercauteren" userId="fa5be325-c4b1-412f-aabb-20c14464bfb7" providerId="ADAL" clId="{25C97D6E-73B0-4140-96CD-2BA9D853D87A}" dt="2024-10-02T17:13:14.143" v="41813"/>
        <pc:sldMkLst>
          <pc:docMk/>
          <pc:sldMk cId="1789767701" sldId="2147470619"/>
        </pc:sldMkLst>
        <pc:spChg chg="mod">
          <ac:chgData name="Mathias Vercauteren" userId="fa5be325-c4b1-412f-aabb-20c14464bfb7" providerId="ADAL" clId="{25C97D6E-73B0-4140-96CD-2BA9D853D87A}" dt="2024-09-26T18:02:34.974" v="22913" actId="14100"/>
          <ac:spMkLst>
            <pc:docMk/>
            <pc:sldMk cId="1789767701" sldId="2147470619"/>
            <ac:spMk id="13" creationId="{1BAE0D6F-FC30-7797-C345-1F8B47F5C896}"/>
          </ac:spMkLst>
        </pc:spChg>
        <pc:spChg chg="mod">
          <ac:chgData name="Mathias Vercauteren" userId="fa5be325-c4b1-412f-aabb-20c14464bfb7" providerId="ADAL" clId="{25C97D6E-73B0-4140-96CD-2BA9D853D87A}" dt="2024-09-26T17:58:48.299" v="22835" actId="14100"/>
          <ac:spMkLst>
            <pc:docMk/>
            <pc:sldMk cId="1789767701" sldId="2147470619"/>
            <ac:spMk id="14" creationId="{AEFF5782-4974-03E8-2D31-0811512B7EB4}"/>
          </ac:spMkLst>
        </pc:spChg>
        <pc:grpChg chg="del">
          <ac:chgData name="Mathias Vercauteren" userId="fa5be325-c4b1-412f-aabb-20c14464bfb7" providerId="ADAL" clId="{25C97D6E-73B0-4140-96CD-2BA9D853D87A}" dt="2024-09-26T17:58:33.754" v="22811" actId="478"/>
          <ac:grpSpMkLst>
            <pc:docMk/>
            <pc:sldMk cId="1789767701" sldId="2147470619"/>
            <ac:grpSpMk id="15" creationId="{03119C13-8B40-72F8-4B5D-E6132B2170D9}"/>
          </ac:grpSpMkLst>
        </pc:grpChg>
        <pc:grpChg chg="del">
          <ac:chgData name="Mathias Vercauteren" userId="fa5be325-c4b1-412f-aabb-20c14464bfb7" providerId="ADAL" clId="{25C97D6E-73B0-4140-96CD-2BA9D853D87A}" dt="2024-09-26T17:58:33.754" v="22811" actId="478"/>
          <ac:grpSpMkLst>
            <pc:docMk/>
            <pc:sldMk cId="1789767701" sldId="2147470619"/>
            <ac:grpSpMk id="20" creationId="{5D4A285A-2EF0-8D87-D695-C09E25B0CF0F}"/>
          </ac:grpSpMkLst>
        </pc:grpChg>
        <pc:grpChg chg="del">
          <ac:chgData name="Mathias Vercauteren" userId="fa5be325-c4b1-412f-aabb-20c14464bfb7" providerId="ADAL" clId="{25C97D6E-73B0-4140-96CD-2BA9D853D87A}" dt="2024-09-26T17:58:33.754" v="22811" actId="478"/>
          <ac:grpSpMkLst>
            <pc:docMk/>
            <pc:sldMk cId="1789767701" sldId="2147470619"/>
            <ac:grpSpMk id="23" creationId="{33737B05-B8BF-BFA4-2E18-798C5D5C3778}"/>
          </ac:grpSpMkLst>
        </pc:grpChg>
      </pc:sldChg>
      <pc:sldChg chg="modSp add mod modTransition">
        <pc:chgData name="Mathias Vercauteren" userId="fa5be325-c4b1-412f-aabb-20c14464bfb7" providerId="ADAL" clId="{25C97D6E-73B0-4140-96CD-2BA9D853D87A}" dt="2024-10-02T17:13:14.143" v="41813"/>
        <pc:sldMkLst>
          <pc:docMk/>
          <pc:sldMk cId="718209588" sldId="2147470620"/>
        </pc:sldMkLst>
        <pc:spChg chg="mod">
          <ac:chgData name="Mathias Vercauteren" userId="fa5be325-c4b1-412f-aabb-20c14464bfb7" providerId="ADAL" clId="{25C97D6E-73B0-4140-96CD-2BA9D853D87A}" dt="2024-09-26T18:10:15.015" v="22993" actId="20577"/>
          <ac:spMkLst>
            <pc:docMk/>
            <pc:sldMk cId="718209588" sldId="2147470620"/>
            <ac:spMk id="2" creationId="{C8A5EBF4-6C0B-E82E-DCF7-55720A2C10FD}"/>
          </ac:spMkLst>
        </pc:spChg>
        <pc:spChg chg="mod">
          <ac:chgData name="Mathias Vercauteren" userId="fa5be325-c4b1-412f-aabb-20c14464bfb7" providerId="ADAL" clId="{25C97D6E-73B0-4140-96CD-2BA9D853D87A}" dt="2024-09-26T18:10:41.734" v="23004" actId="20577"/>
          <ac:spMkLst>
            <pc:docMk/>
            <pc:sldMk cId="718209588" sldId="2147470620"/>
            <ac:spMk id="3" creationId="{2C780633-A572-3BD2-CECD-F71BC5FF8723}"/>
          </ac:spMkLst>
        </pc:spChg>
        <pc:spChg chg="mod">
          <ac:chgData name="Mathias Vercauteren" userId="fa5be325-c4b1-412f-aabb-20c14464bfb7" providerId="ADAL" clId="{25C97D6E-73B0-4140-96CD-2BA9D853D87A}" dt="2024-09-26T18:13:22.242" v="23041" actId="20577"/>
          <ac:spMkLst>
            <pc:docMk/>
            <pc:sldMk cId="718209588" sldId="2147470620"/>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575293340" sldId="2147470621"/>
        </pc:sldMkLst>
        <pc:spChg chg="mod">
          <ac:chgData name="Mathias Vercauteren" userId="fa5be325-c4b1-412f-aabb-20c14464bfb7" providerId="ADAL" clId="{25C97D6E-73B0-4140-96CD-2BA9D853D87A}" dt="2024-09-26T18:10:18.871" v="22994"/>
          <ac:spMkLst>
            <pc:docMk/>
            <pc:sldMk cId="1575293340" sldId="2147470621"/>
            <ac:spMk id="2" creationId="{C8A5EBF4-6C0B-E82E-DCF7-55720A2C10FD}"/>
          </ac:spMkLst>
        </pc:spChg>
        <pc:spChg chg="mod">
          <ac:chgData name="Mathias Vercauteren" userId="fa5be325-c4b1-412f-aabb-20c14464bfb7" providerId="ADAL" clId="{25C97D6E-73B0-4140-96CD-2BA9D853D87A}" dt="2024-09-26T18:10:37.682" v="23002" actId="20577"/>
          <ac:spMkLst>
            <pc:docMk/>
            <pc:sldMk cId="1575293340" sldId="2147470621"/>
            <ac:spMk id="3" creationId="{2C780633-A572-3BD2-CECD-F71BC5FF8723}"/>
          </ac:spMkLst>
        </pc:spChg>
        <pc:spChg chg="del mod">
          <ac:chgData name="Mathias Vercauteren" userId="fa5be325-c4b1-412f-aabb-20c14464bfb7" providerId="ADAL" clId="{25C97D6E-73B0-4140-96CD-2BA9D853D87A}" dt="2024-09-26T18:18:20.295" v="23081" actId="478"/>
          <ac:spMkLst>
            <pc:docMk/>
            <pc:sldMk cId="1575293340" sldId="2147470621"/>
            <ac:spMk id="14" creationId="{66A69955-9357-BA7D-7A7D-CF570DD49501}"/>
          </ac:spMkLst>
        </pc:spChg>
        <pc:spChg chg="mod">
          <ac:chgData name="Mathias Vercauteren" userId="fa5be325-c4b1-412f-aabb-20c14464bfb7" providerId="ADAL" clId="{25C97D6E-73B0-4140-96CD-2BA9D853D87A}" dt="2024-09-27T05:02:42.798" v="24040" actId="1076"/>
          <ac:spMkLst>
            <pc:docMk/>
            <pc:sldMk cId="1575293340" sldId="2147470621"/>
            <ac:spMk id="15" creationId="{096822C6-2F86-C2EB-A5A7-F8D774AB21F4}"/>
          </ac:spMkLst>
        </pc:spChg>
        <pc:spChg chg="del">
          <ac:chgData name="Mathias Vercauteren" userId="fa5be325-c4b1-412f-aabb-20c14464bfb7" providerId="ADAL" clId="{25C97D6E-73B0-4140-96CD-2BA9D853D87A}" dt="2024-09-26T18:13:40.595" v="23047" actId="478"/>
          <ac:spMkLst>
            <pc:docMk/>
            <pc:sldMk cId="1575293340" sldId="2147470621"/>
            <ac:spMk id="17" creationId="{E5CFD405-33E9-9CCF-0A43-E2DC301C708C}"/>
          </ac:spMkLst>
        </pc:spChg>
        <pc:spChg chg="del">
          <ac:chgData name="Mathias Vercauteren" userId="fa5be325-c4b1-412f-aabb-20c14464bfb7" providerId="ADAL" clId="{25C97D6E-73B0-4140-96CD-2BA9D853D87A}" dt="2024-09-26T18:13:36.105" v="23046" actId="478"/>
          <ac:spMkLst>
            <pc:docMk/>
            <pc:sldMk cId="1575293340" sldId="2147470621"/>
            <ac:spMk id="21" creationId="{7E0AAE8B-55B2-8981-609A-7BDE6B5B47AE}"/>
          </ac:spMkLst>
        </pc:spChg>
        <pc:spChg chg="del">
          <ac:chgData name="Mathias Vercauteren" userId="fa5be325-c4b1-412f-aabb-20c14464bfb7" providerId="ADAL" clId="{25C97D6E-73B0-4140-96CD-2BA9D853D87A}" dt="2024-09-26T18:13:35.759" v="23045" actId="478"/>
          <ac:spMkLst>
            <pc:docMk/>
            <pc:sldMk cId="1575293340" sldId="2147470621"/>
            <ac:spMk id="22" creationId="{09CD8AF3-D93F-40FE-A808-11859432A01A}"/>
          </ac:spMkLst>
        </pc:spChg>
        <pc:spChg chg="add mod">
          <ac:chgData name="Mathias Vercauteren" userId="fa5be325-c4b1-412f-aabb-20c14464bfb7" providerId="ADAL" clId="{25C97D6E-73B0-4140-96CD-2BA9D853D87A}" dt="2024-09-26T18:18:06.821" v="23076"/>
          <ac:spMkLst>
            <pc:docMk/>
            <pc:sldMk cId="1575293340" sldId="2147470621"/>
            <ac:spMk id="23" creationId="{0D23730D-30B0-3332-F1A6-3B691B308D54}"/>
          </ac:spMkLst>
        </pc:spChg>
        <pc:spChg chg="mod">
          <ac:chgData name="Mathias Vercauteren" userId="fa5be325-c4b1-412f-aabb-20c14464bfb7" providerId="ADAL" clId="{25C97D6E-73B0-4140-96CD-2BA9D853D87A}" dt="2024-09-26T18:14:25.854" v="23050" actId="207"/>
          <ac:spMkLst>
            <pc:docMk/>
            <pc:sldMk cId="1575293340" sldId="2147470621"/>
            <ac:spMk id="32" creationId="{69A943FE-C95F-F6F5-E541-ECE958F4812B}"/>
          </ac:spMkLst>
        </pc:spChg>
        <pc:spChg chg="del mod">
          <ac:chgData name="Mathias Vercauteren" userId="fa5be325-c4b1-412f-aabb-20c14464bfb7" providerId="ADAL" clId="{25C97D6E-73B0-4140-96CD-2BA9D853D87A}" dt="2024-09-27T04:34:54.563" v="23346" actId="21"/>
          <ac:spMkLst>
            <pc:docMk/>
            <pc:sldMk cId="1575293340" sldId="2147470621"/>
            <ac:spMk id="34" creationId="{BA5C5815-72FE-B7D9-6C7D-F18480FFF3C3}"/>
          </ac:spMkLst>
        </pc:spChg>
        <pc:spChg chg="del mod">
          <ac:chgData name="Mathias Vercauteren" userId="fa5be325-c4b1-412f-aabb-20c14464bfb7" providerId="ADAL" clId="{25C97D6E-73B0-4140-96CD-2BA9D853D87A}" dt="2024-09-27T04:34:54.563" v="23346" actId="21"/>
          <ac:spMkLst>
            <pc:docMk/>
            <pc:sldMk cId="1575293340" sldId="2147470621"/>
            <ac:spMk id="35" creationId="{8ECBC325-05F7-4188-B2F0-5F987EBA1CDE}"/>
          </ac:spMkLst>
        </pc:spChg>
        <pc:spChg chg="del mod">
          <ac:chgData name="Mathias Vercauteren" userId="fa5be325-c4b1-412f-aabb-20c14464bfb7" providerId="ADAL" clId="{25C97D6E-73B0-4140-96CD-2BA9D853D87A}" dt="2024-09-27T04:34:54.563" v="23346" actId="21"/>
          <ac:spMkLst>
            <pc:docMk/>
            <pc:sldMk cId="1575293340" sldId="2147470621"/>
            <ac:spMk id="36" creationId="{0B0BBA52-546E-3C5E-F6E8-D9F2563F36B8}"/>
          </ac:spMkLst>
        </pc:spChg>
        <pc:spChg chg="del mod">
          <ac:chgData name="Mathias Vercauteren" userId="fa5be325-c4b1-412f-aabb-20c14464bfb7" providerId="ADAL" clId="{25C97D6E-73B0-4140-96CD-2BA9D853D87A}" dt="2024-09-27T04:34:54.563" v="23346" actId="21"/>
          <ac:spMkLst>
            <pc:docMk/>
            <pc:sldMk cId="1575293340" sldId="2147470621"/>
            <ac:spMk id="37" creationId="{1B5CDC26-4C06-8760-64AD-38F0D6F3BD99}"/>
          </ac:spMkLst>
        </pc:spChg>
        <pc:spChg chg="del mod">
          <ac:chgData name="Mathias Vercauteren" userId="fa5be325-c4b1-412f-aabb-20c14464bfb7" providerId="ADAL" clId="{25C97D6E-73B0-4140-96CD-2BA9D853D87A}" dt="2024-09-27T04:34:54.563" v="23346" actId="21"/>
          <ac:spMkLst>
            <pc:docMk/>
            <pc:sldMk cId="1575293340" sldId="2147470621"/>
            <ac:spMk id="38" creationId="{B806F70B-B067-75E2-337F-53EFF6821269}"/>
          </ac:spMkLst>
        </pc:spChg>
        <pc:spChg chg="del mod">
          <ac:chgData name="Mathias Vercauteren" userId="fa5be325-c4b1-412f-aabb-20c14464bfb7" providerId="ADAL" clId="{25C97D6E-73B0-4140-96CD-2BA9D853D87A}" dt="2024-09-27T04:34:54.563" v="23346" actId="21"/>
          <ac:spMkLst>
            <pc:docMk/>
            <pc:sldMk cId="1575293340" sldId="2147470621"/>
            <ac:spMk id="39" creationId="{7D306465-C118-DCB4-F9CF-0B2761FBA7D8}"/>
          </ac:spMkLst>
        </pc:spChg>
        <pc:spChg chg="del mod">
          <ac:chgData name="Mathias Vercauteren" userId="fa5be325-c4b1-412f-aabb-20c14464bfb7" providerId="ADAL" clId="{25C97D6E-73B0-4140-96CD-2BA9D853D87A}" dt="2024-09-27T04:34:54.563" v="23346" actId="21"/>
          <ac:spMkLst>
            <pc:docMk/>
            <pc:sldMk cId="1575293340" sldId="2147470621"/>
            <ac:spMk id="40" creationId="{DDD76E88-855B-DE9D-D72D-A1FE66626E11}"/>
          </ac:spMkLst>
        </pc:spChg>
        <pc:spChg chg="del mod">
          <ac:chgData name="Mathias Vercauteren" userId="fa5be325-c4b1-412f-aabb-20c14464bfb7" providerId="ADAL" clId="{25C97D6E-73B0-4140-96CD-2BA9D853D87A}" dt="2024-09-27T04:34:54.563" v="23346" actId="21"/>
          <ac:spMkLst>
            <pc:docMk/>
            <pc:sldMk cId="1575293340" sldId="2147470621"/>
            <ac:spMk id="41" creationId="{23F6063A-2A02-3888-C411-F081459590EE}"/>
          </ac:spMkLst>
        </pc:spChg>
        <pc:spChg chg="del mod">
          <ac:chgData name="Mathias Vercauteren" userId="fa5be325-c4b1-412f-aabb-20c14464bfb7" providerId="ADAL" clId="{25C97D6E-73B0-4140-96CD-2BA9D853D87A}" dt="2024-09-27T04:34:54.563" v="23346" actId="21"/>
          <ac:spMkLst>
            <pc:docMk/>
            <pc:sldMk cId="1575293340" sldId="2147470621"/>
            <ac:spMk id="42" creationId="{FBE7BA2A-FEA0-C313-EE60-781E4C962408}"/>
          </ac:spMkLst>
        </pc:spChg>
        <pc:spChg chg="del mod">
          <ac:chgData name="Mathias Vercauteren" userId="fa5be325-c4b1-412f-aabb-20c14464bfb7" providerId="ADAL" clId="{25C97D6E-73B0-4140-96CD-2BA9D853D87A}" dt="2024-09-27T04:34:54.563" v="23346" actId="21"/>
          <ac:spMkLst>
            <pc:docMk/>
            <pc:sldMk cId="1575293340" sldId="2147470621"/>
            <ac:spMk id="43" creationId="{363F6B0D-E498-0C7C-2C60-6D173E0C21FA}"/>
          </ac:spMkLst>
        </pc:spChg>
        <pc:spChg chg="del mod">
          <ac:chgData name="Mathias Vercauteren" userId="fa5be325-c4b1-412f-aabb-20c14464bfb7" providerId="ADAL" clId="{25C97D6E-73B0-4140-96CD-2BA9D853D87A}" dt="2024-09-27T04:34:54.563" v="23346" actId="21"/>
          <ac:spMkLst>
            <pc:docMk/>
            <pc:sldMk cId="1575293340" sldId="2147470621"/>
            <ac:spMk id="44" creationId="{771AD1FD-631B-8B3D-3B73-9E8AA11C626D}"/>
          </ac:spMkLst>
        </pc:spChg>
        <pc:spChg chg="del mod">
          <ac:chgData name="Mathias Vercauteren" userId="fa5be325-c4b1-412f-aabb-20c14464bfb7" providerId="ADAL" clId="{25C97D6E-73B0-4140-96CD-2BA9D853D87A}" dt="2024-09-27T04:34:54.563" v="23346" actId="21"/>
          <ac:spMkLst>
            <pc:docMk/>
            <pc:sldMk cId="1575293340" sldId="2147470621"/>
            <ac:spMk id="45" creationId="{21CB352C-929A-DB81-34D6-4A9FEE9FFBA8}"/>
          </ac:spMkLst>
        </pc:spChg>
        <pc:spChg chg="del mod">
          <ac:chgData name="Mathias Vercauteren" userId="fa5be325-c4b1-412f-aabb-20c14464bfb7" providerId="ADAL" clId="{25C97D6E-73B0-4140-96CD-2BA9D853D87A}" dt="2024-09-27T04:34:54.563" v="23346" actId="21"/>
          <ac:spMkLst>
            <pc:docMk/>
            <pc:sldMk cId="1575293340" sldId="2147470621"/>
            <ac:spMk id="46" creationId="{EF3BE87B-981A-38D3-8AD4-C6D43C76AEDD}"/>
          </ac:spMkLst>
        </pc:spChg>
        <pc:spChg chg="del mod">
          <ac:chgData name="Mathias Vercauteren" userId="fa5be325-c4b1-412f-aabb-20c14464bfb7" providerId="ADAL" clId="{25C97D6E-73B0-4140-96CD-2BA9D853D87A}" dt="2024-09-27T04:34:54.563" v="23346" actId="21"/>
          <ac:spMkLst>
            <pc:docMk/>
            <pc:sldMk cId="1575293340" sldId="2147470621"/>
            <ac:spMk id="47" creationId="{721DFC73-7D0F-5F70-9799-856F8C9A4959}"/>
          </ac:spMkLst>
        </pc:spChg>
        <pc:spChg chg="del mod">
          <ac:chgData name="Mathias Vercauteren" userId="fa5be325-c4b1-412f-aabb-20c14464bfb7" providerId="ADAL" clId="{25C97D6E-73B0-4140-96CD-2BA9D853D87A}" dt="2024-09-27T04:34:54.563" v="23346" actId="21"/>
          <ac:spMkLst>
            <pc:docMk/>
            <pc:sldMk cId="1575293340" sldId="2147470621"/>
            <ac:spMk id="48" creationId="{5BB10CBA-A8FB-705E-4904-7764A81F057E}"/>
          </ac:spMkLst>
        </pc:spChg>
        <pc:spChg chg="del mod">
          <ac:chgData name="Mathias Vercauteren" userId="fa5be325-c4b1-412f-aabb-20c14464bfb7" providerId="ADAL" clId="{25C97D6E-73B0-4140-96CD-2BA9D853D87A}" dt="2024-09-27T04:34:54.563" v="23346" actId="21"/>
          <ac:spMkLst>
            <pc:docMk/>
            <pc:sldMk cId="1575293340" sldId="2147470621"/>
            <ac:spMk id="49" creationId="{33208440-EA48-748E-30E6-02E020F20F4A}"/>
          </ac:spMkLst>
        </pc:spChg>
        <pc:spChg chg="del mod">
          <ac:chgData name="Mathias Vercauteren" userId="fa5be325-c4b1-412f-aabb-20c14464bfb7" providerId="ADAL" clId="{25C97D6E-73B0-4140-96CD-2BA9D853D87A}" dt="2024-09-27T04:34:54.563" v="23346" actId="21"/>
          <ac:spMkLst>
            <pc:docMk/>
            <pc:sldMk cId="1575293340" sldId="2147470621"/>
            <ac:spMk id="50" creationId="{8DD4605F-1A86-46C8-28CB-A91A3F7B416C}"/>
          </ac:spMkLst>
        </pc:spChg>
        <pc:spChg chg="del mod">
          <ac:chgData name="Mathias Vercauteren" userId="fa5be325-c4b1-412f-aabb-20c14464bfb7" providerId="ADAL" clId="{25C97D6E-73B0-4140-96CD-2BA9D853D87A}" dt="2024-09-27T04:34:54.563" v="23346" actId="21"/>
          <ac:spMkLst>
            <pc:docMk/>
            <pc:sldMk cId="1575293340" sldId="2147470621"/>
            <ac:spMk id="51" creationId="{549FE790-4847-F521-3BAD-3BDE11BD1679}"/>
          </ac:spMkLst>
        </pc:spChg>
        <pc:spChg chg="del mod">
          <ac:chgData name="Mathias Vercauteren" userId="fa5be325-c4b1-412f-aabb-20c14464bfb7" providerId="ADAL" clId="{25C97D6E-73B0-4140-96CD-2BA9D853D87A}" dt="2024-09-27T04:34:54.563" v="23346" actId="21"/>
          <ac:spMkLst>
            <pc:docMk/>
            <pc:sldMk cId="1575293340" sldId="2147470621"/>
            <ac:spMk id="52" creationId="{CA1225E9-48FE-8B48-A8EF-2544B68311B0}"/>
          </ac:spMkLst>
        </pc:spChg>
        <pc:spChg chg="del mod">
          <ac:chgData name="Mathias Vercauteren" userId="fa5be325-c4b1-412f-aabb-20c14464bfb7" providerId="ADAL" clId="{25C97D6E-73B0-4140-96CD-2BA9D853D87A}" dt="2024-09-27T04:34:54.563" v="23346" actId="21"/>
          <ac:spMkLst>
            <pc:docMk/>
            <pc:sldMk cId="1575293340" sldId="2147470621"/>
            <ac:spMk id="53" creationId="{889C7C6D-FA0B-5C92-1379-CE79956D4C3D}"/>
          </ac:spMkLst>
        </pc:spChg>
        <pc:spChg chg="del mod">
          <ac:chgData name="Mathias Vercauteren" userId="fa5be325-c4b1-412f-aabb-20c14464bfb7" providerId="ADAL" clId="{25C97D6E-73B0-4140-96CD-2BA9D853D87A}" dt="2024-09-27T04:34:54.563" v="23346" actId="21"/>
          <ac:spMkLst>
            <pc:docMk/>
            <pc:sldMk cId="1575293340" sldId="2147470621"/>
            <ac:spMk id="54" creationId="{BC502E34-DEE9-AA58-E50A-E5399CF06DEA}"/>
          </ac:spMkLst>
        </pc:spChg>
        <pc:spChg chg="del mod">
          <ac:chgData name="Mathias Vercauteren" userId="fa5be325-c4b1-412f-aabb-20c14464bfb7" providerId="ADAL" clId="{25C97D6E-73B0-4140-96CD-2BA9D853D87A}" dt="2024-09-27T04:34:54.563" v="23346" actId="21"/>
          <ac:spMkLst>
            <pc:docMk/>
            <pc:sldMk cId="1575293340" sldId="2147470621"/>
            <ac:spMk id="55" creationId="{91787292-AB3C-AB08-D672-FCEE8BC8161F}"/>
          </ac:spMkLst>
        </pc:spChg>
        <pc:spChg chg="del mod">
          <ac:chgData name="Mathias Vercauteren" userId="fa5be325-c4b1-412f-aabb-20c14464bfb7" providerId="ADAL" clId="{25C97D6E-73B0-4140-96CD-2BA9D853D87A}" dt="2024-09-27T04:34:54.563" v="23346" actId="21"/>
          <ac:spMkLst>
            <pc:docMk/>
            <pc:sldMk cId="1575293340" sldId="2147470621"/>
            <ac:spMk id="56" creationId="{5E446299-9F4B-E995-BA06-A37CF26EF82A}"/>
          </ac:spMkLst>
        </pc:spChg>
        <pc:spChg chg="del mod">
          <ac:chgData name="Mathias Vercauteren" userId="fa5be325-c4b1-412f-aabb-20c14464bfb7" providerId="ADAL" clId="{25C97D6E-73B0-4140-96CD-2BA9D853D87A}" dt="2024-09-27T04:34:54.563" v="23346" actId="21"/>
          <ac:spMkLst>
            <pc:docMk/>
            <pc:sldMk cId="1575293340" sldId="2147470621"/>
            <ac:spMk id="57" creationId="{3C11B077-9AF7-2633-A6BD-D5E655FAFCC7}"/>
          </ac:spMkLst>
        </pc:spChg>
        <pc:spChg chg="del mod">
          <ac:chgData name="Mathias Vercauteren" userId="fa5be325-c4b1-412f-aabb-20c14464bfb7" providerId="ADAL" clId="{25C97D6E-73B0-4140-96CD-2BA9D853D87A}" dt="2024-09-27T04:34:54.563" v="23346" actId="21"/>
          <ac:spMkLst>
            <pc:docMk/>
            <pc:sldMk cId="1575293340" sldId="2147470621"/>
            <ac:spMk id="58" creationId="{5D789259-7DE0-0E8E-B7F1-51599D60C698}"/>
          </ac:spMkLst>
        </pc:spChg>
        <pc:spChg chg="del mod">
          <ac:chgData name="Mathias Vercauteren" userId="fa5be325-c4b1-412f-aabb-20c14464bfb7" providerId="ADAL" clId="{25C97D6E-73B0-4140-96CD-2BA9D853D87A}" dt="2024-09-27T04:34:54.563" v="23346" actId="21"/>
          <ac:spMkLst>
            <pc:docMk/>
            <pc:sldMk cId="1575293340" sldId="2147470621"/>
            <ac:spMk id="59" creationId="{C9954420-DE2C-9235-E41D-2B8749F87C4F}"/>
          </ac:spMkLst>
        </pc:spChg>
        <pc:spChg chg="del mod">
          <ac:chgData name="Mathias Vercauteren" userId="fa5be325-c4b1-412f-aabb-20c14464bfb7" providerId="ADAL" clId="{25C97D6E-73B0-4140-96CD-2BA9D853D87A}" dt="2024-09-27T04:34:54.563" v="23346" actId="21"/>
          <ac:spMkLst>
            <pc:docMk/>
            <pc:sldMk cId="1575293340" sldId="2147470621"/>
            <ac:spMk id="60" creationId="{A2245EB4-9DB2-4810-9D9B-2CE6525F37CA}"/>
          </ac:spMkLst>
        </pc:spChg>
        <pc:spChg chg="del mod">
          <ac:chgData name="Mathias Vercauteren" userId="fa5be325-c4b1-412f-aabb-20c14464bfb7" providerId="ADAL" clId="{25C97D6E-73B0-4140-96CD-2BA9D853D87A}" dt="2024-09-27T04:34:54.563" v="23346" actId="21"/>
          <ac:spMkLst>
            <pc:docMk/>
            <pc:sldMk cId="1575293340" sldId="2147470621"/>
            <ac:spMk id="61" creationId="{95C3F0D1-618F-F67F-2087-DDDC02BBDF04}"/>
          </ac:spMkLst>
        </pc:spChg>
        <pc:spChg chg="del mod">
          <ac:chgData name="Mathias Vercauteren" userId="fa5be325-c4b1-412f-aabb-20c14464bfb7" providerId="ADAL" clId="{25C97D6E-73B0-4140-96CD-2BA9D853D87A}" dt="2024-09-27T04:34:54.563" v="23346" actId="21"/>
          <ac:spMkLst>
            <pc:docMk/>
            <pc:sldMk cId="1575293340" sldId="2147470621"/>
            <ac:spMk id="62" creationId="{0A2FAF77-A71C-A8A0-0CEE-925A8C59CAE8}"/>
          </ac:spMkLst>
        </pc:spChg>
        <pc:spChg chg="del mod">
          <ac:chgData name="Mathias Vercauteren" userId="fa5be325-c4b1-412f-aabb-20c14464bfb7" providerId="ADAL" clId="{25C97D6E-73B0-4140-96CD-2BA9D853D87A}" dt="2024-09-27T04:34:54.563" v="23346" actId="21"/>
          <ac:spMkLst>
            <pc:docMk/>
            <pc:sldMk cId="1575293340" sldId="2147470621"/>
            <ac:spMk id="63" creationId="{CB0A98FF-CBA0-40A1-26E1-DF43F320DE4A}"/>
          </ac:spMkLst>
        </pc:spChg>
        <pc:spChg chg="del mod">
          <ac:chgData name="Mathias Vercauteren" userId="fa5be325-c4b1-412f-aabb-20c14464bfb7" providerId="ADAL" clId="{25C97D6E-73B0-4140-96CD-2BA9D853D87A}" dt="2024-09-27T04:34:54.563" v="23346" actId="21"/>
          <ac:spMkLst>
            <pc:docMk/>
            <pc:sldMk cId="1575293340" sldId="2147470621"/>
            <ac:spMk id="64" creationId="{C91BDAB8-269A-3A07-6698-22A0398507C0}"/>
          </ac:spMkLst>
        </pc:spChg>
        <pc:spChg chg="del mod">
          <ac:chgData name="Mathias Vercauteren" userId="fa5be325-c4b1-412f-aabb-20c14464bfb7" providerId="ADAL" clId="{25C97D6E-73B0-4140-96CD-2BA9D853D87A}" dt="2024-09-27T04:34:54.563" v="23346" actId="21"/>
          <ac:spMkLst>
            <pc:docMk/>
            <pc:sldMk cId="1575293340" sldId="2147470621"/>
            <ac:spMk id="65" creationId="{47D66BEB-6A10-43CA-BA94-48C2B3B03EDD}"/>
          </ac:spMkLst>
        </pc:spChg>
        <pc:spChg chg="add mod">
          <ac:chgData name="Mathias Vercauteren" userId="fa5be325-c4b1-412f-aabb-20c14464bfb7" providerId="ADAL" clId="{25C97D6E-73B0-4140-96CD-2BA9D853D87A}" dt="2024-09-26T18:35:17.093" v="23115" actId="20577"/>
          <ac:spMkLst>
            <pc:docMk/>
            <pc:sldMk cId="1575293340" sldId="2147470621"/>
            <ac:spMk id="66" creationId="{E9999E04-F183-B1AB-45CF-35AFC600E5B5}"/>
          </ac:spMkLst>
        </pc:spChg>
        <pc:grpChg chg="del mod">
          <ac:chgData name="Mathias Vercauteren" userId="fa5be325-c4b1-412f-aabb-20c14464bfb7" providerId="ADAL" clId="{25C97D6E-73B0-4140-96CD-2BA9D853D87A}" dt="2024-09-27T04:34:54.563" v="23346" actId="21"/>
          <ac:grpSpMkLst>
            <pc:docMk/>
            <pc:sldMk cId="1575293340" sldId="2147470621"/>
            <ac:grpSpMk id="25" creationId="{8EE584BC-12B1-CBE4-D869-21D16667385A}"/>
          </ac:grpSpMkLst>
        </pc:grpChg>
        <pc:grpChg chg="del mod">
          <ac:chgData name="Mathias Vercauteren" userId="fa5be325-c4b1-412f-aabb-20c14464bfb7" providerId="ADAL" clId="{25C97D6E-73B0-4140-96CD-2BA9D853D87A}" dt="2024-09-27T04:34:54.563" v="23346" actId="21"/>
          <ac:grpSpMkLst>
            <pc:docMk/>
            <pc:sldMk cId="1575293340" sldId="2147470621"/>
            <ac:grpSpMk id="28" creationId="{7B27FA8D-773A-0E8F-418A-E738D0147F91}"/>
          </ac:grpSpMkLst>
        </pc:grpChg>
        <pc:grpChg chg="del mod">
          <ac:chgData name="Mathias Vercauteren" userId="fa5be325-c4b1-412f-aabb-20c14464bfb7" providerId="ADAL" clId="{25C97D6E-73B0-4140-96CD-2BA9D853D87A}" dt="2024-09-27T04:34:54.563" v="23346" actId="21"/>
          <ac:grpSpMkLst>
            <pc:docMk/>
            <pc:sldMk cId="1575293340" sldId="2147470621"/>
            <ac:grpSpMk id="31" creationId="{75980E18-1487-3BE7-A946-6F5F01962C32}"/>
          </ac:grpSpMkLst>
        </pc:grpChg>
        <pc:picChg chg="mod">
          <ac:chgData name="Mathias Vercauteren" userId="fa5be325-c4b1-412f-aabb-20c14464bfb7" providerId="ADAL" clId="{25C97D6E-73B0-4140-96CD-2BA9D853D87A}" dt="2024-09-27T05:02:42.798" v="24040" actId="1076"/>
          <ac:picMkLst>
            <pc:docMk/>
            <pc:sldMk cId="1575293340" sldId="2147470621"/>
            <ac:picMk id="13" creationId="{B9A1E03C-9D7A-B862-7FDB-2FCBA257B3DB}"/>
          </ac:picMkLst>
        </pc:picChg>
        <pc:picChg chg="add mod">
          <ac:chgData name="Mathias Vercauteren" userId="fa5be325-c4b1-412f-aabb-20c14464bfb7" providerId="ADAL" clId="{25C97D6E-73B0-4140-96CD-2BA9D853D87A}" dt="2024-09-27T05:02:48.605" v="24043" actId="1076"/>
          <ac:picMkLst>
            <pc:docMk/>
            <pc:sldMk cId="1575293340" sldId="2147470621"/>
            <ac:picMk id="14" creationId="{E1E67D9E-D7DD-481D-74D2-2A36EE7FB27F}"/>
          </ac:picMkLst>
        </pc:picChg>
        <pc:picChg chg="del">
          <ac:chgData name="Mathias Vercauteren" userId="fa5be325-c4b1-412f-aabb-20c14464bfb7" providerId="ADAL" clId="{25C97D6E-73B0-4140-96CD-2BA9D853D87A}" dt="2024-09-26T18:13:32.024" v="23043" actId="478"/>
          <ac:picMkLst>
            <pc:docMk/>
            <pc:sldMk cId="1575293340" sldId="2147470621"/>
            <ac:picMk id="16" creationId="{1DCA749D-4417-BB1D-BEA4-20FEFC99417C}"/>
          </ac:picMkLst>
        </pc:picChg>
        <pc:picChg chg="add mod">
          <ac:chgData name="Mathias Vercauteren" userId="fa5be325-c4b1-412f-aabb-20c14464bfb7" providerId="ADAL" clId="{25C97D6E-73B0-4140-96CD-2BA9D853D87A}" dt="2024-09-27T05:02:50.428" v="24044" actId="1076"/>
          <ac:picMkLst>
            <pc:docMk/>
            <pc:sldMk cId="1575293340" sldId="2147470621"/>
            <ac:picMk id="16" creationId="{E8FA25D0-3BDC-7CEE-7FE3-7C8432EFA321}"/>
          </ac:picMkLst>
        </pc:picChg>
        <pc:picChg chg="del">
          <ac:chgData name="Mathias Vercauteren" userId="fa5be325-c4b1-412f-aabb-20c14464bfb7" providerId="ADAL" clId="{25C97D6E-73B0-4140-96CD-2BA9D853D87A}" dt="2024-09-26T18:13:31.161" v="23042" actId="478"/>
          <ac:picMkLst>
            <pc:docMk/>
            <pc:sldMk cId="1575293340" sldId="2147470621"/>
            <ac:picMk id="20" creationId="{4A9A67AF-1FEA-5FA5-D86F-AA42527078A8}"/>
          </ac:picMkLst>
        </pc:picChg>
        <pc:picChg chg="add mod">
          <ac:chgData name="Mathias Vercauteren" userId="fa5be325-c4b1-412f-aabb-20c14464bfb7" providerId="ADAL" clId="{25C97D6E-73B0-4140-96CD-2BA9D853D87A}" dt="2024-09-26T18:18:06.821" v="23076"/>
          <ac:picMkLst>
            <pc:docMk/>
            <pc:sldMk cId="1575293340" sldId="2147470621"/>
            <ac:picMk id="24" creationId="{D6F286EA-B88D-361A-C2A6-77425DF0BFBF}"/>
          </ac:picMkLst>
        </pc:picChg>
        <pc:picChg chg="mod">
          <ac:chgData name="Mathias Vercauteren" userId="fa5be325-c4b1-412f-aabb-20c14464bfb7" providerId="ADAL" clId="{25C97D6E-73B0-4140-96CD-2BA9D853D87A}" dt="2024-09-26T18:14:25.854" v="23050" actId="207"/>
          <ac:picMkLst>
            <pc:docMk/>
            <pc:sldMk cId="1575293340" sldId="2147470621"/>
            <ac:picMk id="33" creationId="{9DE26578-6AD4-EEA6-BE86-5C00FD834E58}"/>
          </ac:picMkLst>
        </pc:picChg>
        <pc:picChg chg="add mod">
          <ac:chgData name="Mathias Vercauteren" userId="fa5be325-c4b1-412f-aabb-20c14464bfb7" providerId="ADAL" clId="{25C97D6E-73B0-4140-96CD-2BA9D853D87A}" dt="2024-09-26T18:18:06.821" v="23076"/>
          <ac:picMkLst>
            <pc:docMk/>
            <pc:sldMk cId="1575293340" sldId="2147470621"/>
            <ac:picMk id="67" creationId="{AFE2D682-FF0C-5526-1FBC-9AAB204A13F7}"/>
          </ac:picMkLst>
        </pc:picChg>
        <pc:picChg chg="add mod">
          <ac:chgData name="Mathias Vercauteren" userId="fa5be325-c4b1-412f-aabb-20c14464bfb7" providerId="ADAL" clId="{25C97D6E-73B0-4140-96CD-2BA9D853D87A}" dt="2024-09-26T18:18:15.905" v="23079" actId="1076"/>
          <ac:picMkLst>
            <pc:docMk/>
            <pc:sldMk cId="1575293340" sldId="2147470621"/>
            <ac:picMk id="68" creationId="{E5125D6E-1C93-EF35-32BE-09F14C719D31}"/>
          </ac:picMkLst>
        </pc:picChg>
        <pc:picChg chg="add mod">
          <ac:chgData name="Mathias Vercauteren" userId="fa5be325-c4b1-412f-aabb-20c14464bfb7" providerId="ADAL" clId="{25C97D6E-73B0-4140-96CD-2BA9D853D87A}" dt="2024-09-26T18:34:17.095" v="23106" actId="1076"/>
          <ac:picMkLst>
            <pc:docMk/>
            <pc:sldMk cId="1575293340" sldId="2147470621"/>
            <ac:picMk id="69" creationId="{E8C0DB0B-D8D8-2CC6-4399-A45D1FD9C642}"/>
          </ac:picMkLst>
        </pc:picChg>
      </pc:sldChg>
      <pc:sldChg chg="modSp add mod modTransition">
        <pc:chgData name="Mathias Vercauteren" userId="fa5be325-c4b1-412f-aabb-20c14464bfb7" providerId="ADAL" clId="{25C97D6E-73B0-4140-96CD-2BA9D853D87A}" dt="2024-10-02T17:13:14.143" v="41813"/>
        <pc:sldMkLst>
          <pc:docMk/>
          <pc:sldMk cId="4180773919" sldId="2147470622"/>
        </pc:sldMkLst>
        <pc:spChg chg="mod">
          <ac:chgData name="Mathias Vercauteren" userId="fa5be325-c4b1-412f-aabb-20c14464bfb7" providerId="ADAL" clId="{25C97D6E-73B0-4140-96CD-2BA9D853D87A}" dt="2024-09-26T18:10:20.884" v="22995"/>
          <ac:spMkLst>
            <pc:docMk/>
            <pc:sldMk cId="4180773919" sldId="2147470622"/>
            <ac:spMk id="2" creationId="{C8A5EBF4-6C0B-E82E-DCF7-55720A2C10FD}"/>
          </ac:spMkLst>
        </pc:spChg>
        <pc:spChg chg="mod">
          <ac:chgData name="Mathias Vercauteren" userId="fa5be325-c4b1-412f-aabb-20c14464bfb7" providerId="ADAL" clId="{25C97D6E-73B0-4140-96CD-2BA9D853D87A}" dt="2024-09-26T18:10:33.781" v="23000" actId="20577"/>
          <ac:spMkLst>
            <pc:docMk/>
            <pc:sldMk cId="4180773919" sldId="2147470622"/>
            <ac:spMk id="3" creationId="{2C780633-A572-3BD2-CECD-F71BC5FF8723}"/>
          </ac:spMkLst>
        </pc:spChg>
        <pc:spChg chg="mod">
          <ac:chgData name="Mathias Vercauteren" userId="fa5be325-c4b1-412f-aabb-20c14464bfb7" providerId="ADAL" clId="{25C97D6E-73B0-4140-96CD-2BA9D853D87A}" dt="2024-09-26T18:17:37.157" v="23075" actId="207"/>
          <ac:spMkLst>
            <pc:docMk/>
            <pc:sldMk cId="4180773919" sldId="2147470622"/>
            <ac:spMk id="17" creationId="{E27B0E0A-F484-A83A-F9A3-897DE37D0DE1}"/>
          </ac:spMkLst>
        </pc:spChg>
      </pc:sldChg>
      <pc:sldChg chg="addSp modSp add mod modTransition">
        <pc:chgData name="Mathias Vercauteren" userId="fa5be325-c4b1-412f-aabb-20c14464bfb7" providerId="ADAL" clId="{25C97D6E-73B0-4140-96CD-2BA9D853D87A}" dt="2024-10-02T17:13:14.143" v="41813"/>
        <pc:sldMkLst>
          <pc:docMk/>
          <pc:sldMk cId="847555960" sldId="2147470623"/>
        </pc:sldMkLst>
        <pc:spChg chg="mod">
          <ac:chgData name="Mathias Vercauteren" userId="fa5be325-c4b1-412f-aabb-20c14464bfb7" providerId="ADAL" clId="{25C97D6E-73B0-4140-96CD-2BA9D853D87A}" dt="2024-09-26T18:10:22.929" v="22996"/>
          <ac:spMkLst>
            <pc:docMk/>
            <pc:sldMk cId="847555960" sldId="2147470623"/>
            <ac:spMk id="2" creationId="{C8A5EBF4-6C0B-E82E-DCF7-55720A2C10FD}"/>
          </ac:spMkLst>
        </pc:spChg>
        <pc:spChg chg="mod">
          <ac:chgData name="Mathias Vercauteren" userId="fa5be325-c4b1-412f-aabb-20c14464bfb7" providerId="ADAL" clId="{25C97D6E-73B0-4140-96CD-2BA9D853D87A}" dt="2024-09-26T18:10:28.777" v="22998" actId="20577"/>
          <ac:spMkLst>
            <pc:docMk/>
            <pc:sldMk cId="847555960" sldId="2147470623"/>
            <ac:spMk id="3" creationId="{2C780633-A572-3BD2-CECD-F71BC5FF8723}"/>
          </ac:spMkLst>
        </pc:spChg>
        <pc:spChg chg="mod">
          <ac:chgData name="Mathias Vercauteren" userId="fa5be325-c4b1-412f-aabb-20c14464bfb7" providerId="ADAL" clId="{25C97D6E-73B0-4140-96CD-2BA9D853D87A}" dt="2024-09-27T04:16:58.354" v="23150" actId="207"/>
          <ac:spMkLst>
            <pc:docMk/>
            <pc:sldMk cId="847555960" sldId="2147470623"/>
            <ac:spMk id="13" creationId="{1BAE0D6F-FC30-7797-C345-1F8B47F5C896}"/>
          </ac:spMkLst>
        </pc:spChg>
        <pc:spChg chg="mod">
          <ac:chgData name="Mathias Vercauteren" userId="fa5be325-c4b1-412f-aabb-20c14464bfb7" providerId="ADAL" clId="{25C97D6E-73B0-4140-96CD-2BA9D853D87A}" dt="2024-09-27T04:16:12.952" v="23130" actId="20577"/>
          <ac:spMkLst>
            <pc:docMk/>
            <pc:sldMk cId="847555960" sldId="2147470623"/>
            <ac:spMk id="14" creationId="{AEFF5782-4974-03E8-2D31-0811512B7EB4}"/>
          </ac:spMkLst>
        </pc:spChg>
        <pc:spChg chg="add mod">
          <ac:chgData name="Mathias Vercauteren" userId="fa5be325-c4b1-412f-aabb-20c14464bfb7" providerId="ADAL" clId="{25C97D6E-73B0-4140-96CD-2BA9D853D87A}" dt="2024-09-27T04:17:13.336" v="23151"/>
          <ac:spMkLst>
            <pc:docMk/>
            <pc:sldMk cId="847555960" sldId="2147470623"/>
            <ac:spMk id="15" creationId="{97A9C7DC-467A-FF51-2489-698243E77282}"/>
          </ac:spMkLst>
        </pc:spChg>
        <pc:spChg chg="add mod">
          <ac:chgData name="Mathias Vercauteren" userId="fa5be325-c4b1-412f-aabb-20c14464bfb7" providerId="ADAL" clId="{25C97D6E-73B0-4140-96CD-2BA9D853D87A}" dt="2024-09-27T04:17:13.336" v="23151"/>
          <ac:spMkLst>
            <pc:docMk/>
            <pc:sldMk cId="847555960" sldId="2147470623"/>
            <ac:spMk id="16" creationId="{D068C794-BEB3-483B-4E1F-15CD8E61B02F}"/>
          </ac:spMkLst>
        </pc:spChg>
        <pc:spChg chg="add mod">
          <ac:chgData name="Mathias Vercauteren" userId="fa5be325-c4b1-412f-aabb-20c14464bfb7" providerId="ADAL" clId="{25C97D6E-73B0-4140-96CD-2BA9D853D87A}" dt="2024-09-27T04:17:13.336" v="23151"/>
          <ac:spMkLst>
            <pc:docMk/>
            <pc:sldMk cId="847555960" sldId="2147470623"/>
            <ac:spMk id="17" creationId="{BAA2C275-0CBA-157B-D775-427F5A53A095}"/>
          </ac:spMkLst>
        </pc:spChg>
        <pc:spChg chg="add mod">
          <ac:chgData name="Mathias Vercauteren" userId="fa5be325-c4b1-412f-aabb-20c14464bfb7" providerId="ADAL" clId="{25C97D6E-73B0-4140-96CD-2BA9D853D87A}" dt="2024-09-27T04:17:13.336" v="23151"/>
          <ac:spMkLst>
            <pc:docMk/>
            <pc:sldMk cId="847555960" sldId="2147470623"/>
            <ac:spMk id="20" creationId="{FF5C9B54-D52F-08DB-E044-B2E4F5DFBA89}"/>
          </ac:spMkLst>
        </pc:spChg>
        <pc:spChg chg="add mod">
          <ac:chgData name="Mathias Vercauteren" userId="fa5be325-c4b1-412f-aabb-20c14464bfb7" providerId="ADAL" clId="{25C97D6E-73B0-4140-96CD-2BA9D853D87A}" dt="2024-09-27T04:17:13.336" v="23151"/>
          <ac:spMkLst>
            <pc:docMk/>
            <pc:sldMk cId="847555960" sldId="2147470623"/>
            <ac:spMk id="21" creationId="{0788D63E-700C-7724-5E17-BFC9927D1DEB}"/>
          </ac:spMkLst>
        </pc:spChg>
        <pc:spChg chg="add mod">
          <ac:chgData name="Mathias Vercauteren" userId="fa5be325-c4b1-412f-aabb-20c14464bfb7" providerId="ADAL" clId="{25C97D6E-73B0-4140-96CD-2BA9D853D87A}" dt="2024-09-27T04:17:13.336" v="23151"/>
          <ac:spMkLst>
            <pc:docMk/>
            <pc:sldMk cId="847555960" sldId="2147470623"/>
            <ac:spMk id="22" creationId="{9680B774-AC5C-0DA2-1416-687F208013EC}"/>
          </ac:spMkLst>
        </pc:spChg>
        <pc:spChg chg="add mod">
          <ac:chgData name="Mathias Vercauteren" userId="fa5be325-c4b1-412f-aabb-20c14464bfb7" providerId="ADAL" clId="{25C97D6E-73B0-4140-96CD-2BA9D853D87A}" dt="2024-09-27T04:17:13.336" v="23151"/>
          <ac:spMkLst>
            <pc:docMk/>
            <pc:sldMk cId="847555960" sldId="2147470623"/>
            <ac:spMk id="23" creationId="{51C14DE6-36BB-1C13-BA28-70A780703732}"/>
          </ac:spMkLst>
        </pc:spChg>
        <pc:spChg chg="add mod">
          <ac:chgData name="Mathias Vercauteren" userId="fa5be325-c4b1-412f-aabb-20c14464bfb7" providerId="ADAL" clId="{25C97D6E-73B0-4140-96CD-2BA9D853D87A}" dt="2024-09-27T04:17:13.336" v="23151"/>
          <ac:spMkLst>
            <pc:docMk/>
            <pc:sldMk cId="847555960" sldId="2147470623"/>
            <ac:spMk id="24" creationId="{39C509FF-9367-8CE0-2899-76F62F695775}"/>
          </ac:spMkLst>
        </pc:spChg>
        <pc:spChg chg="add mod">
          <ac:chgData name="Mathias Vercauteren" userId="fa5be325-c4b1-412f-aabb-20c14464bfb7" providerId="ADAL" clId="{25C97D6E-73B0-4140-96CD-2BA9D853D87A}" dt="2024-09-27T04:17:13.336" v="23151"/>
          <ac:spMkLst>
            <pc:docMk/>
            <pc:sldMk cId="847555960" sldId="2147470623"/>
            <ac:spMk id="25" creationId="{123561E1-619E-D99B-5A79-C2055503F233}"/>
          </ac:spMkLst>
        </pc:spChg>
        <pc:spChg chg="add mod">
          <ac:chgData name="Mathias Vercauteren" userId="fa5be325-c4b1-412f-aabb-20c14464bfb7" providerId="ADAL" clId="{25C97D6E-73B0-4140-96CD-2BA9D853D87A}" dt="2024-09-27T04:17:13.336" v="23151"/>
          <ac:spMkLst>
            <pc:docMk/>
            <pc:sldMk cId="847555960" sldId="2147470623"/>
            <ac:spMk id="26" creationId="{93EF8B56-359A-32CA-C772-9C1F68384918}"/>
          </ac:spMkLst>
        </pc:spChg>
        <pc:spChg chg="add mod">
          <ac:chgData name="Mathias Vercauteren" userId="fa5be325-c4b1-412f-aabb-20c14464bfb7" providerId="ADAL" clId="{25C97D6E-73B0-4140-96CD-2BA9D853D87A}" dt="2024-09-27T04:17:13.336" v="23151"/>
          <ac:spMkLst>
            <pc:docMk/>
            <pc:sldMk cId="847555960" sldId="2147470623"/>
            <ac:spMk id="27" creationId="{06A9B6E0-00B2-5090-5C7A-9352B77E1B23}"/>
          </ac:spMkLst>
        </pc:spChg>
        <pc:spChg chg="add mod">
          <ac:chgData name="Mathias Vercauteren" userId="fa5be325-c4b1-412f-aabb-20c14464bfb7" providerId="ADAL" clId="{25C97D6E-73B0-4140-96CD-2BA9D853D87A}" dt="2024-09-27T04:17:13.336" v="23151"/>
          <ac:spMkLst>
            <pc:docMk/>
            <pc:sldMk cId="847555960" sldId="2147470623"/>
            <ac:spMk id="28" creationId="{D69707CA-BC59-3DDF-0B22-5622CD89D529}"/>
          </ac:spMkLst>
        </pc:spChg>
        <pc:spChg chg="add mod">
          <ac:chgData name="Mathias Vercauteren" userId="fa5be325-c4b1-412f-aabb-20c14464bfb7" providerId="ADAL" clId="{25C97D6E-73B0-4140-96CD-2BA9D853D87A}" dt="2024-09-27T04:17:13.336" v="23151"/>
          <ac:spMkLst>
            <pc:docMk/>
            <pc:sldMk cId="847555960" sldId="2147470623"/>
            <ac:spMk id="29" creationId="{96BA4BF5-BEBE-E49B-6674-74A0A883EEBF}"/>
          </ac:spMkLst>
        </pc:spChg>
        <pc:spChg chg="add mod">
          <ac:chgData name="Mathias Vercauteren" userId="fa5be325-c4b1-412f-aabb-20c14464bfb7" providerId="ADAL" clId="{25C97D6E-73B0-4140-96CD-2BA9D853D87A}" dt="2024-09-27T04:17:13.336" v="23151"/>
          <ac:spMkLst>
            <pc:docMk/>
            <pc:sldMk cId="847555960" sldId="2147470623"/>
            <ac:spMk id="30" creationId="{3D90199F-6424-BB71-1B11-585F3B05B53D}"/>
          </ac:spMkLst>
        </pc:spChg>
        <pc:spChg chg="add mod">
          <ac:chgData name="Mathias Vercauteren" userId="fa5be325-c4b1-412f-aabb-20c14464bfb7" providerId="ADAL" clId="{25C97D6E-73B0-4140-96CD-2BA9D853D87A}" dt="2024-09-27T04:17:13.336" v="23151"/>
          <ac:spMkLst>
            <pc:docMk/>
            <pc:sldMk cId="847555960" sldId="2147470623"/>
            <ac:spMk id="31" creationId="{17403971-5E09-D57A-F89B-D9E747A756A0}"/>
          </ac:spMkLst>
        </pc:spChg>
        <pc:spChg chg="add mod">
          <ac:chgData name="Mathias Vercauteren" userId="fa5be325-c4b1-412f-aabb-20c14464bfb7" providerId="ADAL" clId="{25C97D6E-73B0-4140-96CD-2BA9D853D87A}" dt="2024-09-27T04:17:13.336" v="23151"/>
          <ac:spMkLst>
            <pc:docMk/>
            <pc:sldMk cId="847555960" sldId="2147470623"/>
            <ac:spMk id="32" creationId="{AEBAA924-9AA2-6416-1685-2BF85DA7F30C}"/>
          </ac:spMkLst>
        </pc:spChg>
        <pc:spChg chg="add mod">
          <ac:chgData name="Mathias Vercauteren" userId="fa5be325-c4b1-412f-aabb-20c14464bfb7" providerId="ADAL" clId="{25C97D6E-73B0-4140-96CD-2BA9D853D87A}" dt="2024-09-27T04:17:13.336" v="23151"/>
          <ac:spMkLst>
            <pc:docMk/>
            <pc:sldMk cId="847555960" sldId="2147470623"/>
            <ac:spMk id="33" creationId="{3D52045A-C09E-AF70-B505-BB23A4497B18}"/>
          </ac:spMkLst>
        </pc:spChg>
        <pc:spChg chg="add mod">
          <ac:chgData name="Mathias Vercauteren" userId="fa5be325-c4b1-412f-aabb-20c14464bfb7" providerId="ADAL" clId="{25C97D6E-73B0-4140-96CD-2BA9D853D87A}" dt="2024-09-27T04:17:13.336" v="23151"/>
          <ac:spMkLst>
            <pc:docMk/>
            <pc:sldMk cId="847555960" sldId="2147470623"/>
            <ac:spMk id="34" creationId="{448D0E1B-01AB-587E-3571-2FB71E2143EF}"/>
          </ac:spMkLst>
        </pc:spChg>
        <pc:spChg chg="add mod">
          <ac:chgData name="Mathias Vercauteren" userId="fa5be325-c4b1-412f-aabb-20c14464bfb7" providerId="ADAL" clId="{25C97D6E-73B0-4140-96CD-2BA9D853D87A}" dt="2024-09-27T04:17:13.336" v="23151"/>
          <ac:spMkLst>
            <pc:docMk/>
            <pc:sldMk cId="847555960" sldId="2147470623"/>
            <ac:spMk id="35" creationId="{0DFFD7CD-381E-1018-B132-2B2783E5F13D}"/>
          </ac:spMkLst>
        </pc:spChg>
        <pc:spChg chg="add mod">
          <ac:chgData name="Mathias Vercauteren" userId="fa5be325-c4b1-412f-aabb-20c14464bfb7" providerId="ADAL" clId="{25C97D6E-73B0-4140-96CD-2BA9D853D87A}" dt="2024-09-27T04:17:13.336" v="23151"/>
          <ac:spMkLst>
            <pc:docMk/>
            <pc:sldMk cId="847555960" sldId="2147470623"/>
            <ac:spMk id="36" creationId="{2900FD45-0DE4-0337-E287-411A0BE52852}"/>
          </ac:spMkLst>
        </pc:spChg>
        <pc:spChg chg="add mod">
          <ac:chgData name="Mathias Vercauteren" userId="fa5be325-c4b1-412f-aabb-20c14464bfb7" providerId="ADAL" clId="{25C97D6E-73B0-4140-96CD-2BA9D853D87A}" dt="2024-09-27T04:17:13.336" v="23151"/>
          <ac:spMkLst>
            <pc:docMk/>
            <pc:sldMk cId="847555960" sldId="2147470623"/>
            <ac:spMk id="37" creationId="{44714DE1-3E6F-D4E1-C775-8E93ED6B5319}"/>
          </ac:spMkLst>
        </pc:spChg>
        <pc:spChg chg="add mod">
          <ac:chgData name="Mathias Vercauteren" userId="fa5be325-c4b1-412f-aabb-20c14464bfb7" providerId="ADAL" clId="{25C97D6E-73B0-4140-96CD-2BA9D853D87A}" dt="2024-09-27T04:17:13.336" v="23151"/>
          <ac:spMkLst>
            <pc:docMk/>
            <pc:sldMk cId="847555960" sldId="2147470623"/>
            <ac:spMk id="38" creationId="{75CBCAE1-9824-58A7-F32B-3566C988B618}"/>
          </ac:spMkLst>
        </pc:spChg>
        <pc:spChg chg="add mod">
          <ac:chgData name="Mathias Vercauteren" userId="fa5be325-c4b1-412f-aabb-20c14464bfb7" providerId="ADAL" clId="{25C97D6E-73B0-4140-96CD-2BA9D853D87A}" dt="2024-09-27T04:17:13.336" v="23151"/>
          <ac:spMkLst>
            <pc:docMk/>
            <pc:sldMk cId="847555960" sldId="2147470623"/>
            <ac:spMk id="39" creationId="{BCA8D16B-D8A5-493D-D6E6-DE6D818ECFC2}"/>
          </ac:spMkLst>
        </pc:spChg>
        <pc:spChg chg="add mod">
          <ac:chgData name="Mathias Vercauteren" userId="fa5be325-c4b1-412f-aabb-20c14464bfb7" providerId="ADAL" clId="{25C97D6E-73B0-4140-96CD-2BA9D853D87A}" dt="2024-09-27T04:17:13.336" v="23151"/>
          <ac:spMkLst>
            <pc:docMk/>
            <pc:sldMk cId="847555960" sldId="2147470623"/>
            <ac:spMk id="40" creationId="{2BB82F75-58C5-DB06-BDF3-295B6AD2F776}"/>
          </ac:spMkLst>
        </pc:spChg>
        <pc:spChg chg="add mod">
          <ac:chgData name="Mathias Vercauteren" userId="fa5be325-c4b1-412f-aabb-20c14464bfb7" providerId="ADAL" clId="{25C97D6E-73B0-4140-96CD-2BA9D853D87A}" dt="2024-09-27T04:17:13.336" v="23151"/>
          <ac:spMkLst>
            <pc:docMk/>
            <pc:sldMk cId="847555960" sldId="2147470623"/>
            <ac:spMk id="41" creationId="{47C3E964-80AD-2367-59BF-EF346A3B3733}"/>
          </ac:spMkLst>
        </pc:spChg>
        <pc:spChg chg="add mod">
          <ac:chgData name="Mathias Vercauteren" userId="fa5be325-c4b1-412f-aabb-20c14464bfb7" providerId="ADAL" clId="{25C97D6E-73B0-4140-96CD-2BA9D853D87A}" dt="2024-09-27T04:17:13.336" v="23151"/>
          <ac:spMkLst>
            <pc:docMk/>
            <pc:sldMk cId="847555960" sldId="2147470623"/>
            <ac:spMk id="42" creationId="{424E89A9-237D-B6BB-FD13-FC35EE1E50D5}"/>
          </ac:spMkLst>
        </pc:spChg>
        <pc:spChg chg="add mod">
          <ac:chgData name="Mathias Vercauteren" userId="fa5be325-c4b1-412f-aabb-20c14464bfb7" providerId="ADAL" clId="{25C97D6E-73B0-4140-96CD-2BA9D853D87A}" dt="2024-09-27T04:17:13.336" v="23151"/>
          <ac:spMkLst>
            <pc:docMk/>
            <pc:sldMk cId="847555960" sldId="2147470623"/>
            <ac:spMk id="43" creationId="{03A364DD-4516-63B0-5A62-A311C1FFF74D}"/>
          </ac:spMkLst>
        </pc:spChg>
        <pc:spChg chg="add mod">
          <ac:chgData name="Mathias Vercauteren" userId="fa5be325-c4b1-412f-aabb-20c14464bfb7" providerId="ADAL" clId="{25C97D6E-73B0-4140-96CD-2BA9D853D87A}" dt="2024-09-27T04:17:13.336" v="23151"/>
          <ac:spMkLst>
            <pc:docMk/>
            <pc:sldMk cId="847555960" sldId="2147470623"/>
            <ac:spMk id="44" creationId="{07F82499-E99F-7B64-86B5-58910A46ACB2}"/>
          </ac:spMkLst>
        </pc:spChg>
        <pc:spChg chg="add mod">
          <ac:chgData name="Mathias Vercauteren" userId="fa5be325-c4b1-412f-aabb-20c14464bfb7" providerId="ADAL" clId="{25C97D6E-73B0-4140-96CD-2BA9D853D87A}" dt="2024-09-27T04:17:13.336" v="23151"/>
          <ac:spMkLst>
            <pc:docMk/>
            <pc:sldMk cId="847555960" sldId="2147470623"/>
            <ac:spMk id="45" creationId="{2F3EB56F-F9DC-79BB-A20E-1E859339C050}"/>
          </ac:spMkLst>
        </pc:spChg>
        <pc:spChg chg="add mod">
          <ac:chgData name="Mathias Vercauteren" userId="fa5be325-c4b1-412f-aabb-20c14464bfb7" providerId="ADAL" clId="{25C97D6E-73B0-4140-96CD-2BA9D853D87A}" dt="2024-09-27T04:17:13.336" v="23151"/>
          <ac:spMkLst>
            <pc:docMk/>
            <pc:sldMk cId="847555960" sldId="2147470623"/>
            <ac:spMk id="46" creationId="{5FD1309E-C76E-B245-76E3-AF8DB472AA62}"/>
          </ac:spMkLst>
        </pc:spChg>
        <pc:spChg chg="add mod">
          <ac:chgData name="Mathias Vercauteren" userId="fa5be325-c4b1-412f-aabb-20c14464bfb7" providerId="ADAL" clId="{25C97D6E-73B0-4140-96CD-2BA9D853D87A}" dt="2024-09-27T04:17:13.336" v="23151"/>
          <ac:spMkLst>
            <pc:docMk/>
            <pc:sldMk cId="847555960" sldId="2147470623"/>
            <ac:spMk id="47" creationId="{A3752ADD-BEE7-C9E2-76D7-3E2736033CF6}"/>
          </ac:spMkLst>
        </pc:spChg>
        <pc:spChg chg="add mod">
          <ac:chgData name="Mathias Vercauteren" userId="fa5be325-c4b1-412f-aabb-20c14464bfb7" providerId="ADAL" clId="{25C97D6E-73B0-4140-96CD-2BA9D853D87A}" dt="2024-09-27T04:17:13.336" v="23151"/>
          <ac:spMkLst>
            <pc:docMk/>
            <pc:sldMk cId="847555960" sldId="2147470623"/>
            <ac:spMk id="48" creationId="{B5F04891-5E72-F451-88AE-7A98C866176B}"/>
          </ac:spMkLst>
        </pc:spChg>
        <pc:spChg chg="add mod">
          <ac:chgData name="Mathias Vercauteren" userId="fa5be325-c4b1-412f-aabb-20c14464bfb7" providerId="ADAL" clId="{25C97D6E-73B0-4140-96CD-2BA9D853D87A}" dt="2024-09-27T04:17:13.336" v="23151"/>
          <ac:spMkLst>
            <pc:docMk/>
            <pc:sldMk cId="847555960" sldId="2147470623"/>
            <ac:spMk id="49" creationId="{EC5F0F3F-2151-5886-83D5-832602ED5DD4}"/>
          </ac:spMkLst>
        </pc:spChg>
        <pc:spChg chg="add mod">
          <ac:chgData name="Mathias Vercauteren" userId="fa5be325-c4b1-412f-aabb-20c14464bfb7" providerId="ADAL" clId="{25C97D6E-73B0-4140-96CD-2BA9D853D87A}" dt="2024-09-27T04:17:13.336" v="23151"/>
          <ac:spMkLst>
            <pc:docMk/>
            <pc:sldMk cId="847555960" sldId="2147470623"/>
            <ac:spMk id="50" creationId="{25A35536-D034-D18A-FA99-A66553856284}"/>
          </ac:spMkLst>
        </pc:spChg>
        <pc:spChg chg="mod">
          <ac:chgData name="Mathias Vercauteren" userId="fa5be325-c4b1-412f-aabb-20c14464bfb7" providerId="ADAL" clId="{25C97D6E-73B0-4140-96CD-2BA9D853D87A}" dt="2024-09-27T04:17:13.336" v="23151"/>
          <ac:spMkLst>
            <pc:docMk/>
            <pc:sldMk cId="847555960" sldId="2147470623"/>
            <ac:spMk id="52" creationId="{B8A3DCA4-7836-B014-D52D-98FBAF11C71F}"/>
          </ac:spMkLst>
        </pc:spChg>
        <pc:spChg chg="mod">
          <ac:chgData name="Mathias Vercauteren" userId="fa5be325-c4b1-412f-aabb-20c14464bfb7" providerId="ADAL" clId="{25C97D6E-73B0-4140-96CD-2BA9D853D87A}" dt="2024-09-27T04:17:13.336" v="23151"/>
          <ac:spMkLst>
            <pc:docMk/>
            <pc:sldMk cId="847555960" sldId="2147470623"/>
            <ac:spMk id="55" creationId="{AFA65D8C-9B67-5B5B-A6B2-D6745405790E}"/>
          </ac:spMkLst>
        </pc:spChg>
        <pc:spChg chg="mod">
          <ac:chgData name="Mathias Vercauteren" userId="fa5be325-c4b1-412f-aabb-20c14464bfb7" providerId="ADAL" clId="{25C97D6E-73B0-4140-96CD-2BA9D853D87A}" dt="2024-09-27T04:17:13.336" v="23151"/>
          <ac:spMkLst>
            <pc:docMk/>
            <pc:sldMk cId="847555960" sldId="2147470623"/>
            <ac:spMk id="58" creationId="{4B69098C-C358-8AA6-9F0C-18876ED43824}"/>
          </ac:spMkLst>
        </pc:spChg>
        <pc:grpChg chg="add mod">
          <ac:chgData name="Mathias Vercauteren" userId="fa5be325-c4b1-412f-aabb-20c14464bfb7" providerId="ADAL" clId="{25C97D6E-73B0-4140-96CD-2BA9D853D87A}" dt="2024-09-27T04:17:13.336" v="23151"/>
          <ac:grpSpMkLst>
            <pc:docMk/>
            <pc:sldMk cId="847555960" sldId="2147470623"/>
            <ac:grpSpMk id="51" creationId="{941E3EB2-528C-E088-87DA-049390C1A407}"/>
          </ac:grpSpMkLst>
        </pc:grpChg>
        <pc:grpChg chg="add mod">
          <ac:chgData name="Mathias Vercauteren" userId="fa5be325-c4b1-412f-aabb-20c14464bfb7" providerId="ADAL" clId="{25C97D6E-73B0-4140-96CD-2BA9D853D87A}" dt="2024-09-27T04:17:13.336" v="23151"/>
          <ac:grpSpMkLst>
            <pc:docMk/>
            <pc:sldMk cId="847555960" sldId="2147470623"/>
            <ac:grpSpMk id="54" creationId="{6C657ED0-236D-6EC7-6464-C68018B16466}"/>
          </ac:grpSpMkLst>
        </pc:grpChg>
        <pc:grpChg chg="add mod">
          <ac:chgData name="Mathias Vercauteren" userId="fa5be325-c4b1-412f-aabb-20c14464bfb7" providerId="ADAL" clId="{25C97D6E-73B0-4140-96CD-2BA9D853D87A}" dt="2024-09-27T04:17:13.336" v="23151"/>
          <ac:grpSpMkLst>
            <pc:docMk/>
            <pc:sldMk cId="847555960" sldId="2147470623"/>
            <ac:grpSpMk id="57" creationId="{1236DB88-EEB4-B25F-1EFB-681A1600EC86}"/>
          </ac:grpSpMkLst>
        </pc:grpChg>
        <pc:picChg chg="mod">
          <ac:chgData name="Mathias Vercauteren" userId="fa5be325-c4b1-412f-aabb-20c14464bfb7" providerId="ADAL" clId="{25C97D6E-73B0-4140-96CD-2BA9D853D87A}" dt="2024-09-27T04:17:13.336" v="23151"/>
          <ac:picMkLst>
            <pc:docMk/>
            <pc:sldMk cId="847555960" sldId="2147470623"/>
            <ac:picMk id="53" creationId="{FF8FDC55-B74F-9BEC-6356-065C51B5FC20}"/>
          </ac:picMkLst>
        </pc:picChg>
        <pc:picChg chg="mod">
          <ac:chgData name="Mathias Vercauteren" userId="fa5be325-c4b1-412f-aabb-20c14464bfb7" providerId="ADAL" clId="{25C97D6E-73B0-4140-96CD-2BA9D853D87A}" dt="2024-09-27T04:17:13.336" v="23151"/>
          <ac:picMkLst>
            <pc:docMk/>
            <pc:sldMk cId="847555960" sldId="2147470623"/>
            <ac:picMk id="56" creationId="{B5521905-30BB-0514-7051-69D015D7CEB2}"/>
          </ac:picMkLst>
        </pc:picChg>
        <pc:picChg chg="mod">
          <ac:chgData name="Mathias Vercauteren" userId="fa5be325-c4b1-412f-aabb-20c14464bfb7" providerId="ADAL" clId="{25C97D6E-73B0-4140-96CD-2BA9D853D87A}" dt="2024-09-27T04:17:13.336" v="23151"/>
          <ac:picMkLst>
            <pc:docMk/>
            <pc:sldMk cId="847555960" sldId="2147470623"/>
            <ac:picMk id="59" creationId="{A4A08F20-7036-1BDA-C8A3-D56B50A7D0F8}"/>
          </ac:picMkLst>
        </pc:picChg>
      </pc:sldChg>
      <pc:sldChg chg="addSp delSp modSp add mod modTransition">
        <pc:chgData name="Mathias Vercauteren" userId="fa5be325-c4b1-412f-aabb-20c14464bfb7" providerId="ADAL" clId="{25C97D6E-73B0-4140-96CD-2BA9D853D87A}" dt="2024-10-02T17:13:14.143" v="41813"/>
        <pc:sldMkLst>
          <pc:docMk/>
          <pc:sldMk cId="1266257411" sldId="2147470624"/>
        </pc:sldMkLst>
        <pc:spChg chg="del">
          <ac:chgData name="Mathias Vercauteren" userId="fa5be325-c4b1-412f-aabb-20c14464bfb7" providerId="ADAL" clId="{25C97D6E-73B0-4140-96CD-2BA9D853D87A}" dt="2024-09-26T18:15:25.349" v="23057" actId="478"/>
          <ac:spMkLst>
            <pc:docMk/>
            <pc:sldMk cId="1266257411" sldId="2147470624"/>
            <ac:spMk id="13" creationId="{1BAE0D6F-FC30-7797-C345-1F8B47F5C896}"/>
          </ac:spMkLst>
        </pc:spChg>
        <pc:spChg chg="add mod">
          <ac:chgData name="Mathias Vercauteren" userId="fa5be325-c4b1-412f-aabb-20c14464bfb7" providerId="ADAL" clId="{25C97D6E-73B0-4140-96CD-2BA9D853D87A}" dt="2024-09-27T04:58:35.693" v="24006"/>
          <ac:spMkLst>
            <pc:docMk/>
            <pc:sldMk cId="1266257411" sldId="2147470624"/>
            <ac:spMk id="13" creationId="{791A66BF-B818-E8F5-DDC5-18C1C0A19D31}"/>
          </ac:spMkLst>
        </pc:spChg>
        <pc:spChg chg="add mod">
          <ac:chgData name="Mathias Vercauteren" userId="fa5be325-c4b1-412f-aabb-20c14464bfb7" providerId="ADAL" clId="{25C97D6E-73B0-4140-96CD-2BA9D853D87A}" dt="2024-09-27T04:58:34.266" v="24005"/>
          <ac:spMkLst>
            <pc:docMk/>
            <pc:sldMk cId="1266257411" sldId="2147470624"/>
            <ac:spMk id="16" creationId="{6E423BDF-D884-259D-2CBA-B678DFA2D308}"/>
          </ac:spMkLst>
        </pc:spChg>
        <pc:spChg chg="add mod">
          <ac:chgData name="Mathias Vercauteren" userId="fa5be325-c4b1-412f-aabb-20c14464bfb7" providerId="ADAL" clId="{25C97D6E-73B0-4140-96CD-2BA9D853D87A}" dt="2024-09-27T04:58:34.266" v="24005"/>
          <ac:spMkLst>
            <pc:docMk/>
            <pc:sldMk cId="1266257411" sldId="2147470624"/>
            <ac:spMk id="17" creationId="{9A00B97F-AF61-0B78-C7AB-7239A5A9B3BF}"/>
          </ac:spMkLst>
        </pc:spChg>
        <pc:spChg chg="add mod">
          <ac:chgData name="Mathias Vercauteren" userId="fa5be325-c4b1-412f-aabb-20c14464bfb7" providerId="ADAL" clId="{25C97D6E-73B0-4140-96CD-2BA9D853D87A}" dt="2024-09-27T04:58:34.266" v="24005"/>
          <ac:spMkLst>
            <pc:docMk/>
            <pc:sldMk cId="1266257411" sldId="2147470624"/>
            <ac:spMk id="20" creationId="{AF7A8CB6-DA8E-AFF5-A5CB-3D29476DA353}"/>
          </ac:spMkLst>
        </pc:spChg>
        <pc:spChg chg="add mod">
          <ac:chgData name="Mathias Vercauteren" userId="fa5be325-c4b1-412f-aabb-20c14464bfb7" providerId="ADAL" clId="{25C97D6E-73B0-4140-96CD-2BA9D853D87A}" dt="2024-09-27T04:58:34.266" v="24005"/>
          <ac:spMkLst>
            <pc:docMk/>
            <pc:sldMk cId="1266257411" sldId="2147470624"/>
            <ac:spMk id="21" creationId="{47A1C26B-8286-81F8-77F1-BC3FEDD6323D}"/>
          </ac:spMkLst>
        </pc:spChg>
        <pc:spChg chg="add mod">
          <ac:chgData name="Mathias Vercauteren" userId="fa5be325-c4b1-412f-aabb-20c14464bfb7" providerId="ADAL" clId="{25C97D6E-73B0-4140-96CD-2BA9D853D87A}" dt="2024-09-27T04:58:34.266" v="24005"/>
          <ac:spMkLst>
            <pc:docMk/>
            <pc:sldMk cId="1266257411" sldId="2147470624"/>
            <ac:spMk id="22" creationId="{B088AE15-317E-6920-C205-1AACD30B4F1A}"/>
          </ac:spMkLst>
        </pc:spChg>
        <pc:spChg chg="add mod">
          <ac:chgData name="Mathias Vercauteren" userId="fa5be325-c4b1-412f-aabb-20c14464bfb7" providerId="ADAL" clId="{25C97D6E-73B0-4140-96CD-2BA9D853D87A}" dt="2024-09-27T04:58:34.266" v="24005"/>
          <ac:spMkLst>
            <pc:docMk/>
            <pc:sldMk cId="1266257411" sldId="2147470624"/>
            <ac:spMk id="23" creationId="{05CAD7C7-CBAC-8FDF-6313-7D43386232C6}"/>
          </ac:spMkLst>
        </pc:spChg>
        <pc:spChg chg="add mod">
          <ac:chgData name="Mathias Vercauteren" userId="fa5be325-c4b1-412f-aabb-20c14464bfb7" providerId="ADAL" clId="{25C97D6E-73B0-4140-96CD-2BA9D853D87A}" dt="2024-09-27T04:58:34.266" v="24005"/>
          <ac:spMkLst>
            <pc:docMk/>
            <pc:sldMk cId="1266257411" sldId="2147470624"/>
            <ac:spMk id="24" creationId="{4C2E8BF3-FB94-8C86-FE6A-349D3B49C230}"/>
          </ac:spMkLst>
        </pc:spChg>
        <pc:spChg chg="add mod">
          <ac:chgData name="Mathias Vercauteren" userId="fa5be325-c4b1-412f-aabb-20c14464bfb7" providerId="ADAL" clId="{25C97D6E-73B0-4140-96CD-2BA9D853D87A}" dt="2024-09-27T04:58:34.266" v="24005"/>
          <ac:spMkLst>
            <pc:docMk/>
            <pc:sldMk cId="1266257411" sldId="2147470624"/>
            <ac:spMk id="25" creationId="{C60986EB-6567-B768-8CF0-8D7ABEB4BE3C}"/>
          </ac:spMkLst>
        </pc:spChg>
        <pc:spChg chg="add mod">
          <ac:chgData name="Mathias Vercauteren" userId="fa5be325-c4b1-412f-aabb-20c14464bfb7" providerId="ADAL" clId="{25C97D6E-73B0-4140-96CD-2BA9D853D87A}" dt="2024-09-27T04:58:34.266" v="24005"/>
          <ac:spMkLst>
            <pc:docMk/>
            <pc:sldMk cId="1266257411" sldId="2147470624"/>
            <ac:spMk id="26" creationId="{74279546-4358-0E07-292C-7665473C28FF}"/>
          </ac:spMkLst>
        </pc:spChg>
        <pc:spChg chg="add mod">
          <ac:chgData name="Mathias Vercauteren" userId="fa5be325-c4b1-412f-aabb-20c14464bfb7" providerId="ADAL" clId="{25C97D6E-73B0-4140-96CD-2BA9D853D87A}" dt="2024-09-27T04:58:34.266" v="24005"/>
          <ac:spMkLst>
            <pc:docMk/>
            <pc:sldMk cId="1266257411" sldId="2147470624"/>
            <ac:spMk id="28" creationId="{A92E5A5B-3537-7E43-2E92-F67646E56233}"/>
          </ac:spMkLst>
        </pc:spChg>
        <pc:spChg chg="add mod">
          <ac:chgData name="Mathias Vercauteren" userId="fa5be325-c4b1-412f-aabb-20c14464bfb7" providerId="ADAL" clId="{25C97D6E-73B0-4140-96CD-2BA9D853D87A}" dt="2024-09-27T04:58:34.266" v="24005"/>
          <ac:spMkLst>
            <pc:docMk/>
            <pc:sldMk cId="1266257411" sldId="2147470624"/>
            <ac:spMk id="29" creationId="{EA00C0CB-7D9C-FB2C-2D25-8F5E0775BCE6}"/>
          </ac:spMkLst>
        </pc:spChg>
        <pc:spChg chg="add mod">
          <ac:chgData name="Mathias Vercauteren" userId="fa5be325-c4b1-412f-aabb-20c14464bfb7" providerId="ADAL" clId="{25C97D6E-73B0-4140-96CD-2BA9D853D87A}" dt="2024-09-27T04:58:34.266" v="24005"/>
          <ac:spMkLst>
            <pc:docMk/>
            <pc:sldMk cId="1266257411" sldId="2147470624"/>
            <ac:spMk id="30" creationId="{FC31C102-49A3-1827-BE30-C513919A368C}"/>
          </ac:spMkLst>
        </pc:spChg>
        <pc:spChg chg="add mod">
          <ac:chgData name="Mathias Vercauteren" userId="fa5be325-c4b1-412f-aabb-20c14464bfb7" providerId="ADAL" clId="{25C97D6E-73B0-4140-96CD-2BA9D853D87A}" dt="2024-09-27T04:58:34.266" v="24005"/>
          <ac:spMkLst>
            <pc:docMk/>
            <pc:sldMk cId="1266257411" sldId="2147470624"/>
            <ac:spMk id="31" creationId="{CAE14794-FECF-D310-2D43-8894CF93F5B0}"/>
          </ac:spMkLst>
        </pc:spChg>
        <pc:spChg chg="add mod">
          <ac:chgData name="Mathias Vercauteren" userId="fa5be325-c4b1-412f-aabb-20c14464bfb7" providerId="ADAL" clId="{25C97D6E-73B0-4140-96CD-2BA9D853D87A}" dt="2024-09-27T04:58:34.266" v="24005"/>
          <ac:spMkLst>
            <pc:docMk/>
            <pc:sldMk cId="1266257411" sldId="2147470624"/>
            <ac:spMk id="32" creationId="{C757B1B9-7D8D-007B-3DDA-8250204CBD80}"/>
          </ac:spMkLst>
        </pc:spChg>
        <pc:spChg chg="add mod">
          <ac:chgData name="Mathias Vercauteren" userId="fa5be325-c4b1-412f-aabb-20c14464bfb7" providerId="ADAL" clId="{25C97D6E-73B0-4140-96CD-2BA9D853D87A}" dt="2024-09-27T04:58:34.266" v="24005"/>
          <ac:spMkLst>
            <pc:docMk/>
            <pc:sldMk cId="1266257411" sldId="2147470624"/>
            <ac:spMk id="33" creationId="{EBA4E66F-D050-A79C-0352-461374A32B46}"/>
          </ac:spMkLst>
        </pc:spChg>
        <pc:spChg chg="add mod">
          <ac:chgData name="Mathias Vercauteren" userId="fa5be325-c4b1-412f-aabb-20c14464bfb7" providerId="ADAL" clId="{25C97D6E-73B0-4140-96CD-2BA9D853D87A}" dt="2024-09-27T04:58:34.266" v="24005"/>
          <ac:spMkLst>
            <pc:docMk/>
            <pc:sldMk cId="1266257411" sldId="2147470624"/>
            <ac:spMk id="34" creationId="{20A835A7-4C82-5828-49D2-6AAC01BEFC7F}"/>
          </ac:spMkLst>
        </pc:spChg>
        <pc:spChg chg="add mod">
          <ac:chgData name="Mathias Vercauteren" userId="fa5be325-c4b1-412f-aabb-20c14464bfb7" providerId="ADAL" clId="{25C97D6E-73B0-4140-96CD-2BA9D853D87A}" dt="2024-09-27T04:58:34.266" v="24005"/>
          <ac:spMkLst>
            <pc:docMk/>
            <pc:sldMk cId="1266257411" sldId="2147470624"/>
            <ac:spMk id="35" creationId="{BCB69F6F-E115-34B8-86D3-0447F518FEE4}"/>
          </ac:spMkLst>
        </pc:spChg>
        <pc:spChg chg="add mod">
          <ac:chgData name="Mathias Vercauteren" userId="fa5be325-c4b1-412f-aabb-20c14464bfb7" providerId="ADAL" clId="{25C97D6E-73B0-4140-96CD-2BA9D853D87A}" dt="2024-09-27T04:58:34.266" v="24005"/>
          <ac:spMkLst>
            <pc:docMk/>
            <pc:sldMk cId="1266257411" sldId="2147470624"/>
            <ac:spMk id="36" creationId="{DC352417-9588-E4CC-3556-A299FAFB600C}"/>
          </ac:spMkLst>
        </pc:spChg>
        <pc:spChg chg="add mod">
          <ac:chgData name="Mathias Vercauteren" userId="fa5be325-c4b1-412f-aabb-20c14464bfb7" providerId="ADAL" clId="{25C97D6E-73B0-4140-96CD-2BA9D853D87A}" dt="2024-09-27T04:58:34.266" v="24005"/>
          <ac:spMkLst>
            <pc:docMk/>
            <pc:sldMk cId="1266257411" sldId="2147470624"/>
            <ac:spMk id="37" creationId="{BC04A4B8-24F6-4B74-BC35-D69FC866F67F}"/>
          </ac:spMkLst>
        </pc:spChg>
        <pc:spChg chg="add mod">
          <ac:chgData name="Mathias Vercauteren" userId="fa5be325-c4b1-412f-aabb-20c14464bfb7" providerId="ADAL" clId="{25C97D6E-73B0-4140-96CD-2BA9D853D87A}" dt="2024-09-27T04:58:34.266" v="24005"/>
          <ac:spMkLst>
            <pc:docMk/>
            <pc:sldMk cId="1266257411" sldId="2147470624"/>
            <ac:spMk id="40" creationId="{8BB5C3F4-BB7F-8834-E813-0B52127220C1}"/>
          </ac:spMkLst>
        </pc:spChg>
        <pc:spChg chg="add mod">
          <ac:chgData name="Mathias Vercauteren" userId="fa5be325-c4b1-412f-aabb-20c14464bfb7" providerId="ADAL" clId="{25C97D6E-73B0-4140-96CD-2BA9D853D87A}" dt="2024-09-27T04:58:34.266" v="24005"/>
          <ac:spMkLst>
            <pc:docMk/>
            <pc:sldMk cId="1266257411" sldId="2147470624"/>
            <ac:spMk id="41" creationId="{B9ACD973-EB0C-D634-B9D0-285E7D1B3910}"/>
          </ac:spMkLst>
        </pc:spChg>
        <pc:spChg chg="add mod">
          <ac:chgData name="Mathias Vercauteren" userId="fa5be325-c4b1-412f-aabb-20c14464bfb7" providerId="ADAL" clId="{25C97D6E-73B0-4140-96CD-2BA9D853D87A}" dt="2024-09-27T04:58:34.266" v="24005"/>
          <ac:spMkLst>
            <pc:docMk/>
            <pc:sldMk cId="1266257411" sldId="2147470624"/>
            <ac:spMk id="42" creationId="{2A5D7279-9DEA-3F85-4273-D28EA44ABF72}"/>
          </ac:spMkLst>
        </pc:spChg>
        <pc:spChg chg="add mod">
          <ac:chgData name="Mathias Vercauteren" userId="fa5be325-c4b1-412f-aabb-20c14464bfb7" providerId="ADAL" clId="{25C97D6E-73B0-4140-96CD-2BA9D853D87A}" dt="2024-09-27T04:58:34.266" v="24005"/>
          <ac:spMkLst>
            <pc:docMk/>
            <pc:sldMk cId="1266257411" sldId="2147470624"/>
            <ac:spMk id="43" creationId="{DD67D69D-832B-CDCE-8ED7-203F1A9D38EC}"/>
          </ac:spMkLst>
        </pc:spChg>
        <pc:spChg chg="add mod">
          <ac:chgData name="Mathias Vercauteren" userId="fa5be325-c4b1-412f-aabb-20c14464bfb7" providerId="ADAL" clId="{25C97D6E-73B0-4140-96CD-2BA9D853D87A}" dt="2024-09-27T04:58:34.266" v="24005"/>
          <ac:spMkLst>
            <pc:docMk/>
            <pc:sldMk cId="1266257411" sldId="2147470624"/>
            <ac:spMk id="44" creationId="{0EA5D425-78AF-0339-4A90-A89234D221E6}"/>
          </ac:spMkLst>
        </pc:spChg>
        <pc:spChg chg="add mod">
          <ac:chgData name="Mathias Vercauteren" userId="fa5be325-c4b1-412f-aabb-20c14464bfb7" providerId="ADAL" clId="{25C97D6E-73B0-4140-96CD-2BA9D853D87A}" dt="2024-09-27T04:58:34.266" v="24005"/>
          <ac:spMkLst>
            <pc:docMk/>
            <pc:sldMk cId="1266257411" sldId="2147470624"/>
            <ac:spMk id="45" creationId="{7F2DBD2E-2542-C0CA-709A-2E2F23B03AC3}"/>
          </ac:spMkLst>
        </pc:spChg>
        <pc:spChg chg="add mod">
          <ac:chgData name="Mathias Vercauteren" userId="fa5be325-c4b1-412f-aabb-20c14464bfb7" providerId="ADAL" clId="{25C97D6E-73B0-4140-96CD-2BA9D853D87A}" dt="2024-09-27T04:58:34.266" v="24005"/>
          <ac:spMkLst>
            <pc:docMk/>
            <pc:sldMk cId="1266257411" sldId="2147470624"/>
            <ac:spMk id="46" creationId="{8BC8B0AB-1DA0-ECE7-8A1A-82C8799415CE}"/>
          </ac:spMkLst>
        </pc:spChg>
        <pc:spChg chg="add mod">
          <ac:chgData name="Mathias Vercauteren" userId="fa5be325-c4b1-412f-aabb-20c14464bfb7" providerId="ADAL" clId="{25C97D6E-73B0-4140-96CD-2BA9D853D87A}" dt="2024-09-27T04:58:34.266" v="24005"/>
          <ac:spMkLst>
            <pc:docMk/>
            <pc:sldMk cId="1266257411" sldId="2147470624"/>
            <ac:spMk id="47" creationId="{F81132D6-359E-452F-DA79-A34A714D7533}"/>
          </ac:spMkLst>
        </pc:spChg>
        <pc:picChg chg="add del mod">
          <ac:chgData name="Mathias Vercauteren" userId="fa5be325-c4b1-412f-aabb-20c14464bfb7" providerId="ADAL" clId="{25C97D6E-73B0-4140-96CD-2BA9D853D87A}" dt="2024-09-27T04:58:24.792" v="24004" actId="478"/>
          <ac:picMkLst>
            <pc:docMk/>
            <pc:sldMk cId="1266257411" sldId="2147470624"/>
            <ac:picMk id="15" creationId="{04C19EA5-6E85-3D5E-12DB-D3AEBC5A89BF}"/>
          </ac:picMkLst>
        </pc:picChg>
        <pc:picChg chg="add del mod">
          <ac:chgData name="Mathias Vercauteren" userId="fa5be325-c4b1-412f-aabb-20c14464bfb7" providerId="ADAL" clId="{25C97D6E-73B0-4140-96CD-2BA9D853D87A}" dt="2024-09-27T04:59:20.752" v="24019" actId="478"/>
          <ac:picMkLst>
            <pc:docMk/>
            <pc:sldMk cId="1266257411" sldId="2147470624"/>
            <ac:picMk id="48" creationId="{BA42EE86-0F37-07D6-23F0-FE67B9E09C97}"/>
          </ac:picMkLst>
        </pc:picChg>
        <pc:picChg chg="add mod">
          <ac:chgData name="Mathias Vercauteren" userId="fa5be325-c4b1-412f-aabb-20c14464bfb7" providerId="ADAL" clId="{25C97D6E-73B0-4140-96CD-2BA9D853D87A}" dt="2024-09-27T04:59:25.187" v="24022" actId="1076"/>
          <ac:picMkLst>
            <pc:docMk/>
            <pc:sldMk cId="1266257411" sldId="2147470624"/>
            <ac:picMk id="49" creationId="{C74B10CC-90EE-5814-5580-8EA7C8EAC12F}"/>
          </ac:picMkLst>
        </pc:picChg>
        <pc:cxnChg chg="add mod">
          <ac:chgData name="Mathias Vercauteren" userId="fa5be325-c4b1-412f-aabb-20c14464bfb7" providerId="ADAL" clId="{25C97D6E-73B0-4140-96CD-2BA9D853D87A}" dt="2024-09-27T04:58:34.266" v="24005"/>
          <ac:cxnSpMkLst>
            <pc:docMk/>
            <pc:sldMk cId="1266257411" sldId="2147470624"/>
            <ac:cxnSpMk id="27" creationId="{47D74100-1F9B-F3D8-06C8-09FE34A21A70}"/>
          </ac:cxnSpMkLst>
        </pc:cxnChg>
        <pc:cxnChg chg="add mod">
          <ac:chgData name="Mathias Vercauteren" userId="fa5be325-c4b1-412f-aabb-20c14464bfb7" providerId="ADAL" clId="{25C97D6E-73B0-4140-96CD-2BA9D853D87A}" dt="2024-09-27T04:58:34.266" v="24005"/>
          <ac:cxnSpMkLst>
            <pc:docMk/>
            <pc:sldMk cId="1266257411" sldId="2147470624"/>
            <ac:cxnSpMk id="38" creationId="{A4C77903-CD49-2942-148C-75985A6C0220}"/>
          </ac:cxnSpMkLst>
        </pc:cxnChg>
        <pc:cxnChg chg="add mod">
          <ac:chgData name="Mathias Vercauteren" userId="fa5be325-c4b1-412f-aabb-20c14464bfb7" providerId="ADAL" clId="{25C97D6E-73B0-4140-96CD-2BA9D853D87A}" dt="2024-09-27T04:58:34.266" v="24005"/>
          <ac:cxnSpMkLst>
            <pc:docMk/>
            <pc:sldMk cId="1266257411" sldId="2147470624"/>
            <ac:cxnSpMk id="39" creationId="{3768B14F-7F7C-9492-E04D-EA1030D123B8}"/>
          </ac:cxnSpMkLst>
        </pc:cxnChg>
      </pc:sldChg>
      <pc:sldChg chg="add del ord">
        <pc:chgData name="Mathias Vercauteren" userId="fa5be325-c4b1-412f-aabb-20c14464bfb7" providerId="ADAL" clId="{25C97D6E-73B0-4140-96CD-2BA9D853D87A}" dt="2024-09-26T18:14:57.978" v="23055" actId="47"/>
        <pc:sldMkLst>
          <pc:docMk/>
          <pc:sldMk cId="1827161053" sldId="2147470624"/>
        </pc:sldMkLst>
      </pc:sldChg>
      <pc:sldChg chg="addSp delSp modSp add mod modTransition modAnim">
        <pc:chgData name="Mathias Vercauteren" userId="fa5be325-c4b1-412f-aabb-20c14464bfb7" providerId="ADAL" clId="{25C97D6E-73B0-4140-96CD-2BA9D853D87A}" dt="2024-10-02T17:13:14.143" v="41813"/>
        <pc:sldMkLst>
          <pc:docMk/>
          <pc:sldMk cId="3252146962" sldId="2147470625"/>
        </pc:sldMkLst>
        <pc:spChg chg="mod">
          <ac:chgData name="Mathias Vercauteren" userId="fa5be325-c4b1-412f-aabb-20c14464bfb7" providerId="ADAL" clId="{25C97D6E-73B0-4140-96CD-2BA9D853D87A}" dt="2024-09-27T04:29:54.893" v="23309" actId="2711"/>
          <ac:spMkLst>
            <pc:docMk/>
            <pc:sldMk cId="3252146962" sldId="2147470625"/>
            <ac:spMk id="2" creationId="{C8A5EBF4-6C0B-E82E-DCF7-55720A2C10FD}"/>
          </ac:spMkLst>
        </pc:spChg>
        <pc:spChg chg="mod">
          <ac:chgData name="Mathias Vercauteren" userId="fa5be325-c4b1-412f-aabb-20c14464bfb7" providerId="ADAL" clId="{25C97D6E-73B0-4140-96CD-2BA9D853D87A}" dt="2024-09-27T04:29:54.893" v="23309" actId="2711"/>
          <ac:spMkLst>
            <pc:docMk/>
            <pc:sldMk cId="3252146962" sldId="2147470625"/>
            <ac:spMk id="3" creationId="{2C780633-A572-3BD2-CECD-F71BC5FF8723}"/>
          </ac:spMkLst>
        </pc:spChg>
        <pc:spChg chg="mod">
          <ac:chgData name="Mathias Vercauteren" userId="fa5be325-c4b1-412f-aabb-20c14464bfb7" providerId="ADAL" clId="{25C97D6E-73B0-4140-96CD-2BA9D853D87A}" dt="2024-09-27T04:29:54.893" v="23309" actId="2711"/>
          <ac:spMkLst>
            <pc:docMk/>
            <pc:sldMk cId="3252146962" sldId="2147470625"/>
            <ac:spMk id="4" creationId="{75C206A2-9B4F-FF2B-88F0-6656F6A24395}"/>
          </ac:spMkLst>
        </pc:spChg>
        <pc:spChg chg="mod">
          <ac:chgData name="Mathias Vercauteren" userId="fa5be325-c4b1-412f-aabb-20c14464bfb7" providerId="ADAL" clId="{25C97D6E-73B0-4140-96CD-2BA9D853D87A}" dt="2024-09-27T04:29:54.893" v="23309" actId="2711"/>
          <ac:spMkLst>
            <pc:docMk/>
            <pc:sldMk cId="3252146962" sldId="2147470625"/>
            <ac:spMk id="5" creationId="{5C7A90D9-53BF-813B-A37A-A5D78879EFA8}"/>
          </ac:spMkLst>
        </pc:spChg>
        <pc:spChg chg="mod">
          <ac:chgData name="Mathias Vercauteren" userId="fa5be325-c4b1-412f-aabb-20c14464bfb7" providerId="ADAL" clId="{25C97D6E-73B0-4140-96CD-2BA9D853D87A}" dt="2024-09-27T04:29:54.893" v="23309" actId="2711"/>
          <ac:spMkLst>
            <pc:docMk/>
            <pc:sldMk cId="3252146962" sldId="2147470625"/>
            <ac:spMk id="7" creationId="{C1343108-129F-BE5E-B30F-AAF3B417A8B5}"/>
          </ac:spMkLst>
        </pc:spChg>
        <pc:spChg chg="mod">
          <ac:chgData name="Mathias Vercauteren" userId="fa5be325-c4b1-412f-aabb-20c14464bfb7" providerId="ADAL" clId="{25C97D6E-73B0-4140-96CD-2BA9D853D87A}" dt="2024-09-27T04:29:54.893" v="23309" actId="2711"/>
          <ac:spMkLst>
            <pc:docMk/>
            <pc:sldMk cId="3252146962" sldId="2147470625"/>
            <ac:spMk id="9" creationId="{7B6AEFAF-A56B-6ACD-F31C-66149F5BA3F4}"/>
          </ac:spMkLst>
        </pc:spChg>
        <pc:spChg chg="mod">
          <ac:chgData name="Mathias Vercauteren" userId="fa5be325-c4b1-412f-aabb-20c14464bfb7" providerId="ADAL" clId="{25C97D6E-73B0-4140-96CD-2BA9D853D87A}" dt="2024-09-27T04:29:54.893" v="23309" actId="2711"/>
          <ac:spMkLst>
            <pc:docMk/>
            <pc:sldMk cId="3252146962" sldId="2147470625"/>
            <ac:spMk id="10" creationId="{4AF8DCD6-F4C1-8E53-2DB8-0D35C42806D2}"/>
          </ac:spMkLst>
        </pc:spChg>
        <pc:spChg chg="mod">
          <ac:chgData name="Mathias Vercauteren" userId="fa5be325-c4b1-412f-aabb-20c14464bfb7" providerId="ADAL" clId="{25C97D6E-73B0-4140-96CD-2BA9D853D87A}" dt="2024-09-27T04:29:54.893" v="23309" actId="2711"/>
          <ac:spMkLst>
            <pc:docMk/>
            <pc:sldMk cId="3252146962" sldId="2147470625"/>
            <ac:spMk id="11" creationId="{AB62074C-1E74-9D61-2D01-3F0C7BBFE769}"/>
          </ac:spMkLst>
        </pc:spChg>
        <pc:spChg chg="mod">
          <ac:chgData name="Mathias Vercauteren" userId="fa5be325-c4b1-412f-aabb-20c14464bfb7" providerId="ADAL" clId="{25C97D6E-73B0-4140-96CD-2BA9D853D87A}" dt="2024-09-27T04:29:54.893" v="23309" actId="2711"/>
          <ac:spMkLst>
            <pc:docMk/>
            <pc:sldMk cId="3252146962" sldId="2147470625"/>
            <ac:spMk id="12" creationId="{83E212AC-47E9-57F0-A32C-37D92E9281D8}"/>
          </ac:spMkLst>
        </pc:spChg>
        <pc:spChg chg="mod">
          <ac:chgData name="Mathias Vercauteren" userId="fa5be325-c4b1-412f-aabb-20c14464bfb7" providerId="ADAL" clId="{25C97D6E-73B0-4140-96CD-2BA9D853D87A}" dt="2024-09-27T04:29:54.893" v="23309" actId="2711"/>
          <ac:spMkLst>
            <pc:docMk/>
            <pc:sldMk cId="3252146962" sldId="2147470625"/>
            <ac:spMk id="13" creationId="{1BAE0D6F-FC30-7797-C345-1F8B47F5C896}"/>
          </ac:spMkLst>
        </pc:spChg>
        <pc:spChg chg="mod">
          <ac:chgData name="Mathias Vercauteren" userId="fa5be325-c4b1-412f-aabb-20c14464bfb7" providerId="ADAL" clId="{25C97D6E-73B0-4140-96CD-2BA9D853D87A}" dt="2024-09-27T04:37:54.729" v="23403" actId="20577"/>
          <ac:spMkLst>
            <pc:docMk/>
            <pc:sldMk cId="3252146962" sldId="2147470625"/>
            <ac:spMk id="14" creationId="{AEFF5782-4974-03E8-2D31-0811512B7EB4}"/>
          </ac:spMkLst>
        </pc:spChg>
        <pc:spChg chg="del">
          <ac:chgData name="Mathias Vercauteren" userId="fa5be325-c4b1-412f-aabb-20c14464bfb7" providerId="ADAL" clId="{25C97D6E-73B0-4140-96CD-2BA9D853D87A}" dt="2024-09-27T04:21:38.976" v="23216" actId="478"/>
          <ac:spMkLst>
            <pc:docMk/>
            <pc:sldMk cId="3252146962" sldId="2147470625"/>
            <ac:spMk id="15" creationId="{97A9C7DC-467A-FF51-2489-698243E77282}"/>
          </ac:spMkLst>
        </pc:spChg>
        <pc:spChg chg="del">
          <ac:chgData name="Mathias Vercauteren" userId="fa5be325-c4b1-412f-aabb-20c14464bfb7" providerId="ADAL" clId="{25C97D6E-73B0-4140-96CD-2BA9D853D87A}" dt="2024-09-27T04:21:41.116" v="23217" actId="478"/>
          <ac:spMkLst>
            <pc:docMk/>
            <pc:sldMk cId="3252146962" sldId="2147470625"/>
            <ac:spMk id="16" creationId="{D068C794-BEB3-483B-4E1F-15CD8E61B02F}"/>
          </ac:spMkLst>
        </pc:spChg>
        <pc:spChg chg="del">
          <ac:chgData name="Mathias Vercauteren" userId="fa5be325-c4b1-412f-aabb-20c14464bfb7" providerId="ADAL" clId="{25C97D6E-73B0-4140-96CD-2BA9D853D87A}" dt="2024-09-27T04:21:38.976" v="23216" actId="478"/>
          <ac:spMkLst>
            <pc:docMk/>
            <pc:sldMk cId="3252146962" sldId="2147470625"/>
            <ac:spMk id="17" creationId="{BAA2C275-0CBA-157B-D775-427F5A53A095}"/>
          </ac:spMkLst>
        </pc:spChg>
        <pc:spChg chg="mod">
          <ac:chgData name="Mathias Vercauteren" userId="fa5be325-c4b1-412f-aabb-20c14464bfb7" providerId="ADAL" clId="{25C97D6E-73B0-4140-96CD-2BA9D853D87A}" dt="2024-09-27T04:29:54.893" v="23309" actId="2711"/>
          <ac:spMkLst>
            <pc:docMk/>
            <pc:sldMk cId="3252146962" sldId="2147470625"/>
            <ac:spMk id="18" creationId="{E4B352E5-7095-E9FB-281F-C89CFB72FDF0}"/>
          </ac:spMkLst>
        </pc:spChg>
        <pc:spChg chg="mod">
          <ac:chgData name="Mathias Vercauteren" userId="fa5be325-c4b1-412f-aabb-20c14464bfb7" providerId="ADAL" clId="{25C97D6E-73B0-4140-96CD-2BA9D853D87A}" dt="2024-09-27T04:29:54.893" v="23309" actId="2711"/>
          <ac:spMkLst>
            <pc:docMk/>
            <pc:sldMk cId="3252146962" sldId="2147470625"/>
            <ac:spMk id="19" creationId="{2F91A056-A17A-2799-101A-9A3A706300CC}"/>
          </ac:spMkLst>
        </pc:spChg>
        <pc:spChg chg="del">
          <ac:chgData name="Mathias Vercauteren" userId="fa5be325-c4b1-412f-aabb-20c14464bfb7" providerId="ADAL" clId="{25C97D6E-73B0-4140-96CD-2BA9D853D87A}" dt="2024-09-27T04:21:38.976" v="23216" actId="478"/>
          <ac:spMkLst>
            <pc:docMk/>
            <pc:sldMk cId="3252146962" sldId="2147470625"/>
            <ac:spMk id="20" creationId="{FF5C9B54-D52F-08DB-E044-B2E4F5DFBA89}"/>
          </ac:spMkLst>
        </pc:spChg>
        <pc:spChg chg="del">
          <ac:chgData name="Mathias Vercauteren" userId="fa5be325-c4b1-412f-aabb-20c14464bfb7" providerId="ADAL" clId="{25C97D6E-73B0-4140-96CD-2BA9D853D87A}" dt="2024-09-27T04:21:38.976" v="23216" actId="478"/>
          <ac:spMkLst>
            <pc:docMk/>
            <pc:sldMk cId="3252146962" sldId="2147470625"/>
            <ac:spMk id="21" creationId="{0788D63E-700C-7724-5E17-BFC9927D1DEB}"/>
          </ac:spMkLst>
        </pc:spChg>
        <pc:spChg chg="del">
          <ac:chgData name="Mathias Vercauteren" userId="fa5be325-c4b1-412f-aabb-20c14464bfb7" providerId="ADAL" clId="{25C97D6E-73B0-4140-96CD-2BA9D853D87A}" dt="2024-09-27T04:21:38.976" v="23216" actId="478"/>
          <ac:spMkLst>
            <pc:docMk/>
            <pc:sldMk cId="3252146962" sldId="2147470625"/>
            <ac:spMk id="22" creationId="{9680B774-AC5C-0DA2-1416-687F208013EC}"/>
          </ac:spMkLst>
        </pc:spChg>
        <pc:spChg chg="del">
          <ac:chgData name="Mathias Vercauteren" userId="fa5be325-c4b1-412f-aabb-20c14464bfb7" providerId="ADAL" clId="{25C97D6E-73B0-4140-96CD-2BA9D853D87A}" dt="2024-09-27T04:21:41.116" v="23217" actId="478"/>
          <ac:spMkLst>
            <pc:docMk/>
            <pc:sldMk cId="3252146962" sldId="2147470625"/>
            <ac:spMk id="23" creationId="{51C14DE6-36BB-1C13-BA28-70A780703732}"/>
          </ac:spMkLst>
        </pc:spChg>
        <pc:spChg chg="del">
          <ac:chgData name="Mathias Vercauteren" userId="fa5be325-c4b1-412f-aabb-20c14464bfb7" providerId="ADAL" clId="{25C97D6E-73B0-4140-96CD-2BA9D853D87A}" dt="2024-09-27T04:21:38.976" v="23216" actId="478"/>
          <ac:spMkLst>
            <pc:docMk/>
            <pc:sldMk cId="3252146962" sldId="2147470625"/>
            <ac:spMk id="24" creationId="{39C509FF-9367-8CE0-2899-76F62F695775}"/>
          </ac:spMkLst>
        </pc:spChg>
        <pc:spChg chg="del">
          <ac:chgData name="Mathias Vercauteren" userId="fa5be325-c4b1-412f-aabb-20c14464bfb7" providerId="ADAL" clId="{25C97D6E-73B0-4140-96CD-2BA9D853D87A}" dt="2024-09-27T04:21:38.976" v="23216" actId="478"/>
          <ac:spMkLst>
            <pc:docMk/>
            <pc:sldMk cId="3252146962" sldId="2147470625"/>
            <ac:spMk id="25" creationId="{123561E1-619E-D99B-5A79-C2055503F233}"/>
          </ac:spMkLst>
        </pc:spChg>
        <pc:spChg chg="del">
          <ac:chgData name="Mathias Vercauteren" userId="fa5be325-c4b1-412f-aabb-20c14464bfb7" providerId="ADAL" clId="{25C97D6E-73B0-4140-96CD-2BA9D853D87A}" dt="2024-09-27T04:21:38.976" v="23216" actId="478"/>
          <ac:spMkLst>
            <pc:docMk/>
            <pc:sldMk cId="3252146962" sldId="2147470625"/>
            <ac:spMk id="26" creationId="{93EF8B56-359A-32CA-C772-9C1F68384918}"/>
          </ac:spMkLst>
        </pc:spChg>
        <pc:spChg chg="del">
          <ac:chgData name="Mathias Vercauteren" userId="fa5be325-c4b1-412f-aabb-20c14464bfb7" providerId="ADAL" clId="{25C97D6E-73B0-4140-96CD-2BA9D853D87A}" dt="2024-09-27T04:21:38.976" v="23216" actId="478"/>
          <ac:spMkLst>
            <pc:docMk/>
            <pc:sldMk cId="3252146962" sldId="2147470625"/>
            <ac:spMk id="27" creationId="{06A9B6E0-00B2-5090-5C7A-9352B77E1B23}"/>
          </ac:spMkLst>
        </pc:spChg>
        <pc:spChg chg="del">
          <ac:chgData name="Mathias Vercauteren" userId="fa5be325-c4b1-412f-aabb-20c14464bfb7" providerId="ADAL" clId="{25C97D6E-73B0-4140-96CD-2BA9D853D87A}" dt="2024-09-27T04:21:38.976" v="23216" actId="478"/>
          <ac:spMkLst>
            <pc:docMk/>
            <pc:sldMk cId="3252146962" sldId="2147470625"/>
            <ac:spMk id="28" creationId="{D69707CA-BC59-3DDF-0B22-5622CD89D529}"/>
          </ac:spMkLst>
        </pc:spChg>
        <pc:spChg chg="del">
          <ac:chgData name="Mathias Vercauteren" userId="fa5be325-c4b1-412f-aabb-20c14464bfb7" providerId="ADAL" clId="{25C97D6E-73B0-4140-96CD-2BA9D853D87A}" dt="2024-09-27T04:21:38.976" v="23216" actId="478"/>
          <ac:spMkLst>
            <pc:docMk/>
            <pc:sldMk cId="3252146962" sldId="2147470625"/>
            <ac:spMk id="29" creationId="{96BA4BF5-BEBE-E49B-6674-74A0A883EEBF}"/>
          </ac:spMkLst>
        </pc:spChg>
        <pc:spChg chg="del">
          <ac:chgData name="Mathias Vercauteren" userId="fa5be325-c4b1-412f-aabb-20c14464bfb7" providerId="ADAL" clId="{25C97D6E-73B0-4140-96CD-2BA9D853D87A}" dt="2024-09-27T04:21:38.976" v="23216" actId="478"/>
          <ac:spMkLst>
            <pc:docMk/>
            <pc:sldMk cId="3252146962" sldId="2147470625"/>
            <ac:spMk id="30" creationId="{3D90199F-6424-BB71-1B11-585F3B05B53D}"/>
          </ac:spMkLst>
        </pc:spChg>
        <pc:spChg chg="del">
          <ac:chgData name="Mathias Vercauteren" userId="fa5be325-c4b1-412f-aabb-20c14464bfb7" providerId="ADAL" clId="{25C97D6E-73B0-4140-96CD-2BA9D853D87A}" dt="2024-09-27T04:21:38.976" v="23216" actId="478"/>
          <ac:spMkLst>
            <pc:docMk/>
            <pc:sldMk cId="3252146962" sldId="2147470625"/>
            <ac:spMk id="31" creationId="{17403971-5E09-D57A-F89B-D9E747A756A0}"/>
          </ac:spMkLst>
        </pc:spChg>
        <pc:spChg chg="del">
          <ac:chgData name="Mathias Vercauteren" userId="fa5be325-c4b1-412f-aabb-20c14464bfb7" providerId="ADAL" clId="{25C97D6E-73B0-4140-96CD-2BA9D853D87A}" dt="2024-09-27T04:21:38.976" v="23216" actId="478"/>
          <ac:spMkLst>
            <pc:docMk/>
            <pc:sldMk cId="3252146962" sldId="2147470625"/>
            <ac:spMk id="32" creationId="{AEBAA924-9AA2-6416-1685-2BF85DA7F30C}"/>
          </ac:spMkLst>
        </pc:spChg>
        <pc:spChg chg="del">
          <ac:chgData name="Mathias Vercauteren" userId="fa5be325-c4b1-412f-aabb-20c14464bfb7" providerId="ADAL" clId="{25C97D6E-73B0-4140-96CD-2BA9D853D87A}" dt="2024-09-27T04:21:38.976" v="23216" actId="478"/>
          <ac:spMkLst>
            <pc:docMk/>
            <pc:sldMk cId="3252146962" sldId="2147470625"/>
            <ac:spMk id="33" creationId="{3D52045A-C09E-AF70-B505-BB23A4497B18}"/>
          </ac:spMkLst>
        </pc:spChg>
        <pc:spChg chg="del">
          <ac:chgData name="Mathias Vercauteren" userId="fa5be325-c4b1-412f-aabb-20c14464bfb7" providerId="ADAL" clId="{25C97D6E-73B0-4140-96CD-2BA9D853D87A}" dt="2024-09-27T04:21:38.976" v="23216" actId="478"/>
          <ac:spMkLst>
            <pc:docMk/>
            <pc:sldMk cId="3252146962" sldId="2147470625"/>
            <ac:spMk id="34" creationId="{448D0E1B-01AB-587E-3571-2FB71E2143EF}"/>
          </ac:spMkLst>
        </pc:spChg>
        <pc:spChg chg="del">
          <ac:chgData name="Mathias Vercauteren" userId="fa5be325-c4b1-412f-aabb-20c14464bfb7" providerId="ADAL" clId="{25C97D6E-73B0-4140-96CD-2BA9D853D87A}" dt="2024-09-27T04:21:38.976" v="23216" actId="478"/>
          <ac:spMkLst>
            <pc:docMk/>
            <pc:sldMk cId="3252146962" sldId="2147470625"/>
            <ac:spMk id="35" creationId="{0DFFD7CD-381E-1018-B132-2B2783E5F13D}"/>
          </ac:spMkLst>
        </pc:spChg>
        <pc:spChg chg="del">
          <ac:chgData name="Mathias Vercauteren" userId="fa5be325-c4b1-412f-aabb-20c14464bfb7" providerId="ADAL" clId="{25C97D6E-73B0-4140-96CD-2BA9D853D87A}" dt="2024-09-27T04:21:38.976" v="23216" actId="478"/>
          <ac:spMkLst>
            <pc:docMk/>
            <pc:sldMk cId="3252146962" sldId="2147470625"/>
            <ac:spMk id="36" creationId="{2900FD45-0DE4-0337-E287-411A0BE52852}"/>
          </ac:spMkLst>
        </pc:spChg>
        <pc:spChg chg="del">
          <ac:chgData name="Mathias Vercauteren" userId="fa5be325-c4b1-412f-aabb-20c14464bfb7" providerId="ADAL" clId="{25C97D6E-73B0-4140-96CD-2BA9D853D87A}" dt="2024-09-27T04:21:38.976" v="23216" actId="478"/>
          <ac:spMkLst>
            <pc:docMk/>
            <pc:sldMk cId="3252146962" sldId="2147470625"/>
            <ac:spMk id="37" creationId="{44714DE1-3E6F-D4E1-C775-8E93ED6B5319}"/>
          </ac:spMkLst>
        </pc:spChg>
        <pc:spChg chg="del">
          <ac:chgData name="Mathias Vercauteren" userId="fa5be325-c4b1-412f-aabb-20c14464bfb7" providerId="ADAL" clId="{25C97D6E-73B0-4140-96CD-2BA9D853D87A}" dt="2024-09-27T04:21:38.976" v="23216" actId="478"/>
          <ac:spMkLst>
            <pc:docMk/>
            <pc:sldMk cId="3252146962" sldId="2147470625"/>
            <ac:spMk id="38" creationId="{75CBCAE1-9824-58A7-F32B-3566C988B618}"/>
          </ac:spMkLst>
        </pc:spChg>
        <pc:spChg chg="del">
          <ac:chgData name="Mathias Vercauteren" userId="fa5be325-c4b1-412f-aabb-20c14464bfb7" providerId="ADAL" clId="{25C97D6E-73B0-4140-96CD-2BA9D853D87A}" dt="2024-09-27T04:21:38.976" v="23216" actId="478"/>
          <ac:spMkLst>
            <pc:docMk/>
            <pc:sldMk cId="3252146962" sldId="2147470625"/>
            <ac:spMk id="39" creationId="{BCA8D16B-D8A5-493D-D6E6-DE6D818ECFC2}"/>
          </ac:spMkLst>
        </pc:spChg>
        <pc:spChg chg="del">
          <ac:chgData name="Mathias Vercauteren" userId="fa5be325-c4b1-412f-aabb-20c14464bfb7" providerId="ADAL" clId="{25C97D6E-73B0-4140-96CD-2BA9D853D87A}" dt="2024-09-27T04:21:38.976" v="23216" actId="478"/>
          <ac:spMkLst>
            <pc:docMk/>
            <pc:sldMk cId="3252146962" sldId="2147470625"/>
            <ac:spMk id="40" creationId="{2BB82F75-58C5-DB06-BDF3-295B6AD2F776}"/>
          </ac:spMkLst>
        </pc:spChg>
        <pc:spChg chg="del">
          <ac:chgData name="Mathias Vercauteren" userId="fa5be325-c4b1-412f-aabb-20c14464bfb7" providerId="ADAL" clId="{25C97D6E-73B0-4140-96CD-2BA9D853D87A}" dt="2024-09-27T04:21:38.976" v="23216" actId="478"/>
          <ac:spMkLst>
            <pc:docMk/>
            <pc:sldMk cId="3252146962" sldId="2147470625"/>
            <ac:spMk id="41" creationId="{47C3E964-80AD-2367-59BF-EF346A3B3733}"/>
          </ac:spMkLst>
        </pc:spChg>
        <pc:spChg chg="del">
          <ac:chgData name="Mathias Vercauteren" userId="fa5be325-c4b1-412f-aabb-20c14464bfb7" providerId="ADAL" clId="{25C97D6E-73B0-4140-96CD-2BA9D853D87A}" dt="2024-09-27T04:21:38.976" v="23216" actId="478"/>
          <ac:spMkLst>
            <pc:docMk/>
            <pc:sldMk cId="3252146962" sldId="2147470625"/>
            <ac:spMk id="42" creationId="{424E89A9-237D-B6BB-FD13-FC35EE1E50D5}"/>
          </ac:spMkLst>
        </pc:spChg>
        <pc:spChg chg="del">
          <ac:chgData name="Mathias Vercauteren" userId="fa5be325-c4b1-412f-aabb-20c14464bfb7" providerId="ADAL" clId="{25C97D6E-73B0-4140-96CD-2BA9D853D87A}" dt="2024-09-27T04:21:38.976" v="23216" actId="478"/>
          <ac:spMkLst>
            <pc:docMk/>
            <pc:sldMk cId="3252146962" sldId="2147470625"/>
            <ac:spMk id="43" creationId="{03A364DD-4516-63B0-5A62-A311C1FFF74D}"/>
          </ac:spMkLst>
        </pc:spChg>
        <pc:spChg chg="del">
          <ac:chgData name="Mathias Vercauteren" userId="fa5be325-c4b1-412f-aabb-20c14464bfb7" providerId="ADAL" clId="{25C97D6E-73B0-4140-96CD-2BA9D853D87A}" dt="2024-09-27T04:21:38.976" v="23216" actId="478"/>
          <ac:spMkLst>
            <pc:docMk/>
            <pc:sldMk cId="3252146962" sldId="2147470625"/>
            <ac:spMk id="44" creationId="{07F82499-E99F-7B64-86B5-58910A46ACB2}"/>
          </ac:spMkLst>
        </pc:spChg>
        <pc:spChg chg="del">
          <ac:chgData name="Mathias Vercauteren" userId="fa5be325-c4b1-412f-aabb-20c14464bfb7" providerId="ADAL" clId="{25C97D6E-73B0-4140-96CD-2BA9D853D87A}" dt="2024-09-27T04:21:38.976" v="23216" actId="478"/>
          <ac:spMkLst>
            <pc:docMk/>
            <pc:sldMk cId="3252146962" sldId="2147470625"/>
            <ac:spMk id="45" creationId="{2F3EB56F-F9DC-79BB-A20E-1E859339C050}"/>
          </ac:spMkLst>
        </pc:spChg>
        <pc:spChg chg="del">
          <ac:chgData name="Mathias Vercauteren" userId="fa5be325-c4b1-412f-aabb-20c14464bfb7" providerId="ADAL" clId="{25C97D6E-73B0-4140-96CD-2BA9D853D87A}" dt="2024-09-27T04:21:38.976" v="23216" actId="478"/>
          <ac:spMkLst>
            <pc:docMk/>
            <pc:sldMk cId="3252146962" sldId="2147470625"/>
            <ac:spMk id="46" creationId="{5FD1309E-C76E-B245-76E3-AF8DB472AA62}"/>
          </ac:spMkLst>
        </pc:spChg>
        <pc:spChg chg="del">
          <ac:chgData name="Mathias Vercauteren" userId="fa5be325-c4b1-412f-aabb-20c14464bfb7" providerId="ADAL" clId="{25C97D6E-73B0-4140-96CD-2BA9D853D87A}" dt="2024-09-27T04:21:38.976" v="23216" actId="478"/>
          <ac:spMkLst>
            <pc:docMk/>
            <pc:sldMk cId="3252146962" sldId="2147470625"/>
            <ac:spMk id="47" creationId="{A3752ADD-BEE7-C9E2-76D7-3E2736033CF6}"/>
          </ac:spMkLst>
        </pc:spChg>
        <pc:spChg chg="del">
          <ac:chgData name="Mathias Vercauteren" userId="fa5be325-c4b1-412f-aabb-20c14464bfb7" providerId="ADAL" clId="{25C97D6E-73B0-4140-96CD-2BA9D853D87A}" dt="2024-09-27T04:21:38.976" v="23216" actId="478"/>
          <ac:spMkLst>
            <pc:docMk/>
            <pc:sldMk cId="3252146962" sldId="2147470625"/>
            <ac:spMk id="48" creationId="{B5F04891-5E72-F451-88AE-7A98C866176B}"/>
          </ac:spMkLst>
        </pc:spChg>
        <pc:spChg chg="del">
          <ac:chgData name="Mathias Vercauteren" userId="fa5be325-c4b1-412f-aabb-20c14464bfb7" providerId="ADAL" clId="{25C97D6E-73B0-4140-96CD-2BA9D853D87A}" dt="2024-09-27T04:21:38.976" v="23216" actId="478"/>
          <ac:spMkLst>
            <pc:docMk/>
            <pc:sldMk cId="3252146962" sldId="2147470625"/>
            <ac:spMk id="49" creationId="{EC5F0F3F-2151-5886-83D5-832602ED5DD4}"/>
          </ac:spMkLst>
        </pc:spChg>
        <pc:spChg chg="del">
          <ac:chgData name="Mathias Vercauteren" userId="fa5be325-c4b1-412f-aabb-20c14464bfb7" providerId="ADAL" clId="{25C97D6E-73B0-4140-96CD-2BA9D853D87A}" dt="2024-09-27T04:21:38.976" v="23216" actId="478"/>
          <ac:spMkLst>
            <pc:docMk/>
            <pc:sldMk cId="3252146962" sldId="2147470625"/>
            <ac:spMk id="50" creationId="{25A35536-D034-D18A-FA99-A66553856284}"/>
          </ac:spMkLst>
        </pc:spChg>
        <pc:spChg chg="add mod">
          <ac:chgData name="Mathias Vercauteren" userId="fa5be325-c4b1-412f-aabb-20c14464bfb7" providerId="ADAL" clId="{25C97D6E-73B0-4140-96CD-2BA9D853D87A}" dt="2024-09-27T04:29:54.893" v="23309" actId="2711"/>
          <ac:spMkLst>
            <pc:docMk/>
            <pc:sldMk cId="3252146962" sldId="2147470625"/>
            <ac:spMk id="74" creationId="{E44F481B-95DF-62DB-3959-84DE0E418C9A}"/>
          </ac:spMkLst>
        </pc:spChg>
        <pc:spChg chg="add mod">
          <ac:chgData name="Mathias Vercauteren" userId="fa5be325-c4b1-412f-aabb-20c14464bfb7" providerId="ADAL" clId="{25C97D6E-73B0-4140-96CD-2BA9D853D87A}" dt="2024-09-27T04:29:54.893" v="23309" actId="2711"/>
          <ac:spMkLst>
            <pc:docMk/>
            <pc:sldMk cId="3252146962" sldId="2147470625"/>
            <ac:spMk id="75" creationId="{9AC484EE-182E-CEAE-7FEA-E79F6161E48A}"/>
          </ac:spMkLst>
        </pc:spChg>
        <pc:spChg chg="add mod">
          <ac:chgData name="Mathias Vercauteren" userId="fa5be325-c4b1-412f-aabb-20c14464bfb7" providerId="ADAL" clId="{25C97D6E-73B0-4140-96CD-2BA9D853D87A}" dt="2024-09-27T04:29:54.893" v="23309" actId="2711"/>
          <ac:spMkLst>
            <pc:docMk/>
            <pc:sldMk cId="3252146962" sldId="2147470625"/>
            <ac:spMk id="76" creationId="{630AA5BA-5899-F7CD-611A-F2AD4D02416B}"/>
          </ac:spMkLst>
        </pc:spChg>
        <pc:spChg chg="add mod">
          <ac:chgData name="Mathias Vercauteren" userId="fa5be325-c4b1-412f-aabb-20c14464bfb7" providerId="ADAL" clId="{25C97D6E-73B0-4140-96CD-2BA9D853D87A}" dt="2024-09-27T04:29:54.893" v="23309" actId="2711"/>
          <ac:spMkLst>
            <pc:docMk/>
            <pc:sldMk cId="3252146962" sldId="2147470625"/>
            <ac:spMk id="77" creationId="{1BA1C9FB-8E7E-80EC-530D-EB687EC33915}"/>
          </ac:spMkLst>
        </pc:spChg>
        <pc:spChg chg="add mod">
          <ac:chgData name="Mathias Vercauteren" userId="fa5be325-c4b1-412f-aabb-20c14464bfb7" providerId="ADAL" clId="{25C97D6E-73B0-4140-96CD-2BA9D853D87A}" dt="2024-09-27T04:29:54.893" v="23309" actId="2711"/>
          <ac:spMkLst>
            <pc:docMk/>
            <pc:sldMk cId="3252146962" sldId="2147470625"/>
            <ac:spMk id="78" creationId="{27042813-2597-8541-38FA-9DA420CEF6A4}"/>
          </ac:spMkLst>
        </pc:spChg>
        <pc:spChg chg="add mod">
          <ac:chgData name="Mathias Vercauteren" userId="fa5be325-c4b1-412f-aabb-20c14464bfb7" providerId="ADAL" clId="{25C97D6E-73B0-4140-96CD-2BA9D853D87A}" dt="2024-09-27T04:29:54.893" v="23309" actId="2711"/>
          <ac:spMkLst>
            <pc:docMk/>
            <pc:sldMk cId="3252146962" sldId="2147470625"/>
            <ac:spMk id="79" creationId="{07C0DF26-B29F-C2A8-1472-96D297958E25}"/>
          </ac:spMkLst>
        </pc:spChg>
        <pc:spChg chg="add mod">
          <ac:chgData name="Mathias Vercauteren" userId="fa5be325-c4b1-412f-aabb-20c14464bfb7" providerId="ADAL" clId="{25C97D6E-73B0-4140-96CD-2BA9D853D87A}" dt="2024-09-27T04:29:54.893" v="23309" actId="2711"/>
          <ac:spMkLst>
            <pc:docMk/>
            <pc:sldMk cId="3252146962" sldId="2147470625"/>
            <ac:spMk id="80" creationId="{764D5958-651E-017A-4373-4EFFC9700DD5}"/>
          </ac:spMkLst>
        </pc:spChg>
        <pc:spChg chg="add mod">
          <ac:chgData name="Mathias Vercauteren" userId="fa5be325-c4b1-412f-aabb-20c14464bfb7" providerId="ADAL" clId="{25C97D6E-73B0-4140-96CD-2BA9D853D87A}" dt="2024-09-27T04:29:54.893" v="23309" actId="2711"/>
          <ac:spMkLst>
            <pc:docMk/>
            <pc:sldMk cId="3252146962" sldId="2147470625"/>
            <ac:spMk id="81" creationId="{64403CAE-7443-EF79-843D-F3B8E67E697B}"/>
          </ac:spMkLst>
        </pc:spChg>
        <pc:spChg chg="add mod">
          <ac:chgData name="Mathias Vercauteren" userId="fa5be325-c4b1-412f-aabb-20c14464bfb7" providerId="ADAL" clId="{25C97D6E-73B0-4140-96CD-2BA9D853D87A}" dt="2024-09-27T04:29:54.893" v="23309" actId="2711"/>
          <ac:spMkLst>
            <pc:docMk/>
            <pc:sldMk cId="3252146962" sldId="2147470625"/>
            <ac:spMk id="82" creationId="{78595A57-3A6F-824E-824F-F962CA1EBAD4}"/>
          </ac:spMkLst>
        </pc:spChg>
        <pc:spChg chg="add mod">
          <ac:chgData name="Mathias Vercauteren" userId="fa5be325-c4b1-412f-aabb-20c14464bfb7" providerId="ADAL" clId="{25C97D6E-73B0-4140-96CD-2BA9D853D87A}" dt="2024-09-27T04:29:54.893" v="23309" actId="2711"/>
          <ac:spMkLst>
            <pc:docMk/>
            <pc:sldMk cId="3252146962" sldId="2147470625"/>
            <ac:spMk id="83" creationId="{D864B676-0B18-A007-1880-C6C60BF34B77}"/>
          </ac:spMkLst>
        </pc:spChg>
        <pc:spChg chg="add mod">
          <ac:chgData name="Mathias Vercauteren" userId="fa5be325-c4b1-412f-aabb-20c14464bfb7" providerId="ADAL" clId="{25C97D6E-73B0-4140-96CD-2BA9D853D87A}" dt="2024-09-27T04:29:54.893" v="23309" actId="2711"/>
          <ac:spMkLst>
            <pc:docMk/>
            <pc:sldMk cId="3252146962" sldId="2147470625"/>
            <ac:spMk id="84" creationId="{6C9AE03F-A849-F860-A9C3-64783AA28EEB}"/>
          </ac:spMkLst>
        </pc:spChg>
        <pc:spChg chg="add mod">
          <ac:chgData name="Mathias Vercauteren" userId="fa5be325-c4b1-412f-aabb-20c14464bfb7" providerId="ADAL" clId="{25C97D6E-73B0-4140-96CD-2BA9D853D87A}" dt="2024-09-27T04:29:54.893" v="23309" actId="2711"/>
          <ac:spMkLst>
            <pc:docMk/>
            <pc:sldMk cId="3252146962" sldId="2147470625"/>
            <ac:spMk id="85" creationId="{3A540349-DC10-A30F-9153-931FB47E28F0}"/>
          </ac:spMkLst>
        </pc:spChg>
        <pc:spChg chg="add mod">
          <ac:chgData name="Mathias Vercauteren" userId="fa5be325-c4b1-412f-aabb-20c14464bfb7" providerId="ADAL" clId="{25C97D6E-73B0-4140-96CD-2BA9D853D87A}" dt="2024-09-27T04:29:54.893" v="23309" actId="2711"/>
          <ac:spMkLst>
            <pc:docMk/>
            <pc:sldMk cId="3252146962" sldId="2147470625"/>
            <ac:spMk id="86" creationId="{F0BCA685-D432-8F32-F664-2D6737F4319B}"/>
          </ac:spMkLst>
        </pc:spChg>
        <pc:spChg chg="add mod">
          <ac:chgData name="Mathias Vercauteren" userId="fa5be325-c4b1-412f-aabb-20c14464bfb7" providerId="ADAL" clId="{25C97D6E-73B0-4140-96CD-2BA9D853D87A}" dt="2024-09-27T04:29:54.893" v="23309" actId="2711"/>
          <ac:spMkLst>
            <pc:docMk/>
            <pc:sldMk cId="3252146962" sldId="2147470625"/>
            <ac:spMk id="87" creationId="{1505089C-035C-AEBA-8DFB-7C3EAE008DAE}"/>
          </ac:spMkLst>
        </pc:spChg>
        <pc:spChg chg="add mod">
          <ac:chgData name="Mathias Vercauteren" userId="fa5be325-c4b1-412f-aabb-20c14464bfb7" providerId="ADAL" clId="{25C97D6E-73B0-4140-96CD-2BA9D853D87A}" dt="2024-09-27T04:29:54.893" v="23309" actId="2711"/>
          <ac:spMkLst>
            <pc:docMk/>
            <pc:sldMk cId="3252146962" sldId="2147470625"/>
            <ac:spMk id="88" creationId="{79A559A8-EC97-740A-719D-078114147317}"/>
          </ac:spMkLst>
        </pc:spChg>
        <pc:spChg chg="add mod">
          <ac:chgData name="Mathias Vercauteren" userId="fa5be325-c4b1-412f-aabb-20c14464bfb7" providerId="ADAL" clId="{25C97D6E-73B0-4140-96CD-2BA9D853D87A}" dt="2024-09-27T04:29:54.893" v="23309" actId="2711"/>
          <ac:spMkLst>
            <pc:docMk/>
            <pc:sldMk cId="3252146962" sldId="2147470625"/>
            <ac:spMk id="89" creationId="{96F2323C-51EA-174A-1EA0-BDE01242C0C1}"/>
          </ac:spMkLst>
        </pc:spChg>
        <pc:spChg chg="add mod">
          <ac:chgData name="Mathias Vercauteren" userId="fa5be325-c4b1-412f-aabb-20c14464bfb7" providerId="ADAL" clId="{25C97D6E-73B0-4140-96CD-2BA9D853D87A}" dt="2024-09-27T04:29:54.893" v="23309" actId="2711"/>
          <ac:spMkLst>
            <pc:docMk/>
            <pc:sldMk cId="3252146962" sldId="2147470625"/>
            <ac:spMk id="90" creationId="{1480C1F3-E441-8C8E-F2A5-E08499B22E63}"/>
          </ac:spMkLst>
        </pc:spChg>
        <pc:spChg chg="add mod">
          <ac:chgData name="Mathias Vercauteren" userId="fa5be325-c4b1-412f-aabb-20c14464bfb7" providerId="ADAL" clId="{25C97D6E-73B0-4140-96CD-2BA9D853D87A}" dt="2024-09-27T04:29:54.893" v="23309" actId="2711"/>
          <ac:spMkLst>
            <pc:docMk/>
            <pc:sldMk cId="3252146962" sldId="2147470625"/>
            <ac:spMk id="91" creationId="{9CFDDA44-E5EF-D71F-9C60-7B6B03AE0668}"/>
          </ac:spMkLst>
        </pc:spChg>
        <pc:spChg chg="mod">
          <ac:chgData name="Mathias Vercauteren" userId="fa5be325-c4b1-412f-aabb-20c14464bfb7" providerId="ADAL" clId="{25C97D6E-73B0-4140-96CD-2BA9D853D87A}" dt="2024-09-27T04:29:54.893" v="23309" actId="2711"/>
          <ac:spMkLst>
            <pc:docMk/>
            <pc:sldMk cId="3252146962" sldId="2147470625"/>
            <ac:spMk id="94" creationId="{2B465693-16D4-8181-5142-E0557B3D952F}"/>
          </ac:spMkLst>
        </pc:spChg>
        <pc:spChg chg="mod">
          <ac:chgData name="Mathias Vercauteren" userId="fa5be325-c4b1-412f-aabb-20c14464bfb7" providerId="ADAL" clId="{25C97D6E-73B0-4140-96CD-2BA9D853D87A}" dt="2024-09-27T04:29:54.893" v="23309" actId="2711"/>
          <ac:spMkLst>
            <pc:docMk/>
            <pc:sldMk cId="3252146962" sldId="2147470625"/>
            <ac:spMk id="95" creationId="{79794A75-8276-8F36-7AF1-AF6A03E61365}"/>
          </ac:spMkLst>
        </pc:spChg>
        <pc:spChg chg="mod">
          <ac:chgData name="Mathias Vercauteren" userId="fa5be325-c4b1-412f-aabb-20c14464bfb7" providerId="ADAL" clId="{25C97D6E-73B0-4140-96CD-2BA9D853D87A}" dt="2024-09-27T04:29:54.893" v="23309" actId="2711"/>
          <ac:spMkLst>
            <pc:docMk/>
            <pc:sldMk cId="3252146962" sldId="2147470625"/>
            <ac:spMk id="96" creationId="{09FF494A-70E1-03FE-8D23-D842A33E3FA1}"/>
          </ac:spMkLst>
        </pc:spChg>
        <pc:spChg chg="add mod">
          <ac:chgData name="Mathias Vercauteren" userId="fa5be325-c4b1-412f-aabb-20c14464bfb7" providerId="ADAL" clId="{25C97D6E-73B0-4140-96CD-2BA9D853D87A}" dt="2024-09-27T04:29:54.893" v="23309" actId="2711"/>
          <ac:spMkLst>
            <pc:docMk/>
            <pc:sldMk cId="3252146962" sldId="2147470625"/>
            <ac:spMk id="97" creationId="{AE46308B-3A86-1D00-10E5-3180F5C1AC74}"/>
          </ac:spMkLst>
        </pc:spChg>
        <pc:spChg chg="add mod">
          <ac:chgData name="Mathias Vercauteren" userId="fa5be325-c4b1-412f-aabb-20c14464bfb7" providerId="ADAL" clId="{25C97D6E-73B0-4140-96CD-2BA9D853D87A}" dt="2024-09-27T04:29:54.893" v="23309" actId="2711"/>
          <ac:spMkLst>
            <pc:docMk/>
            <pc:sldMk cId="3252146962" sldId="2147470625"/>
            <ac:spMk id="98" creationId="{B75AE3F3-7F05-E270-43F9-122B5B79E1A3}"/>
          </ac:spMkLst>
        </pc:spChg>
        <pc:spChg chg="add mod">
          <ac:chgData name="Mathias Vercauteren" userId="fa5be325-c4b1-412f-aabb-20c14464bfb7" providerId="ADAL" clId="{25C97D6E-73B0-4140-96CD-2BA9D853D87A}" dt="2024-09-27T04:29:54.893" v="23309" actId="2711"/>
          <ac:spMkLst>
            <pc:docMk/>
            <pc:sldMk cId="3252146962" sldId="2147470625"/>
            <ac:spMk id="99" creationId="{03BB42A7-E3C8-A850-9FFA-57F2004BCB18}"/>
          </ac:spMkLst>
        </pc:spChg>
        <pc:spChg chg="add mod">
          <ac:chgData name="Mathias Vercauteren" userId="fa5be325-c4b1-412f-aabb-20c14464bfb7" providerId="ADAL" clId="{25C97D6E-73B0-4140-96CD-2BA9D853D87A}" dt="2024-09-27T04:29:54.893" v="23309" actId="2711"/>
          <ac:spMkLst>
            <pc:docMk/>
            <pc:sldMk cId="3252146962" sldId="2147470625"/>
            <ac:spMk id="100" creationId="{868BEB95-4D1F-736E-B781-A71AA993D0C0}"/>
          </ac:spMkLst>
        </pc:spChg>
        <pc:spChg chg="add mod">
          <ac:chgData name="Mathias Vercauteren" userId="fa5be325-c4b1-412f-aabb-20c14464bfb7" providerId="ADAL" clId="{25C97D6E-73B0-4140-96CD-2BA9D853D87A}" dt="2024-09-27T04:29:54.893" v="23309" actId="2711"/>
          <ac:spMkLst>
            <pc:docMk/>
            <pc:sldMk cId="3252146962" sldId="2147470625"/>
            <ac:spMk id="101" creationId="{998BDE12-DB42-8701-A358-A6FBB248D681}"/>
          </ac:spMkLst>
        </pc:spChg>
        <pc:spChg chg="add mod">
          <ac:chgData name="Mathias Vercauteren" userId="fa5be325-c4b1-412f-aabb-20c14464bfb7" providerId="ADAL" clId="{25C97D6E-73B0-4140-96CD-2BA9D853D87A}" dt="2024-09-27T04:29:54.893" v="23309" actId="2711"/>
          <ac:spMkLst>
            <pc:docMk/>
            <pc:sldMk cId="3252146962" sldId="2147470625"/>
            <ac:spMk id="102" creationId="{46791CDA-D93F-75B8-AEF6-AE14C1884DAD}"/>
          </ac:spMkLst>
        </pc:spChg>
        <pc:spChg chg="add mod">
          <ac:chgData name="Mathias Vercauteren" userId="fa5be325-c4b1-412f-aabb-20c14464bfb7" providerId="ADAL" clId="{25C97D6E-73B0-4140-96CD-2BA9D853D87A}" dt="2024-09-27T04:29:54.893" v="23309" actId="2711"/>
          <ac:spMkLst>
            <pc:docMk/>
            <pc:sldMk cId="3252146962" sldId="2147470625"/>
            <ac:spMk id="103" creationId="{71CF0C2D-ACE2-4633-8996-86CBDC9FB29A}"/>
          </ac:spMkLst>
        </pc:spChg>
        <pc:spChg chg="add mod">
          <ac:chgData name="Mathias Vercauteren" userId="fa5be325-c4b1-412f-aabb-20c14464bfb7" providerId="ADAL" clId="{25C97D6E-73B0-4140-96CD-2BA9D853D87A}" dt="2024-09-27T04:29:54.893" v="23309" actId="2711"/>
          <ac:spMkLst>
            <pc:docMk/>
            <pc:sldMk cId="3252146962" sldId="2147470625"/>
            <ac:spMk id="104" creationId="{9A22BAAD-AFE1-398D-DFC1-03F9AFB10C9A}"/>
          </ac:spMkLst>
        </pc:spChg>
        <pc:spChg chg="add mod">
          <ac:chgData name="Mathias Vercauteren" userId="fa5be325-c4b1-412f-aabb-20c14464bfb7" providerId="ADAL" clId="{25C97D6E-73B0-4140-96CD-2BA9D853D87A}" dt="2024-09-27T04:29:54.893" v="23309" actId="2711"/>
          <ac:spMkLst>
            <pc:docMk/>
            <pc:sldMk cId="3252146962" sldId="2147470625"/>
            <ac:spMk id="105" creationId="{113FA828-2D29-6B51-506B-0C8206A6E7E0}"/>
          </ac:spMkLst>
        </pc:spChg>
        <pc:spChg chg="add mod">
          <ac:chgData name="Mathias Vercauteren" userId="fa5be325-c4b1-412f-aabb-20c14464bfb7" providerId="ADAL" clId="{25C97D6E-73B0-4140-96CD-2BA9D853D87A}" dt="2024-09-27T04:29:54.893" v="23309" actId="2711"/>
          <ac:spMkLst>
            <pc:docMk/>
            <pc:sldMk cId="3252146962" sldId="2147470625"/>
            <ac:spMk id="106" creationId="{E493C54E-8581-F804-C384-88BDDB27E684}"/>
          </ac:spMkLst>
        </pc:spChg>
        <pc:spChg chg="add mod">
          <ac:chgData name="Mathias Vercauteren" userId="fa5be325-c4b1-412f-aabb-20c14464bfb7" providerId="ADAL" clId="{25C97D6E-73B0-4140-96CD-2BA9D853D87A}" dt="2024-09-27T04:29:54.893" v="23309" actId="2711"/>
          <ac:spMkLst>
            <pc:docMk/>
            <pc:sldMk cId="3252146962" sldId="2147470625"/>
            <ac:spMk id="107" creationId="{7A23ED06-3407-DC69-9875-2F34D7360260}"/>
          </ac:spMkLst>
        </pc:spChg>
        <pc:spChg chg="add mod">
          <ac:chgData name="Mathias Vercauteren" userId="fa5be325-c4b1-412f-aabb-20c14464bfb7" providerId="ADAL" clId="{25C97D6E-73B0-4140-96CD-2BA9D853D87A}" dt="2024-09-27T04:29:54.893" v="23309" actId="2711"/>
          <ac:spMkLst>
            <pc:docMk/>
            <pc:sldMk cId="3252146962" sldId="2147470625"/>
            <ac:spMk id="108" creationId="{E07953F0-D0C8-1C52-89B9-C8940F4F8D1E}"/>
          </ac:spMkLst>
        </pc:spChg>
        <pc:spChg chg="add mod">
          <ac:chgData name="Mathias Vercauteren" userId="fa5be325-c4b1-412f-aabb-20c14464bfb7" providerId="ADAL" clId="{25C97D6E-73B0-4140-96CD-2BA9D853D87A}" dt="2024-09-27T04:29:54.893" v="23309" actId="2711"/>
          <ac:spMkLst>
            <pc:docMk/>
            <pc:sldMk cId="3252146962" sldId="2147470625"/>
            <ac:spMk id="109" creationId="{D58C8D60-9700-0073-3AF5-06E22F6435B2}"/>
          </ac:spMkLst>
        </pc:spChg>
        <pc:spChg chg="add mod">
          <ac:chgData name="Mathias Vercauteren" userId="fa5be325-c4b1-412f-aabb-20c14464bfb7" providerId="ADAL" clId="{25C97D6E-73B0-4140-96CD-2BA9D853D87A}" dt="2024-09-27T04:29:54.893" v="23309" actId="2711"/>
          <ac:spMkLst>
            <pc:docMk/>
            <pc:sldMk cId="3252146962" sldId="2147470625"/>
            <ac:spMk id="110" creationId="{4E64EBAD-D341-A596-D196-D6F08CAF18B2}"/>
          </ac:spMkLst>
        </pc:spChg>
        <pc:spChg chg="add mod">
          <ac:chgData name="Mathias Vercauteren" userId="fa5be325-c4b1-412f-aabb-20c14464bfb7" providerId="ADAL" clId="{25C97D6E-73B0-4140-96CD-2BA9D853D87A}" dt="2024-09-27T04:29:54.893" v="23309" actId="2711"/>
          <ac:spMkLst>
            <pc:docMk/>
            <pc:sldMk cId="3252146962" sldId="2147470625"/>
            <ac:spMk id="111" creationId="{79099BDA-A1BC-3377-7E7C-1ABE2EB0F766}"/>
          </ac:spMkLst>
        </pc:spChg>
        <pc:spChg chg="add mod">
          <ac:chgData name="Mathias Vercauteren" userId="fa5be325-c4b1-412f-aabb-20c14464bfb7" providerId="ADAL" clId="{25C97D6E-73B0-4140-96CD-2BA9D853D87A}" dt="2024-09-27T04:29:54.893" v="23309" actId="2711"/>
          <ac:spMkLst>
            <pc:docMk/>
            <pc:sldMk cId="3252146962" sldId="2147470625"/>
            <ac:spMk id="112" creationId="{4EAAF08D-DD00-F287-4BAC-5A7A105B346D}"/>
          </ac:spMkLst>
        </pc:spChg>
        <pc:spChg chg="mod">
          <ac:chgData name="Mathias Vercauteren" userId="fa5be325-c4b1-412f-aabb-20c14464bfb7" providerId="ADAL" clId="{25C97D6E-73B0-4140-96CD-2BA9D853D87A}" dt="2024-09-27T04:29:54.893" v="23309" actId="2711"/>
          <ac:spMkLst>
            <pc:docMk/>
            <pc:sldMk cId="3252146962" sldId="2147470625"/>
            <ac:spMk id="114" creationId="{12E8BBB2-94A0-A15B-C007-BB878E6C62DF}"/>
          </ac:spMkLst>
        </pc:spChg>
        <pc:spChg chg="mod">
          <ac:chgData name="Mathias Vercauteren" userId="fa5be325-c4b1-412f-aabb-20c14464bfb7" providerId="ADAL" clId="{25C97D6E-73B0-4140-96CD-2BA9D853D87A}" dt="2024-09-27T04:29:54.893" v="23309" actId="2711"/>
          <ac:spMkLst>
            <pc:docMk/>
            <pc:sldMk cId="3252146962" sldId="2147470625"/>
            <ac:spMk id="117" creationId="{06FCCEB2-CBFF-CEB4-0284-7E1CD279B2F4}"/>
          </ac:spMkLst>
        </pc:spChg>
        <pc:spChg chg="mod">
          <ac:chgData name="Mathias Vercauteren" userId="fa5be325-c4b1-412f-aabb-20c14464bfb7" providerId="ADAL" clId="{25C97D6E-73B0-4140-96CD-2BA9D853D87A}" dt="2024-09-27T04:29:54.893" v="23309" actId="2711"/>
          <ac:spMkLst>
            <pc:docMk/>
            <pc:sldMk cId="3252146962" sldId="2147470625"/>
            <ac:spMk id="120" creationId="{11AB3BE0-5D59-7388-1FCD-3DC5C0DEA516}"/>
          </ac:spMkLst>
        </pc:spChg>
        <pc:spChg chg="mod">
          <ac:chgData name="Mathias Vercauteren" userId="fa5be325-c4b1-412f-aabb-20c14464bfb7" providerId="ADAL" clId="{25C97D6E-73B0-4140-96CD-2BA9D853D87A}" dt="2024-09-27T04:29:54.893" v="23309" actId="2711"/>
          <ac:spMkLst>
            <pc:docMk/>
            <pc:sldMk cId="3252146962" sldId="2147470625"/>
            <ac:spMk id="123" creationId="{41DE46CE-FDD6-983E-CA51-AB96D64B9F34}"/>
          </ac:spMkLst>
        </pc:spChg>
        <pc:spChg chg="mod">
          <ac:chgData name="Mathias Vercauteren" userId="fa5be325-c4b1-412f-aabb-20c14464bfb7" providerId="ADAL" clId="{25C97D6E-73B0-4140-96CD-2BA9D853D87A}" dt="2024-09-27T04:29:54.893" v="23309" actId="2711"/>
          <ac:spMkLst>
            <pc:docMk/>
            <pc:sldMk cId="3252146962" sldId="2147470625"/>
            <ac:spMk id="126" creationId="{EED84FE6-B376-92F8-786F-DD297C089A1F}"/>
          </ac:spMkLst>
        </pc:spChg>
        <pc:spChg chg="mod">
          <ac:chgData name="Mathias Vercauteren" userId="fa5be325-c4b1-412f-aabb-20c14464bfb7" providerId="ADAL" clId="{25C97D6E-73B0-4140-96CD-2BA9D853D87A}" dt="2024-09-27T04:29:54.893" v="23309" actId="2711"/>
          <ac:spMkLst>
            <pc:docMk/>
            <pc:sldMk cId="3252146962" sldId="2147470625"/>
            <ac:spMk id="129" creationId="{90C04C3D-61AA-1A9A-3CD5-D7DF5832F489}"/>
          </ac:spMkLst>
        </pc:spChg>
        <pc:spChg chg="mod">
          <ac:chgData name="Mathias Vercauteren" userId="fa5be325-c4b1-412f-aabb-20c14464bfb7" providerId="ADAL" clId="{25C97D6E-73B0-4140-96CD-2BA9D853D87A}" dt="2024-09-27T04:29:54.893" v="23309" actId="2711"/>
          <ac:spMkLst>
            <pc:docMk/>
            <pc:sldMk cId="3252146962" sldId="2147470625"/>
            <ac:spMk id="132" creationId="{005260EF-867D-DB19-9A2B-BD3C3E6267EA}"/>
          </ac:spMkLst>
        </pc:spChg>
        <pc:spChg chg="mod">
          <ac:chgData name="Mathias Vercauteren" userId="fa5be325-c4b1-412f-aabb-20c14464bfb7" providerId="ADAL" clId="{25C97D6E-73B0-4140-96CD-2BA9D853D87A}" dt="2024-09-27T04:29:54.893" v="23309" actId="2711"/>
          <ac:spMkLst>
            <pc:docMk/>
            <pc:sldMk cId="3252146962" sldId="2147470625"/>
            <ac:spMk id="135" creationId="{0B7EE79D-794C-7786-64ED-DBC2898798D7}"/>
          </ac:spMkLst>
        </pc:spChg>
        <pc:spChg chg="mod">
          <ac:chgData name="Mathias Vercauteren" userId="fa5be325-c4b1-412f-aabb-20c14464bfb7" providerId="ADAL" clId="{25C97D6E-73B0-4140-96CD-2BA9D853D87A}" dt="2024-09-27T04:29:54.893" v="23309" actId="2711"/>
          <ac:spMkLst>
            <pc:docMk/>
            <pc:sldMk cId="3252146962" sldId="2147470625"/>
            <ac:spMk id="138" creationId="{66EE00F0-7605-30CF-F8A8-60C413432CD3}"/>
          </ac:spMkLst>
        </pc:spChg>
        <pc:spChg chg="mod">
          <ac:chgData name="Mathias Vercauteren" userId="fa5be325-c4b1-412f-aabb-20c14464bfb7" providerId="ADAL" clId="{25C97D6E-73B0-4140-96CD-2BA9D853D87A}" dt="2024-09-27T04:29:54.893" v="23309" actId="2711"/>
          <ac:spMkLst>
            <pc:docMk/>
            <pc:sldMk cId="3252146962" sldId="2147470625"/>
            <ac:spMk id="141" creationId="{F1C7E5A8-223C-A4BF-338C-0F733F2B0FC7}"/>
          </ac:spMkLst>
        </pc:spChg>
        <pc:grpChg chg="del">
          <ac:chgData name="Mathias Vercauteren" userId="fa5be325-c4b1-412f-aabb-20c14464bfb7" providerId="ADAL" clId="{25C97D6E-73B0-4140-96CD-2BA9D853D87A}" dt="2024-09-27T04:21:38.976" v="23216" actId="478"/>
          <ac:grpSpMkLst>
            <pc:docMk/>
            <pc:sldMk cId="3252146962" sldId="2147470625"/>
            <ac:grpSpMk id="51" creationId="{941E3EB2-528C-E088-87DA-049390C1A407}"/>
          </ac:grpSpMkLst>
        </pc:grpChg>
        <pc:grpChg chg="del">
          <ac:chgData name="Mathias Vercauteren" userId="fa5be325-c4b1-412f-aabb-20c14464bfb7" providerId="ADAL" clId="{25C97D6E-73B0-4140-96CD-2BA9D853D87A}" dt="2024-09-27T04:21:38.976" v="23216" actId="478"/>
          <ac:grpSpMkLst>
            <pc:docMk/>
            <pc:sldMk cId="3252146962" sldId="2147470625"/>
            <ac:grpSpMk id="54" creationId="{6C657ED0-236D-6EC7-6464-C68018B16466}"/>
          </ac:grpSpMkLst>
        </pc:grpChg>
        <pc:grpChg chg="del">
          <ac:chgData name="Mathias Vercauteren" userId="fa5be325-c4b1-412f-aabb-20c14464bfb7" providerId="ADAL" clId="{25C97D6E-73B0-4140-96CD-2BA9D853D87A}" dt="2024-09-27T04:21:38.976" v="23216" actId="478"/>
          <ac:grpSpMkLst>
            <pc:docMk/>
            <pc:sldMk cId="3252146962" sldId="2147470625"/>
            <ac:grpSpMk id="57" creationId="{1236DB88-EEB4-B25F-1EFB-681A1600EC86}"/>
          </ac:grpSpMkLst>
        </pc:grpChg>
        <pc:grpChg chg="add mod">
          <ac:chgData name="Mathias Vercauteren" userId="fa5be325-c4b1-412f-aabb-20c14464bfb7" providerId="ADAL" clId="{25C97D6E-73B0-4140-96CD-2BA9D853D87A}" dt="2024-09-27T04:21:50.720" v="23219" actId="1076"/>
          <ac:grpSpMkLst>
            <pc:docMk/>
            <pc:sldMk cId="3252146962" sldId="2147470625"/>
            <ac:grpSpMk id="92" creationId="{4F2097FC-C725-7A7E-E4D3-BC4F7BD1351F}"/>
          </ac:grpSpMkLst>
        </pc:grpChg>
        <pc:grpChg chg="add mod">
          <ac:chgData name="Mathias Vercauteren" userId="fa5be325-c4b1-412f-aabb-20c14464bfb7" providerId="ADAL" clId="{25C97D6E-73B0-4140-96CD-2BA9D853D87A}" dt="2024-09-27T04:24:04.549" v="23268" actId="164"/>
          <ac:grpSpMkLst>
            <pc:docMk/>
            <pc:sldMk cId="3252146962" sldId="2147470625"/>
            <ac:grpSpMk id="113" creationId="{02DA0D31-89CE-8005-85FF-B75AD7917BC2}"/>
          </ac:grpSpMkLst>
        </pc:grpChg>
        <pc:grpChg chg="add mod">
          <ac:chgData name="Mathias Vercauteren" userId="fa5be325-c4b1-412f-aabb-20c14464bfb7" providerId="ADAL" clId="{25C97D6E-73B0-4140-96CD-2BA9D853D87A}" dt="2024-09-27T04:21:50.720" v="23219" actId="1076"/>
          <ac:grpSpMkLst>
            <pc:docMk/>
            <pc:sldMk cId="3252146962" sldId="2147470625"/>
            <ac:grpSpMk id="116" creationId="{60711693-80AC-35AF-A114-C8A83089C5BE}"/>
          </ac:grpSpMkLst>
        </pc:grpChg>
        <pc:grpChg chg="add mod">
          <ac:chgData name="Mathias Vercauteren" userId="fa5be325-c4b1-412f-aabb-20c14464bfb7" providerId="ADAL" clId="{25C97D6E-73B0-4140-96CD-2BA9D853D87A}" dt="2024-09-27T04:24:33.788" v="23274" actId="164"/>
          <ac:grpSpMkLst>
            <pc:docMk/>
            <pc:sldMk cId="3252146962" sldId="2147470625"/>
            <ac:grpSpMk id="119" creationId="{8D0E9D63-9E9F-0C57-F874-12D5ADB44A6F}"/>
          </ac:grpSpMkLst>
        </pc:grpChg>
        <pc:grpChg chg="add mod">
          <ac:chgData name="Mathias Vercauteren" userId="fa5be325-c4b1-412f-aabb-20c14464bfb7" providerId="ADAL" clId="{25C97D6E-73B0-4140-96CD-2BA9D853D87A}" dt="2024-09-27T04:21:50.720" v="23219" actId="1076"/>
          <ac:grpSpMkLst>
            <pc:docMk/>
            <pc:sldMk cId="3252146962" sldId="2147470625"/>
            <ac:grpSpMk id="122" creationId="{0C9199D4-E58D-2140-7BDA-1543B1E30C1F}"/>
          </ac:grpSpMkLst>
        </pc:grpChg>
        <pc:grpChg chg="add mod">
          <ac:chgData name="Mathias Vercauteren" userId="fa5be325-c4b1-412f-aabb-20c14464bfb7" providerId="ADAL" clId="{25C97D6E-73B0-4140-96CD-2BA9D853D87A}" dt="2024-09-27T04:21:50.720" v="23219" actId="1076"/>
          <ac:grpSpMkLst>
            <pc:docMk/>
            <pc:sldMk cId="3252146962" sldId="2147470625"/>
            <ac:grpSpMk id="125" creationId="{AAA1391F-F404-959B-EDE7-838C6ADFDC5E}"/>
          </ac:grpSpMkLst>
        </pc:grpChg>
        <pc:grpChg chg="add mod">
          <ac:chgData name="Mathias Vercauteren" userId="fa5be325-c4b1-412f-aabb-20c14464bfb7" providerId="ADAL" clId="{25C97D6E-73B0-4140-96CD-2BA9D853D87A}" dt="2024-09-27T04:21:50.720" v="23219" actId="1076"/>
          <ac:grpSpMkLst>
            <pc:docMk/>
            <pc:sldMk cId="3252146962" sldId="2147470625"/>
            <ac:grpSpMk id="128" creationId="{12D629D6-693D-3831-D555-0563E7D4422D}"/>
          </ac:grpSpMkLst>
        </pc:grpChg>
        <pc:grpChg chg="add mod">
          <ac:chgData name="Mathias Vercauteren" userId="fa5be325-c4b1-412f-aabb-20c14464bfb7" providerId="ADAL" clId="{25C97D6E-73B0-4140-96CD-2BA9D853D87A}" dt="2024-09-27T04:21:50.720" v="23219" actId="1076"/>
          <ac:grpSpMkLst>
            <pc:docMk/>
            <pc:sldMk cId="3252146962" sldId="2147470625"/>
            <ac:grpSpMk id="131" creationId="{D2381672-2261-F40A-9643-3E775C6F6D64}"/>
          </ac:grpSpMkLst>
        </pc:grpChg>
        <pc:grpChg chg="add mod">
          <ac:chgData name="Mathias Vercauteren" userId="fa5be325-c4b1-412f-aabb-20c14464bfb7" providerId="ADAL" clId="{25C97D6E-73B0-4140-96CD-2BA9D853D87A}" dt="2024-09-27T04:21:50.720" v="23219" actId="1076"/>
          <ac:grpSpMkLst>
            <pc:docMk/>
            <pc:sldMk cId="3252146962" sldId="2147470625"/>
            <ac:grpSpMk id="134" creationId="{A3A4632D-BBD0-B908-9DDD-ED6CE91B2BE8}"/>
          </ac:grpSpMkLst>
        </pc:grpChg>
        <pc:grpChg chg="add mod">
          <ac:chgData name="Mathias Vercauteren" userId="fa5be325-c4b1-412f-aabb-20c14464bfb7" providerId="ADAL" clId="{25C97D6E-73B0-4140-96CD-2BA9D853D87A}" dt="2024-09-27T04:21:50.720" v="23219" actId="1076"/>
          <ac:grpSpMkLst>
            <pc:docMk/>
            <pc:sldMk cId="3252146962" sldId="2147470625"/>
            <ac:grpSpMk id="137" creationId="{439E4F6A-B918-511F-6B7F-E99ACE7C7FF6}"/>
          </ac:grpSpMkLst>
        </pc:grpChg>
        <pc:grpChg chg="add mod">
          <ac:chgData name="Mathias Vercauteren" userId="fa5be325-c4b1-412f-aabb-20c14464bfb7" providerId="ADAL" clId="{25C97D6E-73B0-4140-96CD-2BA9D853D87A}" dt="2024-09-27T04:21:50.720" v="23219" actId="1076"/>
          <ac:grpSpMkLst>
            <pc:docMk/>
            <pc:sldMk cId="3252146962" sldId="2147470625"/>
            <ac:grpSpMk id="140" creationId="{234ADCB8-0ADA-2028-BA3E-989BD5B2DE16}"/>
          </ac:grpSpMkLst>
        </pc:grpChg>
        <pc:grpChg chg="add mod">
          <ac:chgData name="Mathias Vercauteren" userId="fa5be325-c4b1-412f-aabb-20c14464bfb7" providerId="ADAL" clId="{25C97D6E-73B0-4140-96CD-2BA9D853D87A}" dt="2024-09-27T04:24:04.549" v="23268" actId="164"/>
          <ac:grpSpMkLst>
            <pc:docMk/>
            <pc:sldMk cId="3252146962" sldId="2147470625"/>
            <ac:grpSpMk id="143" creationId="{20A9185A-E2CC-DC29-222C-20FF00006277}"/>
          </ac:grpSpMkLst>
        </pc:grpChg>
        <pc:grpChg chg="add mod">
          <ac:chgData name="Mathias Vercauteren" userId="fa5be325-c4b1-412f-aabb-20c14464bfb7" providerId="ADAL" clId="{25C97D6E-73B0-4140-96CD-2BA9D853D87A}" dt="2024-09-27T04:24:15.640" v="23270" actId="164"/>
          <ac:grpSpMkLst>
            <pc:docMk/>
            <pc:sldMk cId="3252146962" sldId="2147470625"/>
            <ac:grpSpMk id="144" creationId="{46408A27-C4B4-8176-E728-92E6D7C7F9D0}"/>
          </ac:grpSpMkLst>
        </pc:grpChg>
        <pc:grpChg chg="add mod">
          <ac:chgData name="Mathias Vercauteren" userId="fa5be325-c4b1-412f-aabb-20c14464bfb7" providerId="ADAL" clId="{25C97D6E-73B0-4140-96CD-2BA9D853D87A}" dt="2024-09-27T04:24:24.733" v="23272" actId="164"/>
          <ac:grpSpMkLst>
            <pc:docMk/>
            <pc:sldMk cId="3252146962" sldId="2147470625"/>
            <ac:grpSpMk id="145" creationId="{B0859CB1-C4CB-77F0-7B1D-AA09EF49ED8F}"/>
          </ac:grpSpMkLst>
        </pc:grpChg>
        <pc:grpChg chg="add mod">
          <ac:chgData name="Mathias Vercauteren" userId="fa5be325-c4b1-412f-aabb-20c14464bfb7" providerId="ADAL" clId="{25C97D6E-73B0-4140-96CD-2BA9D853D87A}" dt="2024-09-27T04:24:33.788" v="23274" actId="164"/>
          <ac:grpSpMkLst>
            <pc:docMk/>
            <pc:sldMk cId="3252146962" sldId="2147470625"/>
            <ac:grpSpMk id="146" creationId="{287604D5-C859-36B5-41D0-B543DAE90C8C}"/>
          </ac:grpSpMkLst>
        </pc:grpChg>
        <pc:grpChg chg="add mod">
          <ac:chgData name="Mathias Vercauteren" userId="fa5be325-c4b1-412f-aabb-20c14464bfb7" providerId="ADAL" clId="{25C97D6E-73B0-4140-96CD-2BA9D853D87A}" dt="2024-09-27T04:24:46.386" v="23276" actId="164"/>
          <ac:grpSpMkLst>
            <pc:docMk/>
            <pc:sldMk cId="3252146962" sldId="2147470625"/>
            <ac:grpSpMk id="147" creationId="{6FDF4D2B-44E4-DCCA-586F-6A400AF5C204}"/>
          </ac:grpSpMkLst>
        </pc:grpChg>
        <pc:grpChg chg="add mod">
          <ac:chgData name="Mathias Vercauteren" userId="fa5be325-c4b1-412f-aabb-20c14464bfb7" providerId="ADAL" clId="{25C97D6E-73B0-4140-96CD-2BA9D853D87A}" dt="2024-09-27T04:25:13.889" v="23279" actId="164"/>
          <ac:grpSpMkLst>
            <pc:docMk/>
            <pc:sldMk cId="3252146962" sldId="2147470625"/>
            <ac:grpSpMk id="148" creationId="{CBC5A6CB-A63D-5D06-35B0-B63B141687FF}"/>
          </ac:grpSpMkLst>
        </pc:grpChg>
        <pc:picChg chg="add mod">
          <ac:chgData name="Mathias Vercauteren" userId="fa5be325-c4b1-412f-aabb-20c14464bfb7" providerId="ADAL" clId="{25C97D6E-73B0-4140-96CD-2BA9D853D87A}" dt="2024-09-27T04:24:33.788" v="23274" actId="164"/>
          <ac:picMkLst>
            <pc:docMk/>
            <pc:sldMk cId="3252146962" sldId="2147470625"/>
            <ac:picMk id="60" creationId="{A8589910-6F30-B7AA-67C3-84035680D494}"/>
          </ac:picMkLst>
        </pc:picChg>
        <pc:picChg chg="add mod">
          <ac:chgData name="Mathias Vercauteren" userId="fa5be325-c4b1-412f-aabb-20c14464bfb7" providerId="ADAL" clId="{25C97D6E-73B0-4140-96CD-2BA9D853D87A}" dt="2024-09-27T04:21:50.720" v="23219" actId="1076"/>
          <ac:picMkLst>
            <pc:docMk/>
            <pc:sldMk cId="3252146962" sldId="2147470625"/>
            <ac:picMk id="61" creationId="{D3634BE0-A88B-EC00-5D0F-8F8827A436C1}"/>
          </ac:picMkLst>
        </pc:picChg>
        <pc:picChg chg="add mod">
          <ac:chgData name="Mathias Vercauteren" userId="fa5be325-c4b1-412f-aabb-20c14464bfb7" providerId="ADAL" clId="{25C97D6E-73B0-4140-96CD-2BA9D853D87A}" dt="2024-09-27T04:21:50.720" v="23219" actId="1076"/>
          <ac:picMkLst>
            <pc:docMk/>
            <pc:sldMk cId="3252146962" sldId="2147470625"/>
            <ac:picMk id="62" creationId="{2FAC3E9D-3B68-D32F-8EA2-A0BCD12BEA08}"/>
          </ac:picMkLst>
        </pc:picChg>
        <pc:picChg chg="add mod">
          <ac:chgData name="Mathias Vercauteren" userId="fa5be325-c4b1-412f-aabb-20c14464bfb7" providerId="ADAL" clId="{25C97D6E-73B0-4140-96CD-2BA9D853D87A}" dt="2024-09-27T04:24:24.733" v="23272" actId="164"/>
          <ac:picMkLst>
            <pc:docMk/>
            <pc:sldMk cId="3252146962" sldId="2147470625"/>
            <ac:picMk id="63" creationId="{2E7ECD22-77B2-68B3-33B4-2AA67A1C1D19}"/>
          </ac:picMkLst>
        </pc:picChg>
        <pc:picChg chg="add mod">
          <ac:chgData name="Mathias Vercauteren" userId="fa5be325-c4b1-412f-aabb-20c14464bfb7" providerId="ADAL" clId="{25C97D6E-73B0-4140-96CD-2BA9D853D87A}" dt="2024-09-27T04:21:50.720" v="23219" actId="1076"/>
          <ac:picMkLst>
            <pc:docMk/>
            <pc:sldMk cId="3252146962" sldId="2147470625"/>
            <ac:picMk id="64" creationId="{9DA0BA1D-C295-C161-1657-254678A4922B}"/>
          </ac:picMkLst>
        </pc:picChg>
        <pc:picChg chg="add mod">
          <ac:chgData name="Mathias Vercauteren" userId="fa5be325-c4b1-412f-aabb-20c14464bfb7" providerId="ADAL" clId="{25C97D6E-73B0-4140-96CD-2BA9D853D87A}" dt="2024-09-27T04:21:50.720" v="23219" actId="1076"/>
          <ac:picMkLst>
            <pc:docMk/>
            <pc:sldMk cId="3252146962" sldId="2147470625"/>
            <ac:picMk id="65" creationId="{9B092A73-6DDE-03DA-354F-7856892C64E9}"/>
          </ac:picMkLst>
        </pc:picChg>
        <pc:picChg chg="add mod">
          <ac:chgData name="Mathias Vercauteren" userId="fa5be325-c4b1-412f-aabb-20c14464bfb7" providerId="ADAL" clId="{25C97D6E-73B0-4140-96CD-2BA9D853D87A}" dt="2024-09-27T04:24:33.788" v="23274" actId="164"/>
          <ac:picMkLst>
            <pc:docMk/>
            <pc:sldMk cId="3252146962" sldId="2147470625"/>
            <ac:picMk id="66" creationId="{C00115AF-9DB4-3E4C-A239-24EDD7BE21D3}"/>
          </ac:picMkLst>
        </pc:picChg>
        <pc:picChg chg="add mod">
          <ac:chgData name="Mathias Vercauteren" userId="fa5be325-c4b1-412f-aabb-20c14464bfb7" providerId="ADAL" clId="{25C97D6E-73B0-4140-96CD-2BA9D853D87A}" dt="2024-09-27T04:24:46.386" v="23276" actId="164"/>
          <ac:picMkLst>
            <pc:docMk/>
            <pc:sldMk cId="3252146962" sldId="2147470625"/>
            <ac:picMk id="67" creationId="{58A7D09B-A993-A67D-5719-0FB3EC2F4BE4}"/>
          </ac:picMkLst>
        </pc:picChg>
        <pc:picChg chg="add mod">
          <ac:chgData name="Mathias Vercauteren" userId="fa5be325-c4b1-412f-aabb-20c14464bfb7" providerId="ADAL" clId="{25C97D6E-73B0-4140-96CD-2BA9D853D87A}" dt="2024-09-27T04:21:50.720" v="23219" actId="1076"/>
          <ac:picMkLst>
            <pc:docMk/>
            <pc:sldMk cId="3252146962" sldId="2147470625"/>
            <ac:picMk id="68" creationId="{1AF9F1BB-40EB-2128-8D1F-167ED7456E5E}"/>
          </ac:picMkLst>
        </pc:picChg>
        <pc:picChg chg="add mod">
          <ac:chgData name="Mathias Vercauteren" userId="fa5be325-c4b1-412f-aabb-20c14464bfb7" providerId="ADAL" clId="{25C97D6E-73B0-4140-96CD-2BA9D853D87A}" dt="2024-09-27T04:24:24.733" v="23272" actId="164"/>
          <ac:picMkLst>
            <pc:docMk/>
            <pc:sldMk cId="3252146962" sldId="2147470625"/>
            <ac:picMk id="69" creationId="{2C6136E7-7976-DC59-06D6-85B3DE03F6C0}"/>
          </ac:picMkLst>
        </pc:picChg>
        <pc:picChg chg="add mod">
          <ac:chgData name="Mathias Vercauteren" userId="fa5be325-c4b1-412f-aabb-20c14464bfb7" providerId="ADAL" clId="{25C97D6E-73B0-4140-96CD-2BA9D853D87A}" dt="2024-09-27T04:21:50.720" v="23219" actId="1076"/>
          <ac:picMkLst>
            <pc:docMk/>
            <pc:sldMk cId="3252146962" sldId="2147470625"/>
            <ac:picMk id="70" creationId="{6B59B0CF-D358-950F-7B94-B462780A710B}"/>
          </ac:picMkLst>
        </pc:picChg>
        <pc:picChg chg="add mod">
          <ac:chgData name="Mathias Vercauteren" userId="fa5be325-c4b1-412f-aabb-20c14464bfb7" providerId="ADAL" clId="{25C97D6E-73B0-4140-96CD-2BA9D853D87A}" dt="2024-09-27T04:24:04.549" v="23268" actId="164"/>
          <ac:picMkLst>
            <pc:docMk/>
            <pc:sldMk cId="3252146962" sldId="2147470625"/>
            <ac:picMk id="71" creationId="{9663CEAC-F04F-0923-2936-887F5E6311BF}"/>
          </ac:picMkLst>
        </pc:picChg>
        <pc:picChg chg="add mod">
          <ac:chgData name="Mathias Vercauteren" userId="fa5be325-c4b1-412f-aabb-20c14464bfb7" providerId="ADAL" clId="{25C97D6E-73B0-4140-96CD-2BA9D853D87A}" dt="2024-09-27T04:25:13.889" v="23279" actId="164"/>
          <ac:picMkLst>
            <pc:docMk/>
            <pc:sldMk cId="3252146962" sldId="2147470625"/>
            <ac:picMk id="72" creationId="{5A9E8A99-8B0A-5179-B31A-8C32B10AE01B}"/>
          </ac:picMkLst>
        </pc:picChg>
        <pc:picChg chg="add mod">
          <ac:chgData name="Mathias Vercauteren" userId="fa5be325-c4b1-412f-aabb-20c14464bfb7" providerId="ADAL" clId="{25C97D6E-73B0-4140-96CD-2BA9D853D87A}" dt="2024-09-27T04:21:50.720" v="23219" actId="1076"/>
          <ac:picMkLst>
            <pc:docMk/>
            <pc:sldMk cId="3252146962" sldId="2147470625"/>
            <ac:picMk id="73" creationId="{DAB243CC-0885-BD3F-4168-767603029682}"/>
          </ac:picMkLst>
        </pc:picChg>
        <pc:picChg chg="mod">
          <ac:chgData name="Mathias Vercauteren" userId="fa5be325-c4b1-412f-aabb-20c14464bfb7" providerId="ADAL" clId="{25C97D6E-73B0-4140-96CD-2BA9D853D87A}" dt="2024-09-27T04:21:41.634" v="23218"/>
          <ac:picMkLst>
            <pc:docMk/>
            <pc:sldMk cId="3252146962" sldId="2147470625"/>
            <ac:picMk id="93" creationId="{6EF44181-6229-3C18-AF0A-EEFB31854941}"/>
          </ac:picMkLst>
        </pc:picChg>
        <pc:picChg chg="mod">
          <ac:chgData name="Mathias Vercauteren" userId="fa5be325-c4b1-412f-aabb-20c14464bfb7" providerId="ADAL" clId="{25C97D6E-73B0-4140-96CD-2BA9D853D87A}" dt="2024-09-27T04:21:41.634" v="23218"/>
          <ac:picMkLst>
            <pc:docMk/>
            <pc:sldMk cId="3252146962" sldId="2147470625"/>
            <ac:picMk id="115" creationId="{FB04B6A7-9C5C-0F1C-FB60-A193DDB77AD3}"/>
          </ac:picMkLst>
        </pc:picChg>
        <pc:picChg chg="mod">
          <ac:chgData name="Mathias Vercauteren" userId="fa5be325-c4b1-412f-aabb-20c14464bfb7" providerId="ADAL" clId="{25C97D6E-73B0-4140-96CD-2BA9D853D87A}" dt="2024-09-27T04:21:41.634" v="23218"/>
          <ac:picMkLst>
            <pc:docMk/>
            <pc:sldMk cId="3252146962" sldId="2147470625"/>
            <ac:picMk id="118" creationId="{E44B9CDE-0E1A-8BBF-43E1-5640FC353185}"/>
          </ac:picMkLst>
        </pc:picChg>
        <pc:picChg chg="mod">
          <ac:chgData name="Mathias Vercauteren" userId="fa5be325-c4b1-412f-aabb-20c14464bfb7" providerId="ADAL" clId="{25C97D6E-73B0-4140-96CD-2BA9D853D87A}" dt="2024-09-27T04:21:41.634" v="23218"/>
          <ac:picMkLst>
            <pc:docMk/>
            <pc:sldMk cId="3252146962" sldId="2147470625"/>
            <ac:picMk id="121" creationId="{36D8B3CB-0C3F-705C-9491-8D89F6D2AC02}"/>
          </ac:picMkLst>
        </pc:picChg>
        <pc:picChg chg="mod">
          <ac:chgData name="Mathias Vercauteren" userId="fa5be325-c4b1-412f-aabb-20c14464bfb7" providerId="ADAL" clId="{25C97D6E-73B0-4140-96CD-2BA9D853D87A}" dt="2024-09-27T04:21:41.634" v="23218"/>
          <ac:picMkLst>
            <pc:docMk/>
            <pc:sldMk cId="3252146962" sldId="2147470625"/>
            <ac:picMk id="124" creationId="{F63E600D-FE74-7EAD-B15E-5ADA1352F03B}"/>
          </ac:picMkLst>
        </pc:picChg>
        <pc:picChg chg="mod">
          <ac:chgData name="Mathias Vercauteren" userId="fa5be325-c4b1-412f-aabb-20c14464bfb7" providerId="ADAL" clId="{25C97D6E-73B0-4140-96CD-2BA9D853D87A}" dt="2024-09-27T04:21:41.634" v="23218"/>
          <ac:picMkLst>
            <pc:docMk/>
            <pc:sldMk cId="3252146962" sldId="2147470625"/>
            <ac:picMk id="127" creationId="{D2D01EFD-EC01-5343-3EFF-BA4D02FD672A}"/>
          </ac:picMkLst>
        </pc:picChg>
        <pc:picChg chg="mod">
          <ac:chgData name="Mathias Vercauteren" userId="fa5be325-c4b1-412f-aabb-20c14464bfb7" providerId="ADAL" clId="{25C97D6E-73B0-4140-96CD-2BA9D853D87A}" dt="2024-09-27T04:21:41.634" v="23218"/>
          <ac:picMkLst>
            <pc:docMk/>
            <pc:sldMk cId="3252146962" sldId="2147470625"/>
            <ac:picMk id="130" creationId="{CE192FBA-2E46-C188-E870-3577A045DC25}"/>
          </ac:picMkLst>
        </pc:picChg>
        <pc:picChg chg="mod">
          <ac:chgData name="Mathias Vercauteren" userId="fa5be325-c4b1-412f-aabb-20c14464bfb7" providerId="ADAL" clId="{25C97D6E-73B0-4140-96CD-2BA9D853D87A}" dt="2024-09-27T04:21:41.634" v="23218"/>
          <ac:picMkLst>
            <pc:docMk/>
            <pc:sldMk cId="3252146962" sldId="2147470625"/>
            <ac:picMk id="133" creationId="{18FC9168-2AA3-15D0-E0C4-6F4C388DEF83}"/>
          </ac:picMkLst>
        </pc:picChg>
        <pc:picChg chg="mod">
          <ac:chgData name="Mathias Vercauteren" userId="fa5be325-c4b1-412f-aabb-20c14464bfb7" providerId="ADAL" clId="{25C97D6E-73B0-4140-96CD-2BA9D853D87A}" dt="2024-09-27T04:21:41.634" v="23218"/>
          <ac:picMkLst>
            <pc:docMk/>
            <pc:sldMk cId="3252146962" sldId="2147470625"/>
            <ac:picMk id="136" creationId="{1D803AD3-36D2-845B-DA40-C9E2C7BF9C02}"/>
          </ac:picMkLst>
        </pc:picChg>
        <pc:picChg chg="mod">
          <ac:chgData name="Mathias Vercauteren" userId="fa5be325-c4b1-412f-aabb-20c14464bfb7" providerId="ADAL" clId="{25C97D6E-73B0-4140-96CD-2BA9D853D87A}" dt="2024-09-27T04:21:41.634" v="23218"/>
          <ac:picMkLst>
            <pc:docMk/>
            <pc:sldMk cId="3252146962" sldId="2147470625"/>
            <ac:picMk id="139" creationId="{DD2B6634-0E25-B485-19A3-A71B4E778501}"/>
          </ac:picMkLst>
        </pc:picChg>
        <pc:picChg chg="mod">
          <ac:chgData name="Mathias Vercauteren" userId="fa5be325-c4b1-412f-aabb-20c14464bfb7" providerId="ADAL" clId="{25C97D6E-73B0-4140-96CD-2BA9D853D87A}" dt="2024-09-27T04:21:41.634" v="23218"/>
          <ac:picMkLst>
            <pc:docMk/>
            <pc:sldMk cId="3252146962" sldId="2147470625"/>
            <ac:picMk id="142" creationId="{7C8D7700-60AB-E13B-E65D-38C63E9E8538}"/>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1077137904" sldId="2147470626"/>
        </pc:sldMkLst>
        <pc:spChg chg="mod">
          <ac:chgData name="Mathias Vercauteren" userId="fa5be325-c4b1-412f-aabb-20c14464bfb7" providerId="ADAL" clId="{25C97D6E-73B0-4140-96CD-2BA9D853D87A}" dt="2024-09-27T04:29:50.910" v="23308" actId="2711"/>
          <ac:spMkLst>
            <pc:docMk/>
            <pc:sldMk cId="1077137904" sldId="2147470626"/>
            <ac:spMk id="2" creationId="{C8A5EBF4-6C0B-E82E-DCF7-55720A2C10FD}"/>
          </ac:spMkLst>
        </pc:spChg>
        <pc:spChg chg="mod">
          <ac:chgData name="Mathias Vercauteren" userId="fa5be325-c4b1-412f-aabb-20c14464bfb7" providerId="ADAL" clId="{25C97D6E-73B0-4140-96CD-2BA9D853D87A}" dt="2024-09-27T04:29:50.910" v="23308" actId="2711"/>
          <ac:spMkLst>
            <pc:docMk/>
            <pc:sldMk cId="1077137904" sldId="2147470626"/>
            <ac:spMk id="3" creationId="{2C780633-A572-3BD2-CECD-F71BC5FF8723}"/>
          </ac:spMkLst>
        </pc:spChg>
        <pc:spChg chg="mod">
          <ac:chgData name="Mathias Vercauteren" userId="fa5be325-c4b1-412f-aabb-20c14464bfb7" providerId="ADAL" clId="{25C97D6E-73B0-4140-96CD-2BA9D853D87A}" dt="2024-09-27T04:29:50.910" v="23308" actId="2711"/>
          <ac:spMkLst>
            <pc:docMk/>
            <pc:sldMk cId="1077137904" sldId="2147470626"/>
            <ac:spMk id="4" creationId="{75C206A2-9B4F-FF2B-88F0-6656F6A24395}"/>
          </ac:spMkLst>
        </pc:spChg>
        <pc:spChg chg="mod">
          <ac:chgData name="Mathias Vercauteren" userId="fa5be325-c4b1-412f-aabb-20c14464bfb7" providerId="ADAL" clId="{25C97D6E-73B0-4140-96CD-2BA9D853D87A}" dt="2024-09-27T04:29:50.910" v="23308" actId="2711"/>
          <ac:spMkLst>
            <pc:docMk/>
            <pc:sldMk cId="1077137904" sldId="2147470626"/>
            <ac:spMk id="5" creationId="{5C7A90D9-53BF-813B-A37A-A5D78879EFA8}"/>
          </ac:spMkLst>
        </pc:spChg>
        <pc:spChg chg="mod">
          <ac:chgData name="Mathias Vercauteren" userId="fa5be325-c4b1-412f-aabb-20c14464bfb7" providerId="ADAL" clId="{25C97D6E-73B0-4140-96CD-2BA9D853D87A}" dt="2024-09-27T04:29:50.910" v="23308" actId="2711"/>
          <ac:spMkLst>
            <pc:docMk/>
            <pc:sldMk cId="1077137904" sldId="2147470626"/>
            <ac:spMk id="11" creationId="{AB62074C-1E74-9D61-2D01-3F0C7BBFE769}"/>
          </ac:spMkLst>
        </pc:spChg>
        <pc:spChg chg="mod">
          <ac:chgData name="Mathias Vercauteren" userId="fa5be325-c4b1-412f-aabb-20c14464bfb7" providerId="ADAL" clId="{25C97D6E-73B0-4140-96CD-2BA9D853D87A}" dt="2024-09-27T04:29:50.910" v="23308" actId="2711"/>
          <ac:spMkLst>
            <pc:docMk/>
            <pc:sldMk cId="1077137904" sldId="2147470626"/>
            <ac:spMk id="12" creationId="{83E212AC-47E9-57F0-A32C-37D92E9281D8}"/>
          </ac:spMkLst>
        </pc:spChg>
        <pc:spChg chg="mod">
          <ac:chgData name="Mathias Vercauteren" userId="fa5be325-c4b1-412f-aabb-20c14464bfb7" providerId="ADAL" clId="{25C97D6E-73B0-4140-96CD-2BA9D853D87A}" dt="2024-09-27T04:29:50.910" v="23308" actId="2711"/>
          <ac:spMkLst>
            <pc:docMk/>
            <pc:sldMk cId="1077137904" sldId="2147470626"/>
            <ac:spMk id="13" creationId="{1BAE0D6F-FC30-7797-C345-1F8B47F5C896}"/>
          </ac:spMkLst>
        </pc:spChg>
        <pc:spChg chg="mod">
          <ac:chgData name="Mathias Vercauteren" userId="fa5be325-c4b1-412f-aabb-20c14464bfb7" providerId="ADAL" clId="{25C97D6E-73B0-4140-96CD-2BA9D853D87A}" dt="2024-09-27T04:37:57.716" v="23404" actId="20577"/>
          <ac:spMkLst>
            <pc:docMk/>
            <pc:sldMk cId="1077137904" sldId="2147470626"/>
            <ac:spMk id="14" creationId="{AEFF5782-4974-03E8-2D31-0811512B7EB4}"/>
          </ac:spMkLst>
        </pc:spChg>
        <pc:spChg chg="add del mod">
          <ac:chgData name="Mathias Vercauteren" userId="fa5be325-c4b1-412f-aabb-20c14464bfb7" providerId="ADAL" clId="{25C97D6E-73B0-4140-96CD-2BA9D853D87A}" dt="2024-09-27T04:29:45.298" v="23306" actId="478"/>
          <ac:spMkLst>
            <pc:docMk/>
            <pc:sldMk cId="1077137904" sldId="2147470626"/>
            <ac:spMk id="15" creationId="{F54F8AB1-605A-92F5-CD38-9AFCC2AE6138}"/>
          </ac:spMkLst>
        </pc:spChg>
        <pc:spChg chg="add mod">
          <ac:chgData name="Mathias Vercauteren" userId="fa5be325-c4b1-412f-aabb-20c14464bfb7" providerId="ADAL" clId="{25C97D6E-73B0-4140-96CD-2BA9D853D87A}" dt="2024-09-27T04:30:11.654" v="23311" actId="1076"/>
          <ac:spMkLst>
            <pc:docMk/>
            <pc:sldMk cId="1077137904" sldId="2147470626"/>
            <ac:spMk id="16" creationId="{F9954B6F-3759-422F-75BE-D1375E14EC85}"/>
          </ac:spMkLst>
        </pc:spChg>
        <pc:spChg chg="add mod">
          <ac:chgData name="Mathias Vercauteren" userId="fa5be325-c4b1-412f-aabb-20c14464bfb7" providerId="ADAL" clId="{25C97D6E-73B0-4140-96CD-2BA9D853D87A}" dt="2024-09-27T04:30:17.108" v="23312" actId="571"/>
          <ac:spMkLst>
            <pc:docMk/>
            <pc:sldMk cId="1077137904" sldId="2147470626"/>
            <ac:spMk id="17" creationId="{9A997D8B-56CC-7FC1-931F-3F9FD844D30E}"/>
          </ac:spMkLst>
        </pc:spChg>
        <pc:spChg chg="mod">
          <ac:chgData name="Mathias Vercauteren" userId="fa5be325-c4b1-412f-aabb-20c14464bfb7" providerId="ADAL" clId="{25C97D6E-73B0-4140-96CD-2BA9D853D87A}" dt="2024-09-27T04:29:50.910" v="23308" actId="2711"/>
          <ac:spMkLst>
            <pc:docMk/>
            <pc:sldMk cId="1077137904" sldId="2147470626"/>
            <ac:spMk id="18" creationId="{E4B352E5-7095-E9FB-281F-C89CFB72FDF0}"/>
          </ac:spMkLst>
        </pc:spChg>
        <pc:spChg chg="mod">
          <ac:chgData name="Mathias Vercauteren" userId="fa5be325-c4b1-412f-aabb-20c14464bfb7" providerId="ADAL" clId="{25C97D6E-73B0-4140-96CD-2BA9D853D87A}" dt="2024-09-27T04:29:50.910" v="23308" actId="2711"/>
          <ac:spMkLst>
            <pc:docMk/>
            <pc:sldMk cId="1077137904" sldId="2147470626"/>
            <ac:spMk id="19" creationId="{2F91A056-A17A-2799-101A-9A3A706300CC}"/>
          </ac:spMkLst>
        </pc:spChg>
        <pc:spChg chg="add mod">
          <ac:chgData name="Mathias Vercauteren" userId="fa5be325-c4b1-412f-aabb-20c14464bfb7" providerId="ADAL" clId="{25C97D6E-73B0-4140-96CD-2BA9D853D87A}" dt="2024-09-27T04:30:33.459" v="23316" actId="571"/>
          <ac:spMkLst>
            <pc:docMk/>
            <pc:sldMk cId="1077137904" sldId="2147470626"/>
            <ac:spMk id="20" creationId="{36F18CB6-A30B-8277-D901-80C537B1511B}"/>
          </ac:spMkLst>
        </pc:spChg>
        <pc:spChg chg="mod">
          <ac:chgData name="Mathias Vercauteren" userId="fa5be325-c4b1-412f-aabb-20c14464bfb7" providerId="ADAL" clId="{25C97D6E-73B0-4140-96CD-2BA9D853D87A}" dt="2024-09-27T04:29:50.910" v="23308" actId="2711"/>
          <ac:spMkLst>
            <pc:docMk/>
            <pc:sldMk cId="1077137904" sldId="2147470626"/>
            <ac:spMk id="78" creationId="{27042813-2597-8541-38FA-9DA420CEF6A4}"/>
          </ac:spMkLst>
        </pc:spChg>
        <pc:spChg chg="mod">
          <ac:chgData name="Mathias Vercauteren" userId="fa5be325-c4b1-412f-aabb-20c14464bfb7" providerId="ADAL" clId="{25C97D6E-73B0-4140-96CD-2BA9D853D87A}" dt="2024-09-27T04:29:50.910" v="23308" actId="2711"/>
          <ac:spMkLst>
            <pc:docMk/>
            <pc:sldMk cId="1077137904" sldId="2147470626"/>
            <ac:spMk id="79" creationId="{07C0DF26-B29F-C2A8-1472-96D297958E25}"/>
          </ac:spMkLst>
        </pc:spChg>
        <pc:spChg chg="mod">
          <ac:chgData name="Mathias Vercauteren" userId="fa5be325-c4b1-412f-aabb-20c14464bfb7" providerId="ADAL" clId="{25C97D6E-73B0-4140-96CD-2BA9D853D87A}" dt="2024-09-27T04:29:50.910" v="23308" actId="2711"/>
          <ac:spMkLst>
            <pc:docMk/>
            <pc:sldMk cId="1077137904" sldId="2147470626"/>
            <ac:spMk id="80" creationId="{764D5958-651E-017A-4373-4EFFC9700DD5}"/>
          </ac:spMkLst>
        </pc:spChg>
        <pc:spChg chg="mod">
          <ac:chgData name="Mathias Vercauteren" userId="fa5be325-c4b1-412f-aabb-20c14464bfb7" providerId="ADAL" clId="{25C97D6E-73B0-4140-96CD-2BA9D853D87A}" dt="2024-09-27T04:29:50.910" v="23308" actId="2711"/>
          <ac:spMkLst>
            <pc:docMk/>
            <pc:sldMk cId="1077137904" sldId="2147470626"/>
            <ac:spMk id="81" creationId="{64403CAE-7443-EF79-843D-F3B8E67E697B}"/>
          </ac:spMkLst>
        </pc:spChg>
        <pc:spChg chg="mod">
          <ac:chgData name="Mathias Vercauteren" userId="fa5be325-c4b1-412f-aabb-20c14464bfb7" providerId="ADAL" clId="{25C97D6E-73B0-4140-96CD-2BA9D853D87A}" dt="2024-09-27T04:29:50.910" v="23308" actId="2711"/>
          <ac:spMkLst>
            <pc:docMk/>
            <pc:sldMk cId="1077137904" sldId="2147470626"/>
            <ac:spMk id="82" creationId="{78595A57-3A6F-824E-824F-F962CA1EBAD4}"/>
          </ac:spMkLst>
        </pc:spChg>
        <pc:spChg chg="mod">
          <ac:chgData name="Mathias Vercauteren" userId="fa5be325-c4b1-412f-aabb-20c14464bfb7" providerId="ADAL" clId="{25C97D6E-73B0-4140-96CD-2BA9D853D87A}" dt="2024-09-27T04:29:50.910" v="23308" actId="2711"/>
          <ac:spMkLst>
            <pc:docMk/>
            <pc:sldMk cId="1077137904" sldId="2147470626"/>
            <ac:spMk id="83" creationId="{D864B676-0B18-A007-1880-C6C60BF34B77}"/>
          </ac:spMkLst>
        </pc:spChg>
        <pc:spChg chg="mod">
          <ac:chgData name="Mathias Vercauteren" userId="fa5be325-c4b1-412f-aabb-20c14464bfb7" providerId="ADAL" clId="{25C97D6E-73B0-4140-96CD-2BA9D853D87A}" dt="2024-09-27T04:29:50.910" v="23308" actId="2711"/>
          <ac:spMkLst>
            <pc:docMk/>
            <pc:sldMk cId="1077137904" sldId="2147470626"/>
            <ac:spMk id="84" creationId="{6C9AE03F-A849-F860-A9C3-64783AA28EEB}"/>
          </ac:spMkLst>
        </pc:spChg>
        <pc:spChg chg="mod">
          <ac:chgData name="Mathias Vercauteren" userId="fa5be325-c4b1-412f-aabb-20c14464bfb7" providerId="ADAL" clId="{25C97D6E-73B0-4140-96CD-2BA9D853D87A}" dt="2024-09-27T04:29:50.910" v="23308" actId="2711"/>
          <ac:spMkLst>
            <pc:docMk/>
            <pc:sldMk cId="1077137904" sldId="2147470626"/>
            <ac:spMk id="85" creationId="{3A540349-DC10-A30F-9153-931FB47E28F0}"/>
          </ac:spMkLst>
        </pc:spChg>
        <pc:spChg chg="mod">
          <ac:chgData name="Mathias Vercauteren" userId="fa5be325-c4b1-412f-aabb-20c14464bfb7" providerId="ADAL" clId="{25C97D6E-73B0-4140-96CD-2BA9D853D87A}" dt="2024-09-27T04:29:50.910" v="23308" actId="2711"/>
          <ac:spMkLst>
            <pc:docMk/>
            <pc:sldMk cId="1077137904" sldId="2147470626"/>
            <ac:spMk id="86" creationId="{F0BCA685-D432-8F32-F664-2D6737F4319B}"/>
          </ac:spMkLst>
        </pc:spChg>
        <pc:spChg chg="mod">
          <ac:chgData name="Mathias Vercauteren" userId="fa5be325-c4b1-412f-aabb-20c14464bfb7" providerId="ADAL" clId="{25C97D6E-73B0-4140-96CD-2BA9D853D87A}" dt="2024-09-27T04:29:50.910" v="23308" actId="2711"/>
          <ac:spMkLst>
            <pc:docMk/>
            <pc:sldMk cId="1077137904" sldId="2147470626"/>
            <ac:spMk id="87" creationId="{1505089C-035C-AEBA-8DFB-7C3EAE008DAE}"/>
          </ac:spMkLst>
        </pc:spChg>
        <pc:spChg chg="mod">
          <ac:chgData name="Mathias Vercauteren" userId="fa5be325-c4b1-412f-aabb-20c14464bfb7" providerId="ADAL" clId="{25C97D6E-73B0-4140-96CD-2BA9D853D87A}" dt="2024-09-27T04:29:50.910" v="23308" actId="2711"/>
          <ac:spMkLst>
            <pc:docMk/>
            <pc:sldMk cId="1077137904" sldId="2147470626"/>
            <ac:spMk id="88" creationId="{79A559A8-EC97-740A-719D-078114147317}"/>
          </ac:spMkLst>
        </pc:spChg>
        <pc:spChg chg="mod">
          <ac:chgData name="Mathias Vercauteren" userId="fa5be325-c4b1-412f-aabb-20c14464bfb7" providerId="ADAL" clId="{25C97D6E-73B0-4140-96CD-2BA9D853D87A}" dt="2024-09-27T04:29:50.910" v="23308" actId="2711"/>
          <ac:spMkLst>
            <pc:docMk/>
            <pc:sldMk cId="1077137904" sldId="2147470626"/>
            <ac:spMk id="89" creationId="{96F2323C-51EA-174A-1EA0-BDE01242C0C1}"/>
          </ac:spMkLst>
        </pc:spChg>
        <pc:spChg chg="mod">
          <ac:chgData name="Mathias Vercauteren" userId="fa5be325-c4b1-412f-aabb-20c14464bfb7" providerId="ADAL" clId="{25C97D6E-73B0-4140-96CD-2BA9D853D87A}" dt="2024-09-27T04:29:50.910" v="23308" actId="2711"/>
          <ac:spMkLst>
            <pc:docMk/>
            <pc:sldMk cId="1077137904" sldId="2147470626"/>
            <ac:spMk id="90" creationId="{1480C1F3-E441-8C8E-F2A5-E08499B22E63}"/>
          </ac:spMkLst>
        </pc:spChg>
        <pc:spChg chg="mod">
          <ac:chgData name="Mathias Vercauteren" userId="fa5be325-c4b1-412f-aabb-20c14464bfb7" providerId="ADAL" clId="{25C97D6E-73B0-4140-96CD-2BA9D853D87A}" dt="2024-09-27T04:29:50.910" v="23308" actId="2711"/>
          <ac:spMkLst>
            <pc:docMk/>
            <pc:sldMk cId="1077137904" sldId="2147470626"/>
            <ac:spMk id="97" creationId="{AE46308B-3A86-1D00-10E5-3180F5C1AC74}"/>
          </ac:spMkLst>
        </pc:spChg>
        <pc:spChg chg="mod">
          <ac:chgData name="Mathias Vercauteren" userId="fa5be325-c4b1-412f-aabb-20c14464bfb7" providerId="ADAL" clId="{25C97D6E-73B0-4140-96CD-2BA9D853D87A}" dt="2024-09-27T04:29:50.910" v="23308" actId="2711"/>
          <ac:spMkLst>
            <pc:docMk/>
            <pc:sldMk cId="1077137904" sldId="2147470626"/>
            <ac:spMk id="100" creationId="{868BEB95-4D1F-736E-B781-A71AA993D0C0}"/>
          </ac:spMkLst>
        </pc:spChg>
        <pc:spChg chg="mod">
          <ac:chgData name="Mathias Vercauteren" userId="fa5be325-c4b1-412f-aabb-20c14464bfb7" providerId="ADAL" clId="{25C97D6E-73B0-4140-96CD-2BA9D853D87A}" dt="2024-09-27T04:29:50.910" v="23308" actId="2711"/>
          <ac:spMkLst>
            <pc:docMk/>
            <pc:sldMk cId="1077137904" sldId="2147470626"/>
            <ac:spMk id="101" creationId="{998BDE12-DB42-8701-A358-A6FBB248D681}"/>
          </ac:spMkLst>
        </pc:spChg>
        <pc:spChg chg="mod">
          <ac:chgData name="Mathias Vercauteren" userId="fa5be325-c4b1-412f-aabb-20c14464bfb7" providerId="ADAL" clId="{25C97D6E-73B0-4140-96CD-2BA9D853D87A}" dt="2024-09-27T04:29:50.910" v="23308" actId="2711"/>
          <ac:spMkLst>
            <pc:docMk/>
            <pc:sldMk cId="1077137904" sldId="2147470626"/>
            <ac:spMk id="102" creationId="{46791CDA-D93F-75B8-AEF6-AE14C1884DAD}"/>
          </ac:spMkLst>
        </pc:spChg>
        <pc:spChg chg="mod">
          <ac:chgData name="Mathias Vercauteren" userId="fa5be325-c4b1-412f-aabb-20c14464bfb7" providerId="ADAL" clId="{25C97D6E-73B0-4140-96CD-2BA9D853D87A}" dt="2024-09-27T04:29:50.910" v="23308" actId="2711"/>
          <ac:spMkLst>
            <pc:docMk/>
            <pc:sldMk cId="1077137904" sldId="2147470626"/>
            <ac:spMk id="103" creationId="{71CF0C2D-ACE2-4633-8996-86CBDC9FB29A}"/>
          </ac:spMkLst>
        </pc:spChg>
        <pc:grpChg chg="mod">
          <ac:chgData name="Mathias Vercauteren" userId="fa5be325-c4b1-412f-aabb-20c14464bfb7" providerId="ADAL" clId="{25C97D6E-73B0-4140-96CD-2BA9D853D87A}" dt="2024-09-27T04:29:50.910" v="23308" actId="2711"/>
          <ac:grpSpMkLst>
            <pc:docMk/>
            <pc:sldMk cId="1077137904" sldId="2147470626"/>
            <ac:grpSpMk id="6" creationId="{BFCCA5E3-DE5A-6AB0-5DF8-077F3B31D1C3}"/>
          </ac:grpSpMkLst>
        </pc:grpChg>
        <pc:grpChg chg="mod">
          <ac:chgData name="Mathias Vercauteren" userId="fa5be325-c4b1-412f-aabb-20c14464bfb7" providerId="ADAL" clId="{25C97D6E-73B0-4140-96CD-2BA9D853D87A}" dt="2024-09-27T04:29:50.910" v="23308" actId="2711"/>
          <ac:grpSpMkLst>
            <pc:docMk/>
            <pc:sldMk cId="1077137904" sldId="2147470626"/>
            <ac:grpSpMk id="92" creationId="{4F2097FC-C725-7A7E-E4D3-BC4F7BD1351F}"/>
          </ac:grpSpMkLst>
        </pc:grpChg>
        <pc:grpChg chg="mod">
          <ac:chgData name="Mathias Vercauteren" userId="fa5be325-c4b1-412f-aabb-20c14464bfb7" providerId="ADAL" clId="{25C97D6E-73B0-4140-96CD-2BA9D853D87A}" dt="2024-09-27T04:29:50.910" v="23308" actId="2711"/>
          <ac:grpSpMkLst>
            <pc:docMk/>
            <pc:sldMk cId="1077137904" sldId="2147470626"/>
            <ac:grpSpMk id="116" creationId="{60711693-80AC-35AF-A114-C8A83089C5BE}"/>
          </ac:grpSpMkLst>
        </pc:grpChg>
        <pc:grpChg chg="mod">
          <ac:chgData name="Mathias Vercauteren" userId="fa5be325-c4b1-412f-aabb-20c14464bfb7" providerId="ADAL" clId="{25C97D6E-73B0-4140-96CD-2BA9D853D87A}" dt="2024-09-27T04:29:50.910" v="23308" actId="2711"/>
          <ac:grpSpMkLst>
            <pc:docMk/>
            <pc:sldMk cId="1077137904" sldId="2147470626"/>
            <ac:grpSpMk id="122" creationId="{0C9199D4-E58D-2140-7BDA-1543B1E30C1F}"/>
          </ac:grpSpMkLst>
        </pc:grpChg>
        <pc:grpChg chg="mod">
          <ac:chgData name="Mathias Vercauteren" userId="fa5be325-c4b1-412f-aabb-20c14464bfb7" providerId="ADAL" clId="{25C97D6E-73B0-4140-96CD-2BA9D853D87A}" dt="2024-09-27T04:29:50.910" v="23308" actId="2711"/>
          <ac:grpSpMkLst>
            <pc:docMk/>
            <pc:sldMk cId="1077137904" sldId="2147470626"/>
            <ac:grpSpMk id="125" creationId="{AAA1391F-F404-959B-EDE7-838C6ADFDC5E}"/>
          </ac:grpSpMkLst>
        </pc:grpChg>
        <pc:grpChg chg="mod">
          <ac:chgData name="Mathias Vercauteren" userId="fa5be325-c4b1-412f-aabb-20c14464bfb7" providerId="ADAL" clId="{25C97D6E-73B0-4140-96CD-2BA9D853D87A}" dt="2024-09-27T04:29:50.910" v="23308" actId="2711"/>
          <ac:grpSpMkLst>
            <pc:docMk/>
            <pc:sldMk cId="1077137904" sldId="2147470626"/>
            <ac:grpSpMk id="128" creationId="{12D629D6-693D-3831-D555-0563E7D4422D}"/>
          </ac:grpSpMkLst>
        </pc:grpChg>
        <pc:grpChg chg="mod">
          <ac:chgData name="Mathias Vercauteren" userId="fa5be325-c4b1-412f-aabb-20c14464bfb7" providerId="ADAL" clId="{25C97D6E-73B0-4140-96CD-2BA9D853D87A}" dt="2024-09-27T04:29:50.910" v="23308" actId="2711"/>
          <ac:grpSpMkLst>
            <pc:docMk/>
            <pc:sldMk cId="1077137904" sldId="2147470626"/>
            <ac:grpSpMk id="131" creationId="{D2381672-2261-F40A-9643-3E775C6F6D64}"/>
          </ac:grpSpMkLst>
        </pc:grpChg>
        <pc:grpChg chg="mod">
          <ac:chgData name="Mathias Vercauteren" userId="fa5be325-c4b1-412f-aabb-20c14464bfb7" providerId="ADAL" clId="{25C97D6E-73B0-4140-96CD-2BA9D853D87A}" dt="2024-09-27T04:29:50.910" v="23308" actId="2711"/>
          <ac:grpSpMkLst>
            <pc:docMk/>
            <pc:sldMk cId="1077137904" sldId="2147470626"/>
            <ac:grpSpMk id="134" creationId="{A3A4632D-BBD0-B908-9DDD-ED6CE91B2BE8}"/>
          </ac:grpSpMkLst>
        </pc:grpChg>
        <pc:grpChg chg="mod">
          <ac:chgData name="Mathias Vercauteren" userId="fa5be325-c4b1-412f-aabb-20c14464bfb7" providerId="ADAL" clId="{25C97D6E-73B0-4140-96CD-2BA9D853D87A}" dt="2024-09-27T04:29:50.910" v="23308" actId="2711"/>
          <ac:grpSpMkLst>
            <pc:docMk/>
            <pc:sldMk cId="1077137904" sldId="2147470626"/>
            <ac:grpSpMk id="137" creationId="{439E4F6A-B918-511F-6B7F-E99ACE7C7FF6}"/>
          </ac:grpSpMkLst>
        </pc:grpChg>
        <pc:grpChg chg="mod">
          <ac:chgData name="Mathias Vercauteren" userId="fa5be325-c4b1-412f-aabb-20c14464bfb7" providerId="ADAL" clId="{25C97D6E-73B0-4140-96CD-2BA9D853D87A}" dt="2024-09-27T04:29:50.910" v="23308" actId="2711"/>
          <ac:grpSpMkLst>
            <pc:docMk/>
            <pc:sldMk cId="1077137904" sldId="2147470626"/>
            <ac:grpSpMk id="140" creationId="{234ADCB8-0ADA-2028-BA3E-989BD5B2DE16}"/>
          </ac:grpSpMkLst>
        </pc:grpChg>
        <pc:grpChg chg="del">
          <ac:chgData name="Mathias Vercauteren" userId="fa5be325-c4b1-412f-aabb-20c14464bfb7" providerId="ADAL" clId="{25C97D6E-73B0-4140-96CD-2BA9D853D87A}" dt="2024-09-27T04:29:11.911" v="23299" actId="478"/>
          <ac:grpSpMkLst>
            <pc:docMk/>
            <pc:sldMk cId="1077137904" sldId="2147470626"/>
            <ac:grpSpMk id="143" creationId="{20A9185A-E2CC-DC29-222C-20FF00006277}"/>
          </ac:grpSpMkLst>
        </pc:grpChg>
        <pc:grpChg chg="del">
          <ac:chgData name="Mathias Vercauteren" userId="fa5be325-c4b1-412f-aabb-20c14464bfb7" providerId="ADAL" clId="{25C97D6E-73B0-4140-96CD-2BA9D853D87A}" dt="2024-09-27T04:29:10.321" v="23297" actId="478"/>
          <ac:grpSpMkLst>
            <pc:docMk/>
            <pc:sldMk cId="1077137904" sldId="2147470626"/>
            <ac:grpSpMk id="144" creationId="{46408A27-C4B4-8176-E728-92E6D7C7F9D0}"/>
          </ac:grpSpMkLst>
        </pc:grpChg>
        <pc:grpChg chg="del">
          <ac:chgData name="Mathias Vercauteren" userId="fa5be325-c4b1-412f-aabb-20c14464bfb7" providerId="ADAL" clId="{25C97D6E-73B0-4140-96CD-2BA9D853D87A}" dt="2024-09-27T04:29:08.378" v="23296" actId="478"/>
          <ac:grpSpMkLst>
            <pc:docMk/>
            <pc:sldMk cId="1077137904" sldId="2147470626"/>
            <ac:grpSpMk id="145" creationId="{B0859CB1-C4CB-77F0-7B1D-AA09EF49ED8F}"/>
          </ac:grpSpMkLst>
        </pc:grpChg>
        <pc:grpChg chg="del">
          <ac:chgData name="Mathias Vercauteren" userId="fa5be325-c4b1-412f-aabb-20c14464bfb7" providerId="ADAL" clId="{25C97D6E-73B0-4140-96CD-2BA9D853D87A}" dt="2024-09-27T04:29:04.913" v="23294" actId="478"/>
          <ac:grpSpMkLst>
            <pc:docMk/>
            <pc:sldMk cId="1077137904" sldId="2147470626"/>
            <ac:grpSpMk id="146" creationId="{287604D5-C859-36B5-41D0-B543DAE90C8C}"/>
          </ac:grpSpMkLst>
        </pc:grpChg>
        <pc:grpChg chg="del">
          <ac:chgData name="Mathias Vercauteren" userId="fa5be325-c4b1-412f-aabb-20c14464bfb7" providerId="ADAL" clId="{25C97D6E-73B0-4140-96CD-2BA9D853D87A}" dt="2024-09-27T04:29:06.642" v="23295" actId="478"/>
          <ac:grpSpMkLst>
            <pc:docMk/>
            <pc:sldMk cId="1077137904" sldId="2147470626"/>
            <ac:grpSpMk id="147" creationId="{6FDF4D2B-44E4-DCCA-586F-6A400AF5C204}"/>
          </ac:grpSpMkLst>
        </pc:grpChg>
        <pc:grpChg chg="del">
          <ac:chgData name="Mathias Vercauteren" userId="fa5be325-c4b1-412f-aabb-20c14464bfb7" providerId="ADAL" clId="{25C97D6E-73B0-4140-96CD-2BA9D853D87A}" dt="2024-09-27T04:29:10.983" v="23298" actId="478"/>
          <ac:grpSpMkLst>
            <pc:docMk/>
            <pc:sldMk cId="1077137904" sldId="2147470626"/>
            <ac:grpSpMk id="148" creationId="{CBC5A6CB-A63D-5D06-35B0-B63B141687FF}"/>
          </ac:grpSpMkLst>
        </pc:grpChg>
        <pc:picChg chg="mod">
          <ac:chgData name="Mathias Vercauteren" userId="fa5be325-c4b1-412f-aabb-20c14464bfb7" providerId="ADAL" clId="{25C97D6E-73B0-4140-96CD-2BA9D853D87A}" dt="2024-09-27T04:29:50.910" v="23308" actId="2711"/>
          <ac:picMkLst>
            <pc:docMk/>
            <pc:sldMk cId="1077137904" sldId="2147470626"/>
            <ac:picMk id="61" creationId="{D3634BE0-A88B-EC00-5D0F-8F8827A436C1}"/>
          </ac:picMkLst>
        </pc:picChg>
        <pc:picChg chg="mod">
          <ac:chgData name="Mathias Vercauteren" userId="fa5be325-c4b1-412f-aabb-20c14464bfb7" providerId="ADAL" clId="{25C97D6E-73B0-4140-96CD-2BA9D853D87A}" dt="2024-09-27T04:29:50.910" v="23308" actId="2711"/>
          <ac:picMkLst>
            <pc:docMk/>
            <pc:sldMk cId="1077137904" sldId="2147470626"/>
            <ac:picMk id="62" creationId="{2FAC3E9D-3B68-D32F-8EA2-A0BCD12BEA08}"/>
          </ac:picMkLst>
        </pc:picChg>
        <pc:picChg chg="mod">
          <ac:chgData name="Mathias Vercauteren" userId="fa5be325-c4b1-412f-aabb-20c14464bfb7" providerId="ADAL" clId="{25C97D6E-73B0-4140-96CD-2BA9D853D87A}" dt="2024-09-27T04:29:50.910" v="23308" actId="2711"/>
          <ac:picMkLst>
            <pc:docMk/>
            <pc:sldMk cId="1077137904" sldId="2147470626"/>
            <ac:picMk id="64" creationId="{9DA0BA1D-C295-C161-1657-254678A4922B}"/>
          </ac:picMkLst>
        </pc:picChg>
        <pc:picChg chg="mod">
          <ac:chgData name="Mathias Vercauteren" userId="fa5be325-c4b1-412f-aabb-20c14464bfb7" providerId="ADAL" clId="{25C97D6E-73B0-4140-96CD-2BA9D853D87A}" dt="2024-09-27T04:29:50.910" v="23308" actId="2711"/>
          <ac:picMkLst>
            <pc:docMk/>
            <pc:sldMk cId="1077137904" sldId="2147470626"/>
            <ac:picMk id="65" creationId="{9B092A73-6DDE-03DA-354F-7856892C64E9}"/>
          </ac:picMkLst>
        </pc:picChg>
        <pc:picChg chg="mod">
          <ac:chgData name="Mathias Vercauteren" userId="fa5be325-c4b1-412f-aabb-20c14464bfb7" providerId="ADAL" clId="{25C97D6E-73B0-4140-96CD-2BA9D853D87A}" dt="2024-09-27T04:29:50.910" v="23308" actId="2711"/>
          <ac:picMkLst>
            <pc:docMk/>
            <pc:sldMk cId="1077137904" sldId="2147470626"/>
            <ac:picMk id="68" creationId="{1AF9F1BB-40EB-2128-8D1F-167ED7456E5E}"/>
          </ac:picMkLst>
        </pc:picChg>
        <pc:picChg chg="mod">
          <ac:chgData name="Mathias Vercauteren" userId="fa5be325-c4b1-412f-aabb-20c14464bfb7" providerId="ADAL" clId="{25C97D6E-73B0-4140-96CD-2BA9D853D87A}" dt="2024-09-27T04:29:50.910" v="23308" actId="2711"/>
          <ac:picMkLst>
            <pc:docMk/>
            <pc:sldMk cId="1077137904" sldId="2147470626"/>
            <ac:picMk id="70" creationId="{6B59B0CF-D358-950F-7B94-B462780A710B}"/>
          </ac:picMkLst>
        </pc:picChg>
        <pc:picChg chg="mod">
          <ac:chgData name="Mathias Vercauteren" userId="fa5be325-c4b1-412f-aabb-20c14464bfb7" providerId="ADAL" clId="{25C97D6E-73B0-4140-96CD-2BA9D853D87A}" dt="2024-09-27T04:29:50.910" v="23308" actId="2711"/>
          <ac:picMkLst>
            <pc:docMk/>
            <pc:sldMk cId="1077137904" sldId="2147470626"/>
            <ac:picMk id="73" creationId="{DAB243CC-0885-BD3F-4168-767603029682}"/>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2755761345" sldId="2147470627"/>
        </pc:sldMkLst>
        <pc:spChg chg="del">
          <ac:chgData name="Mathias Vercauteren" userId="fa5be325-c4b1-412f-aabb-20c14464bfb7" providerId="ADAL" clId="{25C97D6E-73B0-4140-96CD-2BA9D853D87A}" dt="2024-09-27T04:34:09.965" v="23321" actId="478"/>
          <ac:spMkLst>
            <pc:docMk/>
            <pc:sldMk cId="2755761345" sldId="2147470627"/>
            <ac:spMk id="13" creationId="{1BAE0D6F-FC30-7797-C345-1F8B47F5C896}"/>
          </ac:spMkLst>
        </pc:spChg>
        <pc:spChg chg="mod">
          <ac:chgData name="Mathias Vercauteren" userId="fa5be325-c4b1-412f-aabb-20c14464bfb7" providerId="ADAL" clId="{25C97D6E-73B0-4140-96CD-2BA9D853D87A}" dt="2024-09-27T04:37:59.838" v="23405" actId="20577"/>
          <ac:spMkLst>
            <pc:docMk/>
            <pc:sldMk cId="2755761345" sldId="2147470627"/>
            <ac:spMk id="14" creationId="{AEFF5782-4974-03E8-2D31-0811512B7EB4}"/>
          </ac:spMkLst>
        </pc:spChg>
        <pc:spChg chg="add mod">
          <ac:chgData name="Mathias Vercauteren" userId="fa5be325-c4b1-412f-aabb-20c14464bfb7" providerId="ADAL" clId="{25C97D6E-73B0-4140-96CD-2BA9D853D87A}" dt="2024-09-27T04:34:48.874" v="23345" actId="14100"/>
          <ac:spMkLst>
            <pc:docMk/>
            <pc:sldMk cId="2755761345" sldId="2147470627"/>
            <ac:spMk id="15" creationId="{D2C3FB4F-12D5-B433-EEC7-E28E2C1ACAE8}"/>
          </ac:spMkLst>
        </pc:spChg>
        <pc:spChg chg="del">
          <ac:chgData name="Mathias Vercauteren" userId="fa5be325-c4b1-412f-aabb-20c14464bfb7" providerId="ADAL" clId="{25C97D6E-73B0-4140-96CD-2BA9D853D87A}" dt="2024-09-27T04:35:33.085" v="23354" actId="478"/>
          <ac:spMkLst>
            <pc:docMk/>
            <pc:sldMk cId="2755761345" sldId="2147470627"/>
            <ac:spMk id="16" creationId="{F9954B6F-3759-422F-75BE-D1375E14EC85}"/>
          </ac:spMkLst>
        </pc:spChg>
        <pc:spChg chg="del">
          <ac:chgData name="Mathias Vercauteren" userId="fa5be325-c4b1-412f-aabb-20c14464bfb7" providerId="ADAL" clId="{25C97D6E-73B0-4140-96CD-2BA9D853D87A}" dt="2024-09-27T04:35:33.085" v="23354" actId="478"/>
          <ac:spMkLst>
            <pc:docMk/>
            <pc:sldMk cId="2755761345" sldId="2147470627"/>
            <ac:spMk id="17" creationId="{9A997D8B-56CC-7FC1-931F-3F9FD844D30E}"/>
          </ac:spMkLst>
        </pc:spChg>
        <pc:spChg chg="del">
          <ac:chgData name="Mathias Vercauteren" userId="fa5be325-c4b1-412f-aabb-20c14464bfb7" providerId="ADAL" clId="{25C97D6E-73B0-4140-96CD-2BA9D853D87A}" dt="2024-09-27T04:35:33.085" v="23354" actId="478"/>
          <ac:spMkLst>
            <pc:docMk/>
            <pc:sldMk cId="2755761345" sldId="2147470627"/>
            <ac:spMk id="20" creationId="{36F18CB6-A30B-8277-D901-80C537B1511B}"/>
          </ac:spMkLst>
        </pc:spChg>
        <pc:spChg chg="add mod">
          <ac:chgData name="Mathias Vercauteren" userId="fa5be325-c4b1-412f-aabb-20c14464bfb7" providerId="ADAL" clId="{25C97D6E-73B0-4140-96CD-2BA9D853D87A}" dt="2024-09-27T04:34:43.455" v="23344" actId="207"/>
          <ac:spMkLst>
            <pc:docMk/>
            <pc:sldMk cId="2755761345" sldId="2147470627"/>
            <ac:spMk id="21" creationId="{FE133C9B-5B44-EDBB-E146-0068F122081B}"/>
          </ac:spMkLst>
        </pc:spChg>
        <pc:spChg chg="add del mod">
          <ac:chgData name="Mathias Vercauteren" userId="fa5be325-c4b1-412f-aabb-20c14464bfb7" providerId="ADAL" clId="{25C97D6E-73B0-4140-96CD-2BA9D853D87A}" dt="2024-09-27T04:35:17.076" v="23352" actId="478"/>
          <ac:spMkLst>
            <pc:docMk/>
            <pc:sldMk cId="2755761345" sldId="2147470627"/>
            <ac:spMk id="23" creationId="{95C3F0D1-618F-F67F-2087-DDDC02BBDF04}"/>
          </ac:spMkLst>
        </pc:spChg>
        <pc:spChg chg="add del mod">
          <ac:chgData name="Mathias Vercauteren" userId="fa5be325-c4b1-412f-aabb-20c14464bfb7" providerId="ADAL" clId="{25C97D6E-73B0-4140-96CD-2BA9D853D87A}" dt="2024-09-27T04:35:17.076" v="23352" actId="478"/>
          <ac:spMkLst>
            <pc:docMk/>
            <pc:sldMk cId="2755761345" sldId="2147470627"/>
            <ac:spMk id="24" creationId="{0A2FAF77-A71C-A8A0-0CEE-925A8C59CAE8}"/>
          </ac:spMkLst>
        </pc:spChg>
        <pc:spChg chg="mod">
          <ac:chgData name="Mathias Vercauteren" userId="fa5be325-c4b1-412f-aabb-20c14464bfb7" providerId="ADAL" clId="{25C97D6E-73B0-4140-96CD-2BA9D853D87A}" dt="2024-09-27T04:35:01.238" v="23349"/>
          <ac:spMkLst>
            <pc:docMk/>
            <pc:sldMk cId="2755761345" sldId="2147470627"/>
            <ac:spMk id="26" creationId="{ECA239F1-80CE-19E8-1D63-7881A352C108}"/>
          </ac:spMkLst>
        </pc:spChg>
        <pc:spChg chg="mod">
          <ac:chgData name="Mathias Vercauteren" userId="fa5be325-c4b1-412f-aabb-20c14464bfb7" providerId="ADAL" clId="{25C97D6E-73B0-4140-96CD-2BA9D853D87A}" dt="2024-09-27T04:35:01.238" v="23349"/>
          <ac:spMkLst>
            <pc:docMk/>
            <pc:sldMk cId="2755761345" sldId="2147470627"/>
            <ac:spMk id="29" creationId="{8F291F77-76C4-0328-B4A9-FE1759C7470B}"/>
          </ac:spMkLst>
        </pc:spChg>
        <pc:spChg chg="mod">
          <ac:chgData name="Mathias Vercauteren" userId="fa5be325-c4b1-412f-aabb-20c14464bfb7" providerId="ADAL" clId="{25C97D6E-73B0-4140-96CD-2BA9D853D87A}" dt="2024-09-27T04:35:01.238" v="23349"/>
          <ac:spMkLst>
            <pc:docMk/>
            <pc:sldMk cId="2755761345" sldId="2147470627"/>
            <ac:spMk id="32" creationId="{69A943FE-C95F-F6F5-E541-ECE958F4812B}"/>
          </ac:spMkLst>
        </pc:spChg>
        <pc:spChg chg="add mod">
          <ac:chgData name="Mathias Vercauteren" userId="fa5be325-c4b1-412f-aabb-20c14464bfb7" providerId="ADAL" clId="{25C97D6E-73B0-4140-96CD-2BA9D853D87A}" dt="2024-09-27T04:35:20.154" v="23353" actId="1076"/>
          <ac:spMkLst>
            <pc:docMk/>
            <pc:sldMk cId="2755761345" sldId="2147470627"/>
            <ac:spMk id="34" creationId="{BA5C5815-72FE-B7D9-6C7D-F18480FFF3C3}"/>
          </ac:spMkLst>
        </pc:spChg>
        <pc:spChg chg="add mod">
          <ac:chgData name="Mathias Vercauteren" userId="fa5be325-c4b1-412f-aabb-20c14464bfb7" providerId="ADAL" clId="{25C97D6E-73B0-4140-96CD-2BA9D853D87A}" dt="2024-09-27T04:35:20.154" v="23353" actId="1076"/>
          <ac:spMkLst>
            <pc:docMk/>
            <pc:sldMk cId="2755761345" sldId="2147470627"/>
            <ac:spMk id="35" creationId="{8ECBC325-05F7-4188-B2F0-5F987EBA1CDE}"/>
          </ac:spMkLst>
        </pc:spChg>
        <pc:spChg chg="add mod">
          <ac:chgData name="Mathias Vercauteren" userId="fa5be325-c4b1-412f-aabb-20c14464bfb7" providerId="ADAL" clId="{25C97D6E-73B0-4140-96CD-2BA9D853D87A}" dt="2024-09-27T04:35:20.154" v="23353" actId="1076"/>
          <ac:spMkLst>
            <pc:docMk/>
            <pc:sldMk cId="2755761345" sldId="2147470627"/>
            <ac:spMk id="36" creationId="{0B0BBA52-546E-3C5E-F6E8-D9F2563F36B8}"/>
          </ac:spMkLst>
        </pc:spChg>
        <pc:spChg chg="add mod">
          <ac:chgData name="Mathias Vercauteren" userId="fa5be325-c4b1-412f-aabb-20c14464bfb7" providerId="ADAL" clId="{25C97D6E-73B0-4140-96CD-2BA9D853D87A}" dt="2024-09-27T04:35:20.154" v="23353" actId="1076"/>
          <ac:spMkLst>
            <pc:docMk/>
            <pc:sldMk cId="2755761345" sldId="2147470627"/>
            <ac:spMk id="37" creationId="{1B5CDC26-4C06-8760-64AD-38F0D6F3BD99}"/>
          </ac:spMkLst>
        </pc:spChg>
        <pc:spChg chg="add mod">
          <ac:chgData name="Mathias Vercauteren" userId="fa5be325-c4b1-412f-aabb-20c14464bfb7" providerId="ADAL" clId="{25C97D6E-73B0-4140-96CD-2BA9D853D87A}" dt="2024-09-27T04:35:20.154" v="23353" actId="1076"/>
          <ac:spMkLst>
            <pc:docMk/>
            <pc:sldMk cId="2755761345" sldId="2147470627"/>
            <ac:spMk id="38" creationId="{B806F70B-B067-75E2-337F-53EFF6821269}"/>
          </ac:spMkLst>
        </pc:spChg>
        <pc:spChg chg="add mod">
          <ac:chgData name="Mathias Vercauteren" userId="fa5be325-c4b1-412f-aabb-20c14464bfb7" providerId="ADAL" clId="{25C97D6E-73B0-4140-96CD-2BA9D853D87A}" dt="2024-09-27T04:35:20.154" v="23353" actId="1076"/>
          <ac:spMkLst>
            <pc:docMk/>
            <pc:sldMk cId="2755761345" sldId="2147470627"/>
            <ac:spMk id="39" creationId="{7D306465-C118-DCB4-F9CF-0B2761FBA7D8}"/>
          </ac:spMkLst>
        </pc:spChg>
        <pc:spChg chg="add mod">
          <ac:chgData name="Mathias Vercauteren" userId="fa5be325-c4b1-412f-aabb-20c14464bfb7" providerId="ADAL" clId="{25C97D6E-73B0-4140-96CD-2BA9D853D87A}" dt="2024-09-27T04:35:20.154" v="23353" actId="1076"/>
          <ac:spMkLst>
            <pc:docMk/>
            <pc:sldMk cId="2755761345" sldId="2147470627"/>
            <ac:spMk id="40" creationId="{DDD76E88-855B-DE9D-D72D-A1FE66626E11}"/>
          </ac:spMkLst>
        </pc:spChg>
        <pc:spChg chg="add mod">
          <ac:chgData name="Mathias Vercauteren" userId="fa5be325-c4b1-412f-aabb-20c14464bfb7" providerId="ADAL" clId="{25C97D6E-73B0-4140-96CD-2BA9D853D87A}" dt="2024-09-27T04:35:20.154" v="23353" actId="1076"/>
          <ac:spMkLst>
            <pc:docMk/>
            <pc:sldMk cId="2755761345" sldId="2147470627"/>
            <ac:spMk id="41" creationId="{23F6063A-2A02-3888-C411-F081459590EE}"/>
          </ac:spMkLst>
        </pc:spChg>
        <pc:spChg chg="add mod">
          <ac:chgData name="Mathias Vercauteren" userId="fa5be325-c4b1-412f-aabb-20c14464bfb7" providerId="ADAL" clId="{25C97D6E-73B0-4140-96CD-2BA9D853D87A}" dt="2024-09-27T04:35:20.154" v="23353" actId="1076"/>
          <ac:spMkLst>
            <pc:docMk/>
            <pc:sldMk cId="2755761345" sldId="2147470627"/>
            <ac:spMk id="42" creationId="{FBE7BA2A-FEA0-C313-EE60-781E4C962408}"/>
          </ac:spMkLst>
        </pc:spChg>
        <pc:spChg chg="add mod">
          <ac:chgData name="Mathias Vercauteren" userId="fa5be325-c4b1-412f-aabb-20c14464bfb7" providerId="ADAL" clId="{25C97D6E-73B0-4140-96CD-2BA9D853D87A}" dt="2024-09-27T04:35:20.154" v="23353" actId="1076"/>
          <ac:spMkLst>
            <pc:docMk/>
            <pc:sldMk cId="2755761345" sldId="2147470627"/>
            <ac:spMk id="43" creationId="{363F6B0D-E498-0C7C-2C60-6D173E0C21FA}"/>
          </ac:spMkLst>
        </pc:spChg>
        <pc:spChg chg="add mod">
          <ac:chgData name="Mathias Vercauteren" userId="fa5be325-c4b1-412f-aabb-20c14464bfb7" providerId="ADAL" clId="{25C97D6E-73B0-4140-96CD-2BA9D853D87A}" dt="2024-09-27T04:35:20.154" v="23353" actId="1076"/>
          <ac:spMkLst>
            <pc:docMk/>
            <pc:sldMk cId="2755761345" sldId="2147470627"/>
            <ac:spMk id="44" creationId="{771AD1FD-631B-8B3D-3B73-9E8AA11C626D}"/>
          </ac:spMkLst>
        </pc:spChg>
        <pc:spChg chg="add mod">
          <ac:chgData name="Mathias Vercauteren" userId="fa5be325-c4b1-412f-aabb-20c14464bfb7" providerId="ADAL" clId="{25C97D6E-73B0-4140-96CD-2BA9D853D87A}" dt="2024-09-27T04:35:20.154" v="23353" actId="1076"/>
          <ac:spMkLst>
            <pc:docMk/>
            <pc:sldMk cId="2755761345" sldId="2147470627"/>
            <ac:spMk id="45" creationId="{21CB352C-929A-DB81-34D6-4A9FEE9FFBA8}"/>
          </ac:spMkLst>
        </pc:spChg>
        <pc:spChg chg="add mod">
          <ac:chgData name="Mathias Vercauteren" userId="fa5be325-c4b1-412f-aabb-20c14464bfb7" providerId="ADAL" clId="{25C97D6E-73B0-4140-96CD-2BA9D853D87A}" dt="2024-09-27T04:35:20.154" v="23353" actId="1076"/>
          <ac:spMkLst>
            <pc:docMk/>
            <pc:sldMk cId="2755761345" sldId="2147470627"/>
            <ac:spMk id="46" creationId="{EF3BE87B-981A-38D3-8AD4-C6D43C76AEDD}"/>
          </ac:spMkLst>
        </pc:spChg>
        <pc:spChg chg="add mod">
          <ac:chgData name="Mathias Vercauteren" userId="fa5be325-c4b1-412f-aabb-20c14464bfb7" providerId="ADAL" clId="{25C97D6E-73B0-4140-96CD-2BA9D853D87A}" dt="2024-09-27T04:35:20.154" v="23353" actId="1076"/>
          <ac:spMkLst>
            <pc:docMk/>
            <pc:sldMk cId="2755761345" sldId="2147470627"/>
            <ac:spMk id="47" creationId="{721DFC73-7D0F-5F70-9799-856F8C9A4959}"/>
          </ac:spMkLst>
        </pc:spChg>
        <pc:spChg chg="add mod">
          <ac:chgData name="Mathias Vercauteren" userId="fa5be325-c4b1-412f-aabb-20c14464bfb7" providerId="ADAL" clId="{25C97D6E-73B0-4140-96CD-2BA9D853D87A}" dt="2024-09-27T04:35:20.154" v="23353" actId="1076"/>
          <ac:spMkLst>
            <pc:docMk/>
            <pc:sldMk cId="2755761345" sldId="2147470627"/>
            <ac:spMk id="48" creationId="{5BB10CBA-A8FB-705E-4904-7764A81F057E}"/>
          </ac:spMkLst>
        </pc:spChg>
        <pc:spChg chg="add mod">
          <ac:chgData name="Mathias Vercauteren" userId="fa5be325-c4b1-412f-aabb-20c14464bfb7" providerId="ADAL" clId="{25C97D6E-73B0-4140-96CD-2BA9D853D87A}" dt="2024-09-27T04:35:20.154" v="23353" actId="1076"/>
          <ac:spMkLst>
            <pc:docMk/>
            <pc:sldMk cId="2755761345" sldId="2147470627"/>
            <ac:spMk id="49" creationId="{33208440-EA48-748E-30E6-02E020F20F4A}"/>
          </ac:spMkLst>
        </pc:spChg>
        <pc:spChg chg="add del mod">
          <ac:chgData name="Mathias Vercauteren" userId="fa5be325-c4b1-412f-aabb-20c14464bfb7" providerId="ADAL" clId="{25C97D6E-73B0-4140-96CD-2BA9D853D87A}" dt="2024-09-27T04:35:17.076" v="23352" actId="478"/>
          <ac:spMkLst>
            <pc:docMk/>
            <pc:sldMk cId="2755761345" sldId="2147470627"/>
            <ac:spMk id="50" creationId="{8DD4605F-1A86-46C8-28CB-A91A3F7B416C}"/>
          </ac:spMkLst>
        </pc:spChg>
        <pc:spChg chg="add del mod">
          <ac:chgData name="Mathias Vercauteren" userId="fa5be325-c4b1-412f-aabb-20c14464bfb7" providerId="ADAL" clId="{25C97D6E-73B0-4140-96CD-2BA9D853D87A}" dt="2024-09-27T04:35:17.076" v="23352" actId="478"/>
          <ac:spMkLst>
            <pc:docMk/>
            <pc:sldMk cId="2755761345" sldId="2147470627"/>
            <ac:spMk id="51" creationId="{549FE790-4847-F521-3BAD-3BDE11BD1679}"/>
          </ac:spMkLst>
        </pc:spChg>
        <pc:spChg chg="add del mod">
          <ac:chgData name="Mathias Vercauteren" userId="fa5be325-c4b1-412f-aabb-20c14464bfb7" providerId="ADAL" clId="{25C97D6E-73B0-4140-96CD-2BA9D853D87A}" dt="2024-09-27T04:35:17.076" v="23352" actId="478"/>
          <ac:spMkLst>
            <pc:docMk/>
            <pc:sldMk cId="2755761345" sldId="2147470627"/>
            <ac:spMk id="52" creationId="{CA1225E9-48FE-8B48-A8EF-2544B68311B0}"/>
          </ac:spMkLst>
        </pc:spChg>
        <pc:spChg chg="add del mod">
          <ac:chgData name="Mathias Vercauteren" userId="fa5be325-c4b1-412f-aabb-20c14464bfb7" providerId="ADAL" clId="{25C97D6E-73B0-4140-96CD-2BA9D853D87A}" dt="2024-09-27T04:35:17.076" v="23352" actId="478"/>
          <ac:spMkLst>
            <pc:docMk/>
            <pc:sldMk cId="2755761345" sldId="2147470627"/>
            <ac:spMk id="53" creationId="{889C7C6D-FA0B-5C92-1379-CE79956D4C3D}"/>
          </ac:spMkLst>
        </pc:spChg>
        <pc:spChg chg="add del mod">
          <ac:chgData name="Mathias Vercauteren" userId="fa5be325-c4b1-412f-aabb-20c14464bfb7" providerId="ADAL" clId="{25C97D6E-73B0-4140-96CD-2BA9D853D87A}" dt="2024-09-27T04:35:17.076" v="23352" actId="478"/>
          <ac:spMkLst>
            <pc:docMk/>
            <pc:sldMk cId="2755761345" sldId="2147470627"/>
            <ac:spMk id="54" creationId="{BC502E34-DEE9-AA58-E50A-E5399CF06DEA}"/>
          </ac:spMkLst>
        </pc:spChg>
        <pc:spChg chg="add del mod">
          <ac:chgData name="Mathias Vercauteren" userId="fa5be325-c4b1-412f-aabb-20c14464bfb7" providerId="ADAL" clId="{25C97D6E-73B0-4140-96CD-2BA9D853D87A}" dt="2024-09-27T04:35:17.076" v="23352" actId="478"/>
          <ac:spMkLst>
            <pc:docMk/>
            <pc:sldMk cId="2755761345" sldId="2147470627"/>
            <ac:spMk id="55" creationId="{91787292-AB3C-AB08-D672-FCEE8BC8161F}"/>
          </ac:spMkLst>
        </pc:spChg>
        <pc:spChg chg="add del mod">
          <ac:chgData name="Mathias Vercauteren" userId="fa5be325-c4b1-412f-aabb-20c14464bfb7" providerId="ADAL" clId="{25C97D6E-73B0-4140-96CD-2BA9D853D87A}" dt="2024-09-27T04:35:17.076" v="23352" actId="478"/>
          <ac:spMkLst>
            <pc:docMk/>
            <pc:sldMk cId="2755761345" sldId="2147470627"/>
            <ac:spMk id="56" creationId="{5E446299-9F4B-E995-BA06-A37CF26EF82A}"/>
          </ac:spMkLst>
        </pc:spChg>
        <pc:spChg chg="add del mod">
          <ac:chgData name="Mathias Vercauteren" userId="fa5be325-c4b1-412f-aabb-20c14464bfb7" providerId="ADAL" clId="{25C97D6E-73B0-4140-96CD-2BA9D853D87A}" dt="2024-09-27T04:35:17.076" v="23352" actId="478"/>
          <ac:spMkLst>
            <pc:docMk/>
            <pc:sldMk cId="2755761345" sldId="2147470627"/>
            <ac:spMk id="57" creationId="{3C11B077-9AF7-2633-A6BD-D5E655FAFCC7}"/>
          </ac:spMkLst>
        </pc:spChg>
        <pc:spChg chg="add del mod">
          <ac:chgData name="Mathias Vercauteren" userId="fa5be325-c4b1-412f-aabb-20c14464bfb7" providerId="ADAL" clId="{25C97D6E-73B0-4140-96CD-2BA9D853D87A}" dt="2024-09-27T04:35:17.076" v="23352" actId="478"/>
          <ac:spMkLst>
            <pc:docMk/>
            <pc:sldMk cId="2755761345" sldId="2147470627"/>
            <ac:spMk id="58" creationId="{5D789259-7DE0-0E8E-B7F1-51599D60C698}"/>
          </ac:spMkLst>
        </pc:spChg>
        <pc:spChg chg="add del mod">
          <ac:chgData name="Mathias Vercauteren" userId="fa5be325-c4b1-412f-aabb-20c14464bfb7" providerId="ADAL" clId="{25C97D6E-73B0-4140-96CD-2BA9D853D87A}" dt="2024-09-27T04:35:17.076" v="23352" actId="478"/>
          <ac:spMkLst>
            <pc:docMk/>
            <pc:sldMk cId="2755761345" sldId="2147470627"/>
            <ac:spMk id="59" creationId="{C9954420-DE2C-9235-E41D-2B8749F87C4F}"/>
          </ac:spMkLst>
        </pc:spChg>
        <pc:spChg chg="add del mod">
          <ac:chgData name="Mathias Vercauteren" userId="fa5be325-c4b1-412f-aabb-20c14464bfb7" providerId="ADAL" clId="{25C97D6E-73B0-4140-96CD-2BA9D853D87A}" dt="2024-09-27T04:35:17.076" v="23352" actId="478"/>
          <ac:spMkLst>
            <pc:docMk/>
            <pc:sldMk cId="2755761345" sldId="2147470627"/>
            <ac:spMk id="60" creationId="{A2245EB4-9DB2-4810-9D9B-2CE6525F37CA}"/>
          </ac:spMkLst>
        </pc:spChg>
        <pc:spChg chg="add del mod">
          <ac:chgData name="Mathias Vercauteren" userId="fa5be325-c4b1-412f-aabb-20c14464bfb7" providerId="ADAL" clId="{25C97D6E-73B0-4140-96CD-2BA9D853D87A}" dt="2024-09-27T04:35:17.076" v="23352" actId="478"/>
          <ac:spMkLst>
            <pc:docMk/>
            <pc:sldMk cId="2755761345" sldId="2147470627"/>
            <ac:spMk id="63" creationId="{CB0A98FF-CBA0-40A1-26E1-DF43F320DE4A}"/>
          </ac:spMkLst>
        </pc:spChg>
        <pc:spChg chg="add del mod">
          <ac:chgData name="Mathias Vercauteren" userId="fa5be325-c4b1-412f-aabb-20c14464bfb7" providerId="ADAL" clId="{25C97D6E-73B0-4140-96CD-2BA9D853D87A}" dt="2024-09-27T04:35:17.076" v="23352" actId="478"/>
          <ac:spMkLst>
            <pc:docMk/>
            <pc:sldMk cId="2755761345" sldId="2147470627"/>
            <ac:spMk id="66" creationId="{C91BDAB8-269A-3A07-6698-22A0398507C0}"/>
          </ac:spMkLst>
        </pc:spChg>
        <pc:spChg chg="add del mod">
          <ac:chgData name="Mathias Vercauteren" userId="fa5be325-c4b1-412f-aabb-20c14464bfb7" providerId="ADAL" clId="{25C97D6E-73B0-4140-96CD-2BA9D853D87A}" dt="2024-09-27T04:35:17.076" v="23352" actId="478"/>
          <ac:spMkLst>
            <pc:docMk/>
            <pc:sldMk cId="2755761345" sldId="2147470627"/>
            <ac:spMk id="67" creationId="{47D66BEB-6A10-43CA-BA94-48C2B3B03EDD}"/>
          </ac:spMkLst>
        </pc:spChg>
        <pc:spChg chg="del">
          <ac:chgData name="Mathias Vercauteren" userId="fa5be325-c4b1-412f-aabb-20c14464bfb7" providerId="ADAL" clId="{25C97D6E-73B0-4140-96CD-2BA9D853D87A}" dt="2024-09-27T04:35:33.085" v="23354" actId="478"/>
          <ac:spMkLst>
            <pc:docMk/>
            <pc:sldMk cId="2755761345" sldId="2147470627"/>
            <ac:spMk id="78" creationId="{27042813-2597-8541-38FA-9DA420CEF6A4}"/>
          </ac:spMkLst>
        </pc:spChg>
        <pc:spChg chg="del">
          <ac:chgData name="Mathias Vercauteren" userId="fa5be325-c4b1-412f-aabb-20c14464bfb7" providerId="ADAL" clId="{25C97D6E-73B0-4140-96CD-2BA9D853D87A}" dt="2024-09-27T04:35:33.085" v="23354" actId="478"/>
          <ac:spMkLst>
            <pc:docMk/>
            <pc:sldMk cId="2755761345" sldId="2147470627"/>
            <ac:spMk id="79" creationId="{07C0DF26-B29F-C2A8-1472-96D297958E25}"/>
          </ac:spMkLst>
        </pc:spChg>
        <pc:spChg chg="del">
          <ac:chgData name="Mathias Vercauteren" userId="fa5be325-c4b1-412f-aabb-20c14464bfb7" providerId="ADAL" clId="{25C97D6E-73B0-4140-96CD-2BA9D853D87A}" dt="2024-09-27T04:35:33.085" v="23354" actId="478"/>
          <ac:spMkLst>
            <pc:docMk/>
            <pc:sldMk cId="2755761345" sldId="2147470627"/>
            <ac:spMk id="80" creationId="{764D5958-651E-017A-4373-4EFFC9700DD5}"/>
          </ac:spMkLst>
        </pc:spChg>
        <pc:spChg chg="del">
          <ac:chgData name="Mathias Vercauteren" userId="fa5be325-c4b1-412f-aabb-20c14464bfb7" providerId="ADAL" clId="{25C97D6E-73B0-4140-96CD-2BA9D853D87A}" dt="2024-09-27T04:35:33.085" v="23354" actId="478"/>
          <ac:spMkLst>
            <pc:docMk/>
            <pc:sldMk cId="2755761345" sldId="2147470627"/>
            <ac:spMk id="81" creationId="{64403CAE-7443-EF79-843D-F3B8E67E697B}"/>
          </ac:spMkLst>
        </pc:spChg>
        <pc:spChg chg="del">
          <ac:chgData name="Mathias Vercauteren" userId="fa5be325-c4b1-412f-aabb-20c14464bfb7" providerId="ADAL" clId="{25C97D6E-73B0-4140-96CD-2BA9D853D87A}" dt="2024-09-27T04:35:33.085" v="23354" actId="478"/>
          <ac:spMkLst>
            <pc:docMk/>
            <pc:sldMk cId="2755761345" sldId="2147470627"/>
            <ac:spMk id="82" creationId="{78595A57-3A6F-824E-824F-F962CA1EBAD4}"/>
          </ac:spMkLst>
        </pc:spChg>
        <pc:spChg chg="del">
          <ac:chgData name="Mathias Vercauteren" userId="fa5be325-c4b1-412f-aabb-20c14464bfb7" providerId="ADAL" clId="{25C97D6E-73B0-4140-96CD-2BA9D853D87A}" dt="2024-09-27T04:35:33.085" v="23354" actId="478"/>
          <ac:spMkLst>
            <pc:docMk/>
            <pc:sldMk cId="2755761345" sldId="2147470627"/>
            <ac:spMk id="83" creationId="{D864B676-0B18-A007-1880-C6C60BF34B77}"/>
          </ac:spMkLst>
        </pc:spChg>
        <pc:spChg chg="del">
          <ac:chgData name="Mathias Vercauteren" userId="fa5be325-c4b1-412f-aabb-20c14464bfb7" providerId="ADAL" clId="{25C97D6E-73B0-4140-96CD-2BA9D853D87A}" dt="2024-09-27T04:35:33.085" v="23354" actId="478"/>
          <ac:spMkLst>
            <pc:docMk/>
            <pc:sldMk cId="2755761345" sldId="2147470627"/>
            <ac:spMk id="84" creationId="{6C9AE03F-A849-F860-A9C3-64783AA28EEB}"/>
          </ac:spMkLst>
        </pc:spChg>
        <pc:spChg chg="del">
          <ac:chgData name="Mathias Vercauteren" userId="fa5be325-c4b1-412f-aabb-20c14464bfb7" providerId="ADAL" clId="{25C97D6E-73B0-4140-96CD-2BA9D853D87A}" dt="2024-09-27T04:35:33.085" v="23354" actId="478"/>
          <ac:spMkLst>
            <pc:docMk/>
            <pc:sldMk cId="2755761345" sldId="2147470627"/>
            <ac:spMk id="85" creationId="{3A540349-DC10-A30F-9153-931FB47E28F0}"/>
          </ac:spMkLst>
        </pc:spChg>
        <pc:spChg chg="del">
          <ac:chgData name="Mathias Vercauteren" userId="fa5be325-c4b1-412f-aabb-20c14464bfb7" providerId="ADAL" clId="{25C97D6E-73B0-4140-96CD-2BA9D853D87A}" dt="2024-09-27T04:35:33.085" v="23354" actId="478"/>
          <ac:spMkLst>
            <pc:docMk/>
            <pc:sldMk cId="2755761345" sldId="2147470627"/>
            <ac:spMk id="86" creationId="{F0BCA685-D432-8F32-F664-2D6737F4319B}"/>
          </ac:spMkLst>
        </pc:spChg>
        <pc:spChg chg="del">
          <ac:chgData name="Mathias Vercauteren" userId="fa5be325-c4b1-412f-aabb-20c14464bfb7" providerId="ADAL" clId="{25C97D6E-73B0-4140-96CD-2BA9D853D87A}" dt="2024-09-27T04:35:33.085" v="23354" actId="478"/>
          <ac:spMkLst>
            <pc:docMk/>
            <pc:sldMk cId="2755761345" sldId="2147470627"/>
            <ac:spMk id="87" creationId="{1505089C-035C-AEBA-8DFB-7C3EAE008DAE}"/>
          </ac:spMkLst>
        </pc:spChg>
        <pc:spChg chg="del">
          <ac:chgData name="Mathias Vercauteren" userId="fa5be325-c4b1-412f-aabb-20c14464bfb7" providerId="ADAL" clId="{25C97D6E-73B0-4140-96CD-2BA9D853D87A}" dt="2024-09-27T04:35:33.085" v="23354" actId="478"/>
          <ac:spMkLst>
            <pc:docMk/>
            <pc:sldMk cId="2755761345" sldId="2147470627"/>
            <ac:spMk id="88" creationId="{79A559A8-EC97-740A-719D-078114147317}"/>
          </ac:spMkLst>
        </pc:spChg>
        <pc:spChg chg="del">
          <ac:chgData name="Mathias Vercauteren" userId="fa5be325-c4b1-412f-aabb-20c14464bfb7" providerId="ADAL" clId="{25C97D6E-73B0-4140-96CD-2BA9D853D87A}" dt="2024-09-27T04:35:33.085" v="23354" actId="478"/>
          <ac:spMkLst>
            <pc:docMk/>
            <pc:sldMk cId="2755761345" sldId="2147470627"/>
            <ac:spMk id="89" creationId="{96F2323C-51EA-174A-1EA0-BDE01242C0C1}"/>
          </ac:spMkLst>
        </pc:spChg>
        <pc:spChg chg="del">
          <ac:chgData name="Mathias Vercauteren" userId="fa5be325-c4b1-412f-aabb-20c14464bfb7" providerId="ADAL" clId="{25C97D6E-73B0-4140-96CD-2BA9D853D87A}" dt="2024-09-27T04:35:33.085" v="23354" actId="478"/>
          <ac:spMkLst>
            <pc:docMk/>
            <pc:sldMk cId="2755761345" sldId="2147470627"/>
            <ac:spMk id="90" creationId="{1480C1F3-E441-8C8E-F2A5-E08499B22E63}"/>
          </ac:spMkLst>
        </pc:spChg>
        <pc:spChg chg="add mod">
          <ac:chgData name="Mathias Vercauteren" userId="fa5be325-c4b1-412f-aabb-20c14464bfb7" providerId="ADAL" clId="{25C97D6E-73B0-4140-96CD-2BA9D853D87A}" dt="2024-09-27T04:35:38.908" v="23355"/>
          <ac:spMkLst>
            <pc:docMk/>
            <pc:sldMk cId="2755761345" sldId="2147470627"/>
            <ac:spMk id="91" creationId="{ACC44E31-D597-70DB-9235-22C7AA8AC153}"/>
          </ac:spMkLst>
        </pc:spChg>
        <pc:spChg chg="del">
          <ac:chgData name="Mathias Vercauteren" userId="fa5be325-c4b1-412f-aabb-20c14464bfb7" providerId="ADAL" clId="{25C97D6E-73B0-4140-96CD-2BA9D853D87A}" dt="2024-09-27T04:35:33.085" v="23354" actId="478"/>
          <ac:spMkLst>
            <pc:docMk/>
            <pc:sldMk cId="2755761345" sldId="2147470627"/>
            <ac:spMk id="97" creationId="{AE46308B-3A86-1D00-10E5-3180F5C1AC74}"/>
          </ac:spMkLst>
        </pc:spChg>
        <pc:spChg chg="add mod">
          <ac:chgData name="Mathias Vercauteren" userId="fa5be325-c4b1-412f-aabb-20c14464bfb7" providerId="ADAL" clId="{25C97D6E-73B0-4140-96CD-2BA9D853D87A}" dt="2024-09-27T04:35:38.908" v="23355"/>
          <ac:spMkLst>
            <pc:docMk/>
            <pc:sldMk cId="2755761345" sldId="2147470627"/>
            <ac:spMk id="98" creationId="{C1E730AF-DE34-FFCA-8E1A-57FB8DE2DB11}"/>
          </ac:spMkLst>
        </pc:spChg>
        <pc:spChg chg="add mod">
          <ac:chgData name="Mathias Vercauteren" userId="fa5be325-c4b1-412f-aabb-20c14464bfb7" providerId="ADAL" clId="{25C97D6E-73B0-4140-96CD-2BA9D853D87A}" dt="2024-09-27T04:35:38.908" v="23355"/>
          <ac:spMkLst>
            <pc:docMk/>
            <pc:sldMk cId="2755761345" sldId="2147470627"/>
            <ac:spMk id="99" creationId="{707ABB81-76DE-5B1B-35A2-DE30A4993984}"/>
          </ac:spMkLst>
        </pc:spChg>
        <pc:spChg chg="del">
          <ac:chgData name="Mathias Vercauteren" userId="fa5be325-c4b1-412f-aabb-20c14464bfb7" providerId="ADAL" clId="{25C97D6E-73B0-4140-96CD-2BA9D853D87A}" dt="2024-09-27T04:35:33.085" v="23354" actId="478"/>
          <ac:spMkLst>
            <pc:docMk/>
            <pc:sldMk cId="2755761345" sldId="2147470627"/>
            <ac:spMk id="100" creationId="{868BEB95-4D1F-736E-B781-A71AA993D0C0}"/>
          </ac:spMkLst>
        </pc:spChg>
        <pc:spChg chg="del">
          <ac:chgData name="Mathias Vercauteren" userId="fa5be325-c4b1-412f-aabb-20c14464bfb7" providerId="ADAL" clId="{25C97D6E-73B0-4140-96CD-2BA9D853D87A}" dt="2024-09-27T04:35:33.085" v="23354" actId="478"/>
          <ac:spMkLst>
            <pc:docMk/>
            <pc:sldMk cId="2755761345" sldId="2147470627"/>
            <ac:spMk id="101" creationId="{998BDE12-DB42-8701-A358-A6FBB248D681}"/>
          </ac:spMkLst>
        </pc:spChg>
        <pc:spChg chg="del">
          <ac:chgData name="Mathias Vercauteren" userId="fa5be325-c4b1-412f-aabb-20c14464bfb7" providerId="ADAL" clId="{25C97D6E-73B0-4140-96CD-2BA9D853D87A}" dt="2024-09-27T04:35:33.085" v="23354" actId="478"/>
          <ac:spMkLst>
            <pc:docMk/>
            <pc:sldMk cId="2755761345" sldId="2147470627"/>
            <ac:spMk id="102" creationId="{46791CDA-D93F-75B8-AEF6-AE14C1884DAD}"/>
          </ac:spMkLst>
        </pc:spChg>
        <pc:spChg chg="del">
          <ac:chgData name="Mathias Vercauteren" userId="fa5be325-c4b1-412f-aabb-20c14464bfb7" providerId="ADAL" clId="{25C97D6E-73B0-4140-96CD-2BA9D853D87A}" dt="2024-09-27T04:35:33.085" v="23354" actId="478"/>
          <ac:spMkLst>
            <pc:docMk/>
            <pc:sldMk cId="2755761345" sldId="2147470627"/>
            <ac:spMk id="103" creationId="{71CF0C2D-ACE2-4633-8996-86CBDC9FB29A}"/>
          </ac:spMkLst>
        </pc:spChg>
        <pc:spChg chg="add mod">
          <ac:chgData name="Mathias Vercauteren" userId="fa5be325-c4b1-412f-aabb-20c14464bfb7" providerId="ADAL" clId="{25C97D6E-73B0-4140-96CD-2BA9D853D87A}" dt="2024-09-27T04:35:38.908" v="23355"/>
          <ac:spMkLst>
            <pc:docMk/>
            <pc:sldMk cId="2755761345" sldId="2147470627"/>
            <ac:spMk id="104" creationId="{DCE950D3-B82E-6AEF-E79E-9FFC9C180A06}"/>
          </ac:spMkLst>
        </pc:spChg>
        <pc:spChg chg="add mod">
          <ac:chgData name="Mathias Vercauteren" userId="fa5be325-c4b1-412f-aabb-20c14464bfb7" providerId="ADAL" clId="{25C97D6E-73B0-4140-96CD-2BA9D853D87A}" dt="2024-09-27T04:35:38.908" v="23355"/>
          <ac:spMkLst>
            <pc:docMk/>
            <pc:sldMk cId="2755761345" sldId="2147470627"/>
            <ac:spMk id="105" creationId="{684C696A-578C-7C25-75A7-982C5CBAA9CD}"/>
          </ac:spMkLst>
        </pc:spChg>
        <pc:spChg chg="add mod">
          <ac:chgData name="Mathias Vercauteren" userId="fa5be325-c4b1-412f-aabb-20c14464bfb7" providerId="ADAL" clId="{25C97D6E-73B0-4140-96CD-2BA9D853D87A}" dt="2024-09-27T04:35:38.908" v="23355"/>
          <ac:spMkLst>
            <pc:docMk/>
            <pc:sldMk cId="2755761345" sldId="2147470627"/>
            <ac:spMk id="106" creationId="{A5541323-2292-775D-A677-38AD62A35751}"/>
          </ac:spMkLst>
        </pc:spChg>
        <pc:spChg chg="add mod">
          <ac:chgData name="Mathias Vercauteren" userId="fa5be325-c4b1-412f-aabb-20c14464bfb7" providerId="ADAL" clId="{25C97D6E-73B0-4140-96CD-2BA9D853D87A}" dt="2024-09-27T04:35:38.908" v="23355"/>
          <ac:spMkLst>
            <pc:docMk/>
            <pc:sldMk cId="2755761345" sldId="2147470627"/>
            <ac:spMk id="107" creationId="{D75A9030-FD20-34F1-05C3-606932F47049}"/>
          </ac:spMkLst>
        </pc:spChg>
        <pc:spChg chg="add mod">
          <ac:chgData name="Mathias Vercauteren" userId="fa5be325-c4b1-412f-aabb-20c14464bfb7" providerId="ADAL" clId="{25C97D6E-73B0-4140-96CD-2BA9D853D87A}" dt="2024-09-27T04:35:38.908" v="23355"/>
          <ac:spMkLst>
            <pc:docMk/>
            <pc:sldMk cId="2755761345" sldId="2147470627"/>
            <ac:spMk id="108" creationId="{A0941F6C-C997-FD7D-2772-176B5F34E2D9}"/>
          </ac:spMkLst>
        </pc:spChg>
        <pc:spChg chg="add mod">
          <ac:chgData name="Mathias Vercauteren" userId="fa5be325-c4b1-412f-aabb-20c14464bfb7" providerId="ADAL" clId="{25C97D6E-73B0-4140-96CD-2BA9D853D87A}" dt="2024-09-27T04:35:38.908" v="23355"/>
          <ac:spMkLst>
            <pc:docMk/>
            <pc:sldMk cId="2755761345" sldId="2147470627"/>
            <ac:spMk id="109" creationId="{D69B3B45-BD6E-F775-8F7E-9EB267FFAEF9}"/>
          </ac:spMkLst>
        </pc:spChg>
        <pc:spChg chg="add mod">
          <ac:chgData name="Mathias Vercauteren" userId="fa5be325-c4b1-412f-aabb-20c14464bfb7" providerId="ADAL" clId="{25C97D6E-73B0-4140-96CD-2BA9D853D87A}" dt="2024-09-27T04:35:38.908" v="23355"/>
          <ac:spMkLst>
            <pc:docMk/>
            <pc:sldMk cId="2755761345" sldId="2147470627"/>
            <ac:spMk id="110" creationId="{E2BB3251-D142-2488-815D-8EC68CAF2430}"/>
          </ac:spMkLst>
        </pc:spChg>
        <pc:spChg chg="add mod">
          <ac:chgData name="Mathias Vercauteren" userId="fa5be325-c4b1-412f-aabb-20c14464bfb7" providerId="ADAL" clId="{25C97D6E-73B0-4140-96CD-2BA9D853D87A}" dt="2024-09-27T04:35:38.908" v="23355"/>
          <ac:spMkLst>
            <pc:docMk/>
            <pc:sldMk cId="2755761345" sldId="2147470627"/>
            <ac:spMk id="111" creationId="{5660969C-347D-937C-042E-373D0596AE6E}"/>
          </ac:spMkLst>
        </pc:spChg>
        <pc:spChg chg="add mod">
          <ac:chgData name="Mathias Vercauteren" userId="fa5be325-c4b1-412f-aabb-20c14464bfb7" providerId="ADAL" clId="{25C97D6E-73B0-4140-96CD-2BA9D853D87A}" dt="2024-09-27T04:35:38.908" v="23355"/>
          <ac:spMkLst>
            <pc:docMk/>
            <pc:sldMk cId="2755761345" sldId="2147470627"/>
            <ac:spMk id="112" creationId="{3A26F9DD-DDFD-D9F1-B136-425BC31D1D29}"/>
          </ac:spMkLst>
        </pc:spChg>
        <pc:spChg chg="add mod">
          <ac:chgData name="Mathias Vercauteren" userId="fa5be325-c4b1-412f-aabb-20c14464bfb7" providerId="ADAL" clId="{25C97D6E-73B0-4140-96CD-2BA9D853D87A}" dt="2024-09-27T04:35:38.908" v="23355"/>
          <ac:spMkLst>
            <pc:docMk/>
            <pc:sldMk cId="2755761345" sldId="2147470627"/>
            <ac:spMk id="113" creationId="{8EA8673F-073C-B9FC-6FBC-20677E96BF1E}"/>
          </ac:spMkLst>
        </pc:spChg>
        <pc:spChg chg="mod">
          <ac:chgData name="Mathias Vercauteren" userId="fa5be325-c4b1-412f-aabb-20c14464bfb7" providerId="ADAL" clId="{25C97D6E-73B0-4140-96CD-2BA9D853D87A}" dt="2024-09-27T04:35:38.908" v="23355"/>
          <ac:spMkLst>
            <pc:docMk/>
            <pc:sldMk cId="2755761345" sldId="2147470627"/>
            <ac:spMk id="119" creationId="{E7704076-6823-984D-4CC4-2780BDD5DA84}"/>
          </ac:spMkLst>
        </pc:spChg>
        <pc:spChg chg="mod">
          <ac:chgData name="Mathias Vercauteren" userId="fa5be325-c4b1-412f-aabb-20c14464bfb7" providerId="ADAL" clId="{25C97D6E-73B0-4140-96CD-2BA9D853D87A}" dt="2024-09-27T04:35:38.908" v="23355"/>
          <ac:spMkLst>
            <pc:docMk/>
            <pc:sldMk cId="2755761345" sldId="2147470627"/>
            <ac:spMk id="120" creationId="{9BD41ECC-A1F8-F976-4992-111265434126}"/>
          </ac:spMkLst>
        </pc:spChg>
        <pc:spChg chg="mod">
          <ac:chgData name="Mathias Vercauteren" userId="fa5be325-c4b1-412f-aabb-20c14464bfb7" providerId="ADAL" clId="{25C97D6E-73B0-4140-96CD-2BA9D853D87A}" dt="2024-09-27T04:35:38.908" v="23355"/>
          <ac:spMkLst>
            <pc:docMk/>
            <pc:sldMk cId="2755761345" sldId="2147470627"/>
            <ac:spMk id="121" creationId="{52FE6E4D-621F-1BC3-3502-DF1554121EA1}"/>
          </ac:spMkLst>
        </pc:spChg>
        <pc:spChg chg="add mod">
          <ac:chgData name="Mathias Vercauteren" userId="fa5be325-c4b1-412f-aabb-20c14464bfb7" providerId="ADAL" clId="{25C97D6E-73B0-4140-96CD-2BA9D853D87A}" dt="2024-09-27T04:35:38.908" v="23355"/>
          <ac:spMkLst>
            <pc:docMk/>
            <pc:sldMk cId="2755761345" sldId="2147470627"/>
            <ac:spMk id="143" creationId="{4CB88C32-C2F4-A590-5F76-45AF15AE1382}"/>
          </ac:spMkLst>
        </pc:spChg>
        <pc:spChg chg="mod">
          <ac:chgData name="Mathias Vercauteren" userId="fa5be325-c4b1-412f-aabb-20c14464bfb7" providerId="ADAL" clId="{25C97D6E-73B0-4140-96CD-2BA9D853D87A}" dt="2024-09-27T04:35:38.908" v="23355"/>
          <ac:spMkLst>
            <pc:docMk/>
            <pc:sldMk cId="2755761345" sldId="2147470627"/>
            <ac:spMk id="146" creationId="{72C38167-5984-0B14-B1FD-14E7D3C16DCC}"/>
          </ac:spMkLst>
        </pc:spChg>
        <pc:spChg chg="mod">
          <ac:chgData name="Mathias Vercauteren" userId="fa5be325-c4b1-412f-aabb-20c14464bfb7" providerId="ADAL" clId="{25C97D6E-73B0-4140-96CD-2BA9D853D87A}" dt="2024-09-27T04:35:38.908" v="23355"/>
          <ac:spMkLst>
            <pc:docMk/>
            <pc:sldMk cId="2755761345" sldId="2147470627"/>
            <ac:spMk id="147" creationId="{638A89EB-66EA-8E45-A38E-C258FD5114B1}"/>
          </ac:spMkLst>
        </pc:spChg>
        <pc:spChg chg="add mod">
          <ac:chgData name="Mathias Vercauteren" userId="fa5be325-c4b1-412f-aabb-20c14464bfb7" providerId="ADAL" clId="{25C97D6E-73B0-4140-96CD-2BA9D853D87A}" dt="2024-09-27T04:35:38.908" v="23355"/>
          <ac:spMkLst>
            <pc:docMk/>
            <pc:sldMk cId="2755761345" sldId="2147470627"/>
            <ac:spMk id="148" creationId="{CB9FD014-883E-80D5-751F-EEC0683251BC}"/>
          </ac:spMkLst>
        </pc:spChg>
        <pc:spChg chg="add mod">
          <ac:chgData name="Mathias Vercauteren" userId="fa5be325-c4b1-412f-aabb-20c14464bfb7" providerId="ADAL" clId="{25C97D6E-73B0-4140-96CD-2BA9D853D87A}" dt="2024-09-27T04:35:38.908" v="23355"/>
          <ac:spMkLst>
            <pc:docMk/>
            <pc:sldMk cId="2755761345" sldId="2147470627"/>
            <ac:spMk id="149" creationId="{A68FB65F-C553-A42D-0413-10E3A21831C4}"/>
          </ac:spMkLst>
        </pc:spChg>
        <pc:spChg chg="add mod">
          <ac:chgData name="Mathias Vercauteren" userId="fa5be325-c4b1-412f-aabb-20c14464bfb7" providerId="ADAL" clId="{25C97D6E-73B0-4140-96CD-2BA9D853D87A}" dt="2024-09-27T04:35:38.908" v="23355"/>
          <ac:spMkLst>
            <pc:docMk/>
            <pc:sldMk cId="2755761345" sldId="2147470627"/>
            <ac:spMk id="150" creationId="{959B3592-262D-E585-2B5F-678F4EBCBEF4}"/>
          </ac:spMkLst>
        </pc:spChg>
        <pc:spChg chg="add mod">
          <ac:chgData name="Mathias Vercauteren" userId="fa5be325-c4b1-412f-aabb-20c14464bfb7" providerId="ADAL" clId="{25C97D6E-73B0-4140-96CD-2BA9D853D87A}" dt="2024-09-27T04:35:38.908" v="23355"/>
          <ac:spMkLst>
            <pc:docMk/>
            <pc:sldMk cId="2755761345" sldId="2147470627"/>
            <ac:spMk id="151" creationId="{D59747E6-E06C-8243-B55B-60980CFD37B2}"/>
          </ac:spMkLst>
        </pc:spChg>
        <pc:spChg chg="mod">
          <ac:chgData name="Mathias Vercauteren" userId="fa5be325-c4b1-412f-aabb-20c14464bfb7" providerId="ADAL" clId="{25C97D6E-73B0-4140-96CD-2BA9D853D87A}" dt="2024-09-27T04:35:38.908" v="23355"/>
          <ac:spMkLst>
            <pc:docMk/>
            <pc:sldMk cId="2755761345" sldId="2147470627"/>
            <ac:spMk id="155" creationId="{E5AE1C57-9D1E-D461-E818-FF7F8F6BC452}"/>
          </ac:spMkLst>
        </pc:spChg>
        <pc:spChg chg="mod">
          <ac:chgData name="Mathias Vercauteren" userId="fa5be325-c4b1-412f-aabb-20c14464bfb7" providerId="ADAL" clId="{25C97D6E-73B0-4140-96CD-2BA9D853D87A}" dt="2024-09-27T04:35:38.908" v="23355"/>
          <ac:spMkLst>
            <pc:docMk/>
            <pc:sldMk cId="2755761345" sldId="2147470627"/>
            <ac:spMk id="156" creationId="{296BCE40-669A-3FC2-5893-F158674A1DF6}"/>
          </ac:spMkLst>
        </pc:spChg>
        <pc:spChg chg="mod">
          <ac:chgData name="Mathias Vercauteren" userId="fa5be325-c4b1-412f-aabb-20c14464bfb7" providerId="ADAL" clId="{25C97D6E-73B0-4140-96CD-2BA9D853D87A}" dt="2024-09-27T04:35:38.908" v="23355"/>
          <ac:spMkLst>
            <pc:docMk/>
            <pc:sldMk cId="2755761345" sldId="2147470627"/>
            <ac:spMk id="157" creationId="{B16E62E6-3E40-CE27-3EB4-05C2B84C083D}"/>
          </ac:spMkLst>
        </pc:spChg>
        <pc:spChg chg="mod">
          <ac:chgData name="Mathias Vercauteren" userId="fa5be325-c4b1-412f-aabb-20c14464bfb7" providerId="ADAL" clId="{25C97D6E-73B0-4140-96CD-2BA9D853D87A}" dt="2024-09-27T04:35:38.908" v="23355"/>
          <ac:spMkLst>
            <pc:docMk/>
            <pc:sldMk cId="2755761345" sldId="2147470627"/>
            <ac:spMk id="160" creationId="{96A25780-70CC-8026-369F-D6352091CC7C}"/>
          </ac:spMkLst>
        </pc:spChg>
        <pc:spChg chg="mod">
          <ac:chgData name="Mathias Vercauteren" userId="fa5be325-c4b1-412f-aabb-20c14464bfb7" providerId="ADAL" clId="{25C97D6E-73B0-4140-96CD-2BA9D853D87A}" dt="2024-09-27T04:35:38.908" v="23355"/>
          <ac:spMkLst>
            <pc:docMk/>
            <pc:sldMk cId="2755761345" sldId="2147470627"/>
            <ac:spMk id="161" creationId="{83893978-6531-9045-03AB-C4E5B0C5A418}"/>
          </ac:spMkLst>
        </pc:spChg>
        <pc:spChg chg="mod">
          <ac:chgData name="Mathias Vercauteren" userId="fa5be325-c4b1-412f-aabb-20c14464bfb7" providerId="ADAL" clId="{25C97D6E-73B0-4140-96CD-2BA9D853D87A}" dt="2024-09-27T04:35:38.908" v="23355"/>
          <ac:spMkLst>
            <pc:docMk/>
            <pc:sldMk cId="2755761345" sldId="2147470627"/>
            <ac:spMk id="163" creationId="{1D4753E9-1DB6-915D-D81E-008B0406D547}"/>
          </ac:spMkLst>
        </pc:spChg>
        <pc:spChg chg="mod">
          <ac:chgData name="Mathias Vercauteren" userId="fa5be325-c4b1-412f-aabb-20c14464bfb7" providerId="ADAL" clId="{25C97D6E-73B0-4140-96CD-2BA9D853D87A}" dt="2024-09-27T04:35:38.908" v="23355"/>
          <ac:spMkLst>
            <pc:docMk/>
            <pc:sldMk cId="2755761345" sldId="2147470627"/>
            <ac:spMk id="164" creationId="{29AE5E6A-FACD-F2C0-1CA6-41F3AD8CE71C}"/>
          </ac:spMkLst>
        </pc:spChg>
        <pc:spChg chg="mod">
          <ac:chgData name="Mathias Vercauteren" userId="fa5be325-c4b1-412f-aabb-20c14464bfb7" providerId="ADAL" clId="{25C97D6E-73B0-4140-96CD-2BA9D853D87A}" dt="2024-09-27T04:35:38.908" v="23355"/>
          <ac:spMkLst>
            <pc:docMk/>
            <pc:sldMk cId="2755761345" sldId="2147470627"/>
            <ac:spMk id="165" creationId="{B95CFF74-6509-D6A7-CB14-CFCEDA958503}"/>
          </ac:spMkLst>
        </pc:spChg>
        <pc:spChg chg="mod">
          <ac:chgData name="Mathias Vercauteren" userId="fa5be325-c4b1-412f-aabb-20c14464bfb7" providerId="ADAL" clId="{25C97D6E-73B0-4140-96CD-2BA9D853D87A}" dt="2024-09-27T04:35:38.908" v="23355"/>
          <ac:spMkLst>
            <pc:docMk/>
            <pc:sldMk cId="2755761345" sldId="2147470627"/>
            <ac:spMk id="166" creationId="{D1E64AC1-BD25-ACCB-5A9A-573D90EAB390}"/>
          </ac:spMkLst>
        </pc:spChg>
        <pc:spChg chg="mod">
          <ac:chgData name="Mathias Vercauteren" userId="fa5be325-c4b1-412f-aabb-20c14464bfb7" providerId="ADAL" clId="{25C97D6E-73B0-4140-96CD-2BA9D853D87A}" dt="2024-09-27T04:35:38.908" v="23355"/>
          <ac:spMkLst>
            <pc:docMk/>
            <pc:sldMk cId="2755761345" sldId="2147470627"/>
            <ac:spMk id="169" creationId="{FC0653FF-C6D0-73F0-5DFC-2F28A4815ECE}"/>
          </ac:spMkLst>
        </pc:spChg>
        <pc:spChg chg="mod">
          <ac:chgData name="Mathias Vercauteren" userId="fa5be325-c4b1-412f-aabb-20c14464bfb7" providerId="ADAL" clId="{25C97D6E-73B0-4140-96CD-2BA9D853D87A}" dt="2024-09-27T04:35:38.908" v="23355"/>
          <ac:spMkLst>
            <pc:docMk/>
            <pc:sldMk cId="2755761345" sldId="2147470627"/>
            <ac:spMk id="170" creationId="{38F08773-24CE-5FB5-6F65-51D9A39F48E4}"/>
          </ac:spMkLst>
        </pc:spChg>
        <pc:spChg chg="mod">
          <ac:chgData name="Mathias Vercauteren" userId="fa5be325-c4b1-412f-aabb-20c14464bfb7" providerId="ADAL" clId="{25C97D6E-73B0-4140-96CD-2BA9D853D87A}" dt="2024-09-27T04:35:38.908" v="23355"/>
          <ac:spMkLst>
            <pc:docMk/>
            <pc:sldMk cId="2755761345" sldId="2147470627"/>
            <ac:spMk id="171" creationId="{A9FF611D-E771-82BB-E784-12A02C1BC9B6}"/>
          </ac:spMkLst>
        </pc:spChg>
        <pc:spChg chg="mod">
          <ac:chgData name="Mathias Vercauteren" userId="fa5be325-c4b1-412f-aabb-20c14464bfb7" providerId="ADAL" clId="{25C97D6E-73B0-4140-96CD-2BA9D853D87A}" dt="2024-09-27T04:35:38.908" v="23355"/>
          <ac:spMkLst>
            <pc:docMk/>
            <pc:sldMk cId="2755761345" sldId="2147470627"/>
            <ac:spMk id="173" creationId="{7C73BED2-F4CC-1FB6-631A-034538B9664A}"/>
          </ac:spMkLst>
        </pc:spChg>
        <pc:spChg chg="mod">
          <ac:chgData name="Mathias Vercauteren" userId="fa5be325-c4b1-412f-aabb-20c14464bfb7" providerId="ADAL" clId="{25C97D6E-73B0-4140-96CD-2BA9D853D87A}" dt="2024-09-27T04:35:38.908" v="23355"/>
          <ac:spMkLst>
            <pc:docMk/>
            <pc:sldMk cId="2755761345" sldId="2147470627"/>
            <ac:spMk id="176" creationId="{22E78D34-F788-C906-CF67-8B7C6DDE13FD}"/>
          </ac:spMkLst>
        </pc:spChg>
        <pc:spChg chg="mod">
          <ac:chgData name="Mathias Vercauteren" userId="fa5be325-c4b1-412f-aabb-20c14464bfb7" providerId="ADAL" clId="{25C97D6E-73B0-4140-96CD-2BA9D853D87A}" dt="2024-09-27T04:35:38.908" v="23355"/>
          <ac:spMkLst>
            <pc:docMk/>
            <pc:sldMk cId="2755761345" sldId="2147470627"/>
            <ac:spMk id="181" creationId="{67942FB3-7703-43BF-E83F-6983047A122B}"/>
          </ac:spMkLst>
        </pc:spChg>
        <pc:spChg chg="mod">
          <ac:chgData name="Mathias Vercauteren" userId="fa5be325-c4b1-412f-aabb-20c14464bfb7" providerId="ADAL" clId="{25C97D6E-73B0-4140-96CD-2BA9D853D87A}" dt="2024-09-27T04:35:38.908" v="23355"/>
          <ac:spMkLst>
            <pc:docMk/>
            <pc:sldMk cId="2755761345" sldId="2147470627"/>
            <ac:spMk id="182" creationId="{FB55DB79-CB89-2DC3-7BC6-95C4C6EAA7DE}"/>
          </ac:spMkLst>
        </pc:spChg>
        <pc:spChg chg="mod">
          <ac:chgData name="Mathias Vercauteren" userId="fa5be325-c4b1-412f-aabb-20c14464bfb7" providerId="ADAL" clId="{25C97D6E-73B0-4140-96CD-2BA9D853D87A}" dt="2024-09-27T04:35:38.908" v="23355"/>
          <ac:spMkLst>
            <pc:docMk/>
            <pc:sldMk cId="2755761345" sldId="2147470627"/>
            <ac:spMk id="184" creationId="{AA42C913-A196-18E9-DB0E-6747BDDE79C6}"/>
          </ac:spMkLst>
        </pc:spChg>
        <pc:spChg chg="mod">
          <ac:chgData name="Mathias Vercauteren" userId="fa5be325-c4b1-412f-aabb-20c14464bfb7" providerId="ADAL" clId="{25C97D6E-73B0-4140-96CD-2BA9D853D87A}" dt="2024-09-27T04:35:38.908" v="23355"/>
          <ac:spMkLst>
            <pc:docMk/>
            <pc:sldMk cId="2755761345" sldId="2147470627"/>
            <ac:spMk id="187" creationId="{8AC71D0F-23DA-5144-34F5-E0B5C4C29AFC}"/>
          </ac:spMkLst>
        </pc:spChg>
        <pc:spChg chg="mod">
          <ac:chgData name="Mathias Vercauteren" userId="fa5be325-c4b1-412f-aabb-20c14464bfb7" providerId="ADAL" clId="{25C97D6E-73B0-4140-96CD-2BA9D853D87A}" dt="2024-09-27T04:35:38.908" v="23355"/>
          <ac:spMkLst>
            <pc:docMk/>
            <pc:sldMk cId="2755761345" sldId="2147470627"/>
            <ac:spMk id="190" creationId="{D5A41A0C-67F6-8336-03D3-2F52EFB326BF}"/>
          </ac:spMkLst>
        </pc:spChg>
        <pc:spChg chg="mod">
          <ac:chgData name="Mathias Vercauteren" userId="fa5be325-c4b1-412f-aabb-20c14464bfb7" providerId="ADAL" clId="{25C97D6E-73B0-4140-96CD-2BA9D853D87A}" dt="2024-09-27T04:35:38.908" v="23355"/>
          <ac:spMkLst>
            <pc:docMk/>
            <pc:sldMk cId="2755761345" sldId="2147470627"/>
            <ac:spMk id="193" creationId="{02B0DB12-C87A-6A05-A043-ED337B8640E4}"/>
          </ac:spMkLst>
        </pc:spChg>
        <pc:spChg chg="mod">
          <ac:chgData name="Mathias Vercauteren" userId="fa5be325-c4b1-412f-aabb-20c14464bfb7" providerId="ADAL" clId="{25C97D6E-73B0-4140-96CD-2BA9D853D87A}" dt="2024-09-27T04:35:38.908" v="23355"/>
          <ac:spMkLst>
            <pc:docMk/>
            <pc:sldMk cId="2755761345" sldId="2147470627"/>
            <ac:spMk id="196" creationId="{1586D1B9-2DEC-7D02-CB5C-FA5AE5B16406}"/>
          </ac:spMkLst>
        </pc:spChg>
        <pc:spChg chg="mod">
          <ac:chgData name="Mathias Vercauteren" userId="fa5be325-c4b1-412f-aabb-20c14464bfb7" providerId="ADAL" clId="{25C97D6E-73B0-4140-96CD-2BA9D853D87A}" dt="2024-09-27T04:35:38.908" v="23355"/>
          <ac:spMkLst>
            <pc:docMk/>
            <pc:sldMk cId="2755761345" sldId="2147470627"/>
            <ac:spMk id="199" creationId="{5B1DF096-A4EA-6A4F-7C07-E4F46EC8DE35}"/>
          </ac:spMkLst>
        </pc:spChg>
        <pc:spChg chg="mod">
          <ac:chgData name="Mathias Vercauteren" userId="fa5be325-c4b1-412f-aabb-20c14464bfb7" providerId="ADAL" clId="{25C97D6E-73B0-4140-96CD-2BA9D853D87A}" dt="2024-09-27T04:35:38.908" v="23355"/>
          <ac:spMkLst>
            <pc:docMk/>
            <pc:sldMk cId="2755761345" sldId="2147470627"/>
            <ac:spMk id="202" creationId="{612839F8-1036-CB9E-54D4-984E27AE9395}"/>
          </ac:spMkLst>
        </pc:spChg>
        <pc:spChg chg="mod">
          <ac:chgData name="Mathias Vercauteren" userId="fa5be325-c4b1-412f-aabb-20c14464bfb7" providerId="ADAL" clId="{25C97D6E-73B0-4140-96CD-2BA9D853D87A}" dt="2024-09-27T04:35:38.908" v="23355"/>
          <ac:spMkLst>
            <pc:docMk/>
            <pc:sldMk cId="2755761345" sldId="2147470627"/>
            <ac:spMk id="205" creationId="{161CFB3F-4BA4-4667-9282-E2E98C9F90FA}"/>
          </ac:spMkLst>
        </pc:spChg>
        <pc:spChg chg="add mod">
          <ac:chgData name="Mathias Vercauteren" userId="fa5be325-c4b1-412f-aabb-20c14464bfb7" providerId="ADAL" clId="{25C97D6E-73B0-4140-96CD-2BA9D853D87A}" dt="2024-09-27T04:35:56.463" v="23360" actId="1076"/>
          <ac:spMkLst>
            <pc:docMk/>
            <pc:sldMk cId="2755761345" sldId="2147470627"/>
            <ac:spMk id="207" creationId="{FBF9A910-C175-6B96-22BC-6AE50C869441}"/>
          </ac:spMkLst>
        </pc:spChg>
        <pc:spChg chg="add mod">
          <ac:chgData name="Mathias Vercauteren" userId="fa5be325-c4b1-412f-aabb-20c14464bfb7" providerId="ADAL" clId="{25C97D6E-73B0-4140-96CD-2BA9D853D87A}" dt="2024-09-27T04:35:58.317" v="23361" actId="571"/>
          <ac:spMkLst>
            <pc:docMk/>
            <pc:sldMk cId="2755761345" sldId="2147470627"/>
            <ac:spMk id="208" creationId="{7DAC2DF8-4A00-B5F6-D8A9-9B462F980F1A}"/>
          </ac:spMkLst>
        </pc:spChg>
        <pc:spChg chg="add mod">
          <ac:chgData name="Mathias Vercauteren" userId="fa5be325-c4b1-412f-aabb-20c14464bfb7" providerId="ADAL" clId="{25C97D6E-73B0-4140-96CD-2BA9D853D87A}" dt="2024-09-27T04:35:59.403" v="23362" actId="571"/>
          <ac:spMkLst>
            <pc:docMk/>
            <pc:sldMk cId="2755761345" sldId="2147470627"/>
            <ac:spMk id="209" creationId="{886688F5-47C5-1112-E431-5C1D29E4D9A9}"/>
          </ac:spMkLst>
        </pc:spChg>
        <pc:spChg chg="add mod">
          <ac:chgData name="Mathias Vercauteren" userId="fa5be325-c4b1-412f-aabb-20c14464bfb7" providerId="ADAL" clId="{25C97D6E-73B0-4140-96CD-2BA9D853D87A}" dt="2024-09-27T04:36:00.624" v="23363" actId="571"/>
          <ac:spMkLst>
            <pc:docMk/>
            <pc:sldMk cId="2755761345" sldId="2147470627"/>
            <ac:spMk id="210" creationId="{6128925B-098E-1FC4-9DB4-F4C4BCB4591F}"/>
          </ac:spMkLst>
        </pc:spChg>
        <pc:spChg chg="add mod">
          <ac:chgData name="Mathias Vercauteren" userId="fa5be325-c4b1-412f-aabb-20c14464bfb7" providerId="ADAL" clId="{25C97D6E-73B0-4140-96CD-2BA9D853D87A}" dt="2024-09-27T04:36:03.568" v="23364" actId="571"/>
          <ac:spMkLst>
            <pc:docMk/>
            <pc:sldMk cId="2755761345" sldId="2147470627"/>
            <ac:spMk id="211" creationId="{75F3FBDB-AEA9-8979-28A0-55C854A8EF74}"/>
          </ac:spMkLst>
        </pc:spChg>
        <pc:spChg chg="add mod">
          <ac:chgData name="Mathias Vercauteren" userId="fa5be325-c4b1-412f-aabb-20c14464bfb7" providerId="ADAL" clId="{25C97D6E-73B0-4140-96CD-2BA9D853D87A}" dt="2024-09-27T04:36:04.772" v="23365" actId="571"/>
          <ac:spMkLst>
            <pc:docMk/>
            <pc:sldMk cId="2755761345" sldId="2147470627"/>
            <ac:spMk id="212" creationId="{172FBE01-7500-00B6-E30F-73201BFF6E02}"/>
          </ac:spMkLst>
        </pc:spChg>
        <pc:spChg chg="add mod">
          <ac:chgData name="Mathias Vercauteren" userId="fa5be325-c4b1-412f-aabb-20c14464bfb7" providerId="ADAL" clId="{25C97D6E-73B0-4140-96CD-2BA9D853D87A}" dt="2024-09-27T04:36:05.521" v="23366" actId="571"/>
          <ac:spMkLst>
            <pc:docMk/>
            <pc:sldMk cId="2755761345" sldId="2147470627"/>
            <ac:spMk id="213" creationId="{46635D6E-0BE9-10E8-74DD-38B56977E2D8}"/>
          </ac:spMkLst>
        </pc:spChg>
        <pc:spChg chg="add mod">
          <ac:chgData name="Mathias Vercauteren" userId="fa5be325-c4b1-412f-aabb-20c14464bfb7" providerId="ADAL" clId="{25C97D6E-73B0-4140-96CD-2BA9D853D87A}" dt="2024-09-27T04:36:07.406" v="23367" actId="571"/>
          <ac:spMkLst>
            <pc:docMk/>
            <pc:sldMk cId="2755761345" sldId="2147470627"/>
            <ac:spMk id="214" creationId="{BB5D9338-F45F-EB87-D65B-0C9C352ED425}"/>
          </ac:spMkLst>
        </pc:spChg>
        <pc:spChg chg="add mod">
          <ac:chgData name="Mathias Vercauteren" userId="fa5be325-c4b1-412f-aabb-20c14464bfb7" providerId="ADAL" clId="{25C97D6E-73B0-4140-96CD-2BA9D853D87A}" dt="2024-09-27T04:36:07.956" v="23368" actId="571"/>
          <ac:spMkLst>
            <pc:docMk/>
            <pc:sldMk cId="2755761345" sldId="2147470627"/>
            <ac:spMk id="215" creationId="{139AFC74-A5BF-B9DA-F7C5-5C3FAD07C611}"/>
          </ac:spMkLst>
        </pc:spChg>
        <pc:spChg chg="add mod">
          <ac:chgData name="Mathias Vercauteren" userId="fa5be325-c4b1-412f-aabb-20c14464bfb7" providerId="ADAL" clId="{25C97D6E-73B0-4140-96CD-2BA9D853D87A}" dt="2024-09-27T04:36:08.537" v="23369" actId="571"/>
          <ac:spMkLst>
            <pc:docMk/>
            <pc:sldMk cId="2755761345" sldId="2147470627"/>
            <ac:spMk id="216" creationId="{4988E89A-EE29-D83C-194C-CF603B5EB67B}"/>
          </ac:spMkLst>
        </pc:spChg>
        <pc:spChg chg="add mod">
          <ac:chgData name="Mathias Vercauteren" userId="fa5be325-c4b1-412f-aabb-20c14464bfb7" providerId="ADAL" clId="{25C97D6E-73B0-4140-96CD-2BA9D853D87A}" dt="2024-09-27T04:36:09.103" v="23370" actId="571"/>
          <ac:spMkLst>
            <pc:docMk/>
            <pc:sldMk cId="2755761345" sldId="2147470627"/>
            <ac:spMk id="217" creationId="{068D365D-B41E-7CF8-86BB-C0B7FA2DA4D2}"/>
          </ac:spMkLst>
        </pc:spChg>
        <pc:spChg chg="add mod">
          <ac:chgData name="Mathias Vercauteren" userId="fa5be325-c4b1-412f-aabb-20c14464bfb7" providerId="ADAL" clId="{25C97D6E-73B0-4140-96CD-2BA9D853D87A}" dt="2024-09-27T04:36:09.968" v="23371" actId="571"/>
          <ac:spMkLst>
            <pc:docMk/>
            <pc:sldMk cId="2755761345" sldId="2147470627"/>
            <ac:spMk id="218" creationId="{C0BB12F2-E40C-75D8-7246-52A0046E3380}"/>
          </ac:spMkLst>
        </pc:spChg>
        <pc:spChg chg="add mod">
          <ac:chgData name="Mathias Vercauteren" userId="fa5be325-c4b1-412f-aabb-20c14464bfb7" providerId="ADAL" clId="{25C97D6E-73B0-4140-96CD-2BA9D853D87A}" dt="2024-09-27T04:36:12.891" v="23374" actId="14100"/>
          <ac:spMkLst>
            <pc:docMk/>
            <pc:sldMk cId="2755761345" sldId="2147470627"/>
            <ac:spMk id="220" creationId="{E1CCD86A-3BF8-15DC-E032-E3D78E5F63B2}"/>
          </ac:spMkLst>
        </pc:spChg>
        <pc:spChg chg="add mod">
          <ac:chgData name="Mathias Vercauteren" userId="fa5be325-c4b1-412f-aabb-20c14464bfb7" providerId="ADAL" clId="{25C97D6E-73B0-4140-96CD-2BA9D853D87A}" dt="2024-09-27T04:36:22.096" v="23376" actId="1076"/>
          <ac:spMkLst>
            <pc:docMk/>
            <pc:sldMk cId="2755761345" sldId="2147470627"/>
            <ac:spMk id="221" creationId="{DC2A6CD0-1B1F-D2C4-D566-9A43D2CF0BFB}"/>
          </ac:spMkLst>
        </pc:spChg>
        <pc:spChg chg="add mod">
          <ac:chgData name="Mathias Vercauteren" userId="fa5be325-c4b1-412f-aabb-20c14464bfb7" providerId="ADAL" clId="{25C97D6E-73B0-4140-96CD-2BA9D853D87A}" dt="2024-09-27T04:36:22.096" v="23376" actId="1076"/>
          <ac:spMkLst>
            <pc:docMk/>
            <pc:sldMk cId="2755761345" sldId="2147470627"/>
            <ac:spMk id="222" creationId="{E34BD7F7-5D8E-4B08-45D6-1FBDB18FDE26}"/>
          </ac:spMkLst>
        </pc:spChg>
        <pc:spChg chg="add mod">
          <ac:chgData name="Mathias Vercauteren" userId="fa5be325-c4b1-412f-aabb-20c14464bfb7" providerId="ADAL" clId="{25C97D6E-73B0-4140-96CD-2BA9D853D87A}" dt="2024-09-27T04:36:22.096" v="23376" actId="1076"/>
          <ac:spMkLst>
            <pc:docMk/>
            <pc:sldMk cId="2755761345" sldId="2147470627"/>
            <ac:spMk id="223" creationId="{9931E215-840E-CA94-19D6-8F0CD52D85FD}"/>
          </ac:spMkLst>
        </pc:spChg>
        <pc:spChg chg="add mod">
          <ac:chgData name="Mathias Vercauteren" userId="fa5be325-c4b1-412f-aabb-20c14464bfb7" providerId="ADAL" clId="{25C97D6E-73B0-4140-96CD-2BA9D853D87A}" dt="2024-09-27T04:36:25.983" v="23377" actId="1076"/>
          <ac:spMkLst>
            <pc:docMk/>
            <pc:sldMk cId="2755761345" sldId="2147470627"/>
            <ac:spMk id="224" creationId="{8639CA92-9342-546B-E86A-6E5D2382CFE4}"/>
          </ac:spMkLst>
        </pc:spChg>
        <pc:spChg chg="add mod">
          <ac:chgData name="Mathias Vercauteren" userId="fa5be325-c4b1-412f-aabb-20c14464bfb7" providerId="ADAL" clId="{25C97D6E-73B0-4140-96CD-2BA9D853D87A}" dt="2024-09-27T04:36:22.096" v="23376" actId="1076"/>
          <ac:spMkLst>
            <pc:docMk/>
            <pc:sldMk cId="2755761345" sldId="2147470627"/>
            <ac:spMk id="225" creationId="{B58A0BD7-A0DE-7BBE-FB7F-F3EE9D9A677D}"/>
          </ac:spMkLst>
        </pc:spChg>
        <pc:spChg chg="add mod">
          <ac:chgData name="Mathias Vercauteren" userId="fa5be325-c4b1-412f-aabb-20c14464bfb7" providerId="ADAL" clId="{25C97D6E-73B0-4140-96CD-2BA9D853D87A}" dt="2024-09-27T04:36:22.096" v="23376" actId="1076"/>
          <ac:spMkLst>
            <pc:docMk/>
            <pc:sldMk cId="2755761345" sldId="2147470627"/>
            <ac:spMk id="226" creationId="{E55C0FDE-23C2-626C-DC36-78B979CF6071}"/>
          </ac:spMkLst>
        </pc:spChg>
        <pc:spChg chg="add mod">
          <ac:chgData name="Mathias Vercauteren" userId="fa5be325-c4b1-412f-aabb-20c14464bfb7" providerId="ADAL" clId="{25C97D6E-73B0-4140-96CD-2BA9D853D87A}" dt="2024-09-27T04:36:26.926" v="23378" actId="571"/>
          <ac:spMkLst>
            <pc:docMk/>
            <pc:sldMk cId="2755761345" sldId="2147470627"/>
            <ac:spMk id="227" creationId="{EDF2CC91-A36D-3C9E-69B6-9AF915BC0AEB}"/>
          </ac:spMkLst>
        </pc:spChg>
        <pc:spChg chg="add mod">
          <ac:chgData name="Mathias Vercauteren" userId="fa5be325-c4b1-412f-aabb-20c14464bfb7" providerId="ADAL" clId="{25C97D6E-73B0-4140-96CD-2BA9D853D87A}" dt="2024-09-27T04:36:28.197" v="23379" actId="571"/>
          <ac:spMkLst>
            <pc:docMk/>
            <pc:sldMk cId="2755761345" sldId="2147470627"/>
            <ac:spMk id="228" creationId="{A7D0C413-F67F-A784-DDD5-002696E32689}"/>
          </ac:spMkLst>
        </pc:spChg>
        <pc:spChg chg="add mod">
          <ac:chgData name="Mathias Vercauteren" userId="fa5be325-c4b1-412f-aabb-20c14464bfb7" providerId="ADAL" clId="{25C97D6E-73B0-4140-96CD-2BA9D853D87A}" dt="2024-09-27T04:36:28.830" v="23380" actId="571"/>
          <ac:spMkLst>
            <pc:docMk/>
            <pc:sldMk cId="2755761345" sldId="2147470627"/>
            <ac:spMk id="229" creationId="{73A5898D-C6CC-1A0D-667F-7DF5A0F4F2A3}"/>
          </ac:spMkLst>
        </pc:spChg>
        <pc:spChg chg="add mod">
          <ac:chgData name="Mathias Vercauteren" userId="fa5be325-c4b1-412f-aabb-20c14464bfb7" providerId="ADAL" clId="{25C97D6E-73B0-4140-96CD-2BA9D853D87A}" dt="2024-09-27T04:36:30.601" v="23381" actId="571"/>
          <ac:spMkLst>
            <pc:docMk/>
            <pc:sldMk cId="2755761345" sldId="2147470627"/>
            <ac:spMk id="230" creationId="{CF8AF5B9-C722-4D49-FBF0-A37B3C0E4077}"/>
          </ac:spMkLst>
        </pc:spChg>
        <pc:spChg chg="add mod">
          <ac:chgData name="Mathias Vercauteren" userId="fa5be325-c4b1-412f-aabb-20c14464bfb7" providerId="ADAL" clId="{25C97D6E-73B0-4140-96CD-2BA9D853D87A}" dt="2024-09-27T04:36:31.089" v="23382" actId="571"/>
          <ac:spMkLst>
            <pc:docMk/>
            <pc:sldMk cId="2755761345" sldId="2147470627"/>
            <ac:spMk id="231" creationId="{C95636FE-D314-1CB6-A804-ED3B67F05886}"/>
          </ac:spMkLst>
        </pc:spChg>
        <pc:spChg chg="add mod">
          <ac:chgData name="Mathias Vercauteren" userId="fa5be325-c4b1-412f-aabb-20c14464bfb7" providerId="ADAL" clId="{25C97D6E-73B0-4140-96CD-2BA9D853D87A}" dt="2024-09-27T04:36:32.016" v="23383" actId="571"/>
          <ac:spMkLst>
            <pc:docMk/>
            <pc:sldMk cId="2755761345" sldId="2147470627"/>
            <ac:spMk id="232" creationId="{A36559F6-E55F-B426-E642-69F72A71888D}"/>
          </ac:spMkLst>
        </pc:spChg>
        <pc:spChg chg="add mod">
          <ac:chgData name="Mathias Vercauteren" userId="fa5be325-c4b1-412f-aabb-20c14464bfb7" providerId="ADAL" clId="{25C97D6E-73B0-4140-96CD-2BA9D853D87A}" dt="2024-09-27T04:36:32.941" v="23384" actId="571"/>
          <ac:spMkLst>
            <pc:docMk/>
            <pc:sldMk cId="2755761345" sldId="2147470627"/>
            <ac:spMk id="233" creationId="{FACDCD98-2249-A7E6-2FDF-2871E92535DE}"/>
          </ac:spMkLst>
        </pc:spChg>
        <pc:spChg chg="add mod">
          <ac:chgData name="Mathias Vercauteren" userId="fa5be325-c4b1-412f-aabb-20c14464bfb7" providerId="ADAL" clId="{25C97D6E-73B0-4140-96CD-2BA9D853D87A}" dt="2024-09-27T04:36:34.925" v="23385" actId="571"/>
          <ac:spMkLst>
            <pc:docMk/>
            <pc:sldMk cId="2755761345" sldId="2147470627"/>
            <ac:spMk id="234" creationId="{548BBCFF-8155-E601-0D47-8B0AC1BBFA7C}"/>
          </ac:spMkLst>
        </pc:spChg>
        <pc:spChg chg="add mod">
          <ac:chgData name="Mathias Vercauteren" userId="fa5be325-c4b1-412f-aabb-20c14464bfb7" providerId="ADAL" clId="{25C97D6E-73B0-4140-96CD-2BA9D853D87A}" dt="2024-09-27T04:36:35.916" v="23386" actId="571"/>
          <ac:spMkLst>
            <pc:docMk/>
            <pc:sldMk cId="2755761345" sldId="2147470627"/>
            <ac:spMk id="235" creationId="{B416A5F9-EF15-9287-6B65-E35F6719D669}"/>
          </ac:spMkLst>
        </pc:spChg>
        <pc:spChg chg="add mod">
          <ac:chgData name="Mathias Vercauteren" userId="fa5be325-c4b1-412f-aabb-20c14464bfb7" providerId="ADAL" clId="{25C97D6E-73B0-4140-96CD-2BA9D853D87A}" dt="2024-09-27T04:36:36.891" v="23387" actId="571"/>
          <ac:spMkLst>
            <pc:docMk/>
            <pc:sldMk cId="2755761345" sldId="2147470627"/>
            <ac:spMk id="236" creationId="{20F6249E-B5BF-5058-FD8E-69356D97306D}"/>
          </ac:spMkLst>
        </pc:spChg>
        <pc:spChg chg="add mod">
          <ac:chgData name="Mathias Vercauteren" userId="fa5be325-c4b1-412f-aabb-20c14464bfb7" providerId="ADAL" clId="{25C97D6E-73B0-4140-96CD-2BA9D853D87A}" dt="2024-09-27T04:36:41.669" v="23390" actId="1076"/>
          <ac:spMkLst>
            <pc:docMk/>
            <pc:sldMk cId="2755761345" sldId="2147470627"/>
            <ac:spMk id="237" creationId="{9D246A52-673D-579F-C808-DE8F13D0C188}"/>
          </ac:spMkLst>
        </pc:spChg>
        <pc:spChg chg="add mod">
          <ac:chgData name="Mathias Vercauteren" userId="fa5be325-c4b1-412f-aabb-20c14464bfb7" providerId="ADAL" clId="{25C97D6E-73B0-4140-96CD-2BA9D853D87A}" dt="2024-09-27T04:36:42.362" v="23391" actId="571"/>
          <ac:spMkLst>
            <pc:docMk/>
            <pc:sldMk cId="2755761345" sldId="2147470627"/>
            <ac:spMk id="238" creationId="{09FAC14D-B6DD-AD20-3021-44A937EB94D2}"/>
          </ac:spMkLst>
        </pc:spChg>
        <pc:spChg chg="add mod">
          <ac:chgData name="Mathias Vercauteren" userId="fa5be325-c4b1-412f-aabb-20c14464bfb7" providerId="ADAL" clId="{25C97D6E-73B0-4140-96CD-2BA9D853D87A}" dt="2024-09-27T04:36:43.431" v="23392" actId="571"/>
          <ac:spMkLst>
            <pc:docMk/>
            <pc:sldMk cId="2755761345" sldId="2147470627"/>
            <ac:spMk id="239" creationId="{6049F10F-C9DF-F99D-7999-75CBB73F5678}"/>
          </ac:spMkLst>
        </pc:spChg>
        <pc:spChg chg="add mod">
          <ac:chgData name="Mathias Vercauteren" userId="fa5be325-c4b1-412f-aabb-20c14464bfb7" providerId="ADAL" clId="{25C97D6E-73B0-4140-96CD-2BA9D853D87A}" dt="2024-09-27T04:36:45.018" v="23393" actId="571"/>
          <ac:spMkLst>
            <pc:docMk/>
            <pc:sldMk cId="2755761345" sldId="2147470627"/>
            <ac:spMk id="240" creationId="{FA3C17D5-931F-C71F-06B0-CEC60F1F1903}"/>
          </ac:spMkLst>
        </pc:spChg>
        <pc:spChg chg="add mod">
          <ac:chgData name="Mathias Vercauteren" userId="fa5be325-c4b1-412f-aabb-20c14464bfb7" providerId="ADAL" clId="{25C97D6E-73B0-4140-96CD-2BA9D853D87A}" dt="2024-09-27T04:36:46.434" v="23394" actId="571"/>
          <ac:spMkLst>
            <pc:docMk/>
            <pc:sldMk cId="2755761345" sldId="2147470627"/>
            <ac:spMk id="241" creationId="{5D2A68BF-3885-15B9-D1F0-41820C344053}"/>
          </ac:spMkLst>
        </pc:spChg>
        <pc:spChg chg="mod">
          <ac:chgData name="Mathias Vercauteren" userId="fa5be325-c4b1-412f-aabb-20c14464bfb7" providerId="ADAL" clId="{25C97D6E-73B0-4140-96CD-2BA9D853D87A}" dt="2024-09-27T04:36:48.509" v="23396" actId="571"/>
          <ac:spMkLst>
            <pc:docMk/>
            <pc:sldMk cId="2755761345" sldId="2147470627"/>
            <ac:spMk id="244" creationId="{38798CBA-34AD-E29F-E81F-302742247F4C}"/>
          </ac:spMkLst>
        </pc:spChg>
        <pc:spChg chg="mod">
          <ac:chgData name="Mathias Vercauteren" userId="fa5be325-c4b1-412f-aabb-20c14464bfb7" providerId="ADAL" clId="{25C97D6E-73B0-4140-96CD-2BA9D853D87A}" dt="2024-09-27T04:36:48.509" v="23396" actId="571"/>
          <ac:spMkLst>
            <pc:docMk/>
            <pc:sldMk cId="2755761345" sldId="2147470627"/>
            <ac:spMk id="245" creationId="{6FC644B5-59FF-AAE1-9234-DB65EEFE63FC}"/>
          </ac:spMkLst>
        </pc:spChg>
        <pc:spChg chg="mod">
          <ac:chgData name="Mathias Vercauteren" userId="fa5be325-c4b1-412f-aabb-20c14464bfb7" providerId="ADAL" clId="{25C97D6E-73B0-4140-96CD-2BA9D853D87A}" dt="2024-09-27T04:36:48.509" v="23396" actId="571"/>
          <ac:spMkLst>
            <pc:docMk/>
            <pc:sldMk cId="2755761345" sldId="2147470627"/>
            <ac:spMk id="246" creationId="{B96A090B-EB0A-486B-CAC4-A1BF91873566}"/>
          </ac:spMkLst>
        </pc:spChg>
        <pc:spChg chg="mod">
          <ac:chgData name="Mathias Vercauteren" userId="fa5be325-c4b1-412f-aabb-20c14464bfb7" providerId="ADAL" clId="{25C97D6E-73B0-4140-96CD-2BA9D853D87A}" dt="2024-09-27T04:36:48.509" v="23396" actId="571"/>
          <ac:spMkLst>
            <pc:docMk/>
            <pc:sldMk cId="2755761345" sldId="2147470627"/>
            <ac:spMk id="248" creationId="{BB325A35-A75F-2291-EAB5-3960FD5F8E2D}"/>
          </ac:spMkLst>
        </pc:spChg>
        <pc:spChg chg="add mod">
          <ac:chgData name="Mathias Vercauteren" userId="fa5be325-c4b1-412f-aabb-20c14464bfb7" providerId="ADAL" clId="{25C97D6E-73B0-4140-96CD-2BA9D853D87A}" dt="2024-09-27T04:36:48.509" v="23396" actId="571"/>
          <ac:spMkLst>
            <pc:docMk/>
            <pc:sldMk cId="2755761345" sldId="2147470627"/>
            <ac:spMk id="250" creationId="{F5D41E0C-F00C-D5BB-B1B4-217563D12840}"/>
          </ac:spMkLst>
        </pc:spChg>
        <pc:grpChg chg="add mod">
          <ac:chgData name="Mathias Vercauteren" userId="fa5be325-c4b1-412f-aabb-20c14464bfb7" providerId="ADAL" clId="{25C97D6E-73B0-4140-96CD-2BA9D853D87A}" dt="2024-09-27T04:35:08.260" v="23351" actId="1076"/>
          <ac:grpSpMkLst>
            <pc:docMk/>
            <pc:sldMk cId="2755761345" sldId="2147470627"/>
            <ac:grpSpMk id="25" creationId="{8EE584BC-12B1-CBE4-D869-21D16667385A}"/>
          </ac:grpSpMkLst>
        </pc:grpChg>
        <pc:grpChg chg="add mod">
          <ac:chgData name="Mathias Vercauteren" userId="fa5be325-c4b1-412f-aabb-20c14464bfb7" providerId="ADAL" clId="{25C97D6E-73B0-4140-96CD-2BA9D853D87A}" dt="2024-09-27T04:35:08.260" v="23351" actId="1076"/>
          <ac:grpSpMkLst>
            <pc:docMk/>
            <pc:sldMk cId="2755761345" sldId="2147470627"/>
            <ac:grpSpMk id="28" creationId="{7B27FA8D-773A-0E8F-418A-E738D0147F91}"/>
          </ac:grpSpMkLst>
        </pc:grpChg>
        <pc:grpChg chg="add mod">
          <ac:chgData name="Mathias Vercauteren" userId="fa5be325-c4b1-412f-aabb-20c14464bfb7" providerId="ADAL" clId="{25C97D6E-73B0-4140-96CD-2BA9D853D87A}" dt="2024-09-27T04:35:08.260" v="23351" actId="1076"/>
          <ac:grpSpMkLst>
            <pc:docMk/>
            <pc:sldMk cId="2755761345" sldId="2147470627"/>
            <ac:grpSpMk id="31" creationId="{75980E18-1487-3BE7-A946-6F5F01962C32}"/>
          </ac:grpSpMkLst>
        </pc:grpChg>
        <pc:grpChg chg="del">
          <ac:chgData name="Mathias Vercauteren" userId="fa5be325-c4b1-412f-aabb-20c14464bfb7" providerId="ADAL" clId="{25C97D6E-73B0-4140-96CD-2BA9D853D87A}" dt="2024-09-27T04:35:33.085" v="23354" actId="478"/>
          <ac:grpSpMkLst>
            <pc:docMk/>
            <pc:sldMk cId="2755761345" sldId="2147470627"/>
            <ac:grpSpMk id="92" creationId="{4F2097FC-C725-7A7E-E4D3-BC4F7BD1351F}"/>
          </ac:grpSpMkLst>
        </pc:grpChg>
        <pc:grpChg chg="add mod">
          <ac:chgData name="Mathias Vercauteren" userId="fa5be325-c4b1-412f-aabb-20c14464bfb7" providerId="ADAL" clId="{25C97D6E-73B0-4140-96CD-2BA9D853D87A}" dt="2024-09-27T04:35:38.908" v="23355"/>
          <ac:grpSpMkLst>
            <pc:docMk/>
            <pc:sldMk cId="2755761345" sldId="2147470627"/>
            <ac:grpSpMk id="114" creationId="{23A50C9A-1CBE-EB96-D526-C9CF630031C2}"/>
          </ac:grpSpMkLst>
        </pc:grpChg>
        <pc:grpChg chg="del">
          <ac:chgData name="Mathias Vercauteren" userId="fa5be325-c4b1-412f-aabb-20c14464bfb7" providerId="ADAL" clId="{25C97D6E-73B0-4140-96CD-2BA9D853D87A}" dt="2024-09-27T04:35:33.085" v="23354" actId="478"/>
          <ac:grpSpMkLst>
            <pc:docMk/>
            <pc:sldMk cId="2755761345" sldId="2147470627"/>
            <ac:grpSpMk id="116" creationId="{60711693-80AC-35AF-A114-C8A83089C5BE}"/>
          </ac:grpSpMkLst>
        </pc:grpChg>
        <pc:grpChg chg="del">
          <ac:chgData name="Mathias Vercauteren" userId="fa5be325-c4b1-412f-aabb-20c14464bfb7" providerId="ADAL" clId="{25C97D6E-73B0-4140-96CD-2BA9D853D87A}" dt="2024-09-27T04:35:33.085" v="23354" actId="478"/>
          <ac:grpSpMkLst>
            <pc:docMk/>
            <pc:sldMk cId="2755761345" sldId="2147470627"/>
            <ac:grpSpMk id="122" creationId="{0C9199D4-E58D-2140-7BDA-1543B1E30C1F}"/>
          </ac:grpSpMkLst>
        </pc:grpChg>
        <pc:grpChg chg="del">
          <ac:chgData name="Mathias Vercauteren" userId="fa5be325-c4b1-412f-aabb-20c14464bfb7" providerId="ADAL" clId="{25C97D6E-73B0-4140-96CD-2BA9D853D87A}" dt="2024-09-27T04:35:33.085" v="23354" actId="478"/>
          <ac:grpSpMkLst>
            <pc:docMk/>
            <pc:sldMk cId="2755761345" sldId="2147470627"/>
            <ac:grpSpMk id="125" creationId="{AAA1391F-F404-959B-EDE7-838C6ADFDC5E}"/>
          </ac:grpSpMkLst>
        </pc:grpChg>
        <pc:grpChg chg="del">
          <ac:chgData name="Mathias Vercauteren" userId="fa5be325-c4b1-412f-aabb-20c14464bfb7" providerId="ADAL" clId="{25C97D6E-73B0-4140-96CD-2BA9D853D87A}" dt="2024-09-27T04:35:33.085" v="23354" actId="478"/>
          <ac:grpSpMkLst>
            <pc:docMk/>
            <pc:sldMk cId="2755761345" sldId="2147470627"/>
            <ac:grpSpMk id="128" creationId="{12D629D6-693D-3831-D555-0563E7D4422D}"/>
          </ac:grpSpMkLst>
        </pc:grpChg>
        <pc:grpChg chg="del">
          <ac:chgData name="Mathias Vercauteren" userId="fa5be325-c4b1-412f-aabb-20c14464bfb7" providerId="ADAL" clId="{25C97D6E-73B0-4140-96CD-2BA9D853D87A}" dt="2024-09-27T04:35:33.085" v="23354" actId="478"/>
          <ac:grpSpMkLst>
            <pc:docMk/>
            <pc:sldMk cId="2755761345" sldId="2147470627"/>
            <ac:grpSpMk id="131" creationId="{D2381672-2261-F40A-9643-3E775C6F6D64}"/>
          </ac:grpSpMkLst>
        </pc:grpChg>
        <pc:grpChg chg="del">
          <ac:chgData name="Mathias Vercauteren" userId="fa5be325-c4b1-412f-aabb-20c14464bfb7" providerId="ADAL" clId="{25C97D6E-73B0-4140-96CD-2BA9D853D87A}" dt="2024-09-27T04:35:33.085" v="23354" actId="478"/>
          <ac:grpSpMkLst>
            <pc:docMk/>
            <pc:sldMk cId="2755761345" sldId="2147470627"/>
            <ac:grpSpMk id="134" creationId="{A3A4632D-BBD0-B908-9DDD-ED6CE91B2BE8}"/>
          </ac:grpSpMkLst>
        </pc:grpChg>
        <pc:grpChg chg="del">
          <ac:chgData name="Mathias Vercauteren" userId="fa5be325-c4b1-412f-aabb-20c14464bfb7" providerId="ADAL" clId="{25C97D6E-73B0-4140-96CD-2BA9D853D87A}" dt="2024-09-27T04:35:33.085" v="23354" actId="478"/>
          <ac:grpSpMkLst>
            <pc:docMk/>
            <pc:sldMk cId="2755761345" sldId="2147470627"/>
            <ac:grpSpMk id="137" creationId="{439E4F6A-B918-511F-6B7F-E99ACE7C7FF6}"/>
          </ac:grpSpMkLst>
        </pc:grpChg>
        <pc:grpChg chg="del">
          <ac:chgData name="Mathias Vercauteren" userId="fa5be325-c4b1-412f-aabb-20c14464bfb7" providerId="ADAL" clId="{25C97D6E-73B0-4140-96CD-2BA9D853D87A}" dt="2024-09-27T04:35:33.085" v="23354" actId="478"/>
          <ac:grpSpMkLst>
            <pc:docMk/>
            <pc:sldMk cId="2755761345" sldId="2147470627"/>
            <ac:grpSpMk id="140" creationId="{234ADCB8-0ADA-2028-BA3E-989BD5B2DE16}"/>
          </ac:grpSpMkLst>
        </pc:grpChg>
        <pc:grpChg chg="add mod">
          <ac:chgData name="Mathias Vercauteren" userId="fa5be325-c4b1-412f-aabb-20c14464bfb7" providerId="ADAL" clId="{25C97D6E-73B0-4140-96CD-2BA9D853D87A}" dt="2024-09-27T04:35:38.908" v="23355"/>
          <ac:grpSpMkLst>
            <pc:docMk/>
            <pc:sldMk cId="2755761345" sldId="2147470627"/>
            <ac:grpSpMk id="144" creationId="{3AF740F6-D969-D353-BB67-8603DE6A3304}"/>
          </ac:grpSpMkLst>
        </pc:grpChg>
        <pc:grpChg chg="add mod">
          <ac:chgData name="Mathias Vercauteren" userId="fa5be325-c4b1-412f-aabb-20c14464bfb7" providerId="ADAL" clId="{25C97D6E-73B0-4140-96CD-2BA9D853D87A}" dt="2024-09-27T04:35:38.908" v="23355"/>
          <ac:grpSpMkLst>
            <pc:docMk/>
            <pc:sldMk cId="2755761345" sldId="2147470627"/>
            <ac:grpSpMk id="152" creationId="{69799C5C-CCC8-FC59-E4E3-70FAFDC34780}"/>
          </ac:grpSpMkLst>
        </pc:grpChg>
        <pc:grpChg chg="add mod">
          <ac:chgData name="Mathias Vercauteren" userId="fa5be325-c4b1-412f-aabb-20c14464bfb7" providerId="ADAL" clId="{25C97D6E-73B0-4140-96CD-2BA9D853D87A}" dt="2024-09-27T04:35:38.908" v="23355"/>
          <ac:grpSpMkLst>
            <pc:docMk/>
            <pc:sldMk cId="2755761345" sldId="2147470627"/>
            <ac:grpSpMk id="158" creationId="{3C1D8B59-F53B-413E-FC9C-F3CFB05AB2F9}"/>
          </ac:grpSpMkLst>
        </pc:grpChg>
        <pc:grpChg chg="add mod">
          <ac:chgData name="Mathias Vercauteren" userId="fa5be325-c4b1-412f-aabb-20c14464bfb7" providerId="ADAL" clId="{25C97D6E-73B0-4140-96CD-2BA9D853D87A}" dt="2024-09-27T04:35:38.908" v="23355"/>
          <ac:grpSpMkLst>
            <pc:docMk/>
            <pc:sldMk cId="2755761345" sldId="2147470627"/>
            <ac:grpSpMk id="162" creationId="{37ED3314-A1A3-1ED4-AE6E-EAB0B79C8016}"/>
          </ac:grpSpMkLst>
        </pc:grpChg>
        <pc:grpChg chg="add mod">
          <ac:chgData name="Mathias Vercauteren" userId="fa5be325-c4b1-412f-aabb-20c14464bfb7" providerId="ADAL" clId="{25C97D6E-73B0-4140-96CD-2BA9D853D87A}" dt="2024-09-27T04:35:38.908" v="23355"/>
          <ac:grpSpMkLst>
            <pc:docMk/>
            <pc:sldMk cId="2755761345" sldId="2147470627"/>
            <ac:grpSpMk id="167" creationId="{8A09C564-404A-07B5-4E2F-5E0297CD0E7F}"/>
          </ac:grpSpMkLst>
        </pc:grpChg>
        <pc:grpChg chg="mod">
          <ac:chgData name="Mathias Vercauteren" userId="fa5be325-c4b1-412f-aabb-20c14464bfb7" providerId="ADAL" clId="{25C97D6E-73B0-4140-96CD-2BA9D853D87A}" dt="2024-09-27T04:35:38.908" v="23355"/>
          <ac:grpSpMkLst>
            <pc:docMk/>
            <pc:sldMk cId="2755761345" sldId="2147470627"/>
            <ac:grpSpMk id="172" creationId="{3BD992D2-0503-BFB2-5C98-61A8C91196D8}"/>
          </ac:grpSpMkLst>
        </pc:grpChg>
        <pc:grpChg chg="add mod">
          <ac:chgData name="Mathias Vercauteren" userId="fa5be325-c4b1-412f-aabb-20c14464bfb7" providerId="ADAL" clId="{25C97D6E-73B0-4140-96CD-2BA9D853D87A}" dt="2024-09-27T04:35:38.908" v="23355"/>
          <ac:grpSpMkLst>
            <pc:docMk/>
            <pc:sldMk cId="2755761345" sldId="2147470627"/>
            <ac:grpSpMk id="175" creationId="{B6BDE35D-15EC-70D3-85F0-E8ED966BFD8E}"/>
          </ac:grpSpMkLst>
        </pc:grpChg>
        <pc:grpChg chg="add mod">
          <ac:chgData name="Mathias Vercauteren" userId="fa5be325-c4b1-412f-aabb-20c14464bfb7" providerId="ADAL" clId="{25C97D6E-73B0-4140-96CD-2BA9D853D87A}" dt="2024-09-27T04:35:38.908" v="23355"/>
          <ac:grpSpMkLst>
            <pc:docMk/>
            <pc:sldMk cId="2755761345" sldId="2147470627"/>
            <ac:grpSpMk id="178" creationId="{8A3AF1A3-88C6-C0C4-85F1-C366198A6E1A}"/>
          </ac:grpSpMkLst>
        </pc:grpChg>
        <pc:grpChg chg="mod">
          <ac:chgData name="Mathias Vercauteren" userId="fa5be325-c4b1-412f-aabb-20c14464bfb7" providerId="ADAL" clId="{25C97D6E-73B0-4140-96CD-2BA9D853D87A}" dt="2024-09-27T04:35:38.908" v="23355"/>
          <ac:grpSpMkLst>
            <pc:docMk/>
            <pc:sldMk cId="2755761345" sldId="2147470627"/>
            <ac:grpSpMk id="183" creationId="{77AAADC7-5930-1715-8060-C0B0FE90E5E1}"/>
          </ac:grpSpMkLst>
        </pc:grpChg>
        <pc:grpChg chg="add mod">
          <ac:chgData name="Mathias Vercauteren" userId="fa5be325-c4b1-412f-aabb-20c14464bfb7" providerId="ADAL" clId="{25C97D6E-73B0-4140-96CD-2BA9D853D87A}" dt="2024-09-27T04:35:38.908" v="23355"/>
          <ac:grpSpMkLst>
            <pc:docMk/>
            <pc:sldMk cId="2755761345" sldId="2147470627"/>
            <ac:grpSpMk id="186" creationId="{BE7603D5-212D-C612-3006-F1AF838A20C0}"/>
          </ac:grpSpMkLst>
        </pc:grpChg>
        <pc:grpChg chg="add mod">
          <ac:chgData name="Mathias Vercauteren" userId="fa5be325-c4b1-412f-aabb-20c14464bfb7" providerId="ADAL" clId="{25C97D6E-73B0-4140-96CD-2BA9D853D87A}" dt="2024-09-27T04:35:38.908" v="23355"/>
          <ac:grpSpMkLst>
            <pc:docMk/>
            <pc:sldMk cId="2755761345" sldId="2147470627"/>
            <ac:grpSpMk id="189" creationId="{201DE59B-2F3C-14ED-0EC3-28661F999B6D}"/>
          </ac:grpSpMkLst>
        </pc:grpChg>
        <pc:grpChg chg="add mod">
          <ac:chgData name="Mathias Vercauteren" userId="fa5be325-c4b1-412f-aabb-20c14464bfb7" providerId="ADAL" clId="{25C97D6E-73B0-4140-96CD-2BA9D853D87A}" dt="2024-09-27T04:35:38.908" v="23355"/>
          <ac:grpSpMkLst>
            <pc:docMk/>
            <pc:sldMk cId="2755761345" sldId="2147470627"/>
            <ac:grpSpMk id="192" creationId="{F300D57A-ABB7-A216-3EEA-693E6BA11805}"/>
          </ac:grpSpMkLst>
        </pc:grpChg>
        <pc:grpChg chg="add mod">
          <ac:chgData name="Mathias Vercauteren" userId="fa5be325-c4b1-412f-aabb-20c14464bfb7" providerId="ADAL" clId="{25C97D6E-73B0-4140-96CD-2BA9D853D87A}" dt="2024-09-27T04:35:38.908" v="23355"/>
          <ac:grpSpMkLst>
            <pc:docMk/>
            <pc:sldMk cId="2755761345" sldId="2147470627"/>
            <ac:grpSpMk id="195" creationId="{FFD07C8A-9B4C-81CA-AFFF-C6E5EE91124C}"/>
          </ac:grpSpMkLst>
        </pc:grpChg>
        <pc:grpChg chg="add mod">
          <ac:chgData name="Mathias Vercauteren" userId="fa5be325-c4b1-412f-aabb-20c14464bfb7" providerId="ADAL" clId="{25C97D6E-73B0-4140-96CD-2BA9D853D87A}" dt="2024-09-27T04:35:38.908" v="23355"/>
          <ac:grpSpMkLst>
            <pc:docMk/>
            <pc:sldMk cId="2755761345" sldId="2147470627"/>
            <ac:grpSpMk id="198" creationId="{DF22C65B-4EA3-6BF0-CBAE-7DFE65CA0EA3}"/>
          </ac:grpSpMkLst>
        </pc:grpChg>
        <pc:grpChg chg="add mod">
          <ac:chgData name="Mathias Vercauteren" userId="fa5be325-c4b1-412f-aabb-20c14464bfb7" providerId="ADAL" clId="{25C97D6E-73B0-4140-96CD-2BA9D853D87A}" dt="2024-09-27T04:35:38.908" v="23355"/>
          <ac:grpSpMkLst>
            <pc:docMk/>
            <pc:sldMk cId="2755761345" sldId="2147470627"/>
            <ac:grpSpMk id="201" creationId="{38AEACE5-5FBD-E8B7-B174-8A4BA9E49559}"/>
          </ac:grpSpMkLst>
        </pc:grpChg>
        <pc:grpChg chg="add mod">
          <ac:chgData name="Mathias Vercauteren" userId="fa5be325-c4b1-412f-aabb-20c14464bfb7" providerId="ADAL" clId="{25C97D6E-73B0-4140-96CD-2BA9D853D87A}" dt="2024-09-27T04:35:38.908" v="23355"/>
          <ac:grpSpMkLst>
            <pc:docMk/>
            <pc:sldMk cId="2755761345" sldId="2147470627"/>
            <ac:grpSpMk id="204" creationId="{20045536-126E-63C4-886C-11F517EB3D7E}"/>
          </ac:grpSpMkLst>
        </pc:grpChg>
        <pc:grpChg chg="add mod">
          <ac:chgData name="Mathias Vercauteren" userId="fa5be325-c4b1-412f-aabb-20c14464bfb7" providerId="ADAL" clId="{25C97D6E-73B0-4140-96CD-2BA9D853D87A}" dt="2024-09-27T04:36:48.509" v="23396" actId="571"/>
          <ac:grpSpMkLst>
            <pc:docMk/>
            <pc:sldMk cId="2755761345" sldId="2147470627"/>
            <ac:grpSpMk id="242" creationId="{FA25DD92-125B-A950-7ECE-142DB4F031D5}"/>
          </ac:grpSpMkLst>
        </pc:grpChg>
        <pc:grpChg chg="mod">
          <ac:chgData name="Mathias Vercauteren" userId="fa5be325-c4b1-412f-aabb-20c14464bfb7" providerId="ADAL" clId="{25C97D6E-73B0-4140-96CD-2BA9D853D87A}" dt="2024-09-27T04:36:48.509" v="23396" actId="571"/>
          <ac:grpSpMkLst>
            <pc:docMk/>
            <pc:sldMk cId="2755761345" sldId="2147470627"/>
            <ac:grpSpMk id="247" creationId="{F017001E-EB51-B626-4946-43AE12688B17}"/>
          </ac:grpSpMkLst>
        </pc:grpChg>
        <pc:picChg chg="add mod">
          <ac:chgData name="Mathias Vercauteren" userId="fa5be325-c4b1-412f-aabb-20c14464bfb7" providerId="ADAL" clId="{25C97D6E-73B0-4140-96CD-2BA9D853D87A}" dt="2024-09-27T04:34:13.357" v="23323" actId="1076"/>
          <ac:picMkLst>
            <pc:docMk/>
            <pc:sldMk cId="2755761345" sldId="2147470627"/>
            <ac:picMk id="22" creationId="{60ADC432-AF79-88A3-DE65-F937FD0176FC}"/>
          </ac:picMkLst>
        </pc:picChg>
        <pc:picChg chg="mod">
          <ac:chgData name="Mathias Vercauteren" userId="fa5be325-c4b1-412f-aabb-20c14464bfb7" providerId="ADAL" clId="{25C97D6E-73B0-4140-96CD-2BA9D853D87A}" dt="2024-09-27T04:35:01.238" v="23349"/>
          <ac:picMkLst>
            <pc:docMk/>
            <pc:sldMk cId="2755761345" sldId="2147470627"/>
            <ac:picMk id="27" creationId="{766F2FB5-3548-C196-8F1E-BF59F06BAA6D}"/>
          </ac:picMkLst>
        </pc:picChg>
        <pc:picChg chg="mod">
          <ac:chgData name="Mathias Vercauteren" userId="fa5be325-c4b1-412f-aabb-20c14464bfb7" providerId="ADAL" clId="{25C97D6E-73B0-4140-96CD-2BA9D853D87A}" dt="2024-09-27T04:35:01.238" v="23349"/>
          <ac:picMkLst>
            <pc:docMk/>
            <pc:sldMk cId="2755761345" sldId="2147470627"/>
            <ac:picMk id="30" creationId="{DEB1045B-F8F0-15DC-FE98-F6F00117B538}"/>
          </ac:picMkLst>
        </pc:picChg>
        <pc:picChg chg="mod">
          <ac:chgData name="Mathias Vercauteren" userId="fa5be325-c4b1-412f-aabb-20c14464bfb7" providerId="ADAL" clId="{25C97D6E-73B0-4140-96CD-2BA9D853D87A}" dt="2024-09-27T04:35:01.238" v="23349"/>
          <ac:picMkLst>
            <pc:docMk/>
            <pc:sldMk cId="2755761345" sldId="2147470627"/>
            <ac:picMk id="33" creationId="{9DE26578-6AD4-EEA6-BE86-5C00FD834E58}"/>
          </ac:picMkLst>
        </pc:picChg>
        <pc:picChg chg="del">
          <ac:chgData name="Mathias Vercauteren" userId="fa5be325-c4b1-412f-aabb-20c14464bfb7" providerId="ADAL" clId="{25C97D6E-73B0-4140-96CD-2BA9D853D87A}" dt="2024-09-27T04:35:33.085" v="23354" actId="478"/>
          <ac:picMkLst>
            <pc:docMk/>
            <pc:sldMk cId="2755761345" sldId="2147470627"/>
            <ac:picMk id="61" creationId="{D3634BE0-A88B-EC00-5D0F-8F8827A436C1}"/>
          </ac:picMkLst>
        </pc:picChg>
        <pc:picChg chg="del">
          <ac:chgData name="Mathias Vercauteren" userId="fa5be325-c4b1-412f-aabb-20c14464bfb7" providerId="ADAL" clId="{25C97D6E-73B0-4140-96CD-2BA9D853D87A}" dt="2024-09-27T04:35:33.085" v="23354" actId="478"/>
          <ac:picMkLst>
            <pc:docMk/>
            <pc:sldMk cId="2755761345" sldId="2147470627"/>
            <ac:picMk id="62" creationId="{2FAC3E9D-3B68-D32F-8EA2-A0BCD12BEA08}"/>
          </ac:picMkLst>
        </pc:picChg>
        <pc:picChg chg="del">
          <ac:chgData name="Mathias Vercauteren" userId="fa5be325-c4b1-412f-aabb-20c14464bfb7" providerId="ADAL" clId="{25C97D6E-73B0-4140-96CD-2BA9D853D87A}" dt="2024-09-27T04:35:33.085" v="23354" actId="478"/>
          <ac:picMkLst>
            <pc:docMk/>
            <pc:sldMk cId="2755761345" sldId="2147470627"/>
            <ac:picMk id="64" creationId="{9DA0BA1D-C295-C161-1657-254678A4922B}"/>
          </ac:picMkLst>
        </pc:picChg>
        <pc:picChg chg="del">
          <ac:chgData name="Mathias Vercauteren" userId="fa5be325-c4b1-412f-aabb-20c14464bfb7" providerId="ADAL" clId="{25C97D6E-73B0-4140-96CD-2BA9D853D87A}" dt="2024-09-27T04:35:33.085" v="23354" actId="478"/>
          <ac:picMkLst>
            <pc:docMk/>
            <pc:sldMk cId="2755761345" sldId="2147470627"/>
            <ac:picMk id="65" creationId="{9B092A73-6DDE-03DA-354F-7856892C64E9}"/>
          </ac:picMkLst>
        </pc:picChg>
        <pc:picChg chg="del">
          <ac:chgData name="Mathias Vercauteren" userId="fa5be325-c4b1-412f-aabb-20c14464bfb7" providerId="ADAL" clId="{25C97D6E-73B0-4140-96CD-2BA9D853D87A}" dt="2024-09-27T04:35:33.085" v="23354" actId="478"/>
          <ac:picMkLst>
            <pc:docMk/>
            <pc:sldMk cId="2755761345" sldId="2147470627"/>
            <ac:picMk id="68" creationId="{1AF9F1BB-40EB-2128-8D1F-167ED7456E5E}"/>
          </ac:picMkLst>
        </pc:picChg>
        <pc:picChg chg="add mod">
          <ac:chgData name="Mathias Vercauteren" userId="fa5be325-c4b1-412f-aabb-20c14464bfb7" providerId="ADAL" clId="{25C97D6E-73B0-4140-96CD-2BA9D853D87A}" dt="2024-09-27T04:35:38.908" v="23355"/>
          <ac:picMkLst>
            <pc:docMk/>
            <pc:sldMk cId="2755761345" sldId="2147470627"/>
            <ac:picMk id="69" creationId="{2F0010B2-6A4B-D5D5-9AFC-36B71C35A347}"/>
          </ac:picMkLst>
        </pc:picChg>
        <pc:picChg chg="del">
          <ac:chgData name="Mathias Vercauteren" userId="fa5be325-c4b1-412f-aabb-20c14464bfb7" providerId="ADAL" clId="{25C97D6E-73B0-4140-96CD-2BA9D853D87A}" dt="2024-09-27T04:35:33.085" v="23354" actId="478"/>
          <ac:picMkLst>
            <pc:docMk/>
            <pc:sldMk cId="2755761345" sldId="2147470627"/>
            <ac:picMk id="70" creationId="{6B59B0CF-D358-950F-7B94-B462780A710B}"/>
          </ac:picMkLst>
        </pc:picChg>
        <pc:picChg chg="add mod">
          <ac:chgData name="Mathias Vercauteren" userId="fa5be325-c4b1-412f-aabb-20c14464bfb7" providerId="ADAL" clId="{25C97D6E-73B0-4140-96CD-2BA9D853D87A}" dt="2024-09-27T04:35:38.908" v="23355"/>
          <ac:picMkLst>
            <pc:docMk/>
            <pc:sldMk cId="2755761345" sldId="2147470627"/>
            <ac:picMk id="71" creationId="{285A139D-B256-E9AB-B6C5-A395F7986273}"/>
          </ac:picMkLst>
        </pc:picChg>
        <pc:picChg chg="add mod">
          <ac:chgData name="Mathias Vercauteren" userId="fa5be325-c4b1-412f-aabb-20c14464bfb7" providerId="ADAL" clId="{25C97D6E-73B0-4140-96CD-2BA9D853D87A}" dt="2024-09-27T04:35:38.908" v="23355"/>
          <ac:picMkLst>
            <pc:docMk/>
            <pc:sldMk cId="2755761345" sldId="2147470627"/>
            <ac:picMk id="72" creationId="{F0A3E32E-C235-9A55-216D-9C6F791155AE}"/>
          </ac:picMkLst>
        </pc:picChg>
        <pc:picChg chg="del">
          <ac:chgData name="Mathias Vercauteren" userId="fa5be325-c4b1-412f-aabb-20c14464bfb7" providerId="ADAL" clId="{25C97D6E-73B0-4140-96CD-2BA9D853D87A}" dt="2024-09-27T04:35:33.085" v="23354" actId="478"/>
          <ac:picMkLst>
            <pc:docMk/>
            <pc:sldMk cId="2755761345" sldId="2147470627"/>
            <ac:picMk id="73" creationId="{DAB243CC-0885-BD3F-4168-767603029682}"/>
          </ac:picMkLst>
        </pc:picChg>
        <pc:picChg chg="add mod">
          <ac:chgData name="Mathias Vercauteren" userId="fa5be325-c4b1-412f-aabb-20c14464bfb7" providerId="ADAL" clId="{25C97D6E-73B0-4140-96CD-2BA9D853D87A}" dt="2024-09-27T04:35:38.908" v="23355"/>
          <ac:picMkLst>
            <pc:docMk/>
            <pc:sldMk cId="2755761345" sldId="2147470627"/>
            <ac:picMk id="74" creationId="{A4786411-3EDE-71FF-B162-5B0B9E04D17B}"/>
          </ac:picMkLst>
        </pc:picChg>
        <pc:picChg chg="add mod">
          <ac:chgData name="Mathias Vercauteren" userId="fa5be325-c4b1-412f-aabb-20c14464bfb7" providerId="ADAL" clId="{25C97D6E-73B0-4140-96CD-2BA9D853D87A}" dt="2024-09-27T04:35:38.908" v="23355"/>
          <ac:picMkLst>
            <pc:docMk/>
            <pc:sldMk cId="2755761345" sldId="2147470627"/>
            <ac:picMk id="75" creationId="{F009D533-735F-C92F-E86F-D49C1F6D7EB7}"/>
          </ac:picMkLst>
        </pc:picChg>
        <pc:picChg chg="add mod">
          <ac:chgData name="Mathias Vercauteren" userId="fa5be325-c4b1-412f-aabb-20c14464bfb7" providerId="ADAL" clId="{25C97D6E-73B0-4140-96CD-2BA9D853D87A}" dt="2024-09-27T04:35:38.908" v="23355"/>
          <ac:picMkLst>
            <pc:docMk/>
            <pc:sldMk cId="2755761345" sldId="2147470627"/>
            <ac:picMk id="76" creationId="{539012BD-307D-8FD6-2D1E-1468E3305B8C}"/>
          </ac:picMkLst>
        </pc:picChg>
        <pc:picChg chg="add mod">
          <ac:chgData name="Mathias Vercauteren" userId="fa5be325-c4b1-412f-aabb-20c14464bfb7" providerId="ADAL" clId="{25C97D6E-73B0-4140-96CD-2BA9D853D87A}" dt="2024-09-27T04:35:38.908" v="23355"/>
          <ac:picMkLst>
            <pc:docMk/>
            <pc:sldMk cId="2755761345" sldId="2147470627"/>
            <ac:picMk id="77" creationId="{77F6DFB8-311A-89D3-B139-223D9B97E297}"/>
          </ac:picMkLst>
        </pc:picChg>
        <pc:picChg chg="mod">
          <ac:chgData name="Mathias Vercauteren" userId="fa5be325-c4b1-412f-aabb-20c14464bfb7" providerId="ADAL" clId="{25C97D6E-73B0-4140-96CD-2BA9D853D87A}" dt="2024-09-27T04:35:38.908" v="23355"/>
          <ac:picMkLst>
            <pc:docMk/>
            <pc:sldMk cId="2755761345" sldId="2147470627"/>
            <ac:picMk id="115" creationId="{606ACE08-5DB3-374E-03FB-364C2A9CC510}"/>
          </ac:picMkLst>
        </pc:picChg>
        <pc:picChg chg="mod">
          <ac:chgData name="Mathias Vercauteren" userId="fa5be325-c4b1-412f-aabb-20c14464bfb7" providerId="ADAL" clId="{25C97D6E-73B0-4140-96CD-2BA9D853D87A}" dt="2024-09-27T04:35:38.908" v="23355"/>
          <ac:picMkLst>
            <pc:docMk/>
            <pc:sldMk cId="2755761345" sldId="2147470627"/>
            <ac:picMk id="145" creationId="{65140F61-8339-9372-BC16-AFEF1837DDE9}"/>
          </ac:picMkLst>
        </pc:picChg>
        <pc:picChg chg="mod">
          <ac:chgData name="Mathias Vercauteren" userId="fa5be325-c4b1-412f-aabb-20c14464bfb7" providerId="ADAL" clId="{25C97D6E-73B0-4140-96CD-2BA9D853D87A}" dt="2024-09-27T04:35:38.908" v="23355"/>
          <ac:picMkLst>
            <pc:docMk/>
            <pc:sldMk cId="2755761345" sldId="2147470627"/>
            <ac:picMk id="153" creationId="{7D8552E8-EB61-B796-456B-C671AE9A682F}"/>
          </ac:picMkLst>
        </pc:picChg>
        <pc:picChg chg="mod">
          <ac:chgData name="Mathias Vercauteren" userId="fa5be325-c4b1-412f-aabb-20c14464bfb7" providerId="ADAL" clId="{25C97D6E-73B0-4140-96CD-2BA9D853D87A}" dt="2024-09-27T04:35:38.908" v="23355"/>
          <ac:picMkLst>
            <pc:docMk/>
            <pc:sldMk cId="2755761345" sldId="2147470627"/>
            <ac:picMk id="154" creationId="{1CE6B78F-A904-6350-E780-A4C6C46BA2D9}"/>
          </ac:picMkLst>
        </pc:picChg>
        <pc:picChg chg="mod">
          <ac:chgData name="Mathias Vercauteren" userId="fa5be325-c4b1-412f-aabb-20c14464bfb7" providerId="ADAL" clId="{25C97D6E-73B0-4140-96CD-2BA9D853D87A}" dt="2024-09-27T04:35:38.908" v="23355"/>
          <ac:picMkLst>
            <pc:docMk/>
            <pc:sldMk cId="2755761345" sldId="2147470627"/>
            <ac:picMk id="159" creationId="{7D10A348-A114-B855-E9BA-5A6D3D33D89C}"/>
          </ac:picMkLst>
        </pc:picChg>
        <pc:picChg chg="mod">
          <ac:chgData name="Mathias Vercauteren" userId="fa5be325-c4b1-412f-aabb-20c14464bfb7" providerId="ADAL" clId="{25C97D6E-73B0-4140-96CD-2BA9D853D87A}" dt="2024-09-27T04:35:38.908" v="23355"/>
          <ac:picMkLst>
            <pc:docMk/>
            <pc:sldMk cId="2755761345" sldId="2147470627"/>
            <ac:picMk id="168" creationId="{FBEC867E-868F-015E-58F2-E62661D114F3}"/>
          </ac:picMkLst>
        </pc:picChg>
        <pc:picChg chg="mod">
          <ac:chgData name="Mathias Vercauteren" userId="fa5be325-c4b1-412f-aabb-20c14464bfb7" providerId="ADAL" clId="{25C97D6E-73B0-4140-96CD-2BA9D853D87A}" dt="2024-09-27T04:35:38.908" v="23355"/>
          <ac:picMkLst>
            <pc:docMk/>
            <pc:sldMk cId="2755761345" sldId="2147470627"/>
            <ac:picMk id="174" creationId="{F14B578A-8BEE-6BFB-2F98-E78553AC5405}"/>
          </ac:picMkLst>
        </pc:picChg>
        <pc:picChg chg="mod">
          <ac:chgData name="Mathias Vercauteren" userId="fa5be325-c4b1-412f-aabb-20c14464bfb7" providerId="ADAL" clId="{25C97D6E-73B0-4140-96CD-2BA9D853D87A}" dt="2024-09-27T04:35:38.908" v="23355"/>
          <ac:picMkLst>
            <pc:docMk/>
            <pc:sldMk cId="2755761345" sldId="2147470627"/>
            <ac:picMk id="177" creationId="{4E603D7B-E68E-0692-E251-3C9AC53A1550}"/>
          </ac:picMkLst>
        </pc:picChg>
        <pc:picChg chg="mod">
          <ac:chgData name="Mathias Vercauteren" userId="fa5be325-c4b1-412f-aabb-20c14464bfb7" providerId="ADAL" clId="{25C97D6E-73B0-4140-96CD-2BA9D853D87A}" dt="2024-09-27T04:35:38.908" v="23355"/>
          <ac:picMkLst>
            <pc:docMk/>
            <pc:sldMk cId="2755761345" sldId="2147470627"/>
            <ac:picMk id="179" creationId="{0D3CD6F9-80FC-73DB-A289-8CD13F68AF9C}"/>
          </ac:picMkLst>
        </pc:picChg>
        <pc:picChg chg="mod">
          <ac:chgData name="Mathias Vercauteren" userId="fa5be325-c4b1-412f-aabb-20c14464bfb7" providerId="ADAL" clId="{25C97D6E-73B0-4140-96CD-2BA9D853D87A}" dt="2024-09-27T04:35:38.908" v="23355"/>
          <ac:picMkLst>
            <pc:docMk/>
            <pc:sldMk cId="2755761345" sldId="2147470627"/>
            <ac:picMk id="180" creationId="{05DBC5EA-4CF3-9DCF-DBFD-D5DF93ED0DA8}"/>
          </ac:picMkLst>
        </pc:picChg>
        <pc:picChg chg="mod">
          <ac:chgData name="Mathias Vercauteren" userId="fa5be325-c4b1-412f-aabb-20c14464bfb7" providerId="ADAL" clId="{25C97D6E-73B0-4140-96CD-2BA9D853D87A}" dt="2024-09-27T04:35:38.908" v="23355"/>
          <ac:picMkLst>
            <pc:docMk/>
            <pc:sldMk cId="2755761345" sldId="2147470627"/>
            <ac:picMk id="185" creationId="{0881AAED-9B62-174F-C11A-48924DC2A3F8}"/>
          </ac:picMkLst>
        </pc:picChg>
        <pc:picChg chg="mod">
          <ac:chgData name="Mathias Vercauteren" userId="fa5be325-c4b1-412f-aabb-20c14464bfb7" providerId="ADAL" clId="{25C97D6E-73B0-4140-96CD-2BA9D853D87A}" dt="2024-09-27T04:35:38.908" v="23355"/>
          <ac:picMkLst>
            <pc:docMk/>
            <pc:sldMk cId="2755761345" sldId="2147470627"/>
            <ac:picMk id="188" creationId="{F2E18A62-63A4-3E4A-8B71-5FAABC1DC449}"/>
          </ac:picMkLst>
        </pc:picChg>
        <pc:picChg chg="mod">
          <ac:chgData name="Mathias Vercauteren" userId="fa5be325-c4b1-412f-aabb-20c14464bfb7" providerId="ADAL" clId="{25C97D6E-73B0-4140-96CD-2BA9D853D87A}" dt="2024-09-27T04:35:38.908" v="23355"/>
          <ac:picMkLst>
            <pc:docMk/>
            <pc:sldMk cId="2755761345" sldId="2147470627"/>
            <ac:picMk id="191" creationId="{235239BF-41B5-8B20-8400-2B43FAB9805D}"/>
          </ac:picMkLst>
        </pc:picChg>
        <pc:picChg chg="mod">
          <ac:chgData name="Mathias Vercauteren" userId="fa5be325-c4b1-412f-aabb-20c14464bfb7" providerId="ADAL" clId="{25C97D6E-73B0-4140-96CD-2BA9D853D87A}" dt="2024-09-27T04:35:38.908" v="23355"/>
          <ac:picMkLst>
            <pc:docMk/>
            <pc:sldMk cId="2755761345" sldId="2147470627"/>
            <ac:picMk id="194" creationId="{8C3A6163-E4B5-5C06-AB51-783B710825D4}"/>
          </ac:picMkLst>
        </pc:picChg>
        <pc:picChg chg="mod">
          <ac:chgData name="Mathias Vercauteren" userId="fa5be325-c4b1-412f-aabb-20c14464bfb7" providerId="ADAL" clId="{25C97D6E-73B0-4140-96CD-2BA9D853D87A}" dt="2024-09-27T04:35:38.908" v="23355"/>
          <ac:picMkLst>
            <pc:docMk/>
            <pc:sldMk cId="2755761345" sldId="2147470627"/>
            <ac:picMk id="197" creationId="{A3D0665F-E6F2-0E8A-74F1-4D95052BAEF7}"/>
          </ac:picMkLst>
        </pc:picChg>
        <pc:picChg chg="mod">
          <ac:chgData name="Mathias Vercauteren" userId="fa5be325-c4b1-412f-aabb-20c14464bfb7" providerId="ADAL" clId="{25C97D6E-73B0-4140-96CD-2BA9D853D87A}" dt="2024-09-27T04:35:38.908" v="23355"/>
          <ac:picMkLst>
            <pc:docMk/>
            <pc:sldMk cId="2755761345" sldId="2147470627"/>
            <ac:picMk id="200" creationId="{B44F65B0-08AB-433D-B909-CDD18606F72C}"/>
          </ac:picMkLst>
        </pc:picChg>
        <pc:picChg chg="mod">
          <ac:chgData name="Mathias Vercauteren" userId="fa5be325-c4b1-412f-aabb-20c14464bfb7" providerId="ADAL" clId="{25C97D6E-73B0-4140-96CD-2BA9D853D87A}" dt="2024-09-27T04:35:38.908" v="23355"/>
          <ac:picMkLst>
            <pc:docMk/>
            <pc:sldMk cId="2755761345" sldId="2147470627"/>
            <ac:picMk id="203" creationId="{CD00D5E8-EEA0-915C-4DE7-4453F75DC4AE}"/>
          </ac:picMkLst>
        </pc:picChg>
        <pc:picChg chg="mod">
          <ac:chgData name="Mathias Vercauteren" userId="fa5be325-c4b1-412f-aabb-20c14464bfb7" providerId="ADAL" clId="{25C97D6E-73B0-4140-96CD-2BA9D853D87A}" dt="2024-09-27T04:35:38.908" v="23355"/>
          <ac:picMkLst>
            <pc:docMk/>
            <pc:sldMk cId="2755761345" sldId="2147470627"/>
            <ac:picMk id="206" creationId="{B5B8995C-56F5-9A12-B80A-4F140FBFF135}"/>
          </ac:picMkLst>
        </pc:picChg>
        <pc:picChg chg="add del mod">
          <ac:chgData name="Mathias Vercauteren" userId="fa5be325-c4b1-412f-aabb-20c14464bfb7" providerId="ADAL" clId="{25C97D6E-73B0-4140-96CD-2BA9D853D87A}" dt="2024-09-27T04:36:39.375" v="23389" actId="478"/>
          <ac:picMkLst>
            <pc:docMk/>
            <pc:sldMk cId="2755761345" sldId="2147470627"/>
            <ac:picMk id="219" creationId="{DD998F45-928A-45D7-46E4-71C59D9B461E}"/>
          </ac:picMkLst>
        </pc:picChg>
        <pc:picChg chg="mod">
          <ac:chgData name="Mathias Vercauteren" userId="fa5be325-c4b1-412f-aabb-20c14464bfb7" providerId="ADAL" clId="{25C97D6E-73B0-4140-96CD-2BA9D853D87A}" dt="2024-09-27T04:36:48.509" v="23396" actId="571"/>
          <ac:picMkLst>
            <pc:docMk/>
            <pc:sldMk cId="2755761345" sldId="2147470627"/>
            <ac:picMk id="243" creationId="{DD630D00-32E7-20EF-B224-D7284F4D8AFC}"/>
          </ac:picMkLst>
        </pc:picChg>
        <pc:picChg chg="mod">
          <ac:chgData name="Mathias Vercauteren" userId="fa5be325-c4b1-412f-aabb-20c14464bfb7" providerId="ADAL" clId="{25C97D6E-73B0-4140-96CD-2BA9D853D87A}" dt="2024-09-27T04:36:48.509" v="23396" actId="571"/>
          <ac:picMkLst>
            <pc:docMk/>
            <pc:sldMk cId="2755761345" sldId="2147470627"/>
            <ac:picMk id="249" creationId="{9572656A-D842-B6C6-820B-74033E7D52DE}"/>
          </ac:picMkLst>
        </pc:picChg>
      </pc:sldChg>
      <pc:sldChg chg="delSp modSp add mod ord modTransition delAnim">
        <pc:chgData name="Mathias Vercauteren" userId="fa5be325-c4b1-412f-aabb-20c14464bfb7" providerId="ADAL" clId="{25C97D6E-73B0-4140-96CD-2BA9D853D87A}" dt="2024-10-02T17:13:14.143" v="41813"/>
        <pc:sldMkLst>
          <pc:docMk/>
          <pc:sldMk cId="780948146" sldId="2147470628"/>
        </pc:sldMkLst>
        <pc:spChg chg="mod">
          <ac:chgData name="Mathias Vercauteren" userId="fa5be325-c4b1-412f-aabb-20c14464bfb7" providerId="ADAL" clId="{25C97D6E-73B0-4140-96CD-2BA9D853D87A}" dt="2024-09-27T04:42:59.240" v="23724" actId="207"/>
          <ac:spMkLst>
            <pc:docMk/>
            <pc:sldMk cId="780948146" sldId="2147470628"/>
            <ac:spMk id="13" creationId="{1BAE0D6F-FC30-7797-C345-1F8B47F5C896}"/>
          </ac:spMkLst>
        </pc:spChg>
        <pc:spChg chg="mod">
          <ac:chgData name="Mathias Vercauteren" userId="fa5be325-c4b1-412f-aabb-20c14464bfb7" providerId="ADAL" clId="{25C97D6E-73B0-4140-96CD-2BA9D853D87A}" dt="2024-09-27T04:38:10.234" v="23424" actId="20577"/>
          <ac:spMkLst>
            <pc:docMk/>
            <pc:sldMk cId="780948146" sldId="2147470628"/>
            <ac:spMk id="14" creationId="{AEFF5782-4974-03E8-2D31-0811512B7EB4}"/>
          </ac:spMkLst>
        </pc:spChg>
        <pc:spChg chg="del">
          <ac:chgData name="Mathias Vercauteren" userId="fa5be325-c4b1-412f-aabb-20c14464bfb7" providerId="ADAL" clId="{25C97D6E-73B0-4140-96CD-2BA9D853D87A}" dt="2024-09-27T04:38:20.958" v="23427" actId="478"/>
          <ac:spMkLst>
            <pc:docMk/>
            <pc:sldMk cId="780948146" sldId="2147470628"/>
            <ac:spMk id="78" creationId="{27042813-2597-8541-38FA-9DA420CEF6A4}"/>
          </ac:spMkLst>
        </pc:spChg>
        <pc:spChg chg="del">
          <ac:chgData name="Mathias Vercauteren" userId="fa5be325-c4b1-412f-aabb-20c14464bfb7" providerId="ADAL" clId="{25C97D6E-73B0-4140-96CD-2BA9D853D87A}" dt="2024-09-27T04:38:20.958" v="23427" actId="478"/>
          <ac:spMkLst>
            <pc:docMk/>
            <pc:sldMk cId="780948146" sldId="2147470628"/>
            <ac:spMk id="79" creationId="{07C0DF26-B29F-C2A8-1472-96D297958E25}"/>
          </ac:spMkLst>
        </pc:spChg>
        <pc:spChg chg="del">
          <ac:chgData name="Mathias Vercauteren" userId="fa5be325-c4b1-412f-aabb-20c14464bfb7" providerId="ADAL" clId="{25C97D6E-73B0-4140-96CD-2BA9D853D87A}" dt="2024-09-27T04:38:20.958" v="23427" actId="478"/>
          <ac:spMkLst>
            <pc:docMk/>
            <pc:sldMk cId="780948146" sldId="2147470628"/>
            <ac:spMk id="80" creationId="{764D5958-651E-017A-4373-4EFFC9700DD5}"/>
          </ac:spMkLst>
        </pc:spChg>
        <pc:spChg chg="del">
          <ac:chgData name="Mathias Vercauteren" userId="fa5be325-c4b1-412f-aabb-20c14464bfb7" providerId="ADAL" clId="{25C97D6E-73B0-4140-96CD-2BA9D853D87A}" dt="2024-09-27T04:38:20.958" v="23427" actId="478"/>
          <ac:spMkLst>
            <pc:docMk/>
            <pc:sldMk cId="780948146" sldId="2147470628"/>
            <ac:spMk id="81" creationId="{64403CAE-7443-EF79-843D-F3B8E67E697B}"/>
          </ac:spMkLst>
        </pc:spChg>
        <pc:spChg chg="del">
          <ac:chgData name="Mathias Vercauteren" userId="fa5be325-c4b1-412f-aabb-20c14464bfb7" providerId="ADAL" clId="{25C97D6E-73B0-4140-96CD-2BA9D853D87A}" dt="2024-09-27T04:38:20.958" v="23427" actId="478"/>
          <ac:spMkLst>
            <pc:docMk/>
            <pc:sldMk cId="780948146" sldId="2147470628"/>
            <ac:spMk id="82" creationId="{78595A57-3A6F-824E-824F-F962CA1EBAD4}"/>
          </ac:spMkLst>
        </pc:spChg>
        <pc:spChg chg="del">
          <ac:chgData name="Mathias Vercauteren" userId="fa5be325-c4b1-412f-aabb-20c14464bfb7" providerId="ADAL" clId="{25C97D6E-73B0-4140-96CD-2BA9D853D87A}" dt="2024-09-27T04:38:20.958" v="23427" actId="478"/>
          <ac:spMkLst>
            <pc:docMk/>
            <pc:sldMk cId="780948146" sldId="2147470628"/>
            <ac:spMk id="83" creationId="{D864B676-0B18-A007-1880-C6C60BF34B77}"/>
          </ac:spMkLst>
        </pc:spChg>
        <pc:spChg chg="del">
          <ac:chgData name="Mathias Vercauteren" userId="fa5be325-c4b1-412f-aabb-20c14464bfb7" providerId="ADAL" clId="{25C97D6E-73B0-4140-96CD-2BA9D853D87A}" dt="2024-09-27T04:38:20.958" v="23427" actId="478"/>
          <ac:spMkLst>
            <pc:docMk/>
            <pc:sldMk cId="780948146" sldId="2147470628"/>
            <ac:spMk id="84" creationId="{6C9AE03F-A849-F860-A9C3-64783AA28EEB}"/>
          </ac:spMkLst>
        </pc:spChg>
        <pc:spChg chg="del">
          <ac:chgData name="Mathias Vercauteren" userId="fa5be325-c4b1-412f-aabb-20c14464bfb7" providerId="ADAL" clId="{25C97D6E-73B0-4140-96CD-2BA9D853D87A}" dt="2024-09-27T04:38:20.958" v="23427" actId="478"/>
          <ac:spMkLst>
            <pc:docMk/>
            <pc:sldMk cId="780948146" sldId="2147470628"/>
            <ac:spMk id="85" creationId="{3A540349-DC10-A30F-9153-931FB47E28F0}"/>
          </ac:spMkLst>
        </pc:spChg>
        <pc:spChg chg="del">
          <ac:chgData name="Mathias Vercauteren" userId="fa5be325-c4b1-412f-aabb-20c14464bfb7" providerId="ADAL" clId="{25C97D6E-73B0-4140-96CD-2BA9D853D87A}" dt="2024-09-27T04:38:20.958" v="23427" actId="478"/>
          <ac:spMkLst>
            <pc:docMk/>
            <pc:sldMk cId="780948146" sldId="2147470628"/>
            <ac:spMk id="86" creationId="{F0BCA685-D432-8F32-F664-2D6737F4319B}"/>
          </ac:spMkLst>
        </pc:spChg>
        <pc:spChg chg="del">
          <ac:chgData name="Mathias Vercauteren" userId="fa5be325-c4b1-412f-aabb-20c14464bfb7" providerId="ADAL" clId="{25C97D6E-73B0-4140-96CD-2BA9D853D87A}" dt="2024-09-27T04:38:20.958" v="23427" actId="478"/>
          <ac:spMkLst>
            <pc:docMk/>
            <pc:sldMk cId="780948146" sldId="2147470628"/>
            <ac:spMk id="87" creationId="{1505089C-035C-AEBA-8DFB-7C3EAE008DAE}"/>
          </ac:spMkLst>
        </pc:spChg>
        <pc:spChg chg="del">
          <ac:chgData name="Mathias Vercauteren" userId="fa5be325-c4b1-412f-aabb-20c14464bfb7" providerId="ADAL" clId="{25C97D6E-73B0-4140-96CD-2BA9D853D87A}" dt="2024-09-27T04:38:20.958" v="23427" actId="478"/>
          <ac:spMkLst>
            <pc:docMk/>
            <pc:sldMk cId="780948146" sldId="2147470628"/>
            <ac:spMk id="88" creationId="{79A559A8-EC97-740A-719D-078114147317}"/>
          </ac:spMkLst>
        </pc:spChg>
        <pc:spChg chg="del">
          <ac:chgData name="Mathias Vercauteren" userId="fa5be325-c4b1-412f-aabb-20c14464bfb7" providerId="ADAL" clId="{25C97D6E-73B0-4140-96CD-2BA9D853D87A}" dt="2024-09-27T04:38:20.958" v="23427" actId="478"/>
          <ac:spMkLst>
            <pc:docMk/>
            <pc:sldMk cId="780948146" sldId="2147470628"/>
            <ac:spMk id="89" creationId="{96F2323C-51EA-174A-1EA0-BDE01242C0C1}"/>
          </ac:spMkLst>
        </pc:spChg>
        <pc:spChg chg="del">
          <ac:chgData name="Mathias Vercauteren" userId="fa5be325-c4b1-412f-aabb-20c14464bfb7" providerId="ADAL" clId="{25C97D6E-73B0-4140-96CD-2BA9D853D87A}" dt="2024-09-27T04:38:20.958" v="23427" actId="478"/>
          <ac:spMkLst>
            <pc:docMk/>
            <pc:sldMk cId="780948146" sldId="2147470628"/>
            <ac:spMk id="90" creationId="{1480C1F3-E441-8C8E-F2A5-E08499B22E63}"/>
          </ac:spMkLst>
        </pc:spChg>
        <pc:spChg chg="del">
          <ac:chgData name="Mathias Vercauteren" userId="fa5be325-c4b1-412f-aabb-20c14464bfb7" providerId="ADAL" clId="{25C97D6E-73B0-4140-96CD-2BA9D853D87A}" dt="2024-09-27T04:38:20.958" v="23427" actId="478"/>
          <ac:spMkLst>
            <pc:docMk/>
            <pc:sldMk cId="780948146" sldId="2147470628"/>
            <ac:spMk id="97" creationId="{AE46308B-3A86-1D00-10E5-3180F5C1AC74}"/>
          </ac:spMkLst>
        </pc:spChg>
        <pc:spChg chg="del">
          <ac:chgData name="Mathias Vercauteren" userId="fa5be325-c4b1-412f-aabb-20c14464bfb7" providerId="ADAL" clId="{25C97D6E-73B0-4140-96CD-2BA9D853D87A}" dt="2024-09-27T04:38:20.958" v="23427" actId="478"/>
          <ac:spMkLst>
            <pc:docMk/>
            <pc:sldMk cId="780948146" sldId="2147470628"/>
            <ac:spMk id="100" creationId="{868BEB95-4D1F-736E-B781-A71AA993D0C0}"/>
          </ac:spMkLst>
        </pc:spChg>
        <pc:spChg chg="del">
          <ac:chgData name="Mathias Vercauteren" userId="fa5be325-c4b1-412f-aabb-20c14464bfb7" providerId="ADAL" clId="{25C97D6E-73B0-4140-96CD-2BA9D853D87A}" dt="2024-09-27T04:38:20.958" v="23427" actId="478"/>
          <ac:spMkLst>
            <pc:docMk/>
            <pc:sldMk cId="780948146" sldId="2147470628"/>
            <ac:spMk id="101" creationId="{998BDE12-DB42-8701-A358-A6FBB248D681}"/>
          </ac:spMkLst>
        </pc:spChg>
        <pc:spChg chg="del">
          <ac:chgData name="Mathias Vercauteren" userId="fa5be325-c4b1-412f-aabb-20c14464bfb7" providerId="ADAL" clId="{25C97D6E-73B0-4140-96CD-2BA9D853D87A}" dt="2024-09-27T04:38:20.958" v="23427" actId="478"/>
          <ac:spMkLst>
            <pc:docMk/>
            <pc:sldMk cId="780948146" sldId="2147470628"/>
            <ac:spMk id="102" creationId="{46791CDA-D93F-75B8-AEF6-AE14C1884DAD}"/>
          </ac:spMkLst>
        </pc:spChg>
        <pc:spChg chg="del">
          <ac:chgData name="Mathias Vercauteren" userId="fa5be325-c4b1-412f-aabb-20c14464bfb7" providerId="ADAL" clId="{25C97D6E-73B0-4140-96CD-2BA9D853D87A}" dt="2024-09-27T04:38:20.958" v="23427" actId="478"/>
          <ac:spMkLst>
            <pc:docMk/>
            <pc:sldMk cId="780948146" sldId="2147470628"/>
            <ac:spMk id="103" creationId="{71CF0C2D-ACE2-4633-8996-86CBDC9FB29A}"/>
          </ac:spMkLst>
        </pc:spChg>
        <pc:grpChg chg="del">
          <ac:chgData name="Mathias Vercauteren" userId="fa5be325-c4b1-412f-aabb-20c14464bfb7" providerId="ADAL" clId="{25C97D6E-73B0-4140-96CD-2BA9D853D87A}" dt="2024-09-27T04:38:20.958" v="23427" actId="478"/>
          <ac:grpSpMkLst>
            <pc:docMk/>
            <pc:sldMk cId="780948146" sldId="2147470628"/>
            <ac:grpSpMk id="92" creationId="{4F2097FC-C725-7A7E-E4D3-BC4F7BD1351F}"/>
          </ac:grpSpMkLst>
        </pc:grpChg>
        <pc:grpChg chg="del">
          <ac:chgData name="Mathias Vercauteren" userId="fa5be325-c4b1-412f-aabb-20c14464bfb7" providerId="ADAL" clId="{25C97D6E-73B0-4140-96CD-2BA9D853D87A}" dt="2024-09-27T04:38:20.958" v="23427" actId="478"/>
          <ac:grpSpMkLst>
            <pc:docMk/>
            <pc:sldMk cId="780948146" sldId="2147470628"/>
            <ac:grpSpMk id="116" creationId="{60711693-80AC-35AF-A114-C8A83089C5BE}"/>
          </ac:grpSpMkLst>
        </pc:grpChg>
        <pc:grpChg chg="del">
          <ac:chgData name="Mathias Vercauteren" userId="fa5be325-c4b1-412f-aabb-20c14464bfb7" providerId="ADAL" clId="{25C97D6E-73B0-4140-96CD-2BA9D853D87A}" dt="2024-09-27T04:38:20.958" v="23427" actId="478"/>
          <ac:grpSpMkLst>
            <pc:docMk/>
            <pc:sldMk cId="780948146" sldId="2147470628"/>
            <ac:grpSpMk id="122" creationId="{0C9199D4-E58D-2140-7BDA-1543B1E30C1F}"/>
          </ac:grpSpMkLst>
        </pc:grpChg>
        <pc:grpChg chg="del">
          <ac:chgData name="Mathias Vercauteren" userId="fa5be325-c4b1-412f-aabb-20c14464bfb7" providerId="ADAL" clId="{25C97D6E-73B0-4140-96CD-2BA9D853D87A}" dt="2024-09-27T04:38:20.958" v="23427" actId="478"/>
          <ac:grpSpMkLst>
            <pc:docMk/>
            <pc:sldMk cId="780948146" sldId="2147470628"/>
            <ac:grpSpMk id="125" creationId="{AAA1391F-F404-959B-EDE7-838C6ADFDC5E}"/>
          </ac:grpSpMkLst>
        </pc:grpChg>
        <pc:grpChg chg="del">
          <ac:chgData name="Mathias Vercauteren" userId="fa5be325-c4b1-412f-aabb-20c14464bfb7" providerId="ADAL" clId="{25C97D6E-73B0-4140-96CD-2BA9D853D87A}" dt="2024-09-27T04:38:20.958" v="23427" actId="478"/>
          <ac:grpSpMkLst>
            <pc:docMk/>
            <pc:sldMk cId="780948146" sldId="2147470628"/>
            <ac:grpSpMk id="128" creationId="{12D629D6-693D-3831-D555-0563E7D4422D}"/>
          </ac:grpSpMkLst>
        </pc:grpChg>
        <pc:grpChg chg="del">
          <ac:chgData name="Mathias Vercauteren" userId="fa5be325-c4b1-412f-aabb-20c14464bfb7" providerId="ADAL" clId="{25C97D6E-73B0-4140-96CD-2BA9D853D87A}" dt="2024-09-27T04:38:20.958" v="23427" actId="478"/>
          <ac:grpSpMkLst>
            <pc:docMk/>
            <pc:sldMk cId="780948146" sldId="2147470628"/>
            <ac:grpSpMk id="131" creationId="{D2381672-2261-F40A-9643-3E775C6F6D64}"/>
          </ac:grpSpMkLst>
        </pc:grpChg>
        <pc:grpChg chg="del">
          <ac:chgData name="Mathias Vercauteren" userId="fa5be325-c4b1-412f-aabb-20c14464bfb7" providerId="ADAL" clId="{25C97D6E-73B0-4140-96CD-2BA9D853D87A}" dt="2024-09-27T04:38:20.958" v="23427" actId="478"/>
          <ac:grpSpMkLst>
            <pc:docMk/>
            <pc:sldMk cId="780948146" sldId="2147470628"/>
            <ac:grpSpMk id="134" creationId="{A3A4632D-BBD0-B908-9DDD-ED6CE91B2BE8}"/>
          </ac:grpSpMkLst>
        </pc:grpChg>
        <pc:grpChg chg="del">
          <ac:chgData name="Mathias Vercauteren" userId="fa5be325-c4b1-412f-aabb-20c14464bfb7" providerId="ADAL" clId="{25C97D6E-73B0-4140-96CD-2BA9D853D87A}" dt="2024-09-27T04:38:20.958" v="23427" actId="478"/>
          <ac:grpSpMkLst>
            <pc:docMk/>
            <pc:sldMk cId="780948146" sldId="2147470628"/>
            <ac:grpSpMk id="137" creationId="{439E4F6A-B918-511F-6B7F-E99ACE7C7FF6}"/>
          </ac:grpSpMkLst>
        </pc:grpChg>
        <pc:grpChg chg="del">
          <ac:chgData name="Mathias Vercauteren" userId="fa5be325-c4b1-412f-aabb-20c14464bfb7" providerId="ADAL" clId="{25C97D6E-73B0-4140-96CD-2BA9D853D87A}" dt="2024-09-27T04:38:20.958" v="23427" actId="478"/>
          <ac:grpSpMkLst>
            <pc:docMk/>
            <pc:sldMk cId="780948146" sldId="2147470628"/>
            <ac:grpSpMk id="140" creationId="{234ADCB8-0ADA-2028-BA3E-989BD5B2DE16}"/>
          </ac:grpSpMkLst>
        </pc:grpChg>
        <pc:grpChg chg="del">
          <ac:chgData name="Mathias Vercauteren" userId="fa5be325-c4b1-412f-aabb-20c14464bfb7" providerId="ADAL" clId="{25C97D6E-73B0-4140-96CD-2BA9D853D87A}" dt="2024-09-27T04:38:21.855" v="23428" actId="478"/>
          <ac:grpSpMkLst>
            <pc:docMk/>
            <pc:sldMk cId="780948146" sldId="2147470628"/>
            <ac:grpSpMk id="143" creationId="{20A9185A-E2CC-DC29-222C-20FF00006277}"/>
          </ac:grpSpMkLst>
        </pc:grpChg>
        <pc:grpChg chg="del">
          <ac:chgData name="Mathias Vercauteren" userId="fa5be325-c4b1-412f-aabb-20c14464bfb7" providerId="ADAL" clId="{25C97D6E-73B0-4140-96CD-2BA9D853D87A}" dt="2024-09-27T04:38:20.958" v="23427" actId="478"/>
          <ac:grpSpMkLst>
            <pc:docMk/>
            <pc:sldMk cId="780948146" sldId="2147470628"/>
            <ac:grpSpMk id="144" creationId="{46408A27-C4B4-8176-E728-92E6D7C7F9D0}"/>
          </ac:grpSpMkLst>
        </pc:grpChg>
        <pc:grpChg chg="del">
          <ac:chgData name="Mathias Vercauteren" userId="fa5be325-c4b1-412f-aabb-20c14464bfb7" providerId="ADAL" clId="{25C97D6E-73B0-4140-96CD-2BA9D853D87A}" dt="2024-09-27T04:38:20.958" v="23427" actId="478"/>
          <ac:grpSpMkLst>
            <pc:docMk/>
            <pc:sldMk cId="780948146" sldId="2147470628"/>
            <ac:grpSpMk id="145" creationId="{B0859CB1-C4CB-77F0-7B1D-AA09EF49ED8F}"/>
          </ac:grpSpMkLst>
        </pc:grpChg>
        <pc:grpChg chg="del">
          <ac:chgData name="Mathias Vercauteren" userId="fa5be325-c4b1-412f-aabb-20c14464bfb7" providerId="ADAL" clId="{25C97D6E-73B0-4140-96CD-2BA9D853D87A}" dt="2024-09-27T04:38:20.958" v="23427" actId="478"/>
          <ac:grpSpMkLst>
            <pc:docMk/>
            <pc:sldMk cId="780948146" sldId="2147470628"/>
            <ac:grpSpMk id="146" creationId="{287604D5-C859-36B5-41D0-B543DAE90C8C}"/>
          </ac:grpSpMkLst>
        </pc:grpChg>
        <pc:grpChg chg="del">
          <ac:chgData name="Mathias Vercauteren" userId="fa5be325-c4b1-412f-aabb-20c14464bfb7" providerId="ADAL" clId="{25C97D6E-73B0-4140-96CD-2BA9D853D87A}" dt="2024-09-27T04:38:20.958" v="23427" actId="478"/>
          <ac:grpSpMkLst>
            <pc:docMk/>
            <pc:sldMk cId="780948146" sldId="2147470628"/>
            <ac:grpSpMk id="147" creationId="{6FDF4D2B-44E4-DCCA-586F-6A400AF5C204}"/>
          </ac:grpSpMkLst>
        </pc:grpChg>
        <pc:grpChg chg="del">
          <ac:chgData name="Mathias Vercauteren" userId="fa5be325-c4b1-412f-aabb-20c14464bfb7" providerId="ADAL" clId="{25C97D6E-73B0-4140-96CD-2BA9D853D87A}" dt="2024-09-27T04:38:20.958" v="23427" actId="478"/>
          <ac:grpSpMkLst>
            <pc:docMk/>
            <pc:sldMk cId="780948146" sldId="2147470628"/>
            <ac:grpSpMk id="148" creationId="{CBC5A6CB-A63D-5D06-35B0-B63B141687FF}"/>
          </ac:grpSpMkLst>
        </pc:grpChg>
        <pc:picChg chg="del">
          <ac:chgData name="Mathias Vercauteren" userId="fa5be325-c4b1-412f-aabb-20c14464bfb7" providerId="ADAL" clId="{25C97D6E-73B0-4140-96CD-2BA9D853D87A}" dt="2024-09-27T04:38:20.958" v="23427" actId="478"/>
          <ac:picMkLst>
            <pc:docMk/>
            <pc:sldMk cId="780948146" sldId="2147470628"/>
            <ac:picMk id="61" creationId="{D3634BE0-A88B-EC00-5D0F-8F8827A436C1}"/>
          </ac:picMkLst>
        </pc:picChg>
        <pc:picChg chg="del">
          <ac:chgData name="Mathias Vercauteren" userId="fa5be325-c4b1-412f-aabb-20c14464bfb7" providerId="ADAL" clId="{25C97D6E-73B0-4140-96CD-2BA9D853D87A}" dt="2024-09-27T04:38:20.958" v="23427" actId="478"/>
          <ac:picMkLst>
            <pc:docMk/>
            <pc:sldMk cId="780948146" sldId="2147470628"/>
            <ac:picMk id="62" creationId="{2FAC3E9D-3B68-D32F-8EA2-A0BCD12BEA08}"/>
          </ac:picMkLst>
        </pc:picChg>
        <pc:picChg chg="del">
          <ac:chgData name="Mathias Vercauteren" userId="fa5be325-c4b1-412f-aabb-20c14464bfb7" providerId="ADAL" clId="{25C97D6E-73B0-4140-96CD-2BA9D853D87A}" dt="2024-09-27T04:38:20.958" v="23427" actId="478"/>
          <ac:picMkLst>
            <pc:docMk/>
            <pc:sldMk cId="780948146" sldId="2147470628"/>
            <ac:picMk id="64" creationId="{9DA0BA1D-C295-C161-1657-254678A4922B}"/>
          </ac:picMkLst>
        </pc:picChg>
        <pc:picChg chg="del">
          <ac:chgData name="Mathias Vercauteren" userId="fa5be325-c4b1-412f-aabb-20c14464bfb7" providerId="ADAL" clId="{25C97D6E-73B0-4140-96CD-2BA9D853D87A}" dt="2024-09-27T04:38:20.958" v="23427" actId="478"/>
          <ac:picMkLst>
            <pc:docMk/>
            <pc:sldMk cId="780948146" sldId="2147470628"/>
            <ac:picMk id="65" creationId="{9B092A73-6DDE-03DA-354F-7856892C64E9}"/>
          </ac:picMkLst>
        </pc:picChg>
        <pc:picChg chg="del">
          <ac:chgData name="Mathias Vercauteren" userId="fa5be325-c4b1-412f-aabb-20c14464bfb7" providerId="ADAL" clId="{25C97D6E-73B0-4140-96CD-2BA9D853D87A}" dt="2024-09-27T04:38:20.958" v="23427" actId="478"/>
          <ac:picMkLst>
            <pc:docMk/>
            <pc:sldMk cId="780948146" sldId="2147470628"/>
            <ac:picMk id="68" creationId="{1AF9F1BB-40EB-2128-8D1F-167ED7456E5E}"/>
          </ac:picMkLst>
        </pc:picChg>
        <pc:picChg chg="del">
          <ac:chgData name="Mathias Vercauteren" userId="fa5be325-c4b1-412f-aabb-20c14464bfb7" providerId="ADAL" clId="{25C97D6E-73B0-4140-96CD-2BA9D853D87A}" dt="2024-09-27T04:38:20.958" v="23427" actId="478"/>
          <ac:picMkLst>
            <pc:docMk/>
            <pc:sldMk cId="780948146" sldId="2147470628"/>
            <ac:picMk id="70" creationId="{6B59B0CF-D358-950F-7B94-B462780A710B}"/>
          </ac:picMkLst>
        </pc:picChg>
        <pc:picChg chg="del">
          <ac:chgData name="Mathias Vercauteren" userId="fa5be325-c4b1-412f-aabb-20c14464bfb7" providerId="ADAL" clId="{25C97D6E-73B0-4140-96CD-2BA9D853D87A}" dt="2024-09-27T04:38:20.958" v="23427" actId="478"/>
          <ac:picMkLst>
            <pc:docMk/>
            <pc:sldMk cId="780948146" sldId="2147470628"/>
            <ac:picMk id="73" creationId="{DAB243CC-0885-BD3F-4168-767603029682}"/>
          </ac:picMkLst>
        </pc:picChg>
      </pc:sldChg>
      <pc:sldChg chg="addSp delSp modSp add mod modTransition modAnim">
        <pc:chgData name="Mathias Vercauteren" userId="fa5be325-c4b1-412f-aabb-20c14464bfb7" providerId="ADAL" clId="{25C97D6E-73B0-4140-96CD-2BA9D853D87A}" dt="2024-10-02T17:13:14.143" v="41813"/>
        <pc:sldMkLst>
          <pc:docMk/>
          <pc:sldMk cId="3122018680" sldId="2147470629"/>
        </pc:sldMkLst>
        <pc:spChg chg="mod">
          <ac:chgData name="Mathias Vercauteren" userId="fa5be325-c4b1-412f-aabb-20c14464bfb7" providerId="ADAL" clId="{25C97D6E-73B0-4140-96CD-2BA9D853D87A}" dt="2024-09-27T04:57:55.778" v="23992" actId="1035"/>
          <ac:spMkLst>
            <pc:docMk/>
            <pc:sldMk cId="3122018680" sldId="2147470629"/>
            <ac:spMk id="5" creationId="{5C7A90D9-53BF-813B-A37A-A5D78879EFA8}"/>
          </ac:spMkLst>
        </pc:spChg>
        <pc:spChg chg="del">
          <ac:chgData name="Mathias Vercauteren" userId="fa5be325-c4b1-412f-aabb-20c14464bfb7" providerId="ADAL" clId="{25C97D6E-73B0-4140-96CD-2BA9D853D87A}" dt="2024-09-27T04:43:05.077" v="23726" actId="478"/>
          <ac:spMkLst>
            <pc:docMk/>
            <pc:sldMk cId="3122018680" sldId="2147470629"/>
            <ac:spMk id="13" creationId="{1BAE0D6F-FC30-7797-C345-1F8B47F5C896}"/>
          </ac:spMkLst>
        </pc:spChg>
        <pc:spChg chg="add del mod">
          <ac:chgData name="Mathias Vercauteren" userId="fa5be325-c4b1-412f-aabb-20c14464bfb7" providerId="ADAL" clId="{25C97D6E-73B0-4140-96CD-2BA9D853D87A}" dt="2024-09-27T04:43:16.045" v="23729" actId="478"/>
          <ac:spMkLst>
            <pc:docMk/>
            <pc:sldMk cId="3122018680" sldId="2147470629"/>
            <ac:spMk id="15" creationId="{B84FB875-11CF-9138-B4DC-FD87C763E21E}"/>
          </ac:spMkLst>
        </pc:spChg>
        <pc:spChg chg="add del mod">
          <ac:chgData name="Mathias Vercauteren" userId="fa5be325-c4b1-412f-aabb-20c14464bfb7" providerId="ADAL" clId="{25C97D6E-73B0-4140-96CD-2BA9D853D87A}" dt="2024-09-27T04:43:16.045" v="23729" actId="478"/>
          <ac:spMkLst>
            <pc:docMk/>
            <pc:sldMk cId="3122018680" sldId="2147470629"/>
            <ac:spMk id="16" creationId="{BCC424E8-143A-4582-BC72-F50FBB9A5BD1}"/>
          </ac:spMkLst>
        </pc:spChg>
        <pc:spChg chg="add del mod">
          <ac:chgData name="Mathias Vercauteren" userId="fa5be325-c4b1-412f-aabb-20c14464bfb7" providerId="ADAL" clId="{25C97D6E-73B0-4140-96CD-2BA9D853D87A}" dt="2024-09-27T04:43:16.045" v="23729" actId="478"/>
          <ac:spMkLst>
            <pc:docMk/>
            <pc:sldMk cId="3122018680" sldId="2147470629"/>
            <ac:spMk id="17" creationId="{DA48B519-0709-07FD-98C6-443D8A26BB5F}"/>
          </ac:spMkLst>
        </pc:spChg>
        <pc:spChg chg="add del mod">
          <ac:chgData name="Mathias Vercauteren" userId="fa5be325-c4b1-412f-aabb-20c14464bfb7" providerId="ADAL" clId="{25C97D6E-73B0-4140-96CD-2BA9D853D87A}" dt="2024-09-27T04:43:16.045" v="23729" actId="478"/>
          <ac:spMkLst>
            <pc:docMk/>
            <pc:sldMk cId="3122018680" sldId="2147470629"/>
            <ac:spMk id="20" creationId="{E385AF5E-B4C4-CAAA-4D0A-AD15C1C0A40C}"/>
          </ac:spMkLst>
        </pc:spChg>
        <pc:spChg chg="add del mod">
          <ac:chgData name="Mathias Vercauteren" userId="fa5be325-c4b1-412f-aabb-20c14464bfb7" providerId="ADAL" clId="{25C97D6E-73B0-4140-96CD-2BA9D853D87A}" dt="2024-09-27T04:43:16.045" v="23729" actId="478"/>
          <ac:spMkLst>
            <pc:docMk/>
            <pc:sldMk cId="3122018680" sldId="2147470629"/>
            <ac:spMk id="21" creationId="{C16E9352-919F-231D-27A6-68D8705DA76C}"/>
          </ac:spMkLst>
        </pc:spChg>
        <pc:spChg chg="add del mod">
          <ac:chgData name="Mathias Vercauteren" userId="fa5be325-c4b1-412f-aabb-20c14464bfb7" providerId="ADAL" clId="{25C97D6E-73B0-4140-96CD-2BA9D853D87A}" dt="2024-09-27T04:43:16.045" v="23729" actId="478"/>
          <ac:spMkLst>
            <pc:docMk/>
            <pc:sldMk cId="3122018680" sldId="2147470629"/>
            <ac:spMk id="22" creationId="{07453AB6-3486-5A88-C444-C77139051DB2}"/>
          </ac:spMkLst>
        </pc:spChg>
        <pc:spChg chg="add del mod">
          <ac:chgData name="Mathias Vercauteren" userId="fa5be325-c4b1-412f-aabb-20c14464bfb7" providerId="ADAL" clId="{25C97D6E-73B0-4140-96CD-2BA9D853D87A}" dt="2024-09-27T04:43:16.045" v="23729" actId="478"/>
          <ac:spMkLst>
            <pc:docMk/>
            <pc:sldMk cId="3122018680" sldId="2147470629"/>
            <ac:spMk id="23" creationId="{678585FF-2FC0-E902-EC47-C23251C13983}"/>
          </ac:spMkLst>
        </pc:spChg>
        <pc:spChg chg="add del mod">
          <ac:chgData name="Mathias Vercauteren" userId="fa5be325-c4b1-412f-aabb-20c14464bfb7" providerId="ADAL" clId="{25C97D6E-73B0-4140-96CD-2BA9D853D87A}" dt="2024-09-27T04:43:16.045" v="23729" actId="478"/>
          <ac:spMkLst>
            <pc:docMk/>
            <pc:sldMk cId="3122018680" sldId="2147470629"/>
            <ac:spMk id="24" creationId="{4F77AC69-1E5A-7CCF-51CD-5EF1FB333BCD}"/>
          </ac:spMkLst>
        </pc:spChg>
        <pc:spChg chg="add del mod">
          <ac:chgData name="Mathias Vercauteren" userId="fa5be325-c4b1-412f-aabb-20c14464bfb7" providerId="ADAL" clId="{25C97D6E-73B0-4140-96CD-2BA9D853D87A}" dt="2024-09-27T04:43:16.045" v="23729" actId="478"/>
          <ac:spMkLst>
            <pc:docMk/>
            <pc:sldMk cId="3122018680" sldId="2147470629"/>
            <ac:spMk id="25" creationId="{FF168467-831E-BEBF-6936-467CB8FA2261}"/>
          </ac:spMkLst>
        </pc:spChg>
        <pc:spChg chg="add del mod">
          <ac:chgData name="Mathias Vercauteren" userId="fa5be325-c4b1-412f-aabb-20c14464bfb7" providerId="ADAL" clId="{25C97D6E-73B0-4140-96CD-2BA9D853D87A}" dt="2024-09-27T04:43:16.045" v="23729" actId="478"/>
          <ac:spMkLst>
            <pc:docMk/>
            <pc:sldMk cId="3122018680" sldId="2147470629"/>
            <ac:spMk id="27" creationId="{B5E17593-C61E-D76B-9EAF-B4C7E51D4DAF}"/>
          </ac:spMkLst>
        </pc:spChg>
        <pc:spChg chg="add del mod">
          <ac:chgData name="Mathias Vercauteren" userId="fa5be325-c4b1-412f-aabb-20c14464bfb7" providerId="ADAL" clId="{25C97D6E-73B0-4140-96CD-2BA9D853D87A}" dt="2024-09-27T04:43:16.045" v="23729" actId="478"/>
          <ac:spMkLst>
            <pc:docMk/>
            <pc:sldMk cId="3122018680" sldId="2147470629"/>
            <ac:spMk id="28" creationId="{7EC0E738-42E3-C860-0A3D-DB918228B06D}"/>
          </ac:spMkLst>
        </pc:spChg>
        <pc:spChg chg="add del mod">
          <ac:chgData name="Mathias Vercauteren" userId="fa5be325-c4b1-412f-aabb-20c14464bfb7" providerId="ADAL" clId="{25C97D6E-73B0-4140-96CD-2BA9D853D87A}" dt="2024-09-27T04:43:16.045" v="23729" actId="478"/>
          <ac:spMkLst>
            <pc:docMk/>
            <pc:sldMk cId="3122018680" sldId="2147470629"/>
            <ac:spMk id="29" creationId="{22190F6E-563B-EAC1-6B24-673310D9D70F}"/>
          </ac:spMkLst>
        </pc:spChg>
        <pc:spChg chg="add del mod">
          <ac:chgData name="Mathias Vercauteren" userId="fa5be325-c4b1-412f-aabb-20c14464bfb7" providerId="ADAL" clId="{25C97D6E-73B0-4140-96CD-2BA9D853D87A}" dt="2024-09-27T04:43:16.045" v="23729" actId="478"/>
          <ac:spMkLst>
            <pc:docMk/>
            <pc:sldMk cId="3122018680" sldId="2147470629"/>
            <ac:spMk id="30" creationId="{84E5D1C3-7FE7-5DB6-515E-C528868D55B3}"/>
          </ac:spMkLst>
        </pc:spChg>
        <pc:spChg chg="add del mod">
          <ac:chgData name="Mathias Vercauteren" userId="fa5be325-c4b1-412f-aabb-20c14464bfb7" providerId="ADAL" clId="{25C97D6E-73B0-4140-96CD-2BA9D853D87A}" dt="2024-09-27T04:43:16.045" v="23729" actId="478"/>
          <ac:spMkLst>
            <pc:docMk/>
            <pc:sldMk cId="3122018680" sldId="2147470629"/>
            <ac:spMk id="31" creationId="{1B2C299E-4056-2B46-0EB7-F406B14E5A3E}"/>
          </ac:spMkLst>
        </pc:spChg>
        <pc:spChg chg="add del mod">
          <ac:chgData name="Mathias Vercauteren" userId="fa5be325-c4b1-412f-aabb-20c14464bfb7" providerId="ADAL" clId="{25C97D6E-73B0-4140-96CD-2BA9D853D87A}" dt="2024-09-27T04:43:16.045" v="23729" actId="478"/>
          <ac:spMkLst>
            <pc:docMk/>
            <pc:sldMk cId="3122018680" sldId="2147470629"/>
            <ac:spMk id="32" creationId="{11AA3DB0-9458-659A-C5F1-32CD39116BEE}"/>
          </ac:spMkLst>
        </pc:spChg>
        <pc:spChg chg="add del mod">
          <ac:chgData name="Mathias Vercauteren" userId="fa5be325-c4b1-412f-aabb-20c14464bfb7" providerId="ADAL" clId="{25C97D6E-73B0-4140-96CD-2BA9D853D87A}" dt="2024-09-27T04:43:16.045" v="23729" actId="478"/>
          <ac:spMkLst>
            <pc:docMk/>
            <pc:sldMk cId="3122018680" sldId="2147470629"/>
            <ac:spMk id="33" creationId="{7E60EE20-67E3-B445-8628-6E6F7E236EA2}"/>
          </ac:spMkLst>
        </pc:spChg>
        <pc:spChg chg="add del mod">
          <ac:chgData name="Mathias Vercauteren" userId="fa5be325-c4b1-412f-aabb-20c14464bfb7" providerId="ADAL" clId="{25C97D6E-73B0-4140-96CD-2BA9D853D87A}" dt="2024-09-27T04:43:16.045" v="23729" actId="478"/>
          <ac:spMkLst>
            <pc:docMk/>
            <pc:sldMk cId="3122018680" sldId="2147470629"/>
            <ac:spMk id="34" creationId="{4BC8E2A4-E5B2-D11A-FF34-1446D0FCE91A}"/>
          </ac:spMkLst>
        </pc:spChg>
        <pc:spChg chg="add del mod">
          <ac:chgData name="Mathias Vercauteren" userId="fa5be325-c4b1-412f-aabb-20c14464bfb7" providerId="ADAL" clId="{25C97D6E-73B0-4140-96CD-2BA9D853D87A}" dt="2024-09-27T04:43:16.045" v="23729" actId="478"/>
          <ac:spMkLst>
            <pc:docMk/>
            <pc:sldMk cId="3122018680" sldId="2147470629"/>
            <ac:spMk id="35" creationId="{04B2FD4C-F3F7-F2B1-038B-01BF8619DED0}"/>
          </ac:spMkLst>
        </pc:spChg>
        <pc:spChg chg="add del mod">
          <ac:chgData name="Mathias Vercauteren" userId="fa5be325-c4b1-412f-aabb-20c14464bfb7" providerId="ADAL" clId="{25C97D6E-73B0-4140-96CD-2BA9D853D87A}" dt="2024-09-27T04:43:16.045" v="23729" actId="478"/>
          <ac:spMkLst>
            <pc:docMk/>
            <pc:sldMk cId="3122018680" sldId="2147470629"/>
            <ac:spMk id="36" creationId="{A70996E9-BDFF-7C56-DBEB-91CBF7BBDCD8}"/>
          </ac:spMkLst>
        </pc:spChg>
        <pc:spChg chg="add del mod">
          <ac:chgData name="Mathias Vercauteren" userId="fa5be325-c4b1-412f-aabb-20c14464bfb7" providerId="ADAL" clId="{25C97D6E-73B0-4140-96CD-2BA9D853D87A}" dt="2024-09-27T04:43:16.045" v="23729" actId="478"/>
          <ac:spMkLst>
            <pc:docMk/>
            <pc:sldMk cId="3122018680" sldId="2147470629"/>
            <ac:spMk id="37" creationId="{BBDBE61B-B1C3-F204-B91F-08ABB366F30A}"/>
          </ac:spMkLst>
        </pc:spChg>
        <pc:spChg chg="add del mod">
          <ac:chgData name="Mathias Vercauteren" userId="fa5be325-c4b1-412f-aabb-20c14464bfb7" providerId="ADAL" clId="{25C97D6E-73B0-4140-96CD-2BA9D853D87A}" dt="2024-09-27T04:43:16.045" v="23729" actId="478"/>
          <ac:spMkLst>
            <pc:docMk/>
            <pc:sldMk cId="3122018680" sldId="2147470629"/>
            <ac:spMk id="40" creationId="{3F9A362A-2A64-CDCF-0788-93FFB2BBC962}"/>
          </ac:spMkLst>
        </pc:spChg>
        <pc:spChg chg="add del mod">
          <ac:chgData name="Mathias Vercauteren" userId="fa5be325-c4b1-412f-aabb-20c14464bfb7" providerId="ADAL" clId="{25C97D6E-73B0-4140-96CD-2BA9D853D87A}" dt="2024-09-27T04:43:16.045" v="23729" actId="478"/>
          <ac:spMkLst>
            <pc:docMk/>
            <pc:sldMk cId="3122018680" sldId="2147470629"/>
            <ac:spMk id="41" creationId="{7DACD9FA-E0A2-F466-3DF3-1D70F0A08744}"/>
          </ac:spMkLst>
        </pc:spChg>
        <pc:spChg chg="add del mod">
          <ac:chgData name="Mathias Vercauteren" userId="fa5be325-c4b1-412f-aabb-20c14464bfb7" providerId="ADAL" clId="{25C97D6E-73B0-4140-96CD-2BA9D853D87A}" dt="2024-09-27T04:43:16.045" v="23729" actId="478"/>
          <ac:spMkLst>
            <pc:docMk/>
            <pc:sldMk cId="3122018680" sldId="2147470629"/>
            <ac:spMk id="42" creationId="{3FED427A-0D8B-3E36-6F4B-5D841CAB4152}"/>
          </ac:spMkLst>
        </pc:spChg>
        <pc:spChg chg="add del mod">
          <ac:chgData name="Mathias Vercauteren" userId="fa5be325-c4b1-412f-aabb-20c14464bfb7" providerId="ADAL" clId="{25C97D6E-73B0-4140-96CD-2BA9D853D87A}" dt="2024-09-27T04:43:16.045" v="23729" actId="478"/>
          <ac:spMkLst>
            <pc:docMk/>
            <pc:sldMk cId="3122018680" sldId="2147470629"/>
            <ac:spMk id="43" creationId="{C4D16709-B650-B13D-E354-60D4B18AA1E5}"/>
          </ac:spMkLst>
        </pc:spChg>
        <pc:spChg chg="add del mod">
          <ac:chgData name="Mathias Vercauteren" userId="fa5be325-c4b1-412f-aabb-20c14464bfb7" providerId="ADAL" clId="{25C97D6E-73B0-4140-96CD-2BA9D853D87A}" dt="2024-09-27T04:43:16.045" v="23729" actId="478"/>
          <ac:spMkLst>
            <pc:docMk/>
            <pc:sldMk cId="3122018680" sldId="2147470629"/>
            <ac:spMk id="44" creationId="{2CACB960-A153-9E19-CB5C-15382157235A}"/>
          </ac:spMkLst>
        </pc:spChg>
        <pc:spChg chg="add del mod">
          <ac:chgData name="Mathias Vercauteren" userId="fa5be325-c4b1-412f-aabb-20c14464bfb7" providerId="ADAL" clId="{25C97D6E-73B0-4140-96CD-2BA9D853D87A}" dt="2024-09-27T04:43:16.045" v="23729" actId="478"/>
          <ac:spMkLst>
            <pc:docMk/>
            <pc:sldMk cId="3122018680" sldId="2147470629"/>
            <ac:spMk id="45" creationId="{C26F567B-9B11-B305-CF57-B3699E9180CA}"/>
          </ac:spMkLst>
        </pc:spChg>
        <pc:spChg chg="add del mod">
          <ac:chgData name="Mathias Vercauteren" userId="fa5be325-c4b1-412f-aabb-20c14464bfb7" providerId="ADAL" clId="{25C97D6E-73B0-4140-96CD-2BA9D853D87A}" dt="2024-09-27T04:43:16.045" v="23729" actId="478"/>
          <ac:spMkLst>
            <pc:docMk/>
            <pc:sldMk cId="3122018680" sldId="2147470629"/>
            <ac:spMk id="46" creationId="{8693729F-E9FA-6F14-9BED-F6E502860B3A}"/>
          </ac:spMkLst>
        </pc:spChg>
        <pc:spChg chg="add del mod">
          <ac:chgData name="Mathias Vercauteren" userId="fa5be325-c4b1-412f-aabb-20c14464bfb7" providerId="ADAL" clId="{25C97D6E-73B0-4140-96CD-2BA9D853D87A}" dt="2024-09-27T04:43:16.045" v="23729" actId="478"/>
          <ac:spMkLst>
            <pc:docMk/>
            <pc:sldMk cId="3122018680" sldId="2147470629"/>
            <ac:spMk id="47" creationId="{96E9C626-62E3-4122-5490-CDE122BA47BA}"/>
          </ac:spMkLst>
        </pc:spChg>
        <pc:spChg chg="add mod">
          <ac:chgData name="Mathias Vercauteren" userId="fa5be325-c4b1-412f-aabb-20c14464bfb7" providerId="ADAL" clId="{25C97D6E-73B0-4140-96CD-2BA9D853D87A}" dt="2024-09-27T04:57:47.889" v="23966" actId="1036"/>
          <ac:spMkLst>
            <pc:docMk/>
            <pc:sldMk cId="3122018680" sldId="2147470629"/>
            <ac:spMk id="48" creationId="{6B18D37C-1A0D-1469-2AEC-14969303C5D5}"/>
          </ac:spMkLst>
        </pc:spChg>
        <pc:spChg chg="add mod">
          <ac:chgData name="Mathias Vercauteren" userId="fa5be325-c4b1-412f-aabb-20c14464bfb7" providerId="ADAL" clId="{25C97D6E-73B0-4140-96CD-2BA9D853D87A}" dt="2024-09-27T04:57:47.889" v="23966" actId="1036"/>
          <ac:spMkLst>
            <pc:docMk/>
            <pc:sldMk cId="3122018680" sldId="2147470629"/>
            <ac:spMk id="49" creationId="{4CD4B34D-D90A-5232-F2C8-DE0E18A20ACC}"/>
          </ac:spMkLst>
        </pc:spChg>
        <pc:spChg chg="add mod">
          <ac:chgData name="Mathias Vercauteren" userId="fa5be325-c4b1-412f-aabb-20c14464bfb7" providerId="ADAL" clId="{25C97D6E-73B0-4140-96CD-2BA9D853D87A}" dt="2024-09-27T04:57:39.216" v="23931" actId="1035"/>
          <ac:spMkLst>
            <pc:docMk/>
            <pc:sldMk cId="3122018680" sldId="2147470629"/>
            <ac:spMk id="50" creationId="{B94B46FB-E3F0-AFCC-A943-184A45DEDF9C}"/>
          </ac:spMkLst>
        </pc:spChg>
        <pc:spChg chg="add mod">
          <ac:chgData name="Mathias Vercauteren" userId="fa5be325-c4b1-412f-aabb-20c14464bfb7" providerId="ADAL" clId="{25C97D6E-73B0-4140-96CD-2BA9D853D87A}" dt="2024-09-27T04:58:18.025" v="24003" actId="1076"/>
          <ac:spMkLst>
            <pc:docMk/>
            <pc:sldMk cId="3122018680" sldId="2147470629"/>
            <ac:spMk id="51" creationId="{E74F5D33-A03F-B4E4-F32F-78C13C6AB4B9}"/>
          </ac:spMkLst>
        </pc:spChg>
        <pc:spChg chg="add mod">
          <ac:chgData name="Mathias Vercauteren" userId="fa5be325-c4b1-412f-aabb-20c14464bfb7" providerId="ADAL" clId="{25C97D6E-73B0-4140-96CD-2BA9D853D87A}" dt="2024-09-27T04:58:09.516" v="23993" actId="1076"/>
          <ac:spMkLst>
            <pc:docMk/>
            <pc:sldMk cId="3122018680" sldId="2147470629"/>
            <ac:spMk id="52" creationId="{8A509824-905B-6BA4-B210-165F8B062872}"/>
          </ac:spMkLst>
        </pc:spChg>
        <pc:spChg chg="add mod">
          <ac:chgData name="Mathias Vercauteren" userId="fa5be325-c4b1-412f-aabb-20c14464bfb7" providerId="ADAL" clId="{25C97D6E-73B0-4140-96CD-2BA9D853D87A}" dt="2024-09-27T04:58:16.041" v="24002" actId="1076"/>
          <ac:spMkLst>
            <pc:docMk/>
            <pc:sldMk cId="3122018680" sldId="2147470629"/>
            <ac:spMk id="53" creationId="{56446D5F-1A0C-A8CF-27D9-146290DFB242}"/>
          </ac:spMkLst>
        </pc:spChg>
        <pc:spChg chg="add mod">
          <ac:chgData name="Mathias Vercauteren" userId="fa5be325-c4b1-412f-aabb-20c14464bfb7" providerId="ADAL" clId="{25C97D6E-73B0-4140-96CD-2BA9D853D87A}" dt="2024-09-27T04:57:39.216" v="23931" actId="1035"/>
          <ac:spMkLst>
            <pc:docMk/>
            <pc:sldMk cId="3122018680" sldId="2147470629"/>
            <ac:spMk id="54" creationId="{A057B69A-3984-63B2-EBCC-61482E6F022F}"/>
          </ac:spMkLst>
        </pc:spChg>
        <pc:spChg chg="add mod">
          <ac:chgData name="Mathias Vercauteren" userId="fa5be325-c4b1-412f-aabb-20c14464bfb7" providerId="ADAL" clId="{25C97D6E-73B0-4140-96CD-2BA9D853D87A}" dt="2024-09-27T04:59:13.775" v="24018" actId="20577"/>
          <ac:spMkLst>
            <pc:docMk/>
            <pc:sldMk cId="3122018680" sldId="2147470629"/>
            <ac:spMk id="55" creationId="{63169B7A-D75A-1D75-3DE5-4DC87BA152C0}"/>
          </ac:spMkLst>
        </pc:spChg>
        <pc:spChg chg="add mod">
          <ac:chgData name="Mathias Vercauteren" userId="fa5be325-c4b1-412f-aabb-20c14464bfb7" providerId="ADAL" clId="{25C97D6E-73B0-4140-96CD-2BA9D853D87A}" dt="2024-09-27T04:57:47.889" v="23966" actId="1036"/>
          <ac:spMkLst>
            <pc:docMk/>
            <pc:sldMk cId="3122018680" sldId="2147470629"/>
            <ac:spMk id="56" creationId="{AD0EFABF-77E9-6F0A-93E7-2580097E8325}"/>
          </ac:spMkLst>
        </pc:spChg>
        <pc:spChg chg="add mod">
          <ac:chgData name="Mathias Vercauteren" userId="fa5be325-c4b1-412f-aabb-20c14464bfb7" providerId="ADAL" clId="{25C97D6E-73B0-4140-96CD-2BA9D853D87A}" dt="2024-09-27T04:57:41.926" v="23940" actId="1035"/>
          <ac:spMkLst>
            <pc:docMk/>
            <pc:sldMk cId="3122018680" sldId="2147470629"/>
            <ac:spMk id="58" creationId="{F1D1C6BE-D1B9-D25F-59CC-DD1C768E2FEF}"/>
          </ac:spMkLst>
        </pc:spChg>
        <pc:spChg chg="add mod">
          <ac:chgData name="Mathias Vercauteren" userId="fa5be325-c4b1-412f-aabb-20c14464bfb7" providerId="ADAL" clId="{25C97D6E-73B0-4140-96CD-2BA9D853D87A}" dt="2024-09-27T04:58:12.945" v="24001" actId="1038"/>
          <ac:spMkLst>
            <pc:docMk/>
            <pc:sldMk cId="3122018680" sldId="2147470629"/>
            <ac:spMk id="59" creationId="{27BA0554-7532-A508-5222-10708AD58DBF}"/>
          </ac:spMkLst>
        </pc:spChg>
        <pc:spChg chg="add mod">
          <ac:chgData name="Mathias Vercauteren" userId="fa5be325-c4b1-412f-aabb-20c14464bfb7" providerId="ADAL" clId="{25C97D6E-73B0-4140-96CD-2BA9D853D87A}" dt="2024-09-27T04:58:12.945" v="24001" actId="1038"/>
          <ac:spMkLst>
            <pc:docMk/>
            <pc:sldMk cId="3122018680" sldId="2147470629"/>
            <ac:spMk id="60" creationId="{97D576AF-ACC0-045F-CA58-C679418BD706}"/>
          </ac:spMkLst>
        </pc:spChg>
        <pc:spChg chg="add mod">
          <ac:chgData name="Mathias Vercauteren" userId="fa5be325-c4b1-412f-aabb-20c14464bfb7" providerId="ADAL" clId="{25C97D6E-73B0-4140-96CD-2BA9D853D87A}" dt="2024-09-27T04:57:41.926" v="23940" actId="1035"/>
          <ac:spMkLst>
            <pc:docMk/>
            <pc:sldMk cId="3122018680" sldId="2147470629"/>
            <ac:spMk id="61" creationId="{C380E59F-60AB-ADA4-D760-17B7015D0BD2}"/>
          </ac:spMkLst>
        </pc:spChg>
        <pc:spChg chg="add mod">
          <ac:chgData name="Mathias Vercauteren" userId="fa5be325-c4b1-412f-aabb-20c14464bfb7" providerId="ADAL" clId="{25C97D6E-73B0-4140-96CD-2BA9D853D87A}" dt="2024-09-27T04:57:41.926" v="23940" actId="1035"/>
          <ac:spMkLst>
            <pc:docMk/>
            <pc:sldMk cId="3122018680" sldId="2147470629"/>
            <ac:spMk id="62" creationId="{F6C32755-F11C-01D1-D5B0-3561DDE21F8C}"/>
          </ac:spMkLst>
        </pc:spChg>
        <pc:spChg chg="add mod">
          <ac:chgData name="Mathias Vercauteren" userId="fa5be325-c4b1-412f-aabb-20c14464bfb7" providerId="ADAL" clId="{25C97D6E-73B0-4140-96CD-2BA9D853D87A}" dt="2024-09-27T04:57:41.926" v="23940" actId="1035"/>
          <ac:spMkLst>
            <pc:docMk/>
            <pc:sldMk cId="3122018680" sldId="2147470629"/>
            <ac:spMk id="63" creationId="{1EDFE050-81CA-2CC0-596C-E4D0BB32A7A0}"/>
          </ac:spMkLst>
        </pc:spChg>
        <pc:spChg chg="add mod">
          <ac:chgData name="Mathias Vercauteren" userId="fa5be325-c4b1-412f-aabb-20c14464bfb7" providerId="ADAL" clId="{25C97D6E-73B0-4140-96CD-2BA9D853D87A}" dt="2024-09-27T04:57:41.926" v="23940" actId="1035"/>
          <ac:spMkLst>
            <pc:docMk/>
            <pc:sldMk cId="3122018680" sldId="2147470629"/>
            <ac:spMk id="64" creationId="{9D4B1C19-C1D4-7670-203C-737615E86EC0}"/>
          </ac:spMkLst>
        </pc:spChg>
        <pc:spChg chg="add mod">
          <ac:chgData name="Mathias Vercauteren" userId="fa5be325-c4b1-412f-aabb-20c14464bfb7" providerId="ADAL" clId="{25C97D6E-73B0-4140-96CD-2BA9D853D87A}" dt="2024-09-27T04:57:55.778" v="23992" actId="1035"/>
          <ac:spMkLst>
            <pc:docMk/>
            <pc:sldMk cId="3122018680" sldId="2147470629"/>
            <ac:spMk id="65" creationId="{B3D9D020-7EE0-0E60-2C77-8B31D930D84A}"/>
          </ac:spMkLst>
        </pc:spChg>
        <pc:spChg chg="add mod">
          <ac:chgData name="Mathias Vercauteren" userId="fa5be325-c4b1-412f-aabb-20c14464bfb7" providerId="ADAL" clId="{25C97D6E-73B0-4140-96CD-2BA9D853D87A}" dt="2024-09-27T04:57:55.778" v="23992" actId="1035"/>
          <ac:spMkLst>
            <pc:docMk/>
            <pc:sldMk cId="3122018680" sldId="2147470629"/>
            <ac:spMk id="66" creationId="{392D47AB-ADBE-1EDB-43B9-E7419688EC0B}"/>
          </ac:spMkLst>
        </pc:spChg>
        <pc:spChg chg="add mod">
          <ac:chgData name="Mathias Vercauteren" userId="fa5be325-c4b1-412f-aabb-20c14464bfb7" providerId="ADAL" clId="{25C97D6E-73B0-4140-96CD-2BA9D853D87A}" dt="2024-09-27T04:57:55.778" v="23992" actId="1035"/>
          <ac:spMkLst>
            <pc:docMk/>
            <pc:sldMk cId="3122018680" sldId="2147470629"/>
            <ac:spMk id="67" creationId="{32C57764-A0B9-00EF-D69D-935C02A7E652}"/>
          </ac:spMkLst>
        </pc:spChg>
        <pc:spChg chg="add del mod">
          <ac:chgData name="Mathias Vercauteren" userId="fa5be325-c4b1-412f-aabb-20c14464bfb7" providerId="ADAL" clId="{25C97D6E-73B0-4140-96CD-2BA9D853D87A}" dt="2024-09-27T04:45:38.138" v="23853" actId="478"/>
          <ac:spMkLst>
            <pc:docMk/>
            <pc:sldMk cId="3122018680" sldId="2147470629"/>
            <ac:spMk id="68" creationId="{C54C739C-EAEB-AC7F-24FA-2193980FC0D4}"/>
          </ac:spMkLst>
        </pc:spChg>
        <pc:spChg chg="add mod">
          <ac:chgData name="Mathias Vercauteren" userId="fa5be325-c4b1-412f-aabb-20c14464bfb7" providerId="ADAL" clId="{25C97D6E-73B0-4140-96CD-2BA9D853D87A}" dt="2024-09-27T04:57:47.889" v="23966" actId="1036"/>
          <ac:spMkLst>
            <pc:docMk/>
            <pc:sldMk cId="3122018680" sldId="2147470629"/>
            <ac:spMk id="71" creationId="{4A19EE37-FCA6-E0F0-F0A8-44062EC91478}"/>
          </ac:spMkLst>
        </pc:spChg>
        <pc:spChg chg="add mod">
          <ac:chgData name="Mathias Vercauteren" userId="fa5be325-c4b1-412f-aabb-20c14464bfb7" providerId="ADAL" clId="{25C97D6E-73B0-4140-96CD-2BA9D853D87A}" dt="2024-09-27T04:57:47.889" v="23966" actId="1036"/>
          <ac:spMkLst>
            <pc:docMk/>
            <pc:sldMk cId="3122018680" sldId="2147470629"/>
            <ac:spMk id="72" creationId="{5B0A05B7-321F-7797-7504-4745D7F05728}"/>
          </ac:spMkLst>
        </pc:spChg>
        <pc:spChg chg="add mod">
          <ac:chgData name="Mathias Vercauteren" userId="fa5be325-c4b1-412f-aabb-20c14464bfb7" providerId="ADAL" clId="{25C97D6E-73B0-4140-96CD-2BA9D853D87A}" dt="2024-09-27T04:57:47.889" v="23966" actId="1036"/>
          <ac:spMkLst>
            <pc:docMk/>
            <pc:sldMk cId="3122018680" sldId="2147470629"/>
            <ac:spMk id="73" creationId="{6BE90A7E-220E-4D5A-7DB9-CD4282016B2D}"/>
          </ac:spMkLst>
        </pc:spChg>
        <pc:spChg chg="add mod">
          <ac:chgData name="Mathias Vercauteren" userId="fa5be325-c4b1-412f-aabb-20c14464bfb7" providerId="ADAL" clId="{25C97D6E-73B0-4140-96CD-2BA9D853D87A}" dt="2024-09-27T04:57:47.889" v="23966" actId="1036"/>
          <ac:spMkLst>
            <pc:docMk/>
            <pc:sldMk cId="3122018680" sldId="2147470629"/>
            <ac:spMk id="74" creationId="{E51C0466-207E-0260-50BA-EA833E89A960}"/>
          </ac:spMkLst>
        </pc:spChg>
        <pc:spChg chg="add mod">
          <ac:chgData name="Mathias Vercauteren" userId="fa5be325-c4b1-412f-aabb-20c14464bfb7" providerId="ADAL" clId="{25C97D6E-73B0-4140-96CD-2BA9D853D87A}" dt="2024-09-27T04:57:47.889" v="23966" actId="1036"/>
          <ac:spMkLst>
            <pc:docMk/>
            <pc:sldMk cId="3122018680" sldId="2147470629"/>
            <ac:spMk id="75" creationId="{D9522BE7-E2E3-F886-2D2F-653C7E0358D9}"/>
          </ac:spMkLst>
        </pc:spChg>
        <pc:spChg chg="add mod">
          <ac:chgData name="Mathias Vercauteren" userId="fa5be325-c4b1-412f-aabb-20c14464bfb7" providerId="ADAL" clId="{25C97D6E-73B0-4140-96CD-2BA9D853D87A}" dt="2024-09-27T04:57:47.889" v="23966" actId="1036"/>
          <ac:spMkLst>
            <pc:docMk/>
            <pc:sldMk cId="3122018680" sldId="2147470629"/>
            <ac:spMk id="76" creationId="{34A00C41-773E-2293-75D5-F17C033BDAEA}"/>
          </ac:spMkLst>
        </pc:spChg>
        <pc:spChg chg="add mod">
          <ac:chgData name="Mathias Vercauteren" userId="fa5be325-c4b1-412f-aabb-20c14464bfb7" providerId="ADAL" clId="{25C97D6E-73B0-4140-96CD-2BA9D853D87A}" dt="2024-09-27T04:57:47.889" v="23966" actId="1036"/>
          <ac:spMkLst>
            <pc:docMk/>
            <pc:sldMk cId="3122018680" sldId="2147470629"/>
            <ac:spMk id="77" creationId="{695740C5-1045-263A-B19B-BAB6835F380A}"/>
          </ac:spMkLst>
        </pc:spChg>
        <pc:spChg chg="add mod">
          <ac:chgData name="Mathias Vercauteren" userId="fa5be325-c4b1-412f-aabb-20c14464bfb7" providerId="ADAL" clId="{25C97D6E-73B0-4140-96CD-2BA9D853D87A}" dt="2024-09-27T04:57:47.889" v="23966" actId="1036"/>
          <ac:spMkLst>
            <pc:docMk/>
            <pc:sldMk cId="3122018680" sldId="2147470629"/>
            <ac:spMk id="78" creationId="{0B4CC804-FDF7-4E1D-531D-F21A75B37A0D}"/>
          </ac:spMkLst>
        </pc:spChg>
        <pc:spChg chg="add mod">
          <ac:chgData name="Mathias Vercauteren" userId="fa5be325-c4b1-412f-aabb-20c14464bfb7" providerId="ADAL" clId="{25C97D6E-73B0-4140-96CD-2BA9D853D87A}" dt="2024-09-27T05:00:40.440" v="24030" actId="1076"/>
          <ac:spMkLst>
            <pc:docMk/>
            <pc:sldMk cId="3122018680" sldId="2147470629"/>
            <ac:spMk id="81" creationId="{8A810057-71F9-7F03-45AF-7DD05529EC6B}"/>
          </ac:spMkLst>
        </pc:spChg>
        <pc:spChg chg="add mod">
          <ac:chgData name="Mathias Vercauteren" userId="fa5be325-c4b1-412f-aabb-20c14464bfb7" providerId="ADAL" clId="{25C97D6E-73B0-4140-96CD-2BA9D853D87A}" dt="2024-09-27T05:00:43.120" v="24031" actId="571"/>
          <ac:spMkLst>
            <pc:docMk/>
            <pc:sldMk cId="3122018680" sldId="2147470629"/>
            <ac:spMk id="82" creationId="{6B98CDD9-3E3A-8FEF-D4A7-BEFADE12A96D}"/>
          </ac:spMkLst>
        </pc:spChg>
        <pc:spChg chg="add mod">
          <ac:chgData name="Mathias Vercauteren" userId="fa5be325-c4b1-412f-aabb-20c14464bfb7" providerId="ADAL" clId="{25C97D6E-73B0-4140-96CD-2BA9D853D87A}" dt="2024-09-27T05:00:45.251" v="24032" actId="571"/>
          <ac:spMkLst>
            <pc:docMk/>
            <pc:sldMk cId="3122018680" sldId="2147470629"/>
            <ac:spMk id="83" creationId="{2815853B-927F-FF39-FD7D-77244912E7A7}"/>
          </ac:spMkLst>
        </pc:spChg>
        <pc:spChg chg="add mod">
          <ac:chgData name="Mathias Vercauteren" userId="fa5be325-c4b1-412f-aabb-20c14464bfb7" providerId="ADAL" clId="{25C97D6E-73B0-4140-96CD-2BA9D853D87A}" dt="2024-09-27T05:00:46.666" v="24033" actId="571"/>
          <ac:spMkLst>
            <pc:docMk/>
            <pc:sldMk cId="3122018680" sldId="2147470629"/>
            <ac:spMk id="84" creationId="{0FBD7FE6-4DCA-E8EC-951F-B68F8A6C12AD}"/>
          </ac:spMkLst>
        </pc:spChg>
        <pc:spChg chg="add mod">
          <ac:chgData name="Mathias Vercauteren" userId="fa5be325-c4b1-412f-aabb-20c14464bfb7" providerId="ADAL" clId="{25C97D6E-73B0-4140-96CD-2BA9D853D87A}" dt="2024-09-27T05:00:48.093" v="24034" actId="571"/>
          <ac:spMkLst>
            <pc:docMk/>
            <pc:sldMk cId="3122018680" sldId="2147470629"/>
            <ac:spMk id="85" creationId="{52BCBFC2-AB57-81EA-C550-869B184C0B21}"/>
          </ac:spMkLst>
        </pc:spChg>
        <pc:spChg chg="add mod">
          <ac:chgData name="Mathias Vercauteren" userId="fa5be325-c4b1-412f-aabb-20c14464bfb7" providerId="ADAL" clId="{25C97D6E-73B0-4140-96CD-2BA9D853D87A}" dt="2024-09-27T05:01:10.834" v="24036" actId="571"/>
          <ac:spMkLst>
            <pc:docMk/>
            <pc:sldMk cId="3122018680" sldId="2147470629"/>
            <ac:spMk id="86" creationId="{0E36929C-063E-B4D4-5DD6-C1E5793EBE78}"/>
          </ac:spMkLst>
        </pc:spChg>
        <pc:cxnChg chg="add del mod">
          <ac:chgData name="Mathias Vercauteren" userId="fa5be325-c4b1-412f-aabb-20c14464bfb7" providerId="ADAL" clId="{25C97D6E-73B0-4140-96CD-2BA9D853D87A}" dt="2024-09-27T04:43:16.045" v="23729" actId="478"/>
          <ac:cxnSpMkLst>
            <pc:docMk/>
            <pc:sldMk cId="3122018680" sldId="2147470629"/>
            <ac:cxnSpMk id="26" creationId="{FE46FC4D-429E-387F-17D7-4B20C9031250}"/>
          </ac:cxnSpMkLst>
        </pc:cxnChg>
        <pc:cxnChg chg="add del mod">
          <ac:chgData name="Mathias Vercauteren" userId="fa5be325-c4b1-412f-aabb-20c14464bfb7" providerId="ADAL" clId="{25C97D6E-73B0-4140-96CD-2BA9D853D87A}" dt="2024-09-27T04:43:16.045" v="23729" actId="478"/>
          <ac:cxnSpMkLst>
            <pc:docMk/>
            <pc:sldMk cId="3122018680" sldId="2147470629"/>
            <ac:cxnSpMk id="38" creationId="{9B422206-20E8-638D-558E-BB91A3E650D5}"/>
          </ac:cxnSpMkLst>
        </pc:cxnChg>
        <pc:cxnChg chg="add del mod">
          <ac:chgData name="Mathias Vercauteren" userId="fa5be325-c4b1-412f-aabb-20c14464bfb7" providerId="ADAL" clId="{25C97D6E-73B0-4140-96CD-2BA9D853D87A}" dt="2024-09-27T04:43:16.045" v="23729" actId="478"/>
          <ac:cxnSpMkLst>
            <pc:docMk/>
            <pc:sldMk cId="3122018680" sldId="2147470629"/>
            <ac:cxnSpMk id="39" creationId="{30220E52-E9CD-1E7B-FED0-07DD49A345CD}"/>
          </ac:cxnSpMkLst>
        </pc:cxnChg>
        <pc:cxnChg chg="add mod">
          <ac:chgData name="Mathias Vercauteren" userId="fa5be325-c4b1-412f-aabb-20c14464bfb7" providerId="ADAL" clId="{25C97D6E-73B0-4140-96CD-2BA9D853D87A}" dt="2024-09-27T04:57:41.926" v="23940" actId="1035"/>
          <ac:cxnSpMkLst>
            <pc:docMk/>
            <pc:sldMk cId="3122018680" sldId="2147470629"/>
            <ac:cxnSpMk id="57" creationId="{BFEA7487-1AC1-C462-CD7D-17F3E116AA59}"/>
          </ac:cxnSpMkLst>
        </pc:cxnChg>
        <pc:cxnChg chg="add mod">
          <ac:chgData name="Mathias Vercauteren" userId="fa5be325-c4b1-412f-aabb-20c14464bfb7" providerId="ADAL" clId="{25C97D6E-73B0-4140-96CD-2BA9D853D87A}" dt="2024-09-27T04:57:47.889" v="23966" actId="1036"/>
          <ac:cxnSpMkLst>
            <pc:docMk/>
            <pc:sldMk cId="3122018680" sldId="2147470629"/>
            <ac:cxnSpMk id="69" creationId="{70E75FF6-C258-05EA-E8D7-ADA1E0DE9D69}"/>
          </ac:cxnSpMkLst>
        </pc:cxnChg>
        <pc:cxnChg chg="add mod">
          <ac:chgData name="Mathias Vercauteren" userId="fa5be325-c4b1-412f-aabb-20c14464bfb7" providerId="ADAL" clId="{25C97D6E-73B0-4140-96CD-2BA9D853D87A}" dt="2024-09-27T04:57:55.778" v="23992" actId="1035"/>
          <ac:cxnSpMkLst>
            <pc:docMk/>
            <pc:sldMk cId="3122018680" sldId="2147470629"/>
            <ac:cxnSpMk id="70" creationId="{BBA4B198-2AC2-22F1-67DE-8EDF26B9FE84}"/>
          </ac:cxnSpMkLst>
        </pc:cxnChg>
      </pc:sldChg>
      <pc:sldChg chg="addSp modSp add mod ord modTransition">
        <pc:chgData name="Mathias Vercauteren" userId="fa5be325-c4b1-412f-aabb-20c14464bfb7" providerId="ADAL" clId="{25C97D6E-73B0-4140-96CD-2BA9D853D87A}" dt="2024-10-02T17:13:14.143" v="41813"/>
        <pc:sldMkLst>
          <pc:docMk/>
          <pc:sldMk cId="2161705776" sldId="2147470630"/>
        </pc:sldMkLst>
        <pc:spChg chg="mod">
          <ac:chgData name="Mathias Vercauteren" userId="fa5be325-c4b1-412f-aabb-20c14464bfb7" providerId="ADAL" clId="{25C97D6E-73B0-4140-96CD-2BA9D853D87A}" dt="2024-09-27T05:04:01.032" v="24109" actId="207"/>
          <ac:spMkLst>
            <pc:docMk/>
            <pc:sldMk cId="2161705776" sldId="2147470630"/>
            <ac:spMk id="13" creationId="{1BAE0D6F-FC30-7797-C345-1F8B47F5C896}"/>
          </ac:spMkLst>
        </pc:spChg>
        <pc:spChg chg="mod">
          <ac:chgData name="Mathias Vercauteren" userId="fa5be325-c4b1-412f-aabb-20c14464bfb7" providerId="ADAL" clId="{25C97D6E-73B0-4140-96CD-2BA9D853D87A}" dt="2024-09-27T05:03:10.616" v="24061" actId="20577"/>
          <ac:spMkLst>
            <pc:docMk/>
            <pc:sldMk cId="2161705776" sldId="2147470630"/>
            <ac:spMk id="14" creationId="{AEFF5782-4974-03E8-2D31-0811512B7EB4}"/>
          </ac:spMkLst>
        </pc:spChg>
        <pc:picChg chg="add mod">
          <ac:chgData name="Mathias Vercauteren" userId="fa5be325-c4b1-412f-aabb-20c14464bfb7" providerId="ADAL" clId="{25C97D6E-73B0-4140-96CD-2BA9D853D87A}" dt="2024-09-27T05:06:26.686" v="24168" actId="1076"/>
          <ac:picMkLst>
            <pc:docMk/>
            <pc:sldMk cId="2161705776" sldId="2147470630"/>
            <ac:picMk id="15" creationId="{76F6006D-623B-85D2-D966-3CE39BA99CF9}"/>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2683179386" sldId="2147470631"/>
        </pc:sldMkLst>
        <pc:spChg chg="mod">
          <ac:chgData name="Mathias Vercauteren" userId="fa5be325-c4b1-412f-aabb-20c14464bfb7" providerId="ADAL" clId="{25C97D6E-73B0-4140-96CD-2BA9D853D87A}" dt="2024-09-27T06:43:01.446" v="24349"/>
          <ac:spMkLst>
            <pc:docMk/>
            <pc:sldMk cId="2683179386" sldId="2147470631"/>
            <ac:spMk id="2" creationId="{C8A5EBF4-6C0B-E82E-DCF7-55720A2C10FD}"/>
          </ac:spMkLst>
        </pc:spChg>
        <pc:spChg chg="mod">
          <ac:chgData name="Mathias Vercauteren" userId="fa5be325-c4b1-412f-aabb-20c14464bfb7" providerId="ADAL" clId="{25C97D6E-73B0-4140-96CD-2BA9D853D87A}" dt="2024-09-27T06:45:38.574" v="24380" actId="14100"/>
          <ac:spMkLst>
            <pc:docMk/>
            <pc:sldMk cId="2683179386" sldId="2147470631"/>
            <ac:spMk id="7" creationId="{F7C36655-2E16-0561-F9BA-BF0CFFE83E44}"/>
          </ac:spMkLst>
        </pc:spChg>
        <pc:spChg chg="mod">
          <ac:chgData name="Mathias Vercauteren" userId="fa5be325-c4b1-412f-aabb-20c14464bfb7" providerId="ADAL" clId="{25C97D6E-73B0-4140-96CD-2BA9D853D87A}" dt="2024-09-27T06:45:29.200" v="24378"/>
          <ac:spMkLst>
            <pc:docMk/>
            <pc:sldMk cId="2683179386" sldId="2147470631"/>
            <ac:spMk id="8" creationId="{D05FA02D-357C-A576-5342-6567DF726834}"/>
          </ac:spMkLst>
        </pc:spChg>
        <pc:spChg chg="mod">
          <ac:chgData name="Mathias Vercauteren" userId="fa5be325-c4b1-412f-aabb-20c14464bfb7" providerId="ADAL" clId="{25C97D6E-73B0-4140-96CD-2BA9D853D87A}" dt="2024-09-27T06:46:13.997" v="24440" actId="20577"/>
          <ac:spMkLst>
            <pc:docMk/>
            <pc:sldMk cId="2683179386" sldId="2147470631"/>
            <ac:spMk id="10" creationId="{AB2A093B-D496-CFB9-256A-3A18F99CB463}"/>
          </ac:spMkLst>
        </pc:spChg>
        <pc:spChg chg="mod">
          <ac:chgData name="Mathias Vercauteren" userId="fa5be325-c4b1-412f-aabb-20c14464bfb7" providerId="ADAL" clId="{25C97D6E-73B0-4140-96CD-2BA9D853D87A}" dt="2024-09-27T05:07:29.350" v="24179" actId="20577"/>
          <ac:spMkLst>
            <pc:docMk/>
            <pc:sldMk cId="2683179386" sldId="2147470631"/>
            <ac:spMk id="13" creationId="{D6300AAD-95D7-1C1A-AE99-5004CC3CB63B}"/>
          </ac:spMkLst>
        </pc:spChg>
        <pc:spChg chg="mod">
          <ac:chgData name="Mathias Vercauteren" userId="fa5be325-c4b1-412f-aabb-20c14464bfb7" providerId="ADAL" clId="{25C97D6E-73B0-4140-96CD-2BA9D853D87A}" dt="2024-09-27T06:43:52.506" v="24357" actId="207"/>
          <ac:spMkLst>
            <pc:docMk/>
            <pc:sldMk cId="2683179386" sldId="2147470631"/>
            <ac:spMk id="15" creationId="{C5383845-5027-3AB2-0B09-4A05B5E7D9D1}"/>
          </ac:spMkLst>
        </pc:spChg>
        <pc:spChg chg="mod">
          <ac:chgData name="Mathias Vercauteren" userId="fa5be325-c4b1-412f-aabb-20c14464bfb7" providerId="ADAL" clId="{25C97D6E-73B0-4140-96CD-2BA9D853D87A}" dt="2024-09-27T06:45:18.780" v="24376" actId="14100"/>
          <ac:spMkLst>
            <pc:docMk/>
            <pc:sldMk cId="2683179386" sldId="2147470631"/>
            <ac:spMk id="17" creationId="{B9A66F3B-4E59-FB1B-4DE2-AFE695BCD06F}"/>
          </ac:spMkLst>
        </pc:spChg>
        <pc:spChg chg="mod">
          <ac:chgData name="Mathias Vercauteren" userId="fa5be325-c4b1-412f-aabb-20c14464bfb7" providerId="ADAL" clId="{25C97D6E-73B0-4140-96CD-2BA9D853D87A}" dt="2024-09-27T06:44:23.374" v="24358"/>
          <ac:spMkLst>
            <pc:docMk/>
            <pc:sldMk cId="2683179386" sldId="2147470631"/>
            <ac:spMk id="18" creationId="{EFA3AC55-D4DD-4D0A-22D1-5A2EDFDD944B}"/>
          </ac:spMkLst>
        </pc:spChg>
        <pc:spChg chg="mod">
          <ac:chgData name="Mathias Vercauteren" userId="fa5be325-c4b1-412f-aabb-20c14464bfb7" providerId="ADAL" clId="{25C97D6E-73B0-4140-96CD-2BA9D853D87A}" dt="2024-09-27T06:45:51.434" v="24383"/>
          <ac:spMkLst>
            <pc:docMk/>
            <pc:sldMk cId="2683179386" sldId="2147470631"/>
            <ac:spMk id="19" creationId="{BD65FFCF-7975-ED26-580D-89B37ED37570}"/>
          </ac:spMkLst>
        </pc:spChg>
        <pc:grpChg chg="add mod">
          <ac:chgData name="Mathias Vercauteren" userId="fa5be325-c4b1-412f-aabb-20c14464bfb7" providerId="ADAL" clId="{25C97D6E-73B0-4140-96CD-2BA9D853D87A}" dt="2024-09-27T06:46:19.092" v="24446" actId="1036"/>
          <ac:grpSpMkLst>
            <pc:docMk/>
            <pc:sldMk cId="2683179386" sldId="2147470631"/>
            <ac:grpSpMk id="6" creationId="{A1BA582F-BD47-01BE-F61F-373312D2C5A7}"/>
          </ac:grpSpMkLst>
        </pc:grpChg>
        <pc:grpChg chg="add mod">
          <ac:chgData name="Mathias Vercauteren" userId="fa5be325-c4b1-412f-aabb-20c14464bfb7" providerId="ADAL" clId="{25C97D6E-73B0-4140-96CD-2BA9D853D87A}" dt="2024-09-27T06:46:20.943" v="24453" actId="1036"/>
          <ac:grpSpMkLst>
            <pc:docMk/>
            <pc:sldMk cId="2683179386" sldId="2147470631"/>
            <ac:grpSpMk id="9" creationId="{56C0331A-0021-9F91-B633-D041138DFB4B}"/>
          </ac:grpSpMkLst>
        </pc:grpChg>
        <pc:grpChg chg="mod">
          <ac:chgData name="Mathias Vercauteren" userId="fa5be325-c4b1-412f-aabb-20c14464bfb7" providerId="ADAL" clId="{25C97D6E-73B0-4140-96CD-2BA9D853D87A}" dt="2024-09-27T06:45:16.161" v="24375" actId="14100"/>
          <ac:grpSpMkLst>
            <pc:docMk/>
            <pc:sldMk cId="2683179386" sldId="2147470631"/>
            <ac:grpSpMk id="16" creationId="{09928F0A-3B68-6452-1431-1A66CD866167}"/>
          </ac:grpSpMkLst>
        </pc:grpChg>
        <pc:grpChg chg="del">
          <ac:chgData name="Mathias Vercauteren" userId="fa5be325-c4b1-412f-aabb-20c14464bfb7" providerId="ADAL" clId="{25C97D6E-73B0-4140-96CD-2BA9D853D87A}" dt="2024-09-27T06:44:34.186" v="24360" actId="478"/>
          <ac:grpSpMkLst>
            <pc:docMk/>
            <pc:sldMk cId="2683179386" sldId="2147470631"/>
            <ac:grpSpMk id="25" creationId="{B54852AF-934B-B823-31D5-1AE9C9E52542}"/>
          </ac:grpSpMkLst>
        </pc:grpChg>
        <pc:grpChg chg="del">
          <ac:chgData name="Mathias Vercauteren" userId="fa5be325-c4b1-412f-aabb-20c14464bfb7" providerId="ADAL" clId="{25C97D6E-73B0-4140-96CD-2BA9D853D87A}" dt="2024-09-27T06:44:34.186" v="24360" actId="478"/>
          <ac:grpSpMkLst>
            <pc:docMk/>
            <pc:sldMk cId="2683179386" sldId="2147470631"/>
            <ac:grpSpMk id="28" creationId="{D9C48C74-520F-A401-39C6-AEE4C0C1E87B}"/>
          </ac:grpSpMkLst>
        </pc:grpChg>
        <pc:grpChg chg="del">
          <ac:chgData name="Mathias Vercauteren" userId="fa5be325-c4b1-412f-aabb-20c14464bfb7" providerId="ADAL" clId="{25C97D6E-73B0-4140-96CD-2BA9D853D87A}" dt="2024-09-27T06:44:34.186" v="24360" actId="478"/>
          <ac:grpSpMkLst>
            <pc:docMk/>
            <pc:sldMk cId="2683179386" sldId="2147470631"/>
            <ac:grpSpMk id="31" creationId="{2F1CC36E-F72C-2E07-8076-C7413FA85259}"/>
          </ac:grpSpMkLst>
        </pc:grpChg>
        <pc:grpChg chg="del">
          <ac:chgData name="Mathias Vercauteren" userId="fa5be325-c4b1-412f-aabb-20c14464bfb7" providerId="ADAL" clId="{25C97D6E-73B0-4140-96CD-2BA9D853D87A}" dt="2024-09-27T06:44:34.186" v="24360" actId="478"/>
          <ac:grpSpMkLst>
            <pc:docMk/>
            <pc:sldMk cId="2683179386" sldId="2147470631"/>
            <ac:grpSpMk id="34" creationId="{F88F9B36-46DE-3ECF-07BB-A7BF6594FA0C}"/>
          </ac:grpSpMkLst>
        </pc:grpChg>
      </pc:sldChg>
      <pc:sldChg chg="addSp delSp modSp add del mod ord addAnim delAnim">
        <pc:chgData name="Mathias Vercauteren" userId="fa5be325-c4b1-412f-aabb-20c14464bfb7" providerId="ADAL" clId="{25C97D6E-73B0-4140-96CD-2BA9D853D87A}" dt="2024-09-27T05:06:29.386" v="24169" actId="47"/>
        <pc:sldMkLst>
          <pc:docMk/>
          <pc:sldMk cId="3399072438" sldId="2147470631"/>
        </pc:sldMkLst>
        <pc:spChg chg="del">
          <ac:chgData name="Mathias Vercauteren" userId="fa5be325-c4b1-412f-aabb-20c14464bfb7" providerId="ADAL" clId="{25C97D6E-73B0-4140-96CD-2BA9D853D87A}" dt="2024-09-27T05:04:21.388" v="24113" actId="478"/>
          <ac:spMkLst>
            <pc:docMk/>
            <pc:sldMk cId="3399072438" sldId="2147470631"/>
            <ac:spMk id="5" creationId="{5C7A90D9-53BF-813B-A37A-A5D78879EFA8}"/>
          </ac:spMkLst>
        </pc:spChg>
        <pc:spChg chg="del">
          <ac:chgData name="Mathias Vercauteren" userId="fa5be325-c4b1-412f-aabb-20c14464bfb7" providerId="ADAL" clId="{25C97D6E-73B0-4140-96CD-2BA9D853D87A}" dt="2024-09-27T05:04:50.264" v="24128" actId="478"/>
          <ac:spMkLst>
            <pc:docMk/>
            <pc:sldMk cId="3399072438" sldId="2147470631"/>
            <ac:spMk id="48" creationId="{6B18D37C-1A0D-1469-2AEC-14969303C5D5}"/>
          </ac:spMkLst>
        </pc:spChg>
        <pc:spChg chg="del">
          <ac:chgData name="Mathias Vercauteren" userId="fa5be325-c4b1-412f-aabb-20c14464bfb7" providerId="ADAL" clId="{25C97D6E-73B0-4140-96CD-2BA9D853D87A}" dt="2024-09-27T05:04:50.946" v="24129" actId="478"/>
          <ac:spMkLst>
            <pc:docMk/>
            <pc:sldMk cId="3399072438" sldId="2147470631"/>
            <ac:spMk id="49" creationId="{4CD4B34D-D90A-5232-F2C8-DE0E18A20ACC}"/>
          </ac:spMkLst>
        </pc:spChg>
        <pc:spChg chg="del">
          <ac:chgData name="Mathias Vercauteren" userId="fa5be325-c4b1-412f-aabb-20c14464bfb7" providerId="ADAL" clId="{25C97D6E-73B0-4140-96CD-2BA9D853D87A}" dt="2024-09-27T05:04:23.489" v="24114" actId="478"/>
          <ac:spMkLst>
            <pc:docMk/>
            <pc:sldMk cId="3399072438" sldId="2147470631"/>
            <ac:spMk id="50" creationId="{B94B46FB-E3F0-AFCC-A943-184A45DEDF9C}"/>
          </ac:spMkLst>
        </pc:spChg>
        <pc:spChg chg="del">
          <ac:chgData name="Mathias Vercauteren" userId="fa5be325-c4b1-412f-aabb-20c14464bfb7" providerId="ADAL" clId="{25C97D6E-73B0-4140-96CD-2BA9D853D87A}" dt="2024-09-27T05:05:58.756" v="24157" actId="478"/>
          <ac:spMkLst>
            <pc:docMk/>
            <pc:sldMk cId="3399072438" sldId="2147470631"/>
            <ac:spMk id="51" creationId="{E74F5D33-A03F-B4E4-F32F-78C13C6AB4B9}"/>
          </ac:spMkLst>
        </pc:spChg>
        <pc:spChg chg="mod">
          <ac:chgData name="Mathias Vercauteren" userId="fa5be325-c4b1-412f-aabb-20c14464bfb7" providerId="ADAL" clId="{25C97D6E-73B0-4140-96CD-2BA9D853D87A}" dt="2024-09-27T05:06:13.673" v="24164" actId="1076"/>
          <ac:spMkLst>
            <pc:docMk/>
            <pc:sldMk cId="3399072438" sldId="2147470631"/>
            <ac:spMk id="52" creationId="{8A509824-905B-6BA4-B210-165F8B062872}"/>
          </ac:spMkLst>
        </pc:spChg>
        <pc:spChg chg="mod">
          <ac:chgData name="Mathias Vercauteren" userId="fa5be325-c4b1-412f-aabb-20c14464bfb7" providerId="ADAL" clId="{25C97D6E-73B0-4140-96CD-2BA9D853D87A}" dt="2024-09-27T05:06:16.203" v="24165" actId="1076"/>
          <ac:spMkLst>
            <pc:docMk/>
            <pc:sldMk cId="3399072438" sldId="2147470631"/>
            <ac:spMk id="53" creationId="{56446D5F-1A0C-A8CF-27D9-146290DFB242}"/>
          </ac:spMkLst>
        </pc:spChg>
        <pc:spChg chg="del">
          <ac:chgData name="Mathias Vercauteren" userId="fa5be325-c4b1-412f-aabb-20c14464bfb7" providerId="ADAL" clId="{25C97D6E-73B0-4140-96CD-2BA9D853D87A}" dt="2024-09-27T05:04:23.489" v="24114" actId="478"/>
          <ac:spMkLst>
            <pc:docMk/>
            <pc:sldMk cId="3399072438" sldId="2147470631"/>
            <ac:spMk id="54" creationId="{A057B69A-3984-63B2-EBCC-61482E6F022F}"/>
          </ac:spMkLst>
        </pc:spChg>
        <pc:spChg chg="add del mod">
          <ac:chgData name="Mathias Vercauteren" userId="fa5be325-c4b1-412f-aabb-20c14464bfb7" providerId="ADAL" clId="{25C97D6E-73B0-4140-96CD-2BA9D853D87A}" dt="2024-09-27T05:05:34.540" v="24144" actId="1038"/>
          <ac:spMkLst>
            <pc:docMk/>
            <pc:sldMk cId="3399072438" sldId="2147470631"/>
            <ac:spMk id="55" creationId="{63169B7A-D75A-1D75-3DE5-4DC87BA152C0}"/>
          </ac:spMkLst>
        </pc:spChg>
        <pc:spChg chg="mod">
          <ac:chgData name="Mathias Vercauteren" userId="fa5be325-c4b1-412f-aabb-20c14464bfb7" providerId="ADAL" clId="{25C97D6E-73B0-4140-96CD-2BA9D853D87A}" dt="2024-09-27T05:05:26.292" v="24139" actId="1076"/>
          <ac:spMkLst>
            <pc:docMk/>
            <pc:sldMk cId="3399072438" sldId="2147470631"/>
            <ac:spMk id="56" creationId="{AD0EFABF-77E9-6F0A-93E7-2580097E8325}"/>
          </ac:spMkLst>
        </pc:spChg>
        <pc:spChg chg="mod">
          <ac:chgData name="Mathias Vercauteren" userId="fa5be325-c4b1-412f-aabb-20c14464bfb7" providerId="ADAL" clId="{25C97D6E-73B0-4140-96CD-2BA9D853D87A}" dt="2024-09-27T05:05:34.540" v="24144" actId="1038"/>
          <ac:spMkLst>
            <pc:docMk/>
            <pc:sldMk cId="3399072438" sldId="2147470631"/>
            <ac:spMk id="58" creationId="{F1D1C6BE-D1B9-D25F-59CC-DD1C768E2FEF}"/>
          </ac:spMkLst>
        </pc:spChg>
        <pc:spChg chg="add del mod">
          <ac:chgData name="Mathias Vercauteren" userId="fa5be325-c4b1-412f-aabb-20c14464bfb7" providerId="ADAL" clId="{25C97D6E-73B0-4140-96CD-2BA9D853D87A}" dt="2024-09-27T05:06:06.458" v="24161" actId="14100"/>
          <ac:spMkLst>
            <pc:docMk/>
            <pc:sldMk cId="3399072438" sldId="2147470631"/>
            <ac:spMk id="59" creationId="{27BA0554-7532-A508-5222-10708AD58DBF}"/>
          </ac:spMkLst>
        </pc:spChg>
        <pc:spChg chg="mod">
          <ac:chgData name="Mathias Vercauteren" userId="fa5be325-c4b1-412f-aabb-20c14464bfb7" providerId="ADAL" clId="{25C97D6E-73B0-4140-96CD-2BA9D853D87A}" dt="2024-09-27T05:06:10.884" v="24163" actId="14100"/>
          <ac:spMkLst>
            <pc:docMk/>
            <pc:sldMk cId="3399072438" sldId="2147470631"/>
            <ac:spMk id="60" creationId="{97D576AF-ACC0-045F-CA58-C679418BD706}"/>
          </ac:spMkLst>
        </pc:spChg>
        <pc:spChg chg="mod">
          <ac:chgData name="Mathias Vercauteren" userId="fa5be325-c4b1-412f-aabb-20c14464bfb7" providerId="ADAL" clId="{25C97D6E-73B0-4140-96CD-2BA9D853D87A}" dt="2024-09-27T05:05:34.540" v="24144" actId="1038"/>
          <ac:spMkLst>
            <pc:docMk/>
            <pc:sldMk cId="3399072438" sldId="2147470631"/>
            <ac:spMk id="61" creationId="{C380E59F-60AB-ADA4-D760-17B7015D0BD2}"/>
          </ac:spMkLst>
        </pc:spChg>
        <pc:spChg chg="del">
          <ac:chgData name="Mathias Vercauteren" userId="fa5be325-c4b1-412f-aabb-20c14464bfb7" providerId="ADAL" clId="{25C97D6E-73B0-4140-96CD-2BA9D853D87A}" dt="2024-09-27T05:04:25.090" v="24115" actId="478"/>
          <ac:spMkLst>
            <pc:docMk/>
            <pc:sldMk cId="3399072438" sldId="2147470631"/>
            <ac:spMk id="62" creationId="{F6C32755-F11C-01D1-D5B0-3561DDE21F8C}"/>
          </ac:spMkLst>
        </pc:spChg>
        <pc:spChg chg="del">
          <ac:chgData name="Mathias Vercauteren" userId="fa5be325-c4b1-412f-aabb-20c14464bfb7" providerId="ADAL" clId="{25C97D6E-73B0-4140-96CD-2BA9D853D87A}" dt="2024-09-27T05:04:26" v="24116" actId="478"/>
          <ac:spMkLst>
            <pc:docMk/>
            <pc:sldMk cId="3399072438" sldId="2147470631"/>
            <ac:spMk id="63" creationId="{1EDFE050-81CA-2CC0-596C-E4D0BB32A7A0}"/>
          </ac:spMkLst>
        </pc:spChg>
        <pc:spChg chg="del">
          <ac:chgData name="Mathias Vercauteren" userId="fa5be325-c4b1-412f-aabb-20c14464bfb7" providerId="ADAL" clId="{25C97D6E-73B0-4140-96CD-2BA9D853D87A}" dt="2024-09-27T05:04:28.909" v="24119" actId="478"/>
          <ac:spMkLst>
            <pc:docMk/>
            <pc:sldMk cId="3399072438" sldId="2147470631"/>
            <ac:spMk id="64" creationId="{9D4B1C19-C1D4-7670-203C-737615E86EC0}"/>
          </ac:spMkLst>
        </pc:spChg>
        <pc:spChg chg="del">
          <ac:chgData name="Mathias Vercauteren" userId="fa5be325-c4b1-412f-aabb-20c14464bfb7" providerId="ADAL" clId="{25C97D6E-73B0-4140-96CD-2BA9D853D87A}" dt="2024-09-27T05:04:21.388" v="24113" actId="478"/>
          <ac:spMkLst>
            <pc:docMk/>
            <pc:sldMk cId="3399072438" sldId="2147470631"/>
            <ac:spMk id="65" creationId="{B3D9D020-7EE0-0E60-2C77-8B31D930D84A}"/>
          </ac:spMkLst>
        </pc:spChg>
        <pc:spChg chg="del">
          <ac:chgData name="Mathias Vercauteren" userId="fa5be325-c4b1-412f-aabb-20c14464bfb7" providerId="ADAL" clId="{25C97D6E-73B0-4140-96CD-2BA9D853D87A}" dt="2024-09-27T05:04:21.388" v="24113" actId="478"/>
          <ac:spMkLst>
            <pc:docMk/>
            <pc:sldMk cId="3399072438" sldId="2147470631"/>
            <ac:spMk id="66" creationId="{392D47AB-ADBE-1EDB-43B9-E7419688EC0B}"/>
          </ac:spMkLst>
        </pc:spChg>
        <pc:spChg chg="del">
          <ac:chgData name="Mathias Vercauteren" userId="fa5be325-c4b1-412f-aabb-20c14464bfb7" providerId="ADAL" clId="{25C97D6E-73B0-4140-96CD-2BA9D853D87A}" dt="2024-09-27T05:04:21.388" v="24113" actId="478"/>
          <ac:spMkLst>
            <pc:docMk/>
            <pc:sldMk cId="3399072438" sldId="2147470631"/>
            <ac:spMk id="67" creationId="{32C57764-A0B9-00EF-D69D-935C02A7E652}"/>
          </ac:spMkLst>
        </pc:spChg>
        <pc:spChg chg="mod">
          <ac:chgData name="Mathias Vercauteren" userId="fa5be325-c4b1-412f-aabb-20c14464bfb7" providerId="ADAL" clId="{25C97D6E-73B0-4140-96CD-2BA9D853D87A}" dt="2024-09-27T05:05:26.292" v="24139" actId="1076"/>
          <ac:spMkLst>
            <pc:docMk/>
            <pc:sldMk cId="3399072438" sldId="2147470631"/>
            <ac:spMk id="71" creationId="{4A19EE37-FCA6-E0F0-F0A8-44062EC91478}"/>
          </ac:spMkLst>
        </pc:spChg>
        <pc:spChg chg="mod">
          <ac:chgData name="Mathias Vercauteren" userId="fa5be325-c4b1-412f-aabb-20c14464bfb7" providerId="ADAL" clId="{25C97D6E-73B0-4140-96CD-2BA9D853D87A}" dt="2024-09-27T05:05:26.292" v="24139" actId="1076"/>
          <ac:spMkLst>
            <pc:docMk/>
            <pc:sldMk cId="3399072438" sldId="2147470631"/>
            <ac:spMk id="72" creationId="{5B0A05B7-321F-7797-7504-4745D7F05728}"/>
          </ac:spMkLst>
        </pc:spChg>
        <pc:spChg chg="mod">
          <ac:chgData name="Mathias Vercauteren" userId="fa5be325-c4b1-412f-aabb-20c14464bfb7" providerId="ADAL" clId="{25C97D6E-73B0-4140-96CD-2BA9D853D87A}" dt="2024-09-27T05:05:26.292" v="24139" actId="1076"/>
          <ac:spMkLst>
            <pc:docMk/>
            <pc:sldMk cId="3399072438" sldId="2147470631"/>
            <ac:spMk id="73" creationId="{6BE90A7E-220E-4D5A-7DB9-CD4282016B2D}"/>
          </ac:spMkLst>
        </pc:spChg>
        <pc:spChg chg="del">
          <ac:chgData name="Mathias Vercauteren" userId="fa5be325-c4b1-412f-aabb-20c14464bfb7" providerId="ADAL" clId="{25C97D6E-73B0-4140-96CD-2BA9D853D87A}" dt="2024-09-27T05:05:14.716" v="24137" actId="478"/>
          <ac:spMkLst>
            <pc:docMk/>
            <pc:sldMk cId="3399072438" sldId="2147470631"/>
            <ac:spMk id="75" creationId="{D9522BE7-E2E3-F886-2D2F-653C7E0358D9}"/>
          </ac:spMkLst>
        </pc:spChg>
        <pc:spChg chg="mod">
          <ac:chgData name="Mathias Vercauteren" userId="fa5be325-c4b1-412f-aabb-20c14464bfb7" providerId="ADAL" clId="{25C97D6E-73B0-4140-96CD-2BA9D853D87A}" dt="2024-09-27T05:05:53.200" v="24156" actId="1076"/>
          <ac:spMkLst>
            <pc:docMk/>
            <pc:sldMk cId="3399072438" sldId="2147470631"/>
            <ac:spMk id="76" creationId="{34A00C41-773E-2293-75D5-F17C033BDAEA}"/>
          </ac:spMkLst>
        </pc:spChg>
        <pc:spChg chg="del">
          <ac:chgData name="Mathias Vercauteren" userId="fa5be325-c4b1-412f-aabb-20c14464bfb7" providerId="ADAL" clId="{25C97D6E-73B0-4140-96CD-2BA9D853D87A}" dt="2024-09-27T05:05:14.309" v="24136" actId="478"/>
          <ac:spMkLst>
            <pc:docMk/>
            <pc:sldMk cId="3399072438" sldId="2147470631"/>
            <ac:spMk id="77" creationId="{695740C5-1045-263A-B19B-BAB6835F380A}"/>
          </ac:spMkLst>
        </pc:spChg>
        <pc:spChg chg="del">
          <ac:chgData name="Mathias Vercauteren" userId="fa5be325-c4b1-412f-aabb-20c14464bfb7" providerId="ADAL" clId="{25C97D6E-73B0-4140-96CD-2BA9D853D87A}" dt="2024-09-27T05:05:41.060" v="24148" actId="478"/>
          <ac:spMkLst>
            <pc:docMk/>
            <pc:sldMk cId="3399072438" sldId="2147470631"/>
            <ac:spMk id="81" creationId="{8A810057-71F9-7F03-45AF-7DD05529EC6B}"/>
          </ac:spMkLst>
        </pc:spChg>
        <pc:spChg chg="del mod">
          <ac:chgData name="Mathias Vercauteren" userId="fa5be325-c4b1-412f-aabb-20c14464bfb7" providerId="ADAL" clId="{25C97D6E-73B0-4140-96CD-2BA9D853D87A}" dt="2024-09-27T05:05:40.382" v="24147" actId="478"/>
          <ac:spMkLst>
            <pc:docMk/>
            <pc:sldMk cId="3399072438" sldId="2147470631"/>
            <ac:spMk id="82" creationId="{6B98CDD9-3E3A-8FEF-D4A7-BEFADE12A96D}"/>
          </ac:spMkLst>
        </pc:spChg>
        <pc:spChg chg="del mod">
          <ac:chgData name="Mathias Vercauteren" userId="fa5be325-c4b1-412f-aabb-20c14464bfb7" providerId="ADAL" clId="{25C97D6E-73B0-4140-96CD-2BA9D853D87A}" dt="2024-09-27T05:05:39.492" v="24146" actId="478"/>
          <ac:spMkLst>
            <pc:docMk/>
            <pc:sldMk cId="3399072438" sldId="2147470631"/>
            <ac:spMk id="83" creationId="{2815853B-927F-FF39-FD7D-77244912E7A7}"/>
          </ac:spMkLst>
        </pc:spChg>
        <pc:spChg chg="add del">
          <ac:chgData name="Mathias Vercauteren" userId="fa5be325-c4b1-412f-aabb-20c14464bfb7" providerId="ADAL" clId="{25C97D6E-73B0-4140-96CD-2BA9D853D87A}" dt="2024-09-27T05:05:47.867" v="24155" actId="478"/>
          <ac:spMkLst>
            <pc:docMk/>
            <pc:sldMk cId="3399072438" sldId="2147470631"/>
            <ac:spMk id="84" creationId="{0FBD7FE6-4DCA-E8EC-951F-B68F8A6C12AD}"/>
          </ac:spMkLst>
        </pc:spChg>
        <pc:spChg chg="del">
          <ac:chgData name="Mathias Vercauteren" userId="fa5be325-c4b1-412f-aabb-20c14464bfb7" providerId="ADAL" clId="{25C97D6E-73B0-4140-96CD-2BA9D853D87A}" dt="2024-09-27T05:05:42.807" v="24150" actId="478"/>
          <ac:spMkLst>
            <pc:docMk/>
            <pc:sldMk cId="3399072438" sldId="2147470631"/>
            <ac:spMk id="85" creationId="{52BCBFC2-AB57-81EA-C550-869B184C0B21}"/>
          </ac:spMkLst>
        </pc:spChg>
        <pc:spChg chg="del">
          <ac:chgData name="Mathias Vercauteren" userId="fa5be325-c4b1-412f-aabb-20c14464bfb7" providerId="ADAL" clId="{25C97D6E-73B0-4140-96CD-2BA9D853D87A}" dt="2024-09-27T05:05:41.751" v="24149" actId="478"/>
          <ac:spMkLst>
            <pc:docMk/>
            <pc:sldMk cId="3399072438" sldId="2147470631"/>
            <ac:spMk id="86" creationId="{0E36929C-063E-B4D4-5DD6-C1E5793EBE78}"/>
          </ac:spMkLst>
        </pc:spChg>
        <pc:cxnChg chg="del mod">
          <ac:chgData name="Mathias Vercauteren" userId="fa5be325-c4b1-412f-aabb-20c14464bfb7" providerId="ADAL" clId="{25C97D6E-73B0-4140-96CD-2BA9D853D87A}" dt="2024-09-27T05:04:23.489" v="24114" actId="478"/>
          <ac:cxnSpMkLst>
            <pc:docMk/>
            <pc:sldMk cId="3399072438" sldId="2147470631"/>
            <ac:cxnSpMk id="57" creationId="{BFEA7487-1AC1-C462-CD7D-17F3E116AA59}"/>
          </ac:cxnSpMkLst>
        </pc:cxnChg>
        <pc:cxnChg chg="mod">
          <ac:chgData name="Mathias Vercauteren" userId="fa5be325-c4b1-412f-aabb-20c14464bfb7" providerId="ADAL" clId="{25C97D6E-73B0-4140-96CD-2BA9D853D87A}" dt="2024-09-27T05:05:34.540" v="24144" actId="1038"/>
          <ac:cxnSpMkLst>
            <pc:docMk/>
            <pc:sldMk cId="3399072438" sldId="2147470631"/>
            <ac:cxnSpMk id="69" creationId="{70E75FF6-C258-05EA-E8D7-ADA1E0DE9D69}"/>
          </ac:cxnSpMkLst>
        </pc:cxnChg>
        <pc:cxnChg chg="del mod">
          <ac:chgData name="Mathias Vercauteren" userId="fa5be325-c4b1-412f-aabb-20c14464bfb7" providerId="ADAL" clId="{25C97D6E-73B0-4140-96CD-2BA9D853D87A}" dt="2024-09-27T05:04:21.388" v="24113" actId="478"/>
          <ac:cxnSpMkLst>
            <pc:docMk/>
            <pc:sldMk cId="3399072438" sldId="2147470631"/>
            <ac:cxnSpMk id="70" creationId="{BBA4B198-2AC2-22F1-67DE-8EDF26B9FE84}"/>
          </ac:cxnSpMkLst>
        </pc:cxnChg>
      </pc:sldChg>
      <pc:sldChg chg="modSp add del mod">
        <pc:chgData name="Mathias Vercauteren" userId="fa5be325-c4b1-412f-aabb-20c14464bfb7" providerId="ADAL" clId="{25C97D6E-73B0-4140-96CD-2BA9D853D87A}" dt="2024-09-27T06:47:40.283" v="24454" actId="47"/>
        <pc:sldMkLst>
          <pc:docMk/>
          <pc:sldMk cId="188571011" sldId="2147470632"/>
        </pc:sldMkLst>
        <pc:spChg chg="mod">
          <ac:chgData name="Mathias Vercauteren" userId="fa5be325-c4b1-412f-aabb-20c14464bfb7" providerId="ADAL" clId="{25C97D6E-73B0-4140-96CD-2BA9D853D87A}" dt="2024-09-27T06:43:09.896" v="24350"/>
          <ac:spMkLst>
            <pc:docMk/>
            <pc:sldMk cId="188571011" sldId="2147470632"/>
            <ac:spMk id="2" creationId="{C8A5EBF4-6C0B-E82E-DCF7-55720A2C10FD}"/>
          </ac:spMkLst>
        </pc:spChg>
        <pc:spChg chg="mod">
          <ac:chgData name="Mathias Vercauteren" userId="fa5be325-c4b1-412f-aabb-20c14464bfb7" providerId="ADAL" clId="{25C97D6E-73B0-4140-96CD-2BA9D853D87A}" dt="2024-09-27T05:07:35.783" v="24181" actId="20577"/>
          <ac:spMkLst>
            <pc:docMk/>
            <pc:sldMk cId="188571011" sldId="2147470632"/>
            <ac:spMk id="13" creationId="{D6300AAD-95D7-1C1A-AE99-5004CC3CB63B}"/>
          </ac:spMkLst>
        </pc:spChg>
      </pc:sldChg>
      <pc:sldChg chg="modSp add mod modTransition">
        <pc:chgData name="Mathias Vercauteren" userId="fa5be325-c4b1-412f-aabb-20c14464bfb7" providerId="ADAL" clId="{25C97D6E-73B0-4140-96CD-2BA9D853D87A}" dt="2024-10-02T17:13:14.143" v="41813"/>
        <pc:sldMkLst>
          <pc:docMk/>
          <pc:sldMk cId="829107243" sldId="2147470633"/>
        </pc:sldMkLst>
        <pc:spChg chg="mod">
          <ac:chgData name="Mathias Vercauteren" userId="fa5be325-c4b1-412f-aabb-20c14464bfb7" providerId="ADAL" clId="{25C97D6E-73B0-4140-96CD-2BA9D853D87A}" dt="2024-09-27T06:42:32.472" v="24347" actId="403"/>
          <ac:spMkLst>
            <pc:docMk/>
            <pc:sldMk cId="829107243" sldId="2147470633"/>
            <ac:spMk id="6" creationId="{FA1BF049-A1AD-F2CC-4171-7D1EFD090565}"/>
          </ac:spMkLst>
        </pc:spChg>
        <pc:spChg chg="mod">
          <ac:chgData name="Mathias Vercauteren" userId="fa5be325-c4b1-412f-aabb-20c14464bfb7" providerId="ADAL" clId="{25C97D6E-73B0-4140-96CD-2BA9D853D87A}" dt="2024-09-27T06:42:15.162" v="24333" actId="404"/>
          <ac:spMkLst>
            <pc:docMk/>
            <pc:sldMk cId="829107243" sldId="2147470633"/>
            <ac:spMk id="7" creationId="{0A05C689-6558-48E8-78E1-41366B9CC02D}"/>
          </ac:spMkLst>
        </pc:spChg>
        <pc:spChg chg="mod">
          <ac:chgData name="Mathias Vercauteren" userId="fa5be325-c4b1-412f-aabb-20c14464bfb7" providerId="ADAL" clId="{25C97D6E-73B0-4140-96CD-2BA9D853D87A}" dt="2024-09-27T10:56:46.872" v="24460" actId="20577"/>
          <ac:spMkLst>
            <pc:docMk/>
            <pc:sldMk cId="829107243" sldId="2147470633"/>
            <ac:spMk id="16" creationId="{33221125-6D70-21C4-9AAA-FD61317E41BD}"/>
          </ac:spMkLst>
        </pc:spChg>
        <pc:cxnChg chg="mod">
          <ac:chgData name="Mathias Vercauteren" userId="fa5be325-c4b1-412f-aabb-20c14464bfb7" providerId="ADAL" clId="{25C97D6E-73B0-4140-96CD-2BA9D853D87A}" dt="2024-09-27T06:42:02.172" v="24327" actId="108"/>
          <ac:cxnSpMkLst>
            <pc:docMk/>
            <pc:sldMk cId="829107243" sldId="2147470633"/>
            <ac:cxnSpMk id="31" creationId="{D92A59D0-7C77-7B5B-C363-18393F76DD3E}"/>
          </ac:cxnSpMkLst>
        </pc:cxnChg>
        <pc:cxnChg chg="mod">
          <ac:chgData name="Mathias Vercauteren" userId="fa5be325-c4b1-412f-aabb-20c14464bfb7" providerId="ADAL" clId="{25C97D6E-73B0-4140-96CD-2BA9D853D87A}" dt="2024-09-27T06:42:39.975" v="24348" actId="108"/>
          <ac:cxnSpMkLst>
            <pc:docMk/>
            <pc:sldMk cId="829107243" sldId="2147470633"/>
            <ac:cxnSpMk id="32" creationId="{7EB284C6-4B02-7495-B55D-B03D25555D30}"/>
          </ac:cxnSpMkLst>
        </pc:cxnChg>
      </pc:sldChg>
      <pc:sldChg chg="delSp modSp add mod modTransition">
        <pc:chgData name="Mathias Vercauteren" userId="fa5be325-c4b1-412f-aabb-20c14464bfb7" providerId="ADAL" clId="{25C97D6E-73B0-4140-96CD-2BA9D853D87A}" dt="2024-10-02T17:13:14.143" v="41813"/>
        <pc:sldMkLst>
          <pc:docMk/>
          <pc:sldMk cId="701155229" sldId="2147470634"/>
        </pc:sldMkLst>
        <pc:spChg chg="mod">
          <ac:chgData name="Mathias Vercauteren" userId="fa5be325-c4b1-412f-aabb-20c14464bfb7" providerId="ADAL" clId="{25C97D6E-73B0-4140-96CD-2BA9D853D87A}" dt="2024-10-01T18:37:41.087" v="37433" actId="6549"/>
          <ac:spMkLst>
            <pc:docMk/>
            <pc:sldMk cId="701155229" sldId="2147470634"/>
            <ac:spMk id="2" creationId="{C8A5EBF4-6C0B-E82E-DCF7-55720A2C10FD}"/>
          </ac:spMkLst>
        </pc:spChg>
        <pc:spChg chg="mod">
          <ac:chgData name="Mathias Vercauteren" userId="fa5be325-c4b1-412f-aabb-20c14464bfb7" providerId="ADAL" clId="{25C97D6E-73B0-4140-96CD-2BA9D853D87A}" dt="2024-09-27T10:58:00.719" v="24463" actId="20577"/>
          <ac:spMkLst>
            <pc:docMk/>
            <pc:sldMk cId="701155229" sldId="2147470634"/>
            <ac:spMk id="3" creationId="{B7DCDBBB-F45C-23AA-5086-613C3D5BC501}"/>
          </ac:spMkLst>
        </pc:spChg>
        <pc:spChg chg="mod">
          <ac:chgData name="Mathias Vercauteren" userId="fa5be325-c4b1-412f-aabb-20c14464bfb7" providerId="ADAL" clId="{25C97D6E-73B0-4140-96CD-2BA9D853D87A}" dt="2024-09-27T10:57:55.459" v="24462" actId="20577"/>
          <ac:spMkLst>
            <pc:docMk/>
            <pc:sldMk cId="701155229" sldId="2147470634"/>
            <ac:spMk id="11" creationId="{5797B189-DC6D-F7F5-3562-7C02BEBA4C56}"/>
          </ac:spMkLst>
        </pc:spChg>
        <pc:spChg chg="mod">
          <ac:chgData name="Mathias Vercauteren" userId="fa5be325-c4b1-412f-aabb-20c14464bfb7" providerId="ADAL" clId="{25C97D6E-73B0-4140-96CD-2BA9D853D87A}" dt="2024-09-27T10:58:56.727" v="24491" actId="20577"/>
          <ac:spMkLst>
            <pc:docMk/>
            <pc:sldMk cId="701155229" sldId="2147470634"/>
            <ac:spMk id="13" creationId="{6BE33020-A496-EE1A-83C3-4C72E2306D5B}"/>
          </ac:spMkLst>
        </pc:spChg>
        <pc:spChg chg="mod">
          <ac:chgData name="Mathias Vercauteren" userId="fa5be325-c4b1-412f-aabb-20c14464bfb7" providerId="ADAL" clId="{25C97D6E-73B0-4140-96CD-2BA9D853D87A}" dt="2024-09-27T06:25:45.561" v="24271" actId="20577"/>
          <ac:spMkLst>
            <pc:docMk/>
            <pc:sldMk cId="701155229" sldId="2147470634"/>
            <ac:spMk id="14" creationId="{FD475C88-2280-2532-79EF-F5E9B7920C3A}"/>
          </ac:spMkLst>
        </pc:spChg>
        <pc:spChg chg="mod">
          <ac:chgData name="Mathias Vercauteren" userId="fa5be325-c4b1-412f-aabb-20c14464bfb7" providerId="ADAL" clId="{25C97D6E-73B0-4140-96CD-2BA9D853D87A}" dt="2024-09-27T05:07:42.122" v="24189" actId="20577"/>
          <ac:spMkLst>
            <pc:docMk/>
            <pc:sldMk cId="701155229" sldId="2147470634"/>
            <ac:spMk id="21" creationId="{F5A0972E-7CC2-D1B3-64DA-E27870F48F26}"/>
          </ac:spMkLst>
        </pc:spChg>
        <pc:spChg chg="del">
          <ac:chgData name="Mathias Vercauteren" userId="fa5be325-c4b1-412f-aabb-20c14464bfb7" providerId="ADAL" clId="{25C97D6E-73B0-4140-96CD-2BA9D853D87A}" dt="2024-09-27T06:31:15.889" v="24283" actId="478"/>
          <ac:spMkLst>
            <pc:docMk/>
            <pc:sldMk cId="701155229" sldId="2147470634"/>
            <ac:spMk id="23" creationId="{5922B32D-F4B2-1A81-F3F7-60B0C7D90786}"/>
          </ac:spMkLst>
        </pc:spChg>
        <pc:grpChg chg="mod">
          <ac:chgData name="Mathias Vercauteren" userId="fa5be325-c4b1-412f-aabb-20c14464bfb7" providerId="ADAL" clId="{25C97D6E-73B0-4140-96CD-2BA9D853D87A}" dt="2024-09-27T06:31:18.886" v="24297" actId="1036"/>
          <ac:grpSpMkLst>
            <pc:docMk/>
            <pc:sldMk cId="701155229" sldId="2147470634"/>
            <ac:grpSpMk id="12" creationId="{07637DED-A8BE-5BEE-3073-CD9D59DF0AB1}"/>
          </ac:grpSpMkLst>
        </pc:grpChg>
      </pc:sldChg>
      <pc:sldChg chg="addSp modSp add mod modTransition">
        <pc:chgData name="Mathias Vercauteren" userId="fa5be325-c4b1-412f-aabb-20c14464bfb7" providerId="ADAL" clId="{25C97D6E-73B0-4140-96CD-2BA9D853D87A}" dt="2024-10-02T17:13:14.143" v="41813"/>
        <pc:sldMkLst>
          <pc:docMk/>
          <pc:sldMk cId="3654308703" sldId="2147470635"/>
        </pc:sldMkLst>
        <pc:spChg chg="mod">
          <ac:chgData name="Mathias Vercauteren" userId="fa5be325-c4b1-412f-aabb-20c14464bfb7" providerId="ADAL" clId="{25C97D6E-73B0-4140-96CD-2BA9D853D87A}" dt="2024-09-27T11:00:02.583" v="24494" actId="20577"/>
          <ac:spMkLst>
            <pc:docMk/>
            <pc:sldMk cId="3654308703" sldId="2147470635"/>
            <ac:spMk id="2" creationId="{C8A5EBF4-6C0B-E82E-DCF7-55720A2C10FD}"/>
          </ac:spMkLst>
        </pc:spChg>
        <pc:spChg chg="add mod">
          <ac:chgData name="Mathias Vercauteren" userId="fa5be325-c4b1-412f-aabb-20c14464bfb7" providerId="ADAL" clId="{25C97D6E-73B0-4140-96CD-2BA9D853D87A}" dt="2024-09-27T11:02:14.461" v="24584" actId="14100"/>
          <ac:spMkLst>
            <pc:docMk/>
            <pc:sldMk cId="3654308703" sldId="2147470635"/>
            <ac:spMk id="6" creationId="{1854F6CD-49D2-94F0-5B48-A8E3CBFB0239}"/>
          </ac:spMkLst>
        </pc:spChg>
        <pc:spChg chg="add mod">
          <ac:chgData name="Mathias Vercauteren" userId="fa5be325-c4b1-412f-aabb-20c14464bfb7" providerId="ADAL" clId="{25C97D6E-73B0-4140-96CD-2BA9D853D87A}" dt="2024-09-27T11:02:09.445" v="24582" actId="1076"/>
          <ac:spMkLst>
            <pc:docMk/>
            <pc:sldMk cId="3654308703" sldId="2147470635"/>
            <ac:spMk id="7" creationId="{7BB28655-F895-8310-388A-9B17EDBC4798}"/>
          </ac:spMkLst>
        </pc:spChg>
        <pc:spChg chg="mod">
          <ac:chgData name="Mathias Vercauteren" userId="fa5be325-c4b1-412f-aabb-20c14464bfb7" providerId="ADAL" clId="{25C97D6E-73B0-4140-96CD-2BA9D853D87A}" dt="2024-09-27T11:00:17.115" v="24524" actId="14100"/>
          <ac:spMkLst>
            <pc:docMk/>
            <pc:sldMk cId="3654308703" sldId="2147470635"/>
            <ac:spMk id="13" creationId="{51325468-819C-68B6-C716-186F2C1FB0E7}"/>
          </ac:spMkLst>
        </pc:spChg>
        <pc:spChg chg="mod">
          <ac:chgData name="Mathias Vercauteren" userId="fa5be325-c4b1-412f-aabb-20c14464bfb7" providerId="ADAL" clId="{25C97D6E-73B0-4140-96CD-2BA9D853D87A}" dt="2024-09-27T11:00:21.462" v="24539" actId="20577"/>
          <ac:spMkLst>
            <pc:docMk/>
            <pc:sldMk cId="3654308703" sldId="2147470635"/>
            <ac:spMk id="14" creationId="{05E694FF-F10B-97B9-6314-04359950B0E4}"/>
          </ac:spMkLst>
        </pc:spChg>
        <pc:spChg chg="mod">
          <ac:chgData name="Mathias Vercauteren" userId="fa5be325-c4b1-412f-aabb-20c14464bfb7" providerId="ADAL" clId="{25C97D6E-73B0-4140-96CD-2BA9D853D87A}" dt="2024-09-27T11:00:55.975" v="24542" actId="1076"/>
          <ac:spMkLst>
            <pc:docMk/>
            <pc:sldMk cId="3654308703" sldId="2147470635"/>
            <ac:spMk id="15" creationId="{400CBB89-013E-E262-53F1-07E584AB1940}"/>
          </ac:spMkLst>
        </pc:spChg>
        <pc:spChg chg="mod">
          <ac:chgData name="Mathias Vercauteren" userId="fa5be325-c4b1-412f-aabb-20c14464bfb7" providerId="ADAL" clId="{25C97D6E-73B0-4140-96CD-2BA9D853D87A}" dt="2024-09-27T11:00:55.975" v="24542" actId="1076"/>
          <ac:spMkLst>
            <pc:docMk/>
            <pc:sldMk cId="3654308703" sldId="2147470635"/>
            <ac:spMk id="16" creationId="{483D1BCA-0FE8-6DEA-D08E-42D698F4232C}"/>
          </ac:spMkLst>
        </pc:spChg>
        <pc:spChg chg="mod">
          <ac:chgData name="Mathias Vercauteren" userId="fa5be325-c4b1-412f-aabb-20c14464bfb7" providerId="ADAL" clId="{25C97D6E-73B0-4140-96CD-2BA9D853D87A}" dt="2024-09-27T11:06:38.849" v="24633" actId="14100"/>
          <ac:spMkLst>
            <pc:docMk/>
            <pc:sldMk cId="3654308703" sldId="2147470635"/>
            <ac:spMk id="17" creationId="{E27B0E0A-F484-A83A-F9A3-897DE37D0DE1}"/>
          </ac:spMkLst>
        </pc:spChg>
        <pc:spChg chg="mod">
          <ac:chgData name="Mathias Vercauteren" userId="fa5be325-c4b1-412f-aabb-20c14464bfb7" providerId="ADAL" clId="{25C97D6E-73B0-4140-96CD-2BA9D853D87A}" dt="2024-09-27T11:02:35.326" v="24592" actId="20577"/>
          <ac:spMkLst>
            <pc:docMk/>
            <pc:sldMk cId="3654308703" sldId="2147470635"/>
            <ac:spMk id="18" creationId="{F3B924D4-4245-C381-E8C5-4775FCBAB1D0}"/>
          </ac:spMkLst>
        </pc:spChg>
      </pc:sldChg>
      <pc:sldChg chg="modSp add mod modTransition">
        <pc:chgData name="Mathias Vercauteren" userId="fa5be325-c4b1-412f-aabb-20c14464bfb7" providerId="ADAL" clId="{25C97D6E-73B0-4140-96CD-2BA9D853D87A}" dt="2024-10-02T17:13:14.143" v="41813"/>
        <pc:sldMkLst>
          <pc:docMk/>
          <pc:sldMk cId="648570843" sldId="2147470636"/>
        </pc:sldMkLst>
        <pc:spChg chg="mod">
          <ac:chgData name="Mathias Vercauteren" userId="fa5be325-c4b1-412f-aabb-20c14464bfb7" providerId="ADAL" clId="{25C97D6E-73B0-4140-96CD-2BA9D853D87A}" dt="2024-09-27T11:02:59.309" v="24595"/>
          <ac:spMkLst>
            <pc:docMk/>
            <pc:sldMk cId="648570843" sldId="2147470636"/>
            <ac:spMk id="2" creationId="{C8A5EBF4-6C0B-E82E-DCF7-55720A2C10FD}"/>
          </ac:spMkLst>
        </pc:spChg>
        <pc:spChg chg="mod">
          <ac:chgData name="Mathias Vercauteren" userId="fa5be325-c4b1-412f-aabb-20c14464bfb7" providerId="ADAL" clId="{25C97D6E-73B0-4140-96CD-2BA9D853D87A}" dt="2024-09-27T11:03:02.279" v="24597" actId="20577"/>
          <ac:spMkLst>
            <pc:docMk/>
            <pc:sldMk cId="648570843" sldId="2147470636"/>
            <ac:spMk id="9" creationId="{7B6AEFAF-A56B-6ACD-F31C-66149F5BA3F4}"/>
          </ac:spMkLst>
        </pc:spChg>
      </pc:sldChg>
      <pc:sldChg chg="add del">
        <pc:chgData name="Mathias Vercauteren" userId="fa5be325-c4b1-412f-aabb-20c14464bfb7" providerId="ADAL" clId="{25C97D6E-73B0-4140-96CD-2BA9D853D87A}" dt="2024-09-27T11:03:47.250" v="24612" actId="47"/>
        <pc:sldMkLst>
          <pc:docMk/>
          <pc:sldMk cId="3548095841" sldId="2147470637"/>
        </pc:sldMkLst>
      </pc:sldChg>
      <pc:sldChg chg="add del">
        <pc:chgData name="Mathias Vercauteren" userId="fa5be325-c4b1-412f-aabb-20c14464bfb7" providerId="ADAL" clId="{25C97D6E-73B0-4140-96CD-2BA9D853D87A}" dt="2024-09-27T11:03:54.532" v="24614" actId="47"/>
        <pc:sldMkLst>
          <pc:docMk/>
          <pc:sldMk cId="3247171884" sldId="2147470638"/>
        </pc:sldMkLst>
      </pc:sldChg>
      <pc:sldChg chg="add del">
        <pc:chgData name="Mathias Vercauteren" userId="fa5be325-c4b1-412f-aabb-20c14464bfb7" providerId="ADAL" clId="{25C97D6E-73B0-4140-96CD-2BA9D853D87A}" dt="2024-09-27T11:04:00.988" v="24617" actId="47"/>
        <pc:sldMkLst>
          <pc:docMk/>
          <pc:sldMk cId="258871504" sldId="2147470639"/>
        </pc:sldMkLst>
      </pc:sldChg>
      <pc:sldChg chg="addSp delSp modSp add mod modTransition">
        <pc:chgData name="Mathias Vercauteren" userId="fa5be325-c4b1-412f-aabb-20c14464bfb7" providerId="ADAL" clId="{25C97D6E-73B0-4140-96CD-2BA9D853D87A}" dt="2024-10-02T17:13:14.143" v="41813"/>
        <pc:sldMkLst>
          <pc:docMk/>
          <pc:sldMk cId="3988058759" sldId="2147470640"/>
        </pc:sldMkLst>
        <pc:spChg chg="mod">
          <ac:chgData name="Mathias Vercauteren" userId="fa5be325-c4b1-412f-aabb-20c14464bfb7" providerId="ADAL" clId="{25C97D6E-73B0-4140-96CD-2BA9D853D87A}" dt="2024-09-27T11:03:23.936" v="24603" actId="207"/>
          <ac:spMkLst>
            <pc:docMk/>
            <pc:sldMk cId="3988058759" sldId="2147470640"/>
            <ac:spMk id="11" creationId="{AB62074C-1E74-9D61-2D01-3F0C7BBFE769}"/>
          </ac:spMkLst>
        </pc:spChg>
        <pc:spChg chg="mod">
          <ac:chgData name="Mathias Vercauteren" userId="fa5be325-c4b1-412f-aabb-20c14464bfb7" providerId="ADAL" clId="{25C97D6E-73B0-4140-96CD-2BA9D853D87A}" dt="2024-09-27T11:03:26.596" v="24604" actId="207"/>
          <ac:spMkLst>
            <pc:docMk/>
            <pc:sldMk cId="3988058759" sldId="2147470640"/>
            <ac:spMk id="12" creationId="{83E212AC-47E9-57F0-A32C-37D92E9281D8}"/>
          </ac:spMkLst>
        </pc:spChg>
        <pc:spChg chg="add mod">
          <ac:chgData name="Mathias Vercauteren" userId="fa5be325-c4b1-412f-aabb-20c14464bfb7" providerId="ADAL" clId="{25C97D6E-73B0-4140-96CD-2BA9D853D87A}" dt="2024-09-28T06:10:06.447" v="24681" actId="1076"/>
          <ac:spMkLst>
            <pc:docMk/>
            <pc:sldMk cId="3988058759" sldId="2147470640"/>
            <ac:spMk id="14" creationId="{9E898893-0061-C677-6422-CA155E73EF52}"/>
          </ac:spMkLst>
        </pc:spChg>
        <pc:spChg chg="add mod">
          <ac:chgData name="Mathias Vercauteren" userId="fa5be325-c4b1-412f-aabb-20c14464bfb7" providerId="ADAL" clId="{25C97D6E-73B0-4140-96CD-2BA9D853D87A}" dt="2024-09-28T06:10:25.420" v="24687" actId="207"/>
          <ac:spMkLst>
            <pc:docMk/>
            <pc:sldMk cId="3988058759" sldId="2147470640"/>
            <ac:spMk id="17" creationId="{40474780-26E2-A614-A60E-B613DB254A8E}"/>
          </ac:spMkLst>
        </pc:spChg>
        <pc:spChg chg="del">
          <ac:chgData name="Mathias Vercauteren" userId="fa5be325-c4b1-412f-aabb-20c14464bfb7" providerId="ADAL" clId="{25C97D6E-73B0-4140-96CD-2BA9D853D87A}" dt="2024-09-27T11:03:33.676" v="24607" actId="478"/>
          <ac:spMkLst>
            <pc:docMk/>
            <pc:sldMk cId="3988058759" sldId="2147470640"/>
            <ac:spMk id="17" creationId="{E27B0E0A-F484-A83A-F9A3-897DE37D0DE1}"/>
          </ac:spMkLst>
        </pc:spChg>
        <pc:spChg chg="mod">
          <ac:chgData name="Mathias Vercauteren" userId="fa5be325-c4b1-412f-aabb-20c14464bfb7" providerId="ADAL" clId="{25C97D6E-73B0-4140-96CD-2BA9D853D87A}" dt="2024-09-27T11:03:41.068" v="24608"/>
          <ac:spMkLst>
            <pc:docMk/>
            <pc:sldMk cId="3988058759" sldId="2147470640"/>
            <ac:spMk id="20" creationId="{B3A463CD-6203-F07A-C60E-94584EFE9530}"/>
          </ac:spMkLst>
        </pc:spChg>
        <pc:spChg chg="mod">
          <ac:chgData name="Mathias Vercauteren" userId="fa5be325-c4b1-412f-aabb-20c14464bfb7" providerId="ADAL" clId="{25C97D6E-73B0-4140-96CD-2BA9D853D87A}" dt="2024-09-27T11:03:41.068" v="24608"/>
          <ac:spMkLst>
            <pc:docMk/>
            <pc:sldMk cId="3988058759" sldId="2147470640"/>
            <ac:spMk id="23" creationId="{CBEE98B2-3121-E6C8-BFEE-A070A5F9815F}"/>
          </ac:spMkLst>
        </pc:spChg>
        <pc:spChg chg="mod">
          <ac:chgData name="Mathias Vercauteren" userId="fa5be325-c4b1-412f-aabb-20c14464bfb7" providerId="ADAL" clId="{25C97D6E-73B0-4140-96CD-2BA9D853D87A}" dt="2024-09-27T11:03:41.068" v="24608"/>
          <ac:spMkLst>
            <pc:docMk/>
            <pc:sldMk cId="3988058759" sldId="2147470640"/>
            <ac:spMk id="26" creationId="{1C7397AE-9758-76F2-1F14-CCFA4692EAA4}"/>
          </ac:spMkLst>
        </pc:spChg>
        <pc:spChg chg="add mod">
          <ac:chgData name="Mathias Vercauteren" userId="fa5be325-c4b1-412f-aabb-20c14464bfb7" providerId="ADAL" clId="{25C97D6E-73B0-4140-96CD-2BA9D853D87A}" dt="2024-09-28T06:10:19.793" v="24686" actId="207"/>
          <ac:spMkLst>
            <pc:docMk/>
            <pc:sldMk cId="3988058759" sldId="2147470640"/>
            <ac:spMk id="28" creationId="{4B0B98CE-DB60-14B5-354C-2E66BC881D44}"/>
          </ac:spMkLst>
        </pc:spChg>
        <pc:spChg chg="add mod">
          <ac:chgData name="Mathias Vercauteren" userId="fa5be325-c4b1-412f-aabb-20c14464bfb7" providerId="ADAL" clId="{25C97D6E-73B0-4140-96CD-2BA9D853D87A}" dt="2024-09-28T06:10:17.030" v="24685" actId="207"/>
          <ac:spMkLst>
            <pc:docMk/>
            <pc:sldMk cId="3988058759" sldId="2147470640"/>
            <ac:spMk id="29" creationId="{8E75C50E-D3A3-358F-A1AB-E2E49A274F66}"/>
          </ac:spMkLst>
        </pc:spChg>
        <pc:spChg chg="mod">
          <ac:chgData name="Mathias Vercauteren" userId="fa5be325-c4b1-412f-aabb-20c14464bfb7" providerId="ADAL" clId="{25C97D6E-73B0-4140-96CD-2BA9D853D87A}" dt="2024-09-28T06:15:55.313" v="24713"/>
          <ac:spMkLst>
            <pc:docMk/>
            <pc:sldMk cId="3988058759" sldId="2147470640"/>
            <ac:spMk id="34" creationId="{79F59B65-46CD-0096-2E4F-833CAA452A52}"/>
          </ac:spMkLst>
        </pc:spChg>
        <pc:spChg chg="add del mod">
          <ac:chgData name="Mathias Vercauteren" userId="fa5be325-c4b1-412f-aabb-20c14464bfb7" providerId="ADAL" clId="{25C97D6E-73B0-4140-96CD-2BA9D853D87A}" dt="2024-09-27T11:03:43.592" v="24610" actId="478"/>
          <ac:spMkLst>
            <pc:docMk/>
            <pc:sldMk cId="3988058759" sldId="2147470640"/>
            <ac:spMk id="34" creationId="{F27624B6-98AC-B84F-1814-8201D75135F3}"/>
          </ac:spMkLst>
        </pc:spChg>
        <pc:spChg chg="add del mod">
          <ac:chgData name="Mathias Vercauteren" userId="fa5be325-c4b1-412f-aabb-20c14464bfb7" providerId="ADAL" clId="{25C97D6E-73B0-4140-96CD-2BA9D853D87A}" dt="2024-09-28T06:15:48.400" v="24710" actId="478"/>
          <ac:spMkLst>
            <pc:docMk/>
            <pc:sldMk cId="3988058759" sldId="2147470640"/>
            <ac:spMk id="35" creationId="{B08003BE-9CF5-3818-CF6B-65CDFA387272}"/>
          </ac:spMkLst>
        </pc:spChg>
        <pc:spChg chg="mod">
          <ac:chgData name="Mathias Vercauteren" userId="fa5be325-c4b1-412f-aabb-20c14464bfb7" providerId="ADAL" clId="{25C97D6E-73B0-4140-96CD-2BA9D853D87A}" dt="2024-09-28T06:15:55.313" v="24713"/>
          <ac:spMkLst>
            <pc:docMk/>
            <pc:sldMk cId="3988058759" sldId="2147470640"/>
            <ac:spMk id="39" creationId="{DDCFAE2B-52ED-7A8F-90A0-284AD6DC68E6}"/>
          </ac:spMkLst>
        </pc:spChg>
        <pc:spChg chg="mod">
          <ac:chgData name="Mathias Vercauteren" userId="fa5be325-c4b1-412f-aabb-20c14464bfb7" providerId="ADAL" clId="{25C97D6E-73B0-4140-96CD-2BA9D853D87A}" dt="2024-09-28T06:15:55.313" v="24713"/>
          <ac:spMkLst>
            <pc:docMk/>
            <pc:sldMk cId="3988058759" sldId="2147470640"/>
            <ac:spMk id="42" creationId="{DA539B1A-115E-17D5-7D5F-F1974085B284}"/>
          </ac:spMkLst>
        </pc:spChg>
        <pc:spChg chg="add mod">
          <ac:chgData name="Mathias Vercauteren" userId="fa5be325-c4b1-412f-aabb-20c14464bfb7" providerId="ADAL" clId="{25C97D6E-73B0-4140-96CD-2BA9D853D87A}" dt="2024-09-28T06:15:55.313" v="24713"/>
          <ac:spMkLst>
            <pc:docMk/>
            <pc:sldMk cId="3988058759" sldId="2147470640"/>
            <ac:spMk id="44" creationId="{FD6D2E15-9F2E-477D-9E59-78ACF902702D}"/>
          </ac:spMkLst>
        </pc:spChg>
        <pc:spChg chg="add mod">
          <ac:chgData name="Mathias Vercauteren" userId="fa5be325-c4b1-412f-aabb-20c14464bfb7" providerId="ADAL" clId="{25C97D6E-73B0-4140-96CD-2BA9D853D87A}" dt="2024-09-28T06:15:55.313" v="24713"/>
          <ac:spMkLst>
            <pc:docMk/>
            <pc:sldMk cId="3988058759" sldId="2147470640"/>
            <ac:spMk id="45" creationId="{39A105BA-535D-E006-1D03-6ECEEF20E74B}"/>
          </ac:spMkLst>
        </pc:spChg>
        <pc:spChg chg="add mod">
          <ac:chgData name="Mathias Vercauteren" userId="fa5be325-c4b1-412f-aabb-20c14464bfb7" providerId="ADAL" clId="{25C97D6E-73B0-4140-96CD-2BA9D853D87A}" dt="2024-09-28T06:15:55.313" v="24713"/>
          <ac:spMkLst>
            <pc:docMk/>
            <pc:sldMk cId="3988058759" sldId="2147470640"/>
            <ac:spMk id="46" creationId="{8BAEBA25-A798-D18F-D72E-2E8FFA7B5E5B}"/>
          </ac:spMkLst>
        </pc:spChg>
        <pc:spChg chg="add mod">
          <ac:chgData name="Mathias Vercauteren" userId="fa5be325-c4b1-412f-aabb-20c14464bfb7" providerId="ADAL" clId="{25C97D6E-73B0-4140-96CD-2BA9D853D87A}" dt="2024-09-28T06:15:55.313" v="24713"/>
          <ac:spMkLst>
            <pc:docMk/>
            <pc:sldMk cId="3988058759" sldId="2147470640"/>
            <ac:spMk id="47" creationId="{2F840078-192A-7E9A-5891-65FEE4AF4976}"/>
          </ac:spMkLst>
        </pc:spChg>
        <pc:spChg chg="add mod">
          <ac:chgData name="Mathias Vercauteren" userId="fa5be325-c4b1-412f-aabb-20c14464bfb7" providerId="ADAL" clId="{25C97D6E-73B0-4140-96CD-2BA9D853D87A}" dt="2024-09-28T06:15:55.313" v="24713"/>
          <ac:spMkLst>
            <pc:docMk/>
            <pc:sldMk cId="3988058759" sldId="2147470640"/>
            <ac:spMk id="48" creationId="{E18EDDCC-29B2-5748-6BF9-210E02710E2E}"/>
          </ac:spMkLst>
        </pc:spChg>
        <pc:spChg chg="add mod">
          <ac:chgData name="Mathias Vercauteren" userId="fa5be325-c4b1-412f-aabb-20c14464bfb7" providerId="ADAL" clId="{25C97D6E-73B0-4140-96CD-2BA9D853D87A}" dt="2024-09-28T06:15:55.313" v="24713"/>
          <ac:spMkLst>
            <pc:docMk/>
            <pc:sldMk cId="3988058759" sldId="2147470640"/>
            <ac:spMk id="49" creationId="{A2BB06EE-37D4-21E7-B767-91A92A0E7BB8}"/>
          </ac:spMkLst>
        </pc:spChg>
        <pc:spChg chg="add mod">
          <ac:chgData name="Mathias Vercauteren" userId="fa5be325-c4b1-412f-aabb-20c14464bfb7" providerId="ADAL" clId="{25C97D6E-73B0-4140-96CD-2BA9D853D87A}" dt="2024-09-28T06:15:55.313" v="24713"/>
          <ac:spMkLst>
            <pc:docMk/>
            <pc:sldMk cId="3988058759" sldId="2147470640"/>
            <ac:spMk id="50" creationId="{9503051D-7FED-89C8-40C6-9F9CD15C3C44}"/>
          </ac:spMkLst>
        </pc:spChg>
        <pc:spChg chg="add mod">
          <ac:chgData name="Mathias Vercauteren" userId="fa5be325-c4b1-412f-aabb-20c14464bfb7" providerId="ADAL" clId="{25C97D6E-73B0-4140-96CD-2BA9D853D87A}" dt="2024-09-28T06:15:55.313" v="24713"/>
          <ac:spMkLst>
            <pc:docMk/>
            <pc:sldMk cId="3988058759" sldId="2147470640"/>
            <ac:spMk id="51" creationId="{2745093F-4E28-FD92-8BAD-5E19082E4345}"/>
          </ac:spMkLst>
        </pc:spChg>
        <pc:spChg chg="add mod">
          <ac:chgData name="Mathias Vercauteren" userId="fa5be325-c4b1-412f-aabb-20c14464bfb7" providerId="ADAL" clId="{25C97D6E-73B0-4140-96CD-2BA9D853D87A}" dt="2024-09-28T06:15:55.313" v="24713"/>
          <ac:spMkLst>
            <pc:docMk/>
            <pc:sldMk cId="3988058759" sldId="2147470640"/>
            <ac:spMk id="52" creationId="{5DB9BB2F-031C-264F-0C5C-F10673BDC816}"/>
          </ac:spMkLst>
        </pc:spChg>
        <pc:spChg chg="add mod">
          <ac:chgData name="Mathias Vercauteren" userId="fa5be325-c4b1-412f-aabb-20c14464bfb7" providerId="ADAL" clId="{25C97D6E-73B0-4140-96CD-2BA9D853D87A}" dt="2024-09-28T06:15:55.313" v="24713"/>
          <ac:spMkLst>
            <pc:docMk/>
            <pc:sldMk cId="3988058759" sldId="2147470640"/>
            <ac:spMk id="53" creationId="{BC77464F-B1E3-08DA-6D3A-7D9C61238D9D}"/>
          </ac:spMkLst>
        </pc:spChg>
        <pc:spChg chg="add mod">
          <ac:chgData name="Mathias Vercauteren" userId="fa5be325-c4b1-412f-aabb-20c14464bfb7" providerId="ADAL" clId="{25C97D6E-73B0-4140-96CD-2BA9D853D87A}" dt="2024-09-28T06:15:55.313" v="24713"/>
          <ac:spMkLst>
            <pc:docMk/>
            <pc:sldMk cId="3988058759" sldId="2147470640"/>
            <ac:spMk id="54" creationId="{6C3D226C-4512-5533-51E7-5ED658AF347F}"/>
          </ac:spMkLst>
        </pc:spChg>
        <pc:spChg chg="add mod">
          <ac:chgData name="Mathias Vercauteren" userId="fa5be325-c4b1-412f-aabb-20c14464bfb7" providerId="ADAL" clId="{25C97D6E-73B0-4140-96CD-2BA9D853D87A}" dt="2024-09-28T06:15:55.313" v="24713"/>
          <ac:spMkLst>
            <pc:docMk/>
            <pc:sldMk cId="3988058759" sldId="2147470640"/>
            <ac:spMk id="55" creationId="{E6E51812-8D8B-A40F-2768-0B4BAFB2E42B}"/>
          </ac:spMkLst>
        </pc:spChg>
        <pc:spChg chg="add mod">
          <ac:chgData name="Mathias Vercauteren" userId="fa5be325-c4b1-412f-aabb-20c14464bfb7" providerId="ADAL" clId="{25C97D6E-73B0-4140-96CD-2BA9D853D87A}" dt="2024-09-28T06:15:55.313" v="24713"/>
          <ac:spMkLst>
            <pc:docMk/>
            <pc:sldMk cId="3988058759" sldId="2147470640"/>
            <ac:spMk id="56" creationId="{785D7E60-1454-8053-D9BB-263005F61FB9}"/>
          </ac:spMkLst>
        </pc:spChg>
        <pc:spChg chg="add mod">
          <ac:chgData name="Mathias Vercauteren" userId="fa5be325-c4b1-412f-aabb-20c14464bfb7" providerId="ADAL" clId="{25C97D6E-73B0-4140-96CD-2BA9D853D87A}" dt="2024-09-28T06:15:55.313" v="24713"/>
          <ac:spMkLst>
            <pc:docMk/>
            <pc:sldMk cId="3988058759" sldId="2147470640"/>
            <ac:spMk id="57" creationId="{9E71E20A-38C6-E0BA-0500-DF08F00F9EA9}"/>
          </ac:spMkLst>
        </pc:spChg>
        <pc:spChg chg="add mod">
          <ac:chgData name="Mathias Vercauteren" userId="fa5be325-c4b1-412f-aabb-20c14464bfb7" providerId="ADAL" clId="{25C97D6E-73B0-4140-96CD-2BA9D853D87A}" dt="2024-09-28T06:15:55.313" v="24713"/>
          <ac:spMkLst>
            <pc:docMk/>
            <pc:sldMk cId="3988058759" sldId="2147470640"/>
            <ac:spMk id="58" creationId="{9D9B6B7D-BC25-0ED6-0EA5-F028A37170DB}"/>
          </ac:spMkLst>
        </pc:spChg>
        <pc:spChg chg="add mod">
          <ac:chgData name="Mathias Vercauteren" userId="fa5be325-c4b1-412f-aabb-20c14464bfb7" providerId="ADAL" clId="{25C97D6E-73B0-4140-96CD-2BA9D853D87A}" dt="2024-09-28T06:15:55.313" v="24713"/>
          <ac:spMkLst>
            <pc:docMk/>
            <pc:sldMk cId="3988058759" sldId="2147470640"/>
            <ac:spMk id="59" creationId="{56B6D25D-7F54-F342-3C41-C1CEE3FB8677}"/>
          </ac:spMkLst>
        </pc:spChg>
        <pc:spChg chg="add mod">
          <ac:chgData name="Mathias Vercauteren" userId="fa5be325-c4b1-412f-aabb-20c14464bfb7" providerId="ADAL" clId="{25C97D6E-73B0-4140-96CD-2BA9D853D87A}" dt="2024-09-28T06:15:55.313" v="24713"/>
          <ac:spMkLst>
            <pc:docMk/>
            <pc:sldMk cId="3988058759" sldId="2147470640"/>
            <ac:spMk id="60" creationId="{B54764A3-E0A9-2891-4A45-120729BF210F}"/>
          </ac:spMkLst>
        </pc:spChg>
        <pc:spChg chg="add mod">
          <ac:chgData name="Mathias Vercauteren" userId="fa5be325-c4b1-412f-aabb-20c14464bfb7" providerId="ADAL" clId="{25C97D6E-73B0-4140-96CD-2BA9D853D87A}" dt="2024-09-28T06:15:55.313" v="24713"/>
          <ac:spMkLst>
            <pc:docMk/>
            <pc:sldMk cId="3988058759" sldId="2147470640"/>
            <ac:spMk id="61" creationId="{CD609DC0-F16F-A7CD-C8F6-615F15E78784}"/>
          </ac:spMkLst>
        </pc:spChg>
        <pc:spChg chg="add mod">
          <ac:chgData name="Mathias Vercauteren" userId="fa5be325-c4b1-412f-aabb-20c14464bfb7" providerId="ADAL" clId="{25C97D6E-73B0-4140-96CD-2BA9D853D87A}" dt="2024-09-28T06:15:55.313" v="24713"/>
          <ac:spMkLst>
            <pc:docMk/>
            <pc:sldMk cId="3988058759" sldId="2147470640"/>
            <ac:spMk id="62" creationId="{B615F601-1C24-C6B9-2823-D1BD539DBC0E}"/>
          </ac:spMkLst>
        </pc:spChg>
        <pc:spChg chg="add mod">
          <ac:chgData name="Mathias Vercauteren" userId="fa5be325-c4b1-412f-aabb-20c14464bfb7" providerId="ADAL" clId="{25C97D6E-73B0-4140-96CD-2BA9D853D87A}" dt="2024-09-28T06:15:55.313" v="24713"/>
          <ac:spMkLst>
            <pc:docMk/>
            <pc:sldMk cId="3988058759" sldId="2147470640"/>
            <ac:spMk id="63" creationId="{F4B13D22-0DB7-E94F-38C9-88D3FB696FC6}"/>
          </ac:spMkLst>
        </pc:spChg>
        <pc:spChg chg="add mod">
          <ac:chgData name="Mathias Vercauteren" userId="fa5be325-c4b1-412f-aabb-20c14464bfb7" providerId="ADAL" clId="{25C97D6E-73B0-4140-96CD-2BA9D853D87A}" dt="2024-09-28T06:15:55.313" v="24713"/>
          <ac:spMkLst>
            <pc:docMk/>
            <pc:sldMk cId="3988058759" sldId="2147470640"/>
            <ac:spMk id="64" creationId="{B533978F-5E87-8BC4-0EE5-85D33FF6BD3F}"/>
          </ac:spMkLst>
        </pc:spChg>
        <pc:spChg chg="add mod">
          <ac:chgData name="Mathias Vercauteren" userId="fa5be325-c4b1-412f-aabb-20c14464bfb7" providerId="ADAL" clId="{25C97D6E-73B0-4140-96CD-2BA9D853D87A}" dt="2024-09-28T06:15:55.313" v="24713"/>
          <ac:spMkLst>
            <pc:docMk/>
            <pc:sldMk cId="3988058759" sldId="2147470640"/>
            <ac:spMk id="65" creationId="{C7197F07-CC98-C4E3-0922-889E848FA8D8}"/>
          </ac:spMkLst>
        </pc:spChg>
        <pc:spChg chg="add mod">
          <ac:chgData name="Mathias Vercauteren" userId="fa5be325-c4b1-412f-aabb-20c14464bfb7" providerId="ADAL" clId="{25C97D6E-73B0-4140-96CD-2BA9D853D87A}" dt="2024-09-28T06:15:55.313" v="24713"/>
          <ac:spMkLst>
            <pc:docMk/>
            <pc:sldMk cId="3988058759" sldId="2147470640"/>
            <ac:spMk id="66" creationId="{0DC8BD1F-2D3D-A033-10F8-4E3151A4A413}"/>
          </ac:spMkLst>
        </pc:spChg>
        <pc:spChg chg="add mod">
          <ac:chgData name="Mathias Vercauteren" userId="fa5be325-c4b1-412f-aabb-20c14464bfb7" providerId="ADAL" clId="{25C97D6E-73B0-4140-96CD-2BA9D853D87A}" dt="2024-09-28T06:15:55.313" v="24713"/>
          <ac:spMkLst>
            <pc:docMk/>
            <pc:sldMk cId="3988058759" sldId="2147470640"/>
            <ac:spMk id="67" creationId="{33A7A185-6753-9F2F-A120-29CA90F22BAF}"/>
          </ac:spMkLst>
        </pc:spChg>
        <pc:spChg chg="add mod">
          <ac:chgData name="Mathias Vercauteren" userId="fa5be325-c4b1-412f-aabb-20c14464bfb7" providerId="ADAL" clId="{25C97D6E-73B0-4140-96CD-2BA9D853D87A}" dt="2024-09-28T06:15:55.313" v="24713"/>
          <ac:spMkLst>
            <pc:docMk/>
            <pc:sldMk cId="3988058759" sldId="2147470640"/>
            <ac:spMk id="68" creationId="{C2F8F2AF-9669-D854-0C12-EE1B97058C85}"/>
          </ac:spMkLst>
        </pc:spChg>
        <pc:spChg chg="add mod">
          <ac:chgData name="Mathias Vercauteren" userId="fa5be325-c4b1-412f-aabb-20c14464bfb7" providerId="ADAL" clId="{25C97D6E-73B0-4140-96CD-2BA9D853D87A}" dt="2024-09-28T06:15:55.313" v="24713"/>
          <ac:spMkLst>
            <pc:docMk/>
            <pc:sldMk cId="3988058759" sldId="2147470640"/>
            <ac:spMk id="69" creationId="{CCFD9553-9A6B-5508-8585-6BBEC8678334}"/>
          </ac:spMkLst>
        </pc:spChg>
        <pc:spChg chg="add mod">
          <ac:chgData name="Mathias Vercauteren" userId="fa5be325-c4b1-412f-aabb-20c14464bfb7" providerId="ADAL" clId="{25C97D6E-73B0-4140-96CD-2BA9D853D87A}" dt="2024-09-28T06:15:55.313" v="24713"/>
          <ac:spMkLst>
            <pc:docMk/>
            <pc:sldMk cId="3988058759" sldId="2147470640"/>
            <ac:spMk id="70" creationId="{B89AB0A7-B5C1-BCDE-A242-4B29CB82984E}"/>
          </ac:spMkLst>
        </pc:spChg>
        <pc:spChg chg="add mod">
          <ac:chgData name="Mathias Vercauteren" userId="fa5be325-c4b1-412f-aabb-20c14464bfb7" providerId="ADAL" clId="{25C97D6E-73B0-4140-96CD-2BA9D853D87A}" dt="2024-09-28T06:15:55.313" v="24713"/>
          <ac:spMkLst>
            <pc:docMk/>
            <pc:sldMk cId="3988058759" sldId="2147470640"/>
            <ac:spMk id="71" creationId="{F3EC80AC-4A18-8E2E-C51D-2F3BC69FEC75}"/>
          </ac:spMkLst>
        </pc:spChg>
        <pc:spChg chg="add mod">
          <ac:chgData name="Mathias Vercauteren" userId="fa5be325-c4b1-412f-aabb-20c14464bfb7" providerId="ADAL" clId="{25C97D6E-73B0-4140-96CD-2BA9D853D87A}" dt="2024-09-28T06:15:55.313" v="24713"/>
          <ac:spMkLst>
            <pc:docMk/>
            <pc:sldMk cId="3988058759" sldId="2147470640"/>
            <ac:spMk id="72" creationId="{706B2860-B4F5-CBE3-594A-FB251143FEA9}"/>
          </ac:spMkLst>
        </pc:spChg>
        <pc:spChg chg="add mod">
          <ac:chgData name="Mathias Vercauteren" userId="fa5be325-c4b1-412f-aabb-20c14464bfb7" providerId="ADAL" clId="{25C97D6E-73B0-4140-96CD-2BA9D853D87A}" dt="2024-09-28T06:15:55.313" v="24713"/>
          <ac:spMkLst>
            <pc:docMk/>
            <pc:sldMk cId="3988058759" sldId="2147470640"/>
            <ac:spMk id="73" creationId="{20FCDE94-5FB5-AC6B-839F-FA462902EBD1}"/>
          </ac:spMkLst>
        </pc:spChg>
        <pc:spChg chg="add mod">
          <ac:chgData name="Mathias Vercauteren" userId="fa5be325-c4b1-412f-aabb-20c14464bfb7" providerId="ADAL" clId="{25C97D6E-73B0-4140-96CD-2BA9D853D87A}" dt="2024-09-28T06:15:55.313" v="24713"/>
          <ac:spMkLst>
            <pc:docMk/>
            <pc:sldMk cId="3988058759" sldId="2147470640"/>
            <ac:spMk id="74" creationId="{921CCC70-41D1-8221-5CB0-AF3D156DDCBF}"/>
          </ac:spMkLst>
        </pc:spChg>
        <pc:spChg chg="add mod">
          <ac:chgData name="Mathias Vercauteren" userId="fa5be325-c4b1-412f-aabb-20c14464bfb7" providerId="ADAL" clId="{25C97D6E-73B0-4140-96CD-2BA9D853D87A}" dt="2024-09-28T06:15:55.313" v="24713"/>
          <ac:spMkLst>
            <pc:docMk/>
            <pc:sldMk cId="3988058759" sldId="2147470640"/>
            <ac:spMk id="75" creationId="{47BEC1A5-7F09-F371-BAB5-E3404AB8052B}"/>
          </ac:spMkLst>
        </pc:spChg>
        <pc:spChg chg="add mod">
          <ac:chgData name="Mathias Vercauteren" userId="fa5be325-c4b1-412f-aabb-20c14464bfb7" providerId="ADAL" clId="{25C97D6E-73B0-4140-96CD-2BA9D853D87A}" dt="2024-09-28T06:15:55.313" v="24713"/>
          <ac:spMkLst>
            <pc:docMk/>
            <pc:sldMk cId="3988058759" sldId="2147470640"/>
            <ac:spMk id="76" creationId="{64235E25-2BD1-818A-3C6D-0FC63265EC67}"/>
          </ac:spMkLst>
        </pc:spChg>
        <pc:grpChg chg="add del mod">
          <ac:chgData name="Mathias Vercauteren" userId="fa5be325-c4b1-412f-aabb-20c14464bfb7" providerId="ADAL" clId="{25C97D6E-73B0-4140-96CD-2BA9D853D87A}" dt="2024-09-28T06:15:54.935" v="24712" actId="478"/>
          <ac:grpSpMkLst>
            <pc:docMk/>
            <pc:sldMk cId="3988058759" sldId="2147470640"/>
            <ac:grpSpMk id="16" creationId="{4BF39121-BBB0-7FCA-B454-50DCC301F5D6}"/>
          </ac:grpSpMkLst>
        </pc:grpChg>
        <pc:grpChg chg="add del mod">
          <ac:chgData name="Mathias Vercauteren" userId="fa5be325-c4b1-412f-aabb-20c14464bfb7" providerId="ADAL" clId="{25C97D6E-73B0-4140-96CD-2BA9D853D87A}" dt="2024-09-28T06:15:54.935" v="24712" actId="478"/>
          <ac:grpSpMkLst>
            <pc:docMk/>
            <pc:sldMk cId="3988058759" sldId="2147470640"/>
            <ac:grpSpMk id="22" creationId="{B11A5466-1E5F-93A3-0F23-AFCEC66F0335}"/>
          </ac:grpSpMkLst>
        </pc:grpChg>
        <pc:grpChg chg="add del mod">
          <ac:chgData name="Mathias Vercauteren" userId="fa5be325-c4b1-412f-aabb-20c14464bfb7" providerId="ADAL" clId="{25C97D6E-73B0-4140-96CD-2BA9D853D87A}" dt="2024-09-28T06:15:54.935" v="24712" actId="478"/>
          <ac:grpSpMkLst>
            <pc:docMk/>
            <pc:sldMk cId="3988058759" sldId="2147470640"/>
            <ac:grpSpMk id="25" creationId="{CF33A0F2-BDD3-AB52-E522-FDD93FDF9834}"/>
          </ac:grpSpMkLst>
        </pc:grpChg>
        <pc:grpChg chg="add del mod">
          <ac:chgData name="Mathias Vercauteren" userId="fa5be325-c4b1-412f-aabb-20c14464bfb7" providerId="ADAL" clId="{25C97D6E-73B0-4140-96CD-2BA9D853D87A}" dt="2024-09-27T11:03:44.075" v="24611" actId="478"/>
          <ac:grpSpMkLst>
            <pc:docMk/>
            <pc:sldMk cId="3988058759" sldId="2147470640"/>
            <ac:grpSpMk id="28" creationId="{930D3EFB-A147-2FC0-981D-ED4F24BED013}"/>
          </ac:grpSpMkLst>
        </pc:grpChg>
        <pc:grpChg chg="add mod">
          <ac:chgData name="Mathias Vercauteren" userId="fa5be325-c4b1-412f-aabb-20c14464bfb7" providerId="ADAL" clId="{25C97D6E-73B0-4140-96CD-2BA9D853D87A}" dt="2024-09-28T06:15:55.313" v="24713"/>
          <ac:grpSpMkLst>
            <pc:docMk/>
            <pc:sldMk cId="3988058759" sldId="2147470640"/>
            <ac:grpSpMk id="33" creationId="{5AEE60C4-4302-0EA6-7E79-EAF64B71F3B4}"/>
          </ac:grpSpMkLst>
        </pc:grpChg>
        <pc:grpChg chg="add del mod">
          <ac:chgData name="Mathias Vercauteren" userId="fa5be325-c4b1-412f-aabb-20c14464bfb7" providerId="ADAL" clId="{25C97D6E-73B0-4140-96CD-2BA9D853D87A}" dt="2024-09-27T11:03:42.950" v="24609" actId="478"/>
          <ac:grpSpMkLst>
            <pc:docMk/>
            <pc:sldMk cId="3988058759" sldId="2147470640"/>
            <ac:grpSpMk id="37" creationId="{992D36A6-D46F-19AC-8D7E-B9EC73069C28}"/>
          </ac:grpSpMkLst>
        </pc:grpChg>
        <pc:grpChg chg="add mod">
          <ac:chgData name="Mathias Vercauteren" userId="fa5be325-c4b1-412f-aabb-20c14464bfb7" providerId="ADAL" clId="{25C97D6E-73B0-4140-96CD-2BA9D853D87A}" dt="2024-09-28T06:15:55.313" v="24713"/>
          <ac:grpSpMkLst>
            <pc:docMk/>
            <pc:sldMk cId="3988058759" sldId="2147470640"/>
            <ac:grpSpMk id="38" creationId="{67B6346C-4C9E-F6EE-C067-E38720A95E4A}"/>
          </ac:grpSpMkLst>
        </pc:grpChg>
        <pc:grpChg chg="add mod">
          <ac:chgData name="Mathias Vercauteren" userId="fa5be325-c4b1-412f-aabb-20c14464bfb7" providerId="ADAL" clId="{25C97D6E-73B0-4140-96CD-2BA9D853D87A}" dt="2024-09-28T06:15:55.313" v="24713"/>
          <ac:grpSpMkLst>
            <pc:docMk/>
            <pc:sldMk cId="3988058759" sldId="2147470640"/>
            <ac:grpSpMk id="41" creationId="{23A31167-222C-6E7D-B954-83264E4BA91F}"/>
          </ac:grpSpMkLst>
        </pc:grpChg>
        <pc:picChg chg="add del mod">
          <ac:chgData name="Mathias Vercauteren" userId="fa5be325-c4b1-412f-aabb-20c14464bfb7" providerId="ADAL" clId="{25C97D6E-73B0-4140-96CD-2BA9D853D87A}" dt="2024-09-28T06:15:54.935" v="24712" actId="478"/>
          <ac:picMkLst>
            <pc:docMk/>
            <pc:sldMk cId="3988058759" sldId="2147470640"/>
            <ac:picMk id="13" creationId="{1D0C1E2B-373A-9BC6-2919-5A150A0910AA}"/>
          </ac:picMkLst>
        </pc:picChg>
        <pc:picChg chg="add del mod">
          <ac:chgData name="Mathias Vercauteren" userId="fa5be325-c4b1-412f-aabb-20c14464bfb7" providerId="ADAL" clId="{25C97D6E-73B0-4140-96CD-2BA9D853D87A}" dt="2024-09-28T06:15:54.935" v="24712" actId="478"/>
          <ac:picMkLst>
            <pc:docMk/>
            <pc:sldMk cId="3988058759" sldId="2147470640"/>
            <ac:picMk id="15" creationId="{10B89FFB-1309-ED79-70E6-71898B31CC2E}"/>
          </ac:picMkLst>
        </pc:picChg>
        <pc:picChg chg="mod">
          <ac:chgData name="Mathias Vercauteren" userId="fa5be325-c4b1-412f-aabb-20c14464bfb7" providerId="ADAL" clId="{25C97D6E-73B0-4140-96CD-2BA9D853D87A}" dt="2024-09-27T11:03:41.068" v="24608"/>
          <ac:picMkLst>
            <pc:docMk/>
            <pc:sldMk cId="3988058759" sldId="2147470640"/>
            <ac:picMk id="21" creationId="{4F56B13D-B337-5E5D-B6AD-2EBB59E4340C}"/>
          </ac:picMkLst>
        </pc:picChg>
        <pc:picChg chg="mod">
          <ac:chgData name="Mathias Vercauteren" userId="fa5be325-c4b1-412f-aabb-20c14464bfb7" providerId="ADAL" clId="{25C97D6E-73B0-4140-96CD-2BA9D853D87A}" dt="2024-09-27T11:03:41.068" v="24608"/>
          <ac:picMkLst>
            <pc:docMk/>
            <pc:sldMk cId="3988058759" sldId="2147470640"/>
            <ac:picMk id="24" creationId="{91FFD688-4FDB-79A1-D03F-4725D691A710}"/>
          </ac:picMkLst>
        </pc:picChg>
        <pc:picChg chg="mod">
          <ac:chgData name="Mathias Vercauteren" userId="fa5be325-c4b1-412f-aabb-20c14464bfb7" providerId="ADAL" clId="{25C97D6E-73B0-4140-96CD-2BA9D853D87A}" dt="2024-09-27T11:03:41.068" v="24608"/>
          <ac:picMkLst>
            <pc:docMk/>
            <pc:sldMk cId="3988058759" sldId="2147470640"/>
            <ac:picMk id="27" creationId="{7B80498A-17F9-E5EC-9765-02938D9F28C0}"/>
          </ac:picMkLst>
        </pc:picChg>
        <pc:picChg chg="mod">
          <ac:chgData name="Mathias Vercauteren" userId="fa5be325-c4b1-412f-aabb-20c14464bfb7" providerId="ADAL" clId="{25C97D6E-73B0-4140-96CD-2BA9D853D87A}" dt="2024-09-27T11:03:41.068" v="24608"/>
          <ac:picMkLst>
            <pc:docMk/>
            <pc:sldMk cId="3988058759" sldId="2147470640"/>
            <ac:picMk id="29" creationId="{035DD7EC-E5AB-4E8C-33C7-A93EC0991643}"/>
          </ac:picMkLst>
        </pc:picChg>
        <pc:picChg chg="mod">
          <ac:chgData name="Mathias Vercauteren" userId="fa5be325-c4b1-412f-aabb-20c14464bfb7" providerId="ADAL" clId="{25C97D6E-73B0-4140-96CD-2BA9D853D87A}" dt="2024-09-27T11:03:41.068" v="24608"/>
          <ac:picMkLst>
            <pc:docMk/>
            <pc:sldMk cId="3988058759" sldId="2147470640"/>
            <ac:picMk id="30" creationId="{D588BAB4-415C-E75E-D263-29F326863B99}"/>
          </ac:picMkLst>
        </pc:picChg>
        <pc:picChg chg="add mod">
          <ac:chgData name="Mathias Vercauteren" userId="fa5be325-c4b1-412f-aabb-20c14464bfb7" providerId="ADAL" clId="{25C97D6E-73B0-4140-96CD-2BA9D853D87A}" dt="2024-09-28T06:15:55.313" v="24713"/>
          <ac:picMkLst>
            <pc:docMk/>
            <pc:sldMk cId="3988058759" sldId="2147470640"/>
            <ac:picMk id="30" creationId="{EBE9EED6-7FC5-79B3-850D-202FABBBC814}"/>
          </ac:picMkLst>
        </pc:picChg>
        <pc:picChg chg="add mod">
          <ac:chgData name="Mathias Vercauteren" userId="fa5be325-c4b1-412f-aabb-20c14464bfb7" providerId="ADAL" clId="{25C97D6E-73B0-4140-96CD-2BA9D853D87A}" dt="2024-09-30T14:51:21.011" v="31727" actId="1076"/>
          <ac:picMkLst>
            <pc:docMk/>
            <pc:sldMk cId="3988058759" sldId="2147470640"/>
            <ac:picMk id="31" creationId="{A287BEF9-F03D-80F2-E489-6F87C4BEC9DA}"/>
          </ac:picMkLst>
        </pc:picChg>
        <pc:picChg chg="mod">
          <ac:chgData name="Mathias Vercauteren" userId="fa5be325-c4b1-412f-aabb-20c14464bfb7" providerId="ADAL" clId="{25C97D6E-73B0-4140-96CD-2BA9D853D87A}" dt="2024-09-27T11:03:41.068" v="24608"/>
          <ac:picMkLst>
            <pc:docMk/>
            <pc:sldMk cId="3988058759" sldId="2147470640"/>
            <ac:picMk id="31" creationId="{E67F494D-9BB4-E826-5CE9-68BA3FB52304}"/>
          </ac:picMkLst>
        </pc:picChg>
        <pc:picChg chg="add mod">
          <ac:chgData name="Mathias Vercauteren" userId="fa5be325-c4b1-412f-aabb-20c14464bfb7" providerId="ADAL" clId="{25C97D6E-73B0-4140-96CD-2BA9D853D87A}" dt="2024-09-28T06:15:55.313" v="24713"/>
          <ac:picMkLst>
            <pc:docMk/>
            <pc:sldMk cId="3988058759" sldId="2147470640"/>
            <ac:picMk id="32" creationId="{6B6CF59B-8B9D-6691-014A-52FD2E4DA013}"/>
          </ac:picMkLst>
        </pc:picChg>
        <pc:picChg chg="mod">
          <ac:chgData name="Mathias Vercauteren" userId="fa5be325-c4b1-412f-aabb-20c14464bfb7" providerId="ADAL" clId="{25C97D6E-73B0-4140-96CD-2BA9D853D87A}" dt="2024-09-27T11:03:41.068" v="24608"/>
          <ac:picMkLst>
            <pc:docMk/>
            <pc:sldMk cId="3988058759" sldId="2147470640"/>
            <ac:picMk id="32" creationId="{B6E4ACFE-FE42-EA31-1D58-703076B863F3}"/>
          </ac:picMkLst>
        </pc:picChg>
        <pc:picChg chg="mod">
          <ac:chgData name="Mathias Vercauteren" userId="fa5be325-c4b1-412f-aabb-20c14464bfb7" providerId="ADAL" clId="{25C97D6E-73B0-4140-96CD-2BA9D853D87A}" dt="2024-09-27T11:03:41.068" v="24608"/>
          <ac:picMkLst>
            <pc:docMk/>
            <pc:sldMk cId="3988058759" sldId="2147470640"/>
            <ac:picMk id="33" creationId="{45405D4A-8C4A-0A21-FE7B-1844277E1FAE}"/>
          </ac:picMkLst>
        </pc:picChg>
        <pc:picChg chg="add del mod">
          <ac:chgData name="Mathias Vercauteren" userId="fa5be325-c4b1-412f-aabb-20c14464bfb7" providerId="ADAL" clId="{25C97D6E-73B0-4140-96CD-2BA9D853D87A}" dt="2024-09-28T06:15:50.179" v="24711" actId="478"/>
          <ac:picMkLst>
            <pc:docMk/>
            <pc:sldMk cId="3988058759" sldId="2147470640"/>
            <ac:picMk id="36" creationId="{F13653F4-1AA0-E86D-B33B-75A34B474D3E}"/>
          </ac:picMkLst>
        </pc:picChg>
        <pc:picChg chg="mod">
          <ac:chgData name="Mathias Vercauteren" userId="fa5be325-c4b1-412f-aabb-20c14464bfb7" providerId="ADAL" clId="{25C97D6E-73B0-4140-96CD-2BA9D853D87A}" dt="2024-09-28T06:15:55.313" v="24713"/>
          <ac:picMkLst>
            <pc:docMk/>
            <pc:sldMk cId="3988058759" sldId="2147470640"/>
            <ac:picMk id="37" creationId="{DEE893D6-D87A-3296-689A-A28E81DC8D5A}"/>
          </ac:picMkLst>
        </pc:picChg>
        <pc:picChg chg="mod">
          <ac:chgData name="Mathias Vercauteren" userId="fa5be325-c4b1-412f-aabb-20c14464bfb7" providerId="ADAL" clId="{25C97D6E-73B0-4140-96CD-2BA9D853D87A}" dt="2024-09-27T11:03:41.068" v="24608"/>
          <ac:picMkLst>
            <pc:docMk/>
            <pc:sldMk cId="3988058759" sldId="2147470640"/>
            <ac:picMk id="38" creationId="{01E16007-5855-E754-BA55-09C11D872BDB}"/>
          </ac:picMkLst>
        </pc:picChg>
        <pc:picChg chg="mod">
          <ac:chgData name="Mathias Vercauteren" userId="fa5be325-c4b1-412f-aabb-20c14464bfb7" providerId="ADAL" clId="{25C97D6E-73B0-4140-96CD-2BA9D853D87A}" dt="2024-09-27T11:03:41.068" v="24608"/>
          <ac:picMkLst>
            <pc:docMk/>
            <pc:sldMk cId="3988058759" sldId="2147470640"/>
            <ac:picMk id="39" creationId="{9E20B536-49AF-544B-C1E3-B620F7E521E6}"/>
          </ac:picMkLst>
        </pc:picChg>
        <pc:picChg chg="mod">
          <ac:chgData name="Mathias Vercauteren" userId="fa5be325-c4b1-412f-aabb-20c14464bfb7" providerId="ADAL" clId="{25C97D6E-73B0-4140-96CD-2BA9D853D87A}" dt="2024-09-28T06:15:55.313" v="24713"/>
          <ac:picMkLst>
            <pc:docMk/>
            <pc:sldMk cId="3988058759" sldId="2147470640"/>
            <ac:picMk id="40" creationId="{C290B2BF-076E-5D20-5E0F-874374581116}"/>
          </ac:picMkLst>
        </pc:picChg>
        <pc:picChg chg="mod">
          <ac:chgData name="Mathias Vercauteren" userId="fa5be325-c4b1-412f-aabb-20c14464bfb7" providerId="ADAL" clId="{25C97D6E-73B0-4140-96CD-2BA9D853D87A}" dt="2024-09-27T11:03:41.068" v="24608"/>
          <ac:picMkLst>
            <pc:docMk/>
            <pc:sldMk cId="3988058759" sldId="2147470640"/>
            <ac:picMk id="40" creationId="{D53FC9BD-18A4-0335-9D8A-D46F60261C18}"/>
          </ac:picMkLst>
        </pc:picChg>
        <pc:picChg chg="mod">
          <ac:chgData name="Mathias Vercauteren" userId="fa5be325-c4b1-412f-aabb-20c14464bfb7" providerId="ADAL" clId="{25C97D6E-73B0-4140-96CD-2BA9D853D87A}" dt="2024-09-27T11:03:41.068" v="24608"/>
          <ac:picMkLst>
            <pc:docMk/>
            <pc:sldMk cId="3988058759" sldId="2147470640"/>
            <ac:picMk id="41" creationId="{58BDE3BF-B76B-5474-D97E-AB6E8369D7EB}"/>
          </ac:picMkLst>
        </pc:picChg>
        <pc:picChg chg="mod">
          <ac:chgData name="Mathias Vercauteren" userId="fa5be325-c4b1-412f-aabb-20c14464bfb7" providerId="ADAL" clId="{25C97D6E-73B0-4140-96CD-2BA9D853D87A}" dt="2024-09-27T11:03:41.068" v="24608"/>
          <ac:picMkLst>
            <pc:docMk/>
            <pc:sldMk cId="3988058759" sldId="2147470640"/>
            <ac:picMk id="42" creationId="{0AF4C370-D70D-EFC0-3D65-9673F2AA6976}"/>
          </ac:picMkLst>
        </pc:picChg>
        <pc:picChg chg="mod">
          <ac:chgData name="Mathias Vercauteren" userId="fa5be325-c4b1-412f-aabb-20c14464bfb7" providerId="ADAL" clId="{25C97D6E-73B0-4140-96CD-2BA9D853D87A}" dt="2024-09-28T06:15:55.313" v="24713"/>
          <ac:picMkLst>
            <pc:docMk/>
            <pc:sldMk cId="3988058759" sldId="2147470640"/>
            <ac:picMk id="43" creationId="{AB30A1A4-7220-671D-095A-D48CBF3EDB10}"/>
          </ac:picMkLst>
        </pc:picChg>
      </pc:sldChg>
      <pc:sldChg chg="modSp add mod modTransition">
        <pc:chgData name="Mathias Vercauteren" userId="fa5be325-c4b1-412f-aabb-20c14464bfb7" providerId="ADAL" clId="{25C97D6E-73B0-4140-96CD-2BA9D853D87A}" dt="2024-10-02T17:13:14.143" v="41813"/>
        <pc:sldMkLst>
          <pc:docMk/>
          <pc:sldMk cId="890584677" sldId="2147470641"/>
        </pc:sldMkLst>
        <pc:spChg chg="mod">
          <ac:chgData name="Mathias Vercauteren" userId="fa5be325-c4b1-412f-aabb-20c14464bfb7" providerId="ADAL" clId="{25C97D6E-73B0-4140-96CD-2BA9D853D87A}" dt="2024-09-27T11:03:21.353" v="24602" actId="207"/>
          <ac:spMkLst>
            <pc:docMk/>
            <pc:sldMk cId="890584677" sldId="2147470641"/>
            <ac:spMk id="11" creationId="{AB62074C-1E74-9D61-2D01-3F0C7BBFE769}"/>
          </ac:spMkLst>
        </pc:spChg>
        <pc:spChg chg="mod">
          <ac:chgData name="Mathias Vercauteren" userId="fa5be325-c4b1-412f-aabb-20c14464bfb7" providerId="ADAL" clId="{25C97D6E-73B0-4140-96CD-2BA9D853D87A}" dt="2024-09-28T06:36:06.289" v="25075" actId="207"/>
          <ac:spMkLst>
            <pc:docMk/>
            <pc:sldMk cId="890584677" sldId="2147470641"/>
            <ac:spMk id="17" creationId="{E27B0E0A-F484-A83A-F9A3-897DE37D0DE1}"/>
          </ac:spMkLst>
        </pc:spChg>
        <pc:spChg chg="mod">
          <ac:chgData name="Mathias Vercauteren" userId="fa5be325-c4b1-412f-aabb-20c14464bfb7" providerId="ADAL" clId="{25C97D6E-73B0-4140-96CD-2BA9D853D87A}" dt="2024-09-27T11:03:28.908" v="24605" actId="207"/>
          <ac:spMkLst>
            <pc:docMk/>
            <pc:sldMk cId="890584677" sldId="2147470641"/>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412484171" sldId="2147470642"/>
        </pc:sldMkLst>
        <pc:spChg chg="mod">
          <ac:chgData name="Mathias Vercauteren" userId="fa5be325-c4b1-412f-aabb-20c14464bfb7" providerId="ADAL" clId="{25C97D6E-73B0-4140-96CD-2BA9D853D87A}" dt="2024-09-27T11:03:19.007" v="24601" actId="207"/>
          <ac:spMkLst>
            <pc:docMk/>
            <pc:sldMk cId="3412484171" sldId="2147470642"/>
            <ac:spMk id="11" creationId="{AB62074C-1E74-9D61-2D01-3F0C7BBFE769}"/>
          </ac:spMkLst>
        </pc:spChg>
        <pc:spChg chg="add mod">
          <ac:chgData name="Mathias Vercauteren" userId="fa5be325-c4b1-412f-aabb-20c14464bfb7" providerId="ADAL" clId="{25C97D6E-73B0-4140-96CD-2BA9D853D87A}" dt="2024-09-28T06:11:16.334" v="24692" actId="2710"/>
          <ac:spMkLst>
            <pc:docMk/>
            <pc:sldMk cId="3412484171" sldId="2147470642"/>
            <ac:spMk id="13" creationId="{04E5776D-423A-CBF5-F90E-440D64DB5FF2}"/>
          </ac:spMkLst>
        </pc:spChg>
        <pc:spChg chg="add mod">
          <ac:chgData name="Mathias Vercauteren" userId="fa5be325-c4b1-412f-aabb-20c14464bfb7" providerId="ADAL" clId="{25C97D6E-73B0-4140-96CD-2BA9D853D87A}" dt="2024-09-27T11:07:53.655" v="24665" actId="313"/>
          <ac:spMkLst>
            <pc:docMk/>
            <pc:sldMk cId="3412484171" sldId="2147470642"/>
            <ac:spMk id="14" creationId="{31577AC1-2CD2-A0FD-CDC5-4E3442B9C7E4}"/>
          </ac:spMkLst>
        </pc:spChg>
        <pc:spChg chg="add mod">
          <ac:chgData name="Mathias Vercauteren" userId="fa5be325-c4b1-412f-aabb-20c14464bfb7" providerId="ADAL" clId="{25C97D6E-73B0-4140-96CD-2BA9D853D87A}" dt="2024-09-28T06:11:55.977" v="24705" actId="1076"/>
          <ac:spMkLst>
            <pc:docMk/>
            <pc:sldMk cId="3412484171" sldId="2147470642"/>
            <ac:spMk id="15" creationId="{DFF2BB42-A4F2-CA1F-8908-4DAF81C07704}"/>
          </ac:spMkLst>
        </pc:spChg>
        <pc:spChg chg="add mod">
          <ac:chgData name="Mathias Vercauteren" userId="fa5be325-c4b1-412f-aabb-20c14464bfb7" providerId="ADAL" clId="{25C97D6E-73B0-4140-96CD-2BA9D853D87A}" dt="2024-09-28T06:11:52.266" v="24704" actId="1076"/>
          <ac:spMkLst>
            <pc:docMk/>
            <pc:sldMk cId="3412484171" sldId="2147470642"/>
            <ac:spMk id="16" creationId="{DCFF692A-697B-6804-007E-6C818E744EB5}"/>
          </ac:spMkLst>
        </pc:spChg>
        <pc:spChg chg="add mod">
          <ac:chgData name="Mathias Vercauteren" userId="fa5be325-c4b1-412f-aabb-20c14464bfb7" providerId="ADAL" clId="{25C97D6E-73B0-4140-96CD-2BA9D853D87A}" dt="2024-09-28T06:11:47.958" v="24702" actId="1076"/>
          <ac:spMkLst>
            <pc:docMk/>
            <pc:sldMk cId="3412484171" sldId="2147470642"/>
            <ac:spMk id="17" creationId="{67029742-EA67-6E00-1460-7BF732FA8A10}"/>
          </ac:spMkLst>
        </pc:spChg>
        <pc:spChg chg="del">
          <ac:chgData name="Mathias Vercauteren" userId="fa5be325-c4b1-412f-aabb-20c14464bfb7" providerId="ADAL" clId="{25C97D6E-73B0-4140-96CD-2BA9D853D87A}" dt="2024-09-27T11:03:58.766" v="24615" actId="478"/>
          <ac:spMkLst>
            <pc:docMk/>
            <pc:sldMk cId="3412484171" sldId="2147470642"/>
            <ac:spMk id="17" creationId="{E27B0E0A-F484-A83A-F9A3-897DE37D0DE1}"/>
          </ac:spMkLst>
        </pc:spChg>
        <pc:spChg chg="mod">
          <ac:chgData name="Mathias Vercauteren" userId="fa5be325-c4b1-412f-aabb-20c14464bfb7" providerId="ADAL" clId="{25C97D6E-73B0-4140-96CD-2BA9D853D87A}" dt="2024-09-27T11:03:31.339" v="24606" actId="207"/>
          <ac:spMkLst>
            <pc:docMk/>
            <pc:sldMk cId="3412484171" sldId="2147470642"/>
            <ac:spMk id="19" creationId="{2F91A056-A17A-2799-101A-9A3A706300CC}"/>
          </ac:spMkLst>
        </pc:spChg>
        <pc:spChg chg="add mod">
          <ac:chgData name="Mathias Vercauteren" userId="fa5be325-c4b1-412f-aabb-20c14464bfb7" providerId="ADAL" clId="{25C97D6E-73B0-4140-96CD-2BA9D853D87A}" dt="2024-09-28T06:11:50.940" v="24703" actId="1076"/>
          <ac:spMkLst>
            <pc:docMk/>
            <pc:sldMk cId="3412484171" sldId="2147470642"/>
            <ac:spMk id="20" creationId="{D778F4B7-B64A-90C2-43C5-40B88005700A}"/>
          </ac:spMkLst>
        </pc:spChg>
      </pc:sldChg>
      <pc:sldChg chg="addSp delSp modSp add mod modTransition">
        <pc:chgData name="Mathias Vercauteren" userId="fa5be325-c4b1-412f-aabb-20c14464bfb7" providerId="ADAL" clId="{25C97D6E-73B0-4140-96CD-2BA9D853D87A}" dt="2024-10-02T17:13:14.143" v="41813"/>
        <pc:sldMkLst>
          <pc:docMk/>
          <pc:sldMk cId="3335183985" sldId="2147470643"/>
        </pc:sldMkLst>
        <pc:spChg chg="mod">
          <ac:chgData name="Mathias Vercauteren" userId="fa5be325-c4b1-412f-aabb-20c14464bfb7" providerId="ADAL" clId="{25C97D6E-73B0-4140-96CD-2BA9D853D87A}" dt="2024-09-28T06:18:03.618" v="24737" actId="20577"/>
          <ac:spMkLst>
            <pc:docMk/>
            <pc:sldMk cId="3335183985" sldId="2147470643"/>
            <ac:spMk id="13" creationId="{04E5776D-423A-CBF5-F90E-440D64DB5FF2}"/>
          </ac:spMkLst>
        </pc:spChg>
        <pc:spChg chg="del">
          <ac:chgData name="Mathias Vercauteren" userId="fa5be325-c4b1-412f-aabb-20c14464bfb7" providerId="ADAL" clId="{25C97D6E-73B0-4140-96CD-2BA9D853D87A}" dt="2024-09-28T06:13:38.225" v="24708" actId="478"/>
          <ac:spMkLst>
            <pc:docMk/>
            <pc:sldMk cId="3335183985" sldId="2147470643"/>
            <ac:spMk id="15" creationId="{DFF2BB42-A4F2-CA1F-8908-4DAF81C07704}"/>
          </ac:spMkLst>
        </pc:spChg>
        <pc:spChg chg="del">
          <ac:chgData name="Mathias Vercauteren" userId="fa5be325-c4b1-412f-aabb-20c14464bfb7" providerId="ADAL" clId="{25C97D6E-73B0-4140-96CD-2BA9D853D87A}" dt="2024-09-28T06:13:38.225" v="24708" actId="478"/>
          <ac:spMkLst>
            <pc:docMk/>
            <pc:sldMk cId="3335183985" sldId="2147470643"/>
            <ac:spMk id="16" creationId="{DCFF692A-697B-6804-007E-6C818E744EB5}"/>
          </ac:spMkLst>
        </pc:spChg>
        <pc:spChg chg="del">
          <ac:chgData name="Mathias Vercauteren" userId="fa5be325-c4b1-412f-aabb-20c14464bfb7" providerId="ADAL" clId="{25C97D6E-73B0-4140-96CD-2BA9D853D87A}" dt="2024-09-28T06:13:38.225" v="24708" actId="478"/>
          <ac:spMkLst>
            <pc:docMk/>
            <pc:sldMk cId="3335183985" sldId="2147470643"/>
            <ac:spMk id="17" creationId="{67029742-EA67-6E00-1460-7BF732FA8A10}"/>
          </ac:spMkLst>
        </pc:spChg>
        <pc:spChg chg="del">
          <ac:chgData name="Mathias Vercauteren" userId="fa5be325-c4b1-412f-aabb-20c14464bfb7" providerId="ADAL" clId="{25C97D6E-73B0-4140-96CD-2BA9D853D87A}" dt="2024-09-28T06:13:38.225" v="24708" actId="478"/>
          <ac:spMkLst>
            <pc:docMk/>
            <pc:sldMk cId="3335183985" sldId="2147470643"/>
            <ac:spMk id="20" creationId="{D778F4B7-B64A-90C2-43C5-40B88005700A}"/>
          </ac:spMkLst>
        </pc:spChg>
        <pc:spChg chg="add mod">
          <ac:chgData name="Mathias Vercauteren" userId="fa5be325-c4b1-412f-aabb-20c14464bfb7" providerId="ADAL" clId="{25C97D6E-73B0-4140-96CD-2BA9D853D87A}" dt="2024-09-28T06:13:38.493" v="24709"/>
          <ac:spMkLst>
            <pc:docMk/>
            <pc:sldMk cId="3335183985" sldId="2147470643"/>
            <ac:spMk id="21" creationId="{04D3A4A1-6AA4-856D-D24E-9BAE9E451970}"/>
          </ac:spMkLst>
        </pc:spChg>
        <pc:spChg chg="add mod">
          <ac:chgData name="Mathias Vercauteren" userId="fa5be325-c4b1-412f-aabb-20c14464bfb7" providerId="ADAL" clId="{25C97D6E-73B0-4140-96CD-2BA9D853D87A}" dt="2024-09-28T06:13:38.493" v="24709"/>
          <ac:spMkLst>
            <pc:docMk/>
            <pc:sldMk cId="3335183985" sldId="2147470643"/>
            <ac:spMk id="22" creationId="{FAAF7827-8570-915B-61A6-971E5E923DAA}"/>
          </ac:spMkLst>
        </pc:spChg>
        <pc:spChg chg="add mod">
          <ac:chgData name="Mathias Vercauteren" userId="fa5be325-c4b1-412f-aabb-20c14464bfb7" providerId="ADAL" clId="{25C97D6E-73B0-4140-96CD-2BA9D853D87A}" dt="2024-09-28T06:13:38.493" v="24709"/>
          <ac:spMkLst>
            <pc:docMk/>
            <pc:sldMk cId="3335183985" sldId="2147470643"/>
            <ac:spMk id="23" creationId="{F5B9808E-31C8-6714-080F-AAE68FC2EEC2}"/>
          </ac:spMkLst>
        </pc:spChg>
        <pc:spChg chg="add mod">
          <ac:chgData name="Mathias Vercauteren" userId="fa5be325-c4b1-412f-aabb-20c14464bfb7" providerId="ADAL" clId="{25C97D6E-73B0-4140-96CD-2BA9D853D87A}" dt="2024-09-28T06:13:38.493" v="24709"/>
          <ac:spMkLst>
            <pc:docMk/>
            <pc:sldMk cId="3335183985" sldId="2147470643"/>
            <ac:spMk id="24" creationId="{92A6BAF6-E613-B96C-D72D-EEA76A4B34A3}"/>
          </ac:spMkLst>
        </pc:spChg>
        <pc:spChg chg="add mod">
          <ac:chgData name="Mathias Vercauteren" userId="fa5be325-c4b1-412f-aabb-20c14464bfb7" providerId="ADAL" clId="{25C97D6E-73B0-4140-96CD-2BA9D853D87A}" dt="2024-09-28T06:13:38.493" v="24709"/>
          <ac:spMkLst>
            <pc:docMk/>
            <pc:sldMk cId="3335183985" sldId="2147470643"/>
            <ac:spMk id="25" creationId="{FFEBCA37-A9FB-F2F3-92B1-AC8D2E2BEB42}"/>
          </ac:spMkLst>
        </pc:spChg>
        <pc:spChg chg="add mod">
          <ac:chgData name="Mathias Vercauteren" userId="fa5be325-c4b1-412f-aabb-20c14464bfb7" providerId="ADAL" clId="{25C97D6E-73B0-4140-96CD-2BA9D853D87A}" dt="2024-09-28T06:13:38.493" v="24709"/>
          <ac:spMkLst>
            <pc:docMk/>
            <pc:sldMk cId="3335183985" sldId="2147470643"/>
            <ac:spMk id="26" creationId="{CB76CB4A-508C-1AA7-3885-17526D5BCDD5}"/>
          </ac:spMkLst>
        </pc:spChg>
        <pc:spChg chg="add mod">
          <ac:chgData name="Mathias Vercauteren" userId="fa5be325-c4b1-412f-aabb-20c14464bfb7" providerId="ADAL" clId="{25C97D6E-73B0-4140-96CD-2BA9D853D87A}" dt="2024-09-28T06:13:38.493" v="24709"/>
          <ac:spMkLst>
            <pc:docMk/>
            <pc:sldMk cId="3335183985" sldId="2147470643"/>
            <ac:spMk id="27" creationId="{B909F1C7-D13C-0257-BCDB-B7803F7BAE58}"/>
          </ac:spMkLst>
        </pc:spChg>
        <pc:spChg chg="add mod">
          <ac:chgData name="Mathias Vercauteren" userId="fa5be325-c4b1-412f-aabb-20c14464bfb7" providerId="ADAL" clId="{25C97D6E-73B0-4140-96CD-2BA9D853D87A}" dt="2024-09-28T06:13:38.493" v="24709"/>
          <ac:spMkLst>
            <pc:docMk/>
            <pc:sldMk cId="3335183985" sldId="2147470643"/>
            <ac:spMk id="28" creationId="{73D28A51-4AB7-7DE1-782B-E4BBBB850425}"/>
          </ac:spMkLst>
        </pc:spChg>
        <pc:spChg chg="add mod">
          <ac:chgData name="Mathias Vercauteren" userId="fa5be325-c4b1-412f-aabb-20c14464bfb7" providerId="ADAL" clId="{25C97D6E-73B0-4140-96CD-2BA9D853D87A}" dt="2024-09-28T06:13:38.493" v="24709"/>
          <ac:spMkLst>
            <pc:docMk/>
            <pc:sldMk cId="3335183985" sldId="2147470643"/>
            <ac:spMk id="29" creationId="{2E230F36-8B69-B10C-A451-0805B3FD2CD0}"/>
          </ac:spMkLst>
        </pc:spChg>
        <pc:spChg chg="add mod">
          <ac:chgData name="Mathias Vercauteren" userId="fa5be325-c4b1-412f-aabb-20c14464bfb7" providerId="ADAL" clId="{25C97D6E-73B0-4140-96CD-2BA9D853D87A}" dt="2024-09-28T06:13:38.493" v="24709"/>
          <ac:spMkLst>
            <pc:docMk/>
            <pc:sldMk cId="3335183985" sldId="2147470643"/>
            <ac:spMk id="30" creationId="{6FBA595E-C9DB-6F69-577A-30D65B9C882D}"/>
          </ac:spMkLst>
        </pc:spChg>
        <pc:spChg chg="add mod">
          <ac:chgData name="Mathias Vercauteren" userId="fa5be325-c4b1-412f-aabb-20c14464bfb7" providerId="ADAL" clId="{25C97D6E-73B0-4140-96CD-2BA9D853D87A}" dt="2024-09-28T06:13:38.493" v="24709"/>
          <ac:spMkLst>
            <pc:docMk/>
            <pc:sldMk cId="3335183985" sldId="2147470643"/>
            <ac:spMk id="31" creationId="{9EF06D2D-330F-FA54-EDE4-D35E7B927636}"/>
          </ac:spMkLst>
        </pc:spChg>
        <pc:spChg chg="add mod">
          <ac:chgData name="Mathias Vercauteren" userId="fa5be325-c4b1-412f-aabb-20c14464bfb7" providerId="ADAL" clId="{25C97D6E-73B0-4140-96CD-2BA9D853D87A}" dt="2024-09-28T06:13:38.493" v="24709"/>
          <ac:spMkLst>
            <pc:docMk/>
            <pc:sldMk cId="3335183985" sldId="2147470643"/>
            <ac:spMk id="32" creationId="{5E95F564-4CF3-4639-6395-007EEDF26EBB}"/>
          </ac:spMkLst>
        </pc:spChg>
        <pc:spChg chg="add mod">
          <ac:chgData name="Mathias Vercauteren" userId="fa5be325-c4b1-412f-aabb-20c14464bfb7" providerId="ADAL" clId="{25C97D6E-73B0-4140-96CD-2BA9D853D87A}" dt="2024-09-28T06:13:38.493" v="24709"/>
          <ac:spMkLst>
            <pc:docMk/>
            <pc:sldMk cId="3335183985" sldId="2147470643"/>
            <ac:spMk id="33" creationId="{3462FFE4-AE8B-CF6C-F7DE-DE065E63E46C}"/>
          </ac:spMkLst>
        </pc:spChg>
        <pc:spChg chg="add mod">
          <ac:chgData name="Mathias Vercauteren" userId="fa5be325-c4b1-412f-aabb-20c14464bfb7" providerId="ADAL" clId="{25C97D6E-73B0-4140-96CD-2BA9D853D87A}" dt="2024-09-28T06:13:38.493" v="24709"/>
          <ac:spMkLst>
            <pc:docMk/>
            <pc:sldMk cId="3335183985" sldId="2147470643"/>
            <ac:spMk id="34" creationId="{73A8AC05-5B65-CF41-C7AA-BACC4259791C}"/>
          </ac:spMkLst>
        </pc:spChg>
        <pc:spChg chg="add mod">
          <ac:chgData name="Mathias Vercauteren" userId="fa5be325-c4b1-412f-aabb-20c14464bfb7" providerId="ADAL" clId="{25C97D6E-73B0-4140-96CD-2BA9D853D87A}" dt="2024-09-28T06:13:38.493" v="24709"/>
          <ac:spMkLst>
            <pc:docMk/>
            <pc:sldMk cId="3335183985" sldId="2147470643"/>
            <ac:spMk id="35" creationId="{3F7C4515-D089-356E-1454-7DB639D707F4}"/>
          </ac:spMkLst>
        </pc:spChg>
        <pc:spChg chg="add mod">
          <ac:chgData name="Mathias Vercauteren" userId="fa5be325-c4b1-412f-aabb-20c14464bfb7" providerId="ADAL" clId="{25C97D6E-73B0-4140-96CD-2BA9D853D87A}" dt="2024-09-28T06:13:38.493" v="24709"/>
          <ac:spMkLst>
            <pc:docMk/>
            <pc:sldMk cId="3335183985" sldId="2147470643"/>
            <ac:spMk id="36" creationId="{3B747007-6675-0CA6-A22D-778E68022D3F}"/>
          </ac:spMkLst>
        </pc:spChg>
        <pc:spChg chg="add mod">
          <ac:chgData name="Mathias Vercauteren" userId="fa5be325-c4b1-412f-aabb-20c14464bfb7" providerId="ADAL" clId="{25C97D6E-73B0-4140-96CD-2BA9D853D87A}" dt="2024-09-28T06:13:38.493" v="24709"/>
          <ac:spMkLst>
            <pc:docMk/>
            <pc:sldMk cId="3335183985" sldId="2147470643"/>
            <ac:spMk id="37" creationId="{3A2FBADB-E19E-4A67-31A6-0A3A263642B3}"/>
          </ac:spMkLst>
        </pc:spChg>
        <pc:spChg chg="add mod">
          <ac:chgData name="Mathias Vercauteren" userId="fa5be325-c4b1-412f-aabb-20c14464bfb7" providerId="ADAL" clId="{25C97D6E-73B0-4140-96CD-2BA9D853D87A}" dt="2024-09-28T06:13:38.493" v="24709"/>
          <ac:spMkLst>
            <pc:docMk/>
            <pc:sldMk cId="3335183985" sldId="2147470643"/>
            <ac:spMk id="38" creationId="{087CE75D-6620-73D1-D927-2B7A945B0F5C}"/>
          </ac:spMkLst>
        </pc:spChg>
        <pc:spChg chg="add mod">
          <ac:chgData name="Mathias Vercauteren" userId="fa5be325-c4b1-412f-aabb-20c14464bfb7" providerId="ADAL" clId="{25C97D6E-73B0-4140-96CD-2BA9D853D87A}" dt="2024-09-28T06:13:38.493" v="24709"/>
          <ac:spMkLst>
            <pc:docMk/>
            <pc:sldMk cId="3335183985" sldId="2147470643"/>
            <ac:spMk id="39" creationId="{B5BFAB42-0B3C-1E72-6595-B065E3FEDF75}"/>
          </ac:spMkLst>
        </pc:spChg>
        <pc:spChg chg="add mod">
          <ac:chgData name="Mathias Vercauteren" userId="fa5be325-c4b1-412f-aabb-20c14464bfb7" providerId="ADAL" clId="{25C97D6E-73B0-4140-96CD-2BA9D853D87A}" dt="2024-09-28T06:13:38.493" v="24709"/>
          <ac:spMkLst>
            <pc:docMk/>
            <pc:sldMk cId="3335183985" sldId="2147470643"/>
            <ac:spMk id="40" creationId="{BCA1CC66-89F0-4EE8-B76F-739D7E44B1A9}"/>
          </ac:spMkLst>
        </pc:spChg>
        <pc:spChg chg="add mod">
          <ac:chgData name="Mathias Vercauteren" userId="fa5be325-c4b1-412f-aabb-20c14464bfb7" providerId="ADAL" clId="{25C97D6E-73B0-4140-96CD-2BA9D853D87A}" dt="2024-09-28T06:13:38.493" v="24709"/>
          <ac:spMkLst>
            <pc:docMk/>
            <pc:sldMk cId="3335183985" sldId="2147470643"/>
            <ac:spMk id="41" creationId="{958ADC28-5825-6C44-9710-EA7122C6B5F8}"/>
          </ac:spMkLst>
        </pc:spChg>
        <pc:spChg chg="add mod">
          <ac:chgData name="Mathias Vercauteren" userId="fa5be325-c4b1-412f-aabb-20c14464bfb7" providerId="ADAL" clId="{25C97D6E-73B0-4140-96CD-2BA9D853D87A}" dt="2024-09-28T06:13:38.493" v="24709"/>
          <ac:spMkLst>
            <pc:docMk/>
            <pc:sldMk cId="3335183985" sldId="2147470643"/>
            <ac:spMk id="42" creationId="{097ACF23-6BB1-3381-1D39-F83B1ED342EA}"/>
          </ac:spMkLst>
        </pc:spChg>
        <pc:spChg chg="add mod">
          <ac:chgData name="Mathias Vercauteren" userId="fa5be325-c4b1-412f-aabb-20c14464bfb7" providerId="ADAL" clId="{25C97D6E-73B0-4140-96CD-2BA9D853D87A}" dt="2024-09-28T06:13:38.493" v="24709"/>
          <ac:spMkLst>
            <pc:docMk/>
            <pc:sldMk cId="3335183985" sldId="2147470643"/>
            <ac:spMk id="43" creationId="{E7563A92-FC5A-E882-1112-B53B5EAD499F}"/>
          </ac:spMkLst>
        </pc:spChg>
        <pc:spChg chg="add mod">
          <ac:chgData name="Mathias Vercauteren" userId="fa5be325-c4b1-412f-aabb-20c14464bfb7" providerId="ADAL" clId="{25C97D6E-73B0-4140-96CD-2BA9D853D87A}" dt="2024-09-28T06:13:38.493" v="24709"/>
          <ac:spMkLst>
            <pc:docMk/>
            <pc:sldMk cId="3335183985" sldId="2147470643"/>
            <ac:spMk id="44" creationId="{E83A5948-0CD3-B915-9642-203279E4B5C4}"/>
          </ac:spMkLst>
        </pc:spChg>
        <pc:spChg chg="add mod">
          <ac:chgData name="Mathias Vercauteren" userId="fa5be325-c4b1-412f-aabb-20c14464bfb7" providerId="ADAL" clId="{25C97D6E-73B0-4140-96CD-2BA9D853D87A}" dt="2024-09-28T06:13:38.493" v="24709"/>
          <ac:spMkLst>
            <pc:docMk/>
            <pc:sldMk cId="3335183985" sldId="2147470643"/>
            <ac:spMk id="45" creationId="{E9CAC883-AEEF-0CE3-AF19-DCB47ED0F2DE}"/>
          </ac:spMkLst>
        </pc:spChg>
        <pc:spChg chg="add mod">
          <ac:chgData name="Mathias Vercauteren" userId="fa5be325-c4b1-412f-aabb-20c14464bfb7" providerId="ADAL" clId="{25C97D6E-73B0-4140-96CD-2BA9D853D87A}" dt="2024-09-28T06:13:38.493" v="24709"/>
          <ac:spMkLst>
            <pc:docMk/>
            <pc:sldMk cId="3335183985" sldId="2147470643"/>
            <ac:spMk id="46" creationId="{2E041F8C-3C97-17B1-09F6-ADFC71F8DC2A}"/>
          </ac:spMkLst>
        </pc:spChg>
        <pc:spChg chg="add mod">
          <ac:chgData name="Mathias Vercauteren" userId="fa5be325-c4b1-412f-aabb-20c14464bfb7" providerId="ADAL" clId="{25C97D6E-73B0-4140-96CD-2BA9D853D87A}" dt="2024-09-28T06:13:38.493" v="24709"/>
          <ac:spMkLst>
            <pc:docMk/>
            <pc:sldMk cId="3335183985" sldId="2147470643"/>
            <ac:spMk id="47" creationId="{3CC9E05B-D5E4-371B-7A90-E5A49849F869}"/>
          </ac:spMkLst>
        </pc:spChg>
        <pc:spChg chg="add mod">
          <ac:chgData name="Mathias Vercauteren" userId="fa5be325-c4b1-412f-aabb-20c14464bfb7" providerId="ADAL" clId="{25C97D6E-73B0-4140-96CD-2BA9D853D87A}" dt="2024-09-28T06:13:38.493" v="24709"/>
          <ac:spMkLst>
            <pc:docMk/>
            <pc:sldMk cId="3335183985" sldId="2147470643"/>
            <ac:spMk id="48" creationId="{9DFEE862-D263-56D6-C147-7A8189064082}"/>
          </ac:spMkLst>
        </pc:spChg>
        <pc:spChg chg="add mod">
          <ac:chgData name="Mathias Vercauteren" userId="fa5be325-c4b1-412f-aabb-20c14464bfb7" providerId="ADAL" clId="{25C97D6E-73B0-4140-96CD-2BA9D853D87A}" dt="2024-09-28T06:13:38.493" v="24709"/>
          <ac:spMkLst>
            <pc:docMk/>
            <pc:sldMk cId="3335183985" sldId="2147470643"/>
            <ac:spMk id="49" creationId="{23262300-ADFA-B858-B856-77FE766EC796}"/>
          </ac:spMkLst>
        </pc:spChg>
        <pc:spChg chg="add mod">
          <ac:chgData name="Mathias Vercauteren" userId="fa5be325-c4b1-412f-aabb-20c14464bfb7" providerId="ADAL" clId="{25C97D6E-73B0-4140-96CD-2BA9D853D87A}" dt="2024-09-28T06:13:38.493" v="24709"/>
          <ac:spMkLst>
            <pc:docMk/>
            <pc:sldMk cId="3335183985" sldId="2147470643"/>
            <ac:spMk id="50" creationId="{98A3CABB-8C55-EF1F-1933-31D31D7D712D}"/>
          </ac:spMkLst>
        </pc:spChg>
        <pc:spChg chg="add mod">
          <ac:chgData name="Mathias Vercauteren" userId="fa5be325-c4b1-412f-aabb-20c14464bfb7" providerId="ADAL" clId="{25C97D6E-73B0-4140-96CD-2BA9D853D87A}" dt="2024-09-28T06:13:38.493" v="24709"/>
          <ac:spMkLst>
            <pc:docMk/>
            <pc:sldMk cId="3335183985" sldId="2147470643"/>
            <ac:spMk id="51" creationId="{F893948E-8EE2-0B8E-4744-9A434D467FBD}"/>
          </ac:spMkLst>
        </pc:spChg>
        <pc:spChg chg="add mod">
          <ac:chgData name="Mathias Vercauteren" userId="fa5be325-c4b1-412f-aabb-20c14464bfb7" providerId="ADAL" clId="{25C97D6E-73B0-4140-96CD-2BA9D853D87A}" dt="2024-09-28T06:13:38.493" v="24709"/>
          <ac:spMkLst>
            <pc:docMk/>
            <pc:sldMk cId="3335183985" sldId="2147470643"/>
            <ac:spMk id="52" creationId="{AC2482A5-FAB8-6EF6-C7E2-EABE0705D0D7}"/>
          </ac:spMkLst>
        </pc:spChg>
        <pc:spChg chg="add mod">
          <ac:chgData name="Mathias Vercauteren" userId="fa5be325-c4b1-412f-aabb-20c14464bfb7" providerId="ADAL" clId="{25C97D6E-73B0-4140-96CD-2BA9D853D87A}" dt="2024-09-28T06:13:38.493" v="24709"/>
          <ac:spMkLst>
            <pc:docMk/>
            <pc:sldMk cId="3335183985" sldId="2147470643"/>
            <ac:spMk id="53" creationId="{60C3CE0B-73C0-565A-52BC-79E6B7502A70}"/>
          </ac:spMkLst>
        </pc:spChg>
        <pc:spChg chg="add mod">
          <ac:chgData name="Mathias Vercauteren" userId="fa5be325-c4b1-412f-aabb-20c14464bfb7" providerId="ADAL" clId="{25C97D6E-73B0-4140-96CD-2BA9D853D87A}" dt="2024-09-28T06:13:38.493" v="24709"/>
          <ac:spMkLst>
            <pc:docMk/>
            <pc:sldMk cId="3335183985" sldId="2147470643"/>
            <ac:spMk id="54" creationId="{337ADF01-E0D2-54F8-CC1C-0FFCF9BEC2E4}"/>
          </ac:spMkLst>
        </pc:spChg>
        <pc:spChg chg="mod">
          <ac:chgData name="Mathias Vercauteren" userId="fa5be325-c4b1-412f-aabb-20c14464bfb7" providerId="ADAL" clId="{25C97D6E-73B0-4140-96CD-2BA9D853D87A}" dt="2024-09-28T06:13:38.493" v="24709"/>
          <ac:spMkLst>
            <pc:docMk/>
            <pc:sldMk cId="3335183985" sldId="2147470643"/>
            <ac:spMk id="56" creationId="{62C00D5A-DCFF-CEE3-1610-455214DF40CE}"/>
          </ac:spMkLst>
        </pc:spChg>
        <pc:spChg chg="mod">
          <ac:chgData name="Mathias Vercauteren" userId="fa5be325-c4b1-412f-aabb-20c14464bfb7" providerId="ADAL" clId="{25C97D6E-73B0-4140-96CD-2BA9D853D87A}" dt="2024-09-28T06:13:38.493" v="24709"/>
          <ac:spMkLst>
            <pc:docMk/>
            <pc:sldMk cId="3335183985" sldId="2147470643"/>
            <ac:spMk id="59" creationId="{911ED342-1BA6-EF52-1354-259C9565D80A}"/>
          </ac:spMkLst>
        </pc:spChg>
        <pc:spChg chg="mod">
          <ac:chgData name="Mathias Vercauteren" userId="fa5be325-c4b1-412f-aabb-20c14464bfb7" providerId="ADAL" clId="{25C97D6E-73B0-4140-96CD-2BA9D853D87A}" dt="2024-09-28T06:13:38.493" v="24709"/>
          <ac:spMkLst>
            <pc:docMk/>
            <pc:sldMk cId="3335183985" sldId="2147470643"/>
            <ac:spMk id="62" creationId="{51C08ACA-BC15-3FC3-475E-5A9525217421}"/>
          </ac:spMkLst>
        </pc:spChg>
        <pc:grpChg chg="add mod">
          <ac:chgData name="Mathias Vercauteren" userId="fa5be325-c4b1-412f-aabb-20c14464bfb7" providerId="ADAL" clId="{25C97D6E-73B0-4140-96CD-2BA9D853D87A}" dt="2024-09-28T06:13:38.493" v="24709"/>
          <ac:grpSpMkLst>
            <pc:docMk/>
            <pc:sldMk cId="3335183985" sldId="2147470643"/>
            <ac:grpSpMk id="55" creationId="{E5E05F55-FCBF-F107-ABA8-AB2CC0D66B09}"/>
          </ac:grpSpMkLst>
        </pc:grpChg>
        <pc:grpChg chg="add mod">
          <ac:chgData name="Mathias Vercauteren" userId="fa5be325-c4b1-412f-aabb-20c14464bfb7" providerId="ADAL" clId="{25C97D6E-73B0-4140-96CD-2BA9D853D87A}" dt="2024-09-28T06:13:38.493" v="24709"/>
          <ac:grpSpMkLst>
            <pc:docMk/>
            <pc:sldMk cId="3335183985" sldId="2147470643"/>
            <ac:grpSpMk id="58" creationId="{6D0B3573-907A-FA38-711A-55658FD99F91}"/>
          </ac:grpSpMkLst>
        </pc:grpChg>
        <pc:grpChg chg="add mod">
          <ac:chgData name="Mathias Vercauteren" userId="fa5be325-c4b1-412f-aabb-20c14464bfb7" providerId="ADAL" clId="{25C97D6E-73B0-4140-96CD-2BA9D853D87A}" dt="2024-09-28T06:13:38.493" v="24709"/>
          <ac:grpSpMkLst>
            <pc:docMk/>
            <pc:sldMk cId="3335183985" sldId="2147470643"/>
            <ac:grpSpMk id="61" creationId="{A3BFAA3A-1E0E-9B6F-3E29-37853EC998AB}"/>
          </ac:grpSpMkLst>
        </pc:grpChg>
        <pc:picChg chg="mod">
          <ac:chgData name="Mathias Vercauteren" userId="fa5be325-c4b1-412f-aabb-20c14464bfb7" providerId="ADAL" clId="{25C97D6E-73B0-4140-96CD-2BA9D853D87A}" dt="2024-09-28T06:13:38.493" v="24709"/>
          <ac:picMkLst>
            <pc:docMk/>
            <pc:sldMk cId="3335183985" sldId="2147470643"/>
            <ac:picMk id="57" creationId="{CF6617BB-592D-1D9C-A292-F31E8E1766C2}"/>
          </ac:picMkLst>
        </pc:picChg>
        <pc:picChg chg="mod">
          <ac:chgData name="Mathias Vercauteren" userId="fa5be325-c4b1-412f-aabb-20c14464bfb7" providerId="ADAL" clId="{25C97D6E-73B0-4140-96CD-2BA9D853D87A}" dt="2024-09-28T06:13:38.493" v="24709"/>
          <ac:picMkLst>
            <pc:docMk/>
            <pc:sldMk cId="3335183985" sldId="2147470643"/>
            <ac:picMk id="60" creationId="{AE5FDACF-B91C-35DB-FE1C-BDF97D555C4A}"/>
          </ac:picMkLst>
        </pc:picChg>
        <pc:picChg chg="mod">
          <ac:chgData name="Mathias Vercauteren" userId="fa5be325-c4b1-412f-aabb-20c14464bfb7" providerId="ADAL" clId="{25C97D6E-73B0-4140-96CD-2BA9D853D87A}" dt="2024-09-28T06:13:38.493" v="24709"/>
          <ac:picMkLst>
            <pc:docMk/>
            <pc:sldMk cId="3335183985" sldId="2147470643"/>
            <ac:picMk id="63" creationId="{10DAD85B-68CB-CEB6-0738-64F9FC9AC0BA}"/>
          </ac:picMkLst>
        </pc:picChg>
        <pc:picChg chg="add mod modCrop">
          <ac:chgData name="Mathias Vercauteren" userId="fa5be325-c4b1-412f-aabb-20c14464bfb7" providerId="ADAL" clId="{25C97D6E-73B0-4140-96CD-2BA9D853D87A}" dt="2024-09-28T06:18:09.818" v="24748" actId="1036"/>
          <ac:picMkLst>
            <pc:docMk/>
            <pc:sldMk cId="3335183985" sldId="2147470643"/>
            <ac:picMk id="64" creationId="{24CBDE1F-D8C9-1390-EF58-39F5CE3FEF9A}"/>
          </ac:picMkLst>
        </pc:picChg>
        <pc:picChg chg="add mod">
          <ac:chgData name="Mathias Vercauteren" userId="fa5be325-c4b1-412f-aabb-20c14464bfb7" providerId="ADAL" clId="{25C97D6E-73B0-4140-96CD-2BA9D853D87A}" dt="2024-09-28T06:18:11.327" v="24755" actId="1036"/>
          <ac:picMkLst>
            <pc:docMk/>
            <pc:sldMk cId="3335183985" sldId="2147470643"/>
            <ac:picMk id="65" creationId="{D432FE5C-8621-3E60-8BC1-8F9646FF1152}"/>
          </ac:picMkLst>
        </pc:picChg>
        <pc:picChg chg="add mod modCrop">
          <ac:chgData name="Mathias Vercauteren" userId="fa5be325-c4b1-412f-aabb-20c14464bfb7" providerId="ADAL" clId="{25C97D6E-73B0-4140-96CD-2BA9D853D87A}" dt="2024-09-28T06:18:09.818" v="24748" actId="1036"/>
          <ac:picMkLst>
            <pc:docMk/>
            <pc:sldMk cId="3335183985" sldId="2147470643"/>
            <ac:picMk id="66" creationId="{E1D0950E-B1E0-1844-BFF8-97AE4F47AC34}"/>
          </ac:picMkLst>
        </pc:picChg>
      </pc:sldChg>
      <pc:sldChg chg="delSp modSp add mod ord modTransition">
        <pc:chgData name="Mathias Vercauteren" userId="fa5be325-c4b1-412f-aabb-20c14464bfb7" providerId="ADAL" clId="{25C97D6E-73B0-4140-96CD-2BA9D853D87A}" dt="2024-10-02T17:13:14.143" v="41813"/>
        <pc:sldMkLst>
          <pc:docMk/>
          <pc:sldMk cId="4049441493" sldId="2147470644"/>
        </pc:sldMkLst>
        <pc:spChg chg="mod">
          <ac:chgData name="Mathias Vercauteren" userId="fa5be325-c4b1-412f-aabb-20c14464bfb7" providerId="ADAL" clId="{25C97D6E-73B0-4140-96CD-2BA9D853D87A}" dt="2024-09-28T06:24:17.954" v="24888" actId="207"/>
          <ac:spMkLst>
            <pc:docMk/>
            <pc:sldMk cId="4049441493" sldId="2147470644"/>
            <ac:spMk id="13" creationId="{04E5776D-423A-CBF5-F90E-440D64DB5FF2}"/>
          </ac:spMkLst>
        </pc:spChg>
        <pc:spChg chg="mod">
          <ac:chgData name="Mathias Vercauteren" userId="fa5be325-c4b1-412f-aabb-20c14464bfb7" providerId="ADAL" clId="{25C97D6E-73B0-4140-96CD-2BA9D853D87A}" dt="2024-09-28T06:21:02.228" v="24811" actId="20577"/>
          <ac:spMkLst>
            <pc:docMk/>
            <pc:sldMk cId="4049441493" sldId="2147470644"/>
            <ac:spMk id="14" creationId="{31577AC1-2CD2-A0FD-CDC5-4E3442B9C7E4}"/>
          </ac:spMkLst>
        </pc:spChg>
        <pc:spChg chg="del">
          <ac:chgData name="Mathias Vercauteren" userId="fa5be325-c4b1-412f-aabb-20c14464bfb7" providerId="ADAL" clId="{25C97D6E-73B0-4140-96CD-2BA9D853D87A}" dt="2024-09-28T06:22:12.923" v="24818" actId="478"/>
          <ac:spMkLst>
            <pc:docMk/>
            <pc:sldMk cId="4049441493" sldId="2147470644"/>
            <ac:spMk id="15" creationId="{DFF2BB42-A4F2-CA1F-8908-4DAF81C07704}"/>
          </ac:spMkLst>
        </pc:spChg>
        <pc:spChg chg="del">
          <ac:chgData name="Mathias Vercauteren" userId="fa5be325-c4b1-412f-aabb-20c14464bfb7" providerId="ADAL" clId="{25C97D6E-73B0-4140-96CD-2BA9D853D87A}" dt="2024-09-28T06:22:12.923" v="24818" actId="478"/>
          <ac:spMkLst>
            <pc:docMk/>
            <pc:sldMk cId="4049441493" sldId="2147470644"/>
            <ac:spMk id="16" creationId="{DCFF692A-697B-6804-007E-6C818E744EB5}"/>
          </ac:spMkLst>
        </pc:spChg>
        <pc:spChg chg="del">
          <ac:chgData name="Mathias Vercauteren" userId="fa5be325-c4b1-412f-aabb-20c14464bfb7" providerId="ADAL" clId="{25C97D6E-73B0-4140-96CD-2BA9D853D87A}" dt="2024-09-28T06:22:12.923" v="24818" actId="478"/>
          <ac:spMkLst>
            <pc:docMk/>
            <pc:sldMk cId="4049441493" sldId="2147470644"/>
            <ac:spMk id="17" creationId="{67029742-EA67-6E00-1460-7BF732FA8A10}"/>
          </ac:spMkLst>
        </pc:spChg>
        <pc:spChg chg="del">
          <ac:chgData name="Mathias Vercauteren" userId="fa5be325-c4b1-412f-aabb-20c14464bfb7" providerId="ADAL" clId="{25C97D6E-73B0-4140-96CD-2BA9D853D87A}" dt="2024-09-28T06:22:12.923" v="24818" actId="478"/>
          <ac:spMkLst>
            <pc:docMk/>
            <pc:sldMk cId="4049441493" sldId="2147470644"/>
            <ac:spMk id="20" creationId="{D778F4B7-B64A-90C2-43C5-40B88005700A}"/>
          </ac:spMkLst>
        </pc:spChg>
      </pc:sldChg>
      <pc:sldChg chg="addSp modSp add mod modTransition">
        <pc:chgData name="Mathias Vercauteren" userId="fa5be325-c4b1-412f-aabb-20c14464bfb7" providerId="ADAL" clId="{25C97D6E-73B0-4140-96CD-2BA9D853D87A}" dt="2024-10-02T17:13:14.143" v="41813"/>
        <pc:sldMkLst>
          <pc:docMk/>
          <pc:sldMk cId="95228051" sldId="2147470645"/>
        </pc:sldMkLst>
        <pc:spChg chg="mod">
          <ac:chgData name="Mathias Vercauteren" userId="fa5be325-c4b1-412f-aabb-20c14464bfb7" providerId="ADAL" clId="{25C97D6E-73B0-4140-96CD-2BA9D853D87A}" dt="2024-09-28T06:30:21.241" v="24937" actId="207"/>
          <ac:spMkLst>
            <pc:docMk/>
            <pc:sldMk cId="95228051" sldId="2147470645"/>
            <ac:spMk id="13" creationId="{04E5776D-423A-CBF5-F90E-440D64DB5FF2}"/>
          </ac:spMkLst>
        </pc:spChg>
        <pc:spChg chg="add mod">
          <ac:chgData name="Mathias Vercauteren" userId="fa5be325-c4b1-412f-aabb-20c14464bfb7" providerId="ADAL" clId="{25C97D6E-73B0-4140-96CD-2BA9D853D87A}" dt="2024-09-28T06:30:31.693" v="24940" actId="1076"/>
          <ac:spMkLst>
            <pc:docMk/>
            <pc:sldMk cId="95228051" sldId="2147470645"/>
            <ac:spMk id="15" creationId="{D08B85D0-AA41-FA88-FDB2-A3F2F721B73D}"/>
          </ac:spMkLst>
        </pc:spChg>
        <pc:spChg chg="add mod">
          <ac:chgData name="Mathias Vercauteren" userId="fa5be325-c4b1-412f-aabb-20c14464bfb7" providerId="ADAL" clId="{25C97D6E-73B0-4140-96CD-2BA9D853D87A}" dt="2024-09-28T06:30:28.768" v="24939" actId="1076"/>
          <ac:spMkLst>
            <pc:docMk/>
            <pc:sldMk cId="95228051" sldId="2147470645"/>
            <ac:spMk id="16" creationId="{D94B78CE-FA8F-56E8-E919-77767C5600DD}"/>
          </ac:spMkLst>
        </pc:spChg>
        <pc:spChg chg="add mod">
          <ac:chgData name="Mathias Vercauteren" userId="fa5be325-c4b1-412f-aabb-20c14464bfb7" providerId="ADAL" clId="{25C97D6E-73B0-4140-96CD-2BA9D853D87A}" dt="2024-09-28T06:30:34.365" v="24941" actId="1076"/>
          <ac:spMkLst>
            <pc:docMk/>
            <pc:sldMk cId="95228051" sldId="2147470645"/>
            <ac:spMk id="17" creationId="{E41345A9-654C-6AE1-3200-1E43C29B3A58}"/>
          </ac:spMkLst>
        </pc:spChg>
        <pc:spChg chg="add mod">
          <ac:chgData name="Mathias Vercauteren" userId="fa5be325-c4b1-412f-aabb-20c14464bfb7" providerId="ADAL" clId="{25C97D6E-73B0-4140-96CD-2BA9D853D87A}" dt="2024-09-28T06:30:25.345" v="24938"/>
          <ac:spMkLst>
            <pc:docMk/>
            <pc:sldMk cId="95228051" sldId="2147470645"/>
            <ac:spMk id="20" creationId="{CF07EB99-5849-6ECA-EE81-169B3F1F6BF2}"/>
          </ac:spMkLst>
        </pc:spChg>
      </pc:sldChg>
      <pc:sldChg chg="modSp add mod ord modTransition">
        <pc:chgData name="Mathias Vercauteren" userId="fa5be325-c4b1-412f-aabb-20c14464bfb7" providerId="ADAL" clId="{25C97D6E-73B0-4140-96CD-2BA9D853D87A}" dt="2024-10-02T17:13:14.143" v="41813"/>
        <pc:sldMkLst>
          <pc:docMk/>
          <pc:sldMk cId="4003359678" sldId="2147470646"/>
        </pc:sldMkLst>
        <pc:spChg chg="mod">
          <ac:chgData name="Mathias Vercauteren" userId="fa5be325-c4b1-412f-aabb-20c14464bfb7" providerId="ADAL" clId="{25C97D6E-73B0-4140-96CD-2BA9D853D87A}" dt="2024-09-28T06:32:57.197" v="24976" actId="20577"/>
          <ac:spMkLst>
            <pc:docMk/>
            <pc:sldMk cId="4003359678" sldId="2147470646"/>
            <ac:spMk id="13" creationId="{04E5776D-423A-CBF5-F90E-440D64DB5FF2}"/>
          </ac:spMkLst>
        </pc:spChg>
        <pc:spChg chg="mod">
          <ac:chgData name="Mathias Vercauteren" userId="fa5be325-c4b1-412f-aabb-20c14464bfb7" providerId="ADAL" clId="{25C97D6E-73B0-4140-96CD-2BA9D853D87A}" dt="2024-09-28T06:31:55.794" v="24952" actId="20577"/>
          <ac:spMkLst>
            <pc:docMk/>
            <pc:sldMk cId="4003359678" sldId="2147470646"/>
            <ac:spMk id="14" creationId="{31577AC1-2CD2-A0FD-CDC5-4E3442B9C7E4}"/>
          </ac:spMkLst>
        </pc:spChg>
      </pc:sldChg>
      <pc:sldChg chg="addSp modSp add mod modTransition modAnim">
        <pc:chgData name="Mathias Vercauteren" userId="fa5be325-c4b1-412f-aabb-20c14464bfb7" providerId="ADAL" clId="{25C97D6E-73B0-4140-96CD-2BA9D853D87A}" dt="2024-10-11T16:25:30.201" v="42161" actId="20577"/>
        <pc:sldMkLst>
          <pc:docMk/>
          <pc:sldMk cId="385130702" sldId="2147470647"/>
        </pc:sldMkLst>
        <pc:spChg chg="mod">
          <ac:chgData name="Mathias Vercauteren" userId="fa5be325-c4b1-412f-aabb-20c14464bfb7" providerId="ADAL" clId="{25C97D6E-73B0-4140-96CD-2BA9D853D87A}" dt="2024-09-28T06:34:44.396" v="25022" actId="20577"/>
          <ac:spMkLst>
            <pc:docMk/>
            <pc:sldMk cId="385130702" sldId="2147470647"/>
            <ac:spMk id="13" creationId="{04E5776D-423A-CBF5-F90E-440D64DB5FF2}"/>
          </ac:spMkLst>
        </pc:spChg>
        <pc:spChg chg="mod">
          <ac:chgData name="Mathias Vercauteren" userId="fa5be325-c4b1-412f-aabb-20c14464bfb7" providerId="ADAL" clId="{25C97D6E-73B0-4140-96CD-2BA9D853D87A}" dt="2024-10-11T16:25:30.201" v="42161" actId="20577"/>
          <ac:spMkLst>
            <pc:docMk/>
            <pc:sldMk cId="385130702" sldId="2147470647"/>
            <ac:spMk id="14" creationId="{31577AC1-2CD2-A0FD-CDC5-4E3442B9C7E4}"/>
          </ac:spMkLst>
        </pc:spChg>
        <pc:spChg chg="add mod">
          <ac:chgData name="Mathias Vercauteren" userId="fa5be325-c4b1-412f-aabb-20c14464bfb7" providerId="ADAL" clId="{25C97D6E-73B0-4140-96CD-2BA9D853D87A}" dt="2024-09-28T06:34:01.515" v="24980"/>
          <ac:spMkLst>
            <pc:docMk/>
            <pc:sldMk cId="385130702" sldId="2147470647"/>
            <ac:spMk id="15" creationId="{D49F4C14-EB6C-0330-05AB-18C4D3BCF0F8}"/>
          </ac:spMkLst>
        </pc:spChg>
        <pc:spChg chg="add mod">
          <ac:chgData name="Mathias Vercauteren" userId="fa5be325-c4b1-412f-aabb-20c14464bfb7" providerId="ADAL" clId="{25C97D6E-73B0-4140-96CD-2BA9D853D87A}" dt="2024-09-28T06:34:01.515" v="24980"/>
          <ac:spMkLst>
            <pc:docMk/>
            <pc:sldMk cId="385130702" sldId="2147470647"/>
            <ac:spMk id="16" creationId="{819E5EAE-8B0A-C4BC-0F91-68A5D3975B66}"/>
          </ac:spMkLst>
        </pc:spChg>
        <pc:spChg chg="add mod">
          <ac:chgData name="Mathias Vercauteren" userId="fa5be325-c4b1-412f-aabb-20c14464bfb7" providerId="ADAL" clId="{25C97D6E-73B0-4140-96CD-2BA9D853D87A}" dt="2024-09-28T06:34:01.515" v="24980"/>
          <ac:spMkLst>
            <pc:docMk/>
            <pc:sldMk cId="385130702" sldId="2147470647"/>
            <ac:spMk id="17" creationId="{140346BA-2E44-085A-31BF-A43EEC51F8ED}"/>
          </ac:spMkLst>
        </pc:spChg>
        <pc:spChg chg="add mod">
          <ac:chgData name="Mathias Vercauteren" userId="fa5be325-c4b1-412f-aabb-20c14464bfb7" providerId="ADAL" clId="{25C97D6E-73B0-4140-96CD-2BA9D853D87A}" dt="2024-09-28T06:34:01.515" v="24980"/>
          <ac:spMkLst>
            <pc:docMk/>
            <pc:sldMk cId="385130702" sldId="2147470647"/>
            <ac:spMk id="20" creationId="{DF8C6CDC-EFBA-22FE-F113-863434AD76FA}"/>
          </ac:spMkLst>
        </pc:spChg>
        <pc:spChg chg="add mod">
          <ac:chgData name="Mathias Vercauteren" userId="fa5be325-c4b1-412f-aabb-20c14464bfb7" providerId="ADAL" clId="{25C97D6E-73B0-4140-96CD-2BA9D853D87A}" dt="2024-09-28T06:34:01.515" v="24980"/>
          <ac:spMkLst>
            <pc:docMk/>
            <pc:sldMk cId="385130702" sldId="2147470647"/>
            <ac:spMk id="21" creationId="{8B46C740-EF14-5DBD-F710-BB8E6D0D632F}"/>
          </ac:spMkLst>
        </pc:spChg>
        <pc:spChg chg="add mod">
          <ac:chgData name="Mathias Vercauteren" userId="fa5be325-c4b1-412f-aabb-20c14464bfb7" providerId="ADAL" clId="{25C97D6E-73B0-4140-96CD-2BA9D853D87A}" dt="2024-09-28T06:34:01.515" v="24980"/>
          <ac:spMkLst>
            <pc:docMk/>
            <pc:sldMk cId="385130702" sldId="2147470647"/>
            <ac:spMk id="22" creationId="{17396561-9425-E1F5-C056-79143E7DB189}"/>
          </ac:spMkLst>
        </pc:spChg>
        <pc:spChg chg="add mod">
          <ac:chgData name="Mathias Vercauteren" userId="fa5be325-c4b1-412f-aabb-20c14464bfb7" providerId="ADAL" clId="{25C97D6E-73B0-4140-96CD-2BA9D853D87A}" dt="2024-09-28T06:34:01.515" v="24980"/>
          <ac:spMkLst>
            <pc:docMk/>
            <pc:sldMk cId="385130702" sldId="2147470647"/>
            <ac:spMk id="23" creationId="{F467E383-45AE-BBDB-0FC6-29DBBABF59D6}"/>
          </ac:spMkLst>
        </pc:spChg>
        <pc:spChg chg="add mod">
          <ac:chgData name="Mathias Vercauteren" userId="fa5be325-c4b1-412f-aabb-20c14464bfb7" providerId="ADAL" clId="{25C97D6E-73B0-4140-96CD-2BA9D853D87A}" dt="2024-09-28T06:34:01.515" v="24980"/>
          <ac:spMkLst>
            <pc:docMk/>
            <pc:sldMk cId="385130702" sldId="2147470647"/>
            <ac:spMk id="24" creationId="{FCF2BDBC-D05E-BFF2-B645-D66CDBCDCE07}"/>
          </ac:spMkLst>
        </pc:spChg>
        <pc:spChg chg="add mod">
          <ac:chgData name="Mathias Vercauteren" userId="fa5be325-c4b1-412f-aabb-20c14464bfb7" providerId="ADAL" clId="{25C97D6E-73B0-4140-96CD-2BA9D853D87A}" dt="2024-09-28T06:34:01.515" v="24980"/>
          <ac:spMkLst>
            <pc:docMk/>
            <pc:sldMk cId="385130702" sldId="2147470647"/>
            <ac:spMk id="25" creationId="{0DC5A3D3-4D30-FAF2-4E78-2B8003587CE9}"/>
          </ac:spMkLst>
        </pc:spChg>
        <pc:spChg chg="add mod">
          <ac:chgData name="Mathias Vercauteren" userId="fa5be325-c4b1-412f-aabb-20c14464bfb7" providerId="ADAL" clId="{25C97D6E-73B0-4140-96CD-2BA9D853D87A}" dt="2024-09-28T06:34:01.515" v="24980"/>
          <ac:spMkLst>
            <pc:docMk/>
            <pc:sldMk cId="385130702" sldId="2147470647"/>
            <ac:spMk id="26" creationId="{D3BE7F23-84CC-07EB-1E3B-325C9E357EDB}"/>
          </ac:spMkLst>
        </pc:spChg>
        <pc:spChg chg="add mod">
          <ac:chgData name="Mathias Vercauteren" userId="fa5be325-c4b1-412f-aabb-20c14464bfb7" providerId="ADAL" clId="{25C97D6E-73B0-4140-96CD-2BA9D853D87A}" dt="2024-09-28T06:34:01.515" v="24980"/>
          <ac:spMkLst>
            <pc:docMk/>
            <pc:sldMk cId="385130702" sldId="2147470647"/>
            <ac:spMk id="27" creationId="{1211BD25-1EFB-6A70-7860-80A4AC76D6C5}"/>
          </ac:spMkLst>
        </pc:spChg>
        <pc:spChg chg="add mod">
          <ac:chgData name="Mathias Vercauteren" userId="fa5be325-c4b1-412f-aabb-20c14464bfb7" providerId="ADAL" clId="{25C97D6E-73B0-4140-96CD-2BA9D853D87A}" dt="2024-09-28T06:34:01.515" v="24980"/>
          <ac:spMkLst>
            <pc:docMk/>
            <pc:sldMk cId="385130702" sldId="2147470647"/>
            <ac:spMk id="28" creationId="{507E1BF0-985F-9E22-4BA4-E0705F1E1968}"/>
          </ac:spMkLst>
        </pc:spChg>
        <pc:spChg chg="add mod">
          <ac:chgData name="Mathias Vercauteren" userId="fa5be325-c4b1-412f-aabb-20c14464bfb7" providerId="ADAL" clId="{25C97D6E-73B0-4140-96CD-2BA9D853D87A}" dt="2024-09-28T06:34:01.515" v="24980"/>
          <ac:spMkLst>
            <pc:docMk/>
            <pc:sldMk cId="385130702" sldId="2147470647"/>
            <ac:spMk id="29" creationId="{C9F9D5D7-1A95-BD74-ABC7-D1B8252E5BB8}"/>
          </ac:spMkLst>
        </pc:spChg>
        <pc:spChg chg="add mod">
          <ac:chgData name="Mathias Vercauteren" userId="fa5be325-c4b1-412f-aabb-20c14464bfb7" providerId="ADAL" clId="{25C97D6E-73B0-4140-96CD-2BA9D853D87A}" dt="2024-09-28T06:34:01.515" v="24980"/>
          <ac:spMkLst>
            <pc:docMk/>
            <pc:sldMk cId="385130702" sldId="2147470647"/>
            <ac:spMk id="30" creationId="{3194B9B5-B3EC-CB95-C8FE-7E4D02ED38B2}"/>
          </ac:spMkLst>
        </pc:spChg>
        <pc:spChg chg="add mod">
          <ac:chgData name="Mathias Vercauteren" userId="fa5be325-c4b1-412f-aabb-20c14464bfb7" providerId="ADAL" clId="{25C97D6E-73B0-4140-96CD-2BA9D853D87A}" dt="2024-09-28T06:34:01.515" v="24980"/>
          <ac:spMkLst>
            <pc:docMk/>
            <pc:sldMk cId="385130702" sldId="2147470647"/>
            <ac:spMk id="31" creationId="{44636BF4-F34E-B410-4D45-967F800DF9DF}"/>
          </ac:spMkLst>
        </pc:spChg>
        <pc:spChg chg="add mod">
          <ac:chgData name="Mathias Vercauteren" userId="fa5be325-c4b1-412f-aabb-20c14464bfb7" providerId="ADAL" clId="{25C97D6E-73B0-4140-96CD-2BA9D853D87A}" dt="2024-09-28T06:34:01.515" v="24980"/>
          <ac:spMkLst>
            <pc:docMk/>
            <pc:sldMk cId="385130702" sldId="2147470647"/>
            <ac:spMk id="32" creationId="{41201B26-7303-671B-0C53-36619BA3D8E8}"/>
          </ac:spMkLst>
        </pc:spChg>
        <pc:spChg chg="add mod">
          <ac:chgData name="Mathias Vercauteren" userId="fa5be325-c4b1-412f-aabb-20c14464bfb7" providerId="ADAL" clId="{25C97D6E-73B0-4140-96CD-2BA9D853D87A}" dt="2024-09-28T06:34:01.515" v="24980"/>
          <ac:spMkLst>
            <pc:docMk/>
            <pc:sldMk cId="385130702" sldId="2147470647"/>
            <ac:spMk id="33" creationId="{378DEE19-9B67-1E08-A27E-03E72BB91D51}"/>
          </ac:spMkLst>
        </pc:spChg>
        <pc:spChg chg="add mod">
          <ac:chgData name="Mathias Vercauteren" userId="fa5be325-c4b1-412f-aabb-20c14464bfb7" providerId="ADAL" clId="{25C97D6E-73B0-4140-96CD-2BA9D853D87A}" dt="2024-09-28T06:34:01.515" v="24980"/>
          <ac:spMkLst>
            <pc:docMk/>
            <pc:sldMk cId="385130702" sldId="2147470647"/>
            <ac:spMk id="34" creationId="{108B40BF-559C-4B2E-0F02-78BB2C1D41C2}"/>
          </ac:spMkLst>
        </pc:spChg>
        <pc:spChg chg="add mod">
          <ac:chgData name="Mathias Vercauteren" userId="fa5be325-c4b1-412f-aabb-20c14464bfb7" providerId="ADAL" clId="{25C97D6E-73B0-4140-96CD-2BA9D853D87A}" dt="2024-09-28T06:34:01.515" v="24980"/>
          <ac:spMkLst>
            <pc:docMk/>
            <pc:sldMk cId="385130702" sldId="2147470647"/>
            <ac:spMk id="35" creationId="{0A6585E1-5462-B5A2-A0BF-18889619A21F}"/>
          </ac:spMkLst>
        </pc:spChg>
        <pc:spChg chg="add mod">
          <ac:chgData name="Mathias Vercauteren" userId="fa5be325-c4b1-412f-aabb-20c14464bfb7" providerId="ADAL" clId="{25C97D6E-73B0-4140-96CD-2BA9D853D87A}" dt="2024-09-28T06:34:01.515" v="24980"/>
          <ac:spMkLst>
            <pc:docMk/>
            <pc:sldMk cId="385130702" sldId="2147470647"/>
            <ac:spMk id="36" creationId="{EF21996C-099D-1ED0-C6BA-1D223D367D7B}"/>
          </ac:spMkLst>
        </pc:spChg>
        <pc:spChg chg="add mod">
          <ac:chgData name="Mathias Vercauteren" userId="fa5be325-c4b1-412f-aabb-20c14464bfb7" providerId="ADAL" clId="{25C97D6E-73B0-4140-96CD-2BA9D853D87A}" dt="2024-09-28T06:34:01.515" v="24980"/>
          <ac:spMkLst>
            <pc:docMk/>
            <pc:sldMk cId="385130702" sldId="2147470647"/>
            <ac:spMk id="37" creationId="{570C28AB-38FD-3B41-49B2-7EC6E2C88691}"/>
          </ac:spMkLst>
        </pc:spChg>
        <pc:spChg chg="add mod">
          <ac:chgData name="Mathias Vercauteren" userId="fa5be325-c4b1-412f-aabb-20c14464bfb7" providerId="ADAL" clId="{25C97D6E-73B0-4140-96CD-2BA9D853D87A}" dt="2024-09-28T06:34:01.515" v="24980"/>
          <ac:spMkLst>
            <pc:docMk/>
            <pc:sldMk cId="385130702" sldId="2147470647"/>
            <ac:spMk id="38" creationId="{40CA5B0A-9831-964A-2B1C-65650619D439}"/>
          </ac:spMkLst>
        </pc:spChg>
        <pc:spChg chg="add mod">
          <ac:chgData name="Mathias Vercauteren" userId="fa5be325-c4b1-412f-aabb-20c14464bfb7" providerId="ADAL" clId="{25C97D6E-73B0-4140-96CD-2BA9D853D87A}" dt="2024-09-28T06:34:01.515" v="24980"/>
          <ac:spMkLst>
            <pc:docMk/>
            <pc:sldMk cId="385130702" sldId="2147470647"/>
            <ac:spMk id="39" creationId="{040E8D56-1CFB-B681-A5E9-A6CF139200C3}"/>
          </ac:spMkLst>
        </pc:spChg>
        <pc:spChg chg="add mod">
          <ac:chgData name="Mathias Vercauteren" userId="fa5be325-c4b1-412f-aabb-20c14464bfb7" providerId="ADAL" clId="{25C97D6E-73B0-4140-96CD-2BA9D853D87A}" dt="2024-09-28T06:34:01.515" v="24980"/>
          <ac:spMkLst>
            <pc:docMk/>
            <pc:sldMk cId="385130702" sldId="2147470647"/>
            <ac:spMk id="40" creationId="{D8BF3021-EBE7-FC65-94CE-D0815DFF5D4F}"/>
          </ac:spMkLst>
        </pc:spChg>
        <pc:spChg chg="add mod">
          <ac:chgData name="Mathias Vercauteren" userId="fa5be325-c4b1-412f-aabb-20c14464bfb7" providerId="ADAL" clId="{25C97D6E-73B0-4140-96CD-2BA9D853D87A}" dt="2024-09-28T06:34:01.515" v="24980"/>
          <ac:spMkLst>
            <pc:docMk/>
            <pc:sldMk cId="385130702" sldId="2147470647"/>
            <ac:spMk id="41" creationId="{4817E574-E38D-381A-7300-82226D2C80B0}"/>
          </ac:spMkLst>
        </pc:spChg>
        <pc:spChg chg="add mod">
          <ac:chgData name="Mathias Vercauteren" userId="fa5be325-c4b1-412f-aabb-20c14464bfb7" providerId="ADAL" clId="{25C97D6E-73B0-4140-96CD-2BA9D853D87A}" dt="2024-09-28T06:34:01.515" v="24980"/>
          <ac:spMkLst>
            <pc:docMk/>
            <pc:sldMk cId="385130702" sldId="2147470647"/>
            <ac:spMk id="42" creationId="{76E06096-9B8C-EC00-4A89-6F80C406E458}"/>
          </ac:spMkLst>
        </pc:spChg>
        <pc:spChg chg="add mod">
          <ac:chgData name="Mathias Vercauteren" userId="fa5be325-c4b1-412f-aabb-20c14464bfb7" providerId="ADAL" clId="{25C97D6E-73B0-4140-96CD-2BA9D853D87A}" dt="2024-09-28T06:34:01.515" v="24980"/>
          <ac:spMkLst>
            <pc:docMk/>
            <pc:sldMk cId="385130702" sldId="2147470647"/>
            <ac:spMk id="43" creationId="{6DFA2ABE-6BB5-27B6-7BCD-3632A48613C3}"/>
          </ac:spMkLst>
        </pc:spChg>
        <pc:spChg chg="add mod">
          <ac:chgData name="Mathias Vercauteren" userId="fa5be325-c4b1-412f-aabb-20c14464bfb7" providerId="ADAL" clId="{25C97D6E-73B0-4140-96CD-2BA9D853D87A}" dt="2024-09-28T06:34:01.515" v="24980"/>
          <ac:spMkLst>
            <pc:docMk/>
            <pc:sldMk cId="385130702" sldId="2147470647"/>
            <ac:spMk id="44" creationId="{BEC8469F-60DC-BAF2-A6E0-91FD788804CD}"/>
          </ac:spMkLst>
        </pc:spChg>
        <pc:spChg chg="add mod">
          <ac:chgData name="Mathias Vercauteren" userId="fa5be325-c4b1-412f-aabb-20c14464bfb7" providerId="ADAL" clId="{25C97D6E-73B0-4140-96CD-2BA9D853D87A}" dt="2024-09-28T06:34:01.515" v="24980"/>
          <ac:spMkLst>
            <pc:docMk/>
            <pc:sldMk cId="385130702" sldId="2147470647"/>
            <ac:spMk id="45" creationId="{1354ED98-D446-B6DA-A79E-223667EC075C}"/>
          </ac:spMkLst>
        </pc:spChg>
        <pc:spChg chg="add mod">
          <ac:chgData name="Mathias Vercauteren" userId="fa5be325-c4b1-412f-aabb-20c14464bfb7" providerId="ADAL" clId="{25C97D6E-73B0-4140-96CD-2BA9D853D87A}" dt="2024-09-28T06:34:01.515" v="24980"/>
          <ac:spMkLst>
            <pc:docMk/>
            <pc:sldMk cId="385130702" sldId="2147470647"/>
            <ac:spMk id="46" creationId="{28E7C099-9769-3CCD-2D44-B06CDA5D53B0}"/>
          </ac:spMkLst>
        </pc:spChg>
        <pc:spChg chg="add mod">
          <ac:chgData name="Mathias Vercauteren" userId="fa5be325-c4b1-412f-aabb-20c14464bfb7" providerId="ADAL" clId="{25C97D6E-73B0-4140-96CD-2BA9D853D87A}" dt="2024-09-28T06:34:01.515" v="24980"/>
          <ac:spMkLst>
            <pc:docMk/>
            <pc:sldMk cId="385130702" sldId="2147470647"/>
            <ac:spMk id="47" creationId="{1F6C32F9-B963-7BD3-FD4F-7E2B8329D85C}"/>
          </ac:spMkLst>
        </pc:spChg>
        <pc:spChg chg="add mod">
          <ac:chgData name="Mathias Vercauteren" userId="fa5be325-c4b1-412f-aabb-20c14464bfb7" providerId="ADAL" clId="{25C97D6E-73B0-4140-96CD-2BA9D853D87A}" dt="2024-09-28T06:34:01.515" v="24980"/>
          <ac:spMkLst>
            <pc:docMk/>
            <pc:sldMk cId="385130702" sldId="2147470647"/>
            <ac:spMk id="48" creationId="{E3713758-B653-7B7A-227D-468384B41AEA}"/>
          </ac:spMkLst>
        </pc:spChg>
        <pc:spChg chg="add mod">
          <ac:chgData name="Mathias Vercauteren" userId="fa5be325-c4b1-412f-aabb-20c14464bfb7" providerId="ADAL" clId="{25C97D6E-73B0-4140-96CD-2BA9D853D87A}" dt="2024-09-28T06:34:05.541" v="24981" actId="1076"/>
          <ac:spMkLst>
            <pc:docMk/>
            <pc:sldMk cId="385130702" sldId="2147470647"/>
            <ac:spMk id="49" creationId="{D99288B3-621B-9A2A-FEB1-7444F316802B}"/>
          </ac:spMkLst>
        </pc:spChg>
        <pc:spChg chg="add mod">
          <ac:chgData name="Mathias Vercauteren" userId="fa5be325-c4b1-412f-aabb-20c14464bfb7" providerId="ADAL" clId="{25C97D6E-73B0-4140-96CD-2BA9D853D87A}" dt="2024-09-30T14:53:28.128" v="31751" actId="1076"/>
          <ac:spMkLst>
            <pc:docMk/>
            <pc:sldMk cId="385130702" sldId="2147470647"/>
            <ac:spMk id="53" creationId="{4457B48F-69F5-0023-069F-B461565B7D1C}"/>
          </ac:spMkLst>
        </pc:spChg>
        <pc:spChg chg="add mod">
          <ac:chgData name="Mathias Vercauteren" userId="fa5be325-c4b1-412f-aabb-20c14464bfb7" providerId="ADAL" clId="{25C97D6E-73B0-4140-96CD-2BA9D853D87A}" dt="2024-09-30T14:53:30.004" v="31752" actId="571"/>
          <ac:spMkLst>
            <pc:docMk/>
            <pc:sldMk cId="385130702" sldId="2147470647"/>
            <ac:spMk id="54" creationId="{6CE23E7B-B3F2-EE58-5B3C-0C1A41A6628F}"/>
          </ac:spMkLst>
        </pc:spChg>
        <pc:spChg chg="add mod">
          <ac:chgData name="Mathias Vercauteren" userId="fa5be325-c4b1-412f-aabb-20c14464bfb7" providerId="ADAL" clId="{25C97D6E-73B0-4140-96CD-2BA9D853D87A}" dt="2024-09-30T14:53:30.699" v="31753" actId="571"/>
          <ac:spMkLst>
            <pc:docMk/>
            <pc:sldMk cId="385130702" sldId="2147470647"/>
            <ac:spMk id="55" creationId="{79B920B2-0876-2A58-3EBB-C590E75CB081}"/>
          </ac:spMkLst>
        </pc:spChg>
        <pc:spChg chg="add mod">
          <ac:chgData name="Mathias Vercauteren" userId="fa5be325-c4b1-412f-aabb-20c14464bfb7" providerId="ADAL" clId="{25C97D6E-73B0-4140-96CD-2BA9D853D87A}" dt="2024-09-30T14:53:31.817" v="31754" actId="571"/>
          <ac:spMkLst>
            <pc:docMk/>
            <pc:sldMk cId="385130702" sldId="2147470647"/>
            <ac:spMk id="56" creationId="{DE6AD9A3-1544-5618-520E-88519A54A6EB}"/>
          </ac:spMkLst>
        </pc:spChg>
        <pc:spChg chg="add mod">
          <ac:chgData name="Mathias Vercauteren" userId="fa5be325-c4b1-412f-aabb-20c14464bfb7" providerId="ADAL" clId="{25C97D6E-73B0-4140-96CD-2BA9D853D87A}" dt="2024-09-30T14:53:33.614" v="31755" actId="571"/>
          <ac:spMkLst>
            <pc:docMk/>
            <pc:sldMk cId="385130702" sldId="2147470647"/>
            <ac:spMk id="57" creationId="{A3CBD5D6-514F-5D65-36F1-D9A64E239F3E}"/>
          </ac:spMkLst>
        </pc:spChg>
        <pc:spChg chg="add mod">
          <ac:chgData name="Mathias Vercauteren" userId="fa5be325-c4b1-412f-aabb-20c14464bfb7" providerId="ADAL" clId="{25C97D6E-73B0-4140-96CD-2BA9D853D87A}" dt="2024-09-30T14:53:34.671" v="31756" actId="571"/>
          <ac:spMkLst>
            <pc:docMk/>
            <pc:sldMk cId="385130702" sldId="2147470647"/>
            <ac:spMk id="58" creationId="{05C1D507-4AEE-B5DC-7CD1-1E2812AB25C0}"/>
          </ac:spMkLst>
        </pc:spChg>
        <pc:spChg chg="add mod">
          <ac:chgData name="Mathias Vercauteren" userId="fa5be325-c4b1-412f-aabb-20c14464bfb7" providerId="ADAL" clId="{25C97D6E-73B0-4140-96CD-2BA9D853D87A}" dt="2024-09-30T14:53:38.817" v="31757" actId="571"/>
          <ac:spMkLst>
            <pc:docMk/>
            <pc:sldMk cId="385130702" sldId="2147470647"/>
            <ac:spMk id="59" creationId="{1DDB127B-2D2D-F759-75FC-AD8DC0DD22BE}"/>
          </ac:spMkLst>
        </pc:spChg>
        <pc:spChg chg="add mod">
          <ac:chgData name="Mathias Vercauteren" userId="fa5be325-c4b1-412f-aabb-20c14464bfb7" providerId="ADAL" clId="{25C97D6E-73B0-4140-96CD-2BA9D853D87A}" dt="2024-09-30T14:53:41.606" v="31758" actId="571"/>
          <ac:spMkLst>
            <pc:docMk/>
            <pc:sldMk cId="385130702" sldId="2147470647"/>
            <ac:spMk id="60" creationId="{6507FE11-7794-ECF9-9C53-B1E26F543776}"/>
          </ac:spMkLst>
        </pc:spChg>
        <pc:spChg chg="add mod">
          <ac:chgData name="Mathias Vercauteren" userId="fa5be325-c4b1-412f-aabb-20c14464bfb7" providerId="ADAL" clId="{25C97D6E-73B0-4140-96CD-2BA9D853D87A}" dt="2024-09-30T14:53:42.612" v="31759" actId="571"/>
          <ac:spMkLst>
            <pc:docMk/>
            <pc:sldMk cId="385130702" sldId="2147470647"/>
            <ac:spMk id="61" creationId="{0E4859E3-2FCB-3031-ECB8-1B64E16D5169}"/>
          </ac:spMkLst>
        </pc:spChg>
        <pc:spChg chg="add mod">
          <ac:chgData name="Mathias Vercauteren" userId="fa5be325-c4b1-412f-aabb-20c14464bfb7" providerId="ADAL" clId="{25C97D6E-73B0-4140-96CD-2BA9D853D87A}" dt="2024-09-30T14:53:44.535" v="31760" actId="571"/>
          <ac:spMkLst>
            <pc:docMk/>
            <pc:sldMk cId="385130702" sldId="2147470647"/>
            <ac:spMk id="62" creationId="{DE88908B-FC45-DA3D-CBAD-85D8A2B63E35}"/>
          </ac:spMkLst>
        </pc:spChg>
        <pc:spChg chg="add mod">
          <ac:chgData name="Mathias Vercauteren" userId="fa5be325-c4b1-412f-aabb-20c14464bfb7" providerId="ADAL" clId="{25C97D6E-73B0-4140-96CD-2BA9D853D87A}" dt="2024-09-30T14:53:53.460" v="31764" actId="688"/>
          <ac:spMkLst>
            <pc:docMk/>
            <pc:sldMk cId="385130702" sldId="2147470647"/>
            <ac:spMk id="63" creationId="{6605F939-CBB8-F4D4-D340-57A30CF1E668}"/>
          </ac:spMkLst>
        </pc:spChg>
        <pc:grpChg chg="add mod">
          <ac:chgData name="Mathias Vercauteren" userId="fa5be325-c4b1-412f-aabb-20c14464bfb7" providerId="ADAL" clId="{25C97D6E-73B0-4140-96CD-2BA9D853D87A}" dt="2024-09-30T14:53:10.071" v="31747" actId="1076"/>
          <ac:grpSpMkLst>
            <pc:docMk/>
            <pc:sldMk cId="385130702" sldId="2147470647"/>
            <ac:grpSpMk id="50" creationId="{E6994084-0B10-7514-8445-6F0A636D2578}"/>
          </ac:grpSpMkLst>
        </pc:grpChg>
        <pc:picChg chg="mod">
          <ac:chgData name="Mathias Vercauteren" userId="fa5be325-c4b1-412f-aabb-20c14464bfb7" providerId="ADAL" clId="{25C97D6E-73B0-4140-96CD-2BA9D853D87A}" dt="2024-09-30T14:53:05.656" v="31745"/>
          <ac:picMkLst>
            <pc:docMk/>
            <pc:sldMk cId="385130702" sldId="2147470647"/>
            <ac:picMk id="51" creationId="{F6AEB976-D9E6-657F-0531-0D76CD3F2092}"/>
          </ac:picMkLst>
        </pc:picChg>
        <pc:picChg chg="mod">
          <ac:chgData name="Mathias Vercauteren" userId="fa5be325-c4b1-412f-aabb-20c14464bfb7" providerId="ADAL" clId="{25C97D6E-73B0-4140-96CD-2BA9D853D87A}" dt="2024-09-30T14:53:05.656" v="31745"/>
          <ac:picMkLst>
            <pc:docMk/>
            <pc:sldMk cId="385130702" sldId="2147470647"/>
            <ac:picMk id="52" creationId="{92D50C07-AFF2-9DBF-C966-1FF826ED3968}"/>
          </ac:picMkLst>
        </pc:picChg>
      </pc:sldChg>
      <pc:sldChg chg="add del">
        <pc:chgData name="Mathias Vercauteren" userId="fa5be325-c4b1-412f-aabb-20c14464bfb7" providerId="ADAL" clId="{25C97D6E-73B0-4140-96CD-2BA9D853D87A}" dt="2024-09-28T06:37:47.470" v="25088" actId="47"/>
        <pc:sldMkLst>
          <pc:docMk/>
          <pc:sldMk cId="946597394" sldId="2147470648"/>
        </pc:sldMkLst>
      </pc:sldChg>
      <pc:sldChg chg="add del">
        <pc:chgData name="Mathias Vercauteren" userId="fa5be325-c4b1-412f-aabb-20c14464bfb7" providerId="ADAL" clId="{25C97D6E-73B0-4140-96CD-2BA9D853D87A}" dt="2024-09-28T06:38:44.244" v="25132" actId="47"/>
        <pc:sldMkLst>
          <pc:docMk/>
          <pc:sldMk cId="2077376461" sldId="2147470649"/>
        </pc:sldMkLst>
      </pc:sldChg>
      <pc:sldChg chg="add del">
        <pc:chgData name="Mathias Vercauteren" userId="fa5be325-c4b1-412f-aabb-20c14464bfb7" providerId="ADAL" clId="{25C97D6E-73B0-4140-96CD-2BA9D853D87A}" dt="2024-09-28T06:39:33.792" v="25150" actId="47"/>
        <pc:sldMkLst>
          <pc:docMk/>
          <pc:sldMk cId="1410568556" sldId="2147470650"/>
        </pc:sldMkLst>
      </pc:sldChg>
      <pc:sldChg chg="add del">
        <pc:chgData name="Mathias Vercauteren" userId="fa5be325-c4b1-412f-aabb-20c14464bfb7" providerId="ADAL" clId="{25C97D6E-73B0-4140-96CD-2BA9D853D87A}" dt="2024-09-28T06:39:54.705" v="25158" actId="47"/>
        <pc:sldMkLst>
          <pc:docMk/>
          <pc:sldMk cId="3567064150" sldId="2147470651"/>
        </pc:sldMkLst>
      </pc:sldChg>
      <pc:sldChg chg="add del">
        <pc:chgData name="Mathias Vercauteren" userId="fa5be325-c4b1-412f-aabb-20c14464bfb7" providerId="ADAL" clId="{25C97D6E-73B0-4140-96CD-2BA9D853D87A}" dt="2024-09-28T06:41:09.058" v="25229" actId="47"/>
        <pc:sldMkLst>
          <pc:docMk/>
          <pc:sldMk cId="2225274375" sldId="2147470652"/>
        </pc:sldMkLst>
      </pc:sldChg>
      <pc:sldChg chg="add del">
        <pc:chgData name="Mathias Vercauteren" userId="fa5be325-c4b1-412f-aabb-20c14464bfb7" providerId="ADAL" clId="{25C97D6E-73B0-4140-96CD-2BA9D853D87A}" dt="2024-09-28T06:41:22.510" v="25230" actId="47"/>
        <pc:sldMkLst>
          <pc:docMk/>
          <pc:sldMk cId="3927660288" sldId="2147470653"/>
        </pc:sldMkLst>
      </pc:sldChg>
      <pc:sldChg chg="add del">
        <pc:chgData name="Mathias Vercauteren" userId="fa5be325-c4b1-412f-aabb-20c14464bfb7" providerId="ADAL" clId="{25C97D6E-73B0-4140-96CD-2BA9D853D87A}" dt="2024-09-28T06:42:04.896" v="25242" actId="47"/>
        <pc:sldMkLst>
          <pc:docMk/>
          <pc:sldMk cId="119841940" sldId="2147470654"/>
        </pc:sldMkLst>
      </pc:sldChg>
      <pc:sldChg chg="add del">
        <pc:chgData name="Mathias Vercauteren" userId="fa5be325-c4b1-412f-aabb-20c14464bfb7" providerId="ADAL" clId="{25C97D6E-73B0-4140-96CD-2BA9D853D87A}" dt="2024-09-28T06:42:48.803" v="25308" actId="47"/>
        <pc:sldMkLst>
          <pc:docMk/>
          <pc:sldMk cId="3134404398" sldId="2147470655"/>
        </pc:sldMkLst>
      </pc:sldChg>
      <pc:sldChg chg="add del">
        <pc:chgData name="Mathias Vercauteren" userId="fa5be325-c4b1-412f-aabb-20c14464bfb7" providerId="ADAL" clId="{25C97D6E-73B0-4140-96CD-2BA9D853D87A}" dt="2024-09-28T06:42:49.872" v="25309" actId="47"/>
        <pc:sldMkLst>
          <pc:docMk/>
          <pc:sldMk cId="1711948573" sldId="2147470656"/>
        </pc:sldMkLst>
      </pc:sldChg>
      <pc:sldChg chg="add del">
        <pc:chgData name="Mathias Vercauteren" userId="fa5be325-c4b1-412f-aabb-20c14464bfb7" providerId="ADAL" clId="{25C97D6E-73B0-4140-96CD-2BA9D853D87A}" dt="2024-09-28T06:43:18.542" v="25313" actId="47"/>
        <pc:sldMkLst>
          <pc:docMk/>
          <pc:sldMk cId="1991865337" sldId="2147470657"/>
        </pc:sldMkLst>
      </pc:sldChg>
      <pc:sldChg chg="add del">
        <pc:chgData name="Mathias Vercauteren" userId="fa5be325-c4b1-412f-aabb-20c14464bfb7" providerId="ADAL" clId="{25C97D6E-73B0-4140-96CD-2BA9D853D87A}" dt="2024-09-28T06:43:19.095" v="25314" actId="47"/>
        <pc:sldMkLst>
          <pc:docMk/>
          <pc:sldMk cId="3611830691" sldId="2147470658"/>
        </pc:sldMkLst>
      </pc:sldChg>
      <pc:sldChg chg="addSp delSp modSp add mod modTransition">
        <pc:chgData name="Mathias Vercauteren" userId="fa5be325-c4b1-412f-aabb-20c14464bfb7" providerId="ADAL" clId="{25C97D6E-73B0-4140-96CD-2BA9D853D87A}" dt="2024-10-02T17:13:14.143" v="41813"/>
        <pc:sldMkLst>
          <pc:docMk/>
          <pc:sldMk cId="2827642101" sldId="2147470659"/>
        </pc:sldMkLst>
        <pc:spChg chg="mod">
          <ac:chgData name="Mathias Vercauteren" userId="fa5be325-c4b1-412f-aabb-20c14464bfb7" providerId="ADAL" clId="{25C97D6E-73B0-4140-96CD-2BA9D853D87A}" dt="2024-09-28T06:37:25.009" v="25087" actId="6549"/>
          <ac:spMkLst>
            <pc:docMk/>
            <pc:sldMk cId="2827642101" sldId="2147470659"/>
            <ac:spMk id="13" creationId="{04E5776D-423A-CBF5-F90E-440D64DB5FF2}"/>
          </ac:spMkLst>
        </pc:spChg>
        <pc:spChg chg="mod">
          <ac:chgData name="Mathias Vercauteren" userId="fa5be325-c4b1-412f-aabb-20c14464bfb7" providerId="ADAL" clId="{25C97D6E-73B0-4140-96CD-2BA9D853D87A}" dt="2024-09-28T06:37:21.792" v="25086"/>
          <ac:spMkLst>
            <pc:docMk/>
            <pc:sldMk cId="2827642101" sldId="2147470659"/>
            <ac:spMk id="14" creationId="{31577AC1-2CD2-A0FD-CDC5-4E3442B9C7E4}"/>
          </ac:spMkLst>
        </pc:spChg>
        <pc:spChg chg="del">
          <ac:chgData name="Mathias Vercauteren" userId="fa5be325-c4b1-412f-aabb-20c14464bfb7" providerId="ADAL" clId="{25C97D6E-73B0-4140-96CD-2BA9D853D87A}" dt="2024-09-28T06:37:11.656" v="25081" actId="478"/>
          <ac:spMkLst>
            <pc:docMk/>
            <pc:sldMk cId="2827642101" sldId="2147470659"/>
            <ac:spMk id="15" creationId="{D49F4C14-EB6C-0330-05AB-18C4D3BCF0F8}"/>
          </ac:spMkLst>
        </pc:spChg>
        <pc:spChg chg="del">
          <ac:chgData name="Mathias Vercauteren" userId="fa5be325-c4b1-412f-aabb-20c14464bfb7" providerId="ADAL" clId="{25C97D6E-73B0-4140-96CD-2BA9D853D87A}" dt="2024-09-28T06:37:11.656" v="25081" actId="478"/>
          <ac:spMkLst>
            <pc:docMk/>
            <pc:sldMk cId="2827642101" sldId="2147470659"/>
            <ac:spMk id="16" creationId="{819E5EAE-8B0A-C4BC-0F91-68A5D3975B66}"/>
          </ac:spMkLst>
        </pc:spChg>
        <pc:spChg chg="del">
          <ac:chgData name="Mathias Vercauteren" userId="fa5be325-c4b1-412f-aabb-20c14464bfb7" providerId="ADAL" clId="{25C97D6E-73B0-4140-96CD-2BA9D853D87A}" dt="2024-09-28T06:37:11.656" v="25081" actId="478"/>
          <ac:spMkLst>
            <pc:docMk/>
            <pc:sldMk cId="2827642101" sldId="2147470659"/>
            <ac:spMk id="17" creationId="{140346BA-2E44-085A-31BF-A43EEC51F8ED}"/>
          </ac:spMkLst>
        </pc:spChg>
        <pc:spChg chg="del">
          <ac:chgData name="Mathias Vercauteren" userId="fa5be325-c4b1-412f-aabb-20c14464bfb7" providerId="ADAL" clId="{25C97D6E-73B0-4140-96CD-2BA9D853D87A}" dt="2024-09-28T06:37:11.656" v="25081" actId="478"/>
          <ac:spMkLst>
            <pc:docMk/>
            <pc:sldMk cId="2827642101" sldId="2147470659"/>
            <ac:spMk id="20" creationId="{DF8C6CDC-EFBA-22FE-F113-863434AD76FA}"/>
          </ac:spMkLst>
        </pc:spChg>
        <pc:spChg chg="del">
          <ac:chgData name="Mathias Vercauteren" userId="fa5be325-c4b1-412f-aabb-20c14464bfb7" providerId="ADAL" clId="{25C97D6E-73B0-4140-96CD-2BA9D853D87A}" dt="2024-09-28T06:37:11.656" v="25081" actId="478"/>
          <ac:spMkLst>
            <pc:docMk/>
            <pc:sldMk cId="2827642101" sldId="2147470659"/>
            <ac:spMk id="21" creationId="{8B46C740-EF14-5DBD-F710-BB8E6D0D632F}"/>
          </ac:spMkLst>
        </pc:spChg>
        <pc:spChg chg="del">
          <ac:chgData name="Mathias Vercauteren" userId="fa5be325-c4b1-412f-aabb-20c14464bfb7" providerId="ADAL" clId="{25C97D6E-73B0-4140-96CD-2BA9D853D87A}" dt="2024-09-28T06:37:11.656" v="25081" actId="478"/>
          <ac:spMkLst>
            <pc:docMk/>
            <pc:sldMk cId="2827642101" sldId="2147470659"/>
            <ac:spMk id="22" creationId="{17396561-9425-E1F5-C056-79143E7DB189}"/>
          </ac:spMkLst>
        </pc:spChg>
        <pc:spChg chg="del">
          <ac:chgData name="Mathias Vercauteren" userId="fa5be325-c4b1-412f-aabb-20c14464bfb7" providerId="ADAL" clId="{25C97D6E-73B0-4140-96CD-2BA9D853D87A}" dt="2024-09-28T06:37:11.656" v="25081" actId="478"/>
          <ac:spMkLst>
            <pc:docMk/>
            <pc:sldMk cId="2827642101" sldId="2147470659"/>
            <ac:spMk id="23" creationId="{F467E383-45AE-BBDB-0FC6-29DBBABF59D6}"/>
          </ac:spMkLst>
        </pc:spChg>
        <pc:spChg chg="del">
          <ac:chgData name="Mathias Vercauteren" userId="fa5be325-c4b1-412f-aabb-20c14464bfb7" providerId="ADAL" clId="{25C97D6E-73B0-4140-96CD-2BA9D853D87A}" dt="2024-09-28T06:37:11.656" v="25081" actId="478"/>
          <ac:spMkLst>
            <pc:docMk/>
            <pc:sldMk cId="2827642101" sldId="2147470659"/>
            <ac:spMk id="24" creationId="{FCF2BDBC-D05E-BFF2-B645-D66CDBCDCE07}"/>
          </ac:spMkLst>
        </pc:spChg>
        <pc:spChg chg="del">
          <ac:chgData name="Mathias Vercauteren" userId="fa5be325-c4b1-412f-aabb-20c14464bfb7" providerId="ADAL" clId="{25C97D6E-73B0-4140-96CD-2BA9D853D87A}" dt="2024-09-28T06:37:11.656" v="25081" actId="478"/>
          <ac:spMkLst>
            <pc:docMk/>
            <pc:sldMk cId="2827642101" sldId="2147470659"/>
            <ac:spMk id="25" creationId="{0DC5A3D3-4D30-FAF2-4E78-2B8003587CE9}"/>
          </ac:spMkLst>
        </pc:spChg>
        <pc:spChg chg="del">
          <ac:chgData name="Mathias Vercauteren" userId="fa5be325-c4b1-412f-aabb-20c14464bfb7" providerId="ADAL" clId="{25C97D6E-73B0-4140-96CD-2BA9D853D87A}" dt="2024-09-28T06:37:11.656" v="25081" actId="478"/>
          <ac:spMkLst>
            <pc:docMk/>
            <pc:sldMk cId="2827642101" sldId="2147470659"/>
            <ac:spMk id="26" creationId="{D3BE7F23-84CC-07EB-1E3B-325C9E357EDB}"/>
          </ac:spMkLst>
        </pc:spChg>
        <pc:spChg chg="del">
          <ac:chgData name="Mathias Vercauteren" userId="fa5be325-c4b1-412f-aabb-20c14464bfb7" providerId="ADAL" clId="{25C97D6E-73B0-4140-96CD-2BA9D853D87A}" dt="2024-09-28T06:37:11.656" v="25081" actId="478"/>
          <ac:spMkLst>
            <pc:docMk/>
            <pc:sldMk cId="2827642101" sldId="2147470659"/>
            <ac:spMk id="27" creationId="{1211BD25-1EFB-6A70-7860-80A4AC76D6C5}"/>
          </ac:spMkLst>
        </pc:spChg>
        <pc:spChg chg="del">
          <ac:chgData name="Mathias Vercauteren" userId="fa5be325-c4b1-412f-aabb-20c14464bfb7" providerId="ADAL" clId="{25C97D6E-73B0-4140-96CD-2BA9D853D87A}" dt="2024-09-28T06:37:11.656" v="25081" actId="478"/>
          <ac:spMkLst>
            <pc:docMk/>
            <pc:sldMk cId="2827642101" sldId="2147470659"/>
            <ac:spMk id="28" creationId="{507E1BF0-985F-9E22-4BA4-E0705F1E1968}"/>
          </ac:spMkLst>
        </pc:spChg>
        <pc:spChg chg="del">
          <ac:chgData name="Mathias Vercauteren" userId="fa5be325-c4b1-412f-aabb-20c14464bfb7" providerId="ADAL" clId="{25C97D6E-73B0-4140-96CD-2BA9D853D87A}" dt="2024-09-28T06:37:11.656" v="25081" actId="478"/>
          <ac:spMkLst>
            <pc:docMk/>
            <pc:sldMk cId="2827642101" sldId="2147470659"/>
            <ac:spMk id="29" creationId="{C9F9D5D7-1A95-BD74-ABC7-D1B8252E5BB8}"/>
          </ac:spMkLst>
        </pc:spChg>
        <pc:spChg chg="del">
          <ac:chgData name="Mathias Vercauteren" userId="fa5be325-c4b1-412f-aabb-20c14464bfb7" providerId="ADAL" clId="{25C97D6E-73B0-4140-96CD-2BA9D853D87A}" dt="2024-09-28T06:37:11.656" v="25081" actId="478"/>
          <ac:spMkLst>
            <pc:docMk/>
            <pc:sldMk cId="2827642101" sldId="2147470659"/>
            <ac:spMk id="30" creationId="{3194B9B5-B3EC-CB95-C8FE-7E4D02ED38B2}"/>
          </ac:spMkLst>
        </pc:spChg>
        <pc:spChg chg="del">
          <ac:chgData name="Mathias Vercauteren" userId="fa5be325-c4b1-412f-aabb-20c14464bfb7" providerId="ADAL" clId="{25C97D6E-73B0-4140-96CD-2BA9D853D87A}" dt="2024-09-28T06:37:11.656" v="25081" actId="478"/>
          <ac:spMkLst>
            <pc:docMk/>
            <pc:sldMk cId="2827642101" sldId="2147470659"/>
            <ac:spMk id="31" creationId="{44636BF4-F34E-B410-4D45-967F800DF9DF}"/>
          </ac:spMkLst>
        </pc:spChg>
        <pc:spChg chg="del">
          <ac:chgData name="Mathias Vercauteren" userId="fa5be325-c4b1-412f-aabb-20c14464bfb7" providerId="ADAL" clId="{25C97D6E-73B0-4140-96CD-2BA9D853D87A}" dt="2024-09-28T06:37:11.656" v="25081" actId="478"/>
          <ac:spMkLst>
            <pc:docMk/>
            <pc:sldMk cId="2827642101" sldId="2147470659"/>
            <ac:spMk id="32" creationId="{41201B26-7303-671B-0C53-36619BA3D8E8}"/>
          </ac:spMkLst>
        </pc:spChg>
        <pc:spChg chg="del">
          <ac:chgData name="Mathias Vercauteren" userId="fa5be325-c4b1-412f-aabb-20c14464bfb7" providerId="ADAL" clId="{25C97D6E-73B0-4140-96CD-2BA9D853D87A}" dt="2024-09-28T06:37:11.656" v="25081" actId="478"/>
          <ac:spMkLst>
            <pc:docMk/>
            <pc:sldMk cId="2827642101" sldId="2147470659"/>
            <ac:spMk id="33" creationId="{378DEE19-9B67-1E08-A27E-03E72BB91D51}"/>
          </ac:spMkLst>
        </pc:spChg>
        <pc:spChg chg="del">
          <ac:chgData name="Mathias Vercauteren" userId="fa5be325-c4b1-412f-aabb-20c14464bfb7" providerId="ADAL" clId="{25C97D6E-73B0-4140-96CD-2BA9D853D87A}" dt="2024-09-28T06:37:11.656" v="25081" actId="478"/>
          <ac:spMkLst>
            <pc:docMk/>
            <pc:sldMk cId="2827642101" sldId="2147470659"/>
            <ac:spMk id="34" creationId="{108B40BF-559C-4B2E-0F02-78BB2C1D41C2}"/>
          </ac:spMkLst>
        </pc:spChg>
        <pc:spChg chg="del">
          <ac:chgData name="Mathias Vercauteren" userId="fa5be325-c4b1-412f-aabb-20c14464bfb7" providerId="ADAL" clId="{25C97D6E-73B0-4140-96CD-2BA9D853D87A}" dt="2024-09-28T06:37:11.656" v="25081" actId="478"/>
          <ac:spMkLst>
            <pc:docMk/>
            <pc:sldMk cId="2827642101" sldId="2147470659"/>
            <ac:spMk id="35" creationId="{0A6585E1-5462-B5A2-A0BF-18889619A21F}"/>
          </ac:spMkLst>
        </pc:spChg>
        <pc:spChg chg="del">
          <ac:chgData name="Mathias Vercauteren" userId="fa5be325-c4b1-412f-aabb-20c14464bfb7" providerId="ADAL" clId="{25C97D6E-73B0-4140-96CD-2BA9D853D87A}" dt="2024-09-28T06:37:11.656" v="25081" actId="478"/>
          <ac:spMkLst>
            <pc:docMk/>
            <pc:sldMk cId="2827642101" sldId="2147470659"/>
            <ac:spMk id="36" creationId="{EF21996C-099D-1ED0-C6BA-1D223D367D7B}"/>
          </ac:spMkLst>
        </pc:spChg>
        <pc:spChg chg="del">
          <ac:chgData name="Mathias Vercauteren" userId="fa5be325-c4b1-412f-aabb-20c14464bfb7" providerId="ADAL" clId="{25C97D6E-73B0-4140-96CD-2BA9D853D87A}" dt="2024-09-28T06:37:11.656" v="25081" actId="478"/>
          <ac:spMkLst>
            <pc:docMk/>
            <pc:sldMk cId="2827642101" sldId="2147470659"/>
            <ac:spMk id="37" creationId="{570C28AB-38FD-3B41-49B2-7EC6E2C88691}"/>
          </ac:spMkLst>
        </pc:spChg>
        <pc:spChg chg="del">
          <ac:chgData name="Mathias Vercauteren" userId="fa5be325-c4b1-412f-aabb-20c14464bfb7" providerId="ADAL" clId="{25C97D6E-73B0-4140-96CD-2BA9D853D87A}" dt="2024-09-28T06:37:11.656" v="25081" actId="478"/>
          <ac:spMkLst>
            <pc:docMk/>
            <pc:sldMk cId="2827642101" sldId="2147470659"/>
            <ac:spMk id="38" creationId="{40CA5B0A-9831-964A-2B1C-65650619D439}"/>
          </ac:spMkLst>
        </pc:spChg>
        <pc:spChg chg="del">
          <ac:chgData name="Mathias Vercauteren" userId="fa5be325-c4b1-412f-aabb-20c14464bfb7" providerId="ADAL" clId="{25C97D6E-73B0-4140-96CD-2BA9D853D87A}" dt="2024-09-28T06:37:11.656" v="25081" actId="478"/>
          <ac:spMkLst>
            <pc:docMk/>
            <pc:sldMk cId="2827642101" sldId="2147470659"/>
            <ac:spMk id="39" creationId="{040E8D56-1CFB-B681-A5E9-A6CF139200C3}"/>
          </ac:spMkLst>
        </pc:spChg>
        <pc:spChg chg="del">
          <ac:chgData name="Mathias Vercauteren" userId="fa5be325-c4b1-412f-aabb-20c14464bfb7" providerId="ADAL" clId="{25C97D6E-73B0-4140-96CD-2BA9D853D87A}" dt="2024-09-28T06:37:11.656" v="25081" actId="478"/>
          <ac:spMkLst>
            <pc:docMk/>
            <pc:sldMk cId="2827642101" sldId="2147470659"/>
            <ac:spMk id="40" creationId="{D8BF3021-EBE7-FC65-94CE-D0815DFF5D4F}"/>
          </ac:spMkLst>
        </pc:spChg>
        <pc:spChg chg="del">
          <ac:chgData name="Mathias Vercauteren" userId="fa5be325-c4b1-412f-aabb-20c14464bfb7" providerId="ADAL" clId="{25C97D6E-73B0-4140-96CD-2BA9D853D87A}" dt="2024-09-28T06:37:11.656" v="25081" actId="478"/>
          <ac:spMkLst>
            <pc:docMk/>
            <pc:sldMk cId="2827642101" sldId="2147470659"/>
            <ac:spMk id="41" creationId="{4817E574-E38D-381A-7300-82226D2C80B0}"/>
          </ac:spMkLst>
        </pc:spChg>
        <pc:spChg chg="del">
          <ac:chgData name="Mathias Vercauteren" userId="fa5be325-c4b1-412f-aabb-20c14464bfb7" providerId="ADAL" clId="{25C97D6E-73B0-4140-96CD-2BA9D853D87A}" dt="2024-09-28T06:37:11.656" v="25081" actId="478"/>
          <ac:spMkLst>
            <pc:docMk/>
            <pc:sldMk cId="2827642101" sldId="2147470659"/>
            <ac:spMk id="42" creationId="{76E06096-9B8C-EC00-4A89-6F80C406E458}"/>
          </ac:spMkLst>
        </pc:spChg>
        <pc:spChg chg="del">
          <ac:chgData name="Mathias Vercauteren" userId="fa5be325-c4b1-412f-aabb-20c14464bfb7" providerId="ADAL" clId="{25C97D6E-73B0-4140-96CD-2BA9D853D87A}" dt="2024-09-28T06:37:11.656" v="25081" actId="478"/>
          <ac:spMkLst>
            <pc:docMk/>
            <pc:sldMk cId="2827642101" sldId="2147470659"/>
            <ac:spMk id="43" creationId="{6DFA2ABE-6BB5-27B6-7BCD-3632A48613C3}"/>
          </ac:spMkLst>
        </pc:spChg>
        <pc:spChg chg="del">
          <ac:chgData name="Mathias Vercauteren" userId="fa5be325-c4b1-412f-aabb-20c14464bfb7" providerId="ADAL" clId="{25C97D6E-73B0-4140-96CD-2BA9D853D87A}" dt="2024-09-28T06:37:11.656" v="25081" actId="478"/>
          <ac:spMkLst>
            <pc:docMk/>
            <pc:sldMk cId="2827642101" sldId="2147470659"/>
            <ac:spMk id="44" creationId="{BEC8469F-60DC-BAF2-A6E0-91FD788804CD}"/>
          </ac:spMkLst>
        </pc:spChg>
        <pc:spChg chg="del">
          <ac:chgData name="Mathias Vercauteren" userId="fa5be325-c4b1-412f-aabb-20c14464bfb7" providerId="ADAL" clId="{25C97D6E-73B0-4140-96CD-2BA9D853D87A}" dt="2024-09-28T06:37:11.656" v="25081" actId="478"/>
          <ac:spMkLst>
            <pc:docMk/>
            <pc:sldMk cId="2827642101" sldId="2147470659"/>
            <ac:spMk id="45" creationId="{1354ED98-D446-B6DA-A79E-223667EC075C}"/>
          </ac:spMkLst>
        </pc:spChg>
        <pc:spChg chg="del">
          <ac:chgData name="Mathias Vercauteren" userId="fa5be325-c4b1-412f-aabb-20c14464bfb7" providerId="ADAL" clId="{25C97D6E-73B0-4140-96CD-2BA9D853D87A}" dt="2024-09-28T06:37:11.656" v="25081" actId="478"/>
          <ac:spMkLst>
            <pc:docMk/>
            <pc:sldMk cId="2827642101" sldId="2147470659"/>
            <ac:spMk id="46" creationId="{28E7C099-9769-3CCD-2D44-B06CDA5D53B0}"/>
          </ac:spMkLst>
        </pc:spChg>
        <pc:spChg chg="del">
          <ac:chgData name="Mathias Vercauteren" userId="fa5be325-c4b1-412f-aabb-20c14464bfb7" providerId="ADAL" clId="{25C97D6E-73B0-4140-96CD-2BA9D853D87A}" dt="2024-09-28T06:37:11.656" v="25081" actId="478"/>
          <ac:spMkLst>
            <pc:docMk/>
            <pc:sldMk cId="2827642101" sldId="2147470659"/>
            <ac:spMk id="47" creationId="{1F6C32F9-B963-7BD3-FD4F-7E2B8329D85C}"/>
          </ac:spMkLst>
        </pc:spChg>
        <pc:spChg chg="del">
          <ac:chgData name="Mathias Vercauteren" userId="fa5be325-c4b1-412f-aabb-20c14464bfb7" providerId="ADAL" clId="{25C97D6E-73B0-4140-96CD-2BA9D853D87A}" dt="2024-09-28T06:37:11.656" v="25081" actId="478"/>
          <ac:spMkLst>
            <pc:docMk/>
            <pc:sldMk cId="2827642101" sldId="2147470659"/>
            <ac:spMk id="48" creationId="{E3713758-B653-7B7A-227D-468384B41AEA}"/>
          </ac:spMkLst>
        </pc:spChg>
        <pc:spChg chg="del">
          <ac:chgData name="Mathias Vercauteren" userId="fa5be325-c4b1-412f-aabb-20c14464bfb7" providerId="ADAL" clId="{25C97D6E-73B0-4140-96CD-2BA9D853D87A}" dt="2024-09-28T06:37:10.062" v="25080" actId="478"/>
          <ac:spMkLst>
            <pc:docMk/>
            <pc:sldMk cId="2827642101" sldId="2147470659"/>
            <ac:spMk id="49" creationId="{D99288B3-621B-9A2A-FEB1-7444F316802B}"/>
          </ac:spMkLst>
        </pc:spChg>
        <pc:spChg chg="mod">
          <ac:chgData name="Mathias Vercauteren" userId="fa5be325-c4b1-412f-aabb-20c14464bfb7" providerId="ADAL" clId="{25C97D6E-73B0-4140-96CD-2BA9D853D87A}" dt="2024-09-28T06:37:15.252" v="25082"/>
          <ac:spMkLst>
            <pc:docMk/>
            <pc:sldMk cId="2827642101" sldId="2147470659"/>
            <ac:spMk id="53" creationId="{EB2E89D1-C296-6EB2-FE64-2F95865C3754}"/>
          </ac:spMkLst>
        </pc:spChg>
        <pc:grpChg chg="add mod">
          <ac:chgData name="Mathias Vercauteren" userId="fa5be325-c4b1-412f-aabb-20c14464bfb7" providerId="ADAL" clId="{25C97D6E-73B0-4140-96CD-2BA9D853D87A}" dt="2024-09-28T06:37:15.252" v="25082"/>
          <ac:grpSpMkLst>
            <pc:docMk/>
            <pc:sldMk cId="2827642101" sldId="2147470659"/>
            <ac:grpSpMk id="50" creationId="{D6D01F2D-8CD2-41DE-6DF4-16165BEF5821}"/>
          </ac:grpSpMkLst>
        </pc:grpChg>
        <pc:picChg chg="mod">
          <ac:chgData name="Mathias Vercauteren" userId="fa5be325-c4b1-412f-aabb-20c14464bfb7" providerId="ADAL" clId="{25C97D6E-73B0-4140-96CD-2BA9D853D87A}" dt="2024-09-28T06:37:15.252" v="25082"/>
          <ac:picMkLst>
            <pc:docMk/>
            <pc:sldMk cId="2827642101" sldId="2147470659"/>
            <ac:picMk id="51" creationId="{44481413-8BC3-7BDA-305E-E5D6B262F3FA}"/>
          </ac:picMkLst>
        </pc:picChg>
        <pc:picChg chg="mod">
          <ac:chgData name="Mathias Vercauteren" userId="fa5be325-c4b1-412f-aabb-20c14464bfb7" providerId="ADAL" clId="{25C97D6E-73B0-4140-96CD-2BA9D853D87A}" dt="2024-09-28T06:37:15.252" v="25082"/>
          <ac:picMkLst>
            <pc:docMk/>
            <pc:sldMk cId="2827642101" sldId="2147470659"/>
            <ac:picMk id="52" creationId="{DF2906AB-7B27-2AE4-22DD-39C17BB02837}"/>
          </ac:picMkLst>
        </pc:picChg>
      </pc:sldChg>
      <pc:sldChg chg="modSp add mod modTransition">
        <pc:chgData name="Mathias Vercauteren" userId="fa5be325-c4b1-412f-aabb-20c14464bfb7" providerId="ADAL" clId="{25C97D6E-73B0-4140-96CD-2BA9D853D87A}" dt="2024-10-02T17:13:14.143" v="41813"/>
        <pc:sldMkLst>
          <pc:docMk/>
          <pc:sldMk cId="3736453355" sldId="2147470660"/>
        </pc:sldMkLst>
        <pc:spChg chg="mod">
          <ac:chgData name="Mathias Vercauteren" userId="fa5be325-c4b1-412f-aabb-20c14464bfb7" providerId="ADAL" clId="{25C97D6E-73B0-4140-96CD-2BA9D853D87A}" dt="2024-09-28T06:38:59.622" v="25147" actId="20577"/>
          <ac:spMkLst>
            <pc:docMk/>
            <pc:sldMk cId="3736453355" sldId="2147470660"/>
            <ac:spMk id="13" creationId="{04E5776D-423A-CBF5-F90E-440D64DB5FF2}"/>
          </ac:spMkLst>
        </pc:spChg>
        <pc:spChg chg="mod">
          <ac:chgData name="Mathias Vercauteren" userId="fa5be325-c4b1-412f-aabb-20c14464bfb7" providerId="ADAL" clId="{25C97D6E-73B0-4140-96CD-2BA9D853D87A}" dt="2024-09-28T06:38:37.164" v="25130" actId="20577"/>
          <ac:spMkLst>
            <pc:docMk/>
            <pc:sldMk cId="3736453355" sldId="2147470660"/>
            <ac:spMk id="14" creationId="{31577AC1-2CD2-A0FD-CDC5-4E3442B9C7E4}"/>
          </ac:spMkLst>
        </pc:spChg>
      </pc:sldChg>
      <pc:sldChg chg="modSp add mod modTransition">
        <pc:chgData name="Mathias Vercauteren" userId="fa5be325-c4b1-412f-aabb-20c14464bfb7" providerId="ADAL" clId="{25C97D6E-73B0-4140-96CD-2BA9D853D87A}" dt="2024-10-02T17:13:14.143" v="41813"/>
        <pc:sldMkLst>
          <pc:docMk/>
          <pc:sldMk cId="2572068483" sldId="2147470661"/>
        </pc:sldMkLst>
        <pc:spChg chg="mod">
          <ac:chgData name="Mathias Vercauteren" userId="fa5be325-c4b1-412f-aabb-20c14464bfb7" providerId="ADAL" clId="{25C97D6E-73B0-4140-96CD-2BA9D853D87A}" dt="2024-09-28T06:39:20.533" v="25149"/>
          <ac:spMkLst>
            <pc:docMk/>
            <pc:sldMk cId="2572068483" sldId="2147470661"/>
            <ac:spMk id="13" creationId="{04E5776D-423A-CBF5-F90E-440D64DB5FF2}"/>
          </ac:spMkLst>
        </pc:spChg>
      </pc:sldChg>
      <pc:sldChg chg="delSp modSp add mod ord modTransition">
        <pc:chgData name="Mathias Vercauteren" userId="fa5be325-c4b1-412f-aabb-20c14464bfb7" providerId="ADAL" clId="{25C97D6E-73B0-4140-96CD-2BA9D853D87A}" dt="2024-10-02T17:13:14.143" v="41813"/>
        <pc:sldMkLst>
          <pc:docMk/>
          <pc:sldMk cId="1564451689" sldId="2147470662"/>
        </pc:sldMkLst>
        <pc:spChg chg="mod">
          <ac:chgData name="Mathias Vercauteren" userId="fa5be325-c4b1-412f-aabb-20c14464bfb7" providerId="ADAL" clId="{25C97D6E-73B0-4140-96CD-2BA9D853D87A}" dt="2024-09-28T06:40:33.549" v="25225" actId="20577"/>
          <ac:spMkLst>
            <pc:docMk/>
            <pc:sldMk cId="1564451689" sldId="2147470662"/>
            <ac:spMk id="13" creationId="{04E5776D-423A-CBF5-F90E-440D64DB5FF2}"/>
          </ac:spMkLst>
        </pc:spChg>
        <pc:spChg chg="mod">
          <ac:chgData name="Mathias Vercauteren" userId="fa5be325-c4b1-412f-aabb-20c14464bfb7" providerId="ADAL" clId="{25C97D6E-73B0-4140-96CD-2BA9D853D87A}" dt="2024-09-28T06:39:49.522" v="25156"/>
          <ac:spMkLst>
            <pc:docMk/>
            <pc:sldMk cId="1564451689" sldId="2147470662"/>
            <ac:spMk id="14" creationId="{31577AC1-2CD2-A0FD-CDC5-4E3442B9C7E4}"/>
          </ac:spMkLst>
        </pc:spChg>
        <pc:grpChg chg="del">
          <ac:chgData name="Mathias Vercauteren" userId="fa5be325-c4b1-412f-aabb-20c14464bfb7" providerId="ADAL" clId="{25C97D6E-73B0-4140-96CD-2BA9D853D87A}" dt="2024-09-28T06:39:42.022" v="25154" actId="478"/>
          <ac:grpSpMkLst>
            <pc:docMk/>
            <pc:sldMk cId="1564451689" sldId="2147470662"/>
            <ac:grpSpMk id="50" creationId="{D6D01F2D-8CD2-41DE-6DF4-16165BEF5821}"/>
          </ac:grpSpMkLst>
        </pc:grpChg>
      </pc:sldChg>
      <pc:sldChg chg="addSp modSp add mod modTransition modAnim">
        <pc:chgData name="Mathias Vercauteren" userId="fa5be325-c4b1-412f-aabb-20c14464bfb7" providerId="ADAL" clId="{25C97D6E-73B0-4140-96CD-2BA9D853D87A}" dt="2024-10-02T17:13:14.143" v="41813"/>
        <pc:sldMkLst>
          <pc:docMk/>
          <pc:sldMk cId="1413020021" sldId="2147470663"/>
        </pc:sldMkLst>
        <pc:spChg chg="mod">
          <ac:chgData name="Mathias Vercauteren" userId="fa5be325-c4b1-412f-aabb-20c14464bfb7" providerId="ADAL" clId="{25C97D6E-73B0-4140-96CD-2BA9D853D87A}" dt="2024-09-28T06:41:04.273" v="25227"/>
          <ac:spMkLst>
            <pc:docMk/>
            <pc:sldMk cId="1413020021" sldId="2147470663"/>
            <ac:spMk id="13" creationId="{04E5776D-423A-CBF5-F90E-440D64DB5FF2}"/>
          </ac:spMkLst>
        </pc:spChg>
        <pc:spChg chg="add mod">
          <ac:chgData name="Mathias Vercauteren" userId="fa5be325-c4b1-412f-aabb-20c14464bfb7" providerId="ADAL" clId="{25C97D6E-73B0-4140-96CD-2BA9D853D87A}" dt="2024-09-28T06:41:07.356" v="25228"/>
          <ac:spMkLst>
            <pc:docMk/>
            <pc:sldMk cId="1413020021" sldId="2147470663"/>
            <ac:spMk id="15" creationId="{3513A43F-EAE3-3B04-E8C7-921A8A187B4C}"/>
          </ac:spMkLst>
        </pc:spChg>
        <pc:spChg chg="add mod">
          <ac:chgData name="Mathias Vercauteren" userId="fa5be325-c4b1-412f-aabb-20c14464bfb7" providerId="ADAL" clId="{25C97D6E-73B0-4140-96CD-2BA9D853D87A}" dt="2024-09-30T14:54:14.143" v="31766"/>
          <ac:spMkLst>
            <pc:docMk/>
            <pc:sldMk cId="1413020021" sldId="2147470663"/>
            <ac:spMk id="21" creationId="{7864BE72-1925-1B43-3CB6-6FF55620C64E}"/>
          </ac:spMkLst>
        </pc:spChg>
        <pc:spChg chg="add mod">
          <ac:chgData name="Mathias Vercauteren" userId="fa5be325-c4b1-412f-aabb-20c14464bfb7" providerId="ADAL" clId="{25C97D6E-73B0-4140-96CD-2BA9D853D87A}" dt="2024-09-30T14:54:14.143" v="31766"/>
          <ac:spMkLst>
            <pc:docMk/>
            <pc:sldMk cId="1413020021" sldId="2147470663"/>
            <ac:spMk id="22" creationId="{C42F818E-CFE4-4301-E1F2-A72C89F818E3}"/>
          </ac:spMkLst>
        </pc:spChg>
        <pc:spChg chg="add mod">
          <ac:chgData name="Mathias Vercauteren" userId="fa5be325-c4b1-412f-aabb-20c14464bfb7" providerId="ADAL" clId="{25C97D6E-73B0-4140-96CD-2BA9D853D87A}" dt="2024-09-30T14:54:14.143" v="31766"/>
          <ac:spMkLst>
            <pc:docMk/>
            <pc:sldMk cId="1413020021" sldId="2147470663"/>
            <ac:spMk id="23" creationId="{4ABFEDC0-51B4-F591-43EE-9CE1E005DF23}"/>
          </ac:spMkLst>
        </pc:spChg>
        <pc:spChg chg="add mod">
          <ac:chgData name="Mathias Vercauteren" userId="fa5be325-c4b1-412f-aabb-20c14464bfb7" providerId="ADAL" clId="{25C97D6E-73B0-4140-96CD-2BA9D853D87A}" dt="2024-09-30T14:54:14.143" v="31766"/>
          <ac:spMkLst>
            <pc:docMk/>
            <pc:sldMk cId="1413020021" sldId="2147470663"/>
            <ac:spMk id="24" creationId="{AA8F4CEC-797D-A052-BA06-C600D0EC7CCE}"/>
          </ac:spMkLst>
        </pc:spChg>
        <pc:spChg chg="add mod">
          <ac:chgData name="Mathias Vercauteren" userId="fa5be325-c4b1-412f-aabb-20c14464bfb7" providerId="ADAL" clId="{25C97D6E-73B0-4140-96CD-2BA9D853D87A}" dt="2024-09-30T14:54:14.143" v="31766"/>
          <ac:spMkLst>
            <pc:docMk/>
            <pc:sldMk cId="1413020021" sldId="2147470663"/>
            <ac:spMk id="25" creationId="{CED8CF37-90FB-AA7F-C016-C51A26F1A559}"/>
          </ac:spMkLst>
        </pc:spChg>
        <pc:spChg chg="add mod">
          <ac:chgData name="Mathias Vercauteren" userId="fa5be325-c4b1-412f-aabb-20c14464bfb7" providerId="ADAL" clId="{25C97D6E-73B0-4140-96CD-2BA9D853D87A}" dt="2024-09-30T14:54:14.143" v="31766"/>
          <ac:spMkLst>
            <pc:docMk/>
            <pc:sldMk cId="1413020021" sldId="2147470663"/>
            <ac:spMk id="26" creationId="{268BCC6C-3A8A-B72D-5425-53E9EA291C0B}"/>
          </ac:spMkLst>
        </pc:spChg>
        <pc:spChg chg="add mod">
          <ac:chgData name="Mathias Vercauteren" userId="fa5be325-c4b1-412f-aabb-20c14464bfb7" providerId="ADAL" clId="{25C97D6E-73B0-4140-96CD-2BA9D853D87A}" dt="2024-09-30T14:54:14.143" v="31766"/>
          <ac:spMkLst>
            <pc:docMk/>
            <pc:sldMk cId="1413020021" sldId="2147470663"/>
            <ac:spMk id="27" creationId="{E9AE5D6A-55BC-58EE-90B1-7582A41B27C9}"/>
          </ac:spMkLst>
        </pc:spChg>
        <pc:spChg chg="add mod">
          <ac:chgData name="Mathias Vercauteren" userId="fa5be325-c4b1-412f-aabb-20c14464bfb7" providerId="ADAL" clId="{25C97D6E-73B0-4140-96CD-2BA9D853D87A}" dt="2024-09-30T14:54:14.143" v="31766"/>
          <ac:spMkLst>
            <pc:docMk/>
            <pc:sldMk cId="1413020021" sldId="2147470663"/>
            <ac:spMk id="28" creationId="{C444A5D3-2C43-D949-D01F-E990BDED9252}"/>
          </ac:spMkLst>
        </pc:spChg>
        <pc:spChg chg="add mod">
          <ac:chgData name="Mathias Vercauteren" userId="fa5be325-c4b1-412f-aabb-20c14464bfb7" providerId="ADAL" clId="{25C97D6E-73B0-4140-96CD-2BA9D853D87A}" dt="2024-09-30T14:54:14.143" v="31766"/>
          <ac:spMkLst>
            <pc:docMk/>
            <pc:sldMk cId="1413020021" sldId="2147470663"/>
            <ac:spMk id="29" creationId="{29C2082E-B026-185D-350F-175A25294025}"/>
          </ac:spMkLst>
        </pc:spChg>
        <pc:spChg chg="add mod">
          <ac:chgData name="Mathias Vercauteren" userId="fa5be325-c4b1-412f-aabb-20c14464bfb7" providerId="ADAL" clId="{25C97D6E-73B0-4140-96CD-2BA9D853D87A}" dt="2024-09-30T14:54:14.143" v="31766"/>
          <ac:spMkLst>
            <pc:docMk/>
            <pc:sldMk cId="1413020021" sldId="2147470663"/>
            <ac:spMk id="30" creationId="{0B90034B-7ECD-DF42-766E-6DEF9AAAE0E9}"/>
          </ac:spMkLst>
        </pc:spChg>
        <pc:spChg chg="add mod">
          <ac:chgData name="Mathias Vercauteren" userId="fa5be325-c4b1-412f-aabb-20c14464bfb7" providerId="ADAL" clId="{25C97D6E-73B0-4140-96CD-2BA9D853D87A}" dt="2024-09-30T14:54:14.143" v="31766"/>
          <ac:spMkLst>
            <pc:docMk/>
            <pc:sldMk cId="1413020021" sldId="2147470663"/>
            <ac:spMk id="31" creationId="{DBCBDB0B-6553-DEF4-F480-3F19C1D3862E}"/>
          </ac:spMkLst>
        </pc:spChg>
        <pc:spChg chg="add mod">
          <ac:chgData name="Mathias Vercauteren" userId="fa5be325-c4b1-412f-aabb-20c14464bfb7" providerId="ADAL" clId="{25C97D6E-73B0-4140-96CD-2BA9D853D87A}" dt="2024-09-30T14:55:00.880" v="31795" actId="164"/>
          <ac:spMkLst>
            <pc:docMk/>
            <pc:sldMk cId="1413020021" sldId="2147470663"/>
            <ac:spMk id="32" creationId="{71EE37F6-71B4-8A70-3DDC-3C7659008840}"/>
          </ac:spMkLst>
        </pc:spChg>
        <pc:spChg chg="add mod">
          <ac:chgData name="Mathias Vercauteren" userId="fa5be325-c4b1-412f-aabb-20c14464bfb7" providerId="ADAL" clId="{25C97D6E-73B0-4140-96CD-2BA9D853D87A}" dt="2024-09-30T14:55:00.880" v="31795" actId="164"/>
          <ac:spMkLst>
            <pc:docMk/>
            <pc:sldMk cId="1413020021" sldId="2147470663"/>
            <ac:spMk id="33" creationId="{04DA8867-36D7-484D-DEDA-0FFADDF5E064}"/>
          </ac:spMkLst>
        </pc:spChg>
        <pc:spChg chg="mod">
          <ac:chgData name="Mathias Vercauteren" userId="fa5be325-c4b1-412f-aabb-20c14464bfb7" providerId="ADAL" clId="{25C97D6E-73B0-4140-96CD-2BA9D853D87A}" dt="2024-09-30T14:55:01.875" v="31796"/>
          <ac:spMkLst>
            <pc:docMk/>
            <pc:sldMk cId="1413020021" sldId="2147470663"/>
            <ac:spMk id="36" creationId="{3F27E9D1-8480-7E83-2676-A53F18A68273}"/>
          </ac:spMkLst>
        </pc:spChg>
        <pc:spChg chg="mod">
          <ac:chgData name="Mathias Vercauteren" userId="fa5be325-c4b1-412f-aabb-20c14464bfb7" providerId="ADAL" clId="{25C97D6E-73B0-4140-96CD-2BA9D853D87A}" dt="2024-09-30T14:55:05.070" v="31799" actId="20577"/>
          <ac:spMkLst>
            <pc:docMk/>
            <pc:sldMk cId="1413020021" sldId="2147470663"/>
            <ac:spMk id="37" creationId="{3F378333-ADAD-2C9F-C827-06FD70AE2E08}"/>
          </ac:spMkLst>
        </pc:spChg>
        <pc:grpChg chg="add mod">
          <ac:chgData name="Mathias Vercauteren" userId="fa5be325-c4b1-412f-aabb-20c14464bfb7" providerId="ADAL" clId="{25C97D6E-73B0-4140-96CD-2BA9D853D87A}" dt="2024-09-30T14:54:53.993" v="31793" actId="1076"/>
          <ac:grpSpMkLst>
            <pc:docMk/>
            <pc:sldMk cId="1413020021" sldId="2147470663"/>
            <ac:grpSpMk id="16" creationId="{94E068D7-B197-AFAB-8D8A-1973C66849E2}"/>
          </ac:grpSpMkLst>
        </pc:grpChg>
        <pc:grpChg chg="add mod">
          <ac:chgData name="Mathias Vercauteren" userId="fa5be325-c4b1-412f-aabb-20c14464bfb7" providerId="ADAL" clId="{25C97D6E-73B0-4140-96CD-2BA9D853D87A}" dt="2024-09-30T14:55:00.880" v="31795" actId="164"/>
          <ac:grpSpMkLst>
            <pc:docMk/>
            <pc:sldMk cId="1413020021" sldId="2147470663"/>
            <ac:grpSpMk id="34" creationId="{962C1C6A-C78B-8A83-0643-ED1B9B6AE1B6}"/>
          </ac:grpSpMkLst>
        </pc:grpChg>
        <pc:grpChg chg="add mod">
          <ac:chgData name="Mathias Vercauteren" userId="fa5be325-c4b1-412f-aabb-20c14464bfb7" providerId="ADAL" clId="{25C97D6E-73B0-4140-96CD-2BA9D853D87A}" dt="2024-09-30T14:55:03.958" v="31797" actId="1076"/>
          <ac:grpSpMkLst>
            <pc:docMk/>
            <pc:sldMk cId="1413020021" sldId="2147470663"/>
            <ac:grpSpMk id="35" creationId="{F996DC29-E400-0790-2702-566BF58A7DA1}"/>
          </ac:grpSpMkLst>
        </pc:grpChg>
        <pc:picChg chg="mod">
          <ac:chgData name="Mathias Vercauteren" userId="fa5be325-c4b1-412f-aabb-20c14464bfb7" providerId="ADAL" clId="{25C97D6E-73B0-4140-96CD-2BA9D853D87A}" dt="2024-09-30T14:54:14.143" v="31766"/>
          <ac:picMkLst>
            <pc:docMk/>
            <pc:sldMk cId="1413020021" sldId="2147470663"/>
            <ac:picMk id="17" creationId="{7B932DEC-F7DF-ED05-2641-9D2F0EA295C7}"/>
          </ac:picMkLst>
        </pc:picChg>
        <pc:picChg chg="mod">
          <ac:chgData name="Mathias Vercauteren" userId="fa5be325-c4b1-412f-aabb-20c14464bfb7" providerId="ADAL" clId="{25C97D6E-73B0-4140-96CD-2BA9D853D87A}" dt="2024-09-30T14:54:14.143" v="31766"/>
          <ac:picMkLst>
            <pc:docMk/>
            <pc:sldMk cId="1413020021" sldId="2147470663"/>
            <ac:picMk id="20" creationId="{FDAD9B0B-AFC8-AF28-F674-02A42E38DD7E}"/>
          </ac:picMkLst>
        </pc:picChg>
      </pc:sldChg>
      <pc:sldChg chg="delSp modSp add mod modTransition">
        <pc:chgData name="Mathias Vercauteren" userId="fa5be325-c4b1-412f-aabb-20c14464bfb7" providerId="ADAL" clId="{25C97D6E-73B0-4140-96CD-2BA9D853D87A}" dt="2024-10-02T17:13:14.143" v="41813"/>
        <pc:sldMkLst>
          <pc:docMk/>
          <pc:sldMk cId="2362464098" sldId="2147470664"/>
        </pc:sldMkLst>
        <pc:spChg chg="mod">
          <ac:chgData name="Mathias Vercauteren" userId="fa5be325-c4b1-412f-aabb-20c14464bfb7" providerId="ADAL" clId="{25C97D6E-73B0-4140-96CD-2BA9D853D87A}" dt="2024-09-28T06:41:57.624" v="25233"/>
          <ac:spMkLst>
            <pc:docMk/>
            <pc:sldMk cId="2362464098" sldId="2147470664"/>
            <ac:spMk id="13" creationId="{04E5776D-423A-CBF5-F90E-440D64DB5FF2}"/>
          </ac:spMkLst>
        </pc:spChg>
        <pc:spChg chg="mod">
          <ac:chgData name="Mathias Vercauteren" userId="fa5be325-c4b1-412f-aabb-20c14464bfb7" providerId="ADAL" clId="{25C97D6E-73B0-4140-96CD-2BA9D853D87A}" dt="2024-09-28T06:42:00.517" v="25241" actId="20577"/>
          <ac:spMkLst>
            <pc:docMk/>
            <pc:sldMk cId="2362464098" sldId="2147470664"/>
            <ac:spMk id="14" creationId="{31577AC1-2CD2-A0FD-CDC5-4E3442B9C7E4}"/>
          </ac:spMkLst>
        </pc:spChg>
        <pc:spChg chg="del">
          <ac:chgData name="Mathias Vercauteren" userId="fa5be325-c4b1-412f-aabb-20c14464bfb7" providerId="ADAL" clId="{25C97D6E-73B0-4140-96CD-2BA9D853D87A}" dt="2024-09-28T06:41:58.490" v="25234" actId="478"/>
          <ac:spMkLst>
            <pc:docMk/>
            <pc:sldMk cId="2362464098" sldId="2147470664"/>
            <ac:spMk id="15" creationId="{3513A43F-EAE3-3B04-E8C7-921A8A187B4C}"/>
          </ac:spMkLst>
        </pc:spChg>
      </pc:sldChg>
      <pc:sldChg chg="addSp modSp add mod modTransition modAnim">
        <pc:chgData name="Mathias Vercauteren" userId="fa5be325-c4b1-412f-aabb-20c14464bfb7" providerId="ADAL" clId="{25C97D6E-73B0-4140-96CD-2BA9D853D87A}" dt="2024-10-02T17:13:14.143" v="41813"/>
        <pc:sldMkLst>
          <pc:docMk/>
          <pc:sldMk cId="3218461078" sldId="2147470665"/>
        </pc:sldMkLst>
        <pc:spChg chg="mod">
          <ac:chgData name="Mathias Vercauteren" userId="fa5be325-c4b1-412f-aabb-20c14464bfb7" providerId="ADAL" clId="{25C97D6E-73B0-4140-96CD-2BA9D853D87A}" dt="2024-09-28T06:42:45.983" v="25307" actId="20577"/>
          <ac:spMkLst>
            <pc:docMk/>
            <pc:sldMk cId="3218461078" sldId="2147470665"/>
            <ac:spMk id="13" creationId="{04E5776D-423A-CBF5-F90E-440D64DB5FF2}"/>
          </ac:spMkLst>
        </pc:spChg>
        <pc:spChg chg="mod">
          <ac:chgData name="Mathias Vercauteren" userId="fa5be325-c4b1-412f-aabb-20c14464bfb7" providerId="ADAL" clId="{25C97D6E-73B0-4140-96CD-2BA9D853D87A}" dt="2024-09-28T06:42:19.199" v="25260" actId="20577"/>
          <ac:spMkLst>
            <pc:docMk/>
            <pc:sldMk cId="3218461078" sldId="2147470665"/>
            <ac:spMk id="14" creationId="{31577AC1-2CD2-A0FD-CDC5-4E3442B9C7E4}"/>
          </ac:spMkLst>
        </pc:spChg>
        <pc:spChg chg="mod">
          <ac:chgData name="Mathias Vercauteren" userId="fa5be325-c4b1-412f-aabb-20c14464bfb7" providerId="ADAL" clId="{25C97D6E-73B0-4140-96CD-2BA9D853D87A}" dt="2024-09-28T06:42:15.954" v="25246"/>
          <ac:spMkLst>
            <pc:docMk/>
            <pc:sldMk cId="3218461078" sldId="2147470665"/>
            <ac:spMk id="16" creationId="{4E3ECA5A-9FB1-F40A-5F08-FA4A81FA3C98}"/>
          </ac:spMkLst>
        </pc:spChg>
        <pc:spChg chg="mod">
          <ac:chgData name="Mathias Vercauteren" userId="fa5be325-c4b1-412f-aabb-20c14464bfb7" providerId="ADAL" clId="{25C97D6E-73B0-4140-96CD-2BA9D853D87A}" dt="2024-09-28T06:42:15.954" v="25246"/>
          <ac:spMkLst>
            <pc:docMk/>
            <pc:sldMk cId="3218461078" sldId="2147470665"/>
            <ac:spMk id="21" creationId="{47308D4A-4963-9EC4-BEC2-049972380EDF}"/>
          </ac:spMkLst>
        </pc:spChg>
        <pc:spChg chg="mod">
          <ac:chgData name="Mathias Vercauteren" userId="fa5be325-c4b1-412f-aabb-20c14464bfb7" providerId="ADAL" clId="{25C97D6E-73B0-4140-96CD-2BA9D853D87A}" dt="2024-09-28T06:42:15.954" v="25246"/>
          <ac:spMkLst>
            <pc:docMk/>
            <pc:sldMk cId="3218461078" sldId="2147470665"/>
            <ac:spMk id="24" creationId="{4F037C47-724E-C1FD-970C-AC06F18042B2}"/>
          </ac:spMkLst>
        </pc:spChg>
        <pc:spChg chg="add mod">
          <ac:chgData name="Mathias Vercauteren" userId="fa5be325-c4b1-412f-aabb-20c14464bfb7" providerId="ADAL" clId="{25C97D6E-73B0-4140-96CD-2BA9D853D87A}" dt="2024-09-30T14:55:19.187" v="31801"/>
          <ac:spMkLst>
            <pc:docMk/>
            <pc:sldMk cId="3218461078" sldId="2147470665"/>
            <ac:spMk id="29" creationId="{488653F5-DDFA-6177-76F0-A5CADBFFA09B}"/>
          </ac:spMkLst>
        </pc:spChg>
        <pc:spChg chg="add mod">
          <ac:chgData name="Mathias Vercauteren" userId="fa5be325-c4b1-412f-aabb-20c14464bfb7" providerId="ADAL" clId="{25C97D6E-73B0-4140-96CD-2BA9D853D87A}" dt="2024-09-30T14:55:19.187" v="31801"/>
          <ac:spMkLst>
            <pc:docMk/>
            <pc:sldMk cId="3218461078" sldId="2147470665"/>
            <ac:spMk id="30" creationId="{BD4DD665-4A23-6FB6-2E93-D66AAA84C1AA}"/>
          </ac:spMkLst>
        </pc:spChg>
        <pc:spChg chg="add mod">
          <ac:chgData name="Mathias Vercauteren" userId="fa5be325-c4b1-412f-aabb-20c14464bfb7" providerId="ADAL" clId="{25C97D6E-73B0-4140-96CD-2BA9D853D87A}" dt="2024-09-30T14:55:19.187" v="31801"/>
          <ac:spMkLst>
            <pc:docMk/>
            <pc:sldMk cId="3218461078" sldId="2147470665"/>
            <ac:spMk id="31" creationId="{BC9AE275-5A02-1BC1-4632-F59594FAFA3F}"/>
          </ac:spMkLst>
        </pc:spChg>
        <pc:spChg chg="add mod">
          <ac:chgData name="Mathias Vercauteren" userId="fa5be325-c4b1-412f-aabb-20c14464bfb7" providerId="ADAL" clId="{25C97D6E-73B0-4140-96CD-2BA9D853D87A}" dt="2024-09-30T14:55:19.187" v="31801"/>
          <ac:spMkLst>
            <pc:docMk/>
            <pc:sldMk cId="3218461078" sldId="2147470665"/>
            <ac:spMk id="32" creationId="{37A0DB60-93C9-D9E9-1B6B-809627AA5A67}"/>
          </ac:spMkLst>
        </pc:spChg>
        <pc:spChg chg="add mod">
          <ac:chgData name="Mathias Vercauteren" userId="fa5be325-c4b1-412f-aabb-20c14464bfb7" providerId="ADAL" clId="{25C97D6E-73B0-4140-96CD-2BA9D853D87A}" dt="2024-09-30T14:55:19.187" v="31801"/>
          <ac:spMkLst>
            <pc:docMk/>
            <pc:sldMk cId="3218461078" sldId="2147470665"/>
            <ac:spMk id="33" creationId="{54058528-A38C-1889-D41D-8F0A980D3B56}"/>
          </ac:spMkLst>
        </pc:spChg>
        <pc:spChg chg="add mod">
          <ac:chgData name="Mathias Vercauteren" userId="fa5be325-c4b1-412f-aabb-20c14464bfb7" providerId="ADAL" clId="{25C97D6E-73B0-4140-96CD-2BA9D853D87A}" dt="2024-09-30T14:55:19.187" v="31801"/>
          <ac:spMkLst>
            <pc:docMk/>
            <pc:sldMk cId="3218461078" sldId="2147470665"/>
            <ac:spMk id="34" creationId="{FEC154A7-96AB-EC96-26C8-AF327F58BA06}"/>
          </ac:spMkLst>
        </pc:spChg>
        <pc:spChg chg="add mod">
          <ac:chgData name="Mathias Vercauteren" userId="fa5be325-c4b1-412f-aabb-20c14464bfb7" providerId="ADAL" clId="{25C97D6E-73B0-4140-96CD-2BA9D853D87A}" dt="2024-09-30T14:55:19.187" v="31801"/>
          <ac:spMkLst>
            <pc:docMk/>
            <pc:sldMk cId="3218461078" sldId="2147470665"/>
            <ac:spMk id="35" creationId="{9D7029FA-6561-6AF2-726F-21F379975B0D}"/>
          </ac:spMkLst>
        </pc:spChg>
        <pc:spChg chg="add mod">
          <ac:chgData name="Mathias Vercauteren" userId="fa5be325-c4b1-412f-aabb-20c14464bfb7" providerId="ADAL" clId="{25C97D6E-73B0-4140-96CD-2BA9D853D87A}" dt="2024-09-30T14:55:19.187" v="31801"/>
          <ac:spMkLst>
            <pc:docMk/>
            <pc:sldMk cId="3218461078" sldId="2147470665"/>
            <ac:spMk id="36" creationId="{4510D5B4-2947-B1AE-1317-3D0413315C1D}"/>
          </ac:spMkLst>
        </pc:spChg>
        <pc:spChg chg="add mod">
          <ac:chgData name="Mathias Vercauteren" userId="fa5be325-c4b1-412f-aabb-20c14464bfb7" providerId="ADAL" clId="{25C97D6E-73B0-4140-96CD-2BA9D853D87A}" dt="2024-09-30T14:55:19.187" v="31801"/>
          <ac:spMkLst>
            <pc:docMk/>
            <pc:sldMk cId="3218461078" sldId="2147470665"/>
            <ac:spMk id="37" creationId="{14C3EBBB-D85E-4300-2946-967536AEDDD4}"/>
          </ac:spMkLst>
        </pc:spChg>
        <pc:spChg chg="add mod">
          <ac:chgData name="Mathias Vercauteren" userId="fa5be325-c4b1-412f-aabb-20c14464bfb7" providerId="ADAL" clId="{25C97D6E-73B0-4140-96CD-2BA9D853D87A}" dt="2024-09-30T14:55:19.187" v="31801"/>
          <ac:spMkLst>
            <pc:docMk/>
            <pc:sldMk cId="3218461078" sldId="2147470665"/>
            <ac:spMk id="38" creationId="{5A5961BF-5EA1-43DE-CA23-C3A5BC825FCD}"/>
          </ac:spMkLst>
        </pc:spChg>
        <pc:spChg chg="add mod">
          <ac:chgData name="Mathias Vercauteren" userId="fa5be325-c4b1-412f-aabb-20c14464bfb7" providerId="ADAL" clId="{25C97D6E-73B0-4140-96CD-2BA9D853D87A}" dt="2024-09-30T14:55:19.187" v="31801"/>
          <ac:spMkLst>
            <pc:docMk/>
            <pc:sldMk cId="3218461078" sldId="2147470665"/>
            <ac:spMk id="39" creationId="{66E4B350-89FE-D8DA-3D5C-19C2D128F7C6}"/>
          </ac:spMkLst>
        </pc:spChg>
        <pc:spChg chg="mod">
          <ac:chgData name="Mathias Vercauteren" userId="fa5be325-c4b1-412f-aabb-20c14464bfb7" providerId="ADAL" clId="{25C97D6E-73B0-4140-96CD-2BA9D853D87A}" dt="2024-09-30T14:55:19.187" v="31801"/>
          <ac:spMkLst>
            <pc:docMk/>
            <pc:sldMk cId="3218461078" sldId="2147470665"/>
            <ac:spMk id="41" creationId="{7F1F0A21-1433-9D3D-C808-E6D88B645D2B}"/>
          </ac:spMkLst>
        </pc:spChg>
        <pc:spChg chg="mod">
          <ac:chgData name="Mathias Vercauteren" userId="fa5be325-c4b1-412f-aabb-20c14464bfb7" providerId="ADAL" clId="{25C97D6E-73B0-4140-96CD-2BA9D853D87A}" dt="2024-09-30T14:55:19.187" v="31801"/>
          <ac:spMkLst>
            <pc:docMk/>
            <pc:sldMk cId="3218461078" sldId="2147470665"/>
            <ac:spMk id="42" creationId="{C46FBF7C-E4C5-06CC-6719-5F50EA96B23A}"/>
          </ac:spMkLst>
        </pc:spChg>
        <pc:spChg chg="mod">
          <ac:chgData name="Mathias Vercauteren" userId="fa5be325-c4b1-412f-aabb-20c14464bfb7" providerId="ADAL" clId="{25C97D6E-73B0-4140-96CD-2BA9D853D87A}" dt="2024-09-30T14:55:19.187" v="31801"/>
          <ac:spMkLst>
            <pc:docMk/>
            <pc:sldMk cId="3218461078" sldId="2147470665"/>
            <ac:spMk id="44" creationId="{44BBC58F-2857-C3DD-177E-A66C42821031}"/>
          </ac:spMkLst>
        </pc:spChg>
        <pc:spChg chg="mod">
          <ac:chgData name="Mathias Vercauteren" userId="fa5be325-c4b1-412f-aabb-20c14464bfb7" providerId="ADAL" clId="{25C97D6E-73B0-4140-96CD-2BA9D853D87A}" dt="2024-09-30T14:55:19.187" v="31801"/>
          <ac:spMkLst>
            <pc:docMk/>
            <pc:sldMk cId="3218461078" sldId="2147470665"/>
            <ac:spMk id="45" creationId="{CEF8D67B-F8F7-CCA5-19E1-E72F119BAC27}"/>
          </ac:spMkLst>
        </pc:spChg>
        <pc:spChg chg="mod">
          <ac:chgData name="Mathias Vercauteren" userId="fa5be325-c4b1-412f-aabb-20c14464bfb7" providerId="ADAL" clId="{25C97D6E-73B0-4140-96CD-2BA9D853D87A}" dt="2024-09-30T14:55:27.092" v="31803" actId="571"/>
          <ac:spMkLst>
            <pc:docMk/>
            <pc:sldMk cId="3218461078" sldId="2147470665"/>
            <ac:spMk id="47" creationId="{E51ACB08-A9F7-4F73-E3C0-A5E5BE413B93}"/>
          </ac:spMkLst>
        </pc:spChg>
        <pc:grpChg chg="add mod">
          <ac:chgData name="Mathias Vercauteren" userId="fa5be325-c4b1-412f-aabb-20c14464bfb7" providerId="ADAL" clId="{25C97D6E-73B0-4140-96CD-2BA9D853D87A}" dt="2024-09-28T06:42:15.954" v="25246"/>
          <ac:grpSpMkLst>
            <pc:docMk/>
            <pc:sldMk cId="3218461078" sldId="2147470665"/>
            <ac:grpSpMk id="15" creationId="{DCBF1C61-6ED6-AA72-6774-4419664DF5B5}"/>
          </ac:grpSpMkLst>
        </pc:grpChg>
        <pc:grpChg chg="add mod">
          <ac:chgData name="Mathias Vercauteren" userId="fa5be325-c4b1-412f-aabb-20c14464bfb7" providerId="ADAL" clId="{25C97D6E-73B0-4140-96CD-2BA9D853D87A}" dt="2024-09-28T06:42:15.954" v="25246"/>
          <ac:grpSpMkLst>
            <pc:docMk/>
            <pc:sldMk cId="3218461078" sldId="2147470665"/>
            <ac:grpSpMk id="20" creationId="{617511C3-6584-B6BB-7409-3C4F88A8893F}"/>
          </ac:grpSpMkLst>
        </pc:grpChg>
        <pc:grpChg chg="add mod">
          <ac:chgData name="Mathias Vercauteren" userId="fa5be325-c4b1-412f-aabb-20c14464bfb7" providerId="ADAL" clId="{25C97D6E-73B0-4140-96CD-2BA9D853D87A}" dt="2024-09-28T06:42:15.954" v="25246"/>
          <ac:grpSpMkLst>
            <pc:docMk/>
            <pc:sldMk cId="3218461078" sldId="2147470665"/>
            <ac:grpSpMk id="23" creationId="{98EADE92-E41C-8917-0789-AFAB71F1F5A0}"/>
          </ac:grpSpMkLst>
        </pc:grpChg>
        <pc:grpChg chg="add mod">
          <ac:chgData name="Mathias Vercauteren" userId="fa5be325-c4b1-412f-aabb-20c14464bfb7" providerId="ADAL" clId="{25C97D6E-73B0-4140-96CD-2BA9D853D87A}" dt="2024-09-30T14:55:19.187" v="31801"/>
          <ac:grpSpMkLst>
            <pc:docMk/>
            <pc:sldMk cId="3218461078" sldId="2147470665"/>
            <ac:grpSpMk id="26" creationId="{4EA3F5B6-5884-92E1-CD04-C450405AFFE1}"/>
          </ac:grpSpMkLst>
        </pc:grpChg>
        <pc:grpChg chg="add mod">
          <ac:chgData name="Mathias Vercauteren" userId="fa5be325-c4b1-412f-aabb-20c14464bfb7" providerId="ADAL" clId="{25C97D6E-73B0-4140-96CD-2BA9D853D87A}" dt="2024-09-30T14:55:19.187" v="31801"/>
          <ac:grpSpMkLst>
            <pc:docMk/>
            <pc:sldMk cId="3218461078" sldId="2147470665"/>
            <ac:grpSpMk id="40" creationId="{2BBF2FBE-6684-F206-CE4D-85A3C257398B}"/>
          </ac:grpSpMkLst>
        </pc:grpChg>
        <pc:grpChg chg="add mod">
          <ac:chgData name="Mathias Vercauteren" userId="fa5be325-c4b1-412f-aabb-20c14464bfb7" providerId="ADAL" clId="{25C97D6E-73B0-4140-96CD-2BA9D853D87A}" dt="2024-09-30T14:55:19.187" v="31801"/>
          <ac:grpSpMkLst>
            <pc:docMk/>
            <pc:sldMk cId="3218461078" sldId="2147470665"/>
            <ac:grpSpMk id="43" creationId="{A001C50A-C61B-C97A-EFDF-F3F44DC34578}"/>
          </ac:grpSpMkLst>
        </pc:grpChg>
        <pc:grpChg chg="add mod">
          <ac:chgData name="Mathias Vercauteren" userId="fa5be325-c4b1-412f-aabb-20c14464bfb7" providerId="ADAL" clId="{25C97D6E-73B0-4140-96CD-2BA9D853D87A}" dt="2024-09-30T14:55:27.092" v="31803" actId="571"/>
          <ac:grpSpMkLst>
            <pc:docMk/>
            <pc:sldMk cId="3218461078" sldId="2147470665"/>
            <ac:grpSpMk id="46" creationId="{EC85D2D6-573B-AA73-B590-11D4376576AA}"/>
          </ac:grpSpMkLst>
        </pc:grpChg>
        <pc:picChg chg="mod">
          <ac:chgData name="Mathias Vercauteren" userId="fa5be325-c4b1-412f-aabb-20c14464bfb7" providerId="ADAL" clId="{25C97D6E-73B0-4140-96CD-2BA9D853D87A}" dt="2024-09-28T06:42:15.954" v="25246"/>
          <ac:picMkLst>
            <pc:docMk/>
            <pc:sldMk cId="3218461078" sldId="2147470665"/>
            <ac:picMk id="17" creationId="{AD72A4CF-68D4-69A8-D0B6-7206D2FA5230}"/>
          </ac:picMkLst>
        </pc:picChg>
        <pc:picChg chg="mod">
          <ac:chgData name="Mathias Vercauteren" userId="fa5be325-c4b1-412f-aabb-20c14464bfb7" providerId="ADAL" clId="{25C97D6E-73B0-4140-96CD-2BA9D853D87A}" dt="2024-09-28T06:42:15.954" v="25246"/>
          <ac:picMkLst>
            <pc:docMk/>
            <pc:sldMk cId="3218461078" sldId="2147470665"/>
            <ac:picMk id="22" creationId="{95C38EB2-81BA-C56D-0292-CD8F1714FCEC}"/>
          </ac:picMkLst>
        </pc:picChg>
        <pc:picChg chg="mod">
          <ac:chgData name="Mathias Vercauteren" userId="fa5be325-c4b1-412f-aabb-20c14464bfb7" providerId="ADAL" clId="{25C97D6E-73B0-4140-96CD-2BA9D853D87A}" dt="2024-09-28T06:42:15.954" v="25246"/>
          <ac:picMkLst>
            <pc:docMk/>
            <pc:sldMk cId="3218461078" sldId="2147470665"/>
            <ac:picMk id="25" creationId="{23B13807-8D22-0CCD-C7D9-273EBC55A959}"/>
          </ac:picMkLst>
        </pc:picChg>
        <pc:picChg chg="mod">
          <ac:chgData name="Mathias Vercauteren" userId="fa5be325-c4b1-412f-aabb-20c14464bfb7" providerId="ADAL" clId="{25C97D6E-73B0-4140-96CD-2BA9D853D87A}" dt="2024-09-30T14:55:19.187" v="31801"/>
          <ac:picMkLst>
            <pc:docMk/>
            <pc:sldMk cId="3218461078" sldId="2147470665"/>
            <ac:picMk id="27" creationId="{E049A6B5-F5FE-B05C-F052-BC76BB22AB19}"/>
          </ac:picMkLst>
        </pc:picChg>
        <pc:picChg chg="mod">
          <ac:chgData name="Mathias Vercauteren" userId="fa5be325-c4b1-412f-aabb-20c14464bfb7" providerId="ADAL" clId="{25C97D6E-73B0-4140-96CD-2BA9D853D87A}" dt="2024-09-30T14:55:19.187" v="31801"/>
          <ac:picMkLst>
            <pc:docMk/>
            <pc:sldMk cId="3218461078" sldId="2147470665"/>
            <ac:picMk id="28" creationId="{620F71F9-30E4-EDF6-56A9-4DD08D70078E}"/>
          </ac:picMkLst>
        </pc:picChg>
        <pc:picChg chg="mod">
          <ac:chgData name="Mathias Vercauteren" userId="fa5be325-c4b1-412f-aabb-20c14464bfb7" providerId="ADAL" clId="{25C97D6E-73B0-4140-96CD-2BA9D853D87A}" dt="2024-09-30T14:55:27.092" v="31803" actId="571"/>
          <ac:picMkLst>
            <pc:docMk/>
            <pc:sldMk cId="3218461078" sldId="2147470665"/>
            <ac:picMk id="48" creationId="{18F4BDDD-1219-A946-669F-CBE597516393}"/>
          </ac:picMkLst>
        </pc:picChg>
      </pc:sldChg>
      <pc:sldChg chg="modSp add mod modTransition">
        <pc:chgData name="Mathias Vercauteren" userId="fa5be325-c4b1-412f-aabb-20c14464bfb7" providerId="ADAL" clId="{25C97D6E-73B0-4140-96CD-2BA9D853D87A}" dt="2024-10-02T17:13:14.143" v="41813"/>
        <pc:sldMkLst>
          <pc:docMk/>
          <pc:sldMk cId="1725473242" sldId="2147470666"/>
        </pc:sldMkLst>
        <pc:spChg chg="mod">
          <ac:chgData name="Mathias Vercauteren" userId="fa5be325-c4b1-412f-aabb-20c14464bfb7" providerId="ADAL" clId="{25C97D6E-73B0-4140-96CD-2BA9D853D87A}" dt="2024-09-28T06:48:19.645" v="25317" actId="207"/>
          <ac:spMkLst>
            <pc:docMk/>
            <pc:sldMk cId="1725473242" sldId="2147470666"/>
            <ac:spMk id="13" creationId="{51325468-819C-68B6-C716-186F2C1FB0E7}"/>
          </ac:spMkLst>
        </pc:spChg>
        <pc:spChg chg="mod">
          <ac:chgData name="Mathias Vercauteren" userId="fa5be325-c4b1-412f-aabb-20c14464bfb7" providerId="ADAL" clId="{25C97D6E-73B0-4140-96CD-2BA9D853D87A}" dt="2024-09-28T06:48:16.747" v="25316" actId="207"/>
          <ac:spMkLst>
            <pc:docMk/>
            <pc:sldMk cId="1725473242" sldId="2147470666"/>
            <ac:spMk id="14" creationId="{05E694FF-F10B-97B9-6314-04359950B0E4}"/>
          </ac:spMkLst>
        </pc:spChg>
        <pc:spChg chg="mod">
          <ac:chgData name="Mathias Vercauteren" userId="fa5be325-c4b1-412f-aabb-20c14464bfb7" providerId="ADAL" clId="{25C97D6E-73B0-4140-96CD-2BA9D853D87A}" dt="2024-09-28T06:50:49.406" v="25372" actId="20577"/>
          <ac:spMkLst>
            <pc:docMk/>
            <pc:sldMk cId="1725473242" sldId="2147470666"/>
            <ac:spMk id="17" creationId="{E27B0E0A-F484-A83A-F9A3-897DE37D0DE1}"/>
          </ac:spMkLst>
        </pc:spChg>
      </pc:sldChg>
      <pc:sldChg chg="modSp add del mod">
        <pc:chgData name="Mathias Vercauteren" userId="fa5be325-c4b1-412f-aabb-20c14464bfb7" providerId="ADAL" clId="{25C97D6E-73B0-4140-96CD-2BA9D853D87A}" dt="2024-09-28T06:43:10.778" v="25312" actId="47"/>
        <pc:sldMkLst>
          <pc:docMk/>
          <pc:sldMk cId="2332308847" sldId="2147470666"/>
        </pc:sldMkLst>
        <pc:spChg chg="mod">
          <ac:chgData name="Mathias Vercauteren" userId="fa5be325-c4b1-412f-aabb-20c14464bfb7" providerId="ADAL" clId="{25C97D6E-73B0-4140-96CD-2BA9D853D87A}" dt="2024-09-28T06:43:00.364" v="25311" actId="20577"/>
          <ac:spMkLst>
            <pc:docMk/>
            <pc:sldMk cId="2332308847" sldId="2147470666"/>
            <ac:spMk id="14" creationId="{31577AC1-2CD2-A0FD-CDC5-4E3442B9C7E4}"/>
          </ac:spMkLst>
        </pc:spChg>
      </pc:sldChg>
      <pc:sldChg chg="modSp add mod modTransition">
        <pc:chgData name="Mathias Vercauteren" userId="fa5be325-c4b1-412f-aabb-20c14464bfb7" providerId="ADAL" clId="{25C97D6E-73B0-4140-96CD-2BA9D853D87A}" dt="2024-10-02T17:13:14.143" v="41813"/>
        <pc:sldMkLst>
          <pc:docMk/>
          <pc:sldMk cId="4253036573" sldId="2147470667"/>
        </pc:sldMkLst>
        <pc:spChg chg="mod">
          <ac:chgData name="Mathias Vercauteren" userId="fa5be325-c4b1-412f-aabb-20c14464bfb7" providerId="ADAL" clId="{25C97D6E-73B0-4140-96CD-2BA9D853D87A}" dt="2024-09-28T06:48:24.535" v="25336" actId="20577"/>
          <ac:spMkLst>
            <pc:docMk/>
            <pc:sldMk cId="4253036573" sldId="2147470667"/>
            <ac:spMk id="2" creationId="{C8A5EBF4-6C0B-E82E-DCF7-55720A2C10FD}"/>
          </ac:spMkLst>
        </pc:spChg>
        <pc:spChg chg="mod">
          <ac:chgData name="Mathias Vercauteren" userId="fa5be325-c4b1-412f-aabb-20c14464bfb7" providerId="ADAL" clId="{25C97D6E-73B0-4140-96CD-2BA9D853D87A}" dt="2024-09-28T06:48:28.303" v="25338" actId="20577"/>
          <ac:spMkLst>
            <pc:docMk/>
            <pc:sldMk cId="4253036573" sldId="2147470667"/>
            <ac:spMk id="3" creationId="{2C780633-A572-3BD2-CECD-F71BC5FF8723}"/>
          </ac:spMkLst>
        </pc:spChg>
        <pc:spChg chg="mod">
          <ac:chgData name="Mathias Vercauteren" userId="fa5be325-c4b1-412f-aabb-20c14464bfb7" providerId="ADAL" clId="{25C97D6E-73B0-4140-96CD-2BA9D853D87A}" dt="2024-09-28T06:49:32.527" v="25352" actId="20577"/>
          <ac:spMkLst>
            <pc:docMk/>
            <pc:sldMk cId="4253036573" sldId="2147470667"/>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2366488310" sldId="2147470668"/>
        </pc:sldMkLst>
        <pc:spChg chg="mod">
          <ac:chgData name="Mathias Vercauteren" userId="fa5be325-c4b1-412f-aabb-20c14464bfb7" providerId="ADAL" clId="{25C97D6E-73B0-4140-96CD-2BA9D853D87A}" dt="2024-09-28T06:49:39.499" v="25354" actId="207"/>
          <ac:spMkLst>
            <pc:docMk/>
            <pc:sldMk cId="2366488310" sldId="2147470668"/>
            <ac:spMk id="11" creationId="{AB62074C-1E74-9D61-2D01-3F0C7BBFE769}"/>
          </ac:spMkLst>
        </pc:spChg>
        <pc:spChg chg="mod">
          <ac:chgData name="Mathias Vercauteren" userId="fa5be325-c4b1-412f-aabb-20c14464bfb7" providerId="ADAL" clId="{25C97D6E-73B0-4140-96CD-2BA9D853D87A}" dt="2024-09-28T06:49:56.824" v="25362" actId="207"/>
          <ac:spMkLst>
            <pc:docMk/>
            <pc:sldMk cId="2366488310" sldId="2147470668"/>
            <ac:spMk id="12" creationId="{83E212AC-47E9-57F0-A32C-37D92E9281D8}"/>
          </ac:spMkLst>
        </pc:spChg>
        <pc:spChg chg="del">
          <ac:chgData name="Mathias Vercauteren" userId="fa5be325-c4b1-412f-aabb-20c14464bfb7" providerId="ADAL" clId="{25C97D6E-73B0-4140-96CD-2BA9D853D87A}" dt="2024-09-28T06:50:00.426" v="25363" actId="478"/>
          <ac:spMkLst>
            <pc:docMk/>
            <pc:sldMk cId="2366488310" sldId="2147470668"/>
            <ac:spMk id="17" creationId="{E27B0E0A-F484-A83A-F9A3-897DE37D0DE1}"/>
          </ac:spMkLst>
        </pc:spChg>
        <pc:picChg chg="add mod">
          <ac:chgData name="Mathias Vercauteren" userId="fa5be325-c4b1-412f-aabb-20c14464bfb7" providerId="ADAL" clId="{25C97D6E-73B0-4140-96CD-2BA9D853D87A}" dt="2024-09-28T06:50:08.906" v="25365" actId="1076"/>
          <ac:picMkLst>
            <pc:docMk/>
            <pc:sldMk cId="2366488310" sldId="2147470668"/>
            <ac:picMk id="13" creationId="{4F4F3899-00DC-E4D4-F141-0C656A38DB96}"/>
          </ac:picMkLst>
        </pc:picChg>
        <pc:picChg chg="add mod">
          <ac:chgData name="Mathias Vercauteren" userId="fa5be325-c4b1-412f-aabb-20c14464bfb7" providerId="ADAL" clId="{25C97D6E-73B0-4140-96CD-2BA9D853D87A}" dt="2024-09-28T06:50:08.906" v="25365" actId="1076"/>
          <ac:picMkLst>
            <pc:docMk/>
            <pc:sldMk cId="2366488310" sldId="2147470668"/>
            <ac:picMk id="14" creationId="{98926DA3-0102-28B4-3157-AA8821FB5DCC}"/>
          </ac:picMkLst>
        </pc:picChg>
      </pc:sldChg>
      <pc:sldChg chg="modSp add mod modTransition">
        <pc:chgData name="Mathias Vercauteren" userId="fa5be325-c4b1-412f-aabb-20c14464bfb7" providerId="ADAL" clId="{25C97D6E-73B0-4140-96CD-2BA9D853D87A}" dt="2024-10-02T17:13:14.143" v="41813"/>
        <pc:sldMkLst>
          <pc:docMk/>
          <pc:sldMk cId="651406710" sldId="2147470669"/>
        </pc:sldMkLst>
        <pc:spChg chg="mod">
          <ac:chgData name="Mathias Vercauteren" userId="fa5be325-c4b1-412f-aabb-20c14464bfb7" providerId="ADAL" clId="{25C97D6E-73B0-4140-96CD-2BA9D853D87A}" dt="2024-09-28T06:51:56.068" v="25427" actId="207"/>
          <ac:spMkLst>
            <pc:docMk/>
            <pc:sldMk cId="651406710" sldId="2147470669"/>
            <ac:spMk id="17" creationId="{E27B0E0A-F484-A83A-F9A3-897DE37D0DE1}"/>
          </ac:spMkLst>
        </pc:spChg>
        <pc:spChg chg="mod">
          <ac:chgData name="Mathias Vercauteren" userId="fa5be325-c4b1-412f-aabb-20c14464bfb7" providerId="ADAL" clId="{25C97D6E-73B0-4140-96CD-2BA9D853D87A}" dt="2024-09-28T06:49:54.738" v="25361" actId="207"/>
          <ac:spMkLst>
            <pc:docMk/>
            <pc:sldMk cId="651406710" sldId="2147470669"/>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117233474" sldId="2147470670"/>
        </pc:sldMkLst>
        <pc:spChg chg="add mod">
          <ac:chgData name="Mathias Vercauteren" userId="fa5be325-c4b1-412f-aabb-20c14464bfb7" providerId="ADAL" clId="{25C97D6E-73B0-4140-96CD-2BA9D853D87A}" dt="2024-09-28T06:55:51.507" v="25441" actId="207"/>
          <ac:spMkLst>
            <pc:docMk/>
            <pc:sldMk cId="3117233474" sldId="2147470670"/>
            <ac:spMk id="13" creationId="{D908D75C-A6B5-55A7-4C58-B915A0771FE1}"/>
          </ac:spMkLst>
        </pc:spChg>
        <pc:spChg chg="add mod">
          <ac:chgData name="Mathias Vercauteren" userId="fa5be325-c4b1-412f-aabb-20c14464bfb7" providerId="ADAL" clId="{25C97D6E-73B0-4140-96CD-2BA9D853D87A}" dt="2024-09-28T06:55:16.157" v="25431"/>
          <ac:spMkLst>
            <pc:docMk/>
            <pc:sldMk cId="3117233474" sldId="2147470670"/>
            <ac:spMk id="14" creationId="{66651515-89D1-2F7D-CFFE-77C23B1CE506}"/>
          </ac:spMkLst>
        </pc:spChg>
        <pc:spChg chg="del">
          <ac:chgData name="Mathias Vercauteren" userId="fa5be325-c4b1-412f-aabb-20c14464bfb7" providerId="ADAL" clId="{25C97D6E-73B0-4140-96CD-2BA9D853D87A}" dt="2024-09-28T06:52:07.146" v="25428" actId="478"/>
          <ac:spMkLst>
            <pc:docMk/>
            <pc:sldMk cId="3117233474" sldId="2147470670"/>
            <ac:spMk id="17" creationId="{E27B0E0A-F484-A83A-F9A3-897DE37D0DE1}"/>
          </ac:spMkLst>
        </pc:spChg>
        <pc:spChg chg="mod">
          <ac:chgData name="Mathias Vercauteren" userId="fa5be325-c4b1-412f-aabb-20c14464bfb7" providerId="ADAL" clId="{25C97D6E-73B0-4140-96CD-2BA9D853D87A}" dt="2024-09-28T06:49:46.723" v="25358" actId="207"/>
          <ac:spMkLst>
            <pc:docMk/>
            <pc:sldMk cId="3117233474" sldId="2147470670"/>
            <ac:spMk id="19" creationId="{2F91A056-A17A-2799-101A-9A3A706300CC}"/>
          </ac:spMkLst>
        </pc:spChg>
      </pc:sldChg>
      <pc:sldChg chg="modSp add mod modTransition">
        <pc:chgData name="Mathias Vercauteren" userId="fa5be325-c4b1-412f-aabb-20c14464bfb7" providerId="ADAL" clId="{25C97D6E-73B0-4140-96CD-2BA9D853D87A}" dt="2024-10-02T17:13:14.143" v="41813"/>
        <pc:sldMkLst>
          <pc:docMk/>
          <pc:sldMk cId="2485256889" sldId="2147470671"/>
        </pc:sldMkLst>
        <pc:spChg chg="mod">
          <ac:chgData name="Mathias Vercauteren" userId="fa5be325-c4b1-412f-aabb-20c14464bfb7" providerId="ADAL" clId="{25C97D6E-73B0-4140-96CD-2BA9D853D87A}" dt="2024-09-28T06:57:30.344" v="25548" actId="20577"/>
          <ac:spMkLst>
            <pc:docMk/>
            <pc:sldMk cId="2485256889" sldId="2147470671"/>
            <ac:spMk id="13" creationId="{D908D75C-A6B5-55A7-4C58-B915A0771FE1}"/>
          </ac:spMkLst>
        </pc:spChg>
        <pc:spChg chg="mod">
          <ac:chgData name="Mathias Vercauteren" userId="fa5be325-c4b1-412f-aabb-20c14464bfb7" providerId="ADAL" clId="{25C97D6E-73B0-4140-96CD-2BA9D853D87A}" dt="2024-09-28T06:56:18.145" v="25444"/>
          <ac:spMkLst>
            <pc:docMk/>
            <pc:sldMk cId="2485256889" sldId="2147470671"/>
            <ac:spMk id="14" creationId="{66651515-89D1-2F7D-CFFE-77C23B1CE506}"/>
          </ac:spMkLst>
        </pc:spChg>
      </pc:sldChg>
      <pc:sldChg chg="modSp add mod modTransition">
        <pc:chgData name="Mathias Vercauteren" userId="fa5be325-c4b1-412f-aabb-20c14464bfb7" providerId="ADAL" clId="{25C97D6E-73B0-4140-96CD-2BA9D853D87A}" dt="2024-10-02T17:13:14.143" v="41813"/>
        <pc:sldMkLst>
          <pc:docMk/>
          <pc:sldMk cId="3582557947" sldId="2147470672"/>
        </pc:sldMkLst>
        <pc:spChg chg="mod">
          <ac:chgData name="Mathias Vercauteren" userId="fa5be325-c4b1-412f-aabb-20c14464bfb7" providerId="ADAL" clId="{25C97D6E-73B0-4140-96CD-2BA9D853D87A}" dt="2024-09-28T07:02:16.066" v="25576" actId="207"/>
          <ac:spMkLst>
            <pc:docMk/>
            <pc:sldMk cId="3582557947" sldId="2147470672"/>
            <ac:spMk id="13" creationId="{D908D75C-A6B5-55A7-4C58-B915A0771FE1}"/>
          </ac:spMkLst>
        </pc:spChg>
        <pc:spChg chg="mod">
          <ac:chgData name="Mathias Vercauteren" userId="fa5be325-c4b1-412f-aabb-20c14464bfb7" providerId="ADAL" clId="{25C97D6E-73B0-4140-96CD-2BA9D853D87A}" dt="2024-09-28T06:58:00.790" v="25552" actId="20577"/>
          <ac:spMkLst>
            <pc:docMk/>
            <pc:sldMk cId="3582557947" sldId="2147470672"/>
            <ac:spMk id="14" creationId="{66651515-89D1-2F7D-CFFE-77C23B1CE506}"/>
          </ac:spMkLst>
        </pc:spChg>
      </pc:sldChg>
      <pc:sldChg chg="add del">
        <pc:chgData name="Mathias Vercauteren" userId="fa5be325-c4b1-412f-aabb-20c14464bfb7" providerId="ADAL" clId="{25C97D6E-73B0-4140-96CD-2BA9D853D87A}" dt="2024-09-28T07:01:04.816" v="25563" actId="47"/>
        <pc:sldMkLst>
          <pc:docMk/>
          <pc:sldMk cId="1117388287" sldId="2147470673"/>
        </pc:sldMkLst>
      </pc:sldChg>
      <pc:sldChg chg="addSp delSp modSp add del mod">
        <pc:chgData name="Mathias Vercauteren" userId="fa5be325-c4b1-412f-aabb-20c14464bfb7" providerId="ADAL" clId="{25C97D6E-73B0-4140-96CD-2BA9D853D87A}" dt="2024-09-30T15:11:08.450" v="31805" actId="47"/>
        <pc:sldMkLst>
          <pc:docMk/>
          <pc:sldMk cId="2060621002" sldId="2147470673"/>
        </pc:sldMkLst>
        <pc:spChg chg="del mod">
          <ac:chgData name="Mathias Vercauteren" userId="fa5be325-c4b1-412f-aabb-20c14464bfb7" providerId="ADAL" clId="{25C97D6E-73B0-4140-96CD-2BA9D853D87A}" dt="2024-09-30T13:11:27.759" v="30685" actId="478"/>
          <ac:spMkLst>
            <pc:docMk/>
            <pc:sldMk cId="2060621002" sldId="2147470673"/>
            <ac:spMk id="13" creationId="{D908D75C-A6B5-55A7-4C58-B915A0771FE1}"/>
          </ac:spMkLst>
        </pc:spChg>
        <pc:spChg chg="add mod">
          <ac:chgData name="Mathias Vercauteren" userId="fa5be325-c4b1-412f-aabb-20c14464bfb7" providerId="ADAL" clId="{25C97D6E-73B0-4140-96CD-2BA9D853D87A}" dt="2024-09-30T13:11:28.058" v="30686"/>
          <ac:spMkLst>
            <pc:docMk/>
            <pc:sldMk cId="2060621002" sldId="2147470673"/>
            <ac:spMk id="15" creationId="{67B51092-402E-EEAB-F9A5-5808671F7B96}"/>
          </ac:spMkLst>
        </pc:spChg>
      </pc:sldChg>
      <pc:sldChg chg="modSp add mod modTransition">
        <pc:chgData name="Mathias Vercauteren" userId="fa5be325-c4b1-412f-aabb-20c14464bfb7" providerId="ADAL" clId="{25C97D6E-73B0-4140-96CD-2BA9D853D87A}" dt="2024-10-02T17:13:14.143" v="41813"/>
        <pc:sldMkLst>
          <pc:docMk/>
          <pc:sldMk cId="247384083" sldId="2147470674"/>
        </pc:sldMkLst>
        <pc:spChg chg="mod">
          <ac:chgData name="Mathias Vercauteren" userId="fa5be325-c4b1-412f-aabb-20c14464bfb7" providerId="ADAL" clId="{25C97D6E-73B0-4140-96CD-2BA9D853D87A}" dt="2024-09-28T07:03:55.918" v="25610" actId="207"/>
          <ac:spMkLst>
            <pc:docMk/>
            <pc:sldMk cId="247384083" sldId="2147470674"/>
            <ac:spMk id="13" creationId="{D908D75C-A6B5-55A7-4C58-B915A0771FE1}"/>
          </ac:spMkLst>
        </pc:spChg>
        <pc:spChg chg="mod">
          <ac:chgData name="Mathias Vercauteren" userId="fa5be325-c4b1-412f-aabb-20c14464bfb7" providerId="ADAL" clId="{25C97D6E-73B0-4140-96CD-2BA9D853D87A}" dt="2024-09-28T07:03:35.401" v="25600" actId="20577"/>
          <ac:spMkLst>
            <pc:docMk/>
            <pc:sldMk cId="247384083" sldId="2147470674"/>
            <ac:spMk id="14" creationId="{66651515-89D1-2F7D-CFFE-77C23B1CE506}"/>
          </ac:spMkLst>
        </pc:spChg>
      </pc:sldChg>
      <pc:sldChg chg="modSp add mod modTransition">
        <pc:chgData name="Mathias Vercauteren" userId="fa5be325-c4b1-412f-aabb-20c14464bfb7" providerId="ADAL" clId="{25C97D6E-73B0-4140-96CD-2BA9D853D87A}" dt="2024-10-02T17:13:14.143" v="41813"/>
        <pc:sldMkLst>
          <pc:docMk/>
          <pc:sldMk cId="745211916" sldId="2147470675"/>
        </pc:sldMkLst>
        <pc:spChg chg="mod">
          <ac:chgData name="Mathias Vercauteren" userId="fa5be325-c4b1-412f-aabb-20c14464bfb7" providerId="ADAL" clId="{25C97D6E-73B0-4140-96CD-2BA9D853D87A}" dt="2024-09-28T07:06:45.340" v="25612" actId="1076"/>
          <ac:spMkLst>
            <pc:docMk/>
            <pc:sldMk cId="745211916" sldId="2147470675"/>
            <ac:spMk id="6" creationId="{1854F6CD-49D2-94F0-5B48-A8E3CBFB0239}"/>
          </ac:spMkLst>
        </pc:spChg>
        <pc:spChg chg="mod">
          <ac:chgData name="Mathias Vercauteren" userId="fa5be325-c4b1-412f-aabb-20c14464bfb7" providerId="ADAL" clId="{25C97D6E-73B0-4140-96CD-2BA9D853D87A}" dt="2024-09-28T07:07:43.116" v="25656" actId="1038"/>
          <ac:spMkLst>
            <pc:docMk/>
            <pc:sldMk cId="745211916" sldId="2147470675"/>
            <ac:spMk id="7" creationId="{7BB28655-F895-8310-388A-9B17EDBC4798}"/>
          </ac:spMkLst>
        </pc:spChg>
        <pc:spChg chg="mod">
          <ac:chgData name="Mathias Vercauteren" userId="fa5be325-c4b1-412f-aabb-20c14464bfb7" providerId="ADAL" clId="{25C97D6E-73B0-4140-96CD-2BA9D853D87A}" dt="2024-09-28T07:06:57.424" v="25631" actId="207"/>
          <ac:spMkLst>
            <pc:docMk/>
            <pc:sldMk cId="745211916" sldId="2147470675"/>
            <ac:spMk id="13" creationId="{51325468-819C-68B6-C716-186F2C1FB0E7}"/>
          </ac:spMkLst>
        </pc:spChg>
        <pc:spChg chg="mod">
          <ac:chgData name="Mathias Vercauteren" userId="fa5be325-c4b1-412f-aabb-20c14464bfb7" providerId="ADAL" clId="{25C97D6E-73B0-4140-96CD-2BA9D853D87A}" dt="2024-09-28T07:09:06.322" v="25686" actId="207"/>
          <ac:spMkLst>
            <pc:docMk/>
            <pc:sldMk cId="745211916" sldId="2147470675"/>
            <ac:spMk id="15" creationId="{400CBB89-013E-E262-53F1-07E584AB1940}"/>
          </ac:spMkLst>
        </pc:spChg>
        <pc:spChg chg="mod">
          <ac:chgData name="Mathias Vercauteren" userId="fa5be325-c4b1-412f-aabb-20c14464bfb7" providerId="ADAL" clId="{25C97D6E-73B0-4140-96CD-2BA9D853D87A}" dt="2024-09-28T07:09:06.322" v="25686" actId="207"/>
          <ac:spMkLst>
            <pc:docMk/>
            <pc:sldMk cId="745211916" sldId="2147470675"/>
            <ac:spMk id="16" creationId="{483D1BCA-0FE8-6DEA-D08E-42D698F4232C}"/>
          </ac:spMkLst>
        </pc:spChg>
        <pc:spChg chg="mod">
          <ac:chgData name="Mathias Vercauteren" userId="fa5be325-c4b1-412f-aabb-20c14464bfb7" providerId="ADAL" clId="{25C97D6E-73B0-4140-96CD-2BA9D853D87A}" dt="2024-09-28T07:09:37.490" v="25694" actId="207"/>
          <ac:spMkLst>
            <pc:docMk/>
            <pc:sldMk cId="745211916" sldId="2147470675"/>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705756956" sldId="2147470676"/>
        </pc:sldMkLst>
        <pc:spChg chg="mod">
          <ac:chgData name="Mathias Vercauteren" userId="fa5be325-c4b1-412f-aabb-20c14464bfb7" providerId="ADAL" clId="{25C97D6E-73B0-4140-96CD-2BA9D853D87A}" dt="2024-09-30T07:52:33.022" v="29050" actId="20577"/>
          <ac:spMkLst>
            <pc:docMk/>
            <pc:sldMk cId="1705756956" sldId="2147470676"/>
            <ac:spMk id="2" creationId="{C8A5EBF4-6C0B-E82E-DCF7-55720A2C10FD}"/>
          </ac:spMkLst>
        </pc:spChg>
        <pc:spChg chg="mod">
          <ac:chgData name="Mathias Vercauteren" userId="fa5be325-c4b1-412f-aabb-20c14464bfb7" providerId="ADAL" clId="{25C97D6E-73B0-4140-96CD-2BA9D853D87A}" dt="2024-09-30T07:52:45.932" v="29068"/>
          <ac:spMkLst>
            <pc:docMk/>
            <pc:sldMk cId="1705756956" sldId="2147470676"/>
            <ac:spMk id="9" creationId="{AC6CCCC1-7047-5E1C-DB16-17028920BBC5}"/>
          </ac:spMkLst>
        </pc:spChg>
        <pc:spChg chg="mod">
          <ac:chgData name="Mathias Vercauteren" userId="fa5be325-c4b1-412f-aabb-20c14464bfb7" providerId="ADAL" clId="{25C97D6E-73B0-4140-96CD-2BA9D853D87A}" dt="2024-09-28T07:09:11.415" v="25688" actId="207"/>
          <ac:spMkLst>
            <pc:docMk/>
            <pc:sldMk cId="1705756956" sldId="2147470676"/>
            <ac:spMk id="15" creationId="{400CBB89-013E-E262-53F1-07E584AB1940}"/>
          </ac:spMkLst>
        </pc:spChg>
        <pc:spChg chg="mod">
          <ac:chgData name="Mathias Vercauteren" userId="fa5be325-c4b1-412f-aabb-20c14464bfb7" providerId="ADAL" clId="{25C97D6E-73B0-4140-96CD-2BA9D853D87A}" dt="2024-09-28T07:11:34.491" v="25779" actId="20577"/>
          <ac:spMkLst>
            <pc:docMk/>
            <pc:sldMk cId="1705756956" sldId="2147470676"/>
            <ac:spMk id="17" creationId="{E27B0E0A-F484-A83A-F9A3-897DE37D0DE1}"/>
          </ac:spMkLst>
        </pc:spChg>
        <pc:spChg chg="mod">
          <ac:chgData name="Mathias Vercauteren" userId="fa5be325-c4b1-412f-aabb-20c14464bfb7" providerId="ADAL" clId="{25C97D6E-73B0-4140-96CD-2BA9D853D87A}" dt="2024-09-30T07:52:45.932" v="29068"/>
          <ac:spMkLst>
            <pc:docMk/>
            <pc:sldMk cId="1705756956" sldId="2147470676"/>
            <ac:spMk id="20" creationId="{27738856-0739-60BF-AE2A-11F21C29CAF3}"/>
          </ac:spMkLst>
        </pc:spChg>
        <pc:spChg chg="mod">
          <ac:chgData name="Mathias Vercauteren" userId="fa5be325-c4b1-412f-aabb-20c14464bfb7" providerId="ADAL" clId="{25C97D6E-73B0-4140-96CD-2BA9D853D87A}" dt="2024-09-30T07:52:45.932" v="29068"/>
          <ac:spMkLst>
            <pc:docMk/>
            <pc:sldMk cId="1705756956" sldId="2147470676"/>
            <ac:spMk id="21" creationId="{82576638-F41E-7BB5-5597-2741FC97F5BA}"/>
          </ac:spMkLst>
        </pc:spChg>
        <pc:spChg chg="add mod">
          <ac:chgData name="Mathias Vercauteren" userId="fa5be325-c4b1-412f-aabb-20c14464bfb7" providerId="ADAL" clId="{25C97D6E-73B0-4140-96CD-2BA9D853D87A}" dt="2024-09-30T07:52:49.067" v="29069" actId="20577"/>
          <ac:spMkLst>
            <pc:docMk/>
            <pc:sldMk cId="1705756956" sldId="2147470676"/>
            <ac:spMk id="22" creationId="{EFAF1597-B387-3691-DE10-9BEB1F2EC1AB}"/>
          </ac:spMkLst>
        </pc:spChg>
        <pc:grpChg chg="del">
          <ac:chgData name="Mathias Vercauteren" userId="fa5be325-c4b1-412f-aabb-20c14464bfb7" providerId="ADAL" clId="{25C97D6E-73B0-4140-96CD-2BA9D853D87A}" dt="2024-09-30T07:52:45.743" v="29067" actId="478"/>
          <ac:grpSpMkLst>
            <pc:docMk/>
            <pc:sldMk cId="1705756956" sldId="2147470676"/>
            <ac:grpSpMk id="3" creationId="{2F0497DE-B3C2-C4A5-ADBE-F706D8AE4B67}"/>
          </ac:grpSpMkLst>
        </pc:grpChg>
        <pc:grpChg chg="add mod">
          <ac:chgData name="Mathias Vercauteren" userId="fa5be325-c4b1-412f-aabb-20c14464bfb7" providerId="ADAL" clId="{25C97D6E-73B0-4140-96CD-2BA9D853D87A}" dt="2024-09-30T07:52:45.932" v="29068"/>
          <ac:grpSpMkLst>
            <pc:docMk/>
            <pc:sldMk cId="1705756956" sldId="2147470676"/>
            <ac:grpSpMk id="8" creationId="{ED2548B3-89E6-F329-3765-081FA557308E}"/>
          </ac:grpSpMkLst>
        </pc:grpChg>
        <pc:grpChg chg="mod">
          <ac:chgData name="Mathias Vercauteren" userId="fa5be325-c4b1-412f-aabb-20c14464bfb7" providerId="ADAL" clId="{25C97D6E-73B0-4140-96CD-2BA9D853D87A}" dt="2024-09-30T07:52:45.932" v="29068"/>
          <ac:grpSpMkLst>
            <pc:docMk/>
            <pc:sldMk cId="1705756956" sldId="2147470676"/>
            <ac:grpSpMk id="10" creationId="{BC6F5716-93ED-4A1E-799F-F44C8DBC1C04}"/>
          </ac:grpSpMkLst>
        </pc:grpChg>
      </pc:sldChg>
      <pc:sldChg chg="addSp delSp modSp add mod modTransition">
        <pc:chgData name="Mathias Vercauteren" userId="fa5be325-c4b1-412f-aabb-20c14464bfb7" providerId="ADAL" clId="{25C97D6E-73B0-4140-96CD-2BA9D853D87A}" dt="2024-10-02T17:13:14.143" v="41813"/>
        <pc:sldMkLst>
          <pc:docMk/>
          <pc:sldMk cId="4209228230" sldId="2147470677"/>
        </pc:sldMkLst>
        <pc:spChg chg="mod">
          <ac:chgData name="Mathias Vercauteren" userId="fa5be325-c4b1-412f-aabb-20c14464bfb7" providerId="ADAL" clId="{25C97D6E-73B0-4140-96CD-2BA9D853D87A}" dt="2024-09-30T07:52:39.988" v="29066" actId="20577"/>
          <ac:spMkLst>
            <pc:docMk/>
            <pc:sldMk cId="4209228230" sldId="2147470677"/>
            <ac:spMk id="2" creationId="{C8A5EBF4-6C0B-E82E-DCF7-55720A2C10FD}"/>
          </ac:spMkLst>
        </pc:spChg>
        <pc:spChg chg="mod">
          <ac:chgData name="Mathias Vercauteren" userId="fa5be325-c4b1-412f-aabb-20c14464bfb7" providerId="ADAL" clId="{25C97D6E-73B0-4140-96CD-2BA9D853D87A}" dt="2024-09-30T07:52:52.461" v="29071"/>
          <ac:spMkLst>
            <pc:docMk/>
            <pc:sldMk cId="4209228230" sldId="2147470677"/>
            <ac:spMk id="9" creationId="{1AF82D53-DB2B-2ACE-DA87-BF281149C13E}"/>
          </ac:spMkLst>
        </pc:spChg>
        <pc:spChg chg="mod">
          <ac:chgData name="Mathias Vercauteren" userId="fa5be325-c4b1-412f-aabb-20c14464bfb7" providerId="ADAL" clId="{25C97D6E-73B0-4140-96CD-2BA9D853D87A}" dt="2024-09-28T07:10:41.179" v="25729" actId="207"/>
          <ac:spMkLst>
            <pc:docMk/>
            <pc:sldMk cId="4209228230" sldId="2147470677"/>
            <ac:spMk id="15" creationId="{400CBB89-013E-E262-53F1-07E584AB1940}"/>
          </ac:spMkLst>
        </pc:spChg>
        <pc:spChg chg="mod">
          <ac:chgData name="Mathias Vercauteren" userId="fa5be325-c4b1-412f-aabb-20c14464bfb7" providerId="ADAL" clId="{25C97D6E-73B0-4140-96CD-2BA9D853D87A}" dt="2024-09-28T07:10:38.294" v="25727" actId="207"/>
          <ac:spMkLst>
            <pc:docMk/>
            <pc:sldMk cId="4209228230" sldId="2147470677"/>
            <ac:spMk id="16" creationId="{483D1BCA-0FE8-6DEA-D08E-42D698F4232C}"/>
          </ac:spMkLst>
        </pc:spChg>
        <pc:spChg chg="mod">
          <ac:chgData name="Mathias Vercauteren" userId="fa5be325-c4b1-412f-aabb-20c14464bfb7" providerId="ADAL" clId="{25C97D6E-73B0-4140-96CD-2BA9D853D87A}" dt="2024-09-28T07:11:49.920" v="25786" actId="20577"/>
          <ac:spMkLst>
            <pc:docMk/>
            <pc:sldMk cId="4209228230" sldId="2147470677"/>
            <ac:spMk id="17" creationId="{E27B0E0A-F484-A83A-F9A3-897DE37D0DE1}"/>
          </ac:spMkLst>
        </pc:spChg>
        <pc:spChg chg="mod">
          <ac:chgData name="Mathias Vercauteren" userId="fa5be325-c4b1-412f-aabb-20c14464bfb7" providerId="ADAL" clId="{25C97D6E-73B0-4140-96CD-2BA9D853D87A}" dt="2024-09-30T07:52:52.461" v="29071"/>
          <ac:spMkLst>
            <pc:docMk/>
            <pc:sldMk cId="4209228230" sldId="2147470677"/>
            <ac:spMk id="20" creationId="{8EB08CC9-98DF-4993-BF82-AB8BDEAE9CE8}"/>
          </ac:spMkLst>
        </pc:spChg>
        <pc:spChg chg="mod">
          <ac:chgData name="Mathias Vercauteren" userId="fa5be325-c4b1-412f-aabb-20c14464bfb7" providerId="ADAL" clId="{25C97D6E-73B0-4140-96CD-2BA9D853D87A}" dt="2024-09-30T07:52:52.461" v="29071"/>
          <ac:spMkLst>
            <pc:docMk/>
            <pc:sldMk cId="4209228230" sldId="2147470677"/>
            <ac:spMk id="21" creationId="{FC2E3137-46C7-D377-B37E-6CEA2EAB0055}"/>
          </ac:spMkLst>
        </pc:spChg>
        <pc:spChg chg="add mod">
          <ac:chgData name="Mathias Vercauteren" userId="fa5be325-c4b1-412f-aabb-20c14464bfb7" providerId="ADAL" clId="{25C97D6E-73B0-4140-96CD-2BA9D853D87A}" dt="2024-09-30T07:52:54.785" v="29072" actId="20577"/>
          <ac:spMkLst>
            <pc:docMk/>
            <pc:sldMk cId="4209228230" sldId="2147470677"/>
            <ac:spMk id="22" creationId="{C040AD81-7108-8314-49F5-7DDF887FE4B0}"/>
          </ac:spMkLst>
        </pc:spChg>
        <pc:grpChg chg="del">
          <ac:chgData name="Mathias Vercauteren" userId="fa5be325-c4b1-412f-aabb-20c14464bfb7" providerId="ADAL" clId="{25C97D6E-73B0-4140-96CD-2BA9D853D87A}" dt="2024-09-30T07:52:52.291" v="29070" actId="478"/>
          <ac:grpSpMkLst>
            <pc:docMk/>
            <pc:sldMk cId="4209228230" sldId="2147470677"/>
            <ac:grpSpMk id="3" creationId="{2F0497DE-B3C2-C4A5-ADBE-F706D8AE4B67}"/>
          </ac:grpSpMkLst>
        </pc:grpChg>
        <pc:grpChg chg="add mod">
          <ac:chgData name="Mathias Vercauteren" userId="fa5be325-c4b1-412f-aabb-20c14464bfb7" providerId="ADAL" clId="{25C97D6E-73B0-4140-96CD-2BA9D853D87A}" dt="2024-09-30T07:52:52.461" v="29071"/>
          <ac:grpSpMkLst>
            <pc:docMk/>
            <pc:sldMk cId="4209228230" sldId="2147470677"/>
            <ac:grpSpMk id="8" creationId="{C76BF8C4-528D-027B-C85E-E59A615B23B4}"/>
          </ac:grpSpMkLst>
        </pc:grpChg>
        <pc:grpChg chg="mod">
          <ac:chgData name="Mathias Vercauteren" userId="fa5be325-c4b1-412f-aabb-20c14464bfb7" providerId="ADAL" clId="{25C97D6E-73B0-4140-96CD-2BA9D853D87A}" dt="2024-09-30T07:52:52.461" v="29071"/>
          <ac:grpSpMkLst>
            <pc:docMk/>
            <pc:sldMk cId="4209228230" sldId="2147470677"/>
            <ac:grpSpMk id="10" creationId="{841FF907-07B1-8A50-5258-CCE2B24AC57F}"/>
          </ac:grpSpMkLst>
        </pc:grpChg>
      </pc:sldChg>
      <pc:sldChg chg="delSp modSp add mod modTransition delAnim">
        <pc:chgData name="Mathias Vercauteren" userId="fa5be325-c4b1-412f-aabb-20c14464bfb7" providerId="ADAL" clId="{25C97D6E-73B0-4140-96CD-2BA9D853D87A}" dt="2024-10-02T17:13:14.143" v="41813"/>
        <pc:sldMkLst>
          <pc:docMk/>
          <pc:sldMk cId="1378334409" sldId="2147470678"/>
        </pc:sldMkLst>
        <pc:spChg chg="mod">
          <ac:chgData name="Mathias Vercauteren" userId="fa5be325-c4b1-412f-aabb-20c14464bfb7" providerId="ADAL" clId="{25C97D6E-73B0-4140-96CD-2BA9D853D87A}" dt="2024-09-28T07:12:43.401" v="25794"/>
          <ac:spMkLst>
            <pc:docMk/>
            <pc:sldMk cId="1378334409" sldId="2147470678"/>
            <ac:spMk id="2" creationId="{C8A5EBF4-6C0B-E82E-DCF7-55720A2C10FD}"/>
          </ac:spMkLst>
        </pc:spChg>
        <pc:spChg chg="mod">
          <ac:chgData name="Mathias Vercauteren" userId="fa5be325-c4b1-412f-aabb-20c14464bfb7" providerId="ADAL" clId="{25C97D6E-73B0-4140-96CD-2BA9D853D87A}" dt="2024-09-28T07:19:55.450" v="25869" actId="14100"/>
          <ac:spMkLst>
            <pc:docMk/>
            <pc:sldMk cId="1378334409" sldId="2147470678"/>
            <ac:spMk id="7" creationId="{F7C36655-2E16-0561-F9BA-BF0CFFE83E44}"/>
          </ac:spMkLst>
        </pc:spChg>
        <pc:spChg chg="mod">
          <ac:chgData name="Mathias Vercauteren" userId="fa5be325-c4b1-412f-aabb-20c14464bfb7" providerId="ADAL" clId="{25C97D6E-73B0-4140-96CD-2BA9D853D87A}" dt="2024-09-28T07:20:20.316" v="25896" actId="20577"/>
          <ac:spMkLst>
            <pc:docMk/>
            <pc:sldMk cId="1378334409" sldId="2147470678"/>
            <ac:spMk id="8" creationId="{D05FA02D-357C-A576-5342-6567DF726834}"/>
          </ac:spMkLst>
        </pc:spChg>
        <pc:spChg chg="mod">
          <ac:chgData name="Mathias Vercauteren" userId="fa5be325-c4b1-412f-aabb-20c14464bfb7" providerId="ADAL" clId="{25C97D6E-73B0-4140-96CD-2BA9D853D87A}" dt="2024-09-28T07:12:36.233" v="25793" actId="20577"/>
          <ac:spMkLst>
            <pc:docMk/>
            <pc:sldMk cId="1378334409" sldId="2147470678"/>
            <ac:spMk id="13" creationId="{D6300AAD-95D7-1C1A-AE99-5004CC3CB63B}"/>
          </ac:spMkLst>
        </pc:spChg>
        <pc:spChg chg="mod">
          <ac:chgData name="Mathias Vercauteren" userId="fa5be325-c4b1-412f-aabb-20c14464bfb7" providerId="ADAL" clId="{25C97D6E-73B0-4140-96CD-2BA9D853D87A}" dt="2024-09-28T07:16:54.403" v="25800" actId="20577"/>
          <ac:spMkLst>
            <pc:docMk/>
            <pc:sldMk cId="1378334409" sldId="2147470678"/>
            <ac:spMk id="15" creationId="{C5383845-5027-3AB2-0B09-4A05B5E7D9D1}"/>
          </ac:spMkLst>
        </pc:spChg>
        <pc:spChg chg="mod">
          <ac:chgData name="Mathias Vercauteren" userId="fa5be325-c4b1-412f-aabb-20c14464bfb7" providerId="ADAL" clId="{25C97D6E-73B0-4140-96CD-2BA9D853D87A}" dt="2024-09-28T07:17:46.672" v="25805"/>
          <ac:spMkLst>
            <pc:docMk/>
            <pc:sldMk cId="1378334409" sldId="2147470678"/>
            <ac:spMk id="17" creationId="{B9A66F3B-4E59-FB1B-4DE2-AFE695BCD06F}"/>
          </ac:spMkLst>
        </pc:spChg>
        <pc:grpChg chg="mod">
          <ac:chgData name="Mathias Vercauteren" userId="fa5be325-c4b1-412f-aabb-20c14464bfb7" providerId="ADAL" clId="{25C97D6E-73B0-4140-96CD-2BA9D853D87A}" dt="2024-09-28T07:19:53.047" v="25868" actId="14100"/>
          <ac:grpSpMkLst>
            <pc:docMk/>
            <pc:sldMk cId="1378334409" sldId="2147470678"/>
            <ac:grpSpMk id="6" creationId="{A1BA582F-BD47-01BE-F61F-373312D2C5A7}"/>
          </ac:grpSpMkLst>
        </pc:grpChg>
        <pc:grpChg chg="del">
          <ac:chgData name="Mathias Vercauteren" userId="fa5be325-c4b1-412f-aabb-20c14464bfb7" providerId="ADAL" clId="{25C97D6E-73B0-4140-96CD-2BA9D853D87A}" dt="2024-09-28T07:19:13.312" v="25806" actId="478"/>
          <ac:grpSpMkLst>
            <pc:docMk/>
            <pc:sldMk cId="1378334409" sldId="2147470678"/>
            <ac:grpSpMk id="9" creationId="{56C0331A-0021-9F91-B633-D041138DFB4B}"/>
          </ac:grpSpMkLst>
        </pc:grpChg>
      </pc:sldChg>
      <pc:sldChg chg="modSp add mod modTransition">
        <pc:chgData name="Mathias Vercauteren" userId="fa5be325-c4b1-412f-aabb-20c14464bfb7" providerId="ADAL" clId="{25C97D6E-73B0-4140-96CD-2BA9D853D87A}" dt="2024-10-02T17:13:14.143" v="41813"/>
        <pc:sldMkLst>
          <pc:docMk/>
          <pc:sldMk cId="3165180141" sldId="2147470679"/>
        </pc:sldMkLst>
        <pc:spChg chg="mod">
          <ac:chgData name="Mathias Vercauteren" userId="fa5be325-c4b1-412f-aabb-20c14464bfb7" providerId="ADAL" clId="{25C97D6E-73B0-4140-96CD-2BA9D853D87A}" dt="2024-09-28T11:00:36.753" v="25980" actId="20577"/>
          <ac:spMkLst>
            <pc:docMk/>
            <pc:sldMk cId="3165180141" sldId="2147470679"/>
            <ac:spMk id="2" creationId="{C8A5EBF4-6C0B-E82E-DCF7-55720A2C10FD}"/>
          </ac:spMkLst>
        </pc:spChg>
        <pc:spChg chg="mod">
          <ac:chgData name="Mathias Vercauteren" userId="fa5be325-c4b1-412f-aabb-20c14464bfb7" providerId="ADAL" clId="{25C97D6E-73B0-4140-96CD-2BA9D853D87A}" dt="2024-09-28T10:56:54.515" v="25962" actId="207"/>
          <ac:spMkLst>
            <pc:docMk/>
            <pc:sldMk cId="3165180141" sldId="2147470679"/>
            <ac:spMk id="3" creationId="{B7DCDBBB-F45C-23AA-5086-613C3D5BC501}"/>
          </ac:spMkLst>
        </pc:spChg>
        <pc:spChg chg="mod">
          <ac:chgData name="Mathias Vercauteren" userId="fa5be325-c4b1-412f-aabb-20c14464bfb7" providerId="ADAL" clId="{25C97D6E-73B0-4140-96CD-2BA9D853D87A}" dt="2024-09-28T10:42:46.993" v="25903" actId="20577"/>
          <ac:spMkLst>
            <pc:docMk/>
            <pc:sldMk cId="3165180141" sldId="2147470679"/>
            <ac:spMk id="7" creationId="{C1343108-129F-BE5E-B30F-AAF3B417A8B5}"/>
          </ac:spMkLst>
        </pc:spChg>
        <pc:spChg chg="mod">
          <ac:chgData name="Mathias Vercauteren" userId="fa5be325-c4b1-412f-aabb-20c14464bfb7" providerId="ADAL" clId="{25C97D6E-73B0-4140-96CD-2BA9D853D87A}" dt="2024-09-28T10:42:44.080" v="25901" actId="20577"/>
          <ac:spMkLst>
            <pc:docMk/>
            <pc:sldMk cId="3165180141" sldId="2147470679"/>
            <ac:spMk id="9" creationId="{7B6AEFAF-A56B-6ACD-F31C-66149F5BA3F4}"/>
          </ac:spMkLst>
        </pc:spChg>
        <pc:spChg chg="mod">
          <ac:chgData name="Mathias Vercauteren" userId="fa5be325-c4b1-412f-aabb-20c14464bfb7" providerId="ADAL" clId="{25C97D6E-73B0-4140-96CD-2BA9D853D87A}" dt="2024-09-28T11:01:31.671" v="25986"/>
          <ac:spMkLst>
            <pc:docMk/>
            <pc:sldMk cId="3165180141" sldId="2147470679"/>
            <ac:spMk id="11" creationId="{5797B189-DC6D-F7F5-3562-7C02BEBA4C56}"/>
          </ac:spMkLst>
        </pc:spChg>
      </pc:sldChg>
      <pc:sldChg chg="addSp delSp modSp add mod modTransition delAnim">
        <pc:chgData name="Mathias Vercauteren" userId="fa5be325-c4b1-412f-aabb-20c14464bfb7" providerId="ADAL" clId="{25C97D6E-73B0-4140-96CD-2BA9D853D87A}" dt="2024-10-02T17:13:14.143" v="41813"/>
        <pc:sldMkLst>
          <pc:docMk/>
          <pc:sldMk cId="198306797" sldId="2147470680"/>
        </pc:sldMkLst>
        <pc:spChg chg="mod">
          <ac:chgData name="Mathias Vercauteren" userId="fa5be325-c4b1-412f-aabb-20c14464bfb7" providerId="ADAL" clId="{25C97D6E-73B0-4140-96CD-2BA9D853D87A}" dt="2024-09-30T13:55:19.299" v="31032" actId="6549"/>
          <ac:spMkLst>
            <pc:docMk/>
            <pc:sldMk cId="198306797" sldId="2147470680"/>
            <ac:spMk id="2" creationId="{C8A5EBF4-6C0B-E82E-DCF7-55720A2C10FD}"/>
          </ac:spMkLst>
        </pc:spChg>
        <pc:spChg chg="mod">
          <ac:chgData name="Mathias Vercauteren" userId="fa5be325-c4b1-412f-aabb-20c14464bfb7" providerId="ADAL" clId="{25C97D6E-73B0-4140-96CD-2BA9D853D87A}" dt="2024-09-28T11:03:58.180" v="26044" actId="20577"/>
          <ac:spMkLst>
            <pc:docMk/>
            <pc:sldMk cId="198306797" sldId="2147470680"/>
            <ac:spMk id="3" creationId="{B7DCDBBB-F45C-23AA-5086-613C3D5BC501}"/>
          </ac:spMkLst>
        </pc:spChg>
        <pc:spChg chg="add mod">
          <ac:chgData name="Mathias Vercauteren" userId="fa5be325-c4b1-412f-aabb-20c14464bfb7" providerId="ADAL" clId="{25C97D6E-73B0-4140-96CD-2BA9D853D87A}" dt="2024-09-29T11:03:49.616" v="26224" actId="20577"/>
          <ac:spMkLst>
            <pc:docMk/>
            <pc:sldMk cId="198306797" sldId="2147470680"/>
            <ac:spMk id="6" creationId="{F747D949-487A-3E62-8C06-44A54C0DB66D}"/>
          </ac:spMkLst>
        </pc:spChg>
        <pc:spChg chg="add mod">
          <ac:chgData name="Mathias Vercauteren" userId="fa5be325-c4b1-412f-aabb-20c14464bfb7" providerId="ADAL" clId="{25C97D6E-73B0-4140-96CD-2BA9D853D87A}" dt="2024-09-28T11:03:51.626" v="26041" actId="1076"/>
          <ac:spMkLst>
            <pc:docMk/>
            <pc:sldMk cId="198306797" sldId="2147470680"/>
            <ac:spMk id="7" creationId="{AB14A0D3-DA32-677E-2DD1-EFE86E4744D8}"/>
          </ac:spMkLst>
        </pc:spChg>
        <pc:spChg chg="mod">
          <ac:chgData name="Mathias Vercauteren" userId="fa5be325-c4b1-412f-aabb-20c14464bfb7" providerId="ADAL" clId="{25C97D6E-73B0-4140-96CD-2BA9D853D87A}" dt="2024-09-28T11:02:37.168" v="26026"/>
          <ac:spMkLst>
            <pc:docMk/>
            <pc:sldMk cId="198306797" sldId="2147470680"/>
            <ac:spMk id="11" creationId="{5797B189-DC6D-F7F5-3562-7C02BEBA4C56}"/>
          </ac:spMkLst>
        </pc:spChg>
        <pc:spChg chg="mod">
          <ac:chgData name="Mathias Vercauteren" userId="fa5be325-c4b1-412f-aabb-20c14464bfb7" providerId="ADAL" clId="{25C97D6E-73B0-4140-96CD-2BA9D853D87A}" dt="2024-09-28T10:57:19.900" v="25964" actId="20577"/>
          <ac:spMkLst>
            <pc:docMk/>
            <pc:sldMk cId="198306797" sldId="2147470680"/>
            <ac:spMk id="19" creationId="{36FB0741-CB26-B133-FEFC-24D866908354}"/>
          </ac:spMkLst>
        </pc:spChg>
        <pc:spChg chg="mod">
          <ac:chgData name="Mathias Vercauteren" userId="fa5be325-c4b1-412f-aabb-20c14464bfb7" providerId="ADAL" clId="{25C97D6E-73B0-4140-96CD-2BA9D853D87A}" dt="2024-09-28T10:57:21.895" v="25970" actId="20577"/>
          <ac:spMkLst>
            <pc:docMk/>
            <pc:sldMk cId="198306797" sldId="2147470680"/>
            <ac:spMk id="21" creationId="{F5A0972E-7CC2-D1B3-64DA-E27870F48F26}"/>
          </ac:spMkLst>
        </pc:spChg>
        <pc:spChg chg="del">
          <ac:chgData name="Mathias Vercauteren" userId="fa5be325-c4b1-412f-aabb-20c14464bfb7" providerId="ADAL" clId="{25C97D6E-73B0-4140-96CD-2BA9D853D87A}" dt="2024-09-28T11:02:40.390" v="26027" actId="478"/>
          <ac:spMkLst>
            <pc:docMk/>
            <pc:sldMk cId="198306797" sldId="2147470680"/>
            <ac:spMk id="23" creationId="{5922B32D-F4B2-1A81-F3F7-60B0C7D90786}"/>
          </ac:spMkLst>
        </pc:spChg>
        <pc:grpChg chg="del mod">
          <ac:chgData name="Mathias Vercauteren" userId="fa5be325-c4b1-412f-aabb-20c14464bfb7" providerId="ADAL" clId="{25C97D6E-73B0-4140-96CD-2BA9D853D87A}" dt="2024-09-28T11:03:42.660" v="26040" actId="478"/>
          <ac:grpSpMkLst>
            <pc:docMk/>
            <pc:sldMk cId="198306797" sldId="2147470680"/>
            <ac:grpSpMk id="12" creationId="{07637DED-A8BE-5BEE-3073-CD9D59DF0AB1}"/>
          </ac:grpSpMkLst>
        </pc:grpChg>
      </pc:sldChg>
      <pc:sldChg chg="addSp delSp modSp add mod modTransition">
        <pc:chgData name="Mathias Vercauteren" userId="fa5be325-c4b1-412f-aabb-20c14464bfb7" providerId="ADAL" clId="{25C97D6E-73B0-4140-96CD-2BA9D853D87A}" dt="2024-10-02T17:13:14.143" v="41813"/>
        <pc:sldMkLst>
          <pc:docMk/>
          <pc:sldMk cId="1814766801" sldId="2147470681"/>
        </pc:sldMkLst>
        <pc:spChg chg="mod">
          <ac:chgData name="Mathias Vercauteren" userId="fa5be325-c4b1-412f-aabb-20c14464bfb7" providerId="ADAL" clId="{25C97D6E-73B0-4140-96CD-2BA9D853D87A}" dt="2024-09-29T11:04:37.504" v="26226"/>
          <ac:spMkLst>
            <pc:docMk/>
            <pc:sldMk cId="1814766801" sldId="2147470681"/>
            <ac:spMk id="2" creationId="{C8A5EBF4-6C0B-E82E-DCF7-55720A2C10FD}"/>
          </ac:spMkLst>
        </pc:spChg>
        <pc:spChg chg="add mod">
          <ac:chgData name="Mathias Vercauteren" userId="fa5be325-c4b1-412f-aabb-20c14464bfb7" providerId="ADAL" clId="{25C97D6E-73B0-4140-96CD-2BA9D853D87A}" dt="2024-09-30T06:13:19.123" v="27884" actId="14100"/>
          <ac:spMkLst>
            <pc:docMk/>
            <pc:sldMk cId="1814766801" sldId="2147470681"/>
            <ac:spMk id="6" creationId="{276CFED7-CE47-DDC1-AD6B-470A814D8932}"/>
          </ac:spMkLst>
        </pc:spChg>
        <pc:spChg chg="add mod">
          <ac:chgData name="Mathias Vercauteren" userId="fa5be325-c4b1-412f-aabb-20c14464bfb7" providerId="ADAL" clId="{25C97D6E-73B0-4140-96CD-2BA9D853D87A}" dt="2024-09-30T06:15:06.971" v="27942" actId="14100"/>
          <ac:spMkLst>
            <pc:docMk/>
            <pc:sldMk cId="1814766801" sldId="2147470681"/>
            <ac:spMk id="7" creationId="{E1092009-2955-7905-D418-A81E845D06AF}"/>
          </ac:spMkLst>
        </pc:spChg>
        <pc:spChg chg="add del mod">
          <ac:chgData name="Mathias Vercauteren" userId="fa5be325-c4b1-412f-aabb-20c14464bfb7" providerId="ADAL" clId="{25C97D6E-73B0-4140-96CD-2BA9D853D87A}" dt="2024-09-30T07:51:31.623" v="29021" actId="478"/>
          <ac:spMkLst>
            <pc:docMk/>
            <pc:sldMk cId="1814766801" sldId="2147470681"/>
            <ac:spMk id="8" creationId="{F43FFF77-B7F2-64D4-CA8D-E91119D1FDC0}"/>
          </ac:spMkLst>
        </pc:spChg>
        <pc:spChg chg="add del mod">
          <ac:chgData name="Mathias Vercauteren" userId="fa5be325-c4b1-412f-aabb-20c14464bfb7" providerId="ADAL" clId="{25C97D6E-73B0-4140-96CD-2BA9D853D87A}" dt="2024-09-30T07:51:31.623" v="29021" actId="478"/>
          <ac:spMkLst>
            <pc:docMk/>
            <pc:sldMk cId="1814766801" sldId="2147470681"/>
            <ac:spMk id="9" creationId="{240085B7-C27E-0EBB-9D09-BDED2F1FE6D0}"/>
          </ac:spMkLst>
        </pc:spChg>
        <pc:spChg chg="add del mod">
          <ac:chgData name="Mathias Vercauteren" userId="fa5be325-c4b1-412f-aabb-20c14464bfb7" providerId="ADAL" clId="{25C97D6E-73B0-4140-96CD-2BA9D853D87A}" dt="2024-09-30T07:51:31.623" v="29021" actId="478"/>
          <ac:spMkLst>
            <pc:docMk/>
            <pc:sldMk cId="1814766801" sldId="2147470681"/>
            <ac:spMk id="10" creationId="{E237B43B-C580-30E8-23E5-3C4913BAAE36}"/>
          </ac:spMkLst>
        </pc:spChg>
        <pc:spChg chg="mod">
          <ac:chgData name="Mathias Vercauteren" userId="fa5be325-c4b1-412f-aabb-20c14464bfb7" providerId="ADAL" clId="{25C97D6E-73B0-4140-96CD-2BA9D853D87A}" dt="2024-09-28T10:57:29.521" v="25977" actId="20577"/>
          <ac:spMkLst>
            <pc:docMk/>
            <pc:sldMk cId="1814766801" sldId="2147470681"/>
            <ac:spMk id="11" creationId="{0B82FA1D-08B5-AA1D-FEAF-85C1530B8916}"/>
          </ac:spMkLst>
        </pc:spChg>
        <pc:spChg chg="mod">
          <ac:chgData name="Mathias Vercauteren" userId="fa5be325-c4b1-412f-aabb-20c14464bfb7" providerId="ADAL" clId="{25C97D6E-73B0-4140-96CD-2BA9D853D87A}" dt="2024-09-29T11:04:49.003" v="26241" actId="20577"/>
          <ac:spMkLst>
            <pc:docMk/>
            <pc:sldMk cId="1814766801" sldId="2147470681"/>
            <ac:spMk id="13" creationId="{51325468-819C-68B6-C716-186F2C1FB0E7}"/>
          </ac:spMkLst>
        </pc:spChg>
        <pc:spChg chg="del">
          <ac:chgData name="Mathias Vercauteren" userId="fa5be325-c4b1-412f-aabb-20c14464bfb7" providerId="ADAL" clId="{25C97D6E-73B0-4140-96CD-2BA9D853D87A}" dt="2024-09-29T11:04:57.749" v="26242" actId="478"/>
          <ac:spMkLst>
            <pc:docMk/>
            <pc:sldMk cId="1814766801" sldId="2147470681"/>
            <ac:spMk id="16" creationId="{483D1BCA-0FE8-6DEA-D08E-42D698F4232C}"/>
          </ac:spMkLst>
        </pc:spChg>
        <pc:spChg chg="add del mod">
          <ac:chgData name="Mathias Vercauteren" userId="fa5be325-c4b1-412f-aabb-20c14464bfb7" providerId="ADAL" clId="{25C97D6E-73B0-4140-96CD-2BA9D853D87A}" dt="2024-09-30T06:14:00.306" v="27902" actId="478"/>
          <ac:spMkLst>
            <pc:docMk/>
            <pc:sldMk cId="1814766801" sldId="2147470681"/>
            <ac:spMk id="16" creationId="{B8E7702A-5AC4-642E-4DB7-58BC41F8228C}"/>
          </ac:spMkLst>
        </pc:spChg>
        <pc:spChg chg="mod">
          <ac:chgData name="Mathias Vercauteren" userId="fa5be325-c4b1-412f-aabb-20c14464bfb7" providerId="ADAL" clId="{25C97D6E-73B0-4140-96CD-2BA9D853D87A}" dt="2024-09-29T11:06:32.622" v="26251" actId="27636"/>
          <ac:spMkLst>
            <pc:docMk/>
            <pc:sldMk cId="1814766801" sldId="2147470681"/>
            <ac:spMk id="17" creationId="{E27B0E0A-F484-A83A-F9A3-897DE37D0DE1}"/>
          </ac:spMkLst>
        </pc:spChg>
        <pc:spChg chg="mod">
          <ac:chgData name="Mathias Vercauteren" userId="fa5be325-c4b1-412f-aabb-20c14464bfb7" providerId="ADAL" clId="{25C97D6E-73B0-4140-96CD-2BA9D853D87A}" dt="2024-09-28T10:57:25.668" v="25976" actId="20577"/>
          <ac:spMkLst>
            <pc:docMk/>
            <pc:sldMk cId="1814766801" sldId="2147470681"/>
            <ac:spMk id="18" creationId="{F3B924D4-4245-C381-E8C5-4775FCBAB1D0}"/>
          </ac:spMkLst>
        </pc:spChg>
        <pc:spChg chg="add del mod">
          <ac:chgData name="Mathias Vercauteren" userId="fa5be325-c4b1-412f-aabb-20c14464bfb7" providerId="ADAL" clId="{25C97D6E-73B0-4140-96CD-2BA9D853D87A}" dt="2024-09-30T06:14:00.306" v="27902" actId="478"/>
          <ac:spMkLst>
            <pc:docMk/>
            <pc:sldMk cId="1814766801" sldId="2147470681"/>
            <ac:spMk id="20" creationId="{C072514B-E303-D746-2405-39F5960D98F5}"/>
          </ac:spMkLst>
        </pc:spChg>
        <pc:spChg chg="add del mod">
          <ac:chgData name="Mathias Vercauteren" userId="fa5be325-c4b1-412f-aabb-20c14464bfb7" providerId="ADAL" clId="{25C97D6E-73B0-4140-96CD-2BA9D853D87A}" dt="2024-09-30T07:51:31.623" v="29021" actId="478"/>
          <ac:spMkLst>
            <pc:docMk/>
            <pc:sldMk cId="1814766801" sldId="2147470681"/>
            <ac:spMk id="21" creationId="{EAA28C34-7BD3-B464-B241-84A356C4E8DE}"/>
          </ac:spMkLst>
        </pc:spChg>
        <pc:spChg chg="add mod">
          <ac:chgData name="Mathias Vercauteren" userId="fa5be325-c4b1-412f-aabb-20c14464bfb7" providerId="ADAL" clId="{25C97D6E-73B0-4140-96CD-2BA9D853D87A}" dt="2024-09-30T07:51:31.843" v="29022"/>
          <ac:spMkLst>
            <pc:docMk/>
            <pc:sldMk cId="1814766801" sldId="2147470681"/>
            <ac:spMk id="22" creationId="{3FFDB0BA-7836-B8A6-AA17-2ACA623D7980}"/>
          </ac:spMkLst>
        </pc:spChg>
        <pc:spChg chg="add mod">
          <ac:chgData name="Mathias Vercauteren" userId="fa5be325-c4b1-412f-aabb-20c14464bfb7" providerId="ADAL" clId="{25C97D6E-73B0-4140-96CD-2BA9D853D87A}" dt="2024-09-30T07:51:31.843" v="29022"/>
          <ac:spMkLst>
            <pc:docMk/>
            <pc:sldMk cId="1814766801" sldId="2147470681"/>
            <ac:spMk id="23" creationId="{B956EDEE-2DA5-8941-4A69-B4D150DF1253}"/>
          </ac:spMkLst>
        </pc:spChg>
        <pc:spChg chg="add mod">
          <ac:chgData name="Mathias Vercauteren" userId="fa5be325-c4b1-412f-aabb-20c14464bfb7" providerId="ADAL" clId="{25C97D6E-73B0-4140-96CD-2BA9D853D87A}" dt="2024-09-30T07:51:31.843" v="29022"/>
          <ac:spMkLst>
            <pc:docMk/>
            <pc:sldMk cId="1814766801" sldId="2147470681"/>
            <ac:spMk id="24" creationId="{A205EB46-4677-89A3-188C-13BE6851DD97}"/>
          </ac:spMkLst>
        </pc:spChg>
      </pc:sldChg>
      <pc:sldChg chg="modSp add mod modTransition">
        <pc:chgData name="Mathias Vercauteren" userId="fa5be325-c4b1-412f-aabb-20c14464bfb7" providerId="ADAL" clId="{25C97D6E-73B0-4140-96CD-2BA9D853D87A}" dt="2024-10-02T17:13:14.143" v="41813"/>
        <pc:sldMkLst>
          <pc:docMk/>
          <pc:sldMk cId="1780677867" sldId="2147470682"/>
        </pc:sldMkLst>
        <pc:spChg chg="mod">
          <ac:chgData name="Mathias Vercauteren" userId="fa5be325-c4b1-412f-aabb-20c14464bfb7" providerId="ADAL" clId="{25C97D6E-73B0-4140-96CD-2BA9D853D87A}" dt="2024-09-28T10:54:50.492" v="25932" actId="207"/>
          <ac:spMkLst>
            <pc:docMk/>
            <pc:sldMk cId="1780677867" sldId="2147470682"/>
            <ac:spMk id="6" creationId="{FA1BF049-A1AD-F2CC-4171-7D1EFD090565}"/>
          </ac:spMkLst>
        </pc:spChg>
        <pc:spChg chg="mod">
          <ac:chgData name="Mathias Vercauteren" userId="fa5be325-c4b1-412f-aabb-20c14464bfb7" providerId="ADAL" clId="{25C97D6E-73B0-4140-96CD-2BA9D853D87A}" dt="2024-09-28T10:54:50.492" v="25932" actId="207"/>
          <ac:spMkLst>
            <pc:docMk/>
            <pc:sldMk cId="1780677867" sldId="2147470682"/>
            <ac:spMk id="7" creationId="{0A05C689-6558-48E8-78E1-41366B9CC02D}"/>
          </ac:spMkLst>
        </pc:spChg>
        <pc:spChg chg="mod">
          <ac:chgData name="Mathias Vercauteren" userId="fa5be325-c4b1-412f-aabb-20c14464bfb7" providerId="ADAL" clId="{25C97D6E-73B0-4140-96CD-2BA9D853D87A}" dt="2024-09-28T10:54:50.492" v="25932" actId="207"/>
          <ac:spMkLst>
            <pc:docMk/>
            <pc:sldMk cId="1780677867" sldId="2147470682"/>
            <ac:spMk id="16" creationId="{33221125-6D70-21C4-9AAA-FD61317E41BD}"/>
          </ac:spMkLst>
        </pc:spChg>
        <pc:spChg chg="mod">
          <ac:chgData name="Mathias Vercauteren" userId="fa5be325-c4b1-412f-aabb-20c14464bfb7" providerId="ADAL" clId="{25C97D6E-73B0-4140-96CD-2BA9D853D87A}" dt="2024-09-28T10:54:35.152" v="25930" actId="108"/>
          <ac:spMkLst>
            <pc:docMk/>
            <pc:sldMk cId="1780677867" sldId="2147470682"/>
            <ac:spMk id="25" creationId="{0156F7F3-B233-77F0-DCE3-A396F766674B}"/>
          </ac:spMkLst>
        </pc:spChg>
        <pc:spChg chg="mod">
          <ac:chgData name="Mathias Vercauteren" userId="fa5be325-c4b1-412f-aabb-20c14464bfb7" providerId="ADAL" clId="{25C97D6E-73B0-4140-96CD-2BA9D853D87A}" dt="2024-09-28T11:08:35.289" v="26118" actId="207"/>
          <ac:spMkLst>
            <pc:docMk/>
            <pc:sldMk cId="1780677867" sldId="2147470682"/>
            <ac:spMk id="39" creationId="{1206F5E6-F051-E360-3BB8-2BB9FBF3DC43}"/>
          </ac:spMkLst>
        </pc:spChg>
        <pc:spChg chg="mod">
          <ac:chgData name="Mathias Vercauteren" userId="fa5be325-c4b1-412f-aabb-20c14464bfb7" providerId="ADAL" clId="{25C97D6E-73B0-4140-96CD-2BA9D853D87A}" dt="2024-09-28T11:08:35.289" v="26118" actId="207"/>
          <ac:spMkLst>
            <pc:docMk/>
            <pc:sldMk cId="1780677867" sldId="2147470682"/>
            <ac:spMk id="40" creationId="{761CA9E3-149A-3F0B-B484-05B3221DE8A2}"/>
          </ac:spMkLst>
        </pc:spChg>
        <pc:spChg chg="mod">
          <ac:chgData name="Mathias Vercauteren" userId="fa5be325-c4b1-412f-aabb-20c14464bfb7" providerId="ADAL" clId="{25C97D6E-73B0-4140-96CD-2BA9D853D87A}" dt="2024-09-28T10:54:32.497" v="25929" actId="108"/>
          <ac:spMkLst>
            <pc:docMk/>
            <pc:sldMk cId="1780677867" sldId="2147470682"/>
            <ac:spMk id="61" creationId="{EB1AF392-1C1A-733D-B60A-25BBF47FAAFD}"/>
          </ac:spMkLst>
        </pc:spChg>
        <pc:spChg chg="mod">
          <ac:chgData name="Mathias Vercauteren" userId="fa5be325-c4b1-412f-aabb-20c14464bfb7" providerId="ADAL" clId="{25C97D6E-73B0-4140-96CD-2BA9D853D87A}" dt="2024-09-28T10:55:11.928" v="25934" actId="207"/>
          <ac:spMkLst>
            <pc:docMk/>
            <pc:sldMk cId="1780677867" sldId="2147470682"/>
            <ac:spMk id="81" creationId="{60512400-C7F7-440E-50EE-36A9C6E24324}"/>
          </ac:spMkLst>
        </pc:spChg>
        <pc:cxnChg chg="mod">
          <ac:chgData name="Mathias Vercauteren" userId="fa5be325-c4b1-412f-aabb-20c14464bfb7" providerId="ADAL" clId="{25C97D6E-73B0-4140-96CD-2BA9D853D87A}" dt="2024-09-28T10:55:10.235" v="25933" actId="208"/>
          <ac:cxnSpMkLst>
            <pc:docMk/>
            <pc:sldMk cId="1780677867" sldId="2147470682"/>
            <ac:cxnSpMk id="31" creationId="{D92A59D0-7C77-7B5B-C363-18393F76DD3E}"/>
          </ac:cxnSpMkLst>
        </pc:cxnChg>
        <pc:cxnChg chg="mod">
          <ac:chgData name="Mathias Vercauteren" userId="fa5be325-c4b1-412f-aabb-20c14464bfb7" providerId="ADAL" clId="{25C97D6E-73B0-4140-96CD-2BA9D853D87A}" dt="2024-09-28T10:55:10.235" v="25933" actId="208"/>
          <ac:cxnSpMkLst>
            <pc:docMk/>
            <pc:sldMk cId="1780677867" sldId="2147470682"/>
            <ac:cxnSpMk id="32" creationId="{7EB284C6-4B02-7495-B55D-B03D25555D30}"/>
          </ac:cxnSpMkLst>
        </pc:cxnChg>
        <pc:cxnChg chg="mod">
          <ac:chgData name="Mathias Vercauteren" userId="fa5be325-c4b1-412f-aabb-20c14464bfb7" providerId="ADAL" clId="{25C97D6E-73B0-4140-96CD-2BA9D853D87A}" dt="2024-09-28T11:08:39.238" v="26119" actId="208"/>
          <ac:cxnSpMkLst>
            <pc:docMk/>
            <pc:sldMk cId="1780677867" sldId="2147470682"/>
            <ac:cxnSpMk id="48" creationId="{E0C64BD3-3EB8-6453-209A-08889E23B2BF}"/>
          </ac:cxnSpMkLst>
        </pc:cxnChg>
        <pc:cxnChg chg="mod">
          <ac:chgData name="Mathias Vercauteren" userId="fa5be325-c4b1-412f-aabb-20c14464bfb7" providerId="ADAL" clId="{25C97D6E-73B0-4140-96CD-2BA9D853D87A}" dt="2024-09-28T11:08:39.238" v="26119" actId="208"/>
          <ac:cxnSpMkLst>
            <pc:docMk/>
            <pc:sldMk cId="1780677867" sldId="2147470682"/>
            <ac:cxnSpMk id="51" creationId="{5EEC78DA-F4DB-5EAD-D2E2-E9E7D7F7EE63}"/>
          </ac:cxnSpMkLst>
        </pc:cxnChg>
        <pc:cxnChg chg="mod">
          <ac:chgData name="Mathias Vercauteren" userId="fa5be325-c4b1-412f-aabb-20c14464bfb7" providerId="ADAL" clId="{25C97D6E-73B0-4140-96CD-2BA9D853D87A}" dt="2024-09-28T10:55:10.235" v="25933" actId="208"/>
          <ac:cxnSpMkLst>
            <pc:docMk/>
            <pc:sldMk cId="1780677867" sldId="2147470682"/>
            <ac:cxnSpMk id="62" creationId="{3446DCCC-B747-48ED-88EA-AB74F6E1F22E}"/>
          </ac:cxnSpMkLst>
        </pc:cxnChg>
        <pc:cxnChg chg="mod">
          <ac:chgData name="Mathias Vercauteren" userId="fa5be325-c4b1-412f-aabb-20c14464bfb7" providerId="ADAL" clId="{25C97D6E-73B0-4140-96CD-2BA9D853D87A}" dt="2024-09-28T10:55:10.235" v="25933" actId="208"/>
          <ac:cxnSpMkLst>
            <pc:docMk/>
            <pc:sldMk cId="1780677867" sldId="2147470682"/>
            <ac:cxnSpMk id="85" creationId="{4300A122-9DF4-D5F4-3E25-F2C2A52CE5B0}"/>
          </ac:cxnSpMkLst>
        </pc:cxnChg>
        <pc:cxnChg chg="mod">
          <ac:chgData name="Mathias Vercauteren" userId="fa5be325-c4b1-412f-aabb-20c14464bfb7" providerId="ADAL" clId="{25C97D6E-73B0-4140-96CD-2BA9D853D87A}" dt="2024-09-28T10:55:10.235" v="25933" actId="208"/>
          <ac:cxnSpMkLst>
            <pc:docMk/>
            <pc:sldMk cId="1780677867" sldId="2147470682"/>
            <ac:cxnSpMk id="88" creationId="{446416D2-4286-6DDE-843D-1B8B146264BB}"/>
          </ac:cxnSpMkLst>
        </pc:cxnChg>
        <pc:cxnChg chg="mod">
          <ac:chgData name="Mathias Vercauteren" userId="fa5be325-c4b1-412f-aabb-20c14464bfb7" providerId="ADAL" clId="{25C97D6E-73B0-4140-96CD-2BA9D853D87A}" dt="2024-09-28T10:55:10.235" v="25933" actId="208"/>
          <ac:cxnSpMkLst>
            <pc:docMk/>
            <pc:sldMk cId="1780677867" sldId="2147470682"/>
            <ac:cxnSpMk id="116" creationId="{8A7AEB5F-398A-2864-78E6-FC6BE99C47FB}"/>
          </ac:cxnSpMkLst>
        </pc:cxnChg>
      </pc:sldChg>
      <pc:sldChg chg="addSp delSp modSp add mod modTransition modAnim">
        <pc:chgData name="Mathias Vercauteren" userId="fa5be325-c4b1-412f-aabb-20c14464bfb7" providerId="ADAL" clId="{25C97D6E-73B0-4140-96CD-2BA9D853D87A}" dt="2024-10-02T17:13:14.143" v="41813"/>
        <pc:sldMkLst>
          <pc:docMk/>
          <pc:sldMk cId="1670022043" sldId="2147470683"/>
        </pc:sldMkLst>
        <pc:spChg chg="mod">
          <ac:chgData name="Mathias Vercauteren" userId="fa5be325-c4b1-412f-aabb-20c14464bfb7" providerId="ADAL" clId="{25C97D6E-73B0-4140-96CD-2BA9D853D87A}" dt="2024-09-30T13:55:20.859" v="31033" actId="6549"/>
          <ac:spMkLst>
            <pc:docMk/>
            <pc:sldMk cId="1670022043" sldId="2147470683"/>
            <ac:spMk id="2" creationId="{C8A5EBF4-6C0B-E82E-DCF7-55720A2C10FD}"/>
          </ac:spMkLst>
        </pc:spChg>
        <pc:spChg chg="del">
          <ac:chgData name="Mathias Vercauteren" userId="fa5be325-c4b1-412f-aabb-20c14464bfb7" providerId="ADAL" clId="{25C97D6E-73B0-4140-96CD-2BA9D853D87A}" dt="2024-09-28T11:04:24.792" v="26048" actId="478"/>
          <ac:spMkLst>
            <pc:docMk/>
            <pc:sldMk cId="1670022043" sldId="2147470683"/>
            <ac:spMk id="3" creationId="{B7DCDBBB-F45C-23AA-5086-613C3D5BC501}"/>
          </ac:spMkLst>
        </pc:spChg>
        <pc:spChg chg="del">
          <ac:chgData name="Mathias Vercauteren" userId="fa5be325-c4b1-412f-aabb-20c14464bfb7" providerId="ADAL" clId="{25C97D6E-73B0-4140-96CD-2BA9D853D87A}" dt="2024-09-28T11:04:28.619" v="26050" actId="478"/>
          <ac:spMkLst>
            <pc:docMk/>
            <pc:sldMk cId="1670022043" sldId="2147470683"/>
            <ac:spMk id="6" creationId="{F747D949-487A-3E62-8C06-44A54C0DB66D}"/>
          </ac:spMkLst>
        </pc:spChg>
        <pc:spChg chg="del">
          <ac:chgData name="Mathias Vercauteren" userId="fa5be325-c4b1-412f-aabb-20c14464bfb7" providerId="ADAL" clId="{25C97D6E-73B0-4140-96CD-2BA9D853D87A}" dt="2024-09-28T11:04:24.792" v="26048" actId="478"/>
          <ac:spMkLst>
            <pc:docMk/>
            <pc:sldMk cId="1670022043" sldId="2147470683"/>
            <ac:spMk id="7" creationId="{AB14A0D3-DA32-677E-2DD1-EFE86E4744D8}"/>
          </ac:spMkLst>
        </pc:spChg>
        <pc:spChg chg="add del mod">
          <ac:chgData name="Mathias Vercauteren" userId="fa5be325-c4b1-412f-aabb-20c14464bfb7" providerId="ADAL" clId="{25C97D6E-73B0-4140-96CD-2BA9D853D87A}" dt="2024-09-28T11:04:26.776" v="26049" actId="478"/>
          <ac:spMkLst>
            <pc:docMk/>
            <pc:sldMk cId="1670022043" sldId="2147470683"/>
            <ac:spMk id="9" creationId="{C1F0A3FA-9F56-AB66-21BC-6E9ADA27D610}"/>
          </ac:spMkLst>
        </pc:spChg>
        <pc:spChg chg="mod">
          <ac:chgData name="Mathias Vercauteren" userId="fa5be325-c4b1-412f-aabb-20c14464bfb7" providerId="ADAL" clId="{25C97D6E-73B0-4140-96CD-2BA9D853D87A}" dt="2024-09-28T11:05:18.277" v="26113" actId="1076"/>
          <ac:spMkLst>
            <pc:docMk/>
            <pc:sldMk cId="1670022043" sldId="2147470683"/>
            <ac:spMk id="11" creationId="{5797B189-DC6D-F7F5-3562-7C02BEBA4C56}"/>
          </ac:spMkLst>
        </pc:spChg>
        <pc:spChg chg="mod topLvl">
          <ac:chgData name="Mathias Vercauteren" userId="fa5be325-c4b1-412f-aabb-20c14464bfb7" providerId="ADAL" clId="{25C97D6E-73B0-4140-96CD-2BA9D853D87A}" dt="2024-09-30T06:12:41.954" v="27879" actId="20577"/>
          <ac:spMkLst>
            <pc:docMk/>
            <pc:sldMk cId="1670022043" sldId="2147470683"/>
            <ac:spMk id="13" creationId="{6BE33020-A496-EE1A-83C3-4C72E2306D5B}"/>
          </ac:spMkLst>
        </pc:spChg>
        <pc:spChg chg="del mod topLvl">
          <ac:chgData name="Mathias Vercauteren" userId="fa5be325-c4b1-412f-aabb-20c14464bfb7" providerId="ADAL" clId="{25C97D6E-73B0-4140-96CD-2BA9D853D87A}" dt="2024-09-28T11:04:47.841" v="26097" actId="478"/>
          <ac:spMkLst>
            <pc:docMk/>
            <pc:sldMk cId="1670022043" sldId="2147470683"/>
            <ac:spMk id="14" creationId="{FD475C88-2280-2532-79EF-F5E9B7920C3A}"/>
          </ac:spMkLst>
        </pc:spChg>
        <pc:grpChg chg="del">
          <ac:chgData name="Mathias Vercauteren" userId="fa5be325-c4b1-412f-aabb-20c14464bfb7" providerId="ADAL" clId="{25C97D6E-73B0-4140-96CD-2BA9D853D87A}" dt="2024-09-28T11:04:46.851" v="26096" actId="165"/>
          <ac:grpSpMkLst>
            <pc:docMk/>
            <pc:sldMk cId="1670022043" sldId="2147470683"/>
            <ac:grpSpMk id="12" creationId="{07637DED-A8BE-5BEE-3073-CD9D59DF0AB1}"/>
          </ac:grpSpMkLst>
        </pc:grpChg>
      </pc:sldChg>
      <pc:sldChg chg="add del">
        <pc:chgData name="Mathias Vercauteren" userId="fa5be325-c4b1-412f-aabb-20c14464bfb7" providerId="ADAL" clId="{25C97D6E-73B0-4140-96CD-2BA9D853D87A}" dt="2024-09-28T10:55:17.071" v="25935" actId="47"/>
        <pc:sldMkLst>
          <pc:docMk/>
          <pc:sldMk cId="3899357603" sldId="2147470683"/>
        </pc:sldMkLst>
      </pc:sldChg>
      <pc:sldChg chg="modSp add mod ord modTransition">
        <pc:chgData name="Mathias Vercauteren" userId="fa5be325-c4b1-412f-aabb-20c14464bfb7" providerId="ADAL" clId="{25C97D6E-73B0-4140-96CD-2BA9D853D87A}" dt="2024-10-02T17:13:14.143" v="41813"/>
        <pc:sldMkLst>
          <pc:docMk/>
          <pc:sldMk cId="3408817294" sldId="2147470684"/>
        </pc:sldMkLst>
        <pc:spChg chg="mod">
          <ac:chgData name="Mathias Vercauteren" userId="fa5be325-c4b1-412f-aabb-20c14464bfb7" providerId="ADAL" clId="{25C97D6E-73B0-4140-96CD-2BA9D853D87A}" dt="2024-09-28T11:08:49.259" v="26122" actId="207"/>
          <ac:spMkLst>
            <pc:docMk/>
            <pc:sldMk cId="3408817294" sldId="2147470684"/>
            <ac:spMk id="24" creationId="{199C8381-7213-A518-BE6F-D7DF8AD3BCF5}"/>
          </ac:spMkLst>
        </pc:spChg>
        <pc:spChg chg="mod">
          <ac:chgData name="Mathias Vercauteren" userId="fa5be325-c4b1-412f-aabb-20c14464bfb7" providerId="ADAL" clId="{25C97D6E-73B0-4140-96CD-2BA9D853D87A}" dt="2024-09-28T11:08:49.259" v="26122" actId="207"/>
          <ac:spMkLst>
            <pc:docMk/>
            <pc:sldMk cId="3408817294" sldId="2147470684"/>
            <ac:spMk id="38" creationId="{A1687A48-1824-A7D5-4419-F6E7FCAA92D2}"/>
          </ac:spMkLst>
        </pc:spChg>
        <pc:cxnChg chg="mod">
          <ac:chgData name="Mathias Vercauteren" userId="fa5be325-c4b1-412f-aabb-20c14464bfb7" providerId="ADAL" clId="{25C97D6E-73B0-4140-96CD-2BA9D853D87A}" dt="2024-09-28T11:08:46.149" v="26120" actId="208"/>
          <ac:cxnSpMkLst>
            <pc:docMk/>
            <pc:sldMk cId="3408817294" sldId="2147470684"/>
            <ac:cxnSpMk id="30" creationId="{1A08927E-8A56-1AFA-4465-85A99CA62AB8}"/>
          </ac:cxnSpMkLst>
        </pc:cxnChg>
        <pc:cxnChg chg="mod">
          <ac:chgData name="Mathias Vercauteren" userId="fa5be325-c4b1-412f-aabb-20c14464bfb7" providerId="ADAL" clId="{25C97D6E-73B0-4140-96CD-2BA9D853D87A}" dt="2024-09-28T11:08:46.149" v="26120" actId="208"/>
          <ac:cxnSpMkLst>
            <pc:docMk/>
            <pc:sldMk cId="3408817294" sldId="2147470684"/>
            <ac:cxnSpMk id="55" creationId="{9F9C12F4-CA10-EA13-A96C-54DC8EA00337}"/>
          </ac:cxnSpMkLst>
        </pc:cxnChg>
      </pc:sldChg>
      <pc:sldChg chg="modSp add mod ord replId modTransition modNotesTx">
        <pc:chgData name="Mathias Vercauteren" userId="fa5be325-c4b1-412f-aabb-20c14464bfb7" providerId="ADAL" clId="{25C97D6E-73B0-4140-96CD-2BA9D853D87A}" dt="2024-10-02T17:13:14.143" v="41813"/>
        <pc:sldMkLst>
          <pc:docMk/>
          <pc:sldMk cId="42994254" sldId="2147470685"/>
        </pc:sldMkLst>
        <pc:spChg chg="mod">
          <ac:chgData name="Mathias Vercauteren" userId="fa5be325-c4b1-412f-aabb-20c14464bfb7" providerId="ADAL" clId="{25C97D6E-73B0-4140-96CD-2BA9D853D87A}" dt="2024-09-30T08:28:33.916" v="29492" actId="20577"/>
          <ac:spMkLst>
            <pc:docMk/>
            <pc:sldMk cId="42994254" sldId="2147470685"/>
            <ac:spMk id="2" creationId="{C8A5EBF4-6C0B-E82E-DCF7-55720A2C10FD}"/>
          </ac:spMkLst>
        </pc:spChg>
        <pc:spChg chg="mod">
          <ac:chgData name="Mathias Vercauteren" userId="fa5be325-c4b1-412f-aabb-20c14464bfb7" providerId="ADAL" clId="{25C97D6E-73B0-4140-96CD-2BA9D853D87A}" dt="2024-09-30T08:20:44.800" v="29287"/>
          <ac:spMkLst>
            <pc:docMk/>
            <pc:sldMk cId="42994254" sldId="2147470685"/>
            <ac:spMk id="3" creationId="{B7DCDBBB-F45C-23AA-5086-613C3D5BC501}"/>
          </ac:spMkLst>
        </pc:spChg>
        <pc:spChg chg="mod">
          <ac:chgData name="Mathias Vercauteren" userId="fa5be325-c4b1-412f-aabb-20c14464bfb7" providerId="ADAL" clId="{25C97D6E-73B0-4140-96CD-2BA9D853D87A}" dt="2024-09-30T08:22:14.058" v="29326" actId="20577"/>
          <ac:spMkLst>
            <pc:docMk/>
            <pc:sldMk cId="42994254" sldId="2147470685"/>
            <ac:spMk id="6" creationId="{F747D949-487A-3E62-8C06-44A54C0DB66D}"/>
          </ac:spMkLst>
        </pc:spChg>
        <pc:spChg chg="mod">
          <ac:chgData name="Mathias Vercauteren" userId="fa5be325-c4b1-412f-aabb-20c14464bfb7" providerId="ADAL" clId="{25C97D6E-73B0-4140-96CD-2BA9D853D87A}" dt="2024-09-30T08:06:11.619" v="29236" actId="20577"/>
          <ac:spMkLst>
            <pc:docMk/>
            <pc:sldMk cId="42994254" sldId="2147470685"/>
            <ac:spMk id="7" creationId="{AB14A0D3-DA32-677E-2DD1-EFE86E4744D8}"/>
          </ac:spMkLst>
        </pc:spChg>
        <pc:spChg chg="mod">
          <ac:chgData name="Mathias Vercauteren" userId="fa5be325-c4b1-412f-aabb-20c14464bfb7" providerId="ADAL" clId="{25C97D6E-73B0-4140-96CD-2BA9D853D87A}" dt="2024-09-30T08:06:09.445" v="29232" actId="20577"/>
          <ac:spMkLst>
            <pc:docMk/>
            <pc:sldMk cId="42994254" sldId="2147470685"/>
            <ac:spMk id="11" creationId="{5797B189-DC6D-F7F5-3562-7C02BEBA4C56}"/>
          </ac:spMkLst>
        </pc:spChg>
        <pc:spChg chg="mod">
          <ac:chgData name="Mathias Vercauteren" userId="fa5be325-c4b1-412f-aabb-20c14464bfb7" providerId="ADAL" clId="{25C97D6E-73B0-4140-96CD-2BA9D853D87A}" dt="2024-09-30T08:05:29.157" v="29228" actId="20577"/>
          <ac:spMkLst>
            <pc:docMk/>
            <pc:sldMk cId="42994254" sldId="2147470685"/>
            <ac:spMk id="21" creationId="{F5A0972E-7CC2-D1B3-64DA-E27870F48F26}"/>
          </ac:spMkLst>
        </pc:spChg>
      </pc:sldChg>
      <pc:sldChg chg="modSp add del mod ord replId modTransition">
        <pc:chgData name="Mathias Vercauteren" userId="fa5be325-c4b1-412f-aabb-20c14464bfb7" providerId="ADAL" clId="{25C97D6E-73B0-4140-96CD-2BA9D853D87A}" dt="2024-10-02T17:13:14.143" v="41813"/>
        <pc:sldMkLst>
          <pc:docMk/>
          <pc:sldMk cId="1128734525" sldId="2147470686"/>
        </pc:sldMkLst>
        <pc:spChg chg="mod">
          <ac:chgData name="Mathias Vercauteren" userId="fa5be325-c4b1-412f-aabb-20c14464bfb7" providerId="ADAL" clId="{25C97D6E-73B0-4140-96CD-2BA9D853D87A}" dt="2024-09-30T12:48:43.344" v="30489" actId="1076"/>
          <ac:spMkLst>
            <pc:docMk/>
            <pc:sldMk cId="1128734525" sldId="2147470686"/>
            <ac:spMk id="2" creationId="{C8A5EBF4-6C0B-E82E-DCF7-55720A2C10FD}"/>
          </ac:spMkLst>
        </pc:spChg>
        <pc:spChg chg="mod">
          <ac:chgData name="Mathias Vercauteren" userId="fa5be325-c4b1-412f-aabb-20c14464bfb7" providerId="ADAL" clId="{25C97D6E-73B0-4140-96CD-2BA9D853D87A}" dt="2024-09-28T11:09:58.819" v="26165" actId="20577"/>
          <ac:spMkLst>
            <pc:docMk/>
            <pc:sldMk cId="1128734525" sldId="2147470686"/>
            <ac:spMk id="11" creationId="{5797B189-DC6D-F7F5-3562-7C02BEBA4C56}"/>
          </ac:spMkLst>
        </pc:spChg>
        <pc:spChg chg="mod">
          <ac:chgData name="Mathias Vercauteren" userId="fa5be325-c4b1-412f-aabb-20c14464bfb7" providerId="ADAL" clId="{25C97D6E-73B0-4140-96CD-2BA9D853D87A}" dt="2024-09-30T08:25:58.224" v="29358" actId="20577"/>
          <ac:spMkLst>
            <pc:docMk/>
            <pc:sldMk cId="1128734525" sldId="2147470686"/>
            <ac:spMk id="13" creationId="{6BE33020-A496-EE1A-83C3-4C72E2306D5B}"/>
          </ac:spMkLst>
        </pc:spChg>
        <pc:spChg chg="mod">
          <ac:chgData name="Mathias Vercauteren" userId="fa5be325-c4b1-412f-aabb-20c14464bfb7" providerId="ADAL" clId="{25C97D6E-73B0-4140-96CD-2BA9D853D87A}" dt="2024-09-28T11:10:02.523" v="26174" actId="20577"/>
          <ac:spMkLst>
            <pc:docMk/>
            <pc:sldMk cId="1128734525" sldId="2147470686"/>
            <ac:spMk id="21" creationId="{F5A0972E-7CC2-D1B3-64DA-E27870F48F26}"/>
          </ac:spMkLst>
        </pc:spChg>
      </pc:sldChg>
      <pc:sldChg chg="modSp add mod modTransition">
        <pc:chgData name="Mathias Vercauteren" userId="fa5be325-c4b1-412f-aabb-20c14464bfb7" providerId="ADAL" clId="{25C97D6E-73B0-4140-96CD-2BA9D853D87A}" dt="2024-10-02T17:13:14.143" v="41813"/>
        <pc:sldMkLst>
          <pc:docMk/>
          <pc:sldMk cId="3124950552" sldId="2147470687"/>
        </pc:sldMkLst>
        <pc:spChg chg="mod">
          <ac:chgData name="Mathias Vercauteren" userId="fa5be325-c4b1-412f-aabb-20c14464bfb7" providerId="ADAL" clId="{25C97D6E-73B0-4140-96CD-2BA9D853D87A}" dt="2024-09-29T11:07:51.781" v="26271" actId="20577"/>
          <ac:spMkLst>
            <pc:docMk/>
            <pc:sldMk cId="3124950552" sldId="2147470687"/>
            <ac:spMk id="2" creationId="{C8A5EBF4-6C0B-E82E-DCF7-55720A2C10FD}"/>
          </ac:spMkLst>
        </pc:spChg>
        <pc:spChg chg="mod">
          <ac:chgData name="Mathias Vercauteren" userId="fa5be325-c4b1-412f-aabb-20c14464bfb7" providerId="ADAL" clId="{25C97D6E-73B0-4140-96CD-2BA9D853D87A}" dt="2024-09-29T11:07:54.499" v="26272" actId="20577"/>
          <ac:spMkLst>
            <pc:docMk/>
            <pc:sldMk cId="3124950552" sldId="2147470687"/>
            <ac:spMk id="7" creationId="{C1343108-129F-BE5E-B30F-AAF3B417A8B5}"/>
          </ac:spMkLst>
        </pc:spChg>
        <pc:spChg chg="mod">
          <ac:chgData name="Mathias Vercauteren" userId="fa5be325-c4b1-412f-aabb-20c14464bfb7" providerId="ADAL" clId="{25C97D6E-73B0-4140-96CD-2BA9D853D87A}" dt="2024-09-29T11:07:56.984" v="26274" actId="20577"/>
          <ac:spMkLst>
            <pc:docMk/>
            <pc:sldMk cId="3124950552" sldId="2147470687"/>
            <ac:spMk id="9" creationId="{7B6AEFAF-A56B-6ACD-F31C-66149F5BA3F4}"/>
          </ac:spMkLst>
        </pc:spChg>
      </pc:sldChg>
      <pc:sldChg chg="add del">
        <pc:chgData name="Mathias Vercauteren" userId="fa5be325-c4b1-412f-aabb-20c14464bfb7" providerId="ADAL" clId="{25C97D6E-73B0-4140-96CD-2BA9D853D87A}" dt="2024-09-29T11:10:10.069" v="26353" actId="47"/>
        <pc:sldMkLst>
          <pc:docMk/>
          <pc:sldMk cId="3815943290" sldId="2147470688"/>
        </pc:sldMkLst>
      </pc:sldChg>
      <pc:sldChg chg="add del">
        <pc:chgData name="Mathias Vercauteren" userId="fa5be325-c4b1-412f-aabb-20c14464bfb7" providerId="ADAL" clId="{25C97D6E-73B0-4140-96CD-2BA9D853D87A}" dt="2024-09-29T11:10:10.069" v="26353" actId="47"/>
        <pc:sldMkLst>
          <pc:docMk/>
          <pc:sldMk cId="522109175" sldId="2147470689"/>
        </pc:sldMkLst>
      </pc:sldChg>
      <pc:sldChg chg="add del">
        <pc:chgData name="Mathias Vercauteren" userId="fa5be325-c4b1-412f-aabb-20c14464bfb7" providerId="ADAL" clId="{25C97D6E-73B0-4140-96CD-2BA9D853D87A}" dt="2024-09-29T11:10:20.431" v="26356" actId="47"/>
        <pc:sldMkLst>
          <pc:docMk/>
          <pc:sldMk cId="3653981816" sldId="2147470690"/>
        </pc:sldMkLst>
      </pc:sldChg>
      <pc:sldChg chg="add del">
        <pc:chgData name="Mathias Vercauteren" userId="fa5be325-c4b1-412f-aabb-20c14464bfb7" providerId="ADAL" clId="{25C97D6E-73B0-4140-96CD-2BA9D853D87A}" dt="2024-09-29T11:10:31.759" v="26360" actId="47"/>
        <pc:sldMkLst>
          <pc:docMk/>
          <pc:sldMk cId="3390566122" sldId="2147470691"/>
        </pc:sldMkLst>
      </pc:sldChg>
      <pc:sldChg chg="addSp delSp modSp add mod modTransition">
        <pc:chgData name="Mathias Vercauteren" userId="fa5be325-c4b1-412f-aabb-20c14464bfb7" providerId="ADAL" clId="{25C97D6E-73B0-4140-96CD-2BA9D853D87A}" dt="2024-10-02T17:13:14.143" v="41813"/>
        <pc:sldMkLst>
          <pc:docMk/>
          <pc:sldMk cId="1333762213" sldId="2147470692"/>
        </pc:sldMkLst>
        <pc:spChg chg="mod">
          <ac:chgData name="Mathias Vercauteren" userId="fa5be325-c4b1-412f-aabb-20c14464bfb7" providerId="ADAL" clId="{25C97D6E-73B0-4140-96CD-2BA9D853D87A}" dt="2024-09-29T11:08:39.191" v="26276" actId="207"/>
          <ac:spMkLst>
            <pc:docMk/>
            <pc:sldMk cId="1333762213" sldId="2147470692"/>
            <ac:spMk id="11" creationId="{AB62074C-1E74-9D61-2D01-3F0C7BBFE769}"/>
          </ac:spMkLst>
        </pc:spChg>
        <pc:spChg chg="mod">
          <ac:chgData name="Mathias Vercauteren" userId="fa5be325-c4b1-412f-aabb-20c14464bfb7" providerId="ADAL" clId="{25C97D6E-73B0-4140-96CD-2BA9D853D87A}" dt="2024-09-29T11:08:59.236" v="26281" actId="207"/>
          <ac:spMkLst>
            <pc:docMk/>
            <pc:sldMk cId="1333762213" sldId="2147470692"/>
            <ac:spMk id="12" creationId="{83E212AC-47E9-57F0-A32C-37D92E9281D8}"/>
          </ac:spMkLst>
        </pc:spChg>
        <pc:spChg chg="add mod">
          <ac:chgData name="Mathias Vercauteren" userId="fa5be325-c4b1-412f-aabb-20c14464bfb7" providerId="ADAL" clId="{25C97D6E-73B0-4140-96CD-2BA9D853D87A}" dt="2024-09-29T11:09:53.596" v="26344"/>
          <ac:spMkLst>
            <pc:docMk/>
            <pc:sldMk cId="1333762213" sldId="2147470692"/>
            <ac:spMk id="14" creationId="{4E1EC578-B8F4-74B7-A1D7-128E8234B8E2}"/>
          </ac:spMkLst>
        </pc:spChg>
        <pc:spChg chg="del">
          <ac:chgData name="Mathias Vercauteren" userId="fa5be325-c4b1-412f-aabb-20c14464bfb7" providerId="ADAL" clId="{25C97D6E-73B0-4140-96CD-2BA9D853D87A}" dt="2024-09-29T11:09:44.959" v="26343" actId="478"/>
          <ac:spMkLst>
            <pc:docMk/>
            <pc:sldMk cId="1333762213" sldId="2147470692"/>
            <ac:spMk id="17" creationId="{E27B0E0A-F484-A83A-F9A3-897DE37D0DE1}"/>
          </ac:spMkLst>
        </pc:spChg>
        <pc:spChg chg="mod">
          <ac:chgData name="Mathias Vercauteren" userId="fa5be325-c4b1-412f-aabb-20c14464bfb7" providerId="ADAL" clId="{25C97D6E-73B0-4140-96CD-2BA9D853D87A}" dt="2024-09-29T11:09:53.596" v="26344"/>
          <ac:spMkLst>
            <pc:docMk/>
            <pc:sldMk cId="1333762213" sldId="2147470692"/>
            <ac:spMk id="20" creationId="{C46700DA-49C6-F6A4-7302-3D5350B39CC9}"/>
          </ac:spMkLst>
        </pc:spChg>
        <pc:spChg chg="mod">
          <ac:chgData name="Mathias Vercauteren" userId="fa5be325-c4b1-412f-aabb-20c14464bfb7" providerId="ADAL" clId="{25C97D6E-73B0-4140-96CD-2BA9D853D87A}" dt="2024-09-29T11:09:53.596" v="26344"/>
          <ac:spMkLst>
            <pc:docMk/>
            <pc:sldMk cId="1333762213" sldId="2147470692"/>
            <ac:spMk id="23" creationId="{326D98A4-3CA7-0B39-21CC-A7A76C4667C7}"/>
          </ac:spMkLst>
        </pc:spChg>
        <pc:spChg chg="mod">
          <ac:chgData name="Mathias Vercauteren" userId="fa5be325-c4b1-412f-aabb-20c14464bfb7" providerId="ADAL" clId="{25C97D6E-73B0-4140-96CD-2BA9D853D87A}" dt="2024-09-29T11:09:53.596" v="26344"/>
          <ac:spMkLst>
            <pc:docMk/>
            <pc:sldMk cId="1333762213" sldId="2147470692"/>
            <ac:spMk id="26" creationId="{758C0178-FD48-5F0E-DA61-30825917AB6F}"/>
          </ac:spMkLst>
        </pc:spChg>
        <pc:spChg chg="add mod">
          <ac:chgData name="Mathias Vercauteren" userId="fa5be325-c4b1-412f-aabb-20c14464bfb7" providerId="ADAL" clId="{25C97D6E-73B0-4140-96CD-2BA9D853D87A}" dt="2024-09-29T11:10:00.075" v="26351" actId="20577"/>
          <ac:spMkLst>
            <pc:docMk/>
            <pc:sldMk cId="1333762213" sldId="2147470692"/>
            <ac:spMk id="34" creationId="{9B8999FA-F619-942E-9EC0-5B8CFFC08F89}"/>
          </ac:spMkLst>
        </pc:spChg>
        <pc:spChg chg="add del mod">
          <ac:chgData name="Mathias Vercauteren" userId="fa5be325-c4b1-412f-aabb-20c14464bfb7" providerId="ADAL" clId="{25C97D6E-73B0-4140-96CD-2BA9D853D87A}" dt="2024-09-29T11:10:02.936" v="26352" actId="478"/>
          <ac:spMkLst>
            <pc:docMk/>
            <pc:sldMk cId="1333762213" sldId="2147470692"/>
            <ac:spMk id="35" creationId="{E829C4C1-DEB9-511E-912D-A35632C72DE5}"/>
          </ac:spMkLst>
        </pc:spChg>
        <pc:grpChg chg="add mod">
          <ac:chgData name="Mathias Vercauteren" userId="fa5be325-c4b1-412f-aabb-20c14464bfb7" providerId="ADAL" clId="{25C97D6E-73B0-4140-96CD-2BA9D853D87A}" dt="2024-09-29T11:09:53.596" v="26344"/>
          <ac:grpSpMkLst>
            <pc:docMk/>
            <pc:sldMk cId="1333762213" sldId="2147470692"/>
            <ac:grpSpMk id="16" creationId="{6698BE0B-311A-4254-DC1C-8B3C587D3780}"/>
          </ac:grpSpMkLst>
        </pc:grpChg>
        <pc:grpChg chg="add mod">
          <ac:chgData name="Mathias Vercauteren" userId="fa5be325-c4b1-412f-aabb-20c14464bfb7" providerId="ADAL" clId="{25C97D6E-73B0-4140-96CD-2BA9D853D87A}" dt="2024-09-29T11:09:53.596" v="26344"/>
          <ac:grpSpMkLst>
            <pc:docMk/>
            <pc:sldMk cId="1333762213" sldId="2147470692"/>
            <ac:grpSpMk id="22" creationId="{2D9E0B24-6CBA-775E-5795-CB2C3576108A}"/>
          </ac:grpSpMkLst>
        </pc:grpChg>
        <pc:grpChg chg="add mod">
          <ac:chgData name="Mathias Vercauteren" userId="fa5be325-c4b1-412f-aabb-20c14464bfb7" providerId="ADAL" clId="{25C97D6E-73B0-4140-96CD-2BA9D853D87A}" dt="2024-09-29T11:09:53.596" v="26344"/>
          <ac:grpSpMkLst>
            <pc:docMk/>
            <pc:sldMk cId="1333762213" sldId="2147470692"/>
            <ac:grpSpMk id="25" creationId="{9255B279-CB28-A986-3446-CFCAB9FF7778}"/>
          </ac:grpSpMkLst>
        </pc:grpChg>
        <pc:grpChg chg="add del mod">
          <ac:chgData name="Mathias Vercauteren" userId="fa5be325-c4b1-412f-aabb-20c14464bfb7" providerId="ADAL" clId="{25C97D6E-73B0-4140-96CD-2BA9D853D87A}" dt="2024-09-29T11:10:02.936" v="26352" actId="478"/>
          <ac:grpSpMkLst>
            <pc:docMk/>
            <pc:sldMk cId="1333762213" sldId="2147470692"/>
            <ac:grpSpMk id="28" creationId="{8047D2EF-E9A2-4305-FA46-E8735F972650}"/>
          </ac:grpSpMkLst>
        </pc:grpChg>
        <pc:grpChg chg="add del mod">
          <ac:chgData name="Mathias Vercauteren" userId="fa5be325-c4b1-412f-aabb-20c14464bfb7" providerId="ADAL" clId="{25C97D6E-73B0-4140-96CD-2BA9D853D87A}" dt="2024-09-29T11:17:25.352" v="26405" actId="165"/>
          <ac:grpSpMkLst>
            <pc:docMk/>
            <pc:sldMk cId="1333762213" sldId="2147470692"/>
            <ac:grpSpMk id="37" creationId="{47CF5B3C-BDE0-8361-9B3D-36672FF25094}"/>
          </ac:grpSpMkLst>
        </pc:grpChg>
        <pc:grpChg chg="add mod">
          <ac:chgData name="Mathias Vercauteren" userId="fa5be325-c4b1-412f-aabb-20c14464bfb7" providerId="ADAL" clId="{25C97D6E-73B0-4140-96CD-2BA9D853D87A}" dt="2024-09-29T11:18:49.848" v="26488" actId="1076"/>
          <ac:grpSpMkLst>
            <pc:docMk/>
            <pc:sldMk cId="1333762213" sldId="2147470692"/>
            <ac:grpSpMk id="53" creationId="{D8B5721A-BDA1-7516-F72D-C9ED87DEE470}"/>
          </ac:grpSpMkLst>
        </pc:grpChg>
        <pc:picChg chg="add mod">
          <ac:chgData name="Mathias Vercauteren" userId="fa5be325-c4b1-412f-aabb-20c14464bfb7" providerId="ADAL" clId="{25C97D6E-73B0-4140-96CD-2BA9D853D87A}" dt="2024-09-29T11:09:53.596" v="26344"/>
          <ac:picMkLst>
            <pc:docMk/>
            <pc:sldMk cId="1333762213" sldId="2147470692"/>
            <ac:picMk id="13" creationId="{6EDEDFE9-699D-2A71-88F5-B14BC58E6624}"/>
          </ac:picMkLst>
        </pc:picChg>
        <pc:picChg chg="add mod">
          <ac:chgData name="Mathias Vercauteren" userId="fa5be325-c4b1-412f-aabb-20c14464bfb7" providerId="ADAL" clId="{25C97D6E-73B0-4140-96CD-2BA9D853D87A}" dt="2024-09-29T11:09:53.596" v="26344"/>
          <ac:picMkLst>
            <pc:docMk/>
            <pc:sldMk cId="1333762213" sldId="2147470692"/>
            <ac:picMk id="15" creationId="{EBCE1EDE-0A1A-B292-CA39-CE8057EAE645}"/>
          </ac:picMkLst>
        </pc:picChg>
        <pc:picChg chg="mod">
          <ac:chgData name="Mathias Vercauteren" userId="fa5be325-c4b1-412f-aabb-20c14464bfb7" providerId="ADAL" clId="{25C97D6E-73B0-4140-96CD-2BA9D853D87A}" dt="2024-09-29T11:09:53.596" v="26344"/>
          <ac:picMkLst>
            <pc:docMk/>
            <pc:sldMk cId="1333762213" sldId="2147470692"/>
            <ac:picMk id="21" creationId="{68906EA7-E57A-D90B-AC0B-0A8D51F0A01D}"/>
          </ac:picMkLst>
        </pc:picChg>
        <pc:picChg chg="mod">
          <ac:chgData name="Mathias Vercauteren" userId="fa5be325-c4b1-412f-aabb-20c14464bfb7" providerId="ADAL" clId="{25C97D6E-73B0-4140-96CD-2BA9D853D87A}" dt="2024-09-29T11:09:53.596" v="26344"/>
          <ac:picMkLst>
            <pc:docMk/>
            <pc:sldMk cId="1333762213" sldId="2147470692"/>
            <ac:picMk id="24" creationId="{4D0242DA-85DD-3A84-8BFF-7C8E050050B3}"/>
          </ac:picMkLst>
        </pc:picChg>
        <pc:picChg chg="mod">
          <ac:chgData name="Mathias Vercauteren" userId="fa5be325-c4b1-412f-aabb-20c14464bfb7" providerId="ADAL" clId="{25C97D6E-73B0-4140-96CD-2BA9D853D87A}" dt="2024-09-29T11:09:53.596" v="26344"/>
          <ac:picMkLst>
            <pc:docMk/>
            <pc:sldMk cId="1333762213" sldId="2147470692"/>
            <ac:picMk id="27" creationId="{0AFF9E52-94CF-A841-C71F-C80FDE18BDC7}"/>
          </ac:picMkLst>
        </pc:picChg>
        <pc:picChg chg="mod">
          <ac:chgData name="Mathias Vercauteren" userId="fa5be325-c4b1-412f-aabb-20c14464bfb7" providerId="ADAL" clId="{25C97D6E-73B0-4140-96CD-2BA9D853D87A}" dt="2024-09-29T11:09:53.596" v="26344"/>
          <ac:picMkLst>
            <pc:docMk/>
            <pc:sldMk cId="1333762213" sldId="2147470692"/>
            <ac:picMk id="29" creationId="{4789901B-4034-3B96-C5CB-67287C622E5A}"/>
          </ac:picMkLst>
        </pc:picChg>
        <pc:picChg chg="mod">
          <ac:chgData name="Mathias Vercauteren" userId="fa5be325-c4b1-412f-aabb-20c14464bfb7" providerId="ADAL" clId="{25C97D6E-73B0-4140-96CD-2BA9D853D87A}" dt="2024-09-29T11:09:53.596" v="26344"/>
          <ac:picMkLst>
            <pc:docMk/>
            <pc:sldMk cId="1333762213" sldId="2147470692"/>
            <ac:picMk id="30" creationId="{F66E3AE2-0171-FEA7-E69D-B490276B4F86}"/>
          </ac:picMkLst>
        </pc:picChg>
        <pc:picChg chg="mod">
          <ac:chgData name="Mathias Vercauteren" userId="fa5be325-c4b1-412f-aabb-20c14464bfb7" providerId="ADAL" clId="{25C97D6E-73B0-4140-96CD-2BA9D853D87A}" dt="2024-09-29T11:09:53.596" v="26344"/>
          <ac:picMkLst>
            <pc:docMk/>
            <pc:sldMk cId="1333762213" sldId="2147470692"/>
            <ac:picMk id="31" creationId="{0176FFD3-FCAD-A77F-3D9E-F9A77A011552}"/>
          </ac:picMkLst>
        </pc:picChg>
        <pc:picChg chg="mod">
          <ac:chgData name="Mathias Vercauteren" userId="fa5be325-c4b1-412f-aabb-20c14464bfb7" providerId="ADAL" clId="{25C97D6E-73B0-4140-96CD-2BA9D853D87A}" dt="2024-09-29T11:09:53.596" v="26344"/>
          <ac:picMkLst>
            <pc:docMk/>
            <pc:sldMk cId="1333762213" sldId="2147470692"/>
            <ac:picMk id="32" creationId="{174E82B9-8B5D-F04E-557C-0CFCC28F4303}"/>
          </ac:picMkLst>
        </pc:picChg>
        <pc:picChg chg="mod">
          <ac:chgData name="Mathias Vercauteren" userId="fa5be325-c4b1-412f-aabb-20c14464bfb7" providerId="ADAL" clId="{25C97D6E-73B0-4140-96CD-2BA9D853D87A}" dt="2024-09-29T11:09:53.596" v="26344"/>
          <ac:picMkLst>
            <pc:docMk/>
            <pc:sldMk cId="1333762213" sldId="2147470692"/>
            <ac:picMk id="33" creationId="{B67A18A5-07EB-1E2B-D1AA-333D765C8CBB}"/>
          </ac:picMkLst>
        </pc:picChg>
        <pc:picChg chg="add del mod">
          <ac:chgData name="Mathias Vercauteren" userId="fa5be325-c4b1-412f-aabb-20c14464bfb7" providerId="ADAL" clId="{25C97D6E-73B0-4140-96CD-2BA9D853D87A}" dt="2024-09-29T11:10:02.936" v="26352" actId="478"/>
          <ac:picMkLst>
            <pc:docMk/>
            <pc:sldMk cId="1333762213" sldId="2147470692"/>
            <ac:picMk id="36" creationId="{1FA0B254-20B2-B635-9A7E-47099A16B0F9}"/>
          </ac:picMkLst>
        </pc:picChg>
        <pc:picChg chg="del mod topLvl">
          <ac:chgData name="Mathias Vercauteren" userId="fa5be325-c4b1-412f-aabb-20c14464bfb7" providerId="ADAL" clId="{25C97D6E-73B0-4140-96CD-2BA9D853D87A}" dt="2024-09-29T11:18:32.069" v="26484" actId="478"/>
          <ac:picMkLst>
            <pc:docMk/>
            <pc:sldMk cId="1333762213" sldId="2147470692"/>
            <ac:picMk id="38" creationId="{4E4778A9-E516-EDB0-756C-051048C30C22}"/>
          </ac:picMkLst>
        </pc:picChg>
        <pc:picChg chg="del mod topLvl">
          <ac:chgData name="Mathias Vercauteren" userId="fa5be325-c4b1-412f-aabb-20c14464bfb7" providerId="ADAL" clId="{25C97D6E-73B0-4140-96CD-2BA9D853D87A}" dt="2024-09-29T11:18:31.770" v="26483" actId="478"/>
          <ac:picMkLst>
            <pc:docMk/>
            <pc:sldMk cId="1333762213" sldId="2147470692"/>
            <ac:picMk id="39" creationId="{8821EE7C-3815-71C5-63DD-7F51C86FD0F3}"/>
          </ac:picMkLst>
        </pc:picChg>
        <pc:picChg chg="del mod topLvl">
          <ac:chgData name="Mathias Vercauteren" userId="fa5be325-c4b1-412f-aabb-20c14464bfb7" providerId="ADAL" clId="{25C97D6E-73B0-4140-96CD-2BA9D853D87A}" dt="2024-09-29T11:18:30.967" v="26481" actId="478"/>
          <ac:picMkLst>
            <pc:docMk/>
            <pc:sldMk cId="1333762213" sldId="2147470692"/>
            <ac:picMk id="40" creationId="{F9A67985-CAFC-FD4D-FD3A-67B6CB23938F}"/>
          </ac:picMkLst>
        </pc:picChg>
        <pc:picChg chg="del mod topLvl">
          <ac:chgData name="Mathias Vercauteren" userId="fa5be325-c4b1-412f-aabb-20c14464bfb7" providerId="ADAL" clId="{25C97D6E-73B0-4140-96CD-2BA9D853D87A}" dt="2024-09-29T11:18:31.455" v="26482" actId="478"/>
          <ac:picMkLst>
            <pc:docMk/>
            <pc:sldMk cId="1333762213" sldId="2147470692"/>
            <ac:picMk id="41" creationId="{5ACED1C9-3938-FC8A-2FF8-7E357336606E}"/>
          </ac:picMkLst>
        </pc:picChg>
        <pc:picChg chg="del mod topLvl">
          <ac:chgData name="Mathias Vercauteren" userId="fa5be325-c4b1-412f-aabb-20c14464bfb7" providerId="ADAL" clId="{25C97D6E-73B0-4140-96CD-2BA9D853D87A}" dt="2024-09-29T11:18:30.590" v="26480" actId="478"/>
          <ac:picMkLst>
            <pc:docMk/>
            <pc:sldMk cId="1333762213" sldId="2147470692"/>
            <ac:picMk id="42" creationId="{B64FE3AA-4946-AE33-9130-AD9306EA34E3}"/>
          </ac:picMkLst>
        </pc:picChg>
        <pc:picChg chg="add mod ord">
          <ac:chgData name="Mathias Vercauteren" userId="fa5be325-c4b1-412f-aabb-20c14464bfb7" providerId="ADAL" clId="{25C97D6E-73B0-4140-96CD-2BA9D853D87A}" dt="2024-09-29T11:18:29.035" v="26478" actId="164"/>
          <ac:picMkLst>
            <pc:docMk/>
            <pc:sldMk cId="1333762213" sldId="2147470692"/>
            <ac:picMk id="44" creationId="{CB729397-959D-BE55-119A-F45AAD497BD7}"/>
          </ac:picMkLst>
        </pc:picChg>
        <pc:picChg chg="add mod">
          <ac:chgData name="Mathias Vercauteren" userId="fa5be325-c4b1-412f-aabb-20c14464bfb7" providerId="ADAL" clId="{25C97D6E-73B0-4140-96CD-2BA9D853D87A}" dt="2024-09-29T11:18:29.035" v="26478" actId="164"/>
          <ac:picMkLst>
            <pc:docMk/>
            <pc:sldMk cId="1333762213" sldId="2147470692"/>
            <ac:picMk id="46" creationId="{37507F02-B12C-5BE7-B00A-5D3B89EC3592}"/>
          </ac:picMkLst>
        </pc:picChg>
        <pc:picChg chg="add mod ord">
          <ac:chgData name="Mathias Vercauteren" userId="fa5be325-c4b1-412f-aabb-20c14464bfb7" providerId="ADAL" clId="{25C97D6E-73B0-4140-96CD-2BA9D853D87A}" dt="2024-09-29T11:18:29.035" v="26478" actId="164"/>
          <ac:picMkLst>
            <pc:docMk/>
            <pc:sldMk cId="1333762213" sldId="2147470692"/>
            <ac:picMk id="48" creationId="{6E3C816C-9464-8A12-3C69-B053CD5FBA5F}"/>
          </ac:picMkLst>
        </pc:picChg>
        <pc:picChg chg="add mod ord">
          <ac:chgData name="Mathias Vercauteren" userId="fa5be325-c4b1-412f-aabb-20c14464bfb7" providerId="ADAL" clId="{25C97D6E-73B0-4140-96CD-2BA9D853D87A}" dt="2024-09-29T11:18:29.035" v="26478" actId="164"/>
          <ac:picMkLst>
            <pc:docMk/>
            <pc:sldMk cId="1333762213" sldId="2147470692"/>
            <ac:picMk id="50" creationId="{A470E578-181B-22A3-8FE5-15E2F38CCF3E}"/>
          </ac:picMkLst>
        </pc:picChg>
        <pc:picChg chg="add mod">
          <ac:chgData name="Mathias Vercauteren" userId="fa5be325-c4b1-412f-aabb-20c14464bfb7" providerId="ADAL" clId="{25C97D6E-73B0-4140-96CD-2BA9D853D87A}" dt="2024-09-29T11:17:33.131" v="26417" actId="571"/>
          <ac:picMkLst>
            <pc:docMk/>
            <pc:sldMk cId="1333762213" sldId="2147470692"/>
            <ac:picMk id="51" creationId="{F0632244-8011-52ED-0CC8-E3E76B080ABD}"/>
          </ac:picMkLst>
        </pc:picChg>
        <pc:picChg chg="add mod">
          <ac:chgData name="Mathias Vercauteren" userId="fa5be325-c4b1-412f-aabb-20c14464bfb7" providerId="ADAL" clId="{25C97D6E-73B0-4140-96CD-2BA9D853D87A}" dt="2024-09-29T11:17:33.131" v="26417" actId="571"/>
          <ac:picMkLst>
            <pc:docMk/>
            <pc:sldMk cId="1333762213" sldId="2147470692"/>
            <ac:picMk id="52" creationId="{2C91FC70-4986-712A-B4C8-2F0D41D39833}"/>
          </ac:picMkLst>
        </pc:picChg>
        <pc:picChg chg="add mod">
          <ac:chgData name="Mathias Vercauteren" userId="fa5be325-c4b1-412f-aabb-20c14464bfb7" providerId="ADAL" clId="{25C97D6E-73B0-4140-96CD-2BA9D853D87A}" dt="2024-09-29T11:18:47.396" v="26487" actId="1076"/>
          <ac:picMkLst>
            <pc:docMk/>
            <pc:sldMk cId="1333762213" sldId="2147470692"/>
            <ac:picMk id="54" creationId="{D4765105-68C9-DA70-61C7-3F86D2E29A5D}"/>
          </ac:picMkLst>
        </pc:picChg>
      </pc:sldChg>
      <pc:sldChg chg="modSp add mod modTransition">
        <pc:chgData name="Mathias Vercauteren" userId="fa5be325-c4b1-412f-aabb-20c14464bfb7" providerId="ADAL" clId="{25C97D6E-73B0-4140-96CD-2BA9D853D87A}" dt="2024-10-02T17:13:14.143" v="41813"/>
        <pc:sldMkLst>
          <pc:docMk/>
          <pc:sldMk cId="1189998970" sldId="2147470693"/>
        </pc:sldMkLst>
        <pc:spChg chg="mod">
          <ac:chgData name="Mathias Vercauteren" userId="fa5be325-c4b1-412f-aabb-20c14464bfb7" providerId="ADAL" clId="{25C97D6E-73B0-4140-96CD-2BA9D853D87A}" dt="2024-09-29T11:09:39.745" v="26342" actId="207"/>
          <ac:spMkLst>
            <pc:docMk/>
            <pc:sldMk cId="1189998970" sldId="2147470693"/>
            <ac:spMk id="17" creationId="{E27B0E0A-F484-A83A-F9A3-897DE37D0DE1}"/>
          </ac:spMkLst>
        </pc:spChg>
        <pc:spChg chg="mod">
          <ac:chgData name="Mathias Vercauteren" userId="fa5be325-c4b1-412f-aabb-20c14464bfb7" providerId="ADAL" clId="{25C97D6E-73B0-4140-96CD-2BA9D853D87A}" dt="2024-09-29T11:08:56.993" v="26280" actId="207"/>
          <ac:spMkLst>
            <pc:docMk/>
            <pc:sldMk cId="1189998970" sldId="2147470693"/>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381125400" sldId="2147470694"/>
        </pc:sldMkLst>
        <pc:spChg chg="add mod">
          <ac:chgData name="Mathias Vercauteren" userId="fa5be325-c4b1-412f-aabb-20c14464bfb7" providerId="ADAL" clId="{25C97D6E-73B0-4140-96CD-2BA9D853D87A}" dt="2024-09-29T11:12:33.811" v="26404"/>
          <ac:spMkLst>
            <pc:docMk/>
            <pc:sldMk cId="3381125400" sldId="2147470694"/>
            <ac:spMk id="13" creationId="{F846BD3A-ED56-8BCD-3AC8-4955F38DCCF6}"/>
          </ac:spMkLst>
        </pc:spChg>
        <pc:spChg chg="add mod">
          <ac:chgData name="Mathias Vercauteren" userId="fa5be325-c4b1-412f-aabb-20c14464bfb7" providerId="ADAL" clId="{25C97D6E-73B0-4140-96CD-2BA9D853D87A}" dt="2024-09-29T11:10:53.786" v="26369" actId="20577"/>
          <ac:spMkLst>
            <pc:docMk/>
            <pc:sldMk cId="3381125400" sldId="2147470694"/>
            <ac:spMk id="14" creationId="{1F393757-87B1-5FF6-C4A2-6F788CA9A7BE}"/>
          </ac:spMkLst>
        </pc:spChg>
        <pc:spChg chg="del">
          <ac:chgData name="Mathias Vercauteren" userId="fa5be325-c4b1-412f-aabb-20c14464bfb7" providerId="ADAL" clId="{25C97D6E-73B0-4140-96CD-2BA9D853D87A}" dt="2024-09-29T11:10:15.976" v="26354" actId="478"/>
          <ac:spMkLst>
            <pc:docMk/>
            <pc:sldMk cId="3381125400" sldId="2147470694"/>
            <ac:spMk id="17" creationId="{E27B0E0A-F484-A83A-F9A3-897DE37D0DE1}"/>
          </ac:spMkLst>
        </pc:spChg>
        <pc:spChg chg="mod">
          <ac:chgData name="Mathias Vercauteren" userId="fa5be325-c4b1-412f-aabb-20c14464bfb7" providerId="ADAL" clId="{25C97D6E-73B0-4140-96CD-2BA9D853D87A}" dt="2024-09-29T11:08:54.822" v="26279" actId="207"/>
          <ac:spMkLst>
            <pc:docMk/>
            <pc:sldMk cId="3381125400" sldId="2147470694"/>
            <ac:spMk id="19" creationId="{2F91A056-A17A-2799-101A-9A3A706300CC}"/>
          </ac:spMkLst>
        </pc:spChg>
      </pc:sldChg>
      <pc:sldChg chg="addSp delSp modSp add mod modTransition">
        <pc:chgData name="Mathias Vercauteren" userId="fa5be325-c4b1-412f-aabb-20c14464bfb7" providerId="ADAL" clId="{25C97D6E-73B0-4140-96CD-2BA9D853D87A}" dt="2024-10-02T17:13:14.143" v="41813"/>
        <pc:sldMkLst>
          <pc:docMk/>
          <pc:sldMk cId="3380467399" sldId="2147470695"/>
        </pc:sldMkLst>
        <pc:spChg chg="del">
          <ac:chgData name="Mathias Vercauteren" userId="fa5be325-c4b1-412f-aabb-20c14464bfb7" providerId="ADAL" clId="{25C97D6E-73B0-4140-96CD-2BA9D853D87A}" dt="2024-09-29T11:10:28.947" v="26358" actId="478"/>
          <ac:spMkLst>
            <pc:docMk/>
            <pc:sldMk cId="3380467399" sldId="2147470695"/>
            <ac:spMk id="13" creationId="{F846BD3A-ED56-8BCD-3AC8-4955F38DCCF6}"/>
          </ac:spMkLst>
        </pc:spChg>
        <pc:spChg chg="del">
          <ac:chgData name="Mathias Vercauteren" userId="fa5be325-c4b1-412f-aabb-20c14464bfb7" providerId="ADAL" clId="{25C97D6E-73B0-4140-96CD-2BA9D853D87A}" dt="2024-09-29T11:10:28.947" v="26358" actId="478"/>
          <ac:spMkLst>
            <pc:docMk/>
            <pc:sldMk cId="3380467399" sldId="2147470695"/>
            <ac:spMk id="14" creationId="{1F393757-87B1-5FF6-C4A2-6F788CA9A7BE}"/>
          </ac:spMkLst>
        </pc:spChg>
        <pc:spChg chg="add mod">
          <ac:chgData name="Mathias Vercauteren" userId="fa5be325-c4b1-412f-aabb-20c14464bfb7" providerId="ADAL" clId="{25C97D6E-73B0-4140-96CD-2BA9D853D87A}" dt="2024-09-29T11:19:23.966" v="26502" actId="1076"/>
          <ac:spMkLst>
            <pc:docMk/>
            <pc:sldMk cId="3380467399" sldId="2147470695"/>
            <ac:spMk id="15" creationId="{21EFB9B5-9B14-337E-38D7-C84A21E7FC10}"/>
          </ac:spMkLst>
        </pc:spChg>
        <pc:spChg chg="add mod">
          <ac:chgData name="Mathias Vercauteren" userId="fa5be325-c4b1-412f-aabb-20c14464bfb7" providerId="ADAL" clId="{25C97D6E-73B0-4140-96CD-2BA9D853D87A}" dt="2024-09-29T11:20:58.098" v="26540" actId="20577"/>
          <ac:spMkLst>
            <pc:docMk/>
            <pc:sldMk cId="3380467399" sldId="2147470695"/>
            <ac:spMk id="16" creationId="{C80FA672-4A04-B6B4-18C2-8CE36B5FD926}"/>
          </ac:spMkLst>
        </pc:spChg>
        <pc:picChg chg="add mod">
          <ac:chgData name="Mathias Vercauteren" userId="fa5be325-c4b1-412f-aabb-20c14464bfb7" providerId="ADAL" clId="{25C97D6E-73B0-4140-96CD-2BA9D853D87A}" dt="2024-09-29T11:20:44.678" v="26528" actId="1076"/>
          <ac:picMkLst>
            <pc:docMk/>
            <pc:sldMk cId="3380467399" sldId="2147470695"/>
            <ac:picMk id="20" creationId="{EBC21E8D-DAAB-AF31-F102-8E4AAFBCAE1B}"/>
          </ac:picMkLst>
        </pc:picChg>
        <pc:picChg chg="add mod">
          <ac:chgData name="Mathias Vercauteren" userId="fa5be325-c4b1-412f-aabb-20c14464bfb7" providerId="ADAL" clId="{25C97D6E-73B0-4140-96CD-2BA9D853D87A}" dt="2024-09-29T11:20:40.844" v="26527" actId="1076"/>
          <ac:picMkLst>
            <pc:docMk/>
            <pc:sldMk cId="3380467399" sldId="2147470695"/>
            <ac:picMk id="22" creationId="{CB1D9A2B-A98C-5C8F-4196-7968B445340C}"/>
          </ac:picMkLst>
        </pc:picChg>
        <pc:picChg chg="add mod">
          <ac:chgData name="Mathias Vercauteren" userId="fa5be325-c4b1-412f-aabb-20c14464bfb7" providerId="ADAL" clId="{25C97D6E-73B0-4140-96CD-2BA9D853D87A}" dt="2024-09-29T11:20:34.505" v="26526" actId="1076"/>
          <ac:picMkLst>
            <pc:docMk/>
            <pc:sldMk cId="3380467399" sldId="2147470695"/>
            <ac:picMk id="24" creationId="{3EBD49DA-301B-E5FE-27EF-FF7F155D9FCA}"/>
          </ac:picMkLst>
        </pc:picChg>
        <pc:picChg chg="add mod">
          <ac:chgData name="Mathias Vercauteren" userId="fa5be325-c4b1-412f-aabb-20c14464bfb7" providerId="ADAL" clId="{25C97D6E-73B0-4140-96CD-2BA9D853D87A}" dt="2024-09-29T11:20:24.234" v="26523" actId="1076"/>
          <ac:picMkLst>
            <pc:docMk/>
            <pc:sldMk cId="3380467399" sldId="2147470695"/>
            <ac:picMk id="26" creationId="{804093CE-EF41-9373-4457-297C721F0058}"/>
          </ac:picMkLst>
        </pc:picChg>
        <pc:picChg chg="add mod">
          <ac:chgData name="Mathias Vercauteren" userId="fa5be325-c4b1-412f-aabb-20c14464bfb7" providerId="ADAL" clId="{25C97D6E-73B0-4140-96CD-2BA9D853D87A}" dt="2024-09-29T11:20:30.239" v="26525" actId="1076"/>
          <ac:picMkLst>
            <pc:docMk/>
            <pc:sldMk cId="3380467399" sldId="2147470695"/>
            <ac:picMk id="28" creationId="{94E818AE-16D3-4699-C1A8-06BCFA95F999}"/>
          </ac:picMkLst>
        </pc:picChg>
        <pc:picChg chg="add mod">
          <ac:chgData name="Mathias Vercauteren" userId="fa5be325-c4b1-412f-aabb-20c14464bfb7" providerId="ADAL" clId="{25C97D6E-73B0-4140-96CD-2BA9D853D87A}" dt="2024-09-29T11:20:27.349" v="26524" actId="1076"/>
          <ac:picMkLst>
            <pc:docMk/>
            <pc:sldMk cId="3380467399" sldId="2147470695"/>
            <ac:picMk id="30" creationId="{0D53A529-E42E-96D5-7BCC-95425C0AEA19}"/>
          </ac:picMkLst>
        </pc:picChg>
        <pc:picChg chg="add mod">
          <ac:chgData name="Mathias Vercauteren" userId="fa5be325-c4b1-412f-aabb-20c14464bfb7" providerId="ADAL" clId="{25C97D6E-73B0-4140-96CD-2BA9D853D87A}" dt="2024-09-29T11:20:22.079" v="26522" actId="1076"/>
          <ac:picMkLst>
            <pc:docMk/>
            <pc:sldMk cId="3380467399" sldId="2147470695"/>
            <ac:picMk id="32" creationId="{B7FB3874-90B5-899F-C36B-9375655F35BA}"/>
          </ac:picMkLst>
        </pc:picChg>
        <pc:picChg chg="add mod">
          <ac:chgData name="Mathias Vercauteren" userId="fa5be325-c4b1-412f-aabb-20c14464bfb7" providerId="ADAL" clId="{25C97D6E-73B0-4140-96CD-2BA9D853D87A}" dt="2024-09-29T11:20:19.927" v="26521" actId="1076"/>
          <ac:picMkLst>
            <pc:docMk/>
            <pc:sldMk cId="3380467399" sldId="2147470695"/>
            <ac:picMk id="34" creationId="{EA82861E-649C-958C-01D0-1AE4B1B700F4}"/>
          </ac:picMkLst>
        </pc:picChg>
        <pc:picChg chg="add mod">
          <ac:chgData name="Mathias Vercauteren" userId="fa5be325-c4b1-412f-aabb-20c14464bfb7" providerId="ADAL" clId="{25C97D6E-73B0-4140-96CD-2BA9D853D87A}" dt="2024-09-29T11:20:17.932" v="26520" actId="1076"/>
          <ac:picMkLst>
            <pc:docMk/>
            <pc:sldMk cId="3380467399" sldId="2147470695"/>
            <ac:picMk id="36" creationId="{60D9184C-BF06-3CBA-130A-201EB7388B1D}"/>
          </ac:picMkLst>
        </pc:picChg>
        <pc:picChg chg="add mod">
          <ac:chgData name="Mathias Vercauteren" userId="fa5be325-c4b1-412f-aabb-20c14464bfb7" providerId="ADAL" clId="{25C97D6E-73B0-4140-96CD-2BA9D853D87A}" dt="2024-09-29T11:20:14.360" v="26518" actId="1076"/>
          <ac:picMkLst>
            <pc:docMk/>
            <pc:sldMk cId="3380467399" sldId="2147470695"/>
            <ac:picMk id="38" creationId="{F234B04D-8298-DCF2-3610-C72E8147F4A8}"/>
          </ac:picMkLst>
        </pc:picChg>
        <pc:picChg chg="add mod">
          <ac:chgData name="Mathias Vercauteren" userId="fa5be325-c4b1-412f-aabb-20c14464bfb7" providerId="ADAL" clId="{25C97D6E-73B0-4140-96CD-2BA9D853D87A}" dt="2024-09-29T11:20:13.181" v="26517" actId="1076"/>
          <ac:picMkLst>
            <pc:docMk/>
            <pc:sldMk cId="3380467399" sldId="2147470695"/>
            <ac:picMk id="40" creationId="{A7A20714-BDEF-46AB-91BC-A07FC70ECCD7}"/>
          </ac:picMkLst>
        </pc:picChg>
        <pc:picChg chg="add mod">
          <ac:chgData name="Mathias Vercauteren" userId="fa5be325-c4b1-412f-aabb-20c14464bfb7" providerId="ADAL" clId="{25C97D6E-73B0-4140-96CD-2BA9D853D87A}" dt="2024-09-29T11:20:53.338" v="26533" actId="1076"/>
          <ac:picMkLst>
            <pc:docMk/>
            <pc:sldMk cId="3380467399" sldId="2147470695"/>
            <ac:picMk id="42" creationId="{3DFAF7C8-C25B-2B03-285A-B437A8210BEB}"/>
          </ac:picMkLst>
        </pc:picChg>
      </pc:sldChg>
      <pc:sldChg chg="add del">
        <pc:chgData name="Mathias Vercauteren" userId="fa5be325-c4b1-412f-aabb-20c14464bfb7" providerId="ADAL" clId="{25C97D6E-73B0-4140-96CD-2BA9D853D87A}" dt="2024-09-29T11:23:32.912" v="26577" actId="47"/>
        <pc:sldMkLst>
          <pc:docMk/>
          <pc:sldMk cId="843293828" sldId="2147470696"/>
        </pc:sldMkLst>
      </pc:sldChg>
      <pc:sldChg chg="add del">
        <pc:chgData name="Mathias Vercauteren" userId="fa5be325-c4b1-412f-aabb-20c14464bfb7" providerId="ADAL" clId="{25C97D6E-73B0-4140-96CD-2BA9D853D87A}" dt="2024-09-29T11:42:09.522" v="26876" actId="47"/>
        <pc:sldMkLst>
          <pc:docMk/>
          <pc:sldMk cId="1536343303" sldId="2147470697"/>
        </pc:sldMkLst>
      </pc:sldChg>
      <pc:sldChg chg="add del">
        <pc:chgData name="Mathias Vercauteren" userId="fa5be325-c4b1-412f-aabb-20c14464bfb7" providerId="ADAL" clId="{25C97D6E-73B0-4140-96CD-2BA9D853D87A}" dt="2024-09-29T11:42:10.488" v="26877" actId="47"/>
        <pc:sldMkLst>
          <pc:docMk/>
          <pc:sldMk cId="3777755384" sldId="2147470698"/>
        </pc:sldMkLst>
      </pc:sldChg>
      <pc:sldChg chg="add del">
        <pc:chgData name="Mathias Vercauteren" userId="fa5be325-c4b1-412f-aabb-20c14464bfb7" providerId="ADAL" clId="{25C97D6E-73B0-4140-96CD-2BA9D853D87A}" dt="2024-09-29T11:42:11.386" v="26878" actId="47"/>
        <pc:sldMkLst>
          <pc:docMk/>
          <pc:sldMk cId="845444521" sldId="2147470699"/>
        </pc:sldMkLst>
      </pc:sldChg>
      <pc:sldChg chg="modSp add del mod">
        <pc:chgData name="Mathias Vercauteren" userId="fa5be325-c4b1-412f-aabb-20c14464bfb7" providerId="ADAL" clId="{25C97D6E-73B0-4140-96CD-2BA9D853D87A}" dt="2024-09-29T11:56:05.019" v="26931" actId="47"/>
        <pc:sldMkLst>
          <pc:docMk/>
          <pc:sldMk cId="2390323311" sldId="2147470700"/>
        </pc:sldMkLst>
        <pc:spChg chg="mod">
          <ac:chgData name="Mathias Vercauteren" userId="fa5be325-c4b1-412f-aabb-20c14464bfb7" providerId="ADAL" clId="{25C97D6E-73B0-4140-96CD-2BA9D853D87A}" dt="2024-09-29T11:42:20.765" v="26883" actId="1076"/>
          <ac:spMkLst>
            <pc:docMk/>
            <pc:sldMk cId="2390323311" sldId="2147470700"/>
            <ac:spMk id="13" creationId="{3786DDAC-05B0-9A62-48E2-F6A0FE2C5859}"/>
          </ac:spMkLst>
        </pc:spChg>
      </pc:sldChg>
      <pc:sldChg chg="add del">
        <pc:chgData name="Mathias Vercauteren" userId="fa5be325-c4b1-412f-aabb-20c14464bfb7" providerId="ADAL" clId="{25C97D6E-73B0-4140-96CD-2BA9D853D87A}" dt="2024-09-29T11:58:17.851" v="27001" actId="47"/>
        <pc:sldMkLst>
          <pc:docMk/>
          <pc:sldMk cId="1469288983" sldId="2147470701"/>
        </pc:sldMkLst>
      </pc:sldChg>
      <pc:sldChg chg="add del">
        <pc:chgData name="Mathias Vercauteren" userId="fa5be325-c4b1-412f-aabb-20c14464bfb7" providerId="ADAL" clId="{25C97D6E-73B0-4140-96CD-2BA9D853D87A}" dt="2024-09-29T11:58:38.976" v="27005" actId="47"/>
        <pc:sldMkLst>
          <pc:docMk/>
          <pc:sldMk cId="322575790" sldId="2147470702"/>
        </pc:sldMkLst>
      </pc:sldChg>
      <pc:sldChg chg="add del">
        <pc:chgData name="Mathias Vercauteren" userId="fa5be325-c4b1-412f-aabb-20c14464bfb7" providerId="ADAL" clId="{25C97D6E-73B0-4140-96CD-2BA9D853D87A}" dt="2024-09-29T11:58:38.976" v="27005" actId="47"/>
        <pc:sldMkLst>
          <pc:docMk/>
          <pc:sldMk cId="3645670344" sldId="2147470703"/>
        </pc:sldMkLst>
      </pc:sldChg>
      <pc:sldChg chg="add del">
        <pc:chgData name="Mathias Vercauteren" userId="fa5be325-c4b1-412f-aabb-20c14464bfb7" providerId="ADAL" clId="{25C97D6E-73B0-4140-96CD-2BA9D853D87A}" dt="2024-09-29T11:58:38.976" v="27005" actId="47"/>
        <pc:sldMkLst>
          <pc:docMk/>
          <pc:sldMk cId="4198186723" sldId="2147470704"/>
        </pc:sldMkLst>
      </pc:sldChg>
      <pc:sldChg chg="add del">
        <pc:chgData name="Mathias Vercauteren" userId="fa5be325-c4b1-412f-aabb-20c14464bfb7" providerId="ADAL" clId="{25C97D6E-73B0-4140-96CD-2BA9D853D87A}" dt="2024-09-29T11:58:38.976" v="27005" actId="47"/>
        <pc:sldMkLst>
          <pc:docMk/>
          <pc:sldMk cId="3420077282" sldId="2147470705"/>
        </pc:sldMkLst>
      </pc:sldChg>
      <pc:sldChg chg="delSp add del mod">
        <pc:chgData name="Mathias Vercauteren" userId="fa5be325-c4b1-412f-aabb-20c14464bfb7" providerId="ADAL" clId="{25C97D6E-73B0-4140-96CD-2BA9D853D87A}" dt="2024-09-29T12:05:17.401" v="27105" actId="47"/>
        <pc:sldMkLst>
          <pc:docMk/>
          <pc:sldMk cId="3658798170" sldId="2147470706"/>
        </pc:sldMkLst>
        <pc:spChg chg="del">
          <ac:chgData name="Mathias Vercauteren" userId="fa5be325-c4b1-412f-aabb-20c14464bfb7" providerId="ADAL" clId="{25C97D6E-73B0-4140-96CD-2BA9D853D87A}" dt="2024-09-29T12:03:06.897" v="27058" actId="478"/>
          <ac:spMkLst>
            <pc:docMk/>
            <pc:sldMk cId="3658798170" sldId="2147470706"/>
            <ac:spMk id="50" creationId="{DB056DCA-2011-DF25-ED10-5A35B5576A76}"/>
          </ac:spMkLst>
        </pc:spChg>
        <pc:spChg chg="del">
          <ac:chgData name="Mathias Vercauteren" userId="fa5be325-c4b1-412f-aabb-20c14464bfb7" providerId="ADAL" clId="{25C97D6E-73B0-4140-96CD-2BA9D853D87A}" dt="2024-09-29T12:03:07.854" v="27060" actId="478"/>
          <ac:spMkLst>
            <pc:docMk/>
            <pc:sldMk cId="3658798170" sldId="2147470706"/>
            <ac:spMk id="51" creationId="{C8707CE0-A02E-3522-4123-3FEA1DA5207F}"/>
          </ac:spMkLst>
        </pc:spChg>
        <pc:spChg chg="del">
          <ac:chgData name="Mathias Vercauteren" userId="fa5be325-c4b1-412f-aabb-20c14464bfb7" providerId="ADAL" clId="{25C97D6E-73B0-4140-96CD-2BA9D853D87A}" dt="2024-09-29T12:03:07.289" v="27059" actId="478"/>
          <ac:spMkLst>
            <pc:docMk/>
            <pc:sldMk cId="3658798170" sldId="2147470706"/>
            <ac:spMk id="52" creationId="{B561FA00-6208-6F0F-30EA-1FDF980B68F5}"/>
          </ac:spMkLst>
        </pc:spChg>
        <pc:spChg chg="del">
          <ac:chgData name="Mathias Vercauteren" userId="fa5be325-c4b1-412f-aabb-20c14464bfb7" providerId="ADAL" clId="{25C97D6E-73B0-4140-96CD-2BA9D853D87A}" dt="2024-09-29T12:03:17.373" v="27069" actId="478"/>
          <ac:spMkLst>
            <pc:docMk/>
            <pc:sldMk cId="3658798170" sldId="2147470706"/>
            <ac:spMk id="53" creationId="{199B89FA-5E9D-0E86-6A3E-8AF981F42C67}"/>
          </ac:spMkLst>
        </pc:spChg>
        <pc:spChg chg="del">
          <ac:chgData name="Mathias Vercauteren" userId="fa5be325-c4b1-412f-aabb-20c14464bfb7" providerId="ADAL" clId="{25C97D6E-73B0-4140-96CD-2BA9D853D87A}" dt="2024-09-29T12:02:54.865" v="27044" actId="478"/>
          <ac:spMkLst>
            <pc:docMk/>
            <pc:sldMk cId="3658798170" sldId="2147470706"/>
            <ac:spMk id="65" creationId="{E4CA8B06-692A-9A2F-EF2B-7A1B8A6D8E78}"/>
          </ac:spMkLst>
        </pc:spChg>
        <pc:spChg chg="del">
          <ac:chgData name="Mathias Vercauteren" userId="fa5be325-c4b1-412f-aabb-20c14464bfb7" providerId="ADAL" clId="{25C97D6E-73B0-4140-96CD-2BA9D853D87A}" dt="2024-09-29T12:03:09.063" v="27062" actId="478"/>
          <ac:spMkLst>
            <pc:docMk/>
            <pc:sldMk cId="3658798170" sldId="2147470706"/>
            <ac:spMk id="66" creationId="{24233B43-A900-7CA2-9394-B4FFB253F2C1}"/>
          </ac:spMkLst>
        </pc:spChg>
        <pc:spChg chg="del">
          <ac:chgData name="Mathias Vercauteren" userId="fa5be325-c4b1-412f-aabb-20c14464bfb7" providerId="ADAL" clId="{25C97D6E-73B0-4140-96CD-2BA9D853D87A}" dt="2024-09-29T12:03:23.873" v="27076" actId="478"/>
          <ac:spMkLst>
            <pc:docMk/>
            <pc:sldMk cId="3658798170" sldId="2147470706"/>
            <ac:spMk id="67" creationId="{A51F8C0D-61CA-1B77-C42C-D3DEE92F67A1}"/>
          </ac:spMkLst>
        </pc:spChg>
        <pc:spChg chg="del">
          <ac:chgData name="Mathias Vercauteren" userId="fa5be325-c4b1-412f-aabb-20c14464bfb7" providerId="ADAL" clId="{25C97D6E-73B0-4140-96CD-2BA9D853D87A}" dt="2024-09-29T12:02:56.514" v="27046" actId="478"/>
          <ac:spMkLst>
            <pc:docMk/>
            <pc:sldMk cId="3658798170" sldId="2147470706"/>
            <ac:spMk id="68" creationId="{563E276F-632E-E6EC-5DE1-BDEE3B86A603}"/>
          </ac:spMkLst>
        </pc:spChg>
        <pc:spChg chg="del">
          <ac:chgData name="Mathias Vercauteren" userId="fa5be325-c4b1-412f-aabb-20c14464bfb7" providerId="ADAL" clId="{25C97D6E-73B0-4140-96CD-2BA9D853D87A}" dt="2024-09-29T12:03:01.400" v="27049" actId="478"/>
          <ac:spMkLst>
            <pc:docMk/>
            <pc:sldMk cId="3658798170" sldId="2147470706"/>
            <ac:spMk id="69" creationId="{C3F269E3-6688-38AF-FC27-B13572C3A3FA}"/>
          </ac:spMkLst>
        </pc:spChg>
        <pc:spChg chg="del">
          <ac:chgData name="Mathias Vercauteren" userId="fa5be325-c4b1-412f-aabb-20c14464bfb7" providerId="ADAL" clId="{25C97D6E-73B0-4140-96CD-2BA9D853D87A}" dt="2024-09-29T12:03:02.374" v="27050" actId="478"/>
          <ac:spMkLst>
            <pc:docMk/>
            <pc:sldMk cId="3658798170" sldId="2147470706"/>
            <ac:spMk id="70" creationId="{EE656B32-9473-D9BA-1B67-5E3399B00583}"/>
          </ac:spMkLst>
        </pc:spChg>
        <pc:picChg chg="del">
          <ac:chgData name="Mathias Vercauteren" userId="fa5be325-c4b1-412f-aabb-20c14464bfb7" providerId="ADAL" clId="{25C97D6E-73B0-4140-96CD-2BA9D853D87A}" dt="2024-09-29T12:03:04.762" v="27055" actId="478"/>
          <ac:picMkLst>
            <pc:docMk/>
            <pc:sldMk cId="3658798170" sldId="2147470706"/>
            <ac:picMk id="27" creationId="{CC3A5104-CF3F-4B84-356E-68EAFC5C94C4}"/>
          </ac:picMkLst>
        </pc:picChg>
        <pc:picChg chg="del">
          <ac:chgData name="Mathias Vercauteren" userId="fa5be325-c4b1-412f-aabb-20c14464bfb7" providerId="ADAL" clId="{25C97D6E-73B0-4140-96CD-2BA9D853D87A}" dt="2024-09-29T12:02:51.820" v="27039" actId="478"/>
          <ac:picMkLst>
            <pc:docMk/>
            <pc:sldMk cId="3658798170" sldId="2147470706"/>
            <ac:picMk id="28" creationId="{AF052A78-A558-AD55-2B7B-CECD22420E0A}"/>
          </ac:picMkLst>
        </pc:picChg>
        <pc:picChg chg="del">
          <ac:chgData name="Mathias Vercauteren" userId="fa5be325-c4b1-412f-aabb-20c14464bfb7" providerId="ADAL" clId="{25C97D6E-73B0-4140-96CD-2BA9D853D87A}" dt="2024-09-29T12:03:03.065" v="27051" actId="478"/>
          <ac:picMkLst>
            <pc:docMk/>
            <pc:sldMk cId="3658798170" sldId="2147470706"/>
            <ac:picMk id="29" creationId="{CC3F4E87-3447-C512-886D-0ECD480D2BEE}"/>
          </ac:picMkLst>
        </pc:picChg>
        <pc:picChg chg="del">
          <ac:chgData name="Mathias Vercauteren" userId="fa5be325-c4b1-412f-aabb-20c14464bfb7" providerId="ADAL" clId="{25C97D6E-73B0-4140-96CD-2BA9D853D87A}" dt="2024-09-29T12:03:04.102" v="27053" actId="478"/>
          <ac:picMkLst>
            <pc:docMk/>
            <pc:sldMk cId="3658798170" sldId="2147470706"/>
            <ac:picMk id="30" creationId="{5DD648DD-A146-0066-6623-78136B2FDCAE}"/>
          </ac:picMkLst>
        </pc:picChg>
        <pc:picChg chg="del">
          <ac:chgData name="Mathias Vercauteren" userId="fa5be325-c4b1-412f-aabb-20c14464bfb7" providerId="ADAL" clId="{25C97D6E-73B0-4140-96CD-2BA9D853D87A}" dt="2024-09-29T12:03:03.536" v="27052" actId="478"/>
          <ac:picMkLst>
            <pc:docMk/>
            <pc:sldMk cId="3658798170" sldId="2147470706"/>
            <ac:picMk id="31" creationId="{3A8FD39B-2668-9C7D-3391-EF3043E078A0}"/>
          </ac:picMkLst>
        </pc:picChg>
        <pc:picChg chg="del">
          <ac:chgData name="Mathias Vercauteren" userId="fa5be325-c4b1-412f-aabb-20c14464bfb7" providerId="ADAL" clId="{25C97D6E-73B0-4140-96CD-2BA9D853D87A}" dt="2024-09-29T12:03:04.400" v="27054" actId="478"/>
          <ac:picMkLst>
            <pc:docMk/>
            <pc:sldMk cId="3658798170" sldId="2147470706"/>
            <ac:picMk id="32" creationId="{116D3E39-0515-7180-9B89-B60FD9CDEA4C}"/>
          </ac:picMkLst>
        </pc:picChg>
        <pc:picChg chg="del">
          <ac:chgData name="Mathias Vercauteren" userId="fa5be325-c4b1-412f-aabb-20c14464bfb7" providerId="ADAL" clId="{25C97D6E-73B0-4140-96CD-2BA9D853D87A}" dt="2024-09-29T12:03:06.363" v="27057" actId="478"/>
          <ac:picMkLst>
            <pc:docMk/>
            <pc:sldMk cId="3658798170" sldId="2147470706"/>
            <ac:picMk id="33" creationId="{D169F49F-512E-5D64-A032-3C324878F83A}"/>
          </ac:picMkLst>
        </pc:picChg>
        <pc:picChg chg="del">
          <ac:chgData name="Mathias Vercauteren" userId="fa5be325-c4b1-412f-aabb-20c14464bfb7" providerId="ADAL" clId="{25C97D6E-73B0-4140-96CD-2BA9D853D87A}" dt="2024-09-29T12:03:05.798" v="27056" actId="478"/>
          <ac:picMkLst>
            <pc:docMk/>
            <pc:sldMk cId="3658798170" sldId="2147470706"/>
            <ac:picMk id="34" creationId="{688339AD-44F9-84DE-36AD-C9D7BEEDC46A}"/>
          </ac:picMkLst>
        </pc:picChg>
        <pc:picChg chg="del">
          <ac:chgData name="Mathias Vercauteren" userId="fa5be325-c4b1-412f-aabb-20c14464bfb7" providerId="ADAL" clId="{25C97D6E-73B0-4140-96CD-2BA9D853D87A}" dt="2024-09-29T12:03:12.204" v="27068" actId="478"/>
          <ac:picMkLst>
            <pc:docMk/>
            <pc:sldMk cId="3658798170" sldId="2147470706"/>
            <ac:picMk id="35" creationId="{266DC5D2-831B-137C-4D63-15E0F10F98A4}"/>
          </ac:picMkLst>
        </pc:picChg>
        <pc:picChg chg="del">
          <ac:chgData name="Mathias Vercauteren" userId="fa5be325-c4b1-412f-aabb-20c14464bfb7" providerId="ADAL" clId="{25C97D6E-73B0-4140-96CD-2BA9D853D87A}" dt="2024-09-29T12:03:09.707" v="27064" actId="478"/>
          <ac:picMkLst>
            <pc:docMk/>
            <pc:sldMk cId="3658798170" sldId="2147470706"/>
            <ac:picMk id="36" creationId="{26CE6A21-04C4-DCF0-7F28-13B089302E7C}"/>
          </ac:picMkLst>
        </pc:picChg>
        <pc:picChg chg="del">
          <ac:chgData name="Mathias Vercauteren" userId="fa5be325-c4b1-412f-aabb-20c14464bfb7" providerId="ADAL" clId="{25C97D6E-73B0-4140-96CD-2BA9D853D87A}" dt="2024-09-29T12:03:11.796" v="27067" actId="478"/>
          <ac:picMkLst>
            <pc:docMk/>
            <pc:sldMk cId="3658798170" sldId="2147470706"/>
            <ac:picMk id="37" creationId="{90321150-7A4A-9A86-F0BD-301A1C66C8F1}"/>
          </ac:picMkLst>
        </pc:picChg>
        <pc:picChg chg="del">
          <ac:chgData name="Mathias Vercauteren" userId="fa5be325-c4b1-412f-aabb-20c14464bfb7" providerId="ADAL" clId="{25C97D6E-73B0-4140-96CD-2BA9D853D87A}" dt="2024-09-29T12:03:10.634" v="27065" actId="478"/>
          <ac:picMkLst>
            <pc:docMk/>
            <pc:sldMk cId="3658798170" sldId="2147470706"/>
            <ac:picMk id="38" creationId="{51B0241B-9A13-089D-6B9A-03851F64F4D9}"/>
          </ac:picMkLst>
        </pc:picChg>
        <pc:picChg chg="del">
          <ac:chgData name="Mathias Vercauteren" userId="fa5be325-c4b1-412f-aabb-20c14464bfb7" providerId="ADAL" clId="{25C97D6E-73B0-4140-96CD-2BA9D853D87A}" dt="2024-09-29T12:03:10.916" v="27066" actId="478"/>
          <ac:picMkLst>
            <pc:docMk/>
            <pc:sldMk cId="3658798170" sldId="2147470706"/>
            <ac:picMk id="39" creationId="{B100B30C-2200-88F1-6BD6-66FCE9B61D72}"/>
          </ac:picMkLst>
        </pc:picChg>
        <pc:picChg chg="del">
          <ac:chgData name="Mathias Vercauteren" userId="fa5be325-c4b1-412f-aabb-20c14464bfb7" providerId="ADAL" clId="{25C97D6E-73B0-4140-96CD-2BA9D853D87A}" dt="2024-09-29T12:03:27.862" v="27079" actId="478"/>
          <ac:picMkLst>
            <pc:docMk/>
            <pc:sldMk cId="3658798170" sldId="2147470706"/>
            <ac:picMk id="40" creationId="{823B9744-8A2F-B492-501B-11A61774ED52}"/>
          </ac:picMkLst>
        </pc:picChg>
        <pc:picChg chg="del">
          <ac:chgData name="Mathias Vercauteren" userId="fa5be325-c4b1-412f-aabb-20c14464bfb7" providerId="ADAL" clId="{25C97D6E-73B0-4140-96CD-2BA9D853D87A}" dt="2024-09-29T12:03:09.393" v="27063" actId="478"/>
          <ac:picMkLst>
            <pc:docMk/>
            <pc:sldMk cId="3658798170" sldId="2147470706"/>
            <ac:picMk id="41" creationId="{7FDE2E7B-E2C0-4C8A-F55E-AD4B53DA2B6A}"/>
          </ac:picMkLst>
        </pc:picChg>
        <pc:picChg chg="del">
          <ac:chgData name="Mathias Vercauteren" userId="fa5be325-c4b1-412f-aabb-20c14464bfb7" providerId="ADAL" clId="{25C97D6E-73B0-4140-96CD-2BA9D853D87A}" dt="2024-09-29T12:03:08.056" v="27061" actId="478"/>
          <ac:picMkLst>
            <pc:docMk/>
            <pc:sldMk cId="3658798170" sldId="2147470706"/>
            <ac:picMk id="42" creationId="{666C3262-CD9C-A87E-D73B-01964C87DD80}"/>
          </ac:picMkLst>
        </pc:picChg>
        <pc:picChg chg="del">
          <ac:chgData name="Mathias Vercauteren" userId="fa5be325-c4b1-412f-aabb-20c14464bfb7" providerId="ADAL" clId="{25C97D6E-73B0-4140-96CD-2BA9D853D87A}" dt="2024-09-29T12:03:24.270" v="27077" actId="478"/>
          <ac:picMkLst>
            <pc:docMk/>
            <pc:sldMk cId="3658798170" sldId="2147470706"/>
            <ac:picMk id="43" creationId="{2334A14F-5523-23A0-8DDC-D5884E0B2BCE}"/>
          </ac:picMkLst>
        </pc:picChg>
        <pc:picChg chg="del">
          <ac:chgData name="Mathias Vercauteren" userId="fa5be325-c4b1-412f-aabb-20c14464bfb7" providerId="ADAL" clId="{25C97D6E-73B0-4140-96CD-2BA9D853D87A}" dt="2024-09-29T12:03:20.905" v="27072" actId="478"/>
          <ac:picMkLst>
            <pc:docMk/>
            <pc:sldMk cId="3658798170" sldId="2147470706"/>
            <ac:picMk id="44" creationId="{FEF7C518-0877-4691-5E24-806724EB1992}"/>
          </ac:picMkLst>
        </pc:picChg>
        <pc:picChg chg="del">
          <ac:chgData name="Mathias Vercauteren" userId="fa5be325-c4b1-412f-aabb-20c14464bfb7" providerId="ADAL" clId="{25C97D6E-73B0-4140-96CD-2BA9D853D87A}" dt="2024-09-29T12:03:22.161" v="27074" actId="478"/>
          <ac:picMkLst>
            <pc:docMk/>
            <pc:sldMk cId="3658798170" sldId="2147470706"/>
            <ac:picMk id="45" creationId="{4C4D68D2-6185-8ECB-5067-6D56D29681B7}"/>
          </ac:picMkLst>
        </pc:picChg>
        <pc:picChg chg="del">
          <ac:chgData name="Mathias Vercauteren" userId="fa5be325-c4b1-412f-aabb-20c14464bfb7" providerId="ADAL" clId="{25C97D6E-73B0-4140-96CD-2BA9D853D87A}" dt="2024-09-29T12:03:17.797" v="27070" actId="478"/>
          <ac:picMkLst>
            <pc:docMk/>
            <pc:sldMk cId="3658798170" sldId="2147470706"/>
            <ac:picMk id="46" creationId="{D67E83E4-7171-5C11-5DFD-8C5A7C2404CE}"/>
          </ac:picMkLst>
        </pc:picChg>
        <pc:picChg chg="del">
          <ac:chgData name="Mathias Vercauteren" userId="fa5be325-c4b1-412f-aabb-20c14464bfb7" providerId="ADAL" clId="{25C97D6E-73B0-4140-96CD-2BA9D853D87A}" dt="2024-09-29T12:03:21.424" v="27073" actId="478"/>
          <ac:picMkLst>
            <pc:docMk/>
            <pc:sldMk cId="3658798170" sldId="2147470706"/>
            <ac:picMk id="47" creationId="{446657ED-44F7-05B5-C48B-8DA517CDB970}"/>
          </ac:picMkLst>
        </pc:picChg>
        <pc:picChg chg="del">
          <ac:chgData name="Mathias Vercauteren" userId="fa5be325-c4b1-412f-aabb-20c14464bfb7" providerId="ADAL" clId="{25C97D6E-73B0-4140-96CD-2BA9D853D87A}" dt="2024-09-29T12:03:17.373" v="27069" actId="478"/>
          <ac:picMkLst>
            <pc:docMk/>
            <pc:sldMk cId="3658798170" sldId="2147470706"/>
            <ac:picMk id="48" creationId="{90D25F06-AA16-09B8-FD3D-53C32F0A09CA}"/>
          </ac:picMkLst>
        </pc:picChg>
        <pc:picChg chg="del">
          <ac:chgData name="Mathias Vercauteren" userId="fa5be325-c4b1-412f-aabb-20c14464bfb7" providerId="ADAL" clId="{25C97D6E-73B0-4140-96CD-2BA9D853D87A}" dt="2024-09-29T12:03:26.151" v="27078" actId="478"/>
          <ac:picMkLst>
            <pc:docMk/>
            <pc:sldMk cId="3658798170" sldId="2147470706"/>
            <ac:picMk id="49" creationId="{C8DB6B36-6414-1EC7-CBFD-BEEA73F77901}"/>
          </ac:picMkLst>
        </pc:picChg>
        <pc:picChg chg="del">
          <ac:chgData name="Mathias Vercauteren" userId="fa5be325-c4b1-412f-aabb-20c14464bfb7" providerId="ADAL" clId="{25C97D6E-73B0-4140-96CD-2BA9D853D87A}" dt="2024-09-29T12:03:23.104" v="27075" actId="478"/>
          <ac:picMkLst>
            <pc:docMk/>
            <pc:sldMk cId="3658798170" sldId="2147470706"/>
            <ac:picMk id="54" creationId="{2CA2F0E9-4B79-3533-B292-6BF32FBFB7F0}"/>
          </ac:picMkLst>
        </pc:picChg>
        <pc:picChg chg="del">
          <ac:chgData name="Mathias Vercauteren" userId="fa5be325-c4b1-412f-aabb-20c14464bfb7" providerId="ADAL" clId="{25C97D6E-73B0-4140-96CD-2BA9D853D87A}" dt="2024-09-29T12:03:17.373" v="27069" actId="478"/>
          <ac:picMkLst>
            <pc:docMk/>
            <pc:sldMk cId="3658798170" sldId="2147470706"/>
            <ac:picMk id="55" creationId="{7B4627D9-CD7D-1319-11BE-98BE86862217}"/>
          </ac:picMkLst>
        </pc:picChg>
        <pc:picChg chg="del">
          <ac:chgData name="Mathias Vercauteren" userId="fa5be325-c4b1-412f-aabb-20c14464bfb7" providerId="ADAL" clId="{25C97D6E-73B0-4140-96CD-2BA9D853D87A}" dt="2024-09-29T12:02:53.640" v="27042" actId="478"/>
          <ac:picMkLst>
            <pc:docMk/>
            <pc:sldMk cId="3658798170" sldId="2147470706"/>
            <ac:picMk id="56" creationId="{64E81724-6201-D69F-8CFB-001BB5929EE0}"/>
          </ac:picMkLst>
        </pc:picChg>
        <pc:picChg chg="del">
          <ac:chgData name="Mathias Vercauteren" userId="fa5be325-c4b1-412f-aabb-20c14464bfb7" providerId="ADAL" clId="{25C97D6E-73B0-4140-96CD-2BA9D853D87A}" dt="2024-09-29T12:02:55.902" v="27045" actId="478"/>
          <ac:picMkLst>
            <pc:docMk/>
            <pc:sldMk cId="3658798170" sldId="2147470706"/>
            <ac:picMk id="57" creationId="{13C9D830-B75B-D909-70EF-96A932567E46}"/>
          </ac:picMkLst>
        </pc:picChg>
        <pc:picChg chg="del">
          <ac:chgData name="Mathias Vercauteren" userId="fa5be325-c4b1-412f-aabb-20c14464bfb7" providerId="ADAL" clId="{25C97D6E-73B0-4140-96CD-2BA9D853D87A}" dt="2024-09-29T12:02:52.464" v="27040" actId="478"/>
          <ac:picMkLst>
            <pc:docMk/>
            <pc:sldMk cId="3658798170" sldId="2147470706"/>
            <ac:picMk id="58" creationId="{3BA660F9-6C27-0233-E991-64844AE108C5}"/>
          </ac:picMkLst>
        </pc:picChg>
        <pc:picChg chg="del">
          <ac:chgData name="Mathias Vercauteren" userId="fa5be325-c4b1-412f-aabb-20c14464bfb7" providerId="ADAL" clId="{25C97D6E-73B0-4140-96CD-2BA9D853D87A}" dt="2024-09-29T12:02:54.226" v="27043" actId="478"/>
          <ac:picMkLst>
            <pc:docMk/>
            <pc:sldMk cId="3658798170" sldId="2147470706"/>
            <ac:picMk id="59" creationId="{18F2B09E-9CAF-E841-0519-AC2439EFB54A}"/>
          </ac:picMkLst>
        </pc:picChg>
        <pc:picChg chg="del">
          <ac:chgData name="Mathias Vercauteren" userId="fa5be325-c4b1-412f-aabb-20c14464bfb7" providerId="ADAL" clId="{25C97D6E-73B0-4140-96CD-2BA9D853D87A}" dt="2024-09-29T12:03:19.067" v="27071" actId="478"/>
          <ac:picMkLst>
            <pc:docMk/>
            <pc:sldMk cId="3658798170" sldId="2147470706"/>
            <ac:picMk id="60" creationId="{F362155E-8E6B-EEC1-9CE7-9420EBC6B86C}"/>
          </ac:picMkLst>
        </pc:picChg>
        <pc:picChg chg="del">
          <ac:chgData name="Mathias Vercauteren" userId="fa5be325-c4b1-412f-aabb-20c14464bfb7" providerId="ADAL" clId="{25C97D6E-73B0-4140-96CD-2BA9D853D87A}" dt="2024-09-29T12:02:59.500" v="27048" actId="478"/>
          <ac:picMkLst>
            <pc:docMk/>
            <pc:sldMk cId="3658798170" sldId="2147470706"/>
            <ac:picMk id="61" creationId="{62ED8E3B-548D-C34B-EC37-B3162D231805}"/>
          </ac:picMkLst>
        </pc:picChg>
        <pc:picChg chg="del">
          <ac:chgData name="Mathias Vercauteren" userId="fa5be325-c4b1-412f-aabb-20c14464bfb7" providerId="ADAL" clId="{25C97D6E-73B0-4140-96CD-2BA9D853D87A}" dt="2024-09-29T12:02:57.048" v="27047" actId="478"/>
          <ac:picMkLst>
            <pc:docMk/>
            <pc:sldMk cId="3658798170" sldId="2147470706"/>
            <ac:picMk id="62" creationId="{F8F0D9DF-8924-96FA-A419-0603789F854F}"/>
          </ac:picMkLst>
        </pc:picChg>
        <pc:picChg chg="del">
          <ac:chgData name="Mathias Vercauteren" userId="fa5be325-c4b1-412f-aabb-20c14464bfb7" providerId="ADAL" clId="{25C97D6E-73B0-4140-96CD-2BA9D853D87A}" dt="2024-09-29T12:02:53.248" v="27041" actId="478"/>
          <ac:picMkLst>
            <pc:docMk/>
            <pc:sldMk cId="3658798170" sldId="2147470706"/>
            <ac:picMk id="63" creationId="{690A19A9-FE1A-130E-45A8-39FF68F86F51}"/>
          </ac:picMkLst>
        </pc:picChg>
        <pc:picChg chg="del">
          <ac:chgData name="Mathias Vercauteren" userId="fa5be325-c4b1-412f-aabb-20c14464bfb7" providerId="ADAL" clId="{25C97D6E-73B0-4140-96CD-2BA9D853D87A}" dt="2024-09-29T12:03:01.400" v="27049" actId="478"/>
          <ac:picMkLst>
            <pc:docMk/>
            <pc:sldMk cId="3658798170" sldId="2147470706"/>
            <ac:picMk id="64" creationId="{83C9D995-1E9F-88EE-F983-818CD46D6F52}"/>
          </ac:picMkLst>
        </pc:picChg>
      </pc:sldChg>
      <pc:sldChg chg="add del">
        <pc:chgData name="Mathias Vercauteren" userId="fa5be325-c4b1-412f-aabb-20c14464bfb7" providerId="ADAL" clId="{25C97D6E-73B0-4140-96CD-2BA9D853D87A}" dt="2024-09-30T05:17:36.882" v="27165" actId="47"/>
        <pc:sldMkLst>
          <pc:docMk/>
          <pc:sldMk cId="2688527530" sldId="2147470707"/>
        </pc:sldMkLst>
      </pc:sldChg>
      <pc:sldChg chg="add del">
        <pc:chgData name="Mathias Vercauteren" userId="fa5be325-c4b1-412f-aabb-20c14464bfb7" providerId="ADAL" clId="{25C97D6E-73B0-4140-96CD-2BA9D853D87A}" dt="2024-09-30T05:19:54.213" v="27248" actId="47"/>
        <pc:sldMkLst>
          <pc:docMk/>
          <pc:sldMk cId="1789235673" sldId="2147470708"/>
        </pc:sldMkLst>
      </pc:sldChg>
      <pc:sldChg chg="add del">
        <pc:chgData name="Mathias Vercauteren" userId="fa5be325-c4b1-412f-aabb-20c14464bfb7" providerId="ADAL" clId="{25C97D6E-73B0-4140-96CD-2BA9D853D87A}" dt="2024-09-30T05:23:24.856" v="27288" actId="47"/>
        <pc:sldMkLst>
          <pc:docMk/>
          <pc:sldMk cId="896274552" sldId="2147470709"/>
        </pc:sldMkLst>
      </pc:sldChg>
      <pc:sldChg chg="add del">
        <pc:chgData name="Mathias Vercauteren" userId="fa5be325-c4b1-412f-aabb-20c14464bfb7" providerId="ADAL" clId="{25C97D6E-73B0-4140-96CD-2BA9D853D87A}" dt="2024-09-30T05:22:20.669" v="27278" actId="47"/>
        <pc:sldMkLst>
          <pc:docMk/>
          <pc:sldMk cId="1370215235" sldId="2147470710"/>
        </pc:sldMkLst>
      </pc:sldChg>
      <pc:sldChg chg="add del">
        <pc:chgData name="Mathias Vercauteren" userId="fa5be325-c4b1-412f-aabb-20c14464bfb7" providerId="ADAL" clId="{25C97D6E-73B0-4140-96CD-2BA9D853D87A}" dt="2024-09-30T05:23:25.454" v="27289" actId="47"/>
        <pc:sldMkLst>
          <pc:docMk/>
          <pc:sldMk cId="2159207661" sldId="2147470711"/>
        </pc:sldMkLst>
      </pc:sldChg>
      <pc:sldChg chg="add del">
        <pc:chgData name="Mathias Vercauteren" userId="fa5be325-c4b1-412f-aabb-20c14464bfb7" providerId="ADAL" clId="{25C97D6E-73B0-4140-96CD-2BA9D853D87A}" dt="2024-09-30T05:24:08.754" v="27343" actId="47"/>
        <pc:sldMkLst>
          <pc:docMk/>
          <pc:sldMk cId="4056134157" sldId="2147470712"/>
        </pc:sldMkLst>
      </pc:sldChg>
      <pc:sldChg chg="modSp add del">
        <pc:chgData name="Mathias Vercauteren" userId="fa5be325-c4b1-412f-aabb-20c14464bfb7" providerId="ADAL" clId="{25C97D6E-73B0-4140-96CD-2BA9D853D87A}" dt="2024-09-30T05:24:51.560" v="27349" actId="47"/>
        <pc:sldMkLst>
          <pc:docMk/>
          <pc:sldMk cId="987406820" sldId="2147470713"/>
        </pc:sldMkLst>
        <pc:spChg chg="mod">
          <ac:chgData name="Mathias Vercauteren" userId="fa5be325-c4b1-412f-aabb-20c14464bfb7" providerId="ADAL" clId="{25C97D6E-73B0-4140-96CD-2BA9D853D87A}" dt="2024-09-30T05:24:27.048" v="27346" actId="2711"/>
          <ac:spMkLst>
            <pc:docMk/>
            <pc:sldMk cId="987406820" sldId="2147470713"/>
            <ac:spMk id="2" creationId="{C8A5EBF4-6C0B-E82E-DCF7-55720A2C10FD}"/>
          </ac:spMkLst>
        </pc:spChg>
        <pc:spChg chg="mod">
          <ac:chgData name="Mathias Vercauteren" userId="fa5be325-c4b1-412f-aabb-20c14464bfb7" providerId="ADAL" clId="{25C97D6E-73B0-4140-96CD-2BA9D853D87A}" dt="2024-09-30T05:24:27.048" v="27346" actId="2711"/>
          <ac:spMkLst>
            <pc:docMk/>
            <pc:sldMk cId="987406820" sldId="2147470713"/>
            <ac:spMk id="3" creationId="{2C780633-A572-3BD2-CECD-F71BC5FF8723}"/>
          </ac:spMkLst>
        </pc:spChg>
        <pc:spChg chg="mod">
          <ac:chgData name="Mathias Vercauteren" userId="fa5be325-c4b1-412f-aabb-20c14464bfb7" providerId="ADAL" clId="{25C97D6E-73B0-4140-96CD-2BA9D853D87A}" dt="2024-09-30T05:24:27.048" v="27346" actId="2711"/>
          <ac:spMkLst>
            <pc:docMk/>
            <pc:sldMk cId="987406820" sldId="2147470713"/>
            <ac:spMk id="4" creationId="{75C206A2-9B4F-FF2B-88F0-6656F6A24395}"/>
          </ac:spMkLst>
        </pc:spChg>
        <pc:spChg chg="mod">
          <ac:chgData name="Mathias Vercauteren" userId="fa5be325-c4b1-412f-aabb-20c14464bfb7" providerId="ADAL" clId="{25C97D6E-73B0-4140-96CD-2BA9D853D87A}" dt="2024-09-30T05:24:27.048" v="27346" actId="2711"/>
          <ac:spMkLst>
            <pc:docMk/>
            <pc:sldMk cId="987406820" sldId="2147470713"/>
            <ac:spMk id="5" creationId="{5C7A90D9-53BF-813B-A37A-A5D78879EFA8}"/>
          </ac:spMkLst>
        </pc:spChg>
        <pc:spChg chg="mod">
          <ac:chgData name="Mathias Vercauteren" userId="fa5be325-c4b1-412f-aabb-20c14464bfb7" providerId="ADAL" clId="{25C97D6E-73B0-4140-96CD-2BA9D853D87A}" dt="2024-09-30T05:24:27.048" v="27346" actId="2711"/>
          <ac:spMkLst>
            <pc:docMk/>
            <pc:sldMk cId="987406820" sldId="2147470713"/>
            <ac:spMk id="11" creationId="{AB62074C-1E74-9D61-2D01-3F0C7BBFE769}"/>
          </ac:spMkLst>
        </pc:spChg>
        <pc:spChg chg="mod">
          <ac:chgData name="Mathias Vercauteren" userId="fa5be325-c4b1-412f-aabb-20c14464bfb7" providerId="ADAL" clId="{25C97D6E-73B0-4140-96CD-2BA9D853D87A}" dt="2024-09-30T05:24:27.048" v="27346" actId="2711"/>
          <ac:spMkLst>
            <pc:docMk/>
            <pc:sldMk cId="987406820" sldId="2147470713"/>
            <ac:spMk id="12" creationId="{83E212AC-47E9-57F0-A32C-37D92E9281D8}"/>
          </ac:spMkLst>
        </pc:spChg>
        <pc:spChg chg="mod">
          <ac:chgData name="Mathias Vercauteren" userId="fa5be325-c4b1-412f-aabb-20c14464bfb7" providerId="ADAL" clId="{25C97D6E-73B0-4140-96CD-2BA9D853D87A}" dt="2024-09-30T05:24:27.048" v="27346" actId="2711"/>
          <ac:spMkLst>
            <pc:docMk/>
            <pc:sldMk cId="987406820" sldId="2147470713"/>
            <ac:spMk id="16" creationId="{1A0CF306-E928-2861-9638-9AAA1F54D36D}"/>
          </ac:spMkLst>
        </pc:spChg>
        <pc:spChg chg="mod">
          <ac:chgData name="Mathias Vercauteren" userId="fa5be325-c4b1-412f-aabb-20c14464bfb7" providerId="ADAL" clId="{25C97D6E-73B0-4140-96CD-2BA9D853D87A}" dt="2024-09-30T05:24:27.048" v="27346" actId="2711"/>
          <ac:spMkLst>
            <pc:docMk/>
            <pc:sldMk cId="987406820" sldId="2147470713"/>
            <ac:spMk id="17" creationId="{E27B0E0A-F484-A83A-F9A3-897DE37D0DE1}"/>
          </ac:spMkLst>
        </pc:spChg>
        <pc:spChg chg="mod">
          <ac:chgData name="Mathias Vercauteren" userId="fa5be325-c4b1-412f-aabb-20c14464bfb7" providerId="ADAL" clId="{25C97D6E-73B0-4140-96CD-2BA9D853D87A}" dt="2024-09-30T05:24:27.048" v="27346" actId="2711"/>
          <ac:spMkLst>
            <pc:docMk/>
            <pc:sldMk cId="987406820" sldId="2147470713"/>
            <ac:spMk id="18" creationId="{E4B352E5-7095-E9FB-281F-C89CFB72FDF0}"/>
          </ac:spMkLst>
        </pc:spChg>
        <pc:spChg chg="mod">
          <ac:chgData name="Mathias Vercauteren" userId="fa5be325-c4b1-412f-aabb-20c14464bfb7" providerId="ADAL" clId="{25C97D6E-73B0-4140-96CD-2BA9D853D87A}" dt="2024-09-30T05:24:27.048" v="27346" actId="2711"/>
          <ac:spMkLst>
            <pc:docMk/>
            <pc:sldMk cId="987406820" sldId="2147470713"/>
            <ac:spMk id="19" creationId="{2F91A056-A17A-2799-101A-9A3A706300CC}"/>
          </ac:spMkLst>
        </pc:spChg>
        <pc:spChg chg="mod">
          <ac:chgData name="Mathias Vercauteren" userId="fa5be325-c4b1-412f-aabb-20c14464bfb7" providerId="ADAL" clId="{25C97D6E-73B0-4140-96CD-2BA9D853D87A}" dt="2024-09-30T05:24:27.048" v="27346" actId="2711"/>
          <ac:spMkLst>
            <pc:docMk/>
            <pc:sldMk cId="987406820" sldId="2147470713"/>
            <ac:spMk id="20" creationId="{9C335B81-9E7D-BC46-3D9A-3F312EE08C57}"/>
          </ac:spMkLst>
        </pc:spChg>
        <pc:spChg chg="mod">
          <ac:chgData name="Mathias Vercauteren" userId="fa5be325-c4b1-412f-aabb-20c14464bfb7" providerId="ADAL" clId="{25C97D6E-73B0-4140-96CD-2BA9D853D87A}" dt="2024-09-30T05:24:27.048" v="27346" actId="2711"/>
          <ac:spMkLst>
            <pc:docMk/>
            <pc:sldMk cId="987406820" sldId="2147470713"/>
            <ac:spMk id="21" creationId="{F6B11B08-4742-561D-3F07-BF2D3D8AFC53}"/>
          </ac:spMkLst>
        </pc:spChg>
        <pc:grpChg chg="mod">
          <ac:chgData name="Mathias Vercauteren" userId="fa5be325-c4b1-412f-aabb-20c14464bfb7" providerId="ADAL" clId="{25C97D6E-73B0-4140-96CD-2BA9D853D87A}" dt="2024-09-30T05:24:27.048" v="27346" actId="2711"/>
          <ac:grpSpMkLst>
            <pc:docMk/>
            <pc:sldMk cId="987406820" sldId="2147470713"/>
            <ac:grpSpMk id="6" creationId="{BFCCA5E3-DE5A-6AB0-5DF8-077F3B31D1C3}"/>
          </ac:grpSpMkLst>
        </pc:grpChg>
        <pc:picChg chg="mod">
          <ac:chgData name="Mathias Vercauteren" userId="fa5be325-c4b1-412f-aabb-20c14464bfb7" providerId="ADAL" clId="{25C97D6E-73B0-4140-96CD-2BA9D853D87A}" dt="2024-09-30T05:24:27.048" v="27346" actId="2711"/>
          <ac:picMkLst>
            <pc:docMk/>
            <pc:sldMk cId="987406820" sldId="2147470713"/>
            <ac:picMk id="13" creationId="{84E48CF9-9501-F505-D483-FDCBD75B1220}"/>
          </ac:picMkLst>
        </pc:picChg>
        <pc:picChg chg="mod">
          <ac:chgData name="Mathias Vercauteren" userId="fa5be325-c4b1-412f-aabb-20c14464bfb7" providerId="ADAL" clId="{25C97D6E-73B0-4140-96CD-2BA9D853D87A}" dt="2024-09-30T05:24:27.048" v="27346" actId="2711"/>
          <ac:picMkLst>
            <pc:docMk/>
            <pc:sldMk cId="987406820" sldId="2147470713"/>
            <ac:picMk id="14" creationId="{C86E0952-1095-E7CC-CC45-4E3C2B86D3FB}"/>
          </ac:picMkLst>
        </pc:picChg>
        <pc:picChg chg="mod">
          <ac:chgData name="Mathias Vercauteren" userId="fa5be325-c4b1-412f-aabb-20c14464bfb7" providerId="ADAL" clId="{25C97D6E-73B0-4140-96CD-2BA9D853D87A}" dt="2024-09-30T05:24:27.048" v="27346" actId="2711"/>
          <ac:picMkLst>
            <pc:docMk/>
            <pc:sldMk cId="987406820" sldId="2147470713"/>
            <ac:picMk id="23" creationId="{A21706E1-1A82-9B01-96E4-A98C509EC030}"/>
          </ac:picMkLst>
        </pc:picChg>
      </pc:sldChg>
      <pc:sldChg chg="add del">
        <pc:chgData name="Mathias Vercauteren" userId="fa5be325-c4b1-412f-aabb-20c14464bfb7" providerId="ADAL" clId="{25C97D6E-73B0-4140-96CD-2BA9D853D87A}" dt="2024-09-30T05:25:54.404" v="27370" actId="47"/>
        <pc:sldMkLst>
          <pc:docMk/>
          <pc:sldMk cId="3543857192" sldId="2147470714"/>
        </pc:sldMkLst>
      </pc:sldChg>
      <pc:sldChg chg="modSp add del mod">
        <pc:chgData name="Mathias Vercauteren" userId="fa5be325-c4b1-412f-aabb-20c14464bfb7" providerId="ADAL" clId="{25C97D6E-73B0-4140-96CD-2BA9D853D87A}" dt="2024-09-30T05:25:57.154" v="27371" actId="47"/>
        <pc:sldMkLst>
          <pc:docMk/>
          <pc:sldMk cId="1787296134" sldId="2147470715"/>
        </pc:sldMkLst>
        <pc:spChg chg="mod">
          <ac:chgData name="Mathias Vercauteren" userId="fa5be325-c4b1-412f-aabb-20c14464bfb7" providerId="ADAL" clId="{25C97D6E-73B0-4140-96CD-2BA9D853D87A}" dt="2024-09-30T05:25:15.517" v="27359" actId="20577"/>
          <ac:spMkLst>
            <pc:docMk/>
            <pc:sldMk cId="1787296134" sldId="2147470715"/>
            <ac:spMk id="14" creationId="{76264049-32F4-8180-DC19-E12B5D2E94FF}"/>
          </ac:spMkLst>
        </pc:spChg>
      </pc:sldChg>
      <pc:sldChg chg="add del">
        <pc:chgData name="Mathias Vercauteren" userId="fa5be325-c4b1-412f-aabb-20c14464bfb7" providerId="ADAL" clId="{25C97D6E-73B0-4140-96CD-2BA9D853D87A}" dt="2024-09-30T05:25:57.846" v="27372" actId="47"/>
        <pc:sldMkLst>
          <pc:docMk/>
          <pc:sldMk cId="267767260" sldId="2147470716"/>
        </pc:sldMkLst>
      </pc:sldChg>
      <pc:sldChg chg="add del">
        <pc:chgData name="Mathias Vercauteren" userId="fa5be325-c4b1-412f-aabb-20c14464bfb7" providerId="ADAL" clId="{25C97D6E-73B0-4140-96CD-2BA9D853D87A}" dt="2024-09-30T05:44:45.606" v="27640" actId="47"/>
        <pc:sldMkLst>
          <pc:docMk/>
          <pc:sldMk cId="3353346095" sldId="2147470717"/>
        </pc:sldMkLst>
      </pc:sldChg>
      <pc:sldChg chg="add del">
        <pc:chgData name="Mathias Vercauteren" userId="fa5be325-c4b1-412f-aabb-20c14464bfb7" providerId="ADAL" clId="{25C97D6E-73B0-4140-96CD-2BA9D853D87A}" dt="2024-09-30T05:44:46.800" v="27641" actId="47"/>
        <pc:sldMkLst>
          <pc:docMk/>
          <pc:sldMk cId="3347683200" sldId="2147470718"/>
        </pc:sldMkLst>
      </pc:sldChg>
      <pc:sldChg chg="add del">
        <pc:chgData name="Mathias Vercauteren" userId="fa5be325-c4b1-412f-aabb-20c14464bfb7" providerId="ADAL" clId="{25C97D6E-73B0-4140-96CD-2BA9D853D87A}" dt="2024-09-30T05:44:56.167" v="27644" actId="47"/>
        <pc:sldMkLst>
          <pc:docMk/>
          <pc:sldMk cId="3208434452" sldId="2147470719"/>
        </pc:sldMkLst>
      </pc:sldChg>
      <pc:sldChg chg="add del">
        <pc:chgData name="Mathias Vercauteren" userId="fa5be325-c4b1-412f-aabb-20c14464bfb7" providerId="ADAL" clId="{25C97D6E-73B0-4140-96CD-2BA9D853D87A}" dt="2024-09-30T05:45:02.995" v="27647" actId="47"/>
        <pc:sldMkLst>
          <pc:docMk/>
          <pc:sldMk cId="1550277884" sldId="2147470720"/>
        </pc:sldMkLst>
      </pc:sldChg>
      <pc:sldChg chg="add del">
        <pc:chgData name="Mathias Vercauteren" userId="fa5be325-c4b1-412f-aabb-20c14464bfb7" providerId="ADAL" clId="{25C97D6E-73B0-4140-96CD-2BA9D853D87A}" dt="2024-09-30T05:45:16.894" v="27650" actId="47"/>
        <pc:sldMkLst>
          <pc:docMk/>
          <pc:sldMk cId="3023142236" sldId="2147470721"/>
        </pc:sldMkLst>
      </pc:sldChg>
      <pc:sldChg chg="add del">
        <pc:chgData name="Mathias Vercauteren" userId="fa5be325-c4b1-412f-aabb-20c14464bfb7" providerId="ADAL" clId="{25C97D6E-73B0-4140-96CD-2BA9D853D87A}" dt="2024-09-30T05:45:16.894" v="27650" actId="47"/>
        <pc:sldMkLst>
          <pc:docMk/>
          <pc:sldMk cId="2750701589" sldId="2147470722"/>
        </pc:sldMkLst>
      </pc:sldChg>
      <pc:sldChg chg="add del">
        <pc:chgData name="Mathias Vercauteren" userId="fa5be325-c4b1-412f-aabb-20c14464bfb7" providerId="ADAL" clId="{25C97D6E-73B0-4140-96CD-2BA9D853D87A}" dt="2024-09-30T05:48:00.867" v="27687" actId="47"/>
        <pc:sldMkLst>
          <pc:docMk/>
          <pc:sldMk cId="3581579008" sldId="2147470723"/>
        </pc:sldMkLst>
      </pc:sldChg>
      <pc:sldChg chg="add del">
        <pc:chgData name="Mathias Vercauteren" userId="fa5be325-c4b1-412f-aabb-20c14464bfb7" providerId="ADAL" clId="{25C97D6E-73B0-4140-96CD-2BA9D853D87A}" dt="2024-09-30T05:48:14.420" v="27698" actId="47"/>
        <pc:sldMkLst>
          <pc:docMk/>
          <pc:sldMk cId="1269226864" sldId="2147470724"/>
        </pc:sldMkLst>
      </pc:sldChg>
      <pc:sldChg chg="add del">
        <pc:chgData name="Mathias Vercauteren" userId="fa5be325-c4b1-412f-aabb-20c14464bfb7" providerId="ADAL" clId="{25C97D6E-73B0-4140-96CD-2BA9D853D87A}" dt="2024-09-30T05:49:03.496" v="27723" actId="47"/>
        <pc:sldMkLst>
          <pc:docMk/>
          <pc:sldMk cId="3931314726" sldId="2147470725"/>
        </pc:sldMkLst>
      </pc:sldChg>
      <pc:sldChg chg="add del">
        <pc:chgData name="Mathias Vercauteren" userId="fa5be325-c4b1-412f-aabb-20c14464bfb7" providerId="ADAL" clId="{25C97D6E-73B0-4140-96CD-2BA9D853D87A}" dt="2024-09-30T05:49:04.800" v="27724" actId="47"/>
        <pc:sldMkLst>
          <pc:docMk/>
          <pc:sldMk cId="395917276" sldId="2147470726"/>
        </pc:sldMkLst>
      </pc:sldChg>
      <pc:sldChg chg="add del">
        <pc:chgData name="Mathias Vercauteren" userId="fa5be325-c4b1-412f-aabb-20c14464bfb7" providerId="ADAL" clId="{25C97D6E-73B0-4140-96CD-2BA9D853D87A}" dt="2024-09-30T05:50:39.147" v="27735" actId="47"/>
        <pc:sldMkLst>
          <pc:docMk/>
          <pc:sldMk cId="256667562" sldId="2147470727"/>
        </pc:sldMkLst>
      </pc:sldChg>
      <pc:sldChg chg="add del">
        <pc:chgData name="Mathias Vercauteren" userId="fa5be325-c4b1-412f-aabb-20c14464bfb7" providerId="ADAL" clId="{25C97D6E-73B0-4140-96CD-2BA9D853D87A}" dt="2024-09-30T05:51:17.951" v="27764" actId="47"/>
        <pc:sldMkLst>
          <pc:docMk/>
          <pc:sldMk cId="3031472363" sldId="2147470728"/>
        </pc:sldMkLst>
      </pc:sldChg>
      <pc:sldChg chg="add del">
        <pc:chgData name="Mathias Vercauteren" userId="fa5be325-c4b1-412f-aabb-20c14464bfb7" providerId="ADAL" clId="{25C97D6E-73B0-4140-96CD-2BA9D853D87A}" dt="2024-09-30T05:51:35.839" v="27767" actId="47"/>
        <pc:sldMkLst>
          <pc:docMk/>
          <pc:sldMk cId="2410651602" sldId="2147470729"/>
        </pc:sldMkLst>
      </pc:sldChg>
      <pc:sldChg chg="addSp modSp add del mod ord">
        <pc:chgData name="Mathias Vercauteren" userId="fa5be325-c4b1-412f-aabb-20c14464bfb7" providerId="ADAL" clId="{25C97D6E-73B0-4140-96CD-2BA9D853D87A}" dt="2024-09-30T07:54:58.622" v="29077" actId="47"/>
        <pc:sldMkLst>
          <pc:docMk/>
          <pc:sldMk cId="1130724832" sldId="2147470730"/>
        </pc:sldMkLst>
        <pc:spChg chg="mod">
          <ac:chgData name="Mathias Vercauteren" userId="fa5be325-c4b1-412f-aabb-20c14464bfb7" providerId="ADAL" clId="{25C97D6E-73B0-4140-96CD-2BA9D853D87A}" dt="2024-09-30T05:52:07.714" v="27788"/>
          <ac:spMkLst>
            <pc:docMk/>
            <pc:sldMk cId="1130724832" sldId="2147470730"/>
            <ac:spMk id="13" creationId="{1BAE0D6F-FC30-7797-C345-1F8B47F5C896}"/>
          </ac:spMkLst>
        </pc:spChg>
        <pc:spChg chg="add mod">
          <ac:chgData name="Mathias Vercauteren" userId="fa5be325-c4b1-412f-aabb-20c14464bfb7" providerId="ADAL" clId="{25C97D6E-73B0-4140-96CD-2BA9D853D87A}" dt="2024-09-30T05:52:10.259" v="27789"/>
          <ac:spMkLst>
            <pc:docMk/>
            <pc:sldMk cId="1130724832" sldId="2147470730"/>
            <ac:spMk id="15" creationId="{83AD41EC-9FFF-A6EA-9AAE-C5C7C2A0D278}"/>
          </ac:spMkLst>
        </pc:spChg>
      </pc:sldChg>
      <pc:sldChg chg="add del">
        <pc:chgData name="Mathias Vercauteren" userId="fa5be325-c4b1-412f-aabb-20c14464bfb7" providerId="ADAL" clId="{25C97D6E-73B0-4140-96CD-2BA9D853D87A}" dt="2024-09-30T05:52:11.894" v="27790" actId="47"/>
        <pc:sldMkLst>
          <pc:docMk/>
          <pc:sldMk cId="1100586276" sldId="2147470731"/>
        </pc:sldMkLst>
      </pc:sldChg>
      <pc:sldChg chg="add del">
        <pc:chgData name="Mathias Vercauteren" userId="fa5be325-c4b1-412f-aabb-20c14464bfb7" providerId="ADAL" clId="{25C97D6E-73B0-4140-96CD-2BA9D853D87A}" dt="2024-09-30T05:52:11.894" v="27790" actId="47"/>
        <pc:sldMkLst>
          <pc:docMk/>
          <pc:sldMk cId="2627429101" sldId="2147470732"/>
        </pc:sldMkLst>
      </pc:sldChg>
      <pc:sldChg chg="add del">
        <pc:chgData name="Mathias Vercauteren" userId="fa5be325-c4b1-412f-aabb-20c14464bfb7" providerId="ADAL" clId="{25C97D6E-73B0-4140-96CD-2BA9D853D87A}" dt="2024-09-30T05:53:35.798" v="27813" actId="47"/>
        <pc:sldMkLst>
          <pc:docMk/>
          <pc:sldMk cId="678777346" sldId="2147470733"/>
        </pc:sldMkLst>
      </pc:sldChg>
      <pc:sldChg chg="add del">
        <pc:chgData name="Mathias Vercauteren" userId="fa5be325-c4b1-412f-aabb-20c14464bfb7" providerId="ADAL" clId="{25C97D6E-73B0-4140-96CD-2BA9D853D87A}" dt="2024-09-30T05:53:50.878" v="27830" actId="47"/>
        <pc:sldMkLst>
          <pc:docMk/>
          <pc:sldMk cId="396064968" sldId="2147470734"/>
        </pc:sldMkLst>
      </pc:sldChg>
      <pc:sldChg chg="add del">
        <pc:chgData name="Mathias Vercauteren" userId="fa5be325-c4b1-412f-aabb-20c14464bfb7" providerId="ADAL" clId="{25C97D6E-73B0-4140-96CD-2BA9D853D87A}" dt="2024-09-30T05:53:51.600" v="27831" actId="47"/>
        <pc:sldMkLst>
          <pc:docMk/>
          <pc:sldMk cId="2092506595" sldId="2147470735"/>
        </pc:sldMkLst>
      </pc:sldChg>
      <pc:sldChg chg="modSp add del mod">
        <pc:chgData name="Mathias Vercauteren" userId="fa5be325-c4b1-412f-aabb-20c14464bfb7" providerId="ADAL" clId="{25C97D6E-73B0-4140-96CD-2BA9D853D87A}" dt="2024-09-30T07:55:51.417" v="29112" actId="47"/>
        <pc:sldMkLst>
          <pc:docMk/>
          <pc:sldMk cId="2846924813" sldId="2147470736"/>
        </pc:sldMkLst>
        <pc:spChg chg="mod">
          <ac:chgData name="Mathias Vercauteren" userId="fa5be325-c4b1-412f-aabb-20c14464bfb7" providerId="ADAL" clId="{25C97D6E-73B0-4140-96CD-2BA9D853D87A}" dt="2024-09-30T05:55:21.142" v="27870"/>
          <ac:spMkLst>
            <pc:docMk/>
            <pc:sldMk cId="2846924813" sldId="2147470736"/>
            <ac:spMk id="13" creationId="{1BAE0D6F-FC30-7797-C345-1F8B47F5C896}"/>
          </ac:spMkLst>
        </pc:spChg>
        <pc:spChg chg="mod">
          <ac:chgData name="Mathias Vercauteren" userId="fa5be325-c4b1-412f-aabb-20c14464bfb7" providerId="ADAL" clId="{25C97D6E-73B0-4140-96CD-2BA9D853D87A}" dt="2024-09-30T05:54:40.556" v="27845"/>
          <ac:spMkLst>
            <pc:docMk/>
            <pc:sldMk cId="2846924813" sldId="2147470736"/>
            <ac:spMk id="14" creationId="{AEFF5782-4974-03E8-2D31-0811512B7EB4}"/>
          </ac:spMkLst>
        </pc:spChg>
      </pc:sldChg>
      <pc:sldChg chg="add del">
        <pc:chgData name="Mathias Vercauteren" userId="fa5be325-c4b1-412f-aabb-20c14464bfb7" providerId="ADAL" clId="{25C97D6E-73B0-4140-96CD-2BA9D853D87A}" dt="2024-09-30T05:55:30.362" v="27871" actId="47"/>
        <pc:sldMkLst>
          <pc:docMk/>
          <pc:sldMk cId="1238640125" sldId="2147470737"/>
        </pc:sldMkLst>
      </pc:sldChg>
      <pc:sldChg chg="addSp delSp modSp add mod modTransition">
        <pc:chgData name="Mathias Vercauteren" userId="fa5be325-c4b1-412f-aabb-20c14464bfb7" providerId="ADAL" clId="{25C97D6E-73B0-4140-96CD-2BA9D853D87A}" dt="2024-10-02T17:13:14.143" v="41813"/>
        <pc:sldMkLst>
          <pc:docMk/>
          <pc:sldMk cId="3114786590" sldId="2147470738"/>
        </pc:sldMkLst>
        <pc:spChg chg="add mod">
          <ac:chgData name="Mathias Vercauteren" userId="fa5be325-c4b1-412f-aabb-20c14464bfb7" providerId="ADAL" clId="{25C97D6E-73B0-4140-96CD-2BA9D853D87A}" dt="2024-09-29T11:23:28.944" v="26576" actId="207"/>
          <ac:spMkLst>
            <pc:docMk/>
            <pc:sldMk cId="3114786590" sldId="2147470738"/>
            <ac:spMk id="14" creationId="{E67EC4B8-EDA7-11E2-9D50-4D84679FB462}"/>
          </ac:spMkLst>
        </pc:spChg>
        <pc:spChg chg="del">
          <ac:chgData name="Mathias Vercauteren" userId="fa5be325-c4b1-412f-aabb-20c14464bfb7" providerId="ADAL" clId="{25C97D6E-73B0-4140-96CD-2BA9D853D87A}" dt="2024-09-29T11:22:51.437" v="26561" actId="478"/>
          <ac:spMkLst>
            <pc:docMk/>
            <pc:sldMk cId="3114786590" sldId="2147470738"/>
            <ac:spMk id="15" creationId="{21EFB9B5-9B14-337E-38D7-C84A21E7FC10}"/>
          </ac:spMkLst>
        </pc:spChg>
        <pc:spChg chg="mod">
          <ac:chgData name="Mathias Vercauteren" userId="fa5be325-c4b1-412f-aabb-20c14464bfb7" providerId="ADAL" clId="{25C97D6E-73B0-4140-96CD-2BA9D853D87A}" dt="2024-09-29T11:21:53.734" v="26543"/>
          <ac:spMkLst>
            <pc:docMk/>
            <pc:sldMk cId="3114786590" sldId="2147470738"/>
            <ac:spMk id="16" creationId="{C80FA672-4A04-B6B4-18C2-8CE36B5FD926}"/>
          </ac:spMkLst>
        </pc:spChg>
        <pc:grpChg chg="add del mod">
          <ac:chgData name="Mathias Vercauteren" userId="fa5be325-c4b1-412f-aabb-20c14464bfb7" providerId="ADAL" clId="{25C97D6E-73B0-4140-96CD-2BA9D853D87A}" dt="2024-09-29T11:22:12.344" v="26547" actId="165"/>
          <ac:grpSpMkLst>
            <pc:docMk/>
            <pc:sldMk cId="3114786590" sldId="2147470738"/>
            <ac:grpSpMk id="13" creationId="{19502723-BB6A-5057-18A3-2AB5F09A5901}"/>
          </ac:grpSpMkLst>
        </pc:grpChg>
        <pc:picChg chg="mod topLvl">
          <ac:chgData name="Mathias Vercauteren" userId="fa5be325-c4b1-412f-aabb-20c14464bfb7" providerId="ADAL" clId="{25C97D6E-73B0-4140-96CD-2BA9D853D87A}" dt="2024-09-29T11:22:28.821" v="26552" actId="1076"/>
          <ac:picMkLst>
            <pc:docMk/>
            <pc:sldMk cId="3114786590" sldId="2147470738"/>
            <ac:picMk id="20" creationId="{EBC21E8D-DAAB-AF31-F102-8E4AAFBCAE1B}"/>
          </ac:picMkLst>
        </pc:picChg>
        <pc:picChg chg="mod topLvl">
          <ac:chgData name="Mathias Vercauteren" userId="fa5be325-c4b1-412f-aabb-20c14464bfb7" providerId="ADAL" clId="{25C97D6E-73B0-4140-96CD-2BA9D853D87A}" dt="2024-09-29T11:22:30.652" v="26553" actId="1076"/>
          <ac:picMkLst>
            <pc:docMk/>
            <pc:sldMk cId="3114786590" sldId="2147470738"/>
            <ac:picMk id="22" creationId="{CB1D9A2B-A98C-5C8F-4196-7968B445340C}"/>
          </ac:picMkLst>
        </pc:picChg>
        <pc:picChg chg="mod topLvl">
          <ac:chgData name="Mathias Vercauteren" userId="fa5be325-c4b1-412f-aabb-20c14464bfb7" providerId="ADAL" clId="{25C97D6E-73B0-4140-96CD-2BA9D853D87A}" dt="2024-09-29T11:22:35.728" v="26556" actId="1076"/>
          <ac:picMkLst>
            <pc:docMk/>
            <pc:sldMk cId="3114786590" sldId="2147470738"/>
            <ac:picMk id="24" creationId="{3EBD49DA-301B-E5FE-27EF-FF7F155D9FCA}"/>
          </ac:picMkLst>
        </pc:picChg>
        <pc:picChg chg="mod topLvl">
          <ac:chgData name="Mathias Vercauteren" userId="fa5be325-c4b1-412f-aabb-20c14464bfb7" providerId="ADAL" clId="{25C97D6E-73B0-4140-96CD-2BA9D853D87A}" dt="2024-09-29T11:22:33.935" v="26555" actId="1076"/>
          <ac:picMkLst>
            <pc:docMk/>
            <pc:sldMk cId="3114786590" sldId="2147470738"/>
            <ac:picMk id="26" creationId="{804093CE-EF41-9373-4457-297C721F0058}"/>
          </ac:picMkLst>
        </pc:picChg>
        <pc:picChg chg="mod topLvl">
          <ac:chgData name="Mathias Vercauteren" userId="fa5be325-c4b1-412f-aabb-20c14464bfb7" providerId="ADAL" clId="{25C97D6E-73B0-4140-96CD-2BA9D853D87A}" dt="2024-09-29T11:22:27.449" v="26551" actId="1076"/>
          <ac:picMkLst>
            <pc:docMk/>
            <pc:sldMk cId="3114786590" sldId="2147470738"/>
            <ac:picMk id="28" creationId="{94E818AE-16D3-4699-C1A8-06BCFA95F999}"/>
          </ac:picMkLst>
        </pc:picChg>
        <pc:picChg chg="mod topLvl">
          <ac:chgData name="Mathias Vercauteren" userId="fa5be325-c4b1-412f-aabb-20c14464bfb7" providerId="ADAL" clId="{25C97D6E-73B0-4140-96CD-2BA9D853D87A}" dt="2024-09-29T11:22:31.865" v="26554" actId="1076"/>
          <ac:picMkLst>
            <pc:docMk/>
            <pc:sldMk cId="3114786590" sldId="2147470738"/>
            <ac:picMk id="30" creationId="{0D53A529-E42E-96D5-7BCC-95425C0AEA19}"/>
          </ac:picMkLst>
        </pc:picChg>
        <pc:picChg chg="mod topLvl">
          <ac:chgData name="Mathias Vercauteren" userId="fa5be325-c4b1-412f-aabb-20c14464bfb7" providerId="ADAL" clId="{25C97D6E-73B0-4140-96CD-2BA9D853D87A}" dt="2024-09-29T11:22:37.236" v="26557" actId="1076"/>
          <ac:picMkLst>
            <pc:docMk/>
            <pc:sldMk cId="3114786590" sldId="2147470738"/>
            <ac:picMk id="32" creationId="{B7FB3874-90B5-899F-C36B-9375655F35BA}"/>
          </ac:picMkLst>
        </pc:picChg>
        <pc:picChg chg="mod topLvl">
          <ac:chgData name="Mathias Vercauteren" userId="fa5be325-c4b1-412f-aabb-20c14464bfb7" providerId="ADAL" clId="{25C97D6E-73B0-4140-96CD-2BA9D853D87A}" dt="2024-09-29T11:22:24.058" v="26549" actId="1076"/>
          <ac:picMkLst>
            <pc:docMk/>
            <pc:sldMk cId="3114786590" sldId="2147470738"/>
            <ac:picMk id="34" creationId="{EA82861E-649C-958C-01D0-1AE4B1B700F4}"/>
          </ac:picMkLst>
        </pc:picChg>
        <pc:picChg chg="mod topLvl">
          <ac:chgData name="Mathias Vercauteren" userId="fa5be325-c4b1-412f-aabb-20c14464bfb7" providerId="ADAL" clId="{25C97D6E-73B0-4140-96CD-2BA9D853D87A}" dt="2024-09-29T11:22:42.967" v="26560" actId="1076"/>
          <ac:picMkLst>
            <pc:docMk/>
            <pc:sldMk cId="3114786590" sldId="2147470738"/>
            <ac:picMk id="36" creationId="{60D9184C-BF06-3CBA-130A-201EB7388B1D}"/>
          </ac:picMkLst>
        </pc:picChg>
        <pc:picChg chg="mod topLvl">
          <ac:chgData name="Mathias Vercauteren" userId="fa5be325-c4b1-412f-aabb-20c14464bfb7" providerId="ADAL" clId="{25C97D6E-73B0-4140-96CD-2BA9D853D87A}" dt="2024-09-29T11:22:39.117" v="26558" actId="1076"/>
          <ac:picMkLst>
            <pc:docMk/>
            <pc:sldMk cId="3114786590" sldId="2147470738"/>
            <ac:picMk id="38" creationId="{F234B04D-8298-DCF2-3610-C72E8147F4A8}"/>
          </ac:picMkLst>
        </pc:picChg>
        <pc:picChg chg="mod topLvl">
          <ac:chgData name="Mathias Vercauteren" userId="fa5be325-c4b1-412f-aabb-20c14464bfb7" providerId="ADAL" clId="{25C97D6E-73B0-4140-96CD-2BA9D853D87A}" dt="2024-09-29T11:22:41.212" v="26559" actId="1076"/>
          <ac:picMkLst>
            <pc:docMk/>
            <pc:sldMk cId="3114786590" sldId="2147470738"/>
            <ac:picMk id="40" creationId="{A7A20714-BDEF-46AB-91BC-A07FC70ECCD7}"/>
          </ac:picMkLst>
        </pc:picChg>
        <pc:picChg chg="mod topLvl">
          <ac:chgData name="Mathias Vercauteren" userId="fa5be325-c4b1-412f-aabb-20c14464bfb7" providerId="ADAL" clId="{25C97D6E-73B0-4140-96CD-2BA9D853D87A}" dt="2024-09-29T11:22:25.423" v="26550" actId="1076"/>
          <ac:picMkLst>
            <pc:docMk/>
            <pc:sldMk cId="3114786590" sldId="2147470738"/>
            <ac:picMk id="42" creationId="{3DFAF7C8-C25B-2B03-285A-B437A8210BEB}"/>
          </ac:picMkLst>
        </pc:picChg>
      </pc:sldChg>
      <pc:sldChg chg="modSp add mod modTransition">
        <pc:chgData name="Mathias Vercauteren" userId="fa5be325-c4b1-412f-aabb-20c14464bfb7" providerId="ADAL" clId="{25C97D6E-73B0-4140-96CD-2BA9D853D87A}" dt="2024-10-02T17:13:14.143" v="41813"/>
        <pc:sldMkLst>
          <pc:docMk/>
          <pc:sldMk cId="7115850" sldId="2147470739"/>
        </pc:sldMkLst>
        <pc:spChg chg="mod">
          <ac:chgData name="Mathias Vercauteren" userId="fa5be325-c4b1-412f-aabb-20c14464bfb7" providerId="ADAL" clId="{25C97D6E-73B0-4140-96CD-2BA9D853D87A}" dt="2024-09-29T11:42:06.554" v="26875" actId="20577"/>
          <ac:spMkLst>
            <pc:docMk/>
            <pc:sldMk cId="7115850" sldId="2147470739"/>
            <ac:spMk id="14" creationId="{E67EC4B8-EDA7-11E2-9D50-4D84679FB462}"/>
          </ac:spMkLst>
        </pc:spChg>
        <pc:spChg chg="mod">
          <ac:chgData name="Mathias Vercauteren" userId="fa5be325-c4b1-412f-aabb-20c14464bfb7" providerId="ADAL" clId="{25C97D6E-73B0-4140-96CD-2BA9D853D87A}" dt="2024-09-29T11:23:58.117" v="26602" actId="20577"/>
          <ac:spMkLst>
            <pc:docMk/>
            <pc:sldMk cId="7115850" sldId="2147470739"/>
            <ac:spMk id="16" creationId="{C80FA672-4A04-B6B4-18C2-8CE36B5FD926}"/>
          </ac:spMkLst>
        </pc:spChg>
      </pc:sldChg>
      <pc:sldChg chg="addSp delSp modSp add mod modTransition">
        <pc:chgData name="Mathias Vercauteren" userId="fa5be325-c4b1-412f-aabb-20c14464bfb7" providerId="ADAL" clId="{25C97D6E-73B0-4140-96CD-2BA9D853D87A}" dt="2024-10-02T17:13:14.143" v="41813"/>
        <pc:sldMkLst>
          <pc:docMk/>
          <pc:sldMk cId="474727966" sldId="2147470740"/>
        </pc:sldMkLst>
        <pc:spChg chg="add mod">
          <ac:chgData name="Mathias Vercauteren" userId="fa5be325-c4b1-412f-aabb-20c14464bfb7" providerId="ADAL" clId="{25C97D6E-73B0-4140-96CD-2BA9D853D87A}" dt="2024-09-29T11:25:07.352" v="26613"/>
          <ac:spMkLst>
            <pc:docMk/>
            <pc:sldMk cId="474727966" sldId="2147470740"/>
            <ac:spMk id="13" creationId="{5EDCE247-9B52-6D31-6E1A-76CAED87D797}"/>
          </ac:spMkLst>
        </pc:spChg>
        <pc:spChg chg="del">
          <ac:chgData name="Mathias Vercauteren" userId="fa5be325-c4b1-412f-aabb-20c14464bfb7" providerId="ADAL" clId="{25C97D6E-73B0-4140-96CD-2BA9D853D87A}" dt="2024-09-29T11:25:02.233" v="26612" actId="478"/>
          <ac:spMkLst>
            <pc:docMk/>
            <pc:sldMk cId="474727966" sldId="2147470740"/>
            <ac:spMk id="14" creationId="{E67EC4B8-EDA7-11E2-9D50-4D84679FB462}"/>
          </ac:spMkLst>
        </pc:spChg>
        <pc:spChg chg="add mod">
          <ac:chgData name="Mathias Vercauteren" userId="fa5be325-c4b1-412f-aabb-20c14464bfb7" providerId="ADAL" clId="{25C97D6E-73B0-4140-96CD-2BA9D853D87A}" dt="2024-09-29T11:25:20.528" v="26647" actId="20577"/>
          <ac:spMkLst>
            <pc:docMk/>
            <pc:sldMk cId="474727966" sldId="2147470740"/>
            <ac:spMk id="15" creationId="{BFAC3D04-C35D-68D5-49E2-A7FEB2EFA621}"/>
          </ac:spMkLst>
        </pc:spChg>
        <pc:spChg chg="add mod">
          <ac:chgData name="Mathias Vercauteren" userId="fa5be325-c4b1-412f-aabb-20c14464bfb7" providerId="ADAL" clId="{25C97D6E-73B0-4140-96CD-2BA9D853D87A}" dt="2024-09-29T11:25:25.291" v="26662" actId="20577"/>
          <ac:spMkLst>
            <pc:docMk/>
            <pc:sldMk cId="474727966" sldId="2147470740"/>
            <ac:spMk id="17" creationId="{040B0799-CC6D-4D7F-E3F0-EBB53AAFC028}"/>
          </ac:spMkLst>
        </pc:spChg>
        <pc:spChg chg="add mod">
          <ac:chgData name="Mathias Vercauteren" userId="fa5be325-c4b1-412f-aabb-20c14464bfb7" providerId="ADAL" clId="{25C97D6E-73B0-4140-96CD-2BA9D853D87A}" dt="2024-09-29T11:25:34.475" v="26696" actId="20577"/>
          <ac:spMkLst>
            <pc:docMk/>
            <pc:sldMk cId="474727966" sldId="2147470740"/>
            <ac:spMk id="21" creationId="{76956AE0-C633-76D4-9835-3C76F875F33C}"/>
          </ac:spMkLst>
        </pc:spChg>
        <pc:spChg chg="add mod">
          <ac:chgData name="Mathias Vercauteren" userId="fa5be325-c4b1-412f-aabb-20c14464bfb7" providerId="ADAL" clId="{25C97D6E-73B0-4140-96CD-2BA9D853D87A}" dt="2024-09-29T11:25:31.034" v="26681" actId="20577"/>
          <ac:spMkLst>
            <pc:docMk/>
            <pc:sldMk cId="474727966" sldId="2147470740"/>
            <ac:spMk id="23" creationId="{40524277-41C3-8A2D-B8F9-159793D551AB}"/>
          </ac:spMkLst>
        </pc:spChg>
        <pc:picChg chg="del">
          <ac:chgData name="Mathias Vercauteren" userId="fa5be325-c4b1-412f-aabb-20c14464bfb7" providerId="ADAL" clId="{25C97D6E-73B0-4140-96CD-2BA9D853D87A}" dt="2024-09-29T11:38:23.058" v="26697" actId="478"/>
          <ac:picMkLst>
            <pc:docMk/>
            <pc:sldMk cId="474727966" sldId="2147470740"/>
            <ac:picMk id="20" creationId="{EBC21E8D-DAAB-AF31-F102-8E4AAFBCAE1B}"/>
          </ac:picMkLst>
        </pc:picChg>
        <pc:picChg chg="del">
          <ac:chgData name="Mathias Vercauteren" userId="fa5be325-c4b1-412f-aabb-20c14464bfb7" providerId="ADAL" clId="{25C97D6E-73B0-4140-96CD-2BA9D853D87A}" dt="2024-09-29T11:38:23.058" v="26697" actId="478"/>
          <ac:picMkLst>
            <pc:docMk/>
            <pc:sldMk cId="474727966" sldId="2147470740"/>
            <ac:picMk id="22" creationId="{CB1D9A2B-A98C-5C8F-4196-7968B445340C}"/>
          </ac:picMkLst>
        </pc:picChg>
        <pc:picChg chg="del">
          <ac:chgData name="Mathias Vercauteren" userId="fa5be325-c4b1-412f-aabb-20c14464bfb7" providerId="ADAL" clId="{25C97D6E-73B0-4140-96CD-2BA9D853D87A}" dt="2024-09-29T11:38:23.058" v="26697" actId="478"/>
          <ac:picMkLst>
            <pc:docMk/>
            <pc:sldMk cId="474727966" sldId="2147470740"/>
            <ac:picMk id="24" creationId="{3EBD49DA-301B-E5FE-27EF-FF7F155D9FCA}"/>
          </ac:picMkLst>
        </pc:picChg>
        <pc:picChg chg="add mod">
          <ac:chgData name="Mathias Vercauteren" userId="fa5be325-c4b1-412f-aabb-20c14464bfb7" providerId="ADAL" clId="{25C97D6E-73B0-4140-96CD-2BA9D853D87A}" dt="2024-09-29T11:40:30.917" v="26758" actId="1076"/>
          <ac:picMkLst>
            <pc:docMk/>
            <pc:sldMk cId="474727966" sldId="2147470740"/>
            <ac:picMk id="25" creationId="{E99EDC52-254E-3B5E-1198-A5A589DD53A8}"/>
          </ac:picMkLst>
        </pc:picChg>
        <pc:picChg chg="del">
          <ac:chgData name="Mathias Vercauteren" userId="fa5be325-c4b1-412f-aabb-20c14464bfb7" providerId="ADAL" clId="{25C97D6E-73B0-4140-96CD-2BA9D853D87A}" dt="2024-09-29T11:38:23.058" v="26697" actId="478"/>
          <ac:picMkLst>
            <pc:docMk/>
            <pc:sldMk cId="474727966" sldId="2147470740"/>
            <ac:picMk id="26" creationId="{804093CE-EF41-9373-4457-297C721F0058}"/>
          </ac:picMkLst>
        </pc:picChg>
        <pc:picChg chg="add mod">
          <ac:chgData name="Mathias Vercauteren" userId="fa5be325-c4b1-412f-aabb-20c14464bfb7" providerId="ADAL" clId="{25C97D6E-73B0-4140-96CD-2BA9D853D87A}" dt="2024-09-29T11:40:23.109" v="26756" actId="1076"/>
          <ac:picMkLst>
            <pc:docMk/>
            <pc:sldMk cId="474727966" sldId="2147470740"/>
            <ac:picMk id="27" creationId="{59C33C66-F2BD-09E5-B641-6BF20E27B9AE}"/>
          </ac:picMkLst>
        </pc:picChg>
        <pc:picChg chg="del">
          <ac:chgData name="Mathias Vercauteren" userId="fa5be325-c4b1-412f-aabb-20c14464bfb7" providerId="ADAL" clId="{25C97D6E-73B0-4140-96CD-2BA9D853D87A}" dt="2024-09-29T11:38:23.058" v="26697" actId="478"/>
          <ac:picMkLst>
            <pc:docMk/>
            <pc:sldMk cId="474727966" sldId="2147470740"/>
            <ac:picMk id="28" creationId="{94E818AE-16D3-4699-C1A8-06BCFA95F999}"/>
          </ac:picMkLst>
        </pc:picChg>
        <pc:picChg chg="add mod">
          <ac:chgData name="Mathias Vercauteren" userId="fa5be325-c4b1-412f-aabb-20c14464bfb7" providerId="ADAL" clId="{25C97D6E-73B0-4140-96CD-2BA9D853D87A}" dt="2024-09-29T11:40:21.828" v="26755" actId="1076"/>
          <ac:picMkLst>
            <pc:docMk/>
            <pc:sldMk cId="474727966" sldId="2147470740"/>
            <ac:picMk id="29" creationId="{445C4BED-32FB-D3FF-F238-3DE8B55760ED}"/>
          </ac:picMkLst>
        </pc:picChg>
        <pc:picChg chg="del">
          <ac:chgData name="Mathias Vercauteren" userId="fa5be325-c4b1-412f-aabb-20c14464bfb7" providerId="ADAL" clId="{25C97D6E-73B0-4140-96CD-2BA9D853D87A}" dt="2024-09-29T11:38:23.058" v="26697" actId="478"/>
          <ac:picMkLst>
            <pc:docMk/>
            <pc:sldMk cId="474727966" sldId="2147470740"/>
            <ac:picMk id="30" creationId="{0D53A529-E42E-96D5-7BCC-95425C0AEA19}"/>
          </ac:picMkLst>
        </pc:picChg>
        <pc:picChg chg="add mod">
          <ac:chgData name="Mathias Vercauteren" userId="fa5be325-c4b1-412f-aabb-20c14464bfb7" providerId="ADAL" clId="{25C97D6E-73B0-4140-96CD-2BA9D853D87A}" dt="2024-09-29T11:40:16.485" v="26753" actId="1076"/>
          <ac:picMkLst>
            <pc:docMk/>
            <pc:sldMk cId="474727966" sldId="2147470740"/>
            <ac:picMk id="31" creationId="{2F99ED5E-266C-8F8C-F966-87A3AA0BC7B9}"/>
          </ac:picMkLst>
        </pc:picChg>
        <pc:picChg chg="del">
          <ac:chgData name="Mathias Vercauteren" userId="fa5be325-c4b1-412f-aabb-20c14464bfb7" providerId="ADAL" clId="{25C97D6E-73B0-4140-96CD-2BA9D853D87A}" dt="2024-09-29T11:38:23.058" v="26697" actId="478"/>
          <ac:picMkLst>
            <pc:docMk/>
            <pc:sldMk cId="474727966" sldId="2147470740"/>
            <ac:picMk id="32" creationId="{B7FB3874-90B5-899F-C36B-9375655F35BA}"/>
          </ac:picMkLst>
        </pc:picChg>
        <pc:picChg chg="add mod">
          <ac:chgData name="Mathias Vercauteren" userId="fa5be325-c4b1-412f-aabb-20c14464bfb7" providerId="ADAL" clId="{25C97D6E-73B0-4140-96CD-2BA9D853D87A}" dt="2024-09-29T11:40:18.540" v="26754" actId="1076"/>
          <ac:picMkLst>
            <pc:docMk/>
            <pc:sldMk cId="474727966" sldId="2147470740"/>
            <ac:picMk id="33" creationId="{F54003CC-0953-7B6F-CFC9-00C094589C1C}"/>
          </ac:picMkLst>
        </pc:picChg>
        <pc:picChg chg="del">
          <ac:chgData name="Mathias Vercauteren" userId="fa5be325-c4b1-412f-aabb-20c14464bfb7" providerId="ADAL" clId="{25C97D6E-73B0-4140-96CD-2BA9D853D87A}" dt="2024-09-29T11:38:23.058" v="26697" actId="478"/>
          <ac:picMkLst>
            <pc:docMk/>
            <pc:sldMk cId="474727966" sldId="2147470740"/>
            <ac:picMk id="34" creationId="{EA82861E-649C-958C-01D0-1AE4B1B700F4}"/>
          </ac:picMkLst>
        </pc:picChg>
        <pc:picChg chg="add mod">
          <ac:chgData name="Mathias Vercauteren" userId="fa5be325-c4b1-412f-aabb-20c14464bfb7" providerId="ADAL" clId="{25C97D6E-73B0-4140-96CD-2BA9D853D87A}" dt="2024-09-29T11:39:59.400" v="26750" actId="1076"/>
          <ac:picMkLst>
            <pc:docMk/>
            <pc:sldMk cId="474727966" sldId="2147470740"/>
            <ac:picMk id="35" creationId="{279F1FF1-F462-197E-2DF6-625A481FF249}"/>
          </ac:picMkLst>
        </pc:picChg>
        <pc:picChg chg="del">
          <ac:chgData name="Mathias Vercauteren" userId="fa5be325-c4b1-412f-aabb-20c14464bfb7" providerId="ADAL" clId="{25C97D6E-73B0-4140-96CD-2BA9D853D87A}" dt="2024-09-29T11:38:23.058" v="26697" actId="478"/>
          <ac:picMkLst>
            <pc:docMk/>
            <pc:sldMk cId="474727966" sldId="2147470740"/>
            <ac:picMk id="36" creationId="{60D9184C-BF06-3CBA-130A-201EB7388B1D}"/>
          </ac:picMkLst>
        </pc:picChg>
        <pc:picChg chg="add mod">
          <ac:chgData name="Mathias Vercauteren" userId="fa5be325-c4b1-412f-aabb-20c14464bfb7" providerId="ADAL" clId="{25C97D6E-73B0-4140-96CD-2BA9D853D87A}" dt="2024-09-29T11:39:57.788" v="26749" actId="1076"/>
          <ac:picMkLst>
            <pc:docMk/>
            <pc:sldMk cId="474727966" sldId="2147470740"/>
            <ac:picMk id="37" creationId="{EBD9B1BC-223E-E315-5A48-11C473CFE911}"/>
          </ac:picMkLst>
        </pc:picChg>
        <pc:picChg chg="del">
          <ac:chgData name="Mathias Vercauteren" userId="fa5be325-c4b1-412f-aabb-20c14464bfb7" providerId="ADAL" clId="{25C97D6E-73B0-4140-96CD-2BA9D853D87A}" dt="2024-09-29T11:38:23.058" v="26697" actId="478"/>
          <ac:picMkLst>
            <pc:docMk/>
            <pc:sldMk cId="474727966" sldId="2147470740"/>
            <ac:picMk id="38" creationId="{F234B04D-8298-DCF2-3610-C72E8147F4A8}"/>
          </ac:picMkLst>
        </pc:picChg>
        <pc:picChg chg="add mod">
          <ac:chgData name="Mathias Vercauteren" userId="fa5be325-c4b1-412f-aabb-20c14464bfb7" providerId="ADAL" clId="{25C97D6E-73B0-4140-96CD-2BA9D853D87A}" dt="2024-09-29T11:39:56.565" v="26748" actId="1076"/>
          <ac:picMkLst>
            <pc:docMk/>
            <pc:sldMk cId="474727966" sldId="2147470740"/>
            <ac:picMk id="39" creationId="{EFDBA747-74E3-F9E5-1145-2F4C9FE58204}"/>
          </ac:picMkLst>
        </pc:picChg>
        <pc:picChg chg="del">
          <ac:chgData name="Mathias Vercauteren" userId="fa5be325-c4b1-412f-aabb-20c14464bfb7" providerId="ADAL" clId="{25C97D6E-73B0-4140-96CD-2BA9D853D87A}" dt="2024-09-29T11:38:23.058" v="26697" actId="478"/>
          <ac:picMkLst>
            <pc:docMk/>
            <pc:sldMk cId="474727966" sldId="2147470740"/>
            <ac:picMk id="40" creationId="{A7A20714-BDEF-46AB-91BC-A07FC70ECCD7}"/>
          </ac:picMkLst>
        </pc:picChg>
        <pc:picChg chg="add mod">
          <ac:chgData name="Mathias Vercauteren" userId="fa5be325-c4b1-412f-aabb-20c14464bfb7" providerId="ADAL" clId="{25C97D6E-73B0-4140-96CD-2BA9D853D87A}" dt="2024-09-29T11:39:55.066" v="26747" actId="1076"/>
          <ac:picMkLst>
            <pc:docMk/>
            <pc:sldMk cId="474727966" sldId="2147470740"/>
            <ac:picMk id="41" creationId="{DBA22690-1B8C-25B5-0AE5-D1AC82E1A399}"/>
          </ac:picMkLst>
        </pc:picChg>
        <pc:picChg chg="del">
          <ac:chgData name="Mathias Vercauteren" userId="fa5be325-c4b1-412f-aabb-20c14464bfb7" providerId="ADAL" clId="{25C97D6E-73B0-4140-96CD-2BA9D853D87A}" dt="2024-09-29T11:38:23.058" v="26697" actId="478"/>
          <ac:picMkLst>
            <pc:docMk/>
            <pc:sldMk cId="474727966" sldId="2147470740"/>
            <ac:picMk id="42" creationId="{3DFAF7C8-C25B-2B03-285A-B437A8210BEB}"/>
          </ac:picMkLst>
        </pc:picChg>
        <pc:picChg chg="add mod">
          <ac:chgData name="Mathias Vercauteren" userId="fa5be325-c4b1-412f-aabb-20c14464bfb7" providerId="ADAL" clId="{25C97D6E-73B0-4140-96CD-2BA9D853D87A}" dt="2024-09-29T11:39:52.703" v="26746" actId="1076"/>
          <ac:picMkLst>
            <pc:docMk/>
            <pc:sldMk cId="474727966" sldId="2147470740"/>
            <ac:picMk id="43" creationId="{42955EE5-11B8-394E-5291-EEA73CD89DB5}"/>
          </ac:picMkLst>
        </pc:picChg>
        <pc:picChg chg="add mod">
          <ac:chgData name="Mathias Vercauteren" userId="fa5be325-c4b1-412f-aabb-20c14464bfb7" providerId="ADAL" clId="{25C97D6E-73B0-4140-96CD-2BA9D853D87A}" dt="2024-09-29T11:39:49.372" v="26744" actId="1076"/>
          <ac:picMkLst>
            <pc:docMk/>
            <pc:sldMk cId="474727966" sldId="2147470740"/>
            <ac:picMk id="44" creationId="{347AF341-21F1-7A9D-D82C-BF1DB8C58745}"/>
          </ac:picMkLst>
        </pc:picChg>
        <pc:picChg chg="add mod">
          <ac:chgData name="Mathias Vercauteren" userId="fa5be325-c4b1-412f-aabb-20c14464bfb7" providerId="ADAL" clId="{25C97D6E-73B0-4140-96CD-2BA9D853D87A}" dt="2024-09-29T11:39:48.240" v="26743" actId="1076"/>
          <ac:picMkLst>
            <pc:docMk/>
            <pc:sldMk cId="474727966" sldId="2147470740"/>
            <ac:picMk id="45" creationId="{36D540EA-17F3-D7EB-04FB-349F51C8AA9B}"/>
          </ac:picMkLst>
        </pc:picChg>
        <pc:picChg chg="add mod">
          <ac:chgData name="Mathias Vercauteren" userId="fa5be325-c4b1-412f-aabb-20c14464bfb7" providerId="ADAL" clId="{25C97D6E-73B0-4140-96CD-2BA9D853D87A}" dt="2024-09-29T11:39:51.114" v="26745" actId="1076"/>
          <ac:picMkLst>
            <pc:docMk/>
            <pc:sldMk cId="474727966" sldId="2147470740"/>
            <ac:picMk id="46" creationId="{92AC6D0C-3A85-1E5C-1AEF-CEB5EEE61C28}"/>
          </ac:picMkLst>
        </pc:picChg>
        <pc:picChg chg="add mod">
          <ac:chgData name="Mathias Vercauteren" userId="fa5be325-c4b1-412f-aabb-20c14464bfb7" providerId="ADAL" clId="{25C97D6E-73B0-4140-96CD-2BA9D853D87A}" dt="2024-09-29T11:39:42.437" v="26741" actId="1076"/>
          <ac:picMkLst>
            <pc:docMk/>
            <pc:sldMk cId="474727966" sldId="2147470740"/>
            <ac:picMk id="47" creationId="{48866DB0-3407-453E-7C80-E2204C9BD1C2}"/>
          </ac:picMkLst>
        </pc:picChg>
        <pc:picChg chg="add mod">
          <ac:chgData name="Mathias Vercauteren" userId="fa5be325-c4b1-412f-aabb-20c14464bfb7" providerId="ADAL" clId="{25C97D6E-73B0-4140-96CD-2BA9D853D87A}" dt="2024-09-29T11:39:34.388" v="26739" actId="1076"/>
          <ac:picMkLst>
            <pc:docMk/>
            <pc:sldMk cId="474727966" sldId="2147470740"/>
            <ac:picMk id="48" creationId="{B90CE627-03D1-8B0E-5877-F2D80EC6C410}"/>
          </ac:picMkLst>
        </pc:picChg>
        <pc:picChg chg="add mod">
          <ac:chgData name="Mathias Vercauteren" userId="fa5be325-c4b1-412f-aabb-20c14464bfb7" providerId="ADAL" clId="{25C97D6E-73B0-4140-96CD-2BA9D853D87A}" dt="2024-09-29T11:39:31.861" v="26738" actId="1076"/>
          <ac:picMkLst>
            <pc:docMk/>
            <pc:sldMk cId="474727966" sldId="2147470740"/>
            <ac:picMk id="49" creationId="{88BDA8F6-3FBD-59AD-0CD7-A748B51E5827}"/>
          </ac:picMkLst>
        </pc:picChg>
        <pc:picChg chg="add mod">
          <ac:chgData name="Mathias Vercauteren" userId="fa5be325-c4b1-412f-aabb-20c14464bfb7" providerId="ADAL" clId="{25C97D6E-73B0-4140-96CD-2BA9D853D87A}" dt="2024-09-29T11:39:28.043" v="26737" actId="1076"/>
          <ac:picMkLst>
            <pc:docMk/>
            <pc:sldMk cId="474727966" sldId="2147470740"/>
            <ac:picMk id="50" creationId="{7318FC31-49D2-2A2A-88F7-6D8558993AA8}"/>
          </ac:picMkLst>
        </pc:picChg>
        <pc:picChg chg="add mod">
          <ac:chgData name="Mathias Vercauteren" userId="fa5be325-c4b1-412f-aabb-20c14464bfb7" providerId="ADAL" clId="{25C97D6E-73B0-4140-96CD-2BA9D853D87A}" dt="2024-09-29T11:39:26.070" v="26736" actId="1076"/>
          <ac:picMkLst>
            <pc:docMk/>
            <pc:sldMk cId="474727966" sldId="2147470740"/>
            <ac:picMk id="51" creationId="{155658F4-F0B9-03BD-CA63-2B5E6E815A24}"/>
          </ac:picMkLst>
        </pc:picChg>
        <pc:picChg chg="add del mod">
          <ac:chgData name="Mathias Vercauteren" userId="fa5be325-c4b1-412f-aabb-20c14464bfb7" providerId="ADAL" clId="{25C97D6E-73B0-4140-96CD-2BA9D853D87A}" dt="2024-09-29T11:39:16.358" v="26735" actId="478"/>
          <ac:picMkLst>
            <pc:docMk/>
            <pc:sldMk cId="474727966" sldId="2147470740"/>
            <ac:picMk id="52" creationId="{D1E8981C-F4F1-C3C0-F890-A041FAE811E9}"/>
          </ac:picMkLst>
        </pc:picChg>
        <pc:picChg chg="add mod">
          <ac:chgData name="Mathias Vercauteren" userId="fa5be325-c4b1-412f-aabb-20c14464bfb7" providerId="ADAL" clId="{25C97D6E-73B0-4140-96CD-2BA9D853D87A}" dt="2024-09-29T11:39:13.027" v="26733" actId="1076"/>
          <ac:picMkLst>
            <pc:docMk/>
            <pc:sldMk cId="474727966" sldId="2147470740"/>
            <ac:picMk id="53" creationId="{1D4679E6-2C01-4AF8-06A7-8E74B3CD3B63}"/>
          </ac:picMkLst>
        </pc:picChg>
        <pc:picChg chg="add mod">
          <ac:chgData name="Mathias Vercauteren" userId="fa5be325-c4b1-412f-aabb-20c14464bfb7" providerId="ADAL" clId="{25C97D6E-73B0-4140-96CD-2BA9D853D87A}" dt="2024-09-29T11:39:10.574" v="26732" actId="1076"/>
          <ac:picMkLst>
            <pc:docMk/>
            <pc:sldMk cId="474727966" sldId="2147470740"/>
            <ac:picMk id="54" creationId="{C5318B24-4A35-6CE0-3E91-AF4C4180DDED}"/>
          </ac:picMkLst>
        </pc:picChg>
        <pc:picChg chg="add mod">
          <ac:chgData name="Mathias Vercauteren" userId="fa5be325-c4b1-412f-aabb-20c14464bfb7" providerId="ADAL" clId="{25C97D6E-73B0-4140-96CD-2BA9D853D87A}" dt="2024-09-29T11:39:01.904" v="26731" actId="1076"/>
          <ac:picMkLst>
            <pc:docMk/>
            <pc:sldMk cId="474727966" sldId="2147470740"/>
            <ac:picMk id="55" creationId="{1726CA03-761B-73B3-55A6-4D5610DBD560}"/>
          </ac:picMkLst>
        </pc:picChg>
        <pc:picChg chg="add mod">
          <ac:chgData name="Mathias Vercauteren" userId="fa5be325-c4b1-412f-aabb-20c14464bfb7" providerId="ADAL" clId="{25C97D6E-73B0-4140-96CD-2BA9D853D87A}" dt="2024-09-29T11:38:56.513" v="26729" actId="1076"/>
          <ac:picMkLst>
            <pc:docMk/>
            <pc:sldMk cId="474727966" sldId="2147470740"/>
            <ac:picMk id="56" creationId="{B34E28F5-5353-C0BD-9191-76FA60A2CFC1}"/>
          </ac:picMkLst>
        </pc:picChg>
        <pc:picChg chg="add mod">
          <ac:chgData name="Mathias Vercauteren" userId="fa5be325-c4b1-412f-aabb-20c14464bfb7" providerId="ADAL" clId="{25C97D6E-73B0-4140-96CD-2BA9D853D87A}" dt="2024-09-29T11:39:00.277" v="26730" actId="1076"/>
          <ac:picMkLst>
            <pc:docMk/>
            <pc:sldMk cId="474727966" sldId="2147470740"/>
            <ac:picMk id="57" creationId="{C5884EA7-ACF6-F323-D5F3-17257A5D5AF8}"/>
          </ac:picMkLst>
        </pc:picChg>
      </pc:sldChg>
      <pc:sldChg chg="addSp delSp modSp new del mod">
        <pc:chgData name="Mathias Vercauteren" userId="fa5be325-c4b1-412f-aabb-20c14464bfb7" providerId="ADAL" clId="{25C97D6E-73B0-4140-96CD-2BA9D853D87A}" dt="2024-09-29T11:40:54.354" v="26759" actId="47"/>
        <pc:sldMkLst>
          <pc:docMk/>
          <pc:sldMk cId="521712422" sldId="2147470741"/>
        </pc:sldMkLst>
        <pc:picChg chg="add del mod">
          <ac:chgData name="Mathias Vercauteren" userId="fa5be325-c4b1-412f-aabb-20c14464bfb7" providerId="ADAL" clId="{25C97D6E-73B0-4140-96CD-2BA9D853D87A}" dt="2024-09-29T11:38:33.937" v="26725" actId="21"/>
          <ac:picMkLst>
            <pc:docMk/>
            <pc:sldMk cId="521712422" sldId="2147470741"/>
            <ac:picMk id="7" creationId="{E99EDC52-254E-3B5E-1198-A5A589DD53A8}"/>
          </ac:picMkLst>
        </pc:picChg>
        <pc:picChg chg="add del mod">
          <ac:chgData name="Mathias Vercauteren" userId="fa5be325-c4b1-412f-aabb-20c14464bfb7" providerId="ADAL" clId="{25C97D6E-73B0-4140-96CD-2BA9D853D87A}" dt="2024-09-29T11:38:33.937" v="26725" actId="21"/>
          <ac:picMkLst>
            <pc:docMk/>
            <pc:sldMk cId="521712422" sldId="2147470741"/>
            <ac:picMk id="9" creationId="{59C33C66-F2BD-09E5-B641-6BF20E27B9AE}"/>
          </ac:picMkLst>
        </pc:picChg>
        <pc:picChg chg="add del mod">
          <ac:chgData name="Mathias Vercauteren" userId="fa5be325-c4b1-412f-aabb-20c14464bfb7" providerId="ADAL" clId="{25C97D6E-73B0-4140-96CD-2BA9D853D87A}" dt="2024-09-29T11:38:33.937" v="26725" actId="21"/>
          <ac:picMkLst>
            <pc:docMk/>
            <pc:sldMk cId="521712422" sldId="2147470741"/>
            <ac:picMk id="11" creationId="{445C4BED-32FB-D3FF-F238-3DE8B55760ED}"/>
          </ac:picMkLst>
        </pc:picChg>
        <pc:picChg chg="add del mod">
          <ac:chgData name="Mathias Vercauteren" userId="fa5be325-c4b1-412f-aabb-20c14464bfb7" providerId="ADAL" clId="{25C97D6E-73B0-4140-96CD-2BA9D853D87A}" dt="2024-09-29T11:38:33.937" v="26725" actId="21"/>
          <ac:picMkLst>
            <pc:docMk/>
            <pc:sldMk cId="521712422" sldId="2147470741"/>
            <ac:picMk id="13" creationId="{2F99ED5E-266C-8F8C-F966-87A3AA0BC7B9}"/>
          </ac:picMkLst>
        </pc:picChg>
        <pc:picChg chg="add del mod">
          <ac:chgData name="Mathias Vercauteren" userId="fa5be325-c4b1-412f-aabb-20c14464bfb7" providerId="ADAL" clId="{25C97D6E-73B0-4140-96CD-2BA9D853D87A}" dt="2024-09-29T11:38:33.937" v="26725" actId="21"/>
          <ac:picMkLst>
            <pc:docMk/>
            <pc:sldMk cId="521712422" sldId="2147470741"/>
            <ac:picMk id="15" creationId="{F54003CC-0953-7B6F-CFC9-00C094589C1C}"/>
          </ac:picMkLst>
        </pc:picChg>
        <pc:picChg chg="add del mod">
          <ac:chgData name="Mathias Vercauteren" userId="fa5be325-c4b1-412f-aabb-20c14464bfb7" providerId="ADAL" clId="{25C97D6E-73B0-4140-96CD-2BA9D853D87A}" dt="2024-09-29T11:38:33.937" v="26725" actId="21"/>
          <ac:picMkLst>
            <pc:docMk/>
            <pc:sldMk cId="521712422" sldId="2147470741"/>
            <ac:picMk id="17" creationId="{279F1FF1-F462-197E-2DF6-625A481FF249}"/>
          </ac:picMkLst>
        </pc:picChg>
        <pc:picChg chg="add del mod">
          <ac:chgData name="Mathias Vercauteren" userId="fa5be325-c4b1-412f-aabb-20c14464bfb7" providerId="ADAL" clId="{25C97D6E-73B0-4140-96CD-2BA9D853D87A}" dt="2024-09-29T11:38:33.937" v="26725" actId="21"/>
          <ac:picMkLst>
            <pc:docMk/>
            <pc:sldMk cId="521712422" sldId="2147470741"/>
            <ac:picMk id="19" creationId="{EBD9B1BC-223E-E315-5A48-11C473CFE911}"/>
          </ac:picMkLst>
        </pc:picChg>
        <pc:picChg chg="add del mod">
          <ac:chgData name="Mathias Vercauteren" userId="fa5be325-c4b1-412f-aabb-20c14464bfb7" providerId="ADAL" clId="{25C97D6E-73B0-4140-96CD-2BA9D853D87A}" dt="2024-09-29T11:38:33.937" v="26725" actId="21"/>
          <ac:picMkLst>
            <pc:docMk/>
            <pc:sldMk cId="521712422" sldId="2147470741"/>
            <ac:picMk id="21" creationId="{EFDBA747-74E3-F9E5-1145-2F4C9FE58204}"/>
          </ac:picMkLst>
        </pc:picChg>
        <pc:picChg chg="add del mod">
          <ac:chgData name="Mathias Vercauteren" userId="fa5be325-c4b1-412f-aabb-20c14464bfb7" providerId="ADAL" clId="{25C97D6E-73B0-4140-96CD-2BA9D853D87A}" dt="2024-09-29T11:38:33.937" v="26725" actId="21"/>
          <ac:picMkLst>
            <pc:docMk/>
            <pc:sldMk cId="521712422" sldId="2147470741"/>
            <ac:picMk id="23" creationId="{DBA22690-1B8C-25B5-0AE5-D1AC82E1A399}"/>
          </ac:picMkLst>
        </pc:picChg>
        <pc:picChg chg="add del mod">
          <ac:chgData name="Mathias Vercauteren" userId="fa5be325-c4b1-412f-aabb-20c14464bfb7" providerId="ADAL" clId="{25C97D6E-73B0-4140-96CD-2BA9D853D87A}" dt="2024-09-29T11:38:33.937" v="26725" actId="21"/>
          <ac:picMkLst>
            <pc:docMk/>
            <pc:sldMk cId="521712422" sldId="2147470741"/>
            <ac:picMk id="25" creationId="{42955EE5-11B8-394E-5291-EEA73CD89DB5}"/>
          </ac:picMkLst>
        </pc:picChg>
        <pc:picChg chg="add del mod">
          <ac:chgData name="Mathias Vercauteren" userId="fa5be325-c4b1-412f-aabb-20c14464bfb7" providerId="ADAL" clId="{25C97D6E-73B0-4140-96CD-2BA9D853D87A}" dt="2024-09-29T11:38:33.937" v="26725" actId="21"/>
          <ac:picMkLst>
            <pc:docMk/>
            <pc:sldMk cId="521712422" sldId="2147470741"/>
            <ac:picMk id="27" creationId="{347AF341-21F1-7A9D-D82C-BF1DB8C58745}"/>
          </ac:picMkLst>
        </pc:picChg>
        <pc:picChg chg="add del mod">
          <ac:chgData name="Mathias Vercauteren" userId="fa5be325-c4b1-412f-aabb-20c14464bfb7" providerId="ADAL" clId="{25C97D6E-73B0-4140-96CD-2BA9D853D87A}" dt="2024-09-29T11:38:33.937" v="26725" actId="21"/>
          <ac:picMkLst>
            <pc:docMk/>
            <pc:sldMk cId="521712422" sldId="2147470741"/>
            <ac:picMk id="29" creationId="{36D540EA-17F3-D7EB-04FB-349F51C8AA9B}"/>
          </ac:picMkLst>
        </pc:picChg>
        <pc:picChg chg="add del mod">
          <ac:chgData name="Mathias Vercauteren" userId="fa5be325-c4b1-412f-aabb-20c14464bfb7" providerId="ADAL" clId="{25C97D6E-73B0-4140-96CD-2BA9D853D87A}" dt="2024-09-29T11:38:33.937" v="26725" actId="21"/>
          <ac:picMkLst>
            <pc:docMk/>
            <pc:sldMk cId="521712422" sldId="2147470741"/>
            <ac:picMk id="31" creationId="{92AC6D0C-3A85-1E5C-1AEF-CEB5EEE61C28}"/>
          </ac:picMkLst>
        </pc:picChg>
        <pc:picChg chg="add del mod">
          <ac:chgData name="Mathias Vercauteren" userId="fa5be325-c4b1-412f-aabb-20c14464bfb7" providerId="ADAL" clId="{25C97D6E-73B0-4140-96CD-2BA9D853D87A}" dt="2024-09-29T11:38:33.937" v="26725" actId="21"/>
          <ac:picMkLst>
            <pc:docMk/>
            <pc:sldMk cId="521712422" sldId="2147470741"/>
            <ac:picMk id="33" creationId="{48866DB0-3407-453E-7C80-E2204C9BD1C2}"/>
          </ac:picMkLst>
        </pc:picChg>
        <pc:picChg chg="add del mod">
          <ac:chgData name="Mathias Vercauteren" userId="fa5be325-c4b1-412f-aabb-20c14464bfb7" providerId="ADAL" clId="{25C97D6E-73B0-4140-96CD-2BA9D853D87A}" dt="2024-09-29T11:38:33.937" v="26725" actId="21"/>
          <ac:picMkLst>
            <pc:docMk/>
            <pc:sldMk cId="521712422" sldId="2147470741"/>
            <ac:picMk id="35" creationId="{B90CE627-03D1-8B0E-5877-F2D80EC6C410}"/>
          </ac:picMkLst>
        </pc:picChg>
        <pc:picChg chg="add del mod">
          <ac:chgData name="Mathias Vercauteren" userId="fa5be325-c4b1-412f-aabb-20c14464bfb7" providerId="ADAL" clId="{25C97D6E-73B0-4140-96CD-2BA9D853D87A}" dt="2024-09-29T11:38:33.937" v="26725" actId="21"/>
          <ac:picMkLst>
            <pc:docMk/>
            <pc:sldMk cId="521712422" sldId="2147470741"/>
            <ac:picMk id="37" creationId="{88BDA8F6-3FBD-59AD-0CD7-A748B51E5827}"/>
          </ac:picMkLst>
        </pc:picChg>
        <pc:picChg chg="add del mod">
          <ac:chgData name="Mathias Vercauteren" userId="fa5be325-c4b1-412f-aabb-20c14464bfb7" providerId="ADAL" clId="{25C97D6E-73B0-4140-96CD-2BA9D853D87A}" dt="2024-09-29T11:38:33.937" v="26725" actId="21"/>
          <ac:picMkLst>
            <pc:docMk/>
            <pc:sldMk cId="521712422" sldId="2147470741"/>
            <ac:picMk id="39" creationId="{7318FC31-49D2-2A2A-88F7-6D8558993AA8}"/>
          </ac:picMkLst>
        </pc:picChg>
        <pc:picChg chg="add del mod">
          <ac:chgData name="Mathias Vercauteren" userId="fa5be325-c4b1-412f-aabb-20c14464bfb7" providerId="ADAL" clId="{25C97D6E-73B0-4140-96CD-2BA9D853D87A}" dt="2024-09-29T11:38:33.937" v="26725" actId="21"/>
          <ac:picMkLst>
            <pc:docMk/>
            <pc:sldMk cId="521712422" sldId="2147470741"/>
            <ac:picMk id="41" creationId="{155658F4-F0B9-03BD-CA63-2B5E6E815A24}"/>
          </ac:picMkLst>
        </pc:picChg>
        <pc:picChg chg="add del mod">
          <ac:chgData name="Mathias Vercauteren" userId="fa5be325-c4b1-412f-aabb-20c14464bfb7" providerId="ADAL" clId="{25C97D6E-73B0-4140-96CD-2BA9D853D87A}" dt="2024-09-29T11:38:33.937" v="26725" actId="21"/>
          <ac:picMkLst>
            <pc:docMk/>
            <pc:sldMk cId="521712422" sldId="2147470741"/>
            <ac:picMk id="43" creationId="{D1E8981C-F4F1-C3C0-F890-A041FAE811E9}"/>
          </ac:picMkLst>
        </pc:picChg>
        <pc:picChg chg="add del mod">
          <ac:chgData name="Mathias Vercauteren" userId="fa5be325-c4b1-412f-aabb-20c14464bfb7" providerId="ADAL" clId="{25C97D6E-73B0-4140-96CD-2BA9D853D87A}" dt="2024-09-29T11:38:33.937" v="26725" actId="21"/>
          <ac:picMkLst>
            <pc:docMk/>
            <pc:sldMk cId="521712422" sldId="2147470741"/>
            <ac:picMk id="45" creationId="{1D4679E6-2C01-4AF8-06A7-8E74B3CD3B63}"/>
          </ac:picMkLst>
        </pc:picChg>
        <pc:picChg chg="add del mod">
          <ac:chgData name="Mathias Vercauteren" userId="fa5be325-c4b1-412f-aabb-20c14464bfb7" providerId="ADAL" clId="{25C97D6E-73B0-4140-96CD-2BA9D853D87A}" dt="2024-09-29T11:38:33.937" v="26725" actId="21"/>
          <ac:picMkLst>
            <pc:docMk/>
            <pc:sldMk cId="521712422" sldId="2147470741"/>
            <ac:picMk id="47" creationId="{C5318B24-4A35-6CE0-3E91-AF4C4180DDED}"/>
          </ac:picMkLst>
        </pc:picChg>
        <pc:picChg chg="add del mod">
          <ac:chgData name="Mathias Vercauteren" userId="fa5be325-c4b1-412f-aabb-20c14464bfb7" providerId="ADAL" clId="{25C97D6E-73B0-4140-96CD-2BA9D853D87A}" dt="2024-09-29T11:38:33.937" v="26725" actId="21"/>
          <ac:picMkLst>
            <pc:docMk/>
            <pc:sldMk cId="521712422" sldId="2147470741"/>
            <ac:picMk id="49" creationId="{1726CA03-761B-73B3-55A6-4D5610DBD560}"/>
          </ac:picMkLst>
        </pc:picChg>
        <pc:picChg chg="add del mod">
          <ac:chgData name="Mathias Vercauteren" userId="fa5be325-c4b1-412f-aabb-20c14464bfb7" providerId="ADAL" clId="{25C97D6E-73B0-4140-96CD-2BA9D853D87A}" dt="2024-09-29T11:38:33.937" v="26725" actId="21"/>
          <ac:picMkLst>
            <pc:docMk/>
            <pc:sldMk cId="521712422" sldId="2147470741"/>
            <ac:picMk id="51" creationId="{B34E28F5-5353-C0BD-9191-76FA60A2CFC1}"/>
          </ac:picMkLst>
        </pc:picChg>
        <pc:picChg chg="add del mod">
          <ac:chgData name="Mathias Vercauteren" userId="fa5be325-c4b1-412f-aabb-20c14464bfb7" providerId="ADAL" clId="{25C97D6E-73B0-4140-96CD-2BA9D853D87A}" dt="2024-09-29T11:38:33.937" v="26725" actId="21"/>
          <ac:picMkLst>
            <pc:docMk/>
            <pc:sldMk cId="521712422" sldId="2147470741"/>
            <ac:picMk id="53" creationId="{C5884EA7-ACF6-F323-D5F3-17257A5D5AF8}"/>
          </ac:picMkLst>
        </pc:picChg>
      </pc:sldChg>
      <pc:sldChg chg="addSp delSp modSp add mod ord modTransition">
        <pc:chgData name="Mathias Vercauteren" userId="fa5be325-c4b1-412f-aabb-20c14464bfb7" providerId="ADAL" clId="{25C97D6E-73B0-4140-96CD-2BA9D853D87A}" dt="2024-10-02T17:13:14.143" v="41813"/>
        <pc:sldMkLst>
          <pc:docMk/>
          <pc:sldMk cId="1732969361" sldId="2147470741"/>
        </pc:sldMkLst>
        <pc:spChg chg="add mod">
          <ac:chgData name="Mathias Vercauteren" userId="fa5be325-c4b1-412f-aabb-20c14464bfb7" providerId="ADAL" clId="{25C97D6E-73B0-4140-96CD-2BA9D853D87A}" dt="2024-09-29T11:56:01.462" v="26930" actId="20577"/>
          <ac:spMkLst>
            <pc:docMk/>
            <pc:sldMk cId="1732969361" sldId="2147470741"/>
            <ac:spMk id="13" creationId="{11341344-881A-657B-ED9E-13E7F3EB99F9}"/>
          </ac:spMkLst>
        </pc:spChg>
        <pc:spChg chg="del">
          <ac:chgData name="Mathias Vercauteren" userId="fa5be325-c4b1-412f-aabb-20c14464bfb7" providerId="ADAL" clId="{25C97D6E-73B0-4140-96CD-2BA9D853D87A}" dt="2024-09-29T11:42:27.731" v="26884" actId="478"/>
          <ac:spMkLst>
            <pc:docMk/>
            <pc:sldMk cId="1732969361" sldId="2147470741"/>
            <ac:spMk id="14" creationId="{E67EC4B8-EDA7-11E2-9D50-4D84679FB462}"/>
          </ac:spMkLst>
        </pc:spChg>
        <pc:spChg chg="add mod">
          <ac:chgData name="Mathias Vercauteren" userId="fa5be325-c4b1-412f-aabb-20c14464bfb7" providerId="ADAL" clId="{25C97D6E-73B0-4140-96CD-2BA9D853D87A}" dt="2024-09-29T11:52:51.282" v="26894" actId="20577"/>
          <ac:spMkLst>
            <pc:docMk/>
            <pc:sldMk cId="1732969361" sldId="2147470741"/>
            <ac:spMk id="15" creationId="{C32D36DD-10AD-6FB5-4043-C1121033C6F0}"/>
          </ac:spMkLst>
        </pc:spChg>
        <pc:spChg chg="del">
          <ac:chgData name="Mathias Vercauteren" userId="fa5be325-c4b1-412f-aabb-20c14464bfb7" providerId="ADAL" clId="{25C97D6E-73B0-4140-96CD-2BA9D853D87A}" dt="2024-09-29T11:42:27.731" v="26884" actId="478"/>
          <ac:spMkLst>
            <pc:docMk/>
            <pc:sldMk cId="1732969361" sldId="2147470741"/>
            <ac:spMk id="16" creationId="{C80FA672-4A04-B6B4-18C2-8CE36B5FD926}"/>
          </ac:spMkLst>
        </pc:spChg>
        <pc:spChg chg="add mod">
          <ac:chgData name="Mathias Vercauteren" userId="fa5be325-c4b1-412f-aabb-20c14464bfb7" providerId="ADAL" clId="{25C97D6E-73B0-4140-96CD-2BA9D853D87A}" dt="2024-09-29T11:42:34.970" v="26887"/>
          <ac:spMkLst>
            <pc:docMk/>
            <pc:sldMk cId="1732969361" sldId="2147470741"/>
            <ac:spMk id="17" creationId="{44A3ACFC-0AE9-8524-0509-7C0DD5E962D7}"/>
          </ac:spMkLst>
        </pc:spChg>
        <pc:spChg chg="add mod">
          <ac:chgData name="Mathias Vercauteren" userId="fa5be325-c4b1-412f-aabb-20c14464bfb7" providerId="ADAL" clId="{25C97D6E-73B0-4140-96CD-2BA9D853D87A}" dt="2024-09-29T11:42:34.970" v="26887"/>
          <ac:spMkLst>
            <pc:docMk/>
            <pc:sldMk cId="1732969361" sldId="2147470741"/>
            <ac:spMk id="21" creationId="{439C1D91-886F-5C21-BCE5-2FA5AE26BA55}"/>
          </ac:spMkLst>
        </pc:spChg>
        <pc:spChg chg="add mod">
          <ac:chgData name="Mathias Vercauteren" userId="fa5be325-c4b1-412f-aabb-20c14464bfb7" providerId="ADAL" clId="{25C97D6E-73B0-4140-96CD-2BA9D853D87A}" dt="2024-09-29T11:42:34.970" v="26887"/>
          <ac:spMkLst>
            <pc:docMk/>
            <pc:sldMk cId="1732969361" sldId="2147470741"/>
            <ac:spMk id="23" creationId="{A024854A-9EEB-4FBA-64E0-946C84EFE012}"/>
          </ac:spMkLst>
        </pc:spChg>
        <pc:spChg chg="add mod">
          <ac:chgData name="Mathias Vercauteren" userId="fa5be325-c4b1-412f-aabb-20c14464bfb7" providerId="ADAL" clId="{25C97D6E-73B0-4140-96CD-2BA9D853D87A}" dt="2024-09-29T11:42:34.970" v="26887"/>
          <ac:spMkLst>
            <pc:docMk/>
            <pc:sldMk cId="1732969361" sldId="2147470741"/>
            <ac:spMk id="25" creationId="{23D62A08-38D5-D129-6004-D1257180F891}"/>
          </ac:spMkLst>
        </pc:spChg>
        <pc:spChg chg="add mod">
          <ac:chgData name="Mathias Vercauteren" userId="fa5be325-c4b1-412f-aabb-20c14464bfb7" providerId="ADAL" clId="{25C97D6E-73B0-4140-96CD-2BA9D853D87A}" dt="2024-09-29T11:42:34.970" v="26887"/>
          <ac:spMkLst>
            <pc:docMk/>
            <pc:sldMk cId="1732969361" sldId="2147470741"/>
            <ac:spMk id="27" creationId="{736652FB-5173-FD1D-DD9D-A356AADC4DA7}"/>
          </ac:spMkLst>
        </pc:spChg>
        <pc:spChg chg="add mod">
          <ac:chgData name="Mathias Vercauteren" userId="fa5be325-c4b1-412f-aabb-20c14464bfb7" providerId="ADAL" clId="{25C97D6E-73B0-4140-96CD-2BA9D853D87A}" dt="2024-09-29T11:42:34.970" v="26887"/>
          <ac:spMkLst>
            <pc:docMk/>
            <pc:sldMk cId="1732969361" sldId="2147470741"/>
            <ac:spMk id="29" creationId="{322C8097-AB5E-7338-4696-6B3F650B34BF}"/>
          </ac:spMkLst>
        </pc:spChg>
        <pc:spChg chg="add mod">
          <ac:chgData name="Mathias Vercauteren" userId="fa5be325-c4b1-412f-aabb-20c14464bfb7" providerId="ADAL" clId="{25C97D6E-73B0-4140-96CD-2BA9D853D87A}" dt="2024-09-29T11:42:34.970" v="26887"/>
          <ac:spMkLst>
            <pc:docMk/>
            <pc:sldMk cId="1732969361" sldId="2147470741"/>
            <ac:spMk id="31" creationId="{428F3AEC-B26A-673B-5C2A-31638E25282F}"/>
          </ac:spMkLst>
        </pc:spChg>
        <pc:spChg chg="add mod">
          <ac:chgData name="Mathias Vercauteren" userId="fa5be325-c4b1-412f-aabb-20c14464bfb7" providerId="ADAL" clId="{25C97D6E-73B0-4140-96CD-2BA9D853D87A}" dt="2024-09-29T11:42:34.970" v="26887"/>
          <ac:spMkLst>
            <pc:docMk/>
            <pc:sldMk cId="1732969361" sldId="2147470741"/>
            <ac:spMk id="33" creationId="{2D1361FE-8477-225C-E0D7-27E4E87C29A7}"/>
          </ac:spMkLst>
        </pc:spChg>
        <pc:spChg chg="add mod">
          <ac:chgData name="Mathias Vercauteren" userId="fa5be325-c4b1-412f-aabb-20c14464bfb7" providerId="ADAL" clId="{25C97D6E-73B0-4140-96CD-2BA9D853D87A}" dt="2024-09-29T11:42:34.970" v="26887"/>
          <ac:spMkLst>
            <pc:docMk/>
            <pc:sldMk cId="1732969361" sldId="2147470741"/>
            <ac:spMk id="35" creationId="{E09311B9-C4FD-510F-ADEF-A75F0F679816}"/>
          </ac:spMkLst>
        </pc:spChg>
        <pc:spChg chg="add mod">
          <ac:chgData name="Mathias Vercauteren" userId="fa5be325-c4b1-412f-aabb-20c14464bfb7" providerId="ADAL" clId="{25C97D6E-73B0-4140-96CD-2BA9D853D87A}" dt="2024-09-29T11:42:34.970" v="26887"/>
          <ac:spMkLst>
            <pc:docMk/>
            <pc:sldMk cId="1732969361" sldId="2147470741"/>
            <ac:spMk id="37" creationId="{D5BC5D93-1C75-758A-DB48-B78405AEFB8C}"/>
          </ac:spMkLst>
        </pc:spChg>
        <pc:spChg chg="add mod">
          <ac:chgData name="Mathias Vercauteren" userId="fa5be325-c4b1-412f-aabb-20c14464bfb7" providerId="ADAL" clId="{25C97D6E-73B0-4140-96CD-2BA9D853D87A}" dt="2024-09-29T11:42:34.970" v="26887"/>
          <ac:spMkLst>
            <pc:docMk/>
            <pc:sldMk cId="1732969361" sldId="2147470741"/>
            <ac:spMk id="39" creationId="{026A54AE-E80A-5149-B616-560EC2C14A4E}"/>
          </ac:spMkLst>
        </pc:spChg>
        <pc:spChg chg="add mod">
          <ac:chgData name="Mathias Vercauteren" userId="fa5be325-c4b1-412f-aabb-20c14464bfb7" providerId="ADAL" clId="{25C97D6E-73B0-4140-96CD-2BA9D853D87A}" dt="2024-09-29T11:42:34.970" v="26887"/>
          <ac:spMkLst>
            <pc:docMk/>
            <pc:sldMk cId="1732969361" sldId="2147470741"/>
            <ac:spMk id="41" creationId="{C40428D4-0378-8D03-E03E-FAF4DB1DBA6C}"/>
          </ac:spMkLst>
        </pc:spChg>
        <pc:spChg chg="add mod">
          <ac:chgData name="Mathias Vercauteren" userId="fa5be325-c4b1-412f-aabb-20c14464bfb7" providerId="ADAL" clId="{25C97D6E-73B0-4140-96CD-2BA9D853D87A}" dt="2024-09-29T11:42:34.970" v="26887"/>
          <ac:spMkLst>
            <pc:docMk/>
            <pc:sldMk cId="1732969361" sldId="2147470741"/>
            <ac:spMk id="43" creationId="{BF51550F-DAD0-D8AB-1AA0-2B942693A879}"/>
          </ac:spMkLst>
        </pc:spChg>
        <pc:picChg chg="del">
          <ac:chgData name="Mathias Vercauteren" userId="fa5be325-c4b1-412f-aabb-20c14464bfb7" providerId="ADAL" clId="{25C97D6E-73B0-4140-96CD-2BA9D853D87A}" dt="2024-09-29T11:42:30.748" v="26886" actId="478"/>
          <ac:picMkLst>
            <pc:docMk/>
            <pc:sldMk cId="1732969361" sldId="2147470741"/>
            <ac:picMk id="20" creationId="{EBC21E8D-DAAB-AF31-F102-8E4AAFBCAE1B}"/>
          </ac:picMkLst>
        </pc:picChg>
        <pc:picChg chg="del">
          <ac:chgData name="Mathias Vercauteren" userId="fa5be325-c4b1-412f-aabb-20c14464bfb7" providerId="ADAL" clId="{25C97D6E-73B0-4140-96CD-2BA9D853D87A}" dt="2024-09-29T11:42:30.748" v="26886" actId="478"/>
          <ac:picMkLst>
            <pc:docMk/>
            <pc:sldMk cId="1732969361" sldId="2147470741"/>
            <ac:picMk id="22" creationId="{CB1D9A2B-A98C-5C8F-4196-7968B445340C}"/>
          </ac:picMkLst>
        </pc:picChg>
        <pc:picChg chg="del">
          <ac:chgData name="Mathias Vercauteren" userId="fa5be325-c4b1-412f-aabb-20c14464bfb7" providerId="ADAL" clId="{25C97D6E-73B0-4140-96CD-2BA9D853D87A}" dt="2024-09-29T11:42:30.748" v="26886" actId="478"/>
          <ac:picMkLst>
            <pc:docMk/>
            <pc:sldMk cId="1732969361" sldId="2147470741"/>
            <ac:picMk id="24" creationId="{3EBD49DA-301B-E5FE-27EF-FF7F155D9FCA}"/>
          </ac:picMkLst>
        </pc:picChg>
        <pc:picChg chg="del">
          <ac:chgData name="Mathias Vercauteren" userId="fa5be325-c4b1-412f-aabb-20c14464bfb7" providerId="ADAL" clId="{25C97D6E-73B0-4140-96CD-2BA9D853D87A}" dt="2024-09-29T11:42:30.748" v="26886" actId="478"/>
          <ac:picMkLst>
            <pc:docMk/>
            <pc:sldMk cId="1732969361" sldId="2147470741"/>
            <ac:picMk id="26" creationId="{804093CE-EF41-9373-4457-297C721F0058}"/>
          </ac:picMkLst>
        </pc:picChg>
        <pc:picChg chg="del">
          <ac:chgData name="Mathias Vercauteren" userId="fa5be325-c4b1-412f-aabb-20c14464bfb7" providerId="ADAL" clId="{25C97D6E-73B0-4140-96CD-2BA9D853D87A}" dt="2024-09-29T11:42:30.748" v="26886" actId="478"/>
          <ac:picMkLst>
            <pc:docMk/>
            <pc:sldMk cId="1732969361" sldId="2147470741"/>
            <ac:picMk id="28" creationId="{94E818AE-16D3-4699-C1A8-06BCFA95F999}"/>
          </ac:picMkLst>
        </pc:picChg>
        <pc:picChg chg="del">
          <ac:chgData name="Mathias Vercauteren" userId="fa5be325-c4b1-412f-aabb-20c14464bfb7" providerId="ADAL" clId="{25C97D6E-73B0-4140-96CD-2BA9D853D87A}" dt="2024-09-29T11:42:30.748" v="26886" actId="478"/>
          <ac:picMkLst>
            <pc:docMk/>
            <pc:sldMk cId="1732969361" sldId="2147470741"/>
            <ac:picMk id="30" creationId="{0D53A529-E42E-96D5-7BCC-95425C0AEA19}"/>
          </ac:picMkLst>
        </pc:picChg>
        <pc:picChg chg="del">
          <ac:chgData name="Mathias Vercauteren" userId="fa5be325-c4b1-412f-aabb-20c14464bfb7" providerId="ADAL" clId="{25C97D6E-73B0-4140-96CD-2BA9D853D87A}" dt="2024-09-29T11:42:30.748" v="26886" actId="478"/>
          <ac:picMkLst>
            <pc:docMk/>
            <pc:sldMk cId="1732969361" sldId="2147470741"/>
            <ac:picMk id="32" creationId="{B7FB3874-90B5-899F-C36B-9375655F35BA}"/>
          </ac:picMkLst>
        </pc:picChg>
        <pc:picChg chg="del">
          <ac:chgData name="Mathias Vercauteren" userId="fa5be325-c4b1-412f-aabb-20c14464bfb7" providerId="ADAL" clId="{25C97D6E-73B0-4140-96CD-2BA9D853D87A}" dt="2024-09-29T11:42:30.748" v="26886" actId="478"/>
          <ac:picMkLst>
            <pc:docMk/>
            <pc:sldMk cId="1732969361" sldId="2147470741"/>
            <ac:picMk id="34" creationId="{EA82861E-649C-958C-01D0-1AE4B1B700F4}"/>
          </ac:picMkLst>
        </pc:picChg>
        <pc:picChg chg="del">
          <ac:chgData name="Mathias Vercauteren" userId="fa5be325-c4b1-412f-aabb-20c14464bfb7" providerId="ADAL" clId="{25C97D6E-73B0-4140-96CD-2BA9D853D87A}" dt="2024-09-29T11:42:30.748" v="26886" actId="478"/>
          <ac:picMkLst>
            <pc:docMk/>
            <pc:sldMk cId="1732969361" sldId="2147470741"/>
            <ac:picMk id="36" creationId="{60D9184C-BF06-3CBA-130A-201EB7388B1D}"/>
          </ac:picMkLst>
        </pc:picChg>
        <pc:picChg chg="del">
          <ac:chgData name="Mathias Vercauteren" userId="fa5be325-c4b1-412f-aabb-20c14464bfb7" providerId="ADAL" clId="{25C97D6E-73B0-4140-96CD-2BA9D853D87A}" dt="2024-09-29T11:42:30.748" v="26886" actId="478"/>
          <ac:picMkLst>
            <pc:docMk/>
            <pc:sldMk cId="1732969361" sldId="2147470741"/>
            <ac:picMk id="38" creationId="{F234B04D-8298-DCF2-3610-C72E8147F4A8}"/>
          </ac:picMkLst>
        </pc:picChg>
        <pc:picChg chg="del">
          <ac:chgData name="Mathias Vercauteren" userId="fa5be325-c4b1-412f-aabb-20c14464bfb7" providerId="ADAL" clId="{25C97D6E-73B0-4140-96CD-2BA9D853D87A}" dt="2024-09-29T11:42:30.748" v="26886" actId="478"/>
          <ac:picMkLst>
            <pc:docMk/>
            <pc:sldMk cId="1732969361" sldId="2147470741"/>
            <ac:picMk id="40" creationId="{A7A20714-BDEF-46AB-91BC-A07FC70ECCD7}"/>
          </ac:picMkLst>
        </pc:picChg>
        <pc:picChg chg="del">
          <ac:chgData name="Mathias Vercauteren" userId="fa5be325-c4b1-412f-aabb-20c14464bfb7" providerId="ADAL" clId="{25C97D6E-73B0-4140-96CD-2BA9D853D87A}" dt="2024-09-29T11:42:30.748" v="26886" actId="478"/>
          <ac:picMkLst>
            <pc:docMk/>
            <pc:sldMk cId="1732969361" sldId="2147470741"/>
            <ac:picMk id="42" creationId="{3DFAF7C8-C25B-2B03-285A-B437A8210BEB}"/>
          </ac:picMkLst>
        </pc:picChg>
      </pc:sldChg>
      <pc:sldChg chg="addSp delSp modSp add mod modTransition modAnim">
        <pc:chgData name="Mathias Vercauteren" userId="fa5be325-c4b1-412f-aabb-20c14464bfb7" providerId="ADAL" clId="{25C97D6E-73B0-4140-96CD-2BA9D853D87A}" dt="2024-10-02T17:13:14.143" v="41813"/>
        <pc:sldMkLst>
          <pc:docMk/>
          <pc:sldMk cId="187533317" sldId="2147470742"/>
        </pc:sldMkLst>
        <pc:spChg chg="mod">
          <ac:chgData name="Mathias Vercauteren" userId="fa5be325-c4b1-412f-aabb-20c14464bfb7" providerId="ADAL" clId="{25C97D6E-73B0-4140-96CD-2BA9D853D87A}" dt="2024-09-29T11:57:08.764" v="26964" actId="14100"/>
          <ac:spMkLst>
            <pc:docMk/>
            <pc:sldMk cId="187533317" sldId="2147470742"/>
            <ac:spMk id="13" creationId="{11341344-881A-657B-ED9E-13E7F3EB99F9}"/>
          </ac:spMkLst>
        </pc:spChg>
        <pc:spChg chg="add mod">
          <ac:chgData name="Mathias Vercauteren" userId="fa5be325-c4b1-412f-aabb-20c14464bfb7" providerId="ADAL" clId="{25C97D6E-73B0-4140-96CD-2BA9D853D87A}" dt="2024-09-29T11:57:14.293" v="26966" actId="1076"/>
          <ac:spMkLst>
            <pc:docMk/>
            <pc:sldMk cId="187533317" sldId="2147470742"/>
            <ac:spMk id="14" creationId="{38D734C4-3C93-A78D-255B-46FD605DF225}"/>
          </ac:spMkLst>
        </pc:spChg>
        <pc:spChg chg="mod">
          <ac:chgData name="Mathias Vercauteren" userId="fa5be325-c4b1-412f-aabb-20c14464bfb7" providerId="ADAL" clId="{25C97D6E-73B0-4140-96CD-2BA9D853D87A}" dt="2024-09-29T11:56:37.946" v="26941" actId="20577"/>
          <ac:spMkLst>
            <pc:docMk/>
            <pc:sldMk cId="187533317" sldId="2147470742"/>
            <ac:spMk id="15" creationId="{C32D36DD-10AD-6FB5-4043-C1121033C6F0}"/>
          </ac:spMkLst>
        </pc:spChg>
        <pc:spChg chg="add mod">
          <ac:chgData name="Mathias Vercauteren" userId="fa5be325-c4b1-412f-aabb-20c14464bfb7" providerId="ADAL" clId="{25C97D6E-73B0-4140-96CD-2BA9D853D87A}" dt="2024-09-29T11:57:19.714" v="26967" actId="1076"/>
          <ac:spMkLst>
            <pc:docMk/>
            <pc:sldMk cId="187533317" sldId="2147470742"/>
            <ac:spMk id="16" creationId="{D0934EB4-3DD7-EE64-27D2-9AD71ED17D7F}"/>
          </ac:spMkLst>
        </pc:spChg>
        <pc:spChg chg="del">
          <ac:chgData name="Mathias Vercauteren" userId="fa5be325-c4b1-412f-aabb-20c14464bfb7" providerId="ADAL" clId="{25C97D6E-73B0-4140-96CD-2BA9D853D87A}" dt="2024-09-29T11:56:42.195" v="26942" actId="478"/>
          <ac:spMkLst>
            <pc:docMk/>
            <pc:sldMk cId="187533317" sldId="2147470742"/>
            <ac:spMk id="17" creationId="{44A3ACFC-0AE9-8524-0509-7C0DD5E962D7}"/>
          </ac:spMkLst>
        </pc:spChg>
        <pc:spChg chg="add mod">
          <ac:chgData name="Mathias Vercauteren" userId="fa5be325-c4b1-412f-aabb-20c14464bfb7" providerId="ADAL" clId="{25C97D6E-73B0-4140-96CD-2BA9D853D87A}" dt="2024-09-29T11:57:01.965" v="26960" actId="1076"/>
          <ac:spMkLst>
            <pc:docMk/>
            <pc:sldMk cId="187533317" sldId="2147470742"/>
            <ac:spMk id="20" creationId="{92E02095-B2CA-BD15-FD7F-0E2C5F6A28EA}"/>
          </ac:spMkLst>
        </pc:spChg>
        <pc:spChg chg="del">
          <ac:chgData name="Mathias Vercauteren" userId="fa5be325-c4b1-412f-aabb-20c14464bfb7" providerId="ADAL" clId="{25C97D6E-73B0-4140-96CD-2BA9D853D87A}" dt="2024-09-29T11:56:42.195" v="26942" actId="478"/>
          <ac:spMkLst>
            <pc:docMk/>
            <pc:sldMk cId="187533317" sldId="2147470742"/>
            <ac:spMk id="21" creationId="{439C1D91-886F-5C21-BCE5-2FA5AE26BA55}"/>
          </ac:spMkLst>
        </pc:spChg>
        <pc:spChg chg="add mod">
          <ac:chgData name="Mathias Vercauteren" userId="fa5be325-c4b1-412f-aabb-20c14464bfb7" providerId="ADAL" clId="{25C97D6E-73B0-4140-96CD-2BA9D853D87A}" dt="2024-09-29T11:57:05.087" v="26961" actId="1076"/>
          <ac:spMkLst>
            <pc:docMk/>
            <pc:sldMk cId="187533317" sldId="2147470742"/>
            <ac:spMk id="22" creationId="{8695B033-7331-A790-E326-D34E2647F9E0}"/>
          </ac:spMkLst>
        </pc:spChg>
        <pc:spChg chg="del">
          <ac:chgData name="Mathias Vercauteren" userId="fa5be325-c4b1-412f-aabb-20c14464bfb7" providerId="ADAL" clId="{25C97D6E-73B0-4140-96CD-2BA9D853D87A}" dt="2024-09-29T11:56:42.195" v="26942" actId="478"/>
          <ac:spMkLst>
            <pc:docMk/>
            <pc:sldMk cId="187533317" sldId="2147470742"/>
            <ac:spMk id="23" creationId="{A024854A-9EEB-4FBA-64E0-946C84EFE012}"/>
          </ac:spMkLst>
        </pc:spChg>
        <pc:spChg chg="add mod">
          <ac:chgData name="Mathias Vercauteren" userId="fa5be325-c4b1-412f-aabb-20c14464bfb7" providerId="ADAL" clId="{25C97D6E-73B0-4140-96CD-2BA9D853D87A}" dt="2024-09-29T11:57:11.278" v="26965" actId="1076"/>
          <ac:spMkLst>
            <pc:docMk/>
            <pc:sldMk cId="187533317" sldId="2147470742"/>
            <ac:spMk id="24" creationId="{527F8100-7CE4-F860-74FD-86E8A0F6AEA2}"/>
          </ac:spMkLst>
        </pc:spChg>
        <pc:spChg chg="del">
          <ac:chgData name="Mathias Vercauteren" userId="fa5be325-c4b1-412f-aabb-20c14464bfb7" providerId="ADAL" clId="{25C97D6E-73B0-4140-96CD-2BA9D853D87A}" dt="2024-09-29T11:56:42.195" v="26942" actId="478"/>
          <ac:spMkLst>
            <pc:docMk/>
            <pc:sldMk cId="187533317" sldId="2147470742"/>
            <ac:spMk id="25" creationId="{23D62A08-38D5-D129-6004-D1257180F891}"/>
          </ac:spMkLst>
        </pc:spChg>
        <pc:spChg chg="del">
          <ac:chgData name="Mathias Vercauteren" userId="fa5be325-c4b1-412f-aabb-20c14464bfb7" providerId="ADAL" clId="{25C97D6E-73B0-4140-96CD-2BA9D853D87A}" dt="2024-09-29T11:56:42.195" v="26942" actId="478"/>
          <ac:spMkLst>
            <pc:docMk/>
            <pc:sldMk cId="187533317" sldId="2147470742"/>
            <ac:spMk id="27" creationId="{736652FB-5173-FD1D-DD9D-A356AADC4DA7}"/>
          </ac:spMkLst>
        </pc:spChg>
        <pc:spChg chg="del">
          <ac:chgData name="Mathias Vercauteren" userId="fa5be325-c4b1-412f-aabb-20c14464bfb7" providerId="ADAL" clId="{25C97D6E-73B0-4140-96CD-2BA9D853D87A}" dt="2024-09-29T11:56:42.195" v="26942" actId="478"/>
          <ac:spMkLst>
            <pc:docMk/>
            <pc:sldMk cId="187533317" sldId="2147470742"/>
            <ac:spMk id="29" creationId="{322C8097-AB5E-7338-4696-6B3F650B34BF}"/>
          </ac:spMkLst>
        </pc:spChg>
        <pc:spChg chg="del">
          <ac:chgData name="Mathias Vercauteren" userId="fa5be325-c4b1-412f-aabb-20c14464bfb7" providerId="ADAL" clId="{25C97D6E-73B0-4140-96CD-2BA9D853D87A}" dt="2024-09-29T11:56:42.195" v="26942" actId="478"/>
          <ac:spMkLst>
            <pc:docMk/>
            <pc:sldMk cId="187533317" sldId="2147470742"/>
            <ac:spMk id="31" creationId="{428F3AEC-B26A-673B-5C2A-31638E25282F}"/>
          </ac:spMkLst>
        </pc:spChg>
        <pc:spChg chg="del">
          <ac:chgData name="Mathias Vercauteren" userId="fa5be325-c4b1-412f-aabb-20c14464bfb7" providerId="ADAL" clId="{25C97D6E-73B0-4140-96CD-2BA9D853D87A}" dt="2024-09-29T11:56:42.195" v="26942" actId="478"/>
          <ac:spMkLst>
            <pc:docMk/>
            <pc:sldMk cId="187533317" sldId="2147470742"/>
            <ac:spMk id="33" creationId="{2D1361FE-8477-225C-E0D7-27E4E87C29A7}"/>
          </ac:spMkLst>
        </pc:spChg>
        <pc:spChg chg="del">
          <ac:chgData name="Mathias Vercauteren" userId="fa5be325-c4b1-412f-aabb-20c14464bfb7" providerId="ADAL" clId="{25C97D6E-73B0-4140-96CD-2BA9D853D87A}" dt="2024-09-29T11:56:42.195" v="26942" actId="478"/>
          <ac:spMkLst>
            <pc:docMk/>
            <pc:sldMk cId="187533317" sldId="2147470742"/>
            <ac:spMk id="35" creationId="{E09311B9-C4FD-510F-ADEF-A75F0F679816}"/>
          </ac:spMkLst>
        </pc:spChg>
        <pc:spChg chg="del">
          <ac:chgData name="Mathias Vercauteren" userId="fa5be325-c4b1-412f-aabb-20c14464bfb7" providerId="ADAL" clId="{25C97D6E-73B0-4140-96CD-2BA9D853D87A}" dt="2024-09-29T11:56:42.195" v="26942" actId="478"/>
          <ac:spMkLst>
            <pc:docMk/>
            <pc:sldMk cId="187533317" sldId="2147470742"/>
            <ac:spMk id="37" creationId="{D5BC5D93-1C75-758A-DB48-B78405AEFB8C}"/>
          </ac:spMkLst>
        </pc:spChg>
        <pc:spChg chg="del">
          <ac:chgData name="Mathias Vercauteren" userId="fa5be325-c4b1-412f-aabb-20c14464bfb7" providerId="ADAL" clId="{25C97D6E-73B0-4140-96CD-2BA9D853D87A}" dt="2024-09-29T11:56:42.195" v="26942" actId="478"/>
          <ac:spMkLst>
            <pc:docMk/>
            <pc:sldMk cId="187533317" sldId="2147470742"/>
            <ac:spMk id="39" creationId="{026A54AE-E80A-5149-B616-560EC2C14A4E}"/>
          </ac:spMkLst>
        </pc:spChg>
        <pc:spChg chg="del">
          <ac:chgData name="Mathias Vercauteren" userId="fa5be325-c4b1-412f-aabb-20c14464bfb7" providerId="ADAL" clId="{25C97D6E-73B0-4140-96CD-2BA9D853D87A}" dt="2024-09-29T11:56:42.195" v="26942" actId="478"/>
          <ac:spMkLst>
            <pc:docMk/>
            <pc:sldMk cId="187533317" sldId="2147470742"/>
            <ac:spMk id="41" creationId="{C40428D4-0378-8D03-E03E-FAF4DB1DBA6C}"/>
          </ac:spMkLst>
        </pc:spChg>
        <pc:spChg chg="del">
          <ac:chgData name="Mathias Vercauteren" userId="fa5be325-c4b1-412f-aabb-20c14464bfb7" providerId="ADAL" clId="{25C97D6E-73B0-4140-96CD-2BA9D853D87A}" dt="2024-09-29T11:56:42.195" v="26942" actId="478"/>
          <ac:spMkLst>
            <pc:docMk/>
            <pc:sldMk cId="187533317" sldId="2147470742"/>
            <ac:spMk id="43" creationId="{BF51550F-DAD0-D8AB-1AA0-2B942693A879}"/>
          </ac:spMkLst>
        </pc:spChg>
        <pc:spChg chg="add mod">
          <ac:chgData name="Mathias Vercauteren" userId="fa5be325-c4b1-412f-aabb-20c14464bfb7" providerId="ADAL" clId="{25C97D6E-73B0-4140-96CD-2BA9D853D87A}" dt="2024-09-29T11:57:35.044" v="26970" actId="1076"/>
          <ac:spMkLst>
            <pc:docMk/>
            <pc:sldMk cId="187533317" sldId="2147470742"/>
            <ac:spMk id="58" creationId="{3BBC7DDD-1FAD-CE37-8368-5FDBD8E980DF}"/>
          </ac:spMkLst>
        </pc:spChg>
        <pc:spChg chg="add mod">
          <ac:chgData name="Mathias Vercauteren" userId="fa5be325-c4b1-412f-aabb-20c14464bfb7" providerId="ADAL" clId="{25C97D6E-73B0-4140-96CD-2BA9D853D87A}" dt="2024-09-29T11:57:35.955" v="26971" actId="1076"/>
          <ac:spMkLst>
            <pc:docMk/>
            <pc:sldMk cId="187533317" sldId="2147470742"/>
            <ac:spMk id="59" creationId="{209C54E8-BEFE-B370-264A-2575A451B538}"/>
          </ac:spMkLst>
        </pc:spChg>
        <pc:spChg chg="add mod">
          <ac:chgData name="Mathias Vercauteren" userId="fa5be325-c4b1-412f-aabb-20c14464bfb7" providerId="ADAL" clId="{25C97D6E-73B0-4140-96CD-2BA9D853D87A}" dt="2024-09-29T11:57:37.460" v="26973" actId="1076"/>
          <ac:spMkLst>
            <pc:docMk/>
            <pc:sldMk cId="187533317" sldId="2147470742"/>
            <ac:spMk id="60" creationId="{14E0F30F-B84C-963F-DC7E-B3148E5C97BF}"/>
          </ac:spMkLst>
        </pc:spChg>
        <pc:spChg chg="add mod">
          <ac:chgData name="Mathias Vercauteren" userId="fa5be325-c4b1-412f-aabb-20c14464bfb7" providerId="ADAL" clId="{25C97D6E-73B0-4140-96CD-2BA9D853D87A}" dt="2024-09-29T11:57:39.721" v="26975" actId="1076"/>
          <ac:spMkLst>
            <pc:docMk/>
            <pc:sldMk cId="187533317" sldId="2147470742"/>
            <ac:spMk id="61" creationId="{FBC3F29B-E229-9454-276A-E7733875B43C}"/>
          </ac:spMkLst>
        </pc:spChg>
        <pc:spChg chg="add mod">
          <ac:chgData name="Mathias Vercauteren" userId="fa5be325-c4b1-412f-aabb-20c14464bfb7" providerId="ADAL" clId="{25C97D6E-73B0-4140-96CD-2BA9D853D87A}" dt="2024-09-29T11:57:38.561" v="26974" actId="1076"/>
          <ac:spMkLst>
            <pc:docMk/>
            <pc:sldMk cId="187533317" sldId="2147470742"/>
            <ac:spMk id="62" creationId="{E92D7629-EDA6-3FD5-26E1-80AE17A524B2}"/>
          </ac:spMkLst>
        </pc:spChg>
        <pc:spChg chg="add mod">
          <ac:chgData name="Mathias Vercauteren" userId="fa5be325-c4b1-412f-aabb-20c14464bfb7" providerId="ADAL" clId="{25C97D6E-73B0-4140-96CD-2BA9D853D87A}" dt="2024-09-29T11:57:36.828" v="26972" actId="1076"/>
          <ac:spMkLst>
            <pc:docMk/>
            <pc:sldMk cId="187533317" sldId="2147470742"/>
            <ac:spMk id="63" creationId="{ED4E7E1A-47B0-AC79-CB84-95FABFC6E799}"/>
          </ac:spMkLst>
        </pc:spChg>
        <pc:spChg chg="add mod">
          <ac:chgData name="Mathias Vercauteren" userId="fa5be325-c4b1-412f-aabb-20c14464bfb7" providerId="ADAL" clId="{25C97D6E-73B0-4140-96CD-2BA9D853D87A}" dt="2024-09-29T11:57:33.377" v="26969" actId="1076"/>
          <ac:spMkLst>
            <pc:docMk/>
            <pc:sldMk cId="187533317" sldId="2147470742"/>
            <ac:spMk id="64" creationId="{18E8FD08-8396-1ACC-2844-D655BB7EBB75}"/>
          </ac:spMkLst>
        </pc:spChg>
        <pc:spChg chg="add mod">
          <ac:chgData name="Mathias Vercauteren" userId="fa5be325-c4b1-412f-aabb-20c14464bfb7" providerId="ADAL" clId="{25C97D6E-73B0-4140-96CD-2BA9D853D87A}" dt="2024-09-29T11:57:54.904" v="27000" actId="20577"/>
          <ac:spMkLst>
            <pc:docMk/>
            <pc:sldMk cId="187533317" sldId="2147470742"/>
            <ac:spMk id="65" creationId="{4F09775C-52FE-A7ED-4F43-EE27C118EE22}"/>
          </ac:spMkLst>
        </pc:spChg>
        <pc:spChg chg="add mod">
          <ac:chgData name="Mathias Vercauteren" userId="fa5be325-c4b1-412f-aabb-20c14464bfb7" providerId="ADAL" clId="{25C97D6E-73B0-4140-96CD-2BA9D853D87A}" dt="2024-09-29T11:57:29.119" v="26968"/>
          <ac:spMkLst>
            <pc:docMk/>
            <pc:sldMk cId="187533317" sldId="2147470742"/>
            <ac:spMk id="66" creationId="{7A154535-5B70-C1D7-24D6-1E8727E685B4}"/>
          </ac:spMkLst>
        </pc:spChg>
        <pc:spChg chg="add mod">
          <ac:chgData name="Mathias Vercauteren" userId="fa5be325-c4b1-412f-aabb-20c14464bfb7" providerId="ADAL" clId="{25C97D6E-73B0-4140-96CD-2BA9D853D87A}" dt="2024-09-29T11:57:29.119" v="26968"/>
          <ac:spMkLst>
            <pc:docMk/>
            <pc:sldMk cId="187533317" sldId="2147470742"/>
            <ac:spMk id="67" creationId="{03CCC7D9-52DF-AFBC-E630-AA0F3405633B}"/>
          </ac:spMkLst>
        </pc:spChg>
        <pc:spChg chg="add mod">
          <ac:chgData name="Mathias Vercauteren" userId="fa5be325-c4b1-412f-aabb-20c14464bfb7" providerId="ADAL" clId="{25C97D6E-73B0-4140-96CD-2BA9D853D87A}" dt="2024-09-29T11:57:29.119" v="26968"/>
          <ac:spMkLst>
            <pc:docMk/>
            <pc:sldMk cId="187533317" sldId="2147470742"/>
            <ac:spMk id="68" creationId="{D4F19371-5BAB-DC1A-28A9-7278E42D59E1}"/>
          </ac:spMkLst>
        </pc:spChg>
        <pc:picChg chg="add mod">
          <ac:chgData name="Mathias Vercauteren" userId="fa5be325-c4b1-412f-aabb-20c14464bfb7" providerId="ADAL" clId="{25C97D6E-73B0-4140-96CD-2BA9D853D87A}" dt="2024-09-29T11:57:05.087" v="26961" actId="1076"/>
          <ac:picMkLst>
            <pc:docMk/>
            <pc:sldMk cId="187533317" sldId="2147470742"/>
            <ac:picMk id="26" creationId="{2F4D2B86-04EB-E729-3405-E2D38BB54D43}"/>
          </ac:picMkLst>
        </pc:picChg>
        <pc:picChg chg="add mod">
          <ac:chgData name="Mathias Vercauteren" userId="fa5be325-c4b1-412f-aabb-20c14464bfb7" providerId="ADAL" clId="{25C97D6E-73B0-4140-96CD-2BA9D853D87A}" dt="2024-09-29T11:57:01.965" v="26960" actId="1076"/>
          <ac:picMkLst>
            <pc:docMk/>
            <pc:sldMk cId="187533317" sldId="2147470742"/>
            <ac:picMk id="28" creationId="{205275D5-B4A7-3A3E-156D-1B44214DA30C}"/>
          </ac:picMkLst>
        </pc:picChg>
        <pc:picChg chg="add mod">
          <ac:chgData name="Mathias Vercauteren" userId="fa5be325-c4b1-412f-aabb-20c14464bfb7" providerId="ADAL" clId="{25C97D6E-73B0-4140-96CD-2BA9D853D87A}" dt="2024-09-29T11:57:01.965" v="26960" actId="1076"/>
          <ac:picMkLst>
            <pc:docMk/>
            <pc:sldMk cId="187533317" sldId="2147470742"/>
            <ac:picMk id="30" creationId="{7F31E704-54E1-5610-E153-BFCAA5B27E34}"/>
          </ac:picMkLst>
        </pc:picChg>
        <pc:picChg chg="add mod">
          <ac:chgData name="Mathias Vercauteren" userId="fa5be325-c4b1-412f-aabb-20c14464bfb7" providerId="ADAL" clId="{25C97D6E-73B0-4140-96CD-2BA9D853D87A}" dt="2024-09-29T11:57:01.965" v="26960" actId="1076"/>
          <ac:picMkLst>
            <pc:docMk/>
            <pc:sldMk cId="187533317" sldId="2147470742"/>
            <ac:picMk id="32" creationId="{317C25BC-3F56-8159-BB03-FF43B449844F}"/>
          </ac:picMkLst>
        </pc:picChg>
        <pc:picChg chg="add mod">
          <ac:chgData name="Mathias Vercauteren" userId="fa5be325-c4b1-412f-aabb-20c14464bfb7" providerId="ADAL" clId="{25C97D6E-73B0-4140-96CD-2BA9D853D87A}" dt="2024-09-29T11:57:01.965" v="26960" actId="1076"/>
          <ac:picMkLst>
            <pc:docMk/>
            <pc:sldMk cId="187533317" sldId="2147470742"/>
            <ac:picMk id="34" creationId="{31E22B2A-FE1E-8A8F-9FD2-3BAC825AFE31}"/>
          </ac:picMkLst>
        </pc:picChg>
        <pc:picChg chg="add mod">
          <ac:chgData name="Mathias Vercauteren" userId="fa5be325-c4b1-412f-aabb-20c14464bfb7" providerId="ADAL" clId="{25C97D6E-73B0-4140-96CD-2BA9D853D87A}" dt="2024-09-29T11:57:14.293" v="26966" actId="1076"/>
          <ac:picMkLst>
            <pc:docMk/>
            <pc:sldMk cId="187533317" sldId="2147470742"/>
            <ac:picMk id="36" creationId="{18A173DF-4159-422A-9D36-2C60142B82BD}"/>
          </ac:picMkLst>
        </pc:picChg>
        <pc:picChg chg="add mod">
          <ac:chgData name="Mathias Vercauteren" userId="fa5be325-c4b1-412f-aabb-20c14464bfb7" providerId="ADAL" clId="{25C97D6E-73B0-4140-96CD-2BA9D853D87A}" dt="2024-09-29T11:57:14.293" v="26966" actId="1076"/>
          <ac:picMkLst>
            <pc:docMk/>
            <pc:sldMk cId="187533317" sldId="2147470742"/>
            <ac:picMk id="38" creationId="{0D656159-E4DA-ADB6-691D-E73D1EEB39A9}"/>
          </ac:picMkLst>
        </pc:picChg>
        <pc:picChg chg="add mod">
          <ac:chgData name="Mathias Vercauteren" userId="fa5be325-c4b1-412f-aabb-20c14464bfb7" providerId="ADAL" clId="{25C97D6E-73B0-4140-96CD-2BA9D853D87A}" dt="2024-09-29T11:57:14.293" v="26966" actId="1076"/>
          <ac:picMkLst>
            <pc:docMk/>
            <pc:sldMk cId="187533317" sldId="2147470742"/>
            <ac:picMk id="40" creationId="{1AD5BB3B-E3CE-694B-DD15-AFE6883863BE}"/>
          </ac:picMkLst>
        </pc:picChg>
        <pc:picChg chg="add mod">
          <ac:chgData name="Mathias Vercauteren" userId="fa5be325-c4b1-412f-aabb-20c14464bfb7" providerId="ADAL" clId="{25C97D6E-73B0-4140-96CD-2BA9D853D87A}" dt="2024-09-29T11:57:14.293" v="26966" actId="1076"/>
          <ac:picMkLst>
            <pc:docMk/>
            <pc:sldMk cId="187533317" sldId="2147470742"/>
            <ac:picMk id="42" creationId="{8DD2A13B-1484-B939-7181-BD5A5536F3F4}"/>
          </ac:picMkLst>
        </pc:picChg>
        <pc:picChg chg="add mod">
          <ac:chgData name="Mathias Vercauteren" userId="fa5be325-c4b1-412f-aabb-20c14464bfb7" providerId="ADAL" clId="{25C97D6E-73B0-4140-96CD-2BA9D853D87A}" dt="2024-09-29T11:57:14.293" v="26966" actId="1076"/>
          <ac:picMkLst>
            <pc:docMk/>
            <pc:sldMk cId="187533317" sldId="2147470742"/>
            <ac:picMk id="44" creationId="{4F891A2A-CBD5-8F0D-58D1-F91FC5E29976}"/>
          </ac:picMkLst>
        </pc:picChg>
        <pc:picChg chg="add mod">
          <ac:chgData name="Mathias Vercauteren" userId="fa5be325-c4b1-412f-aabb-20c14464bfb7" providerId="ADAL" clId="{25C97D6E-73B0-4140-96CD-2BA9D853D87A}" dt="2024-09-29T11:57:14.293" v="26966" actId="1076"/>
          <ac:picMkLst>
            <pc:docMk/>
            <pc:sldMk cId="187533317" sldId="2147470742"/>
            <ac:picMk id="45" creationId="{A8394B4F-85BE-6D4B-CFC3-847B20D5B558}"/>
          </ac:picMkLst>
        </pc:picChg>
        <pc:picChg chg="add mod">
          <ac:chgData name="Mathias Vercauteren" userId="fa5be325-c4b1-412f-aabb-20c14464bfb7" providerId="ADAL" clId="{25C97D6E-73B0-4140-96CD-2BA9D853D87A}" dt="2024-09-29T11:57:14.293" v="26966" actId="1076"/>
          <ac:picMkLst>
            <pc:docMk/>
            <pc:sldMk cId="187533317" sldId="2147470742"/>
            <ac:picMk id="46" creationId="{047B8F40-B2DC-8D2E-94EA-0393BA34CA05}"/>
          </ac:picMkLst>
        </pc:picChg>
        <pc:picChg chg="add mod">
          <ac:chgData name="Mathias Vercauteren" userId="fa5be325-c4b1-412f-aabb-20c14464bfb7" providerId="ADAL" clId="{25C97D6E-73B0-4140-96CD-2BA9D853D87A}" dt="2024-09-29T11:57:14.293" v="26966" actId="1076"/>
          <ac:picMkLst>
            <pc:docMk/>
            <pc:sldMk cId="187533317" sldId="2147470742"/>
            <ac:picMk id="47" creationId="{64D06907-87A1-C385-C094-389708462414}"/>
          </ac:picMkLst>
        </pc:picChg>
        <pc:picChg chg="add mod">
          <ac:chgData name="Mathias Vercauteren" userId="fa5be325-c4b1-412f-aabb-20c14464bfb7" providerId="ADAL" clId="{25C97D6E-73B0-4140-96CD-2BA9D853D87A}" dt="2024-09-29T11:57:01.965" v="26960" actId="1076"/>
          <ac:picMkLst>
            <pc:docMk/>
            <pc:sldMk cId="187533317" sldId="2147470742"/>
            <ac:picMk id="48" creationId="{1B79F858-77E9-F024-5C96-E266736D202C}"/>
          </ac:picMkLst>
        </pc:picChg>
        <pc:picChg chg="add mod">
          <ac:chgData name="Mathias Vercauteren" userId="fa5be325-c4b1-412f-aabb-20c14464bfb7" providerId="ADAL" clId="{25C97D6E-73B0-4140-96CD-2BA9D853D87A}" dt="2024-09-29T11:57:11.278" v="26965" actId="1076"/>
          <ac:picMkLst>
            <pc:docMk/>
            <pc:sldMk cId="187533317" sldId="2147470742"/>
            <ac:picMk id="49" creationId="{D06844F8-8951-7F9C-D2BF-04FF06932772}"/>
          </ac:picMkLst>
        </pc:picChg>
        <pc:picChg chg="add mod">
          <ac:chgData name="Mathias Vercauteren" userId="fa5be325-c4b1-412f-aabb-20c14464bfb7" providerId="ADAL" clId="{25C97D6E-73B0-4140-96CD-2BA9D853D87A}" dt="2024-09-29T11:57:19.714" v="26967" actId="1076"/>
          <ac:picMkLst>
            <pc:docMk/>
            <pc:sldMk cId="187533317" sldId="2147470742"/>
            <ac:picMk id="50" creationId="{1DF300B4-7492-B64D-6602-3F54CF9BF2F7}"/>
          </ac:picMkLst>
        </pc:picChg>
        <pc:picChg chg="add mod">
          <ac:chgData name="Mathias Vercauteren" userId="fa5be325-c4b1-412f-aabb-20c14464bfb7" providerId="ADAL" clId="{25C97D6E-73B0-4140-96CD-2BA9D853D87A}" dt="2024-09-29T11:57:19.714" v="26967" actId="1076"/>
          <ac:picMkLst>
            <pc:docMk/>
            <pc:sldMk cId="187533317" sldId="2147470742"/>
            <ac:picMk id="51" creationId="{014F10EB-9A30-AD35-DCC3-37F99C2AC78D}"/>
          </ac:picMkLst>
        </pc:picChg>
        <pc:picChg chg="add mod">
          <ac:chgData name="Mathias Vercauteren" userId="fa5be325-c4b1-412f-aabb-20c14464bfb7" providerId="ADAL" clId="{25C97D6E-73B0-4140-96CD-2BA9D853D87A}" dt="2024-09-29T11:57:19.714" v="26967" actId="1076"/>
          <ac:picMkLst>
            <pc:docMk/>
            <pc:sldMk cId="187533317" sldId="2147470742"/>
            <ac:picMk id="52" creationId="{843783E6-1650-4425-E728-D12A5C3AE53B}"/>
          </ac:picMkLst>
        </pc:picChg>
        <pc:picChg chg="add mod">
          <ac:chgData name="Mathias Vercauteren" userId="fa5be325-c4b1-412f-aabb-20c14464bfb7" providerId="ADAL" clId="{25C97D6E-73B0-4140-96CD-2BA9D853D87A}" dt="2024-09-29T11:57:11.278" v="26965" actId="1076"/>
          <ac:picMkLst>
            <pc:docMk/>
            <pc:sldMk cId="187533317" sldId="2147470742"/>
            <ac:picMk id="53" creationId="{63D07B7B-3A5B-9C90-8CF8-E6EDD81C5E59}"/>
          </ac:picMkLst>
        </pc:picChg>
        <pc:picChg chg="add mod">
          <ac:chgData name="Mathias Vercauteren" userId="fa5be325-c4b1-412f-aabb-20c14464bfb7" providerId="ADAL" clId="{25C97D6E-73B0-4140-96CD-2BA9D853D87A}" dt="2024-09-29T11:57:19.714" v="26967" actId="1076"/>
          <ac:picMkLst>
            <pc:docMk/>
            <pc:sldMk cId="187533317" sldId="2147470742"/>
            <ac:picMk id="54" creationId="{36497876-6C98-0D0E-ED87-CD78B3CF12E8}"/>
          </ac:picMkLst>
        </pc:picChg>
        <pc:picChg chg="add mod">
          <ac:chgData name="Mathias Vercauteren" userId="fa5be325-c4b1-412f-aabb-20c14464bfb7" providerId="ADAL" clId="{25C97D6E-73B0-4140-96CD-2BA9D853D87A}" dt="2024-09-29T11:57:11.278" v="26965" actId="1076"/>
          <ac:picMkLst>
            <pc:docMk/>
            <pc:sldMk cId="187533317" sldId="2147470742"/>
            <ac:picMk id="55" creationId="{DAACF53E-F5E7-862A-D134-89D01E7F747E}"/>
          </ac:picMkLst>
        </pc:picChg>
        <pc:picChg chg="add mod">
          <ac:chgData name="Mathias Vercauteren" userId="fa5be325-c4b1-412f-aabb-20c14464bfb7" providerId="ADAL" clId="{25C97D6E-73B0-4140-96CD-2BA9D853D87A}" dt="2024-09-29T11:57:11.278" v="26965" actId="1076"/>
          <ac:picMkLst>
            <pc:docMk/>
            <pc:sldMk cId="187533317" sldId="2147470742"/>
            <ac:picMk id="56" creationId="{8428862A-0D31-4FDD-9A57-0927FB295873}"/>
          </ac:picMkLst>
        </pc:picChg>
        <pc:picChg chg="add mod">
          <ac:chgData name="Mathias Vercauteren" userId="fa5be325-c4b1-412f-aabb-20c14464bfb7" providerId="ADAL" clId="{25C97D6E-73B0-4140-96CD-2BA9D853D87A}" dt="2024-09-29T11:57:05.087" v="26961" actId="1076"/>
          <ac:picMkLst>
            <pc:docMk/>
            <pc:sldMk cId="187533317" sldId="2147470742"/>
            <ac:picMk id="57" creationId="{CFA1E665-3D62-DFEF-6784-AC3095E3121C}"/>
          </ac:picMkLst>
        </pc:picChg>
      </pc:sldChg>
      <pc:sldChg chg="addSp delSp modSp add mod ord modTransition modAnim">
        <pc:chgData name="Mathias Vercauteren" userId="fa5be325-c4b1-412f-aabb-20c14464bfb7" providerId="ADAL" clId="{25C97D6E-73B0-4140-96CD-2BA9D853D87A}" dt="2024-10-02T17:13:14.143" v="41813"/>
        <pc:sldMkLst>
          <pc:docMk/>
          <pc:sldMk cId="4042893427" sldId="2147470743"/>
        </pc:sldMkLst>
        <pc:spChg chg="mod">
          <ac:chgData name="Mathias Vercauteren" userId="fa5be325-c4b1-412f-aabb-20c14464bfb7" providerId="ADAL" clId="{25C97D6E-73B0-4140-96CD-2BA9D853D87A}" dt="2024-09-29T12:02:21.164" v="27034" actId="20577"/>
          <ac:spMkLst>
            <pc:docMk/>
            <pc:sldMk cId="4042893427" sldId="2147470743"/>
            <ac:spMk id="13" creationId="{11341344-881A-657B-ED9E-13E7F3EB99F9}"/>
          </ac:spMkLst>
        </pc:spChg>
        <pc:spChg chg="add mod">
          <ac:chgData name="Mathias Vercauteren" userId="fa5be325-c4b1-412f-aabb-20c14464bfb7" providerId="ADAL" clId="{25C97D6E-73B0-4140-96CD-2BA9D853D87A}" dt="2024-09-29T12:02:11.445" v="27010" actId="1076"/>
          <ac:spMkLst>
            <pc:docMk/>
            <pc:sldMk cId="4042893427" sldId="2147470743"/>
            <ac:spMk id="14" creationId="{A8E7759A-70E0-7A04-78C0-D381AD42F79F}"/>
          </ac:spMkLst>
        </pc:spChg>
        <pc:spChg chg="mod">
          <ac:chgData name="Mathias Vercauteren" userId="fa5be325-c4b1-412f-aabb-20c14464bfb7" providerId="ADAL" clId="{25C97D6E-73B0-4140-96CD-2BA9D853D87A}" dt="2024-09-29T11:58:50.413" v="27007"/>
          <ac:spMkLst>
            <pc:docMk/>
            <pc:sldMk cId="4042893427" sldId="2147470743"/>
            <ac:spMk id="15" creationId="{C32D36DD-10AD-6FB5-4043-C1121033C6F0}"/>
          </ac:spMkLst>
        </pc:spChg>
        <pc:spChg chg="add mod">
          <ac:chgData name="Mathias Vercauteren" userId="fa5be325-c4b1-412f-aabb-20c14464bfb7" providerId="ADAL" clId="{25C97D6E-73B0-4140-96CD-2BA9D853D87A}" dt="2024-09-29T12:02:11.445" v="27010" actId="1076"/>
          <ac:spMkLst>
            <pc:docMk/>
            <pc:sldMk cId="4042893427" sldId="2147470743"/>
            <ac:spMk id="16" creationId="{3B8C81CD-853B-702C-0185-7960A18EE879}"/>
          </ac:spMkLst>
        </pc:spChg>
        <pc:spChg chg="del">
          <ac:chgData name="Mathias Vercauteren" userId="fa5be325-c4b1-412f-aabb-20c14464bfb7" providerId="ADAL" clId="{25C97D6E-73B0-4140-96CD-2BA9D853D87A}" dt="2024-09-29T12:02:08.205" v="27009" actId="478"/>
          <ac:spMkLst>
            <pc:docMk/>
            <pc:sldMk cId="4042893427" sldId="2147470743"/>
            <ac:spMk id="17" creationId="{44A3ACFC-0AE9-8524-0509-7C0DD5E962D7}"/>
          </ac:spMkLst>
        </pc:spChg>
        <pc:spChg chg="add mod">
          <ac:chgData name="Mathias Vercauteren" userId="fa5be325-c4b1-412f-aabb-20c14464bfb7" providerId="ADAL" clId="{25C97D6E-73B0-4140-96CD-2BA9D853D87A}" dt="2024-09-29T12:02:11.445" v="27010" actId="1076"/>
          <ac:spMkLst>
            <pc:docMk/>
            <pc:sldMk cId="4042893427" sldId="2147470743"/>
            <ac:spMk id="20" creationId="{CF00CF37-6F23-3528-3390-57B572AD2D5B}"/>
          </ac:spMkLst>
        </pc:spChg>
        <pc:spChg chg="del">
          <ac:chgData name="Mathias Vercauteren" userId="fa5be325-c4b1-412f-aabb-20c14464bfb7" providerId="ADAL" clId="{25C97D6E-73B0-4140-96CD-2BA9D853D87A}" dt="2024-09-29T12:02:08.205" v="27009" actId="478"/>
          <ac:spMkLst>
            <pc:docMk/>
            <pc:sldMk cId="4042893427" sldId="2147470743"/>
            <ac:spMk id="21" creationId="{439C1D91-886F-5C21-BCE5-2FA5AE26BA55}"/>
          </ac:spMkLst>
        </pc:spChg>
        <pc:spChg chg="add mod">
          <ac:chgData name="Mathias Vercauteren" userId="fa5be325-c4b1-412f-aabb-20c14464bfb7" providerId="ADAL" clId="{25C97D6E-73B0-4140-96CD-2BA9D853D87A}" dt="2024-09-29T12:02:11.445" v="27010" actId="1076"/>
          <ac:spMkLst>
            <pc:docMk/>
            <pc:sldMk cId="4042893427" sldId="2147470743"/>
            <ac:spMk id="22" creationId="{A1D48C8B-2DA6-E681-827A-D7BC4E56BF8B}"/>
          </ac:spMkLst>
        </pc:spChg>
        <pc:spChg chg="del">
          <ac:chgData name="Mathias Vercauteren" userId="fa5be325-c4b1-412f-aabb-20c14464bfb7" providerId="ADAL" clId="{25C97D6E-73B0-4140-96CD-2BA9D853D87A}" dt="2024-09-29T12:02:08.205" v="27009" actId="478"/>
          <ac:spMkLst>
            <pc:docMk/>
            <pc:sldMk cId="4042893427" sldId="2147470743"/>
            <ac:spMk id="23" creationId="{A024854A-9EEB-4FBA-64E0-946C84EFE012}"/>
          </ac:spMkLst>
        </pc:spChg>
        <pc:spChg chg="add mod">
          <ac:chgData name="Mathias Vercauteren" userId="fa5be325-c4b1-412f-aabb-20c14464bfb7" providerId="ADAL" clId="{25C97D6E-73B0-4140-96CD-2BA9D853D87A}" dt="2024-09-29T12:02:11.445" v="27010" actId="1076"/>
          <ac:spMkLst>
            <pc:docMk/>
            <pc:sldMk cId="4042893427" sldId="2147470743"/>
            <ac:spMk id="24" creationId="{65967A5D-E9A4-C27E-0695-C4175D0A9498}"/>
          </ac:spMkLst>
        </pc:spChg>
        <pc:spChg chg="del">
          <ac:chgData name="Mathias Vercauteren" userId="fa5be325-c4b1-412f-aabb-20c14464bfb7" providerId="ADAL" clId="{25C97D6E-73B0-4140-96CD-2BA9D853D87A}" dt="2024-09-29T12:02:08.205" v="27009" actId="478"/>
          <ac:spMkLst>
            <pc:docMk/>
            <pc:sldMk cId="4042893427" sldId="2147470743"/>
            <ac:spMk id="25" creationId="{23D62A08-38D5-D129-6004-D1257180F891}"/>
          </ac:spMkLst>
        </pc:spChg>
        <pc:spChg chg="add mod">
          <ac:chgData name="Mathias Vercauteren" userId="fa5be325-c4b1-412f-aabb-20c14464bfb7" providerId="ADAL" clId="{25C97D6E-73B0-4140-96CD-2BA9D853D87A}" dt="2024-09-29T12:02:11.445" v="27010" actId="1076"/>
          <ac:spMkLst>
            <pc:docMk/>
            <pc:sldMk cId="4042893427" sldId="2147470743"/>
            <ac:spMk id="26" creationId="{370043ED-0791-3139-FAF1-56895CCD2DCF}"/>
          </ac:spMkLst>
        </pc:spChg>
        <pc:spChg chg="del">
          <ac:chgData name="Mathias Vercauteren" userId="fa5be325-c4b1-412f-aabb-20c14464bfb7" providerId="ADAL" clId="{25C97D6E-73B0-4140-96CD-2BA9D853D87A}" dt="2024-09-29T12:02:08.205" v="27009" actId="478"/>
          <ac:spMkLst>
            <pc:docMk/>
            <pc:sldMk cId="4042893427" sldId="2147470743"/>
            <ac:spMk id="27" creationId="{736652FB-5173-FD1D-DD9D-A356AADC4DA7}"/>
          </ac:spMkLst>
        </pc:spChg>
        <pc:spChg chg="add mod">
          <ac:chgData name="Mathias Vercauteren" userId="fa5be325-c4b1-412f-aabb-20c14464bfb7" providerId="ADAL" clId="{25C97D6E-73B0-4140-96CD-2BA9D853D87A}" dt="2024-09-29T12:02:11.445" v="27010" actId="1076"/>
          <ac:spMkLst>
            <pc:docMk/>
            <pc:sldMk cId="4042893427" sldId="2147470743"/>
            <ac:spMk id="28" creationId="{87F99A0F-A59B-6AFC-2A5A-40A421A63C01}"/>
          </ac:spMkLst>
        </pc:spChg>
        <pc:spChg chg="del">
          <ac:chgData name="Mathias Vercauteren" userId="fa5be325-c4b1-412f-aabb-20c14464bfb7" providerId="ADAL" clId="{25C97D6E-73B0-4140-96CD-2BA9D853D87A}" dt="2024-09-29T12:02:08.205" v="27009" actId="478"/>
          <ac:spMkLst>
            <pc:docMk/>
            <pc:sldMk cId="4042893427" sldId="2147470743"/>
            <ac:spMk id="29" creationId="{322C8097-AB5E-7338-4696-6B3F650B34BF}"/>
          </ac:spMkLst>
        </pc:spChg>
        <pc:spChg chg="add mod">
          <ac:chgData name="Mathias Vercauteren" userId="fa5be325-c4b1-412f-aabb-20c14464bfb7" providerId="ADAL" clId="{25C97D6E-73B0-4140-96CD-2BA9D853D87A}" dt="2024-09-29T12:02:11.445" v="27010" actId="1076"/>
          <ac:spMkLst>
            <pc:docMk/>
            <pc:sldMk cId="4042893427" sldId="2147470743"/>
            <ac:spMk id="30" creationId="{8B48EDCA-01A3-6A0C-0A83-000815C91654}"/>
          </ac:spMkLst>
        </pc:spChg>
        <pc:spChg chg="del">
          <ac:chgData name="Mathias Vercauteren" userId="fa5be325-c4b1-412f-aabb-20c14464bfb7" providerId="ADAL" clId="{25C97D6E-73B0-4140-96CD-2BA9D853D87A}" dt="2024-09-29T12:02:08.205" v="27009" actId="478"/>
          <ac:spMkLst>
            <pc:docMk/>
            <pc:sldMk cId="4042893427" sldId="2147470743"/>
            <ac:spMk id="31" creationId="{428F3AEC-B26A-673B-5C2A-31638E25282F}"/>
          </ac:spMkLst>
        </pc:spChg>
        <pc:spChg chg="add mod">
          <ac:chgData name="Mathias Vercauteren" userId="fa5be325-c4b1-412f-aabb-20c14464bfb7" providerId="ADAL" clId="{25C97D6E-73B0-4140-96CD-2BA9D853D87A}" dt="2024-09-29T12:02:11.445" v="27010" actId="1076"/>
          <ac:spMkLst>
            <pc:docMk/>
            <pc:sldMk cId="4042893427" sldId="2147470743"/>
            <ac:spMk id="32" creationId="{BC4D196F-F770-4F66-2CCF-77B0A7CCE884}"/>
          </ac:spMkLst>
        </pc:spChg>
        <pc:spChg chg="del">
          <ac:chgData name="Mathias Vercauteren" userId="fa5be325-c4b1-412f-aabb-20c14464bfb7" providerId="ADAL" clId="{25C97D6E-73B0-4140-96CD-2BA9D853D87A}" dt="2024-09-29T12:02:08.205" v="27009" actId="478"/>
          <ac:spMkLst>
            <pc:docMk/>
            <pc:sldMk cId="4042893427" sldId="2147470743"/>
            <ac:spMk id="33" creationId="{2D1361FE-8477-225C-E0D7-27E4E87C29A7}"/>
          </ac:spMkLst>
        </pc:spChg>
        <pc:spChg chg="add mod">
          <ac:chgData name="Mathias Vercauteren" userId="fa5be325-c4b1-412f-aabb-20c14464bfb7" providerId="ADAL" clId="{25C97D6E-73B0-4140-96CD-2BA9D853D87A}" dt="2024-09-29T12:02:11.445" v="27010" actId="1076"/>
          <ac:spMkLst>
            <pc:docMk/>
            <pc:sldMk cId="4042893427" sldId="2147470743"/>
            <ac:spMk id="34" creationId="{24D419F8-EC44-2E22-E02F-0F76760DA3D1}"/>
          </ac:spMkLst>
        </pc:spChg>
        <pc:spChg chg="del">
          <ac:chgData name="Mathias Vercauteren" userId="fa5be325-c4b1-412f-aabb-20c14464bfb7" providerId="ADAL" clId="{25C97D6E-73B0-4140-96CD-2BA9D853D87A}" dt="2024-09-29T12:02:08.205" v="27009" actId="478"/>
          <ac:spMkLst>
            <pc:docMk/>
            <pc:sldMk cId="4042893427" sldId="2147470743"/>
            <ac:spMk id="35" creationId="{E09311B9-C4FD-510F-ADEF-A75F0F679816}"/>
          </ac:spMkLst>
        </pc:spChg>
        <pc:spChg chg="add mod">
          <ac:chgData name="Mathias Vercauteren" userId="fa5be325-c4b1-412f-aabb-20c14464bfb7" providerId="ADAL" clId="{25C97D6E-73B0-4140-96CD-2BA9D853D87A}" dt="2024-09-29T12:02:29.085" v="27035"/>
          <ac:spMkLst>
            <pc:docMk/>
            <pc:sldMk cId="4042893427" sldId="2147470743"/>
            <ac:spMk id="36" creationId="{211B1274-32D8-63C4-33AE-ACC1D9D31886}"/>
          </ac:spMkLst>
        </pc:spChg>
        <pc:spChg chg="del">
          <ac:chgData name="Mathias Vercauteren" userId="fa5be325-c4b1-412f-aabb-20c14464bfb7" providerId="ADAL" clId="{25C97D6E-73B0-4140-96CD-2BA9D853D87A}" dt="2024-09-29T12:02:08.205" v="27009" actId="478"/>
          <ac:spMkLst>
            <pc:docMk/>
            <pc:sldMk cId="4042893427" sldId="2147470743"/>
            <ac:spMk id="37" creationId="{D5BC5D93-1C75-758A-DB48-B78405AEFB8C}"/>
          </ac:spMkLst>
        </pc:spChg>
        <pc:spChg chg="add mod">
          <ac:chgData name="Mathias Vercauteren" userId="fa5be325-c4b1-412f-aabb-20c14464bfb7" providerId="ADAL" clId="{25C97D6E-73B0-4140-96CD-2BA9D853D87A}" dt="2024-09-29T12:02:29.085" v="27035"/>
          <ac:spMkLst>
            <pc:docMk/>
            <pc:sldMk cId="4042893427" sldId="2147470743"/>
            <ac:spMk id="38" creationId="{14169BD0-0B7A-3D3A-1091-088EE5451C34}"/>
          </ac:spMkLst>
        </pc:spChg>
        <pc:spChg chg="del">
          <ac:chgData name="Mathias Vercauteren" userId="fa5be325-c4b1-412f-aabb-20c14464bfb7" providerId="ADAL" clId="{25C97D6E-73B0-4140-96CD-2BA9D853D87A}" dt="2024-09-29T12:02:08.205" v="27009" actId="478"/>
          <ac:spMkLst>
            <pc:docMk/>
            <pc:sldMk cId="4042893427" sldId="2147470743"/>
            <ac:spMk id="39" creationId="{026A54AE-E80A-5149-B616-560EC2C14A4E}"/>
          </ac:spMkLst>
        </pc:spChg>
        <pc:spChg chg="add mod">
          <ac:chgData name="Mathias Vercauteren" userId="fa5be325-c4b1-412f-aabb-20c14464bfb7" providerId="ADAL" clId="{25C97D6E-73B0-4140-96CD-2BA9D853D87A}" dt="2024-09-29T12:02:29.085" v="27035"/>
          <ac:spMkLst>
            <pc:docMk/>
            <pc:sldMk cId="4042893427" sldId="2147470743"/>
            <ac:spMk id="40" creationId="{ADA5A052-7C1C-83DE-5393-0C13B969E579}"/>
          </ac:spMkLst>
        </pc:spChg>
        <pc:spChg chg="del">
          <ac:chgData name="Mathias Vercauteren" userId="fa5be325-c4b1-412f-aabb-20c14464bfb7" providerId="ADAL" clId="{25C97D6E-73B0-4140-96CD-2BA9D853D87A}" dt="2024-09-29T12:02:08.205" v="27009" actId="478"/>
          <ac:spMkLst>
            <pc:docMk/>
            <pc:sldMk cId="4042893427" sldId="2147470743"/>
            <ac:spMk id="41" creationId="{C40428D4-0378-8D03-E03E-FAF4DB1DBA6C}"/>
          </ac:spMkLst>
        </pc:spChg>
        <pc:spChg chg="add mod">
          <ac:chgData name="Mathias Vercauteren" userId="fa5be325-c4b1-412f-aabb-20c14464bfb7" providerId="ADAL" clId="{25C97D6E-73B0-4140-96CD-2BA9D853D87A}" dt="2024-09-29T12:02:29.085" v="27035"/>
          <ac:spMkLst>
            <pc:docMk/>
            <pc:sldMk cId="4042893427" sldId="2147470743"/>
            <ac:spMk id="42" creationId="{461B4BD6-241B-09D9-381A-9B5CCA906F56}"/>
          </ac:spMkLst>
        </pc:spChg>
        <pc:spChg chg="del">
          <ac:chgData name="Mathias Vercauteren" userId="fa5be325-c4b1-412f-aabb-20c14464bfb7" providerId="ADAL" clId="{25C97D6E-73B0-4140-96CD-2BA9D853D87A}" dt="2024-09-29T12:02:08.205" v="27009" actId="478"/>
          <ac:spMkLst>
            <pc:docMk/>
            <pc:sldMk cId="4042893427" sldId="2147470743"/>
            <ac:spMk id="43" creationId="{BF51550F-DAD0-D8AB-1AA0-2B942693A879}"/>
          </ac:spMkLst>
        </pc:spChg>
        <pc:spChg chg="add mod">
          <ac:chgData name="Mathias Vercauteren" userId="fa5be325-c4b1-412f-aabb-20c14464bfb7" providerId="ADAL" clId="{25C97D6E-73B0-4140-96CD-2BA9D853D87A}" dt="2024-09-29T12:02:29.085" v="27035"/>
          <ac:spMkLst>
            <pc:docMk/>
            <pc:sldMk cId="4042893427" sldId="2147470743"/>
            <ac:spMk id="44" creationId="{BEDADDDD-0B6B-56CC-2CC0-F3D5FC3ECBBB}"/>
          </ac:spMkLst>
        </pc:spChg>
        <pc:spChg chg="add mod">
          <ac:chgData name="Mathias Vercauteren" userId="fa5be325-c4b1-412f-aabb-20c14464bfb7" providerId="ADAL" clId="{25C97D6E-73B0-4140-96CD-2BA9D853D87A}" dt="2024-09-29T12:02:29.085" v="27035"/>
          <ac:spMkLst>
            <pc:docMk/>
            <pc:sldMk cId="4042893427" sldId="2147470743"/>
            <ac:spMk id="68" creationId="{9D2E990D-6DA3-4891-2920-F84342B6CE84}"/>
          </ac:spMkLst>
        </pc:spChg>
        <pc:spChg chg="add mod">
          <ac:chgData name="Mathias Vercauteren" userId="fa5be325-c4b1-412f-aabb-20c14464bfb7" providerId="ADAL" clId="{25C97D6E-73B0-4140-96CD-2BA9D853D87A}" dt="2024-09-29T12:02:29.085" v="27035"/>
          <ac:spMkLst>
            <pc:docMk/>
            <pc:sldMk cId="4042893427" sldId="2147470743"/>
            <ac:spMk id="69" creationId="{06A7C722-86A5-D69F-FA16-342D5179B3A5}"/>
          </ac:spMkLst>
        </pc:spChg>
        <pc:spChg chg="add mod">
          <ac:chgData name="Mathias Vercauteren" userId="fa5be325-c4b1-412f-aabb-20c14464bfb7" providerId="ADAL" clId="{25C97D6E-73B0-4140-96CD-2BA9D853D87A}" dt="2024-09-29T12:02:29.085" v="27035"/>
          <ac:spMkLst>
            <pc:docMk/>
            <pc:sldMk cId="4042893427" sldId="2147470743"/>
            <ac:spMk id="70" creationId="{47988C17-FBCC-501E-C024-4D6A8948C18D}"/>
          </ac:spMkLst>
        </pc:spChg>
        <pc:spChg chg="add mod">
          <ac:chgData name="Mathias Vercauteren" userId="fa5be325-c4b1-412f-aabb-20c14464bfb7" providerId="ADAL" clId="{25C97D6E-73B0-4140-96CD-2BA9D853D87A}" dt="2024-09-29T12:02:29.085" v="27035"/>
          <ac:spMkLst>
            <pc:docMk/>
            <pc:sldMk cId="4042893427" sldId="2147470743"/>
            <ac:spMk id="71" creationId="{F01CFB2E-6B04-0AF3-808A-C446D81D201B}"/>
          </ac:spMkLst>
        </pc:spChg>
        <pc:spChg chg="add mod">
          <ac:chgData name="Mathias Vercauteren" userId="fa5be325-c4b1-412f-aabb-20c14464bfb7" providerId="ADAL" clId="{25C97D6E-73B0-4140-96CD-2BA9D853D87A}" dt="2024-09-29T12:02:29.085" v="27035"/>
          <ac:spMkLst>
            <pc:docMk/>
            <pc:sldMk cId="4042893427" sldId="2147470743"/>
            <ac:spMk id="72" creationId="{123E5B59-C2D1-C684-ACE4-6A2822D4E8C9}"/>
          </ac:spMkLst>
        </pc:spChg>
        <pc:spChg chg="add mod">
          <ac:chgData name="Mathias Vercauteren" userId="fa5be325-c4b1-412f-aabb-20c14464bfb7" providerId="ADAL" clId="{25C97D6E-73B0-4140-96CD-2BA9D853D87A}" dt="2024-09-29T12:02:29.085" v="27035"/>
          <ac:spMkLst>
            <pc:docMk/>
            <pc:sldMk cId="4042893427" sldId="2147470743"/>
            <ac:spMk id="73" creationId="{734C9964-226E-FCD4-0556-65001BE3B536}"/>
          </ac:spMkLst>
        </pc:spChg>
        <pc:spChg chg="add mod">
          <ac:chgData name="Mathias Vercauteren" userId="fa5be325-c4b1-412f-aabb-20c14464bfb7" providerId="ADAL" clId="{25C97D6E-73B0-4140-96CD-2BA9D853D87A}" dt="2024-09-29T12:02:29.085" v="27035"/>
          <ac:spMkLst>
            <pc:docMk/>
            <pc:sldMk cId="4042893427" sldId="2147470743"/>
            <ac:spMk id="74" creationId="{3EB77F93-45D9-AFA8-165E-80FDB7A69438}"/>
          </ac:spMkLst>
        </pc:spChg>
        <pc:spChg chg="add mod">
          <ac:chgData name="Mathias Vercauteren" userId="fa5be325-c4b1-412f-aabb-20c14464bfb7" providerId="ADAL" clId="{25C97D6E-73B0-4140-96CD-2BA9D853D87A}" dt="2024-09-29T12:02:29.085" v="27035"/>
          <ac:spMkLst>
            <pc:docMk/>
            <pc:sldMk cId="4042893427" sldId="2147470743"/>
            <ac:spMk id="75" creationId="{03273CFB-D40F-6C83-74BB-FD6E4BED01AB}"/>
          </ac:spMkLst>
        </pc:spChg>
        <pc:spChg chg="add mod">
          <ac:chgData name="Mathias Vercauteren" userId="fa5be325-c4b1-412f-aabb-20c14464bfb7" providerId="ADAL" clId="{25C97D6E-73B0-4140-96CD-2BA9D853D87A}" dt="2024-09-29T12:02:29.085" v="27035"/>
          <ac:spMkLst>
            <pc:docMk/>
            <pc:sldMk cId="4042893427" sldId="2147470743"/>
            <ac:spMk id="76" creationId="{C6AADEA4-9AB4-4C91-9170-37C94A143281}"/>
          </ac:spMkLst>
        </pc:spChg>
        <pc:spChg chg="add mod">
          <ac:chgData name="Mathias Vercauteren" userId="fa5be325-c4b1-412f-aabb-20c14464bfb7" providerId="ADAL" clId="{25C97D6E-73B0-4140-96CD-2BA9D853D87A}" dt="2024-09-29T12:02:29.085" v="27035"/>
          <ac:spMkLst>
            <pc:docMk/>
            <pc:sldMk cId="4042893427" sldId="2147470743"/>
            <ac:spMk id="77" creationId="{46ED4786-7CAD-2B1C-DE50-E9C8D96EEB50}"/>
          </ac:spMkLst>
        </pc:spChg>
        <pc:spChg chg="add mod">
          <ac:chgData name="Mathias Vercauteren" userId="fa5be325-c4b1-412f-aabb-20c14464bfb7" providerId="ADAL" clId="{25C97D6E-73B0-4140-96CD-2BA9D853D87A}" dt="2024-09-29T12:02:29.085" v="27035"/>
          <ac:spMkLst>
            <pc:docMk/>
            <pc:sldMk cId="4042893427" sldId="2147470743"/>
            <ac:spMk id="78" creationId="{48B30DEA-F04A-F67D-DD1F-4B620EA00EB8}"/>
          </ac:spMkLst>
        </pc:spChg>
        <pc:spChg chg="add mod">
          <ac:chgData name="Mathias Vercauteren" userId="fa5be325-c4b1-412f-aabb-20c14464bfb7" providerId="ADAL" clId="{25C97D6E-73B0-4140-96CD-2BA9D853D87A}" dt="2024-09-29T12:02:45.791" v="27037"/>
          <ac:spMkLst>
            <pc:docMk/>
            <pc:sldMk cId="4042893427" sldId="2147470743"/>
            <ac:spMk id="79" creationId="{9C9BE500-A0C5-83AC-C434-D507AE66B82E}"/>
          </ac:spMkLst>
        </pc:spChg>
        <pc:spChg chg="add mod">
          <ac:chgData name="Mathias Vercauteren" userId="fa5be325-c4b1-412f-aabb-20c14464bfb7" providerId="ADAL" clId="{25C97D6E-73B0-4140-96CD-2BA9D853D87A}" dt="2024-09-29T12:02:45.791" v="27037"/>
          <ac:spMkLst>
            <pc:docMk/>
            <pc:sldMk cId="4042893427" sldId="2147470743"/>
            <ac:spMk id="80" creationId="{6429C83B-ABD7-04DC-E223-9B26A42B9322}"/>
          </ac:spMkLst>
        </pc:spChg>
        <pc:spChg chg="add mod">
          <ac:chgData name="Mathias Vercauteren" userId="fa5be325-c4b1-412f-aabb-20c14464bfb7" providerId="ADAL" clId="{25C97D6E-73B0-4140-96CD-2BA9D853D87A}" dt="2024-09-29T12:02:45.791" v="27037"/>
          <ac:spMkLst>
            <pc:docMk/>
            <pc:sldMk cId="4042893427" sldId="2147470743"/>
            <ac:spMk id="81" creationId="{4EA3C6E9-A1B9-62F4-1392-17AA9FADE7ED}"/>
          </ac:spMkLst>
        </pc:spChg>
        <pc:spChg chg="add mod">
          <ac:chgData name="Mathias Vercauteren" userId="fa5be325-c4b1-412f-aabb-20c14464bfb7" providerId="ADAL" clId="{25C97D6E-73B0-4140-96CD-2BA9D853D87A}" dt="2024-09-29T12:02:45.791" v="27037"/>
          <ac:spMkLst>
            <pc:docMk/>
            <pc:sldMk cId="4042893427" sldId="2147470743"/>
            <ac:spMk id="82" creationId="{68A267C9-EAC6-3924-8A2A-5A0FE331E83E}"/>
          </ac:spMkLst>
        </pc:spChg>
        <pc:spChg chg="add mod">
          <ac:chgData name="Mathias Vercauteren" userId="fa5be325-c4b1-412f-aabb-20c14464bfb7" providerId="ADAL" clId="{25C97D6E-73B0-4140-96CD-2BA9D853D87A}" dt="2024-09-29T12:02:45.791" v="27037"/>
          <ac:spMkLst>
            <pc:docMk/>
            <pc:sldMk cId="4042893427" sldId="2147470743"/>
            <ac:spMk id="83" creationId="{335CEB53-9B41-A6B5-27F3-6ACCA67600B0}"/>
          </ac:spMkLst>
        </pc:spChg>
        <pc:spChg chg="add mod">
          <ac:chgData name="Mathias Vercauteren" userId="fa5be325-c4b1-412f-aabb-20c14464bfb7" providerId="ADAL" clId="{25C97D6E-73B0-4140-96CD-2BA9D853D87A}" dt="2024-09-29T12:02:45.791" v="27037"/>
          <ac:spMkLst>
            <pc:docMk/>
            <pc:sldMk cId="4042893427" sldId="2147470743"/>
            <ac:spMk id="107" creationId="{AB66AFE7-1A94-5278-E9A4-7FAC0E93FA1B}"/>
          </ac:spMkLst>
        </pc:spChg>
        <pc:spChg chg="add mod">
          <ac:chgData name="Mathias Vercauteren" userId="fa5be325-c4b1-412f-aabb-20c14464bfb7" providerId="ADAL" clId="{25C97D6E-73B0-4140-96CD-2BA9D853D87A}" dt="2024-09-29T12:02:45.791" v="27037"/>
          <ac:spMkLst>
            <pc:docMk/>
            <pc:sldMk cId="4042893427" sldId="2147470743"/>
            <ac:spMk id="108" creationId="{38F30FEB-6603-929A-4BC0-D5F0E13FDC40}"/>
          </ac:spMkLst>
        </pc:spChg>
        <pc:spChg chg="add mod">
          <ac:chgData name="Mathias Vercauteren" userId="fa5be325-c4b1-412f-aabb-20c14464bfb7" providerId="ADAL" clId="{25C97D6E-73B0-4140-96CD-2BA9D853D87A}" dt="2024-09-29T12:02:45.791" v="27037"/>
          <ac:spMkLst>
            <pc:docMk/>
            <pc:sldMk cId="4042893427" sldId="2147470743"/>
            <ac:spMk id="109" creationId="{257D4810-DD74-EEB1-8626-63C7D2ABEF27}"/>
          </ac:spMkLst>
        </pc:spChg>
        <pc:spChg chg="add mod">
          <ac:chgData name="Mathias Vercauteren" userId="fa5be325-c4b1-412f-aabb-20c14464bfb7" providerId="ADAL" clId="{25C97D6E-73B0-4140-96CD-2BA9D853D87A}" dt="2024-09-29T12:02:45.791" v="27037"/>
          <ac:spMkLst>
            <pc:docMk/>
            <pc:sldMk cId="4042893427" sldId="2147470743"/>
            <ac:spMk id="110" creationId="{3BEA0653-CFC7-3A24-A86E-5B8950974668}"/>
          </ac:spMkLst>
        </pc:spChg>
        <pc:spChg chg="add mod">
          <ac:chgData name="Mathias Vercauteren" userId="fa5be325-c4b1-412f-aabb-20c14464bfb7" providerId="ADAL" clId="{25C97D6E-73B0-4140-96CD-2BA9D853D87A}" dt="2024-09-29T12:02:45.791" v="27037"/>
          <ac:spMkLst>
            <pc:docMk/>
            <pc:sldMk cId="4042893427" sldId="2147470743"/>
            <ac:spMk id="111" creationId="{0B78A383-CDBF-D1D0-0B91-4D22C56E1729}"/>
          </ac:spMkLst>
        </pc:spChg>
        <pc:spChg chg="add mod">
          <ac:chgData name="Mathias Vercauteren" userId="fa5be325-c4b1-412f-aabb-20c14464bfb7" providerId="ADAL" clId="{25C97D6E-73B0-4140-96CD-2BA9D853D87A}" dt="2024-09-29T12:02:45.791" v="27037"/>
          <ac:spMkLst>
            <pc:docMk/>
            <pc:sldMk cId="4042893427" sldId="2147470743"/>
            <ac:spMk id="112" creationId="{C9A413B0-905E-DB91-BAAC-180B63FD0FAF}"/>
          </ac:spMkLst>
        </pc:spChg>
        <pc:spChg chg="add mod">
          <ac:chgData name="Mathias Vercauteren" userId="fa5be325-c4b1-412f-aabb-20c14464bfb7" providerId="ADAL" clId="{25C97D6E-73B0-4140-96CD-2BA9D853D87A}" dt="2024-09-29T12:02:45.791" v="27037"/>
          <ac:spMkLst>
            <pc:docMk/>
            <pc:sldMk cId="4042893427" sldId="2147470743"/>
            <ac:spMk id="113" creationId="{78932864-4326-6A5F-BB18-77E961319253}"/>
          </ac:spMkLst>
        </pc:spChg>
        <pc:spChg chg="add mod">
          <ac:chgData name="Mathias Vercauteren" userId="fa5be325-c4b1-412f-aabb-20c14464bfb7" providerId="ADAL" clId="{25C97D6E-73B0-4140-96CD-2BA9D853D87A}" dt="2024-09-29T12:02:45.791" v="27037"/>
          <ac:spMkLst>
            <pc:docMk/>
            <pc:sldMk cId="4042893427" sldId="2147470743"/>
            <ac:spMk id="114" creationId="{E9DEC8A7-6579-0207-1867-C27E430FD74B}"/>
          </ac:spMkLst>
        </pc:spChg>
        <pc:spChg chg="add mod">
          <ac:chgData name="Mathias Vercauteren" userId="fa5be325-c4b1-412f-aabb-20c14464bfb7" providerId="ADAL" clId="{25C97D6E-73B0-4140-96CD-2BA9D853D87A}" dt="2024-09-29T12:02:45.791" v="27037"/>
          <ac:spMkLst>
            <pc:docMk/>
            <pc:sldMk cId="4042893427" sldId="2147470743"/>
            <ac:spMk id="115" creationId="{18B9E770-B91E-9B50-16F4-8E1CE56CB8F1}"/>
          </ac:spMkLst>
        </pc:spChg>
        <pc:spChg chg="add mod">
          <ac:chgData name="Mathias Vercauteren" userId="fa5be325-c4b1-412f-aabb-20c14464bfb7" providerId="ADAL" clId="{25C97D6E-73B0-4140-96CD-2BA9D853D87A}" dt="2024-09-29T12:02:45.791" v="27037"/>
          <ac:spMkLst>
            <pc:docMk/>
            <pc:sldMk cId="4042893427" sldId="2147470743"/>
            <ac:spMk id="116" creationId="{2A5725AA-0F36-3978-988B-933C476E3029}"/>
          </ac:spMkLst>
        </pc:spChg>
        <pc:spChg chg="add mod">
          <ac:chgData name="Mathias Vercauteren" userId="fa5be325-c4b1-412f-aabb-20c14464bfb7" providerId="ADAL" clId="{25C97D6E-73B0-4140-96CD-2BA9D853D87A}" dt="2024-09-29T12:02:45.791" v="27037"/>
          <ac:spMkLst>
            <pc:docMk/>
            <pc:sldMk cId="4042893427" sldId="2147470743"/>
            <ac:spMk id="117" creationId="{B435E006-3AFC-EDFD-0270-A39A2226576E}"/>
          </ac:spMkLst>
        </pc:spChg>
        <pc:spChg chg="add mod">
          <ac:chgData name="Mathias Vercauteren" userId="fa5be325-c4b1-412f-aabb-20c14464bfb7" providerId="ADAL" clId="{25C97D6E-73B0-4140-96CD-2BA9D853D87A}" dt="2024-09-29T12:04:45.725" v="27096" actId="1076"/>
          <ac:spMkLst>
            <pc:docMk/>
            <pc:sldMk cId="4042893427" sldId="2147470743"/>
            <ac:spMk id="118" creationId="{3AF1147A-D5C4-8F59-5505-3B65B8D509CC}"/>
          </ac:spMkLst>
        </pc:spChg>
        <pc:spChg chg="add mod">
          <ac:chgData name="Mathias Vercauteren" userId="fa5be325-c4b1-412f-aabb-20c14464bfb7" providerId="ADAL" clId="{25C97D6E-73B0-4140-96CD-2BA9D853D87A}" dt="2024-09-29T12:04:47.611" v="27097" actId="1076"/>
          <ac:spMkLst>
            <pc:docMk/>
            <pc:sldMk cId="4042893427" sldId="2147470743"/>
            <ac:spMk id="119" creationId="{71545B62-F833-B1CE-DC56-3AC3141FD2F8}"/>
          </ac:spMkLst>
        </pc:spChg>
        <pc:spChg chg="add mod">
          <ac:chgData name="Mathias Vercauteren" userId="fa5be325-c4b1-412f-aabb-20c14464bfb7" providerId="ADAL" clId="{25C97D6E-73B0-4140-96CD-2BA9D853D87A}" dt="2024-09-29T12:04:54.211" v="27100" actId="1076"/>
          <ac:spMkLst>
            <pc:docMk/>
            <pc:sldMk cId="4042893427" sldId="2147470743"/>
            <ac:spMk id="120" creationId="{4055E5D8-03B2-C0FB-C196-E1FDC0055535}"/>
          </ac:spMkLst>
        </pc:spChg>
        <pc:spChg chg="add mod">
          <ac:chgData name="Mathias Vercauteren" userId="fa5be325-c4b1-412f-aabb-20c14464bfb7" providerId="ADAL" clId="{25C97D6E-73B0-4140-96CD-2BA9D853D87A}" dt="2024-09-29T12:05:01.355" v="27103" actId="1076"/>
          <ac:spMkLst>
            <pc:docMk/>
            <pc:sldMk cId="4042893427" sldId="2147470743"/>
            <ac:spMk id="121" creationId="{7205F1B5-C170-FFC1-0018-7799F32F57A7}"/>
          </ac:spMkLst>
        </pc:spChg>
        <pc:spChg chg="add mod">
          <ac:chgData name="Mathias Vercauteren" userId="fa5be325-c4b1-412f-aabb-20c14464bfb7" providerId="ADAL" clId="{25C97D6E-73B0-4140-96CD-2BA9D853D87A}" dt="2024-09-29T12:05:04.719" v="27104" actId="1076"/>
          <ac:spMkLst>
            <pc:docMk/>
            <pc:sldMk cId="4042893427" sldId="2147470743"/>
            <ac:spMk id="122" creationId="{AC83630E-F6C3-5BB3-E52C-D447E7958576}"/>
          </ac:spMkLst>
        </pc:spChg>
        <pc:spChg chg="add mod">
          <ac:chgData name="Mathias Vercauteren" userId="fa5be325-c4b1-412f-aabb-20c14464bfb7" providerId="ADAL" clId="{25C97D6E-73B0-4140-96CD-2BA9D853D87A}" dt="2024-09-29T12:03:57.506" v="27082" actId="1076"/>
          <ac:spMkLst>
            <pc:docMk/>
            <pc:sldMk cId="4042893427" sldId="2147470743"/>
            <ac:spMk id="123" creationId="{FF467BE6-1816-FC7F-06E4-22F7E790C152}"/>
          </ac:spMkLst>
        </pc:spChg>
        <pc:spChg chg="add mod">
          <ac:chgData name="Mathias Vercauteren" userId="fa5be325-c4b1-412f-aabb-20c14464bfb7" providerId="ADAL" clId="{25C97D6E-73B0-4140-96CD-2BA9D853D87A}" dt="2024-09-29T12:03:57.506" v="27082" actId="1076"/>
          <ac:spMkLst>
            <pc:docMk/>
            <pc:sldMk cId="4042893427" sldId="2147470743"/>
            <ac:spMk id="124" creationId="{6F5ACC44-BC9D-8738-BBC8-F727BF8B04CD}"/>
          </ac:spMkLst>
        </pc:spChg>
        <pc:spChg chg="add mod">
          <ac:chgData name="Mathias Vercauteren" userId="fa5be325-c4b1-412f-aabb-20c14464bfb7" providerId="ADAL" clId="{25C97D6E-73B0-4140-96CD-2BA9D853D87A}" dt="2024-09-29T12:03:57.506" v="27082" actId="1076"/>
          <ac:spMkLst>
            <pc:docMk/>
            <pc:sldMk cId="4042893427" sldId="2147470743"/>
            <ac:spMk id="125" creationId="{07325542-5144-107A-F325-727F3251FAB1}"/>
          </ac:spMkLst>
        </pc:spChg>
        <pc:spChg chg="add mod">
          <ac:chgData name="Mathias Vercauteren" userId="fa5be325-c4b1-412f-aabb-20c14464bfb7" providerId="ADAL" clId="{25C97D6E-73B0-4140-96CD-2BA9D853D87A}" dt="2024-09-29T12:03:57.506" v="27082" actId="1076"/>
          <ac:spMkLst>
            <pc:docMk/>
            <pc:sldMk cId="4042893427" sldId="2147470743"/>
            <ac:spMk id="126" creationId="{0497283A-8145-93BB-B157-A5DE31C4977F}"/>
          </ac:spMkLst>
        </pc:spChg>
        <pc:spChg chg="add mod">
          <ac:chgData name="Mathias Vercauteren" userId="fa5be325-c4b1-412f-aabb-20c14464bfb7" providerId="ADAL" clId="{25C97D6E-73B0-4140-96CD-2BA9D853D87A}" dt="2024-09-29T12:03:57.506" v="27082" actId="1076"/>
          <ac:spMkLst>
            <pc:docMk/>
            <pc:sldMk cId="4042893427" sldId="2147470743"/>
            <ac:spMk id="127" creationId="{25F27022-8BD2-59D4-A408-71082E6D3E69}"/>
          </ac:spMkLst>
        </pc:spChg>
        <pc:spChg chg="add mod">
          <ac:chgData name="Mathias Vercauteren" userId="fa5be325-c4b1-412f-aabb-20c14464bfb7" providerId="ADAL" clId="{25C97D6E-73B0-4140-96CD-2BA9D853D87A}" dt="2024-09-29T12:03:43.607" v="27080"/>
          <ac:spMkLst>
            <pc:docMk/>
            <pc:sldMk cId="4042893427" sldId="2147470743"/>
            <ac:spMk id="128" creationId="{95544A48-F8E1-27B1-DBE7-BD4647BF9AA8}"/>
          </ac:spMkLst>
        </pc:spChg>
        <pc:spChg chg="add mod">
          <ac:chgData name="Mathias Vercauteren" userId="fa5be325-c4b1-412f-aabb-20c14464bfb7" providerId="ADAL" clId="{25C97D6E-73B0-4140-96CD-2BA9D853D87A}" dt="2024-09-29T12:03:43.607" v="27080"/>
          <ac:spMkLst>
            <pc:docMk/>
            <pc:sldMk cId="4042893427" sldId="2147470743"/>
            <ac:spMk id="129" creationId="{EA7FC79F-7974-F081-8A69-F79DC4A3B197}"/>
          </ac:spMkLst>
        </pc:spChg>
        <pc:spChg chg="add mod">
          <ac:chgData name="Mathias Vercauteren" userId="fa5be325-c4b1-412f-aabb-20c14464bfb7" providerId="ADAL" clId="{25C97D6E-73B0-4140-96CD-2BA9D853D87A}" dt="2024-09-29T12:03:43.607" v="27080"/>
          <ac:spMkLst>
            <pc:docMk/>
            <pc:sldMk cId="4042893427" sldId="2147470743"/>
            <ac:spMk id="130" creationId="{EE1069BD-2A8F-A3BA-BC59-67C67DA63E0B}"/>
          </ac:spMkLst>
        </pc:spChg>
        <pc:spChg chg="add mod">
          <ac:chgData name="Mathias Vercauteren" userId="fa5be325-c4b1-412f-aabb-20c14464bfb7" providerId="ADAL" clId="{25C97D6E-73B0-4140-96CD-2BA9D853D87A}" dt="2024-09-29T12:03:43.607" v="27080"/>
          <ac:spMkLst>
            <pc:docMk/>
            <pc:sldMk cId="4042893427" sldId="2147470743"/>
            <ac:spMk id="131" creationId="{CC040FFA-750F-2C16-4C40-047E818CE1DC}"/>
          </ac:spMkLst>
        </pc:spChg>
        <pc:spChg chg="add mod">
          <ac:chgData name="Mathias Vercauteren" userId="fa5be325-c4b1-412f-aabb-20c14464bfb7" providerId="ADAL" clId="{25C97D6E-73B0-4140-96CD-2BA9D853D87A}" dt="2024-09-29T12:03:43.607" v="27080"/>
          <ac:spMkLst>
            <pc:docMk/>
            <pc:sldMk cId="4042893427" sldId="2147470743"/>
            <ac:spMk id="132" creationId="{4D3A0DFE-7AD1-E1D0-1BA6-156EBC9E910B}"/>
          </ac:spMkLst>
        </pc:spChg>
        <pc:spChg chg="add mod">
          <ac:chgData name="Mathias Vercauteren" userId="fa5be325-c4b1-412f-aabb-20c14464bfb7" providerId="ADAL" clId="{25C97D6E-73B0-4140-96CD-2BA9D853D87A}" dt="2024-09-29T12:03:43.607" v="27080"/>
          <ac:spMkLst>
            <pc:docMk/>
            <pc:sldMk cId="4042893427" sldId="2147470743"/>
            <ac:spMk id="133" creationId="{497D855E-EAE0-4B60-EBB8-435942637D0B}"/>
          </ac:spMkLst>
        </pc:spChg>
        <pc:spChg chg="add mod">
          <ac:chgData name="Mathias Vercauteren" userId="fa5be325-c4b1-412f-aabb-20c14464bfb7" providerId="ADAL" clId="{25C97D6E-73B0-4140-96CD-2BA9D853D87A}" dt="2024-09-29T12:04:04.834" v="27083" actId="1076"/>
          <ac:spMkLst>
            <pc:docMk/>
            <pc:sldMk cId="4042893427" sldId="2147470743"/>
            <ac:spMk id="134" creationId="{109EE328-6DDD-7FFC-4C3B-7FD6CCBCECA9}"/>
          </ac:spMkLst>
        </pc:spChg>
        <pc:spChg chg="add mod">
          <ac:chgData name="Mathias Vercauteren" userId="fa5be325-c4b1-412f-aabb-20c14464bfb7" providerId="ADAL" clId="{25C97D6E-73B0-4140-96CD-2BA9D853D87A}" dt="2024-09-29T12:04:04.834" v="27083" actId="1076"/>
          <ac:spMkLst>
            <pc:docMk/>
            <pc:sldMk cId="4042893427" sldId="2147470743"/>
            <ac:spMk id="135" creationId="{4DBBEE7C-190F-E98F-04D7-5918059F9A8D}"/>
          </ac:spMkLst>
        </pc:spChg>
        <pc:spChg chg="add mod">
          <ac:chgData name="Mathias Vercauteren" userId="fa5be325-c4b1-412f-aabb-20c14464bfb7" providerId="ADAL" clId="{25C97D6E-73B0-4140-96CD-2BA9D853D87A}" dt="2024-09-29T12:04:04.834" v="27083" actId="1076"/>
          <ac:spMkLst>
            <pc:docMk/>
            <pc:sldMk cId="4042893427" sldId="2147470743"/>
            <ac:spMk id="136" creationId="{89689563-FE66-79C0-B096-2BB9D8877E74}"/>
          </ac:spMkLst>
        </pc:spChg>
        <pc:spChg chg="add mod">
          <ac:chgData name="Mathias Vercauteren" userId="fa5be325-c4b1-412f-aabb-20c14464bfb7" providerId="ADAL" clId="{25C97D6E-73B0-4140-96CD-2BA9D853D87A}" dt="2024-09-29T12:04:07.205" v="27084" actId="1076"/>
          <ac:spMkLst>
            <pc:docMk/>
            <pc:sldMk cId="4042893427" sldId="2147470743"/>
            <ac:spMk id="137" creationId="{528B9A86-9E86-57E0-5EA5-959F2CE73B22}"/>
          </ac:spMkLst>
        </pc:spChg>
        <pc:spChg chg="add mod">
          <ac:chgData name="Mathias Vercauteren" userId="fa5be325-c4b1-412f-aabb-20c14464bfb7" providerId="ADAL" clId="{25C97D6E-73B0-4140-96CD-2BA9D853D87A}" dt="2024-09-29T12:03:43.607" v="27080"/>
          <ac:spMkLst>
            <pc:docMk/>
            <pc:sldMk cId="4042893427" sldId="2147470743"/>
            <ac:spMk id="138" creationId="{E61105AA-E996-CD6C-6978-6DB1F188002F}"/>
          </ac:spMkLst>
        </pc:spChg>
        <pc:spChg chg="add mod">
          <ac:chgData name="Mathias Vercauteren" userId="fa5be325-c4b1-412f-aabb-20c14464bfb7" providerId="ADAL" clId="{25C97D6E-73B0-4140-96CD-2BA9D853D87A}" dt="2024-09-29T12:03:43.607" v="27080"/>
          <ac:spMkLst>
            <pc:docMk/>
            <pc:sldMk cId="4042893427" sldId="2147470743"/>
            <ac:spMk id="139" creationId="{8FE1D97E-E26F-0F02-DE29-04F66143A5BC}"/>
          </ac:spMkLst>
        </pc:spChg>
        <pc:spChg chg="add mod">
          <ac:chgData name="Mathias Vercauteren" userId="fa5be325-c4b1-412f-aabb-20c14464bfb7" providerId="ADAL" clId="{25C97D6E-73B0-4140-96CD-2BA9D853D87A}" dt="2024-09-29T12:04:21.014" v="27089" actId="1076"/>
          <ac:spMkLst>
            <pc:docMk/>
            <pc:sldMk cId="4042893427" sldId="2147470743"/>
            <ac:spMk id="140" creationId="{E4A801C0-0461-B80F-8E8F-E109CA196766}"/>
          </ac:spMkLst>
        </pc:spChg>
        <pc:spChg chg="add mod">
          <ac:chgData name="Mathias Vercauteren" userId="fa5be325-c4b1-412f-aabb-20c14464bfb7" providerId="ADAL" clId="{25C97D6E-73B0-4140-96CD-2BA9D853D87A}" dt="2024-09-29T12:04:23.165" v="27090" actId="1076"/>
          <ac:spMkLst>
            <pc:docMk/>
            <pc:sldMk cId="4042893427" sldId="2147470743"/>
            <ac:spMk id="141" creationId="{2E616D0F-74DA-F986-6E04-D6C6C12B82EA}"/>
          </ac:spMkLst>
        </pc:spChg>
        <pc:spChg chg="add mod">
          <ac:chgData name="Mathias Vercauteren" userId="fa5be325-c4b1-412f-aabb-20c14464bfb7" providerId="ADAL" clId="{25C97D6E-73B0-4140-96CD-2BA9D853D87A}" dt="2024-09-29T12:04:25.221" v="27091" actId="1076"/>
          <ac:spMkLst>
            <pc:docMk/>
            <pc:sldMk cId="4042893427" sldId="2147470743"/>
            <ac:spMk id="142" creationId="{580002AB-44E7-DCAC-0F50-148C0F814723}"/>
          </ac:spMkLst>
        </pc:spChg>
        <pc:spChg chg="add mod">
          <ac:chgData name="Mathias Vercauteren" userId="fa5be325-c4b1-412f-aabb-20c14464bfb7" providerId="ADAL" clId="{25C97D6E-73B0-4140-96CD-2BA9D853D87A}" dt="2024-09-29T12:04:27.106" v="27092" actId="1076"/>
          <ac:spMkLst>
            <pc:docMk/>
            <pc:sldMk cId="4042893427" sldId="2147470743"/>
            <ac:spMk id="143" creationId="{832802E2-0071-9DB7-3535-174B343261ED}"/>
          </ac:spMkLst>
        </pc:spChg>
        <pc:spChg chg="add mod">
          <ac:chgData name="Mathias Vercauteren" userId="fa5be325-c4b1-412f-aabb-20c14464bfb7" providerId="ADAL" clId="{25C97D6E-73B0-4140-96CD-2BA9D853D87A}" dt="2024-09-29T12:03:43.607" v="27080"/>
          <ac:spMkLst>
            <pc:docMk/>
            <pc:sldMk cId="4042893427" sldId="2147470743"/>
            <ac:spMk id="144" creationId="{61BB216B-0034-0B86-9DCF-91FEB62EC21F}"/>
          </ac:spMkLst>
        </pc:spChg>
        <pc:spChg chg="add mod">
          <ac:chgData name="Mathias Vercauteren" userId="fa5be325-c4b1-412f-aabb-20c14464bfb7" providerId="ADAL" clId="{25C97D6E-73B0-4140-96CD-2BA9D853D87A}" dt="2024-09-29T12:03:43.607" v="27080"/>
          <ac:spMkLst>
            <pc:docMk/>
            <pc:sldMk cId="4042893427" sldId="2147470743"/>
            <ac:spMk id="145" creationId="{25855B85-F448-9813-506E-315B1BA8F510}"/>
          </ac:spMkLst>
        </pc:spChg>
        <pc:spChg chg="add mod">
          <ac:chgData name="Mathias Vercauteren" userId="fa5be325-c4b1-412f-aabb-20c14464bfb7" providerId="ADAL" clId="{25C97D6E-73B0-4140-96CD-2BA9D853D87A}" dt="2024-09-29T12:04:52.654" v="27099" actId="1076"/>
          <ac:spMkLst>
            <pc:docMk/>
            <pc:sldMk cId="4042893427" sldId="2147470743"/>
            <ac:spMk id="146" creationId="{CCE49854-CC17-D34A-13CD-1EAACC92734C}"/>
          </ac:spMkLst>
        </pc:spChg>
        <pc:spChg chg="add mod">
          <ac:chgData name="Mathias Vercauteren" userId="fa5be325-c4b1-412f-aabb-20c14464bfb7" providerId="ADAL" clId="{25C97D6E-73B0-4140-96CD-2BA9D853D87A}" dt="2024-09-29T12:04:49.842" v="27098" actId="1076"/>
          <ac:spMkLst>
            <pc:docMk/>
            <pc:sldMk cId="4042893427" sldId="2147470743"/>
            <ac:spMk id="147" creationId="{0CD314DC-4965-EEC2-ACC7-6418236BB6C6}"/>
          </ac:spMkLst>
        </pc:spChg>
        <pc:spChg chg="add mod">
          <ac:chgData name="Mathias Vercauteren" userId="fa5be325-c4b1-412f-aabb-20c14464bfb7" providerId="ADAL" clId="{25C97D6E-73B0-4140-96CD-2BA9D853D87A}" dt="2024-09-29T12:04:30.263" v="27093" actId="1076"/>
          <ac:spMkLst>
            <pc:docMk/>
            <pc:sldMk cId="4042893427" sldId="2147470743"/>
            <ac:spMk id="148" creationId="{567D2BB3-D5D1-9162-0E56-B9045A607561}"/>
          </ac:spMkLst>
        </pc:spChg>
        <pc:spChg chg="add mod">
          <ac:chgData name="Mathias Vercauteren" userId="fa5be325-c4b1-412f-aabb-20c14464bfb7" providerId="ADAL" clId="{25C97D6E-73B0-4140-96CD-2BA9D853D87A}" dt="2024-09-29T12:04:16.424" v="27087" actId="1076"/>
          <ac:spMkLst>
            <pc:docMk/>
            <pc:sldMk cId="4042893427" sldId="2147470743"/>
            <ac:spMk id="149" creationId="{7A56C86F-BEF4-0808-B8E6-57F90C78FDC5}"/>
          </ac:spMkLst>
        </pc:spChg>
        <pc:spChg chg="add mod">
          <ac:chgData name="Mathias Vercauteren" userId="fa5be325-c4b1-412f-aabb-20c14464bfb7" providerId="ADAL" clId="{25C97D6E-73B0-4140-96CD-2BA9D853D87A}" dt="2024-09-29T12:04:16.424" v="27087" actId="1076"/>
          <ac:spMkLst>
            <pc:docMk/>
            <pc:sldMk cId="4042893427" sldId="2147470743"/>
            <ac:spMk id="150" creationId="{B731E80D-1A80-003C-F19C-A06A56B033D4}"/>
          </ac:spMkLst>
        </pc:spChg>
        <pc:spChg chg="add mod">
          <ac:chgData name="Mathias Vercauteren" userId="fa5be325-c4b1-412f-aabb-20c14464bfb7" providerId="ADAL" clId="{25C97D6E-73B0-4140-96CD-2BA9D853D87A}" dt="2024-09-29T12:03:52.102" v="27081" actId="1076"/>
          <ac:spMkLst>
            <pc:docMk/>
            <pc:sldMk cId="4042893427" sldId="2147470743"/>
            <ac:spMk id="151" creationId="{85DF848F-BFA5-6B5F-3A30-D0D712BBB865}"/>
          </ac:spMkLst>
        </pc:spChg>
        <pc:spChg chg="add mod">
          <ac:chgData name="Mathias Vercauteren" userId="fa5be325-c4b1-412f-aabb-20c14464bfb7" providerId="ADAL" clId="{25C97D6E-73B0-4140-96CD-2BA9D853D87A}" dt="2024-09-29T12:04:08.979" v="27085" actId="1076"/>
          <ac:spMkLst>
            <pc:docMk/>
            <pc:sldMk cId="4042893427" sldId="2147470743"/>
            <ac:spMk id="152" creationId="{FF0F03C1-9FF8-C4E8-846A-5863FAF12C97}"/>
          </ac:spMkLst>
        </pc:spChg>
        <pc:spChg chg="add mod">
          <ac:chgData name="Mathias Vercauteren" userId="fa5be325-c4b1-412f-aabb-20c14464bfb7" providerId="ADAL" clId="{25C97D6E-73B0-4140-96CD-2BA9D853D87A}" dt="2024-09-29T12:04:39.785" v="27095" actId="1076"/>
          <ac:spMkLst>
            <pc:docMk/>
            <pc:sldMk cId="4042893427" sldId="2147470743"/>
            <ac:spMk id="153" creationId="{02E40519-34B8-DF27-F8E0-C13C12C27E88}"/>
          </ac:spMkLst>
        </pc:spChg>
        <pc:picChg chg="add mod">
          <ac:chgData name="Mathias Vercauteren" userId="fa5be325-c4b1-412f-aabb-20c14464bfb7" providerId="ADAL" clId="{25C97D6E-73B0-4140-96CD-2BA9D853D87A}" dt="2024-09-29T12:02:29.085" v="27035"/>
          <ac:picMkLst>
            <pc:docMk/>
            <pc:sldMk cId="4042893427" sldId="2147470743"/>
            <ac:picMk id="45" creationId="{5FBA1415-1AB5-D87C-638F-35B49726362F}"/>
          </ac:picMkLst>
        </pc:picChg>
        <pc:picChg chg="add mod">
          <ac:chgData name="Mathias Vercauteren" userId="fa5be325-c4b1-412f-aabb-20c14464bfb7" providerId="ADAL" clId="{25C97D6E-73B0-4140-96CD-2BA9D853D87A}" dt="2024-09-29T12:02:29.085" v="27035"/>
          <ac:picMkLst>
            <pc:docMk/>
            <pc:sldMk cId="4042893427" sldId="2147470743"/>
            <ac:picMk id="46" creationId="{A454B76E-5A35-77FF-7287-8E5CD9D2CB0E}"/>
          </ac:picMkLst>
        </pc:picChg>
        <pc:picChg chg="add mod">
          <ac:chgData name="Mathias Vercauteren" userId="fa5be325-c4b1-412f-aabb-20c14464bfb7" providerId="ADAL" clId="{25C97D6E-73B0-4140-96CD-2BA9D853D87A}" dt="2024-09-29T12:02:29.085" v="27035"/>
          <ac:picMkLst>
            <pc:docMk/>
            <pc:sldMk cId="4042893427" sldId="2147470743"/>
            <ac:picMk id="47" creationId="{4A78033D-FF84-60D1-496C-0245A2BC56AE}"/>
          </ac:picMkLst>
        </pc:picChg>
        <pc:picChg chg="add mod">
          <ac:chgData name="Mathias Vercauteren" userId="fa5be325-c4b1-412f-aabb-20c14464bfb7" providerId="ADAL" clId="{25C97D6E-73B0-4140-96CD-2BA9D853D87A}" dt="2024-09-29T12:02:29.085" v="27035"/>
          <ac:picMkLst>
            <pc:docMk/>
            <pc:sldMk cId="4042893427" sldId="2147470743"/>
            <ac:picMk id="48" creationId="{ADCCF4EC-3EF3-F0B7-7011-A9910B8EE561}"/>
          </ac:picMkLst>
        </pc:picChg>
        <pc:picChg chg="add mod">
          <ac:chgData name="Mathias Vercauteren" userId="fa5be325-c4b1-412f-aabb-20c14464bfb7" providerId="ADAL" clId="{25C97D6E-73B0-4140-96CD-2BA9D853D87A}" dt="2024-09-29T12:02:29.085" v="27035"/>
          <ac:picMkLst>
            <pc:docMk/>
            <pc:sldMk cId="4042893427" sldId="2147470743"/>
            <ac:picMk id="49" creationId="{1DCE1BC3-4374-293A-246A-C8D7D6912C66}"/>
          </ac:picMkLst>
        </pc:picChg>
        <pc:picChg chg="add mod">
          <ac:chgData name="Mathias Vercauteren" userId="fa5be325-c4b1-412f-aabb-20c14464bfb7" providerId="ADAL" clId="{25C97D6E-73B0-4140-96CD-2BA9D853D87A}" dt="2024-09-29T12:02:29.085" v="27035"/>
          <ac:picMkLst>
            <pc:docMk/>
            <pc:sldMk cId="4042893427" sldId="2147470743"/>
            <ac:picMk id="50" creationId="{52F2AC1D-A722-9438-0D33-9A75BD32A067}"/>
          </ac:picMkLst>
        </pc:picChg>
        <pc:picChg chg="add mod">
          <ac:chgData name="Mathias Vercauteren" userId="fa5be325-c4b1-412f-aabb-20c14464bfb7" providerId="ADAL" clId="{25C97D6E-73B0-4140-96CD-2BA9D853D87A}" dt="2024-09-29T12:02:29.085" v="27035"/>
          <ac:picMkLst>
            <pc:docMk/>
            <pc:sldMk cId="4042893427" sldId="2147470743"/>
            <ac:picMk id="51" creationId="{2CAB5B73-CCB0-16EA-24C8-89866A8CACFF}"/>
          </ac:picMkLst>
        </pc:picChg>
        <pc:picChg chg="add mod">
          <ac:chgData name="Mathias Vercauteren" userId="fa5be325-c4b1-412f-aabb-20c14464bfb7" providerId="ADAL" clId="{25C97D6E-73B0-4140-96CD-2BA9D853D87A}" dt="2024-09-29T12:02:29.085" v="27035"/>
          <ac:picMkLst>
            <pc:docMk/>
            <pc:sldMk cId="4042893427" sldId="2147470743"/>
            <ac:picMk id="52" creationId="{07319E39-BFA2-1113-1EAA-276FF8D3242E}"/>
          </ac:picMkLst>
        </pc:picChg>
        <pc:picChg chg="add mod">
          <ac:chgData name="Mathias Vercauteren" userId="fa5be325-c4b1-412f-aabb-20c14464bfb7" providerId="ADAL" clId="{25C97D6E-73B0-4140-96CD-2BA9D853D87A}" dt="2024-09-29T12:02:29.085" v="27035"/>
          <ac:picMkLst>
            <pc:docMk/>
            <pc:sldMk cId="4042893427" sldId="2147470743"/>
            <ac:picMk id="53" creationId="{69D784C9-0306-A7E0-4921-B1E2D51B7895}"/>
          </ac:picMkLst>
        </pc:picChg>
        <pc:picChg chg="add mod">
          <ac:chgData name="Mathias Vercauteren" userId="fa5be325-c4b1-412f-aabb-20c14464bfb7" providerId="ADAL" clId="{25C97D6E-73B0-4140-96CD-2BA9D853D87A}" dt="2024-09-29T12:02:29.085" v="27035"/>
          <ac:picMkLst>
            <pc:docMk/>
            <pc:sldMk cId="4042893427" sldId="2147470743"/>
            <ac:picMk id="54" creationId="{AB44BD20-DAA4-F1A1-7874-49BDF34EEB90}"/>
          </ac:picMkLst>
        </pc:picChg>
        <pc:picChg chg="add mod">
          <ac:chgData name="Mathias Vercauteren" userId="fa5be325-c4b1-412f-aabb-20c14464bfb7" providerId="ADAL" clId="{25C97D6E-73B0-4140-96CD-2BA9D853D87A}" dt="2024-09-29T12:02:29.085" v="27035"/>
          <ac:picMkLst>
            <pc:docMk/>
            <pc:sldMk cId="4042893427" sldId="2147470743"/>
            <ac:picMk id="55" creationId="{831A3D42-AA4E-1888-940B-C37385D1B0EE}"/>
          </ac:picMkLst>
        </pc:picChg>
        <pc:picChg chg="add mod">
          <ac:chgData name="Mathias Vercauteren" userId="fa5be325-c4b1-412f-aabb-20c14464bfb7" providerId="ADAL" clId="{25C97D6E-73B0-4140-96CD-2BA9D853D87A}" dt="2024-09-29T12:02:29.085" v="27035"/>
          <ac:picMkLst>
            <pc:docMk/>
            <pc:sldMk cId="4042893427" sldId="2147470743"/>
            <ac:picMk id="56" creationId="{9D4D37B5-DFA8-3D28-E110-F044D28BDFE5}"/>
          </ac:picMkLst>
        </pc:picChg>
        <pc:picChg chg="add mod">
          <ac:chgData name="Mathias Vercauteren" userId="fa5be325-c4b1-412f-aabb-20c14464bfb7" providerId="ADAL" clId="{25C97D6E-73B0-4140-96CD-2BA9D853D87A}" dt="2024-09-29T12:02:29.085" v="27035"/>
          <ac:picMkLst>
            <pc:docMk/>
            <pc:sldMk cId="4042893427" sldId="2147470743"/>
            <ac:picMk id="57" creationId="{DF63909A-82CC-37DE-17B3-A78964308517}"/>
          </ac:picMkLst>
        </pc:picChg>
        <pc:picChg chg="add mod">
          <ac:chgData name="Mathias Vercauteren" userId="fa5be325-c4b1-412f-aabb-20c14464bfb7" providerId="ADAL" clId="{25C97D6E-73B0-4140-96CD-2BA9D853D87A}" dt="2024-09-29T12:02:29.085" v="27035"/>
          <ac:picMkLst>
            <pc:docMk/>
            <pc:sldMk cId="4042893427" sldId="2147470743"/>
            <ac:picMk id="58" creationId="{3CE5FECC-B197-68CA-6383-59864032E8F5}"/>
          </ac:picMkLst>
        </pc:picChg>
        <pc:picChg chg="add mod">
          <ac:chgData name="Mathias Vercauteren" userId="fa5be325-c4b1-412f-aabb-20c14464bfb7" providerId="ADAL" clId="{25C97D6E-73B0-4140-96CD-2BA9D853D87A}" dt="2024-09-29T12:02:29.085" v="27035"/>
          <ac:picMkLst>
            <pc:docMk/>
            <pc:sldMk cId="4042893427" sldId="2147470743"/>
            <ac:picMk id="59" creationId="{7763EF7D-5FBC-5682-A126-D4F1009E6D52}"/>
          </ac:picMkLst>
        </pc:picChg>
        <pc:picChg chg="add mod">
          <ac:chgData name="Mathias Vercauteren" userId="fa5be325-c4b1-412f-aabb-20c14464bfb7" providerId="ADAL" clId="{25C97D6E-73B0-4140-96CD-2BA9D853D87A}" dt="2024-09-29T12:02:29.085" v="27035"/>
          <ac:picMkLst>
            <pc:docMk/>
            <pc:sldMk cId="4042893427" sldId="2147470743"/>
            <ac:picMk id="60" creationId="{EDC07E8E-E126-CBCE-0F81-08C387BDA04A}"/>
          </ac:picMkLst>
        </pc:picChg>
        <pc:picChg chg="add mod">
          <ac:chgData name="Mathias Vercauteren" userId="fa5be325-c4b1-412f-aabb-20c14464bfb7" providerId="ADAL" clId="{25C97D6E-73B0-4140-96CD-2BA9D853D87A}" dt="2024-09-29T12:02:29.085" v="27035"/>
          <ac:picMkLst>
            <pc:docMk/>
            <pc:sldMk cId="4042893427" sldId="2147470743"/>
            <ac:picMk id="61" creationId="{ED0B8B3F-48E2-4882-3946-3E6DC9A122C0}"/>
          </ac:picMkLst>
        </pc:picChg>
        <pc:picChg chg="add mod">
          <ac:chgData name="Mathias Vercauteren" userId="fa5be325-c4b1-412f-aabb-20c14464bfb7" providerId="ADAL" clId="{25C97D6E-73B0-4140-96CD-2BA9D853D87A}" dt="2024-09-29T12:02:29.085" v="27035"/>
          <ac:picMkLst>
            <pc:docMk/>
            <pc:sldMk cId="4042893427" sldId="2147470743"/>
            <ac:picMk id="62" creationId="{121614AE-C642-9EC0-7104-1ACA7CF4A26C}"/>
          </ac:picMkLst>
        </pc:picChg>
        <pc:picChg chg="add mod">
          <ac:chgData name="Mathias Vercauteren" userId="fa5be325-c4b1-412f-aabb-20c14464bfb7" providerId="ADAL" clId="{25C97D6E-73B0-4140-96CD-2BA9D853D87A}" dt="2024-09-29T12:02:29.085" v="27035"/>
          <ac:picMkLst>
            <pc:docMk/>
            <pc:sldMk cId="4042893427" sldId="2147470743"/>
            <ac:picMk id="63" creationId="{A866B072-BC4C-A2E8-E504-A95D18686473}"/>
          </ac:picMkLst>
        </pc:picChg>
        <pc:picChg chg="add mod">
          <ac:chgData name="Mathias Vercauteren" userId="fa5be325-c4b1-412f-aabb-20c14464bfb7" providerId="ADAL" clId="{25C97D6E-73B0-4140-96CD-2BA9D853D87A}" dt="2024-09-29T12:02:29.085" v="27035"/>
          <ac:picMkLst>
            <pc:docMk/>
            <pc:sldMk cId="4042893427" sldId="2147470743"/>
            <ac:picMk id="64" creationId="{F68FCC2D-C441-DE57-2030-5FB743839176}"/>
          </ac:picMkLst>
        </pc:picChg>
        <pc:picChg chg="add mod">
          <ac:chgData name="Mathias Vercauteren" userId="fa5be325-c4b1-412f-aabb-20c14464bfb7" providerId="ADAL" clId="{25C97D6E-73B0-4140-96CD-2BA9D853D87A}" dt="2024-09-29T12:02:29.085" v="27035"/>
          <ac:picMkLst>
            <pc:docMk/>
            <pc:sldMk cId="4042893427" sldId="2147470743"/>
            <ac:picMk id="65" creationId="{92D1B334-4642-45B4-3D8F-D86DA1F72073}"/>
          </ac:picMkLst>
        </pc:picChg>
        <pc:picChg chg="add mod">
          <ac:chgData name="Mathias Vercauteren" userId="fa5be325-c4b1-412f-aabb-20c14464bfb7" providerId="ADAL" clId="{25C97D6E-73B0-4140-96CD-2BA9D853D87A}" dt="2024-09-29T12:02:29.085" v="27035"/>
          <ac:picMkLst>
            <pc:docMk/>
            <pc:sldMk cId="4042893427" sldId="2147470743"/>
            <ac:picMk id="66" creationId="{470C906A-837F-FD2A-EC86-80EF2FE0AE49}"/>
          </ac:picMkLst>
        </pc:picChg>
        <pc:picChg chg="add mod">
          <ac:chgData name="Mathias Vercauteren" userId="fa5be325-c4b1-412f-aabb-20c14464bfb7" providerId="ADAL" clId="{25C97D6E-73B0-4140-96CD-2BA9D853D87A}" dt="2024-09-29T12:04:57.147" v="27102" actId="1076"/>
          <ac:picMkLst>
            <pc:docMk/>
            <pc:sldMk cId="4042893427" sldId="2147470743"/>
            <ac:picMk id="67" creationId="{8A89A08E-4B61-9A81-9A93-2502CEB3D077}"/>
          </ac:picMkLst>
        </pc:picChg>
        <pc:picChg chg="add mod">
          <ac:chgData name="Mathias Vercauteren" userId="fa5be325-c4b1-412f-aabb-20c14464bfb7" providerId="ADAL" clId="{25C97D6E-73B0-4140-96CD-2BA9D853D87A}" dt="2024-09-29T12:02:45.791" v="27037"/>
          <ac:picMkLst>
            <pc:docMk/>
            <pc:sldMk cId="4042893427" sldId="2147470743"/>
            <ac:picMk id="84" creationId="{2FC235BC-7724-F9EA-3A0F-335EF7658982}"/>
          </ac:picMkLst>
        </pc:picChg>
        <pc:picChg chg="add mod">
          <ac:chgData name="Mathias Vercauteren" userId="fa5be325-c4b1-412f-aabb-20c14464bfb7" providerId="ADAL" clId="{25C97D6E-73B0-4140-96CD-2BA9D853D87A}" dt="2024-09-29T12:02:45.791" v="27037"/>
          <ac:picMkLst>
            <pc:docMk/>
            <pc:sldMk cId="4042893427" sldId="2147470743"/>
            <ac:picMk id="85" creationId="{E1AE37E8-BDD2-D503-DF5C-01D58A583811}"/>
          </ac:picMkLst>
        </pc:picChg>
        <pc:picChg chg="add mod">
          <ac:chgData name="Mathias Vercauteren" userId="fa5be325-c4b1-412f-aabb-20c14464bfb7" providerId="ADAL" clId="{25C97D6E-73B0-4140-96CD-2BA9D853D87A}" dt="2024-09-29T12:02:45.791" v="27037"/>
          <ac:picMkLst>
            <pc:docMk/>
            <pc:sldMk cId="4042893427" sldId="2147470743"/>
            <ac:picMk id="86" creationId="{C4895BAB-415C-D28C-0236-BFC25E5884AF}"/>
          </ac:picMkLst>
        </pc:picChg>
        <pc:picChg chg="add mod">
          <ac:chgData name="Mathias Vercauteren" userId="fa5be325-c4b1-412f-aabb-20c14464bfb7" providerId="ADAL" clId="{25C97D6E-73B0-4140-96CD-2BA9D853D87A}" dt="2024-09-29T12:02:45.791" v="27037"/>
          <ac:picMkLst>
            <pc:docMk/>
            <pc:sldMk cId="4042893427" sldId="2147470743"/>
            <ac:picMk id="87" creationId="{0C8A37B6-28CF-44C1-43D9-9F97142D40D1}"/>
          </ac:picMkLst>
        </pc:picChg>
        <pc:picChg chg="add mod">
          <ac:chgData name="Mathias Vercauteren" userId="fa5be325-c4b1-412f-aabb-20c14464bfb7" providerId="ADAL" clId="{25C97D6E-73B0-4140-96CD-2BA9D853D87A}" dt="2024-09-29T12:02:45.791" v="27037"/>
          <ac:picMkLst>
            <pc:docMk/>
            <pc:sldMk cId="4042893427" sldId="2147470743"/>
            <ac:picMk id="88" creationId="{8ED80F25-F2D1-E8FB-890F-F8F6FBA093F8}"/>
          </ac:picMkLst>
        </pc:picChg>
        <pc:picChg chg="add mod">
          <ac:chgData name="Mathias Vercauteren" userId="fa5be325-c4b1-412f-aabb-20c14464bfb7" providerId="ADAL" clId="{25C97D6E-73B0-4140-96CD-2BA9D853D87A}" dt="2024-09-29T12:02:45.791" v="27037"/>
          <ac:picMkLst>
            <pc:docMk/>
            <pc:sldMk cId="4042893427" sldId="2147470743"/>
            <ac:picMk id="89" creationId="{EBCE93D1-3E33-E31C-7E50-850625E36CB0}"/>
          </ac:picMkLst>
        </pc:picChg>
        <pc:picChg chg="add mod">
          <ac:chgData name="Mathias Vercauteren" userId="fa5be325-c4b1-412f-aabb-20c14464bfb7" providerId="ADAL" clId="{25C97D6E-73B0-4140-96CD-2BA9D853D87A}" dt="2024-09-29T12:02:45.791" v="27037"/>
          <ac:picMkLst>
            <pc:docMk/>
            <pc:sldMk cId="4042893427" sldId="2147470743"/>
            <ac:picMk id="90" creationId="{EFCE61F6-EA01-9EE9-ABE0-9E7CFD1AA804}"/>
          </ac:picMkLst>
        </pc:picChg>
        <pc:picChg chg="add mod">
          <ac:chgData name="Mathias Vercauteren" userId="fa5be325-c4b1-412f-aabb-20c14464bfb7" providerId="ADAL" clId="{25C97D6E-73B0-4140-96CD-2BA9D853D87A}" dt="2024-09-29T12:02:45.791" v="27037"/>
          <ac:picMkLst>
            <pc:docMk/>
            <pc:sldMk cId="4042893427" sldId="2147470743"/>
            <ac:picMk id="91" creationId="{92DEAC4B-AC46-B69C-DA77-ED9E3B241B45}"/>
          </ac:picMkLst>
        </pc:picChg>
        <pc:picChg chg="add mod">
          <ac:chgData name="Mathias Vercauteren" userId="fa5be325-c4b1-412f-aabb-20c14464bfb7" providerId="ADAL" clId="{25C97D6E-73B0-4140-96CD-2BA9D853D87A}" dt="2024-09-29T12:02:45.791" v="27037"/>
          <ac:picMkLst>
            <pc:docMk/>
            <pc:sldMk cId="4042893427" sldId="2147470743"/>
            <ac:picMk id="92" creationId="{45BCAE09-E684-1355-9CFD-02FF6FFF8781}"/>
          </ac:picMkLst>
        </pc:picChg>
        <pc:picChg chg="add mod">
          <ac:chgData name="Mathias Vercauteren" userId="fa5be325-c4b1-412f-aabb-20c14464bfb7" providerId="ADAL" clId="{25C97D6E-73B0-4140-96CD-2BA9D853D87A}" dt="2024-09-29T12:02:45.791" v="27037"/>
          <ac:picMkLst>
            <pc:docMk/>
            <pc:sldMk cId="4042893427" sldId="2147470743"/>
            <ac:picMk id="93" creationId="{D18C9FC7-7111-29C5-A0AD-971FD51B4845}"/>
          </ac:picMkLst>
        </pc:picChg>
        <pc:picChg chg="add mod">
          <ac:chgData name="Mathias Vercauteren" userId="fa5be325-c4b1-412f-aabb-20c14464bfb7" providerId="ADAL" clId="{25C97D6E-73B0-4140-96CD-2BA9D853D87A}" dt="2024-09-29T12:02:45.791" v="27037"/>
          <ac:picMkLst>
            <pc:docMk/>
            <pc:sldMk cId="4042893427" sldId="2147470743"/>
            <ac:picMk id="94" creationId="{5291C8A3-44E6-5D4B-72EB-A530BD8C7BFD}"/>
          </ac:picMkLst>
        </pc:picChg>
        <pc:picChg chg="add mod">
          <ac:chgData name="Mathias Vercauteren" userId="fa5be325-c4b1-412f-aabb-20c14464bfb7" providerId="ADAL" clId="{25C97D6E-73B0-4140-96CD-2BA9D853D87A}" dt="2024-09-29T12:02:45.791" v="27037"/>
          <ac:picMkLst>
            <pc:docMk/>
            <pc:sldMk cId="4042893427" sldId="2147470743"/>
            <ac:picMk id="95" creationId="{35D3EFEE-586D-AEC5-2B87-071ABC3F3D07}"/>
          </ac:picMkLst>
        </pc:picChg>
        <pc:picChg chg="add mod">
          <ac:chgData name="Mathias Vercauteren" userId="fa5be325-c4b1-412f-aabb-20c14464bfb7" providerId="ADAL" clId="{25C97D6E-73B0-4140-96CD-2BA9D853D87A}" dt="2024-09-29T12:02:45.791" v="27037"/>
          <ac:picMkLst>
            <pc:docMk/>
            <pc:sldMk cId="4042893427" sldId="2147470743"/>
            <ac:picMk id="96" creationId="{40AA2D18-8270-77EF-957F-CE675DCFDA27}"/>
          </ac:picMkLst>
        </pc:picChg>
        <pc:picChg chg="add mod">
          <ac:chgData name="Mathias Vercauteren" userId="fa5be325-c4b1-412f-aabb-20c14464bfb7" providerId="ADAL" clId="{25C97D6E-73B0-4140-96CD-2BA9D853D87A}" dt="2024-09-29T12:02:45.791" v="27037"/>
          <ac:picMkLst>
            <pc:docMk/>
            <pc:sldMk cId="4042893427" sldId="2147470743"/>
            <ac:picMk id="97" creationId="{D04DC13F-F41F-D9F5-3920-9088E1B25320}"/>
          </ac:picMkLst>
        </pc:picChg>
        <pc:picChg chg="add mod">
          <ac:chgData name="Mathias Vercauteren" userId="fa5be325-c4b1-412f-aabb-20c14464bfb7" providerId="ADAL" clId="{25C97D6E-73B0-4140-96CD-2BA9D853D87A}" dt="2024-09-29T12:02:45.791" v="27037"/>
          <ac:picMkLst>
            <pc:docMk/>
            <pc:sldMk cId="4042893427" sldId="2147470743"/>
            <ac:picMk id="98" creationId="{1290A593-F2AA-147C-3830-BBBA2FCB7A80}"/>
          </ac:picMkLst>
        </pc:picChg>
        <pc:picChg chg="add mod">
          <ac:chgData name="Mathias Vercauteren" userId="fa5be325-c4b1-412f-aabb-20c14464bfb7" providerId="ADAL" clId="{25C97D6E-73B0-4140-96CD-2BA9D853D87A}" dt="2024-09-29T12:02:45.791" v="27037"/>
          <ac:picMkLst>
            <pc:docMk/>
            <pc:sldMk cId="4042893427" sldId="2147470743"/>
            <ac:picMk id="99" creationId="{F8298FF7-7AD3-D10F-DE69-0F2916B67C4A}"/>
          </ac:picMkLst>
        </pc:picChg>
        <pc:picChg chg="add mod">
          <ac:chgData name="Mathias Vercauteren" userId="fa5be325-c4b1-412f-aabb-20c14464bfb7" providerId="ADAL" clId="{25C97D6E-73B0-4140-96CD-2BA9D853D87A}" dt="2024-09-29T12:02:45.791" v="27037"/>
          <ac:picMkLst>
            <pc:docMk/>
            <pc:sldMk cId="4042893427" sldId="2147470743"/>
            <ac:picMk id="100" creationId="{6E262B26-FF0A-0707-A028-B8FC9EAEBE29}"/>
          </ac:picMkLst>
        </pc:picChg>
        <pc:picChg chg="add mod">
          <ac:chgData name="Mathias Vercauteren" userId="fa5be325-c4b1-412f-aabb-20c14464bfb7" providerId="ADAL" clId="{25C97D6E-73B0-4140-96CD-2BA9D853D87A}" dt="2024-09-29T12:02:45.791" v="27037"/>
          <ac:picMkLst>
            <pc:docMk/>
            <pc:sldMk cId="4042893427" sldId="2147470743"/>
            <ac:picMk id="101" creationId="{5189201B-ECA4-FAE1-B751-8D1753DDC2D7}"/>
          </ac:picMkLst>
        </pc:picChg>
        <pc:picChg chg="add mod">
          <ac:chgData name="Mathias Vercauteren" userId="fa5be325-c4b1-412f-aabb-20c14464bfb7" providerId="ADAL" clId="{25C97D6E-73B0-4140-96CD-2BA9D853D87A}" dt="2024-09-29T12:02:45.791" v="27037"/>
          <ac:picMkLst>
            <pc:docMk/>
            <pc:sldMk cId="4042893427" sldId="2147470743"/>
            <ac:picMk id="102" creationId="{D5F0A891-3391-B657-D43F-43903BA76A7F}"/>
          </ac:picMkLst>
        </pc:picChg>
        <pc:picChg chg="add mod">
          <ac:chgData name="Mathias Vercauteren" userId="fa5be325-c4b1-412f-aabb-20c14464bfb7" providerId="ADAL" clId="{25C97D6E-73B0-4140-96CD-2BA9D853D87A}" dt="2024-09-29T12:02:45.791" v="27037"/>
          <ac:picMkLst>
            <pc:docMk/>
            <pc:sldMk cId="4042893427" sldId="2147470743"/>
            <ac:picMk id="103" creationId="{AC6B8914-E8E8-8BD3-7EB8-9EDB19CD2DA3}"/>
          </ac:picMkLst>
        </pc:picChg>
        <pc:picChg chg="add mod">
          <ac:chgData name="Mathias Vercauteren" userId="fa5be325-c4b1-412f-aabb-20c14464bfb7" providerId="ADAL" clId="{25C97D6E-73B0-4140-96CD-2BA9D853D87A}" dt="2024-09-29T12:02:45.791" v="27037"/>
          <ac:picMkLst>
            <pc:docMk/>
            <pc:sldMk cId="4042893427" sldId="2147470743"/>
            <ac:picMk id="104" creationId="{BE4DA871-5108-1F7D-8325-EB6A7E5E5C41}"/>
          </ac:picMkLst>
        </pc:picChg>
        <pc:picChg chg="add mod">
          <ac:chgData name="Mathias Vercauteren" userId="fa5be325-c4b1-412f-aabb-20c14464bfb7" providerId="ADAL" clId="{25C97D6E-73B0-4140-96CD-2BA9D853D87A}" dt="2024-09-29T12:02:45.791" v="27037"/>
          <ac:picMkLst>
            <pc:docMk/>
            <pc:sldMk cId="4042893427" sldId="2147470743"/>
            <ac:picMk id="105" creationId="{9A0F5F7E-B3F2-5951-CF9B-4BF7EB06CF4C}"/>
          </ac:picMkLst>
        </pc:picChg>
        <pc:picChg chg="add mod">
          <ac:chgData name="Mathias Vercauteren" userId="fa5be325-c4b1-412f-aabb-20c14464bfb7" providerId="ADAL" clId="{25C97D6E-73B0-4140-96CD-2BA9D853D87A}" dt="2024-09-29T12:02:45.791" v="27037"/>
          <ac:picMkLst>
            <pc:docMk/>
            <pc:sldMk cId="4042893427" sldId="2147470743"/>
            <ac:picMk id="106" creationId="{2CD906A6-C000-5C99-7ECF-15B35C26A514}"/>
          </ac:picMkLst>
        </pc:picChg>
      </pc:sldChg>
      <pc:sldChg chg="addSp delSp modSp add mod modTransition modAnim">
        <pc:chgData name="Mathias Vercauteren" userId="fa5be325-c4b1-412f-aabb-20c14464bfb7" providerId="ADAL" clId="{25C97D6E-73B0-4140-96CD-2BA9D853D87A}" dt="2024-10-02T17:13:14.143" v="41813"/>
        <pc:sldMkLst>
          <pc:docMk/>
          <pc:sldMk cId="2311374950" sldId="2147470744"/>
        </pc:sldMkLst>
        <pc:spChg chg="mod">
          <ac:chgData name="Mathias Vercauteren" userId="fa5be325-c4b1-412f-aabb-20c14464bfb7" providerId="ADAL" clId="{25C97D6E-73B0-4140-96CD-2BA9D853D87A}" dt="2024-09-30T05:17:16.429" v="27160" actId="207"/>
          <ac:spMkLst>
            <pc:docMk/>
            <pc:sldMk cId="2311374950" sldId="2147470744"/>
            <ac:spMk id="13" creationId="{11341344-881A-657B-ED9E-13E7F3EB99F9}"/>
          </ac:spMkLst>
        </pc:spChg>
        <pc:spChg chg="del">
          <ac:chgData name="Mathias Vercauteren" userId="fa5be325-c4b1-412f-aabb-20c14464bfb7" providerId="ADAL" clId="{25C97D6E-73B0-4140-96CD-2BA9D853D87A}" dt="2024-09-30T05:15:38.122" v="27110" actId="478"/>
          <ac:spMkLst>
            <pc:docMk/>
            <pc:sldMk cId="2311374950" sldId="2147470744"/>
            <ac:spMk id="14" creationId="{A8E7759A-70E0-7A04-78C0-D381AD42F79F}"/>
          </ac:spMkLst>
        </pc:spChg>
        <pc:spChg chg="mod">
          <ac:chgData name="Mathias Vercauteren" userId="fa5be325-c4b1-412f-aabb-20c14464bfb7" providerId="ADAL" clId="{25C97D6E-73B0-4140-96CD-2BA9D853D87A}" dt="2024-09-30T05:15:52.086" v="27121" actId="20577"/>
          <ac:spMkLst>
            <pc:docMk/>
            <pc:sldMk cId="2311374950" sldId="2147470744"/>
            <ac:spMk id="15" creationId="{C32D36DD-10AD-6FB5-4043-C1121033C6F0}"/>
          </ac:spMkLst>
        </pc:spChg>
        <pc:spChg chg="del">
          <ac:chgData name="Mathias Vercauteren" userId="fa5be325-c4b1-412f-aabb-20c14464bfb7" providerId="ADAL" clId="{25C97D6E-73B0-4140-96CD-2BA9D853D87A}" dt="2024-09-30T05:15:38.122" v="27110" actId="478"/>
          <ac:spMkLst>
            <pc:docMk/>
            <pc:sldMk cId="2311374950" sldId="2147470744"/>
            <ac:spMk id="16" creationId="{3B8C81CD-853B-702C-0185-7960A18EE879}"/>
          </ac:spMkLst>
        </pc:spChg>
        <pc:spChg chg="del">
          <ac:chgData name="Mathias Vercauteren" userId="fa5be325-c4b1-412f-aabb-20c14464bfb7" providerId="ADAL" clId="{25C97D6E-73B0-4140-96CD-2BA9D853D87A}" dt="2024-09-30T05:15:38.122" v="27110" actId="478"/>
          <ac:spMkLst>
            <pc:docMk/>
            <pc:sldMk cId="2311374950" sldId="2147470744"/>
            <ac:spMk id="20" creationId="{CF00CF37-6F23-3528-3390-57B572AD2D5B}"/>
          </ac:spMkLst>
        </pc:spChg>
        <pc:spChg chg="mod">
          <ac:chgData name="Mathias Vercauteren" userId="fa5be325-c4b1-412f-aabb-20c14464bfb7" providerId="ADAL" clId="{25C97D6E-73B0-4140-96CD-2BA9D853D87A}" dt="2024-09-30T05:15:56.773" v="27122"/>
          <ac:spMkLst>
            <pc:docMk/>
            <pc:sldMk cId="2311374950" sldId="2147470744"/>
            <ac:spMk id="21" creationId="{34988D89-7117-F011-FD3D-CBD255B0D011}"/>
          </ac:spMkLst>
        </pc:spChg>
        <pc:spChg chg="del">
          <ac:chgData name="Mathias Vercauteren" userId="fa5be325-c4b1-412f-aabb-20c14464bfb7" providerId="ADAL" clId="{25C97D6E-73B0-4140-96CD-2BA9D853D87A}" dt="2024-09-30T05:15:38.122" v="27110" actId="478"/>
          <ac:spMkLst>
            <pc:docMk/>
            <pc:sldMk cId="2311374950" sldId="2147470744"/>
            <ac:spMk id="22" creationId="{A1D48C8B-2DA6-E681-827A-D7BC4E56BF8B}"/>
          </ac:spMkLst>
        </pc:spChg>
        <pc:spChg chg="del">
          <ac:chgData name="Mathias Vercauteren" userId="fa5be325-c4b1-412f-aabb-20c14464bfb7" providerId="ADAL" clId="{25C97D6E-73B0-4140-96CD-2BA9D853D87A}" dt="2024-09-30T05:15:38.122" v="27110" actId="478"/>
          <ac:spMkLst>
            <pc:docMk/>
            <pc:sldMk cId="2311374950" sldId="2147470744"/>
            <ac:spMk id="24" creationId="{65967A5D-E9A4-C27E-0695-C4175D0A9498}"/>
          </ac:spMkLst>
        </pc:spChg>
        <pc:spChg chg="del">
          <ac:chgData name="Mathias Vercauteren" userId="fa5be325-c4b1-412f-aabb-20c14464bfb7" providerId="ADAL" clId="{25C97D6E-73B0-4140-96CD-2BA9D853D87A}" dt="2024-09-30T05:15:38.122" v="27110" actId="478"/>
          <ac:spMkLst>
            <pc:docMk/>
            <pc:sldMk cId="2311374950" sldId="2147470744"/>
            <ac:spMk id="26" creationId="{370043ED-0791-3139-FAF1-56895CCD2DCF}"/>
          </ac:spMkLst>
        </pc:spChg>
        <pc:spChg chg="mod">
          <ac:chgData name="Mathias Vercauteren" userId="fa5be325-c4b1-412f-aabb-20c14464bfb7" providerId="ADAL" clId="{25C97D6E-73B0-4140-96CD-2BA9D853D87A}" dt="2024-09-30T05:15:56.773" v="27122"/>
          <ac:spMkLst>
            <pc:docMk/>
            <pc:sldMk cId="2311374950" sldId="2147470744"/>
            <ac:spMk id="27" creationId="{A5436763-12F0-38C7-65F7-06AFDB448459}"/>
          </ac:spMkLst>
        </pc:spChg>
        <pc:spChg chg="del">
          <ac:chgData name="Mathias Vercauteren" userId="fa5be325-c4b1-412f-aabb-20c14464bfb7" providerId="ADAL" clId="{25C97D6E-73B0-4140-96CD-2BA9D853D87A}" dt="2024-09-30T05:15:38.122" v="27110" actId="478"/>
          <ac:spMkLst>
            <pc:docMk/>
            <pc:sldMk cId="2311374950" sldId="2147470744"/>
            <ac:spMk id="28" creationId="{87F99A0F-A59B-6AFC-2A5A-40A421A63C01}"/>
          </ac:spMkLst>
        </pc:spChg>
        <pc:spChg chg="del">
          <ac:chgData name="Mathias Vercauteren" userId="fa5be325-c4b1-412f-aabb-20c14464bfb7" providerId="ADAL" clId="{25C97D6E-73B0-4140-96CD-2BA9D853D87A}" dt="2024-09-30T05:15:38.122" v="27110" actId="478"/>
          <ac:spMkLst>
            <pc:docMk/>
            <pc:sldMk cId="2311374950" sldId="2147470744"/>
            <ac:spMk id="30" creationId="{8B48EDCA-01A3-6A0C-0A83-000815C91654}"/>
          </ac:spMkLst>
        </pc:spChg>
        <pc:spChg chg="del">
          <ac:chgData name="Mathias Vercauteren" userId="fa5be325-c4b1-412f-aabb-20c14464bfb7" providerId="ADAL" clId="{25C97D6E-73B0-4140-96CD-2BA9D853D87A}" dt="2024-09-30T05:15:38.122" v="27110" actId="478"/>
          <ac:spMkLst>
            <pc:docMk/>
            <pc:sldMk cId="2311374950" sldId="2147470744"/>
            <ac:spMk id="32" creationId="{BC4D196F-F770-4F66-2CCF-77B0A7CCE884}"/>
          </ac:spMkLst>
        </pc:spChg>
        <pc:spChg chg="mod">
          <ac:chgData name="Mathias Vercauteren" userId="fa5be325-c4b1-412f-aabb-20c14464bfb7" providerId="ADAL" clId="{25C97D6E-73B0-4140-96CD-2BA9D853D87A}" dt="2024-09-30T05:15:56.773" v="27122"/>
          <ac:spMkLst>
            <pc:docMk/>
            <pc:sldMk cId="2311374950" sldId="2147470744"/>
            <ac:spMk id="33" creationId="{01B77851-BA07-3ED8-ECF8-3B9B85AAB031}"/>
          </ac:spMkLst>
        </pc:spChg>
        <pc:spChg chg="del">
          <ac:chgData name="Mathias Vercauteren" userId="fa5be325-c4b1-412f-aabb-20c14464bfb7" providerId="ADAL" clId="{25C97D6E-73B0-4140-96CD-2BA9D853D87A}" dt="2024-09-30T05:15:38.122" v="27110" actId="478"/>
          <ac:spMkLst>
            <pc:docMk/>
            <pc:sldMk cId="2311374950" sldId="2147470744"/>
            <ac:spMk id="34" creationId="{24D419F8-EC44-2E22-E02F-0F76760DA3D1}"/>
          </ac:spMkLst>
        </pc:spChg>
        <pc:spChg chg="mod">
          <ac:chgData name="Mathias Vercauteren" userId="fa5be325-c4b1-412f-aabb-20c14464bfb7" providerId="ADAL" clId="{25C97D6E-73B0-4140-96CD-2BA9D853D87A}" dt="2024-09-30T05:15:56.773" v="27122"/>
          <ac:spMkLst>
            <pc:docMk/>
            <pc:sldMk cId="2311374950" sldId="2147470744"/>
            <ac:spMk id="39" creationId="{61C92AAA-EFF4-E69C-9048-C540B0FD7AF2}"/>
          </ac:spMkLst>
        </pc:spChg>
        <pc:spChg chg="mod">
          <ac:chgData name="Mathias Vercauteren" userId="fa5be325-c4b1-412f-aabb-20c14464bfb7" providerId="ADAL" clId="{25C97D6E-73B0-4140-96CD-2BA9D853D87A}" dt="2024-09-30T05:15:56.773" v="27122"/>
          <ac:spMkLst>
            <pc:docMk/>
            <pc:sldMk cId="2311374950" sldId="2147470744"/>
            <ac:spMk id="79" creationId="{A70517CA-8954-A55D-4776-696A47BE58FD}"/>
          </ac:spMkLst>
        </pc:spChg>
        <pc:spChg chg="mod">
          <ac:chgData name="Mathias Vercauteren" userId="fa5be325-c4b1-412f-aabb-20c14464bfb7" providerId="ADAL" clId="{25C97D6E-73B0-4140-96CD-2BA9D853D87A}" dt="2024-09-30T05:15:56.773" v="27122"/>
          <ac:spMkLst>
            <pc:docMk/>
            <pc:sldMk cId="2311374950" sldId="2147470744"/>
            <ac:spMk id="82" creationId="{56E6AE19-10E1-ADD7-1D77-FD10580BAF21}"/>
          </ac:spMkLst>
        </pc:spChg>
        <pc:spChg chg="mod">
          <ac:chgData name="Mathias Vercauteren" userId="fa5be325-c4b1-412f-aabb-20c14464bfb7" providerId="ADAL" clId="{25C97D6E-73B0-4140-96CD-2BA9D853D87A}" dt="2024-09-30T05:15:56.773" v="27122"/>
          <ac:spMkLst>
            <pc:docMk/>
            <pc:sldMk cId="2311374950" sldId="2147470744"/>
            <ac:spMk id="85" creationId="{9F865E0B-6085-322E-AB63-5D3D345B189F}"/>
          </ac:spMkLst>
        </pc:spChg>
        <pc:spChg chg="mod">
          <ac:chgData name="Mathias Vercauteren" userId="fa5be325-c4b1-412f-aabb-20c14464bfb7" providerId="ADAL" clId="{25C97D6E-73B0-4140-96CD-2BA9D853D87A}" dt="2024-09-30T05:15:56.773" v="27122"/>
          <ac:spMkLst>
            <pc:docMk/>
            <pc:sldMk cId="2311374950" sldId="2147470744"/>
            <ac:spMk id="88" creationId="{38847456-9047-D42F-1759-9B8B9C6B866B}"/>
          </ac:spMkLst>
        </pc:spChg>
        <pc:spChg chg="mod">
          <ac:chgData name="Mathias Vercauteren" userId="fa5be325-c4b1-412f-aabb-20c14464bfb7" providerId="ADAL" clId="{25C97D6E-73B0-4140-96CD-2BA9D853D87A}" dt="2024-09-30T05:15:56.773" v="27122"/>
          <ac:spMkLst>
            <pc:docMk/>
            <pc:sldMk cId="2311374950" sldId="2147470744"/>
            <ac:spMk id="91" creationId="{13AD7960-4CA0-1D5A-CCE1-7AB93E79E82F}"/>
          </ac:spMkLst>
        </pc:spChg>
        <pc:spChg chg="mod">
          <ac:chgData name="Mathias Vercauteren" userId="fa5be325-c4b1-412f-aabb-20c14464bfb7" providerId="ADAL" clId="{25C97D6E-73B0-4140-96CD-2BA9D853D87A}" dt="2024-09-30T05:15:56.773" v="27122"/>
          <ac:spMkLst>
            <pc:docMk/>
            <pc:sldMk cId="2311374950" sldId="2147470744"/>
            <ac:spMk id="94" creationId="{C7830069-D324-B009-8120-C351C72959ED}"/>
          </ac:spMkLst>
        </pc:spChg>
        <pc:spChg chg="mod">
          <ac:chgData name="Mathias Vercauteren" userId="fa5be325-c4b1-412f-aabb-20c14464bfb7" providerId="ADAL" clId="{25C97D6E-73B0-4140-96CD-2BA9D853D87A}" dt="2024-09-30T05:16:46.059" v="27152"/>
          <ac:spMkLst>
            <pc:docMk/>
            <pc:sldMk cId="2311374950" sldId="2147470744"/>
            <ac:spMk id="97" creationId="{80A6DA1F-CC07-5B90-2355-A59B44C15D38}"/>
          </ac:spMkLst>
        </pc:spChg>
        <pc:spChg chg="mod">
          <ac:chgData name="Mathias Vercauteren" userId="fa5be325-c4b1-412f-aabb-20c14464bfb7" providerId="ADAL" clId="{25C97D6E-73B0-4140-96CD-2BA9D853D87A}" dt="2024-09-30T05:16:56.063" v="27156" actId="571"/>
          <ac:spMkLst>
            <pc:docMk/>
            <pc:sldMk cId="2311374950" sldId="2147470744"/>
            <ac:spMk id="100" creationId="{83653A28-B7D3-EBB3-17E0-630269ECEBD6}"/>
          </ac:spMkLst>
        </pc:spChg>
        <pc:spChg chg="mod">
          <ac:chgData name="Mathias Vercauteren" userId="fa5be325-c4b1-412f-aabb-20c14464bfb7" providerId="ADAL" clId="{25C97D6E-73B0-4140-96CD-2BA9D853D87A}" dt="2024-09-30T05:16:57.540" v="27157" actId="571"/>
          <ac:spMkLst>
            <pc:docMk/>
            <pc:sldMk cId="2311374950" sldId="2147470744"/>
            <ac:spMk id="103" creationId="{39F9461C-6C16-A18E-D4B9-1C9FE255826B}"/>
          </ac:spMkLst>
        </pc:spChg>
        <pc:spChg chg="mod">
          <ac:chgData name="Mathias Vercauteren" userId="fa5be325-c4b1-412f-aabb-20c14464bfb7" providerId="ADAL" clId="{25C97D6E-73B0-4140-96CD-2BA9D853D87A}" dt="2024-09-30T05:17:02.410" v="27158" actId="571"/>
          <ac:spMkLst>
            <pc:docMk/>
            <pc:sldMk cId="2311374950" sldId="2147470744"/>
            <ac:spMk id="106" creationId="{DE507412-B35F-9CDC-EA9F-C31B588B1357}"/>
          </ac:spMkLst>
        </pc:spChg>
        <pc:spChg chg="mod">
          <ac:chgData name="Mathias Vercauteren" userId="fa5be325-c4b1-412f-aabb-20c14464bfb7" providerId="ADAL" clId="{25C97D6E-73B0-4140-96CD-2BA9D853D87A}" dt="2024-09-30T05:17:24.924" v="27161" actId="571"/>
          <ac:spMkLst>
            <pc:docMk/>
            <pc:sldMk cId="2311374950" sldId="2147470744"/>
            <ac:spMk id="109" creationId="{3F2FCC3E-6368-DBFF-F224-72E2C029C097}"/>
          </ac:spMkLst>
        </pc:spChg>
        <pc:spChg chg="mod">
          <ac:chgData name="Mathias Vercauteren" userId="fa5be325-c4b1-412f-aabb-20c14464bfb7" providerId="ADAL" clId="{25C97D6E-73B0-4140-96CD-2BA9D853D87A}" dt="2024-09-30T05:17:27.204" v="27162" actId="571"/>
          <ac:spMkLst>
            <pc:docMk/>
            <pc:sldMk cId="2311374950" sldId="2147470744"/>
            <ac:spMk id="112" creationId="{1FC11BEF-5DF2-4BD1-4771-001D32369D74}"/>
          </ac:spMkLst>
        </pc:spChg>
        <pc:spChg chg="mod">
          <ac:chgData name="Mathias Vercauteren" userId="fa5be325-c4b1-412f-aabb-20c14464bfb7" providerId="ADAL" clId="{25C97D6E-73B0-4140-96CD-2BA9D853D87A}" dt="2024-09-30T05:17:28.395" v="27163" actId="571"/>
          <ac:spMkLst>
            <pc:docMk/>
            <pc:sldMk cId="2311374950" sldId="2147470744"/>
            <ac:spMk id="115" creationId="{8BDA1E2F-E2BA-B06A-2A2F-18A6177B5B71}"/>
          </ac:spMkLst>
        </pc:spChg>
        <pc:spChg chg="mod">
          <ac:chgData name="Mathias Vercauteren" userId="fa5be325-c4b1-412f-aabb-20c14464bfb7" providerId="ADAL" clId="{25C97D6E-73B0-4140-96CD-2BA9D853D87A}" dt="2024-09-30T05:18:51.091" v="27217" actId="571"/>
          <ac:spMkLst>
            <pc:docMk/>
            <pc:sldMk cId="2311374950" sldId="2147470744"/>
            <ac:spMk id="154" creationId="{7A6960F7-A433-2124-A8E9-EDAB3B8C7C4C}"/>
          </ac:spMkLst>
        </pc:spChg>
        <pc:spChg chg="mod">
          <ac:chgData name="Mathias Vercauteren" userId="fa5be325-c4b1-412f-aabb-20c14464bfb7" providerId="ADAL" clId="{25C97D6E-73B0-4140-96CD-2BA9D853D87A}" dt="2024-09-30T05:18:56.355" v="27218" actId="571"/>
          <ac:spMkLst>
            <pc:docMk/>
            <pc:sldMk cId="2311374950" sldId="2147470744"/>
            <ac:spMk id="157" creationId="{9D61C0DF-EB05-6238-0448-81D23F49EFC3}"/>
          </ac:spMkLst>
        </pc:spChg>
        <pc:grpChg chg="add mod">
          <ac:chgData name="Mathias Vercauteren" userId="fa5be325-c4b1-412f-aabb-20c14464bfb7" providerId="ADAL" clId="{25C97D6E-73B0-4140-96CD-2BA9D853D87A}" dt="2024-09-30T05:15:56.773" v="27122"/>
          <ac:grpSpMkLst>
            <pc:docMk/>
            <pc:sldMk cId="2311374950" sldId="2147470744"/>
            <ac:grpSpMk id="17" creationId="{D8EBA13B-F1A7-F3BC-63D0-46F83503B52E}"/>
          </ac:grpSpMkLst>
        </pc:grpChg>
        <pc:grpChg chg="add mod">
          <ac:chgData name="Mathias Vercauteren" userId="fa5be325-c4b1-412f-aabb-20c14464bfb7" providerId="ADAL" clId="{25C97D6E-73B0-4140-96CD-2BA9D853D87A}" dt="2024-09-30T05:15:56.773" v="27122"/>
          <ac:grpSpMkLst>
            <pc:docMk/>
            <pc:sldMk cId="2311374950" sldId="2147470744"/>
            <ac:grpSpMk id="25" creationId="{7A1BF29E-FFDA-A52D-26EB-5970A8118975}"/>
          </ac:grpSpMkLst>
        </pc:grpChg>
        <pc:grpChg chg="add mod">
          <ac:chgData name="Mathias Vercauteren" userId="fa5be325-c4b1-412f-aabb-20c14464bfb7" providerId="ADAL" clId="{25C97D6E-73B0-4140-96CD-2BA9D853D87A}" dt="2024-09-30T05:15:56.773" v="27122"/>
          <ac:grpSpMkLst>
            <pc:docMk/>
            <pc:sldMk cId="2311374950" sldId="2147470744"/>
            <ac:grpSpMk id="31" creationId="{8A33C00C-F825-8B9B-F766-B6D9506E8687}"/>
          </ac:grpSpMkLst>
        </pc:grpChg>
        <pc:grpChg chg="add mod">
          <ac:chgData name="Mathias Vercauteren" userId="fa5be325-c4b1-412f-aabb-20c14464bfb7" providerId="ADAL" clId="{25C97D6E-73B0-4140-96CD-2BA9D853D87A}" dt="2024-09-30T05:15:56.773" v="27122"/>
          <ac:grpSpMkLst>
            <pc:docMk/>
            <pc:sldMk cId="2311374950" sldId="2147470744"/>
            <ac:grpSpMk id="37" creationId="{E1730595-AD7E-E882-9C8B-E3CBD3162BA9}"/>
          </ac:grpSpMkLst>
        </pc:grpChg>
        <pc:grpChg chg="add mod">
          <ac:chgData name="Mathias Vercauteren" userId="fa5be325-c4b1-412f-aabb-20c14464bfb7" providerId="ADAL" clId="{25C97D6E-73B0-4140-96CD-2BA9D853D87A}" dt="2024-09-30T05:15:56.773" v="27122"/>
          <ac:grpSpMkLst>
            <pc:docMk/>
            <pc:sldMk cId="2311374950" sldId="2147470744"/>
            <ac:grpSpMk id="43" creationId="{81A3085E-6225-56B9-105D-D1B66110B044}"/>
          </ac:grpSpMkLst>
        </pc:grpChg>
        <pc:grpChg chg="add mod">
          <ac:chgData name="Mathias Vercauteren" userId="fa5be325-c4b1-412f-aabb-20c14464bfb7" providerId="ADAL" clId="{25C97D6E-73B0-4140-96CD-2BA9D853D87A}" dt="2024-09-30T05:15:56.773" v="27122"/>
          <ac:grpSpMkLst>
            <pc:docMk/>
            <pc:sldMk cId="2311374950" sldId="2147470744"/>
            <ac:grpSpMk id="81" creationId="{600C9EF1-B740-2513-444C-E246F605EA90}"/>
          </ac:grpSpMkLst>
        </pc:grpChg>
        <pc:grpChg chg="add mod">
          <ac:chgData name="Mathias Vercauteren" userId="fa5be325-c4b1-412f-aabb-20c14464bfb7" providerId="ADAL" clId="{25C97D6E-73B0-4140-96CD-2BA9D853D87A}" dt="2024-09-30T05:15:56.773" v="27122"/>
          <ac:grpSpMkLst>
            <pc:docMk/>
            <pc:sldMk cId="2311374950" sldId="2147470744"/>
            <ac:grpSpMk id="84" creationId="{885BA44F-CEA8-ED73-D7C4-DCE42DDC495D}"/>
          </ac:grpSpMkLst>
        </pc:grpChg>
        <pc:grpChg chg="add mod">
          <ac:chgData name="Mathias Vercauteren" userId="fa5be325-c4b1-412f-aabb-20c14464bfb7" providerId="ADAL" clId="{25C97D6E-73B0-4140-96CD-2BA9D853D87A}" dt="2024-09-30T05:15:56.773" v="27122"/>
          <ac:grpSpMkLst>
            <pc:docMk/>
            <pc:sldMk cId="2311374950" sldId="2147470744"/>
            <ac:grpSpMk id="87" creationId="{99CE083D-1FAC-DF79-444C-B358A8825B88}"/>
          </ac:grpSpMkLst>
        </pc:grpChg>
        <pc:grpChg chg="add mod">
          <ac:chgData name="Mathias Vercauteren" userId="fa5be325-c4b1-412f-aabb-20c14464bfb7" providerId="ADAL" clId="{25C97D6E-73B0-4140-96CD-2BA9D853D87A}" dt="2024-09-30T05:15:56.773" v="27122"/>
          <ac:grpSpMkLst>
            <pc:docMk/>
            <pc:sldMk cId="2311374950" sldId="2147470744"/>
            <ac:grpSpMk id="90" creationId="{2C059800-C639-27FB-3CC7-0408F144C050}"/>
          </ac:grpSpMkLst>
        </pc:grpChg>
        <pc:grpChg chg="add mod">
          <ac:chgData name="Mathias Vercauteren" userId="fa5be325-c4b1-412f-aabb-20c14464bfb7" providerId="ADAL" clId="{25C97D6E-73B0-4140-96CD-2BA9D853D87A}" dt="2024-09-30T05:15:56.773" v="27122"/>
          <ac:grpSpMkLst>
            <pc:docMk/>
            <pc:sldMk cId="2311374950" sldId="2147470744"/>
            <ac:grpSpMk id="93" creationId="{0A079BCC-ACD7-065A-6362-9CD6C1F1E8AF}"/>
          </ac:grpSpMkLst>
        </pc:grpChg>
        <pc:grpChg chg="add mod">
          <ac:chgData name="Mathias Vercauteren" userId="fa5be325-c4b1-412f-aabb-20c14464bfb7" providerId="ADAL" clId="{25C97D6E-73B0-4140-96CD-2BA9D853D87A}" dt="2024-09-30T05:16:54.116" v="27155" actId="1076"/>
          <ac:grpSpMkLst>
            <pc:docMk/>
            <pc:sldMk cId="2311374950" sldId="2147470744"/>
            <ac:grpSpMk id="96" creationId="{BB2D32FC-2508-FD63-CCBC-7CF70F91D7D6}"/>
          </ac:grpSpMkLst>
        </pc:grpChg>
        <pc:grpChg chg="add mod">
          <ac:chgData name="Mathias Vercauteren" userId="fa5be325-c4b1-412f-aabb-20c14464bfb7" providerId="ADAL" clId="{25C97D6E-73B0-4140-96CD-2BA9D853D87A}" dt="2024-09-30T05:16:56.063" v="27156" actId="571"/>
          <ac:grpSpMkLst>
            <pc:docMk/>
            <pc:sldMk cId="2311374950" sldId="2147470744"/>
            <ac:grpSpMk id="99" creationId="{8983D19E-68D4-9DCC-C24C-BA04DF515243}"/>
          </ac:grpSpMkLst>
        </pc:grpChg>
        <pc:grpChg chg="add mod">
          <ac:chgData name="Mathias Vercauteren" userId="fa5be325-c4b1-412f-aabb-20c14464bfb7" providerId="ADAL" clId="{25C97D6E-73B0-4140-96CD-2BA9D853D87A}" dt="2024-09-30T05:16:57.540" v="27157" actId="571"/>
          <ac:grpSpMkLst>
            <pc:docMk/>
            <pc:sldMk cId="2311374950" sldId="2147470744"/>
            <ac:grpSpMk id="102" creationId="{45E9C180-9286-E3EB-BC06-6DB898B6A2C8}"/>
          </ac:grpSpMkLst>
        </pc:grpChg>
        <pc:grpChg chg="add mod">
          <ac:chgData name="Mathias Vercauteren" userId="fa5be325-c4b1-412f-aabb-20c14464bfb7" providerId="ADAL" clId="{25C97D6E-73B0-4140-96CD-2BA9D853D87A}" dt="2024-09-30T05:17:02.410" v="27158" actId="571"/>
          <ac:grpSpMkLst>
            <pc:docMk/>
            <pc:sldMk cId="2311374950" sldId="2147470744"/>
            <ac:grpSpMk id="105" creationId="{06A9C368-B013-12EC-06B5-56B899C6C9B2}"/>
          </ac:grpSpMkLst>
        </pc:grpChg>
        <pc:grpChg chg="add mod">
          <ac:chgData name="Mathias Vercauteren" userId="fa5be325-c4b1-412f-aabb-20c14464bfb7" providerId="ADAL" clId="{25C97D6E-73B0-4140-96CD-2BA9D853D87A}" dt="2024-09-30T05:17:24.924" v="27161" actId="571"/>
          <ac:grpSpMkLst>
            <pc:docMk/>
            <pc:sldMk cId="2311374950" sldId="2147470744"/>
            <ac:grpSpMk id="108" creationId="{03970A3E-C75B-1644-86FD-D4EFE9F95853}"/>
          </ac:grpSpMkLst>
        </pc:grpChg>
        <pc:grpChg chg="add mod">
          <ac:chgData name="Mathias Vercauteren" userId="fa5be325-c4b1-412f-aabb-20c14464bfb7" providerId="ADAL" clId="{25C97D6E-73B0-4140-96CD-2BA9D853D87A}" dt="2024-09-30T05:17:27.204" v="27162" actId="571"/>
          <ac:grpSpMkLst>
            <pc:docMk/>
            <pc:sldMk cId="2311374950" sldId="2147470744"/>
            <ac:grpSpMk id="111" creationId="{EDAE83D6-A2FB-2B74-F0B5-D76F43470531}"/>
          </ac:grpSpMkLst>
        </pc:grpChg>
        <pc:grpChg chg="add mod">
          <ac:chgData name="Mathias Vercauteren" userId="fa5be325-c4b1-412f-aabb-20c14464bfb7" providerId="ADAL" clId="{25C97D6E-73B0-4140-96CD-2BA9D853D87A}" dt="2024-09-30T05:17:28.395" v="27163" actId="571"/>
          <ac:grpSpMkLst>
            <pc:docMk/>
            <pc:sldMk cId="2311374950" sldId="2147470744"/>
            <ac:grpSpMk id="114" creationId="{F2930C32-FB4F-91AE-BD75-A045B9423B9E}"/>
          </ac:grpSpMkLst>
        </pc:grpChg>
        <pc:grpChg chg="add mod">
          <ac:chgData name="Mathias Vercauteren" userId="fa5be325-c4b1-412f-aabb-20c14464bfb7" providerId="ADAL" clId="{25C97D6E-73B0-4140-96CD-2BA9D853D87A}" dt="2024-09-30T05:18:51.091" v="27217" actId="571"/>
          <ac:grpSpMkLst>
            <pc:docMk/>
            <pc:sldMk cId="2311374950" sldId="2147470744"/>
            <ac:grpSpMk id="117" creationId="{62D9762E-BBD1-D194-249B-C97F6371B40E}"/>
          </ac:grpSpMkLst>
        </pc:grpChg>
        <pc:grpChg chg="add mod">
          <ac:chgData name="Mathias Vercauteren" userId="fa5be325-c4b1-412f-aabb-20c14464bfb7" providerId="ADAL" clId="{25C97D6E-73B0-4140-96CD-2BA9D853D87A}" dt="2024-09-30T05:18:56.355" v="27218" actId="571"/>
          <ac:grpSpMkLst>
            <pc:docMk/>
            <pc:sldMk cId="2311374950" sldId="2147470744"/>
            <ac:grpSpMk id="156" creationId="{9ABF742C-F571-51D8-2A98-E66BBD50085E}"/>
          </ac:grpSpMkLst>
        </pc:grpChg>
        <pc:picChg chg="mod">
          <ac:chgData name="Mathias Vercauteren" userId="fa5be325-c4b1-412f-aabb-20c14464bfb7" providerId="ADAL" clId="{25C97D6E-73B0-4140-96CD-2BA9D853D87A}" dt="2024-09-30T05:15:56.773" v="27122"/>
          <ac:picMkLst>
            <pc:docMk/>
            <pc:sldMk cId="2311374950" sldId="2147470744"/>
            <ac:picMk id="23" creationId="{505329FA-ED0C-2B7D-8529-0943BC399C2D}"/>
          </ac:picMkLst>
        </pc:picChg>
        <pc:picChg chg="mod">
          <ac:chgData name="Mathias Vercauteren" userId="fa5be325-c4b1-412f-aabb-20c14464bfb7" providerId="ADAL" clId="{25C97D6E-73B0-4140-96CD-2BA9D853D87A}" dt="2024-09-30T05:15:56.773" v="27122"/>
          <ac:picMkLst>
            <pc:docMk/>
            <pc:sldMk cId="2311374950" sldId="2147470744"/>
            <ac:picMk id="29" creationId="{26701F32-79CE-9571-54B5-FF250FB4CC14}"/>
          </ac:picMkLst>
        </pc:picChg>
        <pc:picChg chg="mod">
          <ac:chgData name="Mathias Vercauteren" userId="fa5be325-c4b1-412f-aabb-20c14464bfb7" providerId="ADAL" clId="{25C97D6E-73B0-4140-96CD-2BA9D853D87A}" dt="2024-09-30T05:15:56.773" v="27122"/>
          <ac:picMkLst>
            <pc:docMk/>
            <pc:sldMk cId="2311374950" sldId="2147470744"/>
            <ac:picMk id="35" creationId="{122D59C8-DB5F-2E7B-11B3-FA06E9BF9358}"/>
          </ac:picMkLst>
        </pc:picChg>
        <pc:picChg chg="mod">
          <ac:chgData name="Mathias Vercauteren" userId="fa5be325-c4b1-412f-aabb-20c14464bfb7" providerId="ADAL" clId="{25C97D6E-73B0-4140-96CD-2BA9D853D87A}" dt="2024-09-30T05:15:56.773" v="27122"/>
          <ac:picMkLst>
            <pc:docMk/>
            <pc:sldMk cId="2311374950" sldId="2147470744"/>
            <ac:picMk id="41" creationId="{47322E90-3C6C-847C-CD14-905033DAF1B4}"/>
          </ac:picMkLst>
        </pc:picChg>
        <pc:picChg chg="mod">
          <ac:chgData name="Mathias Vercauteren" userId="fa5be325-c4b1-412f-aabb-20c14464bfb7" providerId="ADAL" clId="{25C97D6E-73B0-4140-96CD-2BA9D853D87A}" dt="2024-09-30T05:15:56.773" v="27122"/>
          <ac:picMkLst>
            <pc:docMk/>
            <pc:sldMk cId="2311374950" sldId="2147470744"/>
            <ac:picMk id="80" creationId="{0C1ACD51-0F53-D165-F439-71E8C2BE9254}"/>
          </ac:picMkLst>
        </pc:picChg>
        <pc:picChg chg="mod">
          <ac:chgData name="Mathias Vercauteren" userId="fa5be325-c4b1-412f-aabb-20c14464bfb7" providerId="ADAL" clId="{25C97D6E-73B0-4140-96CD-2BA9D853D87A}" dt="2024-09-30T05:15:56.773" v="27122"/>
          <ac:picMkLst>
            <pc:docMk/>
            <pc:sldMk cId="2311374950" sldId="2147470744"/>
            <ac:picMk id="83" creationId="{653F6C20-4D7A-ED5A-C690-E57B4537A640}"/>
          </ac:picMkLst>
        </pc:picChg>
        <pc:picChg chg="mod">
          <ac:chgData name="Mathias Vercauteren" userId="fa5be325-c4b1-412f-aabb-20c14464bfb7" providerId="ADAL" clId="{25C97D6E-73B0-4140-96CD-2BA9D853D87A}" dt="2024-09-30T05:15:56.773" v="27122"/>
          <ac:picMkLst>
            <pc:docMk/>
            <pc:sldMk cId="2311374950" sldId="2147470744"/>
            <ac:picMk id="86" creationId="{97D873F7-98DE-1E27-8B28-636C8E6D7B9F}"/>
          </ac:picMkLst>
        </pc:picChg>
        <pc:picChg chg="mod">
          <ac:chgData name="Mathias Vercauteren" userId="fa5be325-c4b1-412f-aabb-20c14464bfb7" providerId="ADAL" clId="{25C97D6E-73B0-4140-96CD-2BA9D853D87A}" dt="2024-09-30T05:15:56.773" v="27122"/>
          <ac:picMkLst>
            <pc:docMk/>
            <pc:sldMk cId="2311374950" sldId="2147470744"/>
            <ac:picMk id="89" creationId="{B3155311-41DE-92B6-64CF-2B9B852A02CF}"/>
          </ac:picMkLst>
        </pc:picChg>
        <pc:picChg chg="mod">
          <ac:chgData name="Mathias Vercauteren" userId="fa5be325-c4b1-412f-aabb-20c14464bfb7" providerId="ADAL" clId="{25C97D6E-73B0-4140-96CD-2BA9D853D87A}" dt="2024-09-30T05:15:56.773" v="27122"/>
          <ac:picMkLst>
            <pc:docMk/>
            <pc:sldMk cId="2311374950" sldId="2147470744"/>
            <ac:picMk id="92" creationId="{17A2E254-717A-42CB-F86D-CFE9EF82F99B}"/>
          </ac:picMkLst>
        </pc:picChg>
        <pc:picChg chg="mod">
          <ac:chgData name="Mathias Vercauteren" userId="fa5be325-c4b1-412f-aabb-20c14464bfb7" providerId="ADAL" clId="{25C97D6E-73B0-4140-96CD-2BA9D853D87A}" dt="2024-09-30T05:15:56.773" v="27122"/>
          <ac:picMkLst>
            <pc:docMk/>
            <pc:sldMk cId="2311374950" sldId="2147470744"/>
            <ac:picMk id="95" creationId="{3AA61C7E-EF59-3630-3A74-FBAB240300C2}"/>
          </ac:picMkLst>
        </pc:picChg>
        <pc:picChg chg="mod">
          <ac:chgData name="Mathias Vercauteren" userId="fa5be325-c4b1-412f-aabb-20c14464bfb7" providerId="ADAL" clId="{25C97D6E-73B0-4140-96CD-2BA9D853D87A}" dt="2024-09-30T05:16:46.059" v="27152"/>
          <ac:picMkLst>
            <pc:docMk/>
            <pc:sldMk cId="2311374950" sldId="2147470744"/>
            <ac:picMk id="98" creationId="{485B88A0-F8B0-976B-D4C6-6A8FEC746F3B}"/>
          </ac:picMkLst>
        </pc:picChg>
        <pc:picChg chg="mod">
          <ac:chgData name="Mathias Vercauteren" userId="fa5be325-c4b1-412f-aabb-20c14464bfb7" providerId="ADAL" clId="{25C97D6E-73B0-4140-96CD-2BA9D853D87A}" dt="2024-09-30T05:16:56.063" v="27156" actId="571"/>
          <ac:picMkLst>
            <pc:docMk/>
            <pc:sldMk cId="2311374950" sldId="2147470744"/>
            <ac:picMk id="101" creationId="{FE8D97D3-171B-EADD-4276-086CD19A7BE3}"/>
          </ac:picMkLst>
        </pc:picChg>
        <pc:picChg chg="mod">
          <ac:chgData name="Mathias Vercauteren" userId="fa5be325-c4b1-412f-aabb-20c14464bfb7" providerId="ADAL" clId="{25C97D6E-73B0-4140-96CD-2BA9D853D87A}" dt="2024-09-30T05:16:57.540" v="27157" actId="571"/>
          <ac:picMkLst>
            <pc:docMk/>
            <pc:sldMk cId="2311374950" sldId="2147470744"/>
            <ac:picMk id="104" creationId="{47F4AA6B-0839-1DE3-4735-0E659B613812}"/>
          </ac:picMkLst>
        </pc:picChg>
        <pc:picChg chg="mod">
          <ac:chgData name="Mathias Vercauteren" userId="fa5be325-c4b1-412f-aabb-20c14464bfb7" providerId="ADAL" clId="{25C97D6E-73B0-4140-96CD-2BA9D853D87A}" dt="2024-09-30T05:17:02.410" v="27158" actId="571"/>
          <ac:picMkLst>
            <pc:docMk/>
            <pc:sldMk cId="2311374950" sldId="2147470744"/>
            <ac:picMk id="107" creationId="{779CD6ED-483B-07DC-A190-84F8683D836C}"/>
          </ac:picMkLst>
        </pc:picChg>
        <pc:picChg chg="mod">
          <ac:chgData name="Mathias Vercauteren" userId="fa5be325-c4b1-412f-aabb-20c14464bfb7" providerId="ADAL" clId="{25C97D6E-73B0-4140-96CD-2BA9D853D87A}" dt="2024-09-30T05:17:24.924" v="27161" actId="571"/>
          <ac:picMkLst>
            <pc:docMk/>
            <pc:sldMk cId="2311374950" sldId="2147470744"/>
            <ac:picMk id="110" creationId="{3ED98D3F-E9A5-0CAB-84BF-D3C79EBDB0C2}"/>
          </ac:picMkLst>
        </pc:picChg>
        <pc:picChg chg="mod">
          <ac:chgData name="Mathias Vercauteren" userId="fa5be325-c4b1-412f-aabb-20c14464bfb7" providerId="ADAL" clId="{25C97D6E-73B0-4140-96CD-2BA9D853D87A}" dt="2024-09-30T05:17:27.204" v="27162" actId="571"/>
          <ac:picMkLst>
            <pc:docMk/>
            <pc:sldMk cId="2311374950" sldId="2147470744"/>
            <ac:picMk id="113" creationId="{7490B50A-954E-088A-708B-AB60ACD2BD2C}"/>
          </ac:picMkLst>
        </pc:picChg>
        <pc:picChg chg="mod">
          <ac:chgData name="Mathias Vercauteren" userId="fa5be325-c4b1-412f-aabb-20c14464bfb7" providerId="ADAL" clId="{25C97D6E-73B0-4140-96CD-2BA9D853D87A}" dt="2024-09-30T05:17:28.395" v="27163" actId="571"/>
          <ac:picMkLst>
            <pc:docMk/>
            <pc:sldMk cId="2311374950" sldId="2147470744"/>
            <ac:picMk id="116" creationId="{D453E16A-59EC-B45E-FB00-CB7F41F788F1}"/>
          </ac:picMkLst>
        </pc:picChg>
        <pc:picChg chg="mod">
          <ac:chgData name="Mathias Vercauteren" userId="fa5be325-c4b1-412f-aabb-20c14464bfb7" providerId="ADAL" clId="{25C97D6E-73B0-4140-96CD-2BA9D853D87A}" dt="2024-09-30T05:18:51.091" v="27217" actId="571"/>
          <ac:picMkLst>
            <pc:docMk/>
            <pc:sldMk cId="2311374950" sldId="2147470744"/>
            <ac:picMk id="155" creationId="{0862837B-4437-BB50-0D5F-A5A258753FA6}"/>
          </ac:picMkLst>
        </pc:picChg>
        <pc:picChg chg="mod">
          <ac:chgData name="Mathias Vercauteren" userId="fa5be325-c4b1-412f-aabb-20c14464bfb7" providerId="ADAL" clId="{25C97D6E-73B0-4140-96CD-2BA9D853D87A}" dt="2024-09-30T05:18:56.355" v="27218" actId="571"/>
          <ac:picMkLst>
            <pc:docMk/>
            <pc:sldMk cId="2311374950" sldId="2147470744"/>
            <ac:picMk id="158" creationId="{40AA2DA1-5936-E132-17C8-588C64853BD6}"/>
          </ac:picMkLst>
        </pc:picChg>
      </pc:sldChg>
      <pc:sldChg chg="addSp delSp modSp add mod modTransition modAnim">
        <pc:chgData name="Mathias Vercauteren" userId="fa5be325-c4b1-412f-aabb-20c14464bfb7" providerId="ADAL" clId="{25C97D6E-73B0-4140-96CD-2BA9D853D87A}" dt="2024-10-02T17:13:14.143" v="41813"/>
        <pc:sldMkLst>
          <pc:docMk/>
          <pc:sldMk cId="3309851647" sldId="2147470745"/>
        </pc:sldMkLst>
        <pc:spChg chg="mod">
          <ac:chgData name="Mathias Vercauteren" userId="fa5be325-c4b1-412f-aabb-20c14464bfb7" providerId="ADAL" clId="{25C97D6E-73B0-4140-96CD-2BA9D853D87A}" dt="2024-09-30T05:18:26.841" v="27216" actId="1076"/>
          <ac:spMkLst>
            <pc:docMk/>
            <pc:sldMk cId="3309851647" sldId="2147470745"/>
            <ac:spMk id="5" creationId="{5C7A90D9-53BF-813B-A37A-A5D78879EFA8}"/>
          </ac:spMkLst>
        </pc:spChg>
        <pc:spChg chg="add del mod">
          <ac:chgData name="Mathias Vercauteren" userId="fa5be325-c4b1-412f-aabb-20c14464bfb7" providerId="ADAL" clId="{25C97D6E-73B0-4140-96CD-2BA9D853D87A}" dt="2024-09-30T05:19:29.618" v="27234" actId="14100"/>
          <ac:spMkLst>
            <pc:docMk/>
            <pc:sldMk cId="3309851647" sldId="2147470745"/>
            <ac:spMk id="13" creationId="{11341344-881A-657B-ED9E-13E7F3EB99F9}"/>
          </ac:spMkLst>
        </pc:spChg>
        <pc:spChg chg="add mod">
          <ac:chgData name="Mathias Vercauteren" userId="fa5be325-c4b1-412f-aabb-20c14464bfb7" providerId="ADAL" clId="{25C97D6E-73B0-4140-96CD-2BA9D853D87A}" dt="2024-09-30T05:19:09.950" v="27220"/>
          <ac:spMkLst>
            <pc:docMk/>
            <pc:sldMk cId="3309851647" sldId="2147470745"/>
            <ac:spMk id="14" creationId="{C7892E12-CDE4-D074-EE74-E9EC79D398C7}"/>
          </ac:spMkLst>
        </pc:spChg>
        <pc:spChg chg="mod">
          <ac:chgData name="Mathias Vercauteren" userId="fa5be325-c4b1-412f-aabb-20c14464bfb7" providerId="ADAL" clId="{25C97D6E-73B0-4140-96CD-2BA9D853D87A}" dt="2024-09-30T05:17:56.812" v="27181" actId="20577"/>
          <ac:spMkLst>
            <pc:docMk/>
            <pc:sldMk cId="3309851647" sldId="2147470745"/>
            <ac:spMk id="15" creationId="{C32D36DD-10AD-6FB5-4043-C1121033C6F0}"/>
          </ac:spMkLst>
        </pc:spChg>
        <pc:spChg chg="add mod">
          <ac:chgData name="Mathias Vercauteren" userId="fa5be325-c4b1-412f-aabb-20c14464bfb7" providerId="ADAL" clId="{25C97D6E-73B0-4140-96CD-2BA9D853D87A}" dt="2024-09-30T05:19:09.950" v="27220"/>
          <ac:spMkLst>
            <pc:docMk/>
            <pc:sldMk cId="3309851647" sldId="2147470745"/>
            <ac:spMk id="16" creationId="{B1A5311A-AB3D-385A-8F15-4A40389AE7E4}"/>
          </ac:spMkLst>
        </pc:spChg>
        <pc:spChg chg="add mod">
          <ac:chgData name="Mathias Vercauteren" userId="fa5be325-c4b1-412f-aabb-20c14464bfb7" providerId="ADAL" clId="{25C97D6E-73B0-4140-96CD-2BA9D853D87A}" dt="2024-09-30T05:19:09.950" v="27220"/>
          <ac:spMkLst>
            <pc:docMk/>
            <pc:sldMk cId="3309851647" sldId="2147470745"/>
            <ac:spMk id="20" creationId="{C16BB943-82DA-1447-3831-A11B97D84CD5}"/>
          </ac:spMkLst>
        </pc:spChg>
        <pc:spChg chg="add mod">
          <ac:chgData name="Mathias Vercauteren" userId="fa5be325-c4b1-412f-aabb-20c14464bfb7" providerId="ADAL" clId="{25C97D6E-73B0-4140-96CD-2BA9D853D87A}" dt="2024-09-30T05:19:09.950" v="27220"/>
          <ac:spMkLst>
            <pc:docMk/>
            <pc:sldMk cId="3309851647" sldId="2147470745"/>
            <ac:spMk id="22" creationId="{490EA6A6-BEF6-72F9-2CA0-FB4768C471A1}"/>
          </ac:spMkLst>
        </pc:spChg>
        <pc:spChg chg="add mod">
          <ac:chgData name="Mathias Vercauteren" userId="fa5be325-c4b1-412f-aabb-20c14464bfb7" providerId="ADAL" clId="{25C97D6E-73B0-4140-96CD-2BA9D853D87A}" dt="2024-09-30T05:19:09.950" v="27220"/>
          <ac:spMkLst>
            <pc:docMk/>
            <pc:sldMk cId="3309851647" sldId="2147470745"/>
            <ac:spMk id="24" creationId="{4B4F223D-787A-9366-6505-902B61591BE7}"/>
          </ac:spMkLst>
        </pc:spChg>
        <pc:spChg chg="del">
          <ac:chgData name="Mathias Vercauteren" userId="fa5be325-c4b1-412f-aabb-20c14464bfb7" providerId="ADAL" clId="{25C97D6E-73B0-4140-96CD-2BA9D853D87A}" dt="2024-09-30T05:19:09.323" v="27219" actId="478"/>
          <ac:spMkLst>
            <pc:docMk/>
            <pc:sldMk cId="3309851647" sldId="2147470745"/>
            <ac:spMk id="36" creationId="{211B1274-32D8-63C4-33AE-ACC1D9D31886}"/>
          </ac:spMkLst>
        </pc:spChg>
        <pc:spChg chg="del">
          <ac:chgData name="Mathias Vercauteren" userId="fa5be325-c4b1-412f-aabb-20c14464bfb7" providerId="ADAL" clId="{25C97D6E-73B0-4140-96CD-2BA9D853D87A}" dt="2024-09-30T05:19:09.323" v="27219" actId="478"/>
          <ac:spMkLst>
            <pc:docMk/>
            <pc:sldMk cId="3309851647" sldId="2147470745"/>
            <ac:spMk id="38" creationId="{14169BD0-0B7A-3D3A-1091-088EE5451C34}"/>
          </ac:spMkLst>
        </pc:spChg>
        <pc:spChg chg="del">
          <ac:chgData name="Mathias Vercauteren" userId="fa5be325-c4b1-412f-aabb-20c14464bfb7" providerId="ADAL" clId="{25C97D6E-73B0-4140-96CD-2BA9D853D87A}" dt="2024-09-30T05:19:09.323" v="27219" actId="478"/>
          <ac:spMkLst>
            <pc:docMk/>
            <pc:sldMk cId="3309851647" sldId="2147470745"/>
            <ac:spMk id="40" creationId="{ADA5A052-7C1C-83DE-5393-0C13B969E579}"/>
          </ac:spMkLst>
        </pc:spChg>
        <pc:spChg chg="del">
          <ac:chgData name="Mathias Vercauteren" userId="fa5be325-c4b1-412f-aabb-20c14464bfb7" providerId="ADAL" clId="{25C97D6E-73B0-4140-96CD-2BA9D853D87A}" dt="2024-09-30T05:19:09.323" v="27219" actId="478"/>
          <ac:spMkLst>
            <pc:docMk/>
            <pc:sldMk cId="3309851647" sldId="2147470745"/>
            <ac:spMk id="42" creationId="{461B4BD6-241B-09D9-381A-9B5CCA906F56}"/>
          </ac:spMkLst>
        </pc:spChg>
        <pc:spChg chg="del">
          <ac:chgData name="Mathias Vercauteren" userId="fa5be325-c4b1-412f-aabb-20c14464bfb7" providerId="ADAL" clId="{25C97D6E-73B0-4140-96CD-2BA9D853D87A}" dt="2024-09-30T05:19:09.323" v="27219" actId="478"/>
          <ac:spMkLst>
            <pc:docMk/>
            <pc:sldMk cId="3309851647" sldId="2147470745"/>
            <ac:spMk id="44" creationId="{BEDADDDD-0B6B-56CC-2CC0-F3D5FC3ECBBB}"/>
          </ac:spMkLst>
        </pc:spChg>
        <pc:spChg chg="del">
          <ac:chgData name="Mathias Vercauteren" userId="fa5be325-c4b1-412f-aabb-20c14464bfb7" providerId="ADAL" clId="{25C97D6E-73B0-4140-96CD-2BA9D853D87A}" dt="2024-09-30T05:18:23.963" v="27214" actId="478"/>
          <ac:spMkLst>
            <pc:docMk/>
            <pc:sldMk cId="3309851647" sldId="2147470745"/>
            <ac:spMk id="68" creationId="{9D2E990D-6DA3-4891-2920-F84342B6CE84}"/>
          </ac:spMkLst>
        </pc:spChg>
        <pc:spChg chg="del">
          <ac:chgData name="Mathias Vercauteren" userId="fa5be325-c4b1-412f-aabb-20c14464bfb7" providerId="ADAL" clId="{25C97D6E-73B0-4140-96CD-2BA9D853D87A}" dt="2024-09-30T05:19:09.323" v="27219" actId="478"/>
          <ac:spMkLst>
            <pc:docMk/>
            <pc:sldMk cId="3309851647" sldId="2147470745"/>
            <ac:spMk id="69" creationId="{06A7C722-86A5-D69F-FA16-342D5179B3A5}"/>
          </ac:spMkLst>
        </pc:spChg>
        <pc:spChg chg="del">
          <ac:chgData name="Mathias Vercauteren" userId="fa5be325-c4b1-412f-aabb-20c14464bfb7" providerId="ADAL" clId="{25C97D6E-73B0-4140-96CD-2BA9D853D87A}" dt="2024-09-30T05:19:09.323" v="27219" actId="478"/>
          <ac:spMkLst>
            <pc:docMk/>
            <pc:sldMk cId="3309851647" sldId="2147470745"/>
            <ac:spMk id="70" creationId="{47988C17-FBCC-501E-C024-4D6A8948C18D}"/>
          </ac:spMkLst>
        </pc:spChg>
        <pc:spChg chg="del">
          <ac:chgData name="Mathias Vercauteren" userId="fa5be325-c4b1-412f-aabb-20c14464bfb7" providerId="ADAL" clId="{25C97D6E-73B0-4140-96CD-2BA9D853D87A}" dt="2024-09-30T05:19:09.323" v="27219" actId="478"/>
          <ac:spMkLst>
            <pc:docMk/>
            <pc:sldMk cId="3309851647" sldId="2147470745"/>
            <ac:spMk id="71" creationId="{F01CFB2E-6B04-0AF3-808A-C446D81D201B}"/>
          </ac:spMkLst>
        </pc:spChg>
        <pc:spChg chg="del">
          <ac:chgData name="Mathias Vercauteren" userId="fa5be325-c4b1-412f-aabb-20c14464bfb7" providerId="ADAL" clId="{25C97D6E-73B0-4140-96CD-2BA9D853D87A}" dt="2024-09-30T05:19:09.323" v="27219" actId="478"/>
          <ac:spMkLst>
            <pc:docMk/>
            <pc:sldMk cId="3309851647" sldId="2147470745"/>
            <ac:spMk id="72" creationId="{123E5B59-C2D1-C684-ACE4-6A2822D4E8C9}"/>
          </ac:spMkLst>
        </pc:spChg>
        <pc:spChg chg="del">
          <ac:chgData name="Mathias Vercauteren" userId="fa5be325-c4b1-412f-aabb-20c14464bfb7" providerId="ADAL" clId="{25C97D6E-73B0-4140-96CD-2BA9D853D87A}" dt="2024-09-30T05:19:09.323" v="27219" actId="478"/>
          <ac:spMkLst>
            <pc:docMk/>
            <pc:sldMk cId="3309851647" sldId="2147470745"/>
            <ac:spMk id="73" creationId="{734C9964-226E-FCD4-0556-65001BE3B536}"/>
          </ac:spMkLst>
        </pc:spChg>
        <pc:spChg chg="del">
          <ac:chgData name="Mathias Vercauteren" userId="fa5be325-c4b1-412f-aabb-20c14464bfb7" providerId="ADAL" clId="{25C97D6E-73B0-4140-96CD-2BA9D853D87A}" dt="2024-09-30T05:18:21.656" v="27212" actId="478"/>
          <ac:spMkLst>
            <pc:docMk/>
            <pc:sldMk cId="3309851647" sldId="2147470745"/>
            <ac:spMk id="74" creationId="{3EB77F93-45D9-AFA8-165E-80FDB7A69438}"/>
          </ac:spMkLst>
        </pc:spChg>
        <pc:spChg chg="del">
          <ac:chgData name="Mathias Vercauteren" userId="fa5be325-c4b1-412f-aabb-20c14464bfb7" providerId="ADAL" clId="{25C97D6E-73B0-4140-96CD-2BA9D853D87A}" dt="2024-09-30T05:19:09.323" v="27219" actId="478"/>
          <ac:spMkLst>
            <pc:docMk/>
            <pc:sldMk cId="3309851647" sldId="2147470745"/>
            <ac:spMk id="75" creationId="{03273CFB-D40F-6C83-74BB-FD6E4BED01AB}"/>
          </ac:spMkLst>
        </pc:spChg>
        <pc:spChg chg="del">
          <ac:chgData name="Mathias Vercauteren" userId="fa5be325-c4b1-412f-aabb-20c14464bfb7" providerId="ADAL" clId="{25C97D6E-73B0-4140-96CD-2BA9D853D87A}" dt="2024-09-30T05:19:09.323" v="27219" actId="478"/>
          <ac:spMkLst>
            <pc:docMk/>
            <pc:sldMk cId="3309851647" sldId="2147470745"/>
            <ac:spMk id="76" creationId="{C6AADEA4-9AB4-4C91-9170-37C94A143281}"/>
          </ac:spMkLst>
        </pc:spChg>
        <pc:spChg chg="del">
          <ac:chgData name="Mathias Vercauteren" userId="fa5be325-c4b1-412f-aabb-20c14464bfb7" providerId="ADAL" clId="{25C97D6E-73B0-4140-96CD-2BA9D853D87A}" dt="2024-09-30T05:19:09.323" v="27219" actId="478"/>
          <ac:spMkLst>
            <pc:docMk/>
            <pc:sldMk cId="3309851647" sldId="2147470745"/>
            <ac:spMk id="77" creationId="{46ED4786-7CAD-2B1C-DE50-E9C8D96EEB50}"/>
          </ac:spMkLst>
        </pc:spChg>
        <pc:spChg chg="del">
          <ac:chgData name="Mathias Vercauteren" userId="fa5be325-c4b1-412f-aabb-20c14464bfb7" providerId="ADAL" clId="{25C97D6E-73B0-4140-96CD-2BA9D853D87A}" dt="2024-09-30T05:19:09.323" v="27219" actId="478"/>
          <ac:spMkLst>
            <pc:docMk/>
            <pc:sldMk cId="3309851647" sldId="2147470745"/>
            <ac:spMk id="78" creationId="{48B30DEA-F04A-F67D-DD1F-4B620EA00EB8}"/>
          </ac:spMkLst>
        </pc:spChg>
        <pc:spChg chg="del">
          <ac:chgData name="Mathias Vercauteren" userId="fa5be325-c4b1-412f-aabb-20c14464bfb7" providerId="ADAL" clId="{25C97D6E-73B0-4140-96CD-2BA9D853D87A}" dt="2024-09-30T05:19:09.323" v="27219" actId="478"/>
          <ac:spMkLst>
            <pc:docMk/>
            <pc:sldMk cId="3309851647" sldId="2147470745"/>
            <ac:spMk id="118" creationId="{3AF1147A-D5C4-8F59-5505-3B65B8D509CC}"/>
          </ac:spMkLst>
        </pc:spChg>
        <pc:spChg chg="del">
          <ac:chgData name="Mathias Vercauteren" userId="fa5be325-c4b1-412f-aabb-20c14464bfb7" providerId="ADAL" clId="{25C97D6E-73B0-4140-96CD-2BA9D853D87A}" dt="2024-09-30T05:19:09.323" v="27219" actId="478"/>
          <ac:spMkLst>
            <pc:docMk/>
            <pc:sldMk cId="3309851647" sldId="2147470745"/>
            <ac:spMk id="119" creationId="{71545B62-F833-B1CE-DC56-3AC3141FD2F8}"/>
          </ac:spMkLst>
        </pc:spChg>
        <pc:spChg chg="del">
          <ac:chgData name="Mathias Vercauteren" userId="fa5be325-c4b1-412f-aabb-20c14464bfb7" providerId="ADAL" clId="{25C97D6E-73B0-4140-96CD-2BA9D853D87A}" dt="2024-09-30T05:19:09.323" v="27219" actId="478"/>
          <ac:spMkLst>
            <pc:docMk/>
            <pc:sldMk cId="3309851647" sldId="2147470745"/>
            <ac:spMk id="120" creationId="{4055E5D8-03B2-C0FB-C196-E1FDC0055535}"/>
          </ac:spMkLst>
        </pc:spChg>
        <pc:spChg chg="del">
          <ac:chgData name="Mathias Vercauteren" userId="fa5be325-c4b1-412f-aabb-20c14464bfb7" providerId="ADAL" clId="{25C97D6E-73B0-4140-96CD-2BA9D853D87A}" dt="2024-09-30T05:19:09.323" v="27219" actId="478"/>
          <ac:spMkLst>
            <pc:docMk/>
            <pc:sldMk cId="3309851647" sldId="2147470745"/>
            <ac:spMk id="121" creationId="{7205F1B5-C170-FFC1-0018-7799F32F57A7}"/>
          </ac:spMkLst>
        </pc:spChg>
        <pc:spChg chg="del">
          <ac:chgData name="Mathias Vercauteren" userId="fa5be325-c4b1-412f-aabb-20c14464bfb7" providerId="ADAL" clId="{25C97D6E-73B0-4140-96CD-2BA9D853D87A}" dt="2024-09-30T05:19:09.323" v="27219" actId="478"/>
          <ac:spMkLst>
            <pc:docMk/>
            <pc:sldMk cId="3309851647" sldId="2147470745"/>
            <ac:spMk id="122" creationId="{AC83630E-F6C3-5BB3-E52C-D447E7958576}"/>
          </ac:spMkLst>
        </pc:spChg>
        <pc:spChg chg="del">
          <ac:chgData name="Mathias Vercauteren" userId="fa5be325-c4b1-412f-aabb-20c14464bfb7" providerId="ADAL" clId="{25C97D6E-73B0-4140-96CD-2BA9D853D87A}" dt="2024-09-30T05:19:09.323" v="27219" actId="478"/>
          <ac:spMkLst>
            <pc:docMk/>
            <pc:sldMk cId="3309851647" sldId="2147470745"/>
            <ac:spMk id="123" creationId="{FF467BE6-1816-FC7F-06E4-22F7E790C152}"/>
          </ac:spMkLst>
        </pc:spChg>
        <pc:spChg chg="del">
          <ac:chgData name="Mathias Vercauteren" userId="fa5be325-c4b1-412f-aabb-20c14464bfb7" providerId="ADAL" clId="{25C97D6E-73B0-4140-96CD-2BA9D853D87A}" dt="2024-09-30T05:19:09.323" v="27219" actId="478"/>
          <ac:spMkLst>
            <pc:docMk/>
            <pc:sldMk cId="3309851647" sldId="2147470745"/>
            <ac:spMk id="124" creationId="{6F5ACC44-BC9D-8738-BBC8-F727BF8B04CD}"/>
          </ac:spMkLst>
        </pc:spChg>
        <pc:spChg chg="del">
          <ac:chgData name="Mathias Vercauteren" userId="fa5be325-c4b1-412f-aabb-20c14464bfb7" providerId="ADAL" clId="{25C97D6E-73B0-4140-96CD-2BA9D853D87A}" dt="2024-09-30T05:19:09.323" v="27219" actId="478"/>
          <ac:spMkLst>
            <pc:docMk/>
            <pc:sldMk cId="3309851647" sldId="2147470745"/>
            <ac:spMk id="125" creationId="{07325542-5144-107A-F325-727F3251FAB1}"/>
          </ac:spMkLst>
        </pc:spChg>
        <pc:spChg chg="del">
          <ac:chgData name="Mathias Vercauteren" userId="fa5be325-c4b1-412f-aabb-20c14464bfb7" providerId="ADAL" clId="{25C97D6E-73B0-4140-96CD-2BA9D853D87A}" dt="2024-09-30T05:19:09.323" v="27219" actId="478"/>
          <ac:spMkLst>
            <pc:docMk/>
            <pc:sldMk cId="3309851647" sldId="2147470745"/>
            <ac:spMk id="126" creationId="{0497283A-8145-93BB-B157-A5DE31C4977F}"/>
          </ac:spMkLst>
        </pc:spChg>
        <pc:spChg chg="del">
          <ac:chgData name="Mathias Vercauteren" userId="fa5be325-c4b1-412f-aabb-20c14464bfb7" providerId="ADAL" clId="{25C97D6E-73B0-4140-96CD-2BA9D853D87A}" dt="2024-09-30T05:19:09.323" v="27219" actId="478"/>
          <ac:spMkLst>
            <pc:docMk/>
            <pc:sldMk cId="3309851647" sldId="2147470745"/>
            <ac:spMk id="127" creationId="{25F27022-8BD2-59D4-A408-71082E6D3E69}"/>
          </ac:spMkLst>
        </pc:spChg>
        <pc:spChg chg="del">
          <ac:chgData name="Mathias Vercauteren" userId="fa5be325-c4b1-412f-aabb-20c14464bfb7" providerId="ADAL" clId="{25C97D6E-73B0-4140-96CD-2BA9D853D87A}" dt="2024-09-30T05:19:09.323" v="27219" actId="478"/>
          <ac:spMkLst>
            <pc:docMk/>
            <pc:sldMk cId="3309851647" sldId="2147470745"/>
            <ac:spMk id="128" creationId="{95544A48-F8E1-27B1-DBE7-BD4647BF9AA8}"/>
          </ac:spMkLst>
        </pc:spChg>
        <pc:spChg chg="del">
          <ac:chgData name="Mathias Vercauteren" userId="fa5be325-c4b1-412f-aabb-20c14464bfb7" providerId="ADAL" clId="{25C97D6E-73B0-4140-96CD-2BA9D853D87A}" dt="2024-09-30T05:19:09.323" v="27219" actId="478"/>
          <ac:spMkLst>
            <pc:docMk/>
            <pc:sldMk cId="3309851647" sldId="2147470745"/>
            <ac:spMk id="129" creationId="{EA7FC79F-7974-F081-8A69-F79DC4A3B197}"/>
          </ac:spMkLst>
        </pc:spChg>
        <pc:spChg chg="del">
          <ac:chgData name="Mathias Vercauteren" userId="fa5be325-c4b1-412f-aabb-20c14464bfb7" providerId="ADAL" clId="{25C97D6E-73B0-4140-96CD-2BA9D853D87A}" dt="2024-09-30T05:19:09.323" v="27219" actId="478"/>
          <ac:spMkLst>
            <pc:docMk/>
            <pc:sldMk cId="3309851647" sldId="2147470745"/>
            <ac:spMk id="130" creationId="{EE1069BD-2A8F-A3BA-BC59-67C67DA63E0B}"/>
          </ac:spMkLst>
        </pc:spChg>
        <pc:spChg chg="del">
          <ac:chgData name="Mathias Vercauteren" userId="fa5be325-c4b1-412f-aabb-20c14464bfb7" providerId="ADAL" clId="{25C97D6E-73B0-4140-96CD-2BA9D853D87A}" dt="2024-09-30T05:19:09.323" v="27219" actId="478"/>
          <ac:spMkLst>
            <pc:docMk/>
            <pc:sldMk cId="3309851647" sldId="2147470745"/>
            <ac:spMk id="131" creationId="{CC040FFA-750F-2C16-4C40-047E818CE1DC}"/>
          </ac:spMkLst>
        </pc:spChg>
        <pc:spChg chg="del">
          <ac:chgData name="Mathias Vercauteren" userId="fa5be325-c4b1-412f-aabb-20c14464bfb7" providerId="ADAL" clId="{25C97D6E-73B0-4140-96CD-2BA9D853D87A}" dt="2024-09-30T05:19:09.323" v="27219" actId="478"/>
          <ac:spMkLst>
            <pc:docMk/>
            <pc:sldMk cId="3309851647" sldId="2147470745"/>
            <ac:spMk id="132" creationId="{4D3A0DFE-7AD1-E1D0-1BA6-156EBC9E910B}"/>
          </ac:spMkLst>
        </pc:spChg>
        <pc:spChg chg="del">
          <ac:chgData name="Mathias Vercauteren" userId="fa5be325-c4b1-412f-aabb-20c14464bfb7" providerId="ADAL" clId="{25C97D6E-73B0-4140-96CD-2BA9D853D87A}" dt="2024-09-30T05:19:09.323" v="27219" actId="478"/>
          <ac:spMkLst>
            <pc:docMk/>
            <pc:sldMk cId="3309851647" sldId="2147470745"/>
            <ac:spMk id="133" creationId="{497D855E-EAE0-4B60-EBB8-435942637D0B}"/>
          </ac:spMkLst>
        </pc:spChg>
        <pc:spChg chg="del">
          <ac:chgData name="Mathias Vercauteren" userId="fa5be325-c4b1-412f-aabb-20c14464bfb7" providerId="ADAL" clId="{25C97D6E-73B0-4140-96CD-2BA9D853D87A}" dt="2024-09-30T05:19:09.323" v="27219" actId="478"/>
          <ac:spMkLst>
            <pc:docMk/>
            <pc:sldMk cId="3309851647" sldId="2147470745"/>
            <ac:spMk id="134" creationId="{109EE328-6DDD-7FFC-4C3B-7FD6CCBCECA9}"/>
          </ac:spMkLst>
        </pc:spChg>
        <pc:spChg chg="del">
          <ac:chgData name="Mathias Vercauteren" userId="fa5be325-c4b1-412f-aabb-20c14464bfb7" providerId="ADAL" clId="{25C97D6E-73B0-4140-96CD-2BA9D853D87A}" dt="2024-09-30T05:19:09.323" v="27219" actId="478"/>
          <ac:spMkLst>
            <pc:docMk/>
            <pc:sldMk cId="3309851647" sldId="2147470745"/>
            <ac:spMk id="135" creationId="{4DBBEE7C-190F-E98F-04D7-5918059F9A8D}"/>
          </ac:spMkLst>
        </pc:spChg>
        <pc:spChg chg="del">
          <ac:chgData name="Mathias Vercauteren" userId="fa5be325-c4b1-412f-aabb-20c14464bfb7" providerId="ADAL" clId="{25C97D6E-73B0-4140-96CD-2BA9D853D87A}" dt="2024-09-30T05:19:09.323" v="27219" actId="478"/>
          <ac:spMkLst>
            <pc:docMk/>
            <pc:sldMk cId="3309851647" sldId="2147470745"/>
            <ac:spMk id="136" creationId="{89689563-FE66-79C0-B096-2BB9D8877E74}"/>
          </ac:spMkLst>
        </pc:spChg>
        <pc:spChg chg="del">
          <ac:chgData name="Mathias Vercauteren" userId="fa5be325-c4b1-412f-aabb-20c14464bfb7" providerId="ADAL" clId="{25C97D6E-73B0-4140-96CD-2BA9D853D87A}" dt="2024-09-30T05:19:09.323" v="27219" actId="478"/>
          <ac:spMkLst>
            <pc:docMk/>
            <pc:sldMk cId="3309851647" sldId="2147470745"/>
            <ac:spMk id="137" creationId="{528B9A86-9E86-57E0-5EA5-959F2CE73B22}"/>
          </ac:spMkLst>
        </pc:spChg>
        <pc:spChg chg="del">
          <ac:chgData name="Mathias Vercauteren" userId="fa5be325-c4b1-412f-aabb-20c14464bfb7" providerId="ADAL" clId="{25C97D6E-73B0-4140-96CD-2BA9D853D87A}" dt="2024-09-30T05:19:09.323" v="27219" actId="478"/>
          <ac:spMkLst>
            <pc:docMk/>
            <pc:sldMk cId="3309851647" sldId="2147470745"/>
            <ac:spMk id="138" creationId="{E61105AA-E996-CD6C-6978-6DB1F188002F}"/>
          </ac:spMkLst>
        </pc:spChg>
        <pc:spChg chg="del">
          <ac:chgData name="Mathias Vercauteren" userId="fa5be325-c4b1-412f-aabb-20c14464bfb7" providerId="ADAL" clId="{25C97D6E-73B0-4140-96CD-2BA9D853D87A}" dt="2024-09-30T05:19:09.323" v="27219" actId="478"/>
          <ac:spMkLst>
            <pc:docMk/>
            <pc:sldMk cId="3309851647" sldId="2147470745"/>
            <ac:spMk id="139" creationId="{8FE1D97E-E26F-0F02-DE29-04F66143A5BC}"/>
          </ac:spMkLst>
        </pc:spChg>
        <pc:spChg chg="del">
          <ac:chgData name="Mathias Vercauteren" userId="fa5be325-c4b1-412f-aabb-20c14464bfb7" providerId="ADAL" clId="{25C97D6E-73B0-4140-96CD-2BA9D853D87A}" dt="2024-09-30T05:19:09.323" v="27219" actId="478"/>
          <ac:spMkLst>
            <pc:docMk/>
            <pc:sldMk cId="3309851647" sldId="2147470745"/>
            <ac:spMk id="140" creationId="{E4A801C0-0461-B80F-8E8F-E109CA196766}"/>
          </ac:spMkLst>
        </pc:spChg>
        <pc:spChg chg="del">
          <ac:chgData name="Mathias Vercauteren" userId="fa5be325-c4b1-412f-aabb-20c14464bfb7" providerId="ADAL" clId="{25C97D6E-73B0-4140-96CD-2BA9D853D87A}" dt="2024-09-30T05:19:09.323" v="27219" actId="478"/>
          <ac:spMkLst>
            <pc:docMk/>
            <pc:sldMk cId="3309851647" sldId="2147470745"/>
            <ac:spMk id="141" creationId="{2E616D0F-74DA-F986-6E04-D6C6C12B82EA}"/>
          </ac:spMkLst>
        </pc:spChg>
        <pc:spChg chg="del">
          <ac:chgData name="Mathias Vercauteren" userId="fa5be325-c4b1-412f-aabb-20c14464bfb7" providerId="ADAL" clId="{25C97D6E-73B0-4140-96CD-2BA9D853D87A}" dt="2024-09-30T05:19:09.323" v="27219" actId="478"/>
          <ac:spMkLst>
            <pc:docMk/>
            <pc:sldMk cId="3309851647" sldId="2147470745"/>
            <ac:spMk id="142" creationId="{580002AB-44E7-DCAC-0F50-148C0F814723}"/>
          </ac:spMkLst>
        </pc:spChg>
        <pc:spChg chg="del">
          <ac:chgData name="Mathias Vercauteren" userId="fa5be325-c4b1-412f-aabb-20c14464bfb7" providerId="ADAL" clId="{25C97D6E-73B0-4140-96CD-2BA9D853D87A}" dt="2024-09-30T05:19:09.323" v="27219" actId="478"/>
          <ac:spMkLst>
            <pc:docMk/>
            <pc:sldMk cId="3309851647" sldId="2147470745"/>
            <ac:spMk id="143" creationId="{832802E2-0071-9DB7-3535-174B343261ED}"/>
          </ac:spMkLst>
        </pc:spChg>
        <pc:spChg chg="del">
          <ac:chgData name="Mathias Vercauteren" userId="fa5be325-c4b1-412f-aabb-20c14464bfb7" providerId="ADAL" clId="{25C97D6E-73B0-4140-96CD-2BA9D853D87A}" dt="2024-09-30T05:19:09.323" v="27219" actId="478"/>
          <ac:spMkLst>
            <pc:docMk/>
            <pc:sldMk cId="3309851647" sldId="2147470745"/>
            <ac:spMk id="144" creationId="{61BB216B-0034-0B86-9DCF-91FEB62EC21F}"/>
          </ac:spMkLst>
        </pc:spChg>
        <pc:spChg chg="del">
          <ac:chgData name="Mathias Vercauteren" userId="fa5be325-c4b1-412f-aabb-20c14464bfb7" providerId="ADAL" clId="{25C97D6E-73B0-4140-96CD-2BA9D853D87A}" dt="2024-09-30T05:19:09.323" v="27219" actId="478"/>
          <ac:spMkLst>
            <pc:docMk/>
            <pc:sldMk cId="3309851647" sldId="2147470745"/>
            <ac:spMk id="145" creationId="{25855B85-F448-9813-506E-315B1BA8F510}"/>
          </ac:spMkLst>
        </pc:spChg>
        <pc:spChg chg="del">
          <ac:chgData name="Mathias Vercauteren" userId="fa5be325-c4b1-412f-aabb-20c14464bfb7" providerId="ADAL" clId="{25C97D6E-73B0-4140-96CD-2BA9D853D87A}" dt="2024-09-30T05:19:09.323" v="27219" actId="478"/>
          <ac:spMkLst>
            <pc:docMk/>
            <pc:sldMk cId="3309851647" sldId="2147470745"/>
            <ac:spMk id="146" creationId="{CCE49854-CC17-D34A-13CD-1EAACC92734C}"/>
          </ac:spMkLst>
        </pc:spChg>
        <pc:spChg chg="del">
          <ac:chgData name="Mathias Vercauteren" userId="fa5be325-c4b1-412f-aabb-20c14464bfb7" providerId="ADAL" clId="{25C97D6E-73B0-4140-96CD-2BA9D853D87A}" dt="2024-09-30T05:19:09.323" v="27219" actId="478"/>
          <ac:spMkLst>
            <pc:docMk/>
            <pc:sldMk cId="3309851647" sldId="2147470745"/>
            <ac:spMk id="147" creationId="{0CD314DC-4965-EEC2-ACC7-6418236BB6C6}"/>
          </ac:spMkLst>
        </pc:spChg>
        <pc:spChg chg="del">
          <ac:chgData name="Mathias Vercauteren" userId="fa5be325-c4b1-412f-aabb-20c14464bfb7" providerId="ADAL" clId="{25C97D6E-73B0-4140-96CD-2BA9D853D87A}" dt="2024-09-30T05:19:09.323" v="27219" actId="478"/>
          <ac:spMkLst>
            <pc:docMk/>
            <pc:sldMk cId="3309851647" sldId="2147470745"/>
            <ac:spMk id="148" creationId="{567D2BB3-D5D1-9162-0E56-B9045A607561}"/>
          </ac:spMkLst>
        </pc:spChg>
        <pc:spChg chg="del">
          <ac:chgData name="Mathias Vercauteren" userId="fa5be325-c4b1-412f-aabb-20c14464bfb7" providerId="ADAL" clId="{25C97D6E-73B0-4140-96CD-2BA9D853D87A}" dt="2024-09-30T05:19:09.323" v="27219" actId="478"/>
          <ac:spMkLst>
            <pc:docMk/>
            <pc:sldMk cId="3309851647" sldId="2147470745"/>
            <ac:spMk id="149" creationId="{7A56C86F-BEF4-0808-B8E6-57F90C78FDC5}"/>
          </ac:spMkLst>
        </pc:spChg>
        <pc:spChg chg="del">
          <ac:chgData name="Mathias Vercauteren" userId="fa5be325-c4b1-412f-aabb-20c14464bfb7" providerId="ADAL" clId="{25C97D6E-73B0-4140-96CD-2BA9D853D87A}" dt="2024-09-30T05:19:09.323" v="27219" actId="478"/>
          <ac:spMkLst>
            <pc:docMk/>
            <pc:sldMk cId="3309851647" sldId="2147470745"/>
            <ac:spMk id="150" creationId="{B731E80D-1A80-003C-F19C-A06A56B033D4}"/>
          </ac:spMkLst>
        </pc:spChg>
        <pc:spChg chg="del">
          <ac:chgData name="Mathias Vercauteren" userId="fa5be325-c4b1-412f-aabb-20c14464bfb7" providerId="ADAL" clId="{25C97D6E-73B0-4140-96CD-2BA9D853D87A}" dt="2024-09-30T05:19:09.323" v="27219" actId="478"/>
          <ac:spMkLst>
            <pc:docMk/>
            <pc:sldMk cId="3309851647" sldId="2147470745"/>
            <ac:spMk id="151" creationId="{85DF848F-BFA5-6B5F-3A30-D0D712BBB865}"/>
          </ac:spMkLst>
        </pc:spChg>
        <pc:spChg chg="del">
          <ac:chgData name="Mathias Vercauteren" userId="fa5be325-c4b1-412f-aabb-20c14464bfb7" providerId="ADAL" clId="{25C97D6E-73B0-4140-96CD-2BA9D853D87A}" dt="2024-09-30T05:19:09.323" v="27219" actId="478"/>
          <ac:spMkLst>
            <pc:docMk/>
            <pc:sldMk cId="3309851647" sldId="2147470745"/>
            <ac:spMk id="152" creationId="{FF0F03C1-9FF8-C4E8-846A-5863FAF12C97}"/>
          </ac:spMkLst>
        </pc:spChg>
        <pc:spChg chg="del">
          <ac:chgData name="Mathias Vercauteren" userId="fa5be325-c4b1-412f-aabb-20c14464bfb7" providerId="ADAL" clId="{25C97D6E-73B0-4140-96CD-2BA9D853D87A}" dt="2024-09-30T05:19:09.323" v="27219" actId="478"/>
          <ac:spMkLst>
            <pc:docMk/>
            <pc:sldMk cId="3309851647" sldId="2147470745"/>
            <ac:spMk id="153" creationId="{02E40519-34B8-DF27-F8E0-C13C12C27E88}"/>
          </ac:spMkLst>
        </pc:spChg>
        <pc:spChg chg="add mod">
          <ac:chgData name="Mathias Vercauteren" userId="fa5be325-c4b1-412f-aabb-20c14464bfb7" providerId="ADAL" clId="{25C97D6E-73B0-4140-96CD-2BA9D853D87A}" dt="2024-09-30T05:19:09.950" v="27220"/>
          <ac:spMkLst>
            <pc:docMk/>
            <pc:sldMk cId="3309851647" sldId="2147470745"/>
            <ac:spMk id="171" creationId="{20ECAE8E-78EE-5F37-0A5B-F05DD9A0DDC1}"/>
          </ac:spMkLst>
        </pc:spChg>
        <pc:spChg chg="add del mod">
          <ac:chgData name="Mathias Vercauteren" userId="fa5be325-c4b1-412f-aabb-20c14464bfb7" providerId="ADAL" clId="{25C97D6E-73B0-4140-96CD-2BA9D853D87A}" dt="2024-09-30T05:19:34.079" v="27237" actId="478"/>
          <ac:spMkLst>
            <pc:docMk/>
            <pc:sldMk cId="3309851647" sldId="2147470745"/>
            <ac:spMk id="172" creationId="{59D0A65E-1E34-FFA4-194D-D219DE7E7D16}"/>
          </ac:spMkLst>
        </pc:spChg>
        <pc:spChg chg="add del mod">
          <ac:chgData name="Mathias Vercauteren" userId="fa5be325-c4b1-412f-aabb-20c14464bfb7" providerId="ADAL" clId="{25C97D6E-73B0-4140-96CD-2BA9D853D87A}" dt="2024-09-30T05:19:27.229" v="27233" actId="478"/>
          <ac:spMkLst>
            <pc:docMk/>
            <pc:sldMk cId="3309851647" sldId="2147470745"/>
            <ac:spMk id="173" creationId="{BA00707E-7D9A-D787-0D94-690A99FB706B}"/>
          </ac:spMkLst>
        </pc:spChg>
        <pc:spChg chg="add del mod">
          <ac:chgData name="Mathias Vercauteren" userId="fa5be325-c4b1-412f-aabb-20c14464bfb7" providerId="ADAL" clId="{25C97D6E-73B0-4140-96CD-2BA9D853D87A}" dt="2024-09-30T05:19:21.023" v="27227" actId="478"/>
          <ac:spMkLst>
            <pc:docMk/>
            <pc:sldMk cId="3309851647" sldId="2147470745"/>
            <ac:spMk id="174" creationId="{11FDF615-BE8B-A80C-FE69-0B56315EC35B}"/>
          </ac:spMkLst>
        </pc:spChg>
        <pc:spChg chg="add del mod">
          <ac:chgData name="Mathias Vercauteren" userId="fa5be325-c4b1-412f-aabb-20c14464bfb7" providerId="ADAL" clId="{25C97D6E-73B0-4140-96CD-2BA9D853D87A}" dt="2024-09-30T05:19:18.273" v="27222" actId="478"/>
          <ac:spMkLst>
            <pc:docMk/>
            <pc:sldMk cId="3309851647" sldId="2147470745"/>
            <ac:spMk id="175" creationId="{376779E0-4F7E-C977-E052-EDE45B911993}"/>
          </ac:spMkLst>
        </pc:spChg>
        <pc:spChg chg="add del mod">
          <ac:chgData name="Mathias Vercauteren" userId="fa5be325-c4b1-412f-aabb-20c14464bfb7" providerId="ADAL" clId="{25C97D6E-73B0-4140-96CD-2BA9D853D87A}" dt="2024-09-30T05:19:30.404" v="27235" actId="478"/>
          <ac:spMkLst>
            <pc:docMk/>
            <pc:sldMk cId="3309851647" sldId="2147470745"/>
            <ac:spMk id="176" creationId="{95CF9DD8-741C-EED5-ABE9-177059935F86}"/>
          </ac:spMkLst>
        </pc:spChg>
        <pc:spChg chg="add del mod">
          <ac:chgData name="Mathias Vercauteren" userId="fa5be325-c4b1-412f-aabb-20c14464bfb7" providerId="ADAL" clId="{25C97D6E-73B0-4140-96CD-2BA9D853D87A}" dt="2024-09-30T05:19:38.056" v="27244" actId="478"/>
          <ac:spMkLst>
            <pc:docMk/>
            <pc:sldMk cId="3309851647" sldId="2147470745"/>
            <ac:spMk id="177" creationId="{ACD815FA-8910-FB3B-D295-8018EEE4B2AD}"/>
          </ac:spMkLst>
        </pc:spChg>
        <pc:spChg chg="add mod">
          <ac:chgData name="Mathias Vercauteren" userId="fa5be325-c4b1-412f-aabb-20c14464bfb7" providerId="ADAL" clId="{25C97D6E-73B0-4140-96CD-2BA9D853D87A}" dt="2024-09-30T05:19:09.950" v="27220"/>
          <ac:spMkLst>
            <pc:docMk/>
            <pc:sldMk cId="3309851647" sldId="2147470745"/>
            <ac:spMk id="178" creationId="{8EA294E8-6DF9-52F7-9F0D-F7681B78AE95}"/>
          </ac:spMkLst>
        </pc:spChg>
        <pc:spChg chg="add mod">
          <ac:chgData name="Mathias Vercauteren" userId="fa5be325-c4b1-412f-aabb-20c14464bfb7" providerId="ADAL" clId="{25C97D6E-73B0-4140-96CD-2BA9D853D87A}" dt="2024-09-30T05:19:09.950" v="27220"/>
          <ac:spMkLst>
            <pc:docMk/>
            <pc:sldMk cId="3309851647" sldId="2147470745"/>
            <ac:spMk id="179" creationId="{95DBF1D4-02DF-1890-F7F9-CA38A59AC0FC}"/>
          </ac:spMkLst>
        </pc:spChg>
        <pc:spChg chg="add del mod">
          <ac:chgData name="Mathias Vercauteren" userId="fa5be325-c4b1-412f-aabb-20c14464bfb7" providerId="ADAL" clId="{25C97D6E-73B0-4140-96CD-2BA9D853D87A}" dt="2024-09-30T05:19:39.897" v="27247" actId="478"/>
          <ac:spMkLst>
            <pc:docMk/>
            <pc:sldMk cId="3309851647" sldId="2147470745"/>
            <ac:spMk id="180" creationId="{FF964FF7-E65D-09F3-47E6-2418EDADC4D5}"/>
          </ac:spMkLst>
        </pc:spChg>
        <pc:spChg chg="add del mod">
          <ac:chgData name="Mathias Vercauteren" userId="fa5be325-c4b1-412f-aabb-20c14464bfb7" providerId="ADAL" clId="{25C97D6E-73B0-4140-96CD-2BA9D853D87A}" dt="2024-09-30T05:19:39.455" v="27246" actId="478"/>
          <ac:spMkLst>
            <pc:docMk/>
            <pc:sldMk cId="3309851647" sldId="2147470745"/>
            <ac:spMk id="181" creationId="{3E43C642-CA5E-3D27-0713-8E071C934A0A}"/>
          </ac:spMkLst>
        </pc:spChg>
        <pc:spChg chg="add mod">
          <ac:chgData name="Mathias Vercauteren" userId="fa5be325-c4b1-412f-aabb-20c14464bfb7" providerId="ADAL" clId="{25C97D6E-73B0-4140-96CD-2BA9D853D87A}" dt="2024-09-30T05:19:09.950" v="27220"/>
          <ac:spMkLst>
            <pc:docMk/>
            <pc:sldMk cId="3309851647" sldId="2147470745"/>
            <ac:spMk id="182" creationId="{8CC3C878-A44E-9D6E-1458-3E1F1EE101C3}"/>
          </ac:spMkLst>
        </pc:spChg>
        <pc:spChg chg="add mod">
          <ac:chgData name="Mathias Vercauteren" userId="fa5be325-c4b1-412f-aabb-20c14464bfb7" providerId="ADAL" clId="{25C97D6E-73B0-4140-96CD-2BA9D853D87A}" dt="2024-09-30T05:19:09.950" v="27220"/>
          <ac:spMkLst>
            <pc:docMk/>
            <pc:sldMk cId="3309851647" sldId="2147470745"/>
            <ac:spMk id="183" creationId="{C93735C4-DF23-EF9D-06EA-F399BD812722}"/>
          </ac:spMkLst>
        </pc:spChg>
        <pc:spChg chg="add mod">
          <ac:chgData name="Mathias Vercauteren" userId="fa5be325-c4b1-412f-aabb-20c14464bfb7" providerId="ADAL" clId="{25C97D6E-73B0-4140-96CD-2BA9D853D87A}" dt="2024-09-30T05:19:09.950" v="27220"/>
          <ac:spMkLst>
            <pc:docMk/>
            <pc:sldMk cId="3309851647" sldId="2147470745"/>
            <ac:spMk id="184" creationId="{7926E3E5-9542-0893-AC75-78B1E638DF00}"/>
          </ac:spMkLst>
        </pc:spChg>
        <pc:spChg chg="add mod">
          <ac:chgData name="Mathias Vercauteren" userId="fa5be325-c4b1-412f-aabb-20c14464bfb7" providerId="ADAL" clId="{25C97D6E-73B0-4140-96CD-2BA9D853D87A}" dt="2024-09-30T05:19:09.950" v="27220"/>
          <ac:spMkLst>
            <pc:docMk/>
            <pc:sldMk cId="3309851647" sldId="2147470745"/>
            <ac:spMk id="185" creationId="{D15515E2-AB59-0CA1-86BE-88F0CEB33CEC}"/>
          </ac:spMkLst>
        </pc:spChg>
        <pc:spChg chg="add mod">
          <ac:chgData name="Mathias Vercauteren" userId="fa5be325-c4b1-412f-aabb-20c14464bfb7" providerId="ADAL" clId="{25C97D6E-73B0-4140-96CD-2BA9D853D87A}" dt="2024-09-30T05:19:09.950" v="27220"/>
          <ac:spMkLst>
            <pc:docMk/>
            <pc:sldMk cId="3309851647" sldId="2147470745"/>
            <ac:spMk id="186" creationId="{E59E1151-7552-CECA-765B-83923075092E}"/>
          </ac:spMkLst>
        </pc:spChg>
        <pc:spChg chg="add mod">
          <ac:chgData name="Mathias Vercauteren" userId="fa5be325-c4b1-412f-aabb-20c14464bfb7" providerId="ADAL" clId="{25C97D6E-73B0-4140-96CD-2BA9D853D87A}" dt="2024-09-30T05:19:09.950" v="27220"/>
          <ac:spMkLst>
            <pc:docMk/>
            <pc:sldMk cId="3309851647" sldId="2147470745"/>
            <ac:spMk id="187" creationId="{F8D4A3FD-5A24-149A-A4CA-0FAA3CA9AC19}"/>
          </ac:spMkLst>
        </pc:spChg>
        <pc:spChg chg="add mod">
          <ac:chgData name="Mathias Vercauteren" userId="fa5be325-c4b1-412f-aabb-20c14464bfb7" providerId="ADAL" clId="{25C97D6E-73B0-4140-96CD-2BA9D853D87A}" dt="2024-09-30T05:19:09.950" v="27220"/>
          <ac:spMkLst>
            <pc:docMk/>
            <pc:sldMk cId="3309851647" sldId="2147470745"/>
            <ac:spMk id="188" creationId="{550EC283-C51F-47AC-2435-DAD5B8B7DAB6}"/>
          </ac:spMkLst>
        </pc:spChg>
        <pc:spChg chg="add mod">
          <ac:chgData name="Mathias Vercauteren" userId="fa5be325-c4b1-412f-aabb-20c14464bfb7" providerId="ADAL" clId="{25C97D6E-73B0-4140-96CD-2BA9D853D87A}" dt="2024-09-30T05:19:09.950" v="27220"/>
          <ac:spMkLst>
            <pc:docMk/>
            <pc:sldMk cId="3309851647" sldId="2147470745"/>
            <ac:spMk id="189" creationId="{E1C904D8-EEE8-1ACA-9204-2C83FEA42CF2}"/>
          </ac:spMkLst>
        </pc:spChg>
        <pc:spChg chg="add mod">
          <ac:chgData name="Mathias Vercauteren" userId="fa5be325-c4b1-412f-aabb-20c14464bfb7" providerId="ADAL" clId="{25C97D6E-73B0-4140-96CD-2BA9D853D87A}" dt="2024-09-30T05:19:09.950" v="27220"/>
          <ac:spMkLst>
            <pc:docMk/>
            <pc:sldMk cId="3309851647" sldId="2147470745"/>
            <ac:spMk id="190" creationId="{79CE33B0-1E5B-5DA0-0148-37C8E8F247B2}"/>
          </ac:spMkLst>
        </pc:spChg>
        <pc:spChg chg="add mod">
          <ac:chgData name="Mathias Vercauteren" userId="fa5be325-c4b1-412f-aabb-20c14464bfb7" providerId="ADAL" clId="{25C97D6E-73B0-4140-96CD-2BA9D853D87A}" dt="2024-09-30T05:19:09.950" v="27220"/>
          <ac:spMkLst>
            <pc:docMk/>
            <pc:sldMk cId="3309851647" sldId="2147470745"/>
            <ac:spMk id="191" creationId="{C27E68C0-CA61-4CE8-05B8-C13792497843}"/>
          </ac:spMkLst>
        </pc:spChg>
        <pc:spChg chg="add mod">
          <ac:chgData name="Mathias Vercauteren" userId="fa5be325-c4b1-412f-aabb-20c14464bfb7" providerId="ADAL" clId="{25C97D6E-73B0-4140-96CD-2BA9D853D87A}" dt="2024-09-30T05:19:09.950" v="27220"/>
          <ac:spMkLst>
            <pc:docMk/>
            <pc:sldMk cId="3309851647" sldId="2147470745"/>
            <ac:spMk id="192" creationId="{2BC2927F-0AF1-CA97-4A52-422E87811E03}"/>
          </ac:spMkLst>
        </pc:spChg>
        <pc:spChg chg="add mod">
          <ac:chgData name="Mathias Vercauteren" userId="fa5be325-c4b1-412f-aabb-20c14464bfb7" providerId="ADAL" clId="{25C97D6E-73B0-4140-96CD-2BA9D853D87A}" dt="2024-09-30T05:19:09.950" v="27220"/>
          <ac:spMkLst>
            <pc:docMk/>
            <pc:sldMk cId="3309851647" sldId="2147470745"/>
            <ac:spMk id="193" creationId="{F4F00856-CCDD-1BDE-7F70-5292AC1AFB9D}"/>
          </ac:spMkLst>
        </pc:spChg>
        <pc:spChg chg="add mod">
          <ac:chgData name="Mathias Vercauteren" userId="fa5be325-c4b1-412f-aabb-20c14464bfb7" providerId="ADAL" clId="{25C97D6E-73B0-4140-96CD-2BA9D853D87A}" dt="2024-09-30T05:19:09.950" v="27220"/>
          <ac:spMkLst>
            <pc:docMk/>
            <pc:sldMk cId="3309851647" sldId="2147470745"/>
            <ac:spMk id="194" creationId="{AB3C5034-FEE6-4F75-E6C7-ECC9A7F09FA5}"/>
          </ac:spMkLst>
        </pc:spChg>
        <pc:spChg chg="add mod">
          <ac:chgData name="Mathias Vercauteren" userId="fa5be325-c4b1-412f-aabb-20c14464bfb7" providerId="ADAL" clId="{25C97D6E-73B0-4140-96CD-2BA9D853D87A}" dt="2024-09-30T05:19:09.950" v="27220"/>
          <ac:spMkLst>
            <pc:docMk/>
            <pc:sldMk cId="3309851647" sldId="2147470745"/>
            <ac:spMk id="195" creationId="{02D01DA7-F170-C2B5-DE1D-C7709721CB7B}"/>
          </ac:spMkLst>
        </pc:spChg>
        <pc:spChg chg="add mod">
          <ac:chgData name="Mathias Vercauteren" userId="fa5be325-c4b1-412f-aabb-20c14464bfb7" providerId="ADAL" clId="{25C97D6E-73B0-4140-96CD-2BA9D853D87A}" dt="2024-09-30T05:19:09.950" v="27220"/>
          <ac:spMkLst>
            <pc:docMk/>
            <pc:sldMk cId="3309851647" sldId="2147470745"/>
            <ac:spMk id="196" creationId="{1D1DEA03-915A-450E-C822-106AB220D52B}"/>
          </ac:spMkLst>
        </pc:spChg>
        <pc:spChg chg="add mod">
          <ac:chgData name="Mathias Vercauteren" userId="fa5be325-c4b1-412f-aabb-20c14464bfb7" providerId="ADAL" clId="{25C97D6E-73B0-4140-96CD-2BA9D853D87A}" dt="2024-09-30T05:19:09.950" v="27220"/>
          <ac:spMkLst>
            <pc:docMk/>
            <pc:sldMk cId="3309851647" sldId="2147470745"/>
            <ac:spMk id="197" creationId="{456F5F2C-4D64-94BD-DB48-14A0371D7223}"/>
          </ac:spMkLst>
        </pc:spChg>
        <pc:spChg chg="add mod">
          <ac:chgData name="Mathias Vercauteren" userId="fa5be325-c4b1-412f-aabb-20c14464bfb7" providerId="ADAL" clId="{25C97D6E-73B0-4140-96CD-2BA9D853D87A}" dt="2024-09-30T05:19:09.950" v="27220"/>
          <ac:spMkLst>
            <pc:docMk/>
            <pc:sldMk cId="3309851647" sldId="2147470745"/>
            <ac:spMk id="198" creationId="{2B6B1A0E-7E36-0D40-6165-2CF82BF3682B}"/>
          </ac:spMkLst>
        </pc:spChg>
        <pc:spChg chg="add mod">
          <ac:chgData name="Mathias Vercauteren" userId="fa5be325-c4b1-412f-aabb-20c14464bfb7" providerId="ADAL" clId="{25C97D6E-73B0-4140-96CD-2BA9D853D87A}" dt="2024-09-30T05:19:09.950" v="27220"/>
          <ac:spMkLst>
            <pc:docMk/>
            <pc:sldMk cId="3309851647" sldId="2147470745"/>
            <ac:spMk id="199" creationId="{2806D5F6-D83B-8148-7472-41745013E888}"/>
          </ac:spMkLst>
        </pc:spChg>
        <pc:spChg chg="add mod">
          <ac:chgData name="Mathias Vercauteren" userId="fa5be325-c4b1-412f-aabb-20c14464bfb7" providerId="ADAL" clId="{25C97D6E-73B0-4140-96CD-2BA9D853D87A}" dt="2024-09-30T05:19:09.950" v="27220"/>
          <ac:spMkLst>
            <pc:docMk/>
            <pc:sldMk cId="3309851647" sldId="2147470745"/>
            <ac:spMk id="200" creationId="{E15DE229-4D1D-2715-334D-ADEA0EA00918}"/>
          </ac:spMkLst>
        </pc:spChg>
        <pc:spChg chg="add mod">
          <ac:chgData name="Mathias Vercauteren" userId="fa5be325-c4b1-412f-aabb-20c14464bfb7" providerId="ADAL" clId="{25C97D6E-73B0-4140-96CD-2BA9D853D87A}" dt="2024-09-30T05:19:09.950" v="27220"/>
          <ac:spMkLst>
            <pc:docMk/>
            <pc:sldMk cId="3309851647" sldId="2147470745"/>
            <ac:spMk id="201" creationId="{C5B05B8F-7910-7B29-8B17-77022CFFF237}"/>
          </ac:spMkLst>
        </pc:spChg>
        <pc:spChg chg="add mod">
          <ac:chgData name="Mathias Vercauteren" userId="fa5be325-c4b1-412f-aabb-20c14464bfb7" providerId="ADAL" clId="{25C97D6E-73B0-4140-96CD-2BA9D853D87A}" dt="2024-09-30T05:19:09.950" v="27220"/>
          <ac:spMkLst>
            <pc:docMk/>
            <pc:sldMk cId="3309851647" sldId="2147470745"/>
            <ac:spMk id="202" creationId="{C604BEEB-7E33-AD3A-0EB8-D8C569C28F6C}"/>
          </ac:spMkLst>
        </pc:spChg>
        <pc:spChg chg="add mod">
          <ac:chgData name="Mathias Vercauteren" userId="fa5be325-c4b1-412f-aabb-20c14464bfb7" providerId="ADAL" clId="{25C97D6E-73B0-4140-96CD-2BA9D853D87A}" dt="2024-09-30T05:19:09.950" v="27220"/>
          <ac:spMkLst>
            <pc:docMk/>
            <pc:sldMk cId="3309851647" sldId="2147470745"/>
            <ac:spMk id="203" creationId="{F13B08ED-B993-93C5-36B0-FC47323BEDEC}"/>
          </ac:spMkLst>
        </pc:spChg>
        <pc:spChg chg="add mod">
          <ac:chgData name="Mathias Vercauteren" userId="fa5be325-c4b1-412f-aabb-20c14464bfb7" providerId="ADAL" clId="{25C97D6E-73B0-4140-96CD-2BA9D853D87A}" dt="2024-09-30T05:19:09.950" v="27220"/>
          <ac:spMkLst>
            <pc:docMk/>
            <pc:sldMk cId="3309851647" sldId="2147470745"/>
            <ac:spMk id="204" creationId="{98D4C56E-F78C-A338-D75A-FC376A685092}"/>
          </ac:spMkLst>
        </pc:spChg>
        <pc:spChg chg="add mod">
          <ac:chgData name="Mathias Vercauteren" userId="fa5be325-c4b1-412f-aabb-20c14464bfb7" providerId="ADAL" clId="{25C97D6E-73B0-4140-96CD-2BA9D853D87A}" dt="2024-09-30T05:19:09.950" v="27220"/>
          <ac:spMkLst>
            <pc:docMk/>
            <pc:sldMk cId="3309851647" sldId="2147470745"/>
            <ac:spMk id="205" creationId="{F99DBF6E-230A-AB76-DB51-5BC5A1782A75}"/>
          </ac:spMkLst>
        </pc:spChg>
        <pc:spChg chg="add mod">
          <ac:chgData name="Mathias Vercauteren" userId="fa5be325-c4b1-412f-aabb-20c14464bfb7" providerId="ADAL" clId="{25C97D6E-73B0-4140-96CD-2BA9D853D87A}" dt="2024-09-30T05:19:09.950" v="27220"/>
          <ac:spMkLst>
            <pc:docMk/>
            <pc:sldMk cId="3309851647" sldId="2147470745"/>
            <ac:spMk id="206" creationId="{6C25F743-51C0-7675-8A30-B0647D241548}"/>
          </ac:spMkLst>
        </pc:spChg>
        <pc:spChg chg="add mod">
          <ac:chgData name="Mathias Vercauteren" userId="fa5be325-c4b1-412f-aabb-20c14464bfb7" providerId="ADAL" clId="{25C97D6E-73B0-4140-96CD-2BA9D853D87A}" dt="2024-09-30T05:19:09.950" v="27220"/>
          <ac:spMkLst>
            <pc:docMk/>
            <pc:sldMk cId="3309851647" sldId="2147470745"/>
            <ac:spMk id="207" creationId="{3D787A30-DF46-5440-610F-0BD14063DFF2}"/>
          </ac:spMkLst>
        </pc:spChg>
        <pc:spChg chg="add mod">
          <ac:chgData name="Mathias Vercauteren" userId="fa5be325-c4b1-412f-aabb-20c14464bfb7" providerId="ADAL" clId="{25C97D6E-73B0-4140-96CD-2BA9D853D87A}" dt="2024-09-30T05:19:09.950" v="27220"/>
          <ac:spMkLst>
            <pc:docMk/>
            <pc:sldMk cId="3309851647" sldId="2147470745"/>
            <ac:spMk id="208" creationId="{584AA7BE-1569-7FFD-6735-86FCD9995B77}"/>
          </ac:spMkLst>
        </pc:spChg>
        <pc:spChg chg="add mod">
          <ac:chgData name="Mathias Vercauteren" userId="fa5be325-c4b1-412f-aabb-20c14464bfb7" providerId="ADAL" clId="{25C97D6E-73B0-4140-96CD-2BA9D853D87A}" dt="2024-09-30T05:19:09.950" v="27220"/>
          <ac:spMkLst>
            <pc:docMk/>
            <pc:sldMk cId="3309851647" sldId="2147470745"/>
            <ac:spMk id="209" creationId="{E7A85090-5C73-FAD7-A644-24E27274EBBD}"/>
          </ac:spMkLst>
        </pc:spChg>
        <pc:spChg chg="add mod">
          <ac:chgData name="Mathias Vercauteren" userId="fa5be325-c4b1-412f-aabb-20c14464bfb7" providerId="ADAL" clId="{25C97D6E-73B0-4140-96CD-2BA9D853D87A}" dt="2024-09-30T05:19:09.950" v="27220"/>
          <ac:spMkLst>
            <pc:docMk/>
            <pc:sldMk cId="3309851647" sldId="2147470745"/>
            <ac:spMk id="210" creationId="{C3D4483E-3BA1-CB83-8826-CA7A26867058}"/>
          </ac:spMkLst>
        </pc:spChg>
        <pc:spChg chg="add mod">
          <ac:chgData name="Mathias Vercauteren" userId="fa5be325-c4b1-412f-aabb-20c14464bfb7" providerId="ADAL" clId="{25C97D6E-73B0-4140-96CD-2BA9D853D87A}" dt="2024-09-30T05:19:09.950" v="27220"/>
          <ac:spMkLst>
            <pc:docMk/>
            <pc:sldMk cId="3309851647" sldId="2147470745"/>
            <ac:spMk id="211" creationId="{9067EF20-6A69-0692-308C-402328358DE5}"/>
          </ac:spMkLst>
        </pc:spChg>
        <pc:spChg chg="add mod">
          <ac:chgData name="Mathias Vercauteren" userId="fa5be325-c4b1-412f-aabb-20c14464bfb7" providerId="ADAL" clId="{25C97D6E-73B0-4140-96CD-2BA9D853D87A}" dt="2024-09-30T05:19:09.950" v="27220"/>
          <ac:spMkLst>
            <pc:docMk/>
            <pc:sldMk cId="3309851647" sldId="2147470745"/>
            <ac:spMk id="212" creationId="{15312FFE-D1DB-BBCA-FC79-5F24443CE84E}"/>
          </ac:spMkLst>
        </pc:spChg>
        <pc:spChg chg="add mod">
          <ac:chgData name="Mathias Vercauteren" userId="fa5be325-c4b1-412f-aabb-20c14464bfb7" providerId="ADAL" clId="{25C97D6E-73B0-4140-96CD-2BA9D853D87A}" dt="2024-09-30T05:19:09.950" v="27220"/>
          <ac:spMkLst>
            <pc:docMk/>
            <pc:sldMk cId="3309851647" sldId="2147470745"/>
            <ac:spMk id="213" creationId="{BED57178-4124-0E8D-1291-AB156DCE58B9}"/>
          </ac:spMkLst>
        </pc:spChg>
        <pc:spChg chg="add mod">
          <ac:chgData name="Mathias Vercauteren" userId="fa5be325-c4b1-412f-aabb-20c14464bfb7" providerId="ADAL" clId="{25C97D6E-73B0-4140-96CD-2BA9D853D87A}" dt="2024-09-30T05:19:09.950" v="27220"/>
          <ac:spMkLst>
            <pc:docMk/>
            <pc:sldMk cId="3309851647" sldId="2147470745"/>
            <ac:spMk id="214" creationId="{157D1B64-F601-29CE-79C4-97DEAEDA38DC}"/>
          </ac:spMkLst>
        </pc:spChg>
        <pc:spChg chg="add mod">
          <ac:chgData name="Mathias Vercauteren" userId="fa5be325-c4b1-412f-aabb-20c14464bfb7" providerId="ADAL" clId="{25C97D6E-73B0-4140-96CD-2BA9D853D87A}" dt="2024-09-30T05:19:09.950" v="27220"/>
          <ac:spMkLst>
            <pc:docMk/>
            <pc:sldMk cId="3309851647" sldId="2147470745"/>
            <ac:spMk id="215" creationId="{2B9EA25F-8CF9-41B0-C6C9-3B9C2B91AD9E}"/>
          </ac:spMkLst>
        </pc:spChg>
        <pc:spChg chg="add mod">
          <ac:chgData name="Mathias Vercauteren" userId="fa5be325-c4b1-412f-aabb-20c14464bfb7" providerId="ADAL" clId="{25C97D6E-73B0-4140-96CD-2BA9D853D87A}" dt="2024-09-30T05:19:09.950" v="27220"/>
          <ac:spMkLst>
            <pc:docMk/>
            <pc:sldMk cId="3309851647" sldId="2147470745"/>
            <ac:spMk id="216" creationId="{7903F6AB-EC38-98A9-FED8-659F465E98CC}"/>
          </ac:spMkLst>
        </pc:spChg>
        <pc:spChg chg="add mod">
          <ac:chgData name="Mathias Vercauteren" userId="fa5be325-c4b1-412f-aabb-20c14464bfb7" providerId="ADAL" clId="{25C97D6E-73B0-4140-96CD-2BA9D853D87A}" dt="2024-09-30T05:19:09.950" v="27220"/>
          <ac:spMkLst>
            <pc:docMk/>
            <pc:sldMk cId="3309851647" sldId="2147470745"/>
            <ac:spMk id="217" creationId="{61B4E8C4-2F72-95F0-3E4A-EF1CF09C67BA}"/>
          </ac:spMkLst>
        </pc:spChg>
        <pc:spChg chg="mod">
          <ac:chgData name="Mathias Vercauteren" userId="fa5be325-c4b1-412f-aabb-20c14464bfb7" providerId="ADAL" clId="{25C97D6E-73B0-4140-96CD-2BA9D853D87A}" dt="2024-09-30T05:19:09.950" v="27220"/>
          <ac:spMkLst>
            <pc:docMk/>
            <pc:sldMk cId="3309851647" sldId="2147470745"/>
            <ac:spMk id="219" creationId="{E40D2919-6671-3729-DCAE-7962B06DF28C}"/>
          </ac:spMkLst>
        </pc:spChg>
        <pc:spChg chg="mod">
          <ac:chgData name="Mathias Vercauteren" userId="fa5be325-c4b1-412f-aabb-20c14464bfb7" providerId="ADAL" clId="{25C97D6E-73B0-4140-96CD-2BA9D853D87A}" dt="2024-09-30T05:19:09.950" v="27220"/>
          <ac:spMkLst>
            <pc:docMk/>
            <pc:sldMk cId="3309851647" sldId="2147470745"/>
            <ac:spMk id="222" creationId="{62A58823-21D2-BA26-BC29-85DA5C8E64CF}"/>
          </ac:spMkLst>
        </pc:spChg>
        <pc:spChg chg="mod">
          <ac:chgData name="Mathias Vercauteren" userId="fa5be325-c4b1-412f-aabb-20c14464bfb7" providerId="ADAL" clId="{25C97D6E-73B0-4140-96CD-2BA9D853D87A}" dt="2024-09-30T05:19:09.950" v="27220"/>
          <ac:spMkLst>
            <pc:docMk/>
            <pc:sldMk cId="3309851647" sldId="2147470745"/>
            <ac:spMk id="225" creationId="{3C9E99ED-2F9D-30F7-B613-D374828F32A0}"/>
          </ac:spMkLst>
        </pc:spChg>
        <pc:spChg chg="mod">
          <ac:chgData name="Mathias Vercauteren" userId="fa5be325-c4b1-412f-aabb-20c14464bfb7" providerId="ADAL" clId="{25C97D6E-73B0-4140-96CD-2BA9D853D87A}" dt="2024-09-30T05:19:09.950" v="27220"/>
          <ac:spMkLst>
            <pc:docMk/>
            <pc:sldMk cId="3309851647" sldId="2147470745"/>
            <ac:spMk id="228" creationId="{D79E948F-B762-B875-4198-A88074E6763F}"/>
          </ac:spMkLst>
        </pc:spChg>
        <pc:spChg chg="mod">
          <ac:chgData name="Mathias Vercauteren" userId="fa5be325-c4b1-412f-aabb-20c14464bfb7" providerId="ADAL" clId="{25C97D6E-73B0-4140-96CD-2BA9D853D87A}" dt="2024-09-30T05:19:09.950" v="27220"/>
          <ac:spMkLst>
            <pc:docMk/>
            <pc:sldMk cId="3309851647" sldId="2147470745"/>
            <ac:spMk id="231" creationId="{87C45BA1-10C5-A1F3-1265-0F8D943B880D}"/>
          </ac:spMkLst>
        </pc:spChg>
        <pc:spChg chg="mod">
          <ac:chgData name="Mathias Vercauteren" userId="fa5be325-c4b1-412f-aabb-20c14464bfb7" providerId="ADAL" clId="{25C97D6E-73B0-4140-96CD-2BA9D853D87A}" dt="2024-09-30T05:19:09.950" v="27220"/>
          <ac:spMkLst>
            <pc:docMk/>
            <pc:sldMk cId="3309851647" sldId="2147470745"/>
            <ac:spMk id="234" creationId="{DF27D02D-3D41-08CA-BA5F-857E5832895D}"/>
          </ac:spMkLst>
        </pc:spChg>
        <pc:spChg chg="mod">
          <ac:chgData name="Mathias Vercauteren" userId="fa5be325-c4b1-412f-aabb-20c14464bfb7" providerId="ADAL" clId="{25C97D6E-73B0-4140-96CD-2BA9D853D87A}" dt="2024-09-30T05:19:09.950" v="27220"/>
          <ac:spMkLst>
            <pc:docMk/>
            <pc:sldMk cId="3309851647" sldId="2147470745"/>
            <ac:spMk id="237" creationId="{6E96E774-8D33-11C4-877B-1FA70B580C66}"/>
          </ac:spMkLst>
        </pc:spChg>
        <pc:spChg chg="mod">
          <ac:chgData name="Mathias Vercauteren" userId="fa5be325-c4b1-412f-aabb-20c14464bfb7" providerId="ADAL" clId="{25C97D6E-73B0-4140-96CD-2BA9D853D87A}" dt="2024-09-30T05:19:09.950" v="27220"/>
          <ac:spMkLst>
            <pc:docMk/>
            <pc:sldMk cId="3309851647" sldId="2147470745"/>
            <ac:spMk id="240" creationId="{2D7E6882-08CF-8785-FDCA-40A659DCC0FD}"/>
          </ac:spMkLst>
        </pc:spChg>
        <pc:spChg chg="mod">
          <ac:chgData name="Mathias Vercauteren" userId="fa5be325-c4b1-412f-aabb-20c14464bfb7" providerId="ADAL" clId="{25C97D6E-73B0-4140-96CD-2BA9D853D87A}" dt="2024-09-30T05:19:09.950" v="27220"/>
          <ac:spMkLst>
            <pc:docMk/>
            <pc:sldMk cId="3309851647" sldId="2147470745"/>
            <ac:spMk id="243" creationId="{5282F36A-D1B4-F739-EC4F-75AF6A28C48D}"/>
          </ac:spMkLst>
        </pc:spChg>
        <pc:grpChg chg="del">
          <ac:chgData name="Mathias Vercauteren" userId="fa5be325-c4b1-412f-aabb-20c14464bfb7" providerId="ADAL" clId="{25C97D6E-73B0-4140-96CD-2BA9D853D87A}" dt="2024-09-30T05:17:59.155" v="27182" actId="478"/>
          <ac:grpSpMkLst>
            <pc:docMk/>
            <pc:sldMk cId="3309851647" sldId="2147470745"/>
            <ac:grpSpMk id="17" creationId="{D8EBA13B-F1A7-F3BC-63D0-46F83503B52E}"/>
          </ac:grpSpMkLst>
        </pc:grpChg>
        <pc:grpChg chg="del">
          <ac:chgData name="Mathias Vercauteren" userId="fa5be325-c4b1-412f-aabb-20c14464bfb7" providerId="ADAL" clId="{25C97D6E-73B0-4140-96CD-2BA9D853D87A}" dt="2024-09-30T05:17:59.155" v="27182" actId="478"/>
          <ac:grpSpMkLst>
            <pc:docMk/>
            <pc:sldMk cId="3309851647" sldId="2147470745"/>
            <ac:grpSpMk id="25" creationId="{7A1BF29E-FFDA-A52D-26EB-5970A8118975}"/>
          </ac:grpSpMkLst>
        </pc:grpChg>
        <pc:grpChg chg="del">
          <ac:chgData name="Mathias Vercauteren" userId="fa5be325-c4b1-412f-aabb-20c14464bfb7" providerId="ADAL" clId="{25C97D6E-73B0-4140-96CD-2BA9D853D87A}" dt="2024-09-30T05:17:59.155" v="27182" actId="478"/>
          <ac:grpSpMkLst>
            <pc:docMk/>
            <pc:sldMk cId="3309851647" sldId="2147470745"/>
            <ac:grpSpMk id="31" creationId="{8A33C00C-F825-8B9B-F766-B6D9506E8687}"/>
          </ac:grpSpMkLst>
        </pc:grpChg>
        <pc:grpChg chg="del">
          <ac:chgData name="Mathias Vercauteren" userId="fa5be325-c4b1-412f-aabb-20c14464bfb7" providerId="ADAL" clId="{25C97D6E-73B0-4140-96CD-2BA9D853D87A}" dt="2024-09-30T05:17:59.155" v="27182" actId="478"/>
          <ac:grpSpMkLst>
            <pc:docMk/>
            <pc:sldMk cId="3309851647" sldId="2147470745"/>
            <ac:grpSpMk id="37" creationId="{E1730595-AD7E-E882-9C8B-E3CBD3162BA9}"/>
          </ac:grpSpMkLst>
        </pc:grpChg>
        <pc:grpChg chg="del">
          <ac:chgData name="Mathias Vercauteren" userId="fa5be325-c4b1-412f-aabb-20c14464bfb7" providerId="ADAL" clId="{25C97D6E-73B0-4140-96CD-2BA9D853D87A}" dt="2024-09-30T05:17:59.155" v="27182" actId="478"/>
          <ac:grpSpMkLst>
            <pc:docMk/>
            <pc:sldMk cId="3309851647" sldId="2147470745"/>
            <ac:grpSpMk id="43" creationId="{81A3085E-6225-56B9-105D-D1B66110B044}"/>
          </ac:grpSpMkLst>
        </pc:grpChg>
        <pc:grpChg chg="del">
          <ac:chgData name="Mathias Vercauteren" userId="fa5be325-c4b1-412f-aabb-20c14464bfb7" providerId="ADAL" clId="{25C97D6E-73B0-4140-96CD-2BA9D853D87A}" dt="2024-09-30T05:17:59.155" v="27182" actId="478"/>
          <ac:grpSpMkLst>
            <pc:docMk/>
            <pc:sldMk cId="3309851647" sldId="2147470745"/>
            <ac:grpSpMk id="81" creationId="{600C9EF1-B740-2513-444C-E246F605EA90}"/>
          </ac:grpSpMkLst>
        </pc:grpChg>
        <pc:grpChg chg="del">
          <ac:chgData name="Mathias Vercauteren" userId="fa5be325-c4b1-412f-aabb-20c14464bfb7" providerId="ADAL" clId="{25C97D6E-73B0-4140-96CD-2BA9D853D87A}" dt="2024-09-30T05:17:59.155" v="27182" actId="478"/>
          <ac:grpSpMkLst>
            <pc:docMk/>
            <pc:sldMk cId="3309851647" sldId="2147470745"/>
            <ac:grpSpMk id="84" creationId="{885BA44F-CEA8-ED73-D7C4-DCE42DDC495D}"/>
          </ac:grpSpMkLst>
        </pc:grpChg>
        <pc:grpChg chg="del">
          <ac:chgData name="Mathias Vercauteren" userId="fa5be325-c4b1-412f-aabb-20c14464bfb7" providerId="ADAL" clId="{25C97D6E-73B0-4140-96CD-2BA9D853D87A}" dt="2024-09-30T05:17:59.155" v="27182" actId="478"/>
          <ac:grpSpMkLst>
            <pc:docMk/>
            <pc:sldMk cId="3309851647" sldId="2147470745"/>
            <ac:grpSpMk id="87" creationId="{99CE083D-1FAC-DF79-444C-B358A8825B88}"/>
          </ac:grpSpMkLst>
        </pc:grpChg>
        <pc:grpChg chg="del">
          <ac:chgData name="Mathias Vercauteren" userId="fa5be325-c4b1-412f-aabb-20c14464bfb7" providerId="ADAL" clId="{25C97D6E-73B0-4140-96CD-2BA9D853D87A}" dt="2024-09-30T05:17:59.155" v="27182" actId="478"/>
          <ac:grpSpMkLst>
            <pc:docMk/>
            <pc:sldMk cId="3309851647" sldId="2147470745"/>
            <ac:grpSpMk id="90" creationId="{2C059800-C639-27FB-3CC7-0408F144C050}"/>
          </ac:grpSpMkLst>
        </pc:grpChg>
        <pc:grpChg chg="del">
          <ac:chgData name="Mathias Vercauteren" userId="fa5be325-c4b1-412f-aabb-20c14464bfb7" providerId="ADAL" clId="{25C97D6E-73B0-4140-96CD-2BA9D853D87A}" dt="2024-09-30T05:17:59.155" v="27182" actId="478"/>
          <ac:grpSpMkLst>
            <pc:docMk/>
            <pc:sldMk cId="3309851647" sldId="2147470745"/>
            <ac:grpSpMk id="93" creationId="{0A079BCC-ACD7-065A-6362-9CD6C1F1E8AF}"/>
          </ac:grpSpMkLst>
        </pc:grpChg>
        <pc:grpChg chg="del">
          <ac:chgData name="Mathias Vercauteren" userId="fa5be325-c4b1-412f-aabb-20c14464bfb7" providerId="ADAL" clId="{25C97D6E-73B0-4140-96CD-2BA9D853D87A}" dt="2024-09-30T05:19:09.323" v="27219" actId="478"/>
          <ac:grpSpMkLst>
            <pc:docMk/>
            <pc:sldMk cId="3309851647" sldId="2147470745"/>
            <ac:grpSpMk id="96" creationId="{BB2D32FC-2508-FD63-CCBC-7CF70F91D7D6}"/>
          </ac:grpSpMkLst>
        </pc:grpChg>
        <pc:grpChg chg="del">
          <ac:chgData name="Mathias Vercauteren" userId="fa5be325-c4b1-412f-aabb-20c14464bfb7" providerId="ADAL" clId="{25C97D6E-73B0-4140-96CD-2BA9D853D87A}" dt="2024-09-30T05:19:09.323" v="27219" actId="478"/>
          <ac:grpSpMkLst>
            <pc:docMk/>
            <pc:sldMk cId="3309851647" sldId="2147470745"/>
            <ac:grpSpMk id="99" creationId="{8983D19E-68D4-9DCC-C24C-BA04DF515243}"/>
          </ac:grpSpMkLst>
        </pc:grpChg>
        <pc:grpChg chg="del">
          <ac:chgData name="Mathias Vercauteren" userId="fa5be325-c4b1-412f-aabb-20c14464bfb7" providerId="ADAL" clId="{25C97D6E-73B0-4140-96CD-2BA9D853D87A}" dt="2024-09-30T05:19:09.323" v="27219" actId="478"/>
          <ac:grpSpMkLst>
            <pc:docMk/>
            <pc:sldMk cId="3309851647" sldId="2147470745"/>
            <ac:grpSpMk id="102" creationId="{45E9C180-9286-E3EB-BC06-6DB898B6A2C8}"/>
          </ac:grpSpMkLst>
        </pc:grpChg>
        <pc:grpChg chg="del">
          <ac:chgData name="Mathias Vercauteren" userId="fa5be325-c4b1-412f-aabb-20c14464bfb7" providerId="ADAL" clId="{25C97D6E-73B0-4140-96CD-2BA9D853D87A}" dt="2024-09-30T05:19:09.323" v="27219" actId="478"/>
          <ac:grpSpMkLst>
            <pc:docMk/>
            <pc:sldMk cId="3309851647" sldId="2147470745"/>
            <ac:grpSpMk id="105" creationId="{06A9C368-B013-12EC-06B5-56B899C6C9B2}"/>
          </ac:grpSpMkLst>
        </pc:grpChg>
        <pc:grpChg chg="del">
          <ac:chgData name="Mathias Vercauteren" userId="fa5be325-c4b1-412f-aabb-20c14464bfb7" providerId="ADAL" clId="{25C97D6E-73B0-4140-96CD-2BA9D853D87A}" dt="2024-09-30T05:19:09.323" v="27219" actId="478"/>
          <ac:grpSpMkLst>
            <pc:docMk/>
            <pc:sldMk cId="3309851647" sldId="2147470745"/>
            <ac:grpSpMk id="108" creationId="{03970A3E-C75B-1644-86FD-D4EFE9F95853}"/>
          </ac:grpSpMkLst>
        </pc:grpChg>
        <pc:grpChg chg="del">
          <ac:chgData name="Mathias Vercauteren" userId="fa5be325-c4b1-412f-aabb-20c14464bfb7" providerId="ADAL" clId="{25C97D6E-73B0-4140-96CD-2BA9D853D87A}" dt="2024-09-30T05:19:09.323" v="27219" actId="478"/>
          <ac:grpSpMkLst>
            <pc:docMk/>
            <pc:sldMk cId="3309851647" sldId="2147470745"/>
            <ac:grpSpMk id="111" creationId="{EDAE83D6-A2FB-2B74-F0B5-D76F43470531}"/>
          </ac:grpSpMkLst>
        </pc:grpChg>
        <pc:grpChg chg="del">
          <ac:chgData name="Mathias Vercauteren" userId="fa5be325-c4b1-412f-aabb-20c14464bfb7" providerId="ADAL" clId="{25C97D6E-73B0-4140-96CD-2BA9D853D87A}" dt="2024-09-30T05:19:09.323" v="27219" actId="478"/>
          <ac:grpSpMkLst>
            <pc:docMk/>
            <pc:sldMk cId="3309851647" sldId="2147470745"/>
            <ac:grpSpMk id="114" creationId="{F2930C32-FB4F-91AE-BD75-A045B9423B9E}"/>
          </ac:grpSpMkLst>
        </pc:grpChg>
        <pc:grpChg chg="add mod">
          <ac:chgData name="Mathias Vercauteren" userId="fa5be325-c4b1-412f-aabb-20c14464bfb7" providerId="ADAL" clId="{25C97D6E-73B0-4140-96CD-2BA9D853D87A}" dt="2024-09-30T05:19:09.950" v="27220"/>
          <ac:grpSpMkLst>
            <pc:docMk/>
            <pc:sldMk cId="3309851647" sldId="2147470745"/>
            <ac:grpSpMk id="218" creationId="{CB003139-4EE9-51FB-1496-A7CEDFA4015A}"/>
          </ac:grpSpMkLst>
        </pc:grpChg>
        <pc:grpChg chg="add mod">
          <ac:chgData name="Mathias Vercauteren" userId="fa5be325-c4b1-412f-aabb-20c14464bfb7" providerId="ADAL" clId="{25C97D6E-73B0-4140-96CD-2BA9D853D87A}" dt="2024-09-30T05:19:09.950" v="27220"/>
          <ac:grpSpMkLst>
            <pc:docMk/>
            <pc:sldMk cId="3309851647" sldId="2147470745"/>
            <ac:grpSpMk id="221" creationId="{44E2647B-2DF2-2CF7-3ADC-136568BE71E8}"/>
          </ac:grpSpMkLst>
        </pc:grpChg>
        <pc:grpChg chg="add mod">
          <ac:chgData name="Mathias Vercauteren" userId="fa5be325-c4b1-412f-aabb-20c14464bfb7" providerId="ADAL" clId="{25C97D6E-73B0-4140-96CD-2BA9D853D87A}" dt="2024-09-30T05:19:09.950" v="27220"/>
          <ac:grpSpMkLst>
            <pc:docMk/>
            <pc:sldMk cId="3309851647" sldId="2147470745"/>
            <ac:grpSpMk id="224" creationId="{1782A030-B0BD-DC3C-C62F-0964B4DEFD5A}"/>
          </ac:grpSpMkLst>
        </pc:grpChg>
        <pc:grpChg chg="add mod">
          <ac:chgData name="Mathias Vercauteren" userId="fa5be325-c4b1-412f-aabb-20c14464bfb7" providerId="ADAL" clId="{25C97D6E-73B0-4140-96CD-2BA9D853D87A}" dt="2024-09-30T05:19:09.950" v="27220"/>
          <ac:grpSpMkLst>
            <pc:docMk/>
            <pc:sldMk cId="3309851647" sldId="2147470745"/>
            <ac:grpSpMk id="227" creationId="{045FC82E-D5EE-8691-2849-6FF674570CC6}"/>
          </ac:grpSpMkLst>
        </pc:grpChg>
        <pc:grpChg chg="add mod">
          <ac:chgData name="Mathias Vercauteren" userId="fa5be325-c4b1-412f-aabb-20c14464bfb7" providerId="ADAL" clId="{25C97D6E-73B0-4140-96CD-2BA9D853D87A}" dt="2024-09-30T05:19:09.950" v="27220"/>
          <ac:grpSpMkLst>
            <pc:docMk/>
            <pc:sldMk cId="3309851647" sldId="2147470745"/>
            <ac:grpSpMk id="230" creationId="{87ED9ECE-D6BB-9C41-1A78-779EF9282437}"/>
          </ac:grpSpMkLst>
        </pc:grpChg>
        <pc:grpChg chg="add mod">
          <ac:chgData name="Mathias Vercauteren" userId="fa5be325-c4b1-412f-aabb-20c14464bfb7" providerId="ADAL" clId="{25C97D6E-73B0-4140-96CD-2BA9D853D87A}" dt="2024-09-30T05:19:09.950" v="27220"/>
          <ac:grpSpMkLst>
            <pc:docMk/>
            <pc:sldMk cId="3309851647" sldId="2147470745"/>
            <ac:grpSpMk id="233" creationId="{B2228EAF-2D49-E398-8A91-0D51191EFBDA}"/>
          </ac:grpSpMkLst>
        </pc:grpChg>
        <pc:grpChg chg="add mod">
          <ac:chgData name="Mathias Vercauteren" userId="fa5be325-c4b1-412f-aabb-20c14464bfb7" providerId="ADAL" clId="{25C97D6E-73B0-4140-96CD-2BA9D853D87A}" dt="2024-09-30T05:19:09.950" v="27220"/>
          <ac:grpSpMkLst>
            <pc:docMk/>
            <pc:sldMk cId="3309851647" sldId="2147470745"/>
            <ac:grpSpMk id="236" creationId="{C01CE8A6-647D-1948-0C19-FBEE976890CC}"/>
          </ac:grpSpMkLst>
        </pc:grpChg>
        <pc:grpChg chg="add mod">
          <ac:chgData name="Mathias Vercauteren" userId="fa5be325-c4b1-412f-aabb-20c14464bfb7" providerId="ADAL" clId="{25C97D6E-73B0-4140-96CD-2BA9D853D87A}" dt="2024-09-30T05:19:09.950" v="27220"/>
          <ac:grpSpMkLst>
            <pc:docMk/>
            <pc:sldMk cId="3309851647" sldId="2147470745"/>
            <ac:grpSpMk id="239" creationId="{65D52FD3-826D-9AE7-5BBD-B94EAD17367B}"/>
          </ac:grpSpMkLst>
        </pc:grpChg>
        <pc:grpChg chg="add mod">
          <ac:chgData name="Mathias Vercauteren" userId="fa5be325-c4b1-412f-aabb-20c14464bfb7" providerId="ADAL" clId="{25C97D6E-73B0-4140-96CD-2BA9D853D87A}" dt="2024-09-30T05:19:09.950" v="27220"/>
          <ac:grpSpMkLst>
            <pc:docMk/>
            <pc:sldMk cId="3309851647" sldId="2147470745"/>
            <ac:grpSpMk id="242" creationId="{48F003A6-81E2-28BF-B50A-D276BEE5DB54}"/>
          </ac:grpSpMkLst>
        </pc:grpChg>
        <pc:picChg chg="add mod">
          <ac:chgData name="Mathias Vercauteren" userId="fa5be325-c4b1-412f-aabb-20c14464bfb7" providerId="ADAL" clId="{25C97D6E-73B0-4140-96CD-2BA9D853D87A}" dt="2024-09-30T05:19:09.950" v="27220"/>
          <ac:picMkLst>
            <pc:docMk/>
            <pc:sldMk cId="3309851647" sldId="2147470745"/>
            <ac:picMk id="26" creationId="{7798D554-7387-6065-8645-94564A1CB09F}"/>
          </ac:picMkLst>
        </pc:picChg>
        <pc:picChg chg="add del mod">
          <ac:chgData name="Mathias Vercauteren" userId="fa5be325-c4b1-412f-aabb-20c14464bfb7" providerId="ADAL" clId="{25C97D6E-73B0-4140-96CD-2BA9D853D87A}" dt="2024-09-30T05:19:19.923" v="27225" actId="478"/>
          <ac:picMkLst>
            <pc:docMk/>
            <pc:sldMk cId="3309851647" sldId="2147470745"/>
            <ac:picMk id="28" creationId="{4562E5E2-92C8-2197-A596-DB8ACF9EFB07}"/>
          </ac:picMkLst>
        </pc:picChg>
        <pc:picChg chg="add del mod">
          <ac:chgData name="Mathias Vercauteren" userId="fa5be325-c4b1-412f-aabb-20c14464bfb7" providerId="ADAL" clId="{25C97D6E-73B0-4140-96CD-2BA9D853D87A}" dt="2024-09-30T05:19:18.870" v="27223" actId="478"/>
          <ac:picMkLst>
            <pc:docMk/>
            <pc:sldMk cId="3309851647" sldId="2147470745"/>
            <ac:picMk id="30" creationId="{D2780687-209F-B3B2-2DDE-4755423C6FEB}"/>
          </ac:picMkLst>
        </pc:picChg>
        <pc:picChg chg="add del mod">
          <ac:chgData name="Mathias Vercauteren" userId="fa5be325-c4b1-412f-aabb-20c14464bfb7" providerId="ADAL" clId="{25C97D6E-73B0-4140-96CD-2BA9D853D87A}" dt="2024-09-30T05:19:19.341" v="27224" actId="478"/>
          <ac:picMkLst>
            <pc:docMk/>
            <pc:sldMk cId="3309851647" sldId="2147470745"/>
            <ac:picMk id="32" creationId="{6BCC37B4-5671-A6E8-53B0-549C8617A390}"/>
          </ac:picMkLst>
        </pc:picChg>
        <pc:picChg chg="add mod">
          <ac:chgData name="Mathias Vercauteren" userId="fa5be325-c4b1-412f-aabb-20c14464bfb7" providerId="ADAL" clId="{25C97D6E-73B0-4140-96CD-2BA9D853D87A}" dt="2024-09-30T05:19:09.950" v="27220"/>
          <ac:picMkLst>
            <pc:docMk/>
            <pc:sldMk cId="3309851647" sldId="2147470745"/>
            <ac:picMk id="34" creationId="{746C034A-7FFB-1E57-5B4E-E38CD2BCFA31}"/>
          </ac:picMkLst>
        </pc:picChg>
        <pc:picChg chg="del">
          <ac:chgData name="Mathias Vercauteren" userId="fa5be325-c4b1-412f-aabb-20c14464bfb7" providerId="ADAL" clId="{25C97D6E-73B0-4140-96CD-2BA9D853D87A}" dt="2024-09-30T05:19:09.323" v="27219" actId="478"/>
          <ac:picMkLst>
            <pc:docMk/>
            <pc:sldMk cId="3309851647" sldId="2147470745"/>
            <ac:picMk id="45" creationId="{5FBA1415-1AB5-D87C-638F-35B49726362F}"/>
          </ac:picMkLst>
        </pc:picChg>
        <pc:picChg chg="del">
          <ac:chgData name="Mathias Vercauteren" userId="fa5be325-c4b1-412f-aabb-20c14464bfb7" providerId="ADAL" clId="{25C97D6E-73B0-4140-96CD-2BA9D853D87A}" dt="2024-09-30T05:19:09.323" v="27219" actId="478"/>
          <ac:picMkLst>
            <pc:docMk/>
            <pc:sldMk cId="3309851647" sldId="2147470745"/>
            <ac:picMk id="46" creationId="{A454B76E-5A35-77FF-7287-8E5CD9D2CB0E}"/>
          </ac:picMkLst>
        </pc:picChg>
        <pc:picChg chg="del">
          <ac:chgData name="Mathias Vercauteren" userId="fa5be325-c4b1-412f-aabb-20c14464bfb7" providerId="ADAL" clId="{25C97D6E-73B0-4140-96CD-2BA9D853D87A}" dt="2024-09-30T05:19:09.323" v="27219" actId="478"/>
          <ac:picMkLst>
            <pc:docMk/>
            <pc:sldMk cId="3309851647" sldId="2147470745"/>
            <ac:picMk id="47" creationId="{4A78033D-FF84-60D1-496C-0245A2BC56AE}"/>
          </ac:picMkLst>
        </pc:picChg>
        <pc:picChg chg="del">
          <ac:chgData name="Mathias Vercauteren" userId="fa5be325-c4b1-412f-aabb-20c14464bfb7" providerId="ADAL" clId="{25C97D6E-73B0-4140-96CD-2BA9D853D87A}" dt="2024-09-30T05:19:09.323" v="27219" actId="478"/>
          <ac:picMkLst>
            <pc:docMk/>
            <pc:sldMk cId="3309851647" sldId="2147470745"/>
            <ac:picMk id="48" creationId="{ADCCF4EC-3EF3-F0B7-7011-A9910B8EE561}"/>
          </ac:picMkLst>
        </pc:picChg>
        <pc:picChg chg="del">
          <ac:chgData name="Mathias Vercauteren" userId="fa5be325-c4b1-412f-aabb-20c14464bfb7" providerId="ADAL" clId="{25C97D6E-73B0-4140-96CD-2BA9D853D87A}" dt="2024-09-30T05:19:09.323" v="27219" actId="478"/>
          <ac:picMkLst>
            <pc:docMk/>
            <pc:sldMk cId="3309851647" sldId="2147470745"/>
            <ac:picMk id="49" creationId="{1DCE1BC3-4374-293A-246A-C8D7D6912C66}"/>
          </ac:picMkLst>
        </pc:picChg>
        <pc:picChg chg="del">
          <ac:chgData name="Mathias Vercauteren" userId="fa5be325-c4b1-412f-aabb-20c14464bfb7" providerId="ADAL" clId="{25C97D6E-73B0-4140-96CD-2BA9D853D87A}" dt="2024-09-30T05:19:09.323" v="27219" actId="478"/>
          <ac:picMkLst>
            <pc:docMk/>
            <pc:sldMk cId="3309851647" sldId="2147470745"/>
            <ac:picMk id="50" creationId="{52F2AC1D-A722-9438-0D33-9A75BD32A067}"/>
          </ac:picMkLst>
        </pc:picChg>
        <pc:picChg chg="del">
          <ac:chgData name="Mathias Vercauteren" userId="fa5be325-c4b1-412f-aabb-20c14464bfb7" providerId="ADAL" clId="{25C97D6E-73B0-4140-96CD-2BA9D853D87A}" dt="2024-09-30T05:19:09.323" v="27219" actId="478"/>
          <ac:picMkLst>
            <pc:docMk/>
            <pc:sldMk cId="3309851647" sldId="2147470745"/>
            <ac:picMk id="51" creationId="{2CAB5B73-CCB0-16EA-24C8-89866A8CACFF}"/>
          </ac:picMkLst>
        </pc:picChg>
        <pc:picChg chg="del">
          <ac:chgData name="Mathias Vercauteren" userId="fa5be325-c4b1-412f-aabb-20c14464bfb7" providerId="ADAL" clId="{25C97D6E-73B0-4140-96CD-2BA9D853D87A}" dt="2024-09-30T05:19:09.323" v="27219" actId="478"/>
          <ac:picMkLst>
            <pc:docMk/>
            <pc:sldMk cId="3309851647" sldId="2147470745"/>
            <ac:picMk id="52" creationId="{07319E39-BFA2-1113-1EAA-276FF8D3242E}"/>
          </ac:picMkLst>
        </pc:picChg>
        <pc:picChg chg="del">
          <ac:chgData name="Mathias Vercauteren" userId="fa5be325-c4b1-412f-aabb-20c14464bfb7" providerId="ADAL" clId="{25C97D6E-73B0-4140-96CD-2BA9D853D87A}" dt="2024-09-30T05:19:09.323" v="27219" actId="478"/>
          <ac:picMkLst>
            <pc:docMk/>
            <pc:sldMk cId="3309851647" sldId="2147470745"/>
            <ac:picMk id="53" creationId="{69D784C9-0306-A7E0-4921-B1E2D51B7895}"/>
          </ac:picMkLst>
        </pc:picChg>
        <pc:picChg chg="del">
          <ac:chgData name="Mathias Vercauteren" userId="fa5be325-c4b1-412f-aabb-20c14464bfb7" providerId="ADAL" clId="{25C97D6E-73B0-4140-96CD-2BA9D853D87A}" dt="2024-09-30T05:19:09.323" v="27219" actId="478"/>
          <ac:picMkLst>
            <pc:docMk/>
            <pc:sldMk cId="3309851647" sldId="2147470745"/>
            <ac:picMk id="54" creationId="{AB44BD20-DAA4-F1A1-7874-49BDF34EEB90}"/>
          </ac:picMkLst>
        </pc:picChg>
        <pc:picChg chg="del">
          <ac:chgData name="Mathias Vercauteren" userId="fa5be325-c4b1-412f-aabb-20c14464bfb7" providerId="ADAL" clId="{25C97D6E-73B0-4140-96CD-2BA9D853D87A}" dt="2024-09-30T05:19:09.323" v="27219" actId="478"/>
          <ac:picMkLst>
            <pc:docMk/>
            <pc:sldMk cId="3309851647" sldId="2147470745"/>
            <ac:picMk id="55" creationId="{831A3D42-AA4E-1888-940B-C37385D1B0EE}"/>
          </ac:picMkLst>
        </pc:picChg>
        <pc:picChg chg="del">
          <ac:chgData name="Mathias Vercauteren" userId="fa5be325-c4b1-412f-aabb-20c14464bfb7" providerId="ADAL" clId="{25C97D6E-73B0-4140-96CD-2BA9D853D87A}" dt="2024-09-30T05:19:09.323" v="27219" actId="478"/>
          <ac:picMkLst>
            <pc:docMk/>
            <pc:sldMk cId="3309851647" sldId="2147470745"/>
            <ac:picMk id="56" creationId="{9D4D37B5-DFA8-3D28-E110-F044D28BDFE5}"/>
          </ac:picMkLst>
        </pc:picChg>
        <pc:picChg chg="del">
          <ac:chgData name="Mathias Vercauteren" userId="fa5be325-c4b1-412f-aabb-20c14464bfb7" providerId="ADAL" clId="{25C97D6E-73B0-4140-96CD-2BA9D853D87A}" dt="2024-09-30T05:19:09.323" v="27219" actId="478"/>
          <ac:picMkLst>
            <pc:docMk/>
            <pc:sldMk cId="3309851647" sldId="2147470745"/>
            <ac:picMk id="57" creationId="{DF63909A-82CC-37DE-17B3-A78964308517}"/>
          </ac:picMkLst>
        </pc:picChg>
        <pc:picChg chg="del">
          <ac:chgData name="Mathias Vercauteren" userId="fa5be325-c4b1-412f-aabb-20c14464bfb7" providerId="ADAL" clId="{25C97D6E-73B0-4140-96CD-2BA9D853D87A}" dt="2024-09-30T05:19:09.323" v="27219" actId="478"/>
          <ac:picMkLst>
            <pc:docMk/>
            <pc:sldMk cId="3309851647" sldId="2147470745"/>
            <ac:picMk id="58" creationId="{3CE5FECC-B197-68CA-6383-59864032E8F5}"/>
          </ac:picMkLst>
        </pc:picChg>
        <pc:picChg chg="del">
          <ac:chgData name="Mathias Vercauteren" userId="fa5be325-c4b1-412f-aabb-20c14464bfb7" providerId="ADAL" clId="{25C97D6E-73B0-4140-96CD-2BA9D853D87A}" dt="2024-09-30T05:19:09.323" v="27219" actId="478"/>
          <ac:picMkLst>
            <pc:docMk/>
            <pc:sldMk cId="3309851647" sldId="2147470745"/>
            <ac:picMk id="59" creationId="{7763EF7D-5FBC-5682-A126-D4F1009E6D52}"/>
          </ac:picMkLst>
        </pc:picChg>
        <pc:picChg chg="del">
          <ac:chgData name="Mathias Vercauteren" userId="fa5be325-c4b1-412f-aabb-20c14464bfb7" providerId="ADAL" clId="{25C97D6E-73B0-4140-96CD-2BA9D853D87A}" dt="2024-09-30T05:18:21.096" v="27211" actId="478"/>
          <ac:picMkLst>
            <pc:docMk/>
            <pc:sldMk cId="3309851647" sldId="2147470745"/>
            <ac:picMk id="60" creationId="{EDC07E8E-E126-CBCE-0F81-08C387BDA04A}"/>
          </ac:picMkLst>
        </pc:picChg>
        <pc:picChg chg="del">
          <ac:chgData name="Mathias Vercauteren" userId="fa5be325-c4b1-412f-aabb-20c14464bfb7" providerId="ADAL" clId="{25C97D6E-73B0-4140-96CD-2BA9D853D87A}" dt="2024-09-30T05:18:22.118" v="27213" actId="478"/>
          <ac:picMkLst>
            <pc:docMk/>
            <pc:sldMk cId="3309851647" sldId="2147470745"/>
            <ac:picMk id="61" creationId="{ED0B8B3F-48E2-4882-3946-3E6DC9A122C0}"/>
          </ac:picMkLst>
        </pc:picChg>
        <pc:picChg chg="del">
          <ac:chgData name="Mathias Vercauteren" userId="fa5be325-c4b1-412f-aabb-20c14464bfb7" providerId="ADAL" clId="{25C97D6E-73B0-4140-96CD-2BA9D853D87A}" dt="2024-09-30T05:19:09.323" v="27219" actId="478"/>
          <ac:picMkLst>
            <pc:docMk/>
            <pc:sldMk cId="3309851647" sldId="2147470745"/>
            <ac:picMk id="62" creationId="{121614AE-C642-9EC0-7104-1ACA7CF4A26C}"/>
          </ac:picMkLst>
        </pc:picChg>
        <pc:picChg chg="del">
          <ac:chgData name="Mathias Vercauteren" userId="fa5be325-c4b1-412f-aabb-20c14464bfb7" providerId="ADAL" clId="{25C97D6E-73B0-4140-96CD-2BA9D853D87A}" dt="2024-09-30T05:19:09.323" v="27219" actId="478"/>
          <ac:picMkLst>
            <pc:docMk/>
            <pc:sldMk cId="3309851647" sldId="2147470745"/>
            <ac:picMk id="63" creationId="{A866B072-BC4C-A2E8-E504-A95D18686473}"/>
          </ac:picMkLst>
        </pc:picChg>
        <pc:picChg chg="del">
          <ac:chgData name="Mathias Vercauteren" userId="fa5be325-c4b1-412f-aabb-20c14464bfb7" providerId="ADAL" clId="{25C97D6E-73B0-4140-96CD-2BA9D853D87A}" dt="2024-09-30T05:19:09.323" v="27219" actId="478"/>
          <ac:picMkLst>
            <pc:docMk/>
            <pc:sldMk cId="3309851647" sldId="2147470745"/>
            <ac:picMk id="64" creationId="{F68FCC2D-C441-DE57-2030-5FB743839176}"/>
          </ac:picMkLst>
        </pc:picChg>
        <pc:picChg chg="del">
          <ac:chgData name="Mathias Vercauteren" userId="fa5be325-c4b1-412f-aabb-20c14464bfb7" providerId="ADAL" clId="{25C97D6E-73B0-4140-96CD-2BA9D853D87A}" dt="2024-09-30T05:19:09.323" v="27219" actId="478"/>
          <ac:picMkLst>
            <pc:docMk/>
            <pc:sldMk cId="3309851647" sldId="2147470745"/>
            <ac:picMk id="65" creationId="{92D1B334-4642-45B4-3D8F-D86DA1F72073}"/>
          </ac:picMkLst>
        </pc:picChg>
        <pc:picChg chg="del">
          <ac:chgData name="Mathias Vercauteren" userId="fa5be325-c4b1-412f-aabb-20c14464bfb7" providerId="ADAL" clId="{25C97D6E-73B0-4140-96CD-2BA9D853D87A}" dt="2024-09-30T05:19:09.323" v="27219" actId="478"/>
          <ac:picMkLst>
            <pc:docMk/>
            <pc:sldMk cId="3309851647" sldId="2147470745"/>
            <ac:picMk id="66" creationId="{470C906A-837F-FD2A-EC86-80EF2FE0AE49}"/>
          </ac:picMkLst>
        </pc:picChg>
        <pc:picChg chg="del">
          <ac:chgData name="Mathias Vercauteren" userId="fa5be325-c4b1-412f-aabb-20c14464bfb7" providerId="ADAL" clId="{25C97D6E-73B0-4140-96CD-2BA9D853D87A}" dt="2024-09-30T05:19:09.323" v="27219" actId="478"/>
          <ac:picMkLst>
            <pc:docMk/>
            <pc:sldMk cId="3309851647" sldId="2147470745"/>
            <ac:picMk id="67" creationId="{8A89A08E-4B61-9A81-9A93-2502CEB3D077}"/>
          </ac:picMkLst>
        </pc:picChg>
        <pc:picChg chg="add mod">
          <ac:chgData name="Mathias Vercauteren" userId="fa5be325-c4b1-412f-aabb-20c14464bfb7" providerId="ADAL" clId="{25C97D6E-73B0-4140-96CD-2BA9D853D87A}" dt="2024-09-30T05:19:09.950" v="27220"/>
          <ac:picMkLst>
            <pc:docMk/>
            <pc:sldMk cId="3309851647" sldId="2147470745"/>
            <ac:picMk id="117" creationId="{B09805ED-7444-4718-D095-972486A116A9}"/>
          </ac:picMkLst>
        </pc:picChg>
        <pc:picChg chg="add del mod">
          <ac:chgData name="Mathias Vercauteren" userId="fa5be325-c4b1-412f-aabb-20c14464bfb7" providerId="ADAL" clId="{25C97D6E-73B0-4140-96CD-2BA9D853D87A}" dt="2024-09-30T05:19:35.651" v="27240" actId="478"/>
          <ac:picMkLst>
            <pc:docMk/>
            <pc:sldMk cId="3309851647" sldId="2147470745"/>
            <ac:picMk id="154" creationId="{61F54BA4-1D03-6B60-DFF4-D4A65C57364B}"/>
          </ac:picMkLst>
        </pc:picChg>
        <pc:picChg chg="add mod">
          <ac:chgData name="Mathias Vercauteren" userId="fa5be325-c4b1-412f-aabb-20c14464bfb7" providerId="ADAL" clId="{25C97D6E-73B0-4140-96CD-2BA9D853D87A}" dt="2024-09-30T05:19:09.950" v="27220"/>
          <ac:picMkLst>
            <pc:docMk/>
            <pc:sldMk cId="3309851647" sldId="2147470745"/>
            <ac:picMk id="155" creationId="{9573BFDB-FD7B-8A01-A5C6-6D5C41170A46}"/>
          </ac:picMkLst>
        </pc:picChg>
        <pc:picChg chg="add del mod">
          <ac:chgData name="Mathias Vercauteren" userId="fa5be325-c4b1-412f-aabb-20c14464bfb7" providerId="ADAL" clId="{25C97D6E-73B0-4140-96CD-2BA9D853D87A}" dt="2024-09-30T05:19:36.185" v="27241" actId="478"/>
          <ac:picMkLst>
            <pc:docMk/>
            <pc:sldMk cId="3309851647" sldId="2147470745"/>
            <ac:picMk id="156" creationId="{8B44D748-7783-4360-6941-72EAB1D28E4C}"/>
          </ac:picMkLst>
        </pc:picChg>
        <pc:picChg chg="add del mod">
          <ac:chgData name="Mathias Vercauteren" userId="fa5be325-c4b1-412f-aabb-20c14464bfb7" providerId="ADAL" clId="{25C97D6E-73B0-4140-96CD-2BA9D853D87A}" dt="2024-09-30T05:19:35.196" v="27239" actId="478"/>
          <ac:picMkLst>
            <pc:docMk/>
            <pc:sldMk cId="3309851647" sldId="2147470745"/>
            <ac:picMk id="157" creationId="{F9141F55-0B2C-2354-8565-2D4B85E82E01}"/>
          </ac:picMkLst>
        </pc:picChg>
        <pc:picChg chg="add del mod">
          <ac:chgData name="Mathias Vercauteren" userId="fa5be325-c4b1-412f-aabb-20c14464bfb7" providerId="ADAL" clId="{25C97D6E-73B0-4140-96CD-2BA9D853D87A}" dt="2024-09-30T05:19:34.646" v="27238" actId="478"/>
          <ac:picMkLst>
            <pc:docMk/>
            <pc:sldMk cId="3309851647" sldId="2147470745"/>
            <ac:picMk id="158" creationId="{92000365-C9C6-534E-FA12-257847882523}"/>
          </ac:picMkLst>
        </pc:picChg>
        <pc:picChg chg="add del mod">
          <ac:chgData name="Mathias Vercauteren" userId="fa5be325-c4b1-412f-aabb-20c14464bfb7" providerId="ADAL" clId="{25C97D6E-73B0-4140-96CD-2BA9D853D87A}" dt="2024-09-30T05:19:34.079" v="27237" actId="478"/>
          <ac:picMkLst>
            <pc:docMk/>
            <pc:sldMk cId="3309851647" sldId="2147470745"/>
            <ac:picMk id="159" creationId="{6291463F-CCDC-38AD-4871-4C75B4EEF76C}"/>
          </ac:picMkLst>
        </pc:picChg>
        <pc:picChg chg="add del mod">
          <ac:chgData name="Mathias Vercauteren" userId="fa5be325-c4b1-412f-aabb-20c14464bfb7" providerId="ADAL" clId="{25C97D6E-73B0-4140-96CD-2BA9D853D87A}" dt="2024-09-30T05:19:36.726" v="27242" actId="478"/>
          <ac:picMkLst>
            <pc:docMk/>
            <pc:sldMk cId="3309851647" sldId="2147470745"/>
            <ac:picMk id="160" creationId="{2407330C-E4DE-3567-0074-96093CF69B4A}"/>
          </ac:picMkLst>
        </pc:picChg>
        <pc:picChg chg="add del mod">
          <ac:chgData name="Mathias Vercauteren" userId="fa5be325-c4b1-412f-aabb-20c14464bfb7" providerId="ADAL" clId="{25C97D6E-73B0-4140-96CD-2BA9D853D87A}" dt="2024-09-30T05:19:20.472" v="27226" actId="478"/>
          <ac:picMkLst>
            <pc:docMk/>
            <pc:sldMk cId="3309851647" sldId="2147470745"/>
            <ac:picMk id="161" creationId="{9350FDFF-6C8C-A315-CAD1-63BC5A73262D}"/>
          </ac:picMkLst>
        </pc:picChg>
        <pc:picChg chg="add del mod">
          <ac:chgData name="Mathias Vercauteren" userId="fa5be325-c4b1-412f-aabb-20c14464bfb7" providerId="ADAL" clId="{25C97D6E-73B0-4140-96CD-2BA9D853D87A}" dt="2024-09-30T05:19:22.970" v="27229" actId="478"/>
          <ac:picMkLst>
            <pc:docMk/>
            <pc:sldMk cId="3309851647" sldId="2147470745"/>
            <ac:picMk id="162" creationId="{7C05CD51-C9F7-1EA5-7402-B092F5DFA534}"/>
          </ac:picMkLst>
        </pc:picChg>
        <pc:picChg chg="add del mod">
          <ac:chgData name="Mathias Vercauteren" userId="fa5be325-c4b1-412f-aabb-20c14464bfb7" providerId="ADAL" clId="{25C97D6E-73B0-4140-96CD-2BA9D853D87A}" dt="2024-09-30T05:19:38.763" v="27245" actId="478"/>
          <ac:picMkLst>
            <pc:docMk/>
            <pc:sldMk cId="3309851647" sldId="2147470745"/>
            <ac:picMk id="163" creationId="{39EF2220-E160-1B17-DACE-EA884635D23E}"/>
          </ac:picMkLst>
        </pc:picChg>
        <pc:picChg chg="add del mod">
          <ac:chgData name="Mathias Vercauteren" userId="fa5be325-c4b1-412f-aabb-20c14464bfb7" providerId="ADAL" clId="{25C97D6E-73B0-4140-96CD-2BA9D853D87A}" dt="2024-09-30T05:19:37.521" v="27243" actId="478"/>
          <ac:picMkLst>
            <pc:docMk/>
            <pc:sldMk cId="3309851647" sldId="2147470745"/>
            <ac:picMk id="164" creationId="{FF493774-AE03-F11B-261D-536DAB0FBDBA}"/>
          </ac:picMkLst>
        </pc:picChg>
        <pc:picChg chg="add mod">
          <ac:chgData name="Mathias Vercauteren" userId="fa5be325-c4b1-412f-aabb-20c14464bfb7" providerId="ADAL" clId="{25C97D6E-73B0-4140-96CD-2BA9D853D87A}" dt="2024-09-30T05:19:09.950" v="27220"/>
          <ac:picMkLst>
            <pc:docMk/>
            <pc:sldMk cId="3309851647" sldId="2147470745"/>
            <ac:picMk id="165" creationId="{BE9B38A3-6AEC-8C1C-5509-092997154BAC}"/>
          </ac:picMkLst>
        </pc:picChg>
        <pc:picChg chg="add del mod">
          <ac:chgData name="Mathias Vercauteren" userId="fa5be325-c4b1-412f-aabb-20c14464bfb7" providerId="ADAL" clId="{25C97D6E-73B0-4140-96CD-2BA9D853D87A}" dt="2024-09-30T05:19:30.882" v="27236" actId="478"/>
          <ac:picMkLst>
            <pc:docMk/>
            <pc:sldMk cId="3309851647" sldId="2147470745"/>
            <ac:picMk id="166" creationId="{C80BEC0F-37D5-8BD2-34B6-078359E33FDC}"/>
          </ac:picMkLst>
        </pc:picChg>
        <pc:picChg chg="add mod">
          <ac:chgData name="Mathias Vercauteren" userId="fa5be325-c4b1-412f-aabb-20c14464bfb7" providerId="ADAL" clId="{25C97D6E-73B0-4140-96CD-2BA9D853D87A}" dt="2024-09-30T05:19:09.950" v="27220"/>
          <ac:picMkLst>
            <pc:docMk/>
            <pc:sldMk cId="3309851647" sldId="2147470745"/>
            <ac:picMk id="167" creationId="{328EB6FF-BFAB-1224-F041-0807276B1B4F}"/>
          </ac:picMkLst>
        </pc:picChg>
        <pc:picChg chg="add mod">
          <ac:chgData name="Mathias Vercauteren" userId="fa5be325-c4b1-412f-aabb-20c14464bfb7" providerId="ADAL" clId="{25C97D6E-73B0-4140-96CD-2BA9D853D87A}" dt="2024-09-30T05:19:09.950" v="27220"/>
          <ac:picMkLst>
            <pc:docMk/>
            <pc:sldMk cId="3309851647" sldId="2147470745"/>
            <ac:picMk id="168" creationId="{E4BB36A6-F029-9E3D-F28F-9F23578FC626}"/>
          </ac:picMkLst>
        </pc:picChg>
        <pc:picChg chg="add del mod">
          <ac:chgData name="Mathias Vercauteren" userId="fa5be325-c4b1-412f-aabb-20c14464bfb7" providerId="ADAL" clId="{25C97D6E-73B0-4140-96CD-2BA9D853D87A}" dt="2024-09-30T05:19:23.535" v="27230" actId="478"/>
          <ac:picMkLst>
            <pc:docMk/>
            <pc:sldMk cId="3309851647" sldId="2147470745"/>
            <ac:picMk id="169" creationId="{1E5A3ADE-E5FB-41EB-D75E-108A24FEB069}"/>
          </ac:picMkLst>
        </pc:picChg>
        <pc:picChg chg="add del mod">
          <ac:chgData name="Mathias Vercauteren" userId="fa5be325-c4b1-412f-aabb-20c14464bfb7" providerId="ADAL" clId="{25C97D6E-73B0-4140-96CD-2BA9D853D87A}" dt="2024-09-30T05:19:22.325" v="27228" actId="478"/>
          <ac:picMkLst>
            <pc:docMk/>
            <pc:sldMk cId="3309851647" sldId="2147470745"/>
            <ac:picMk id="170" creationId="{753C0F04-D829-BF51-A78C-8FAB4E690842}"/>
          </ac:picMkLst>
        </pc:picChg>
        <pc:picChg chg="mod">
          <ac:chgData name="Mathias Vercauteren" userId="fa5be325-c4b1-412f-aabb-20c14464bfb7" providerId="ADAL" clId="{25C97D6E-73B0-4140-96CD-2BA9D853D87A}" dt="2024-09-30T05:19:09.950" v="27220"/>
          <ac:picMkLst>
            <pc:docMk/>
            <pc:sldMk cId="3309851647" sldId="2147470745"/>
            <ac:picMk id="220" creationId="{46603F77-1735-C7A5-1428-898BCB09CCEF}"/>
          </ac:picMkLst>
        </pc:picChg>
        <pc:picChg chg="mod">
          <ac:chgData name="Mathias Vercauteren" userId="fa5be325-c4b1-412f-aabb-20c14464bfb7" providerId="ADAL" clId="{25C97D6E-73B0-4140-96CD-2BA9D853D87A}" dt="2024-09-30T05:19:09.950" v="27220"/>
          <ac:picMkLst>
            <pc:docMk/>
            <pc:sldMk cId="3309851647" sldId="2147470745"/>
            <ac:picMk id="223" creationId="{12464872-F976-A766-EA50-642EFD0E8BDD}"/>
          </ac:picMkLst>
        </pc:picChg>
        <pc:picChg chg="mod">
          <ac:chgData name="Mathias Vercauteren" userId="fa5be325-c4b1-412f-aabb-20c14464bfb7" providerId="ADAL" clId="{25C97D6E-73B0-4140-96CD-2BA9D853D87A}" dt="2024-09-30T05:19:09.950" v="27220"/>
          <ac:picMkLst>
            <pc:docMk/>
            <pc:sldMk cId="3309851647" sldId="2147470745"/>
            <ac:picMk id="226" creationId="{61736E28-F4C3-9F0E-2281-201C3E96FDD7}"/>
          </ac:picMkLst>
        </pc:picChg>
        <pc:picChg chg="mod">
          <ac:chgData name="Mathias Vercauteren" userId="fa5be325-c4b1-412f-aabb-20c14464bfb7" providerId="ADAL" clId="{25C97D6E-73B0-4140-96CD-2BA9D853D87A}" dt="2024-09-30T05:19:09.950" v="27220"/>
          <ac:picMkLst>
            <pc:docMk/>
            <pc:sldMk cId="3309851647" sldId="2147470745"/>
            <ac:picMk id="229" creationId="{B661AC0F-0295-30CE-36A5-8D605FD5D4DF}"/>
          </ac:picMkLst>
        </pc:picChg>
        <pc:picChg chg="mod">
          <ac:chgData name="Mathias Vercauteren" userId="fa5be325-c4b1-412f-aabb-20c14464bfb7" providerId="ADAL" clId="{25C97D6E-73B0-4140-96CD-2BA9D853D87A}" dt="2024-09-30T05:19:09.950" v="27220"/>
          <ac:picMkLst>
            <pc:docMk/>
            <pc:sldMk cId="3309851647" sldId="2147470745"/>
            <ac:picMk id="232" creationId="{319BEEE5-AB4D-AF77-4C64-32FFADD705A9}"/>
          </ac:picMkLst>
        </pc:picChg>
        <pc:picChg chg="mod">
          <ac:chgData name="Mathias Vercauteren" userId="fa5be325-c4b1-412f-aabb-20c14464bfb7" providerId="ADAL" clId="{25C97D6E-73B0-4140-96CD-2BA9D853D87A}" dt="2024-09-30T05:19:09.950" v="27220"/>
          <ac:picMkLst>
            <pc:docMk/>
            <pc:sldMk cId="3309851647" sldId="2147470745"/>
            <ac:picMk id="235" creationId="{F4F8431B-68B8-3B5F-9853-CBDF27EC2BE7}"/>
          </ac:picMkLst>
        </pc:picChg>
        <pc:picChg chg="mod">
          <ac:chgData name="Mathias Vercauteren" userId="fa5be325-c4b1-412f-aabb-20c14464bfb7" providerId="ADAL" clId="{25C97D6E-73B0-4140-96CD-2BA9D853D87A}" dt="2024-09-30T05:19:09.950" v="27220"/>
          <ac:picMkLst>
            <pc:docMk/>
            <pc:sldMk cId="3309851647" sldId="2147470745"/>
            <ac:picMk id="238" creationId="{A456EF1F-A024-530F-295A-E90401840CAE}"/>
          </ac:picMkLst>
        </pc:picChg>
        <pc:picChg chg="mod">
          <ac:chgData name="Mathias Vercauteren" userId="fa5be325-c4b1-412f-aabb-20c14464bfb7" providerId="ADAL" clId="{25C97D6E-73B0-4140-96CD-2BA9D853D87A}" dt="2024-09-30T05:19:09.950" v="27220"/>
          <ac:picMkLst>
            <pc:docMk/>
            <pc:sldMk cId="3309851647" sldId="2147470745"/>
            <ac:picMk id="241" creationId="{C1F83292-B396-5432-9648-052C3BC8039B}"/>
          </ac:picMkLst>
        </pc:picChg>
        <pc:picChg chg="mod">
          <ac:chgData name="Mathias Vercauteren" userId="fa5be325-c4b1-412f-aabb-20c14464bfb7" providerId="ADAL" clId="{25C97D6E-73B0-4140-96CD-2BA9D853D87A}" dt="2024-09-30T05:19:09.950" v="27220"/>
          <ac:picMkLst>
            <pc:docMk/>
            <pc:sldMk cId="3309851647" sldId="2147470745"/>
            <ac:picMk id="244" creationId="{E3AF90FA-9190-162B-9695-0BD57ADE5892}"/>
          </ac:picMkLst>
        </pc:picChg>
      </pc:sldChg>
      <pc:sldChg chg="addSp delSp modSp add mod modTransition">
        <pc:chgData name="Mathias Vercauteren" userId="fa5be325-c4b1-412f-aabb-20c14464bfb7" providerId="ADAL" clId="{25C97D6E-73B0-4140-96CD-2BA9D853D87A}" dt="2024-10-02T17:13:14.143" v="41813"/>
        <pc:sldMkLst>
          <pc:docMk/>
          <pc:sldMk cId="889702731" sldId="2147470746"/>
        </pc:sldMkLst>
        <pc:spChg chg="add del mod">
          <ac:chgData name="Mathias Vercauteren" userId="fa5be325-c4b1-412f-aabb-20c14464bfb7" providerId="ADAL" clId="{25C97D6E-73B0-4140-96CD-2BA9D853D87A}" dt="2024-09-30T07:51:21.733" v="29019" actId="478"/>
          <ac:spMkLst>
            <pc:docMk/>
            <pc:sldMk cId="889702731" sldId="2147470746"/>
            <ac:spMk id="6" creationId="{6C715595-D1BC-9356-09E9-77E02ABA07D4}"/>
          </ac:spMkLst>
        </pc:spChg>
        <pc:spChg chg="add del mod">
          <ac:chgData name="Mathias Vercauteren" userId="fa5be325-c4b1-412f-aabb-20c14464bfb7" providerId="ADAL" clId="{25C97D6E-73B0-4140-96CD-2BA9D853D87A}" dt="2024-09-30T07:51:21.733" v="29019" actId="478"/>
          <ac:spMkLst>
            <pc:docMk/>
            <pc:sldMk cId="889702731" sldId="2147470746"/>
            <ac:spMk id="7" creationId="{ED2EACD0-058A-5B52-5643-B830EA3E2AC3}"/>
          </ac:spMkLst>
        </pc:spChg>
        <pc:spChg chg="add del mod">
          <ac:chgData name="Mathias Vercauteren" userId="fa5be325-c4b1-412f-aabb-20c14464bfb7" providerId="ADAL" clId="{25C97D6E-73B0-4140-96CD-2BA9D853D87A}" dt="2024-09-30T07:51:21.733" v="29019" actId="478"/>
          <ac:spMkLst>
            <pc:docMk/>
            <pc:sldMk cId="889702731" sldId="2147470746"/>
            <ac:spMk id="8" creationId="{4FB6EBA0-73FB-7D3A-94E4-1BC2582891F0}"/>
          </ac:spMkLst>
        </pc:spChg>
        <pc:spChg chg="add del mod">
          <ac:chgData name="Mathias Vercauteren" userId="fa5be325-c4b1-412f-aabb-20c14464bfb7" providerId="ADAL" clId="{25C97D6E-73B0-4140-96CD-2BA9D853D87A}" dt="2024-09-30T07:51:21.733" v="29019" actId="478"/>
          <ac:spMkLst>
            <pc:docMk/>
            <pc:sldMk cId="889702731" sldId="2147470746"/>
            <ac:spMk id="9" creationId="{6B92611F-BC19-0A65-DD2C-57E9F8A41677}"/>
          </ac:spMkLst>
        </pc:spChg>
        <pc:spChg chg="add mod">
          <ac:chgData name="Mathias Vercauteren" userId="fa5be325-c4b1-412f-aabb-20c14464bfb7" providerId="ADAL" clId="{25C97D6E-73B0-4140-96CD-2BA9D853D87A}" dt="2024-09-30T06:15:17.610" v="27943"/>
          <ac:spMkLst>
            <pc:docMk/>
            <pc:sldMk cId="889702731" sldId="2147470746"/>
            <ac:spMk id="10" creationId="{D0F78C90-407D-B2D5-21C7-4A2EBF065840}"/>
          </ac:spMkLst>
        </pc:spChg>
        <pc:spChg chg="mod">
          <ac:chgData name="Mathias Vercauteren" userId="fa5be325-c4b1-412f-aabb-20c14464bfb7" providerId="ADAL" clId="{25C97D6E-73B0-4140-96CD-2BA9D853D87A}" dt="2024-09-30T05:20:40.828" v="27251" actId="207"/>
          <ac:spMkLst>
            <pc:docMk/>
            <pc:sldMk cId="889702731" sldId="2147470746"/>
            <ac:spMk id="13" creationId="{51325468-819C-68B6-C716-186F2C1FB0E7}"/>
          </ac:spMkLst>
        </pc:spChg>
        <pc:spChg chg="mod">
          <ac:chgData name="Mathias Vercauteren" userId="fa5be325-c4b1-412f-aabb-20c14464bfb7" providerId="ADAL" clId="{25C97D6E-73B0-4140-96CD-2BA9D853D87A}" dt="2024-09-30T05:20:37.241" v="27250" actId="207"/>
          <ac:spMkLst>
            <pc:docMk/>
            <pc:sldMk cId="889702731" sldId="2147470746"/>
            <ac:spMk id="14" creationId="{05E694FF-F10B-97B9-6314-04359950B0E4}"/>
          </ac:spMkLst>
        </pc:spChg>
        <pc:spChg chg="add mod">
          <ac:chgData name="Mathias Vercauteren" userId="fa5be325-c4b1-412f-aabb-20c14464bfb7" providerId="ADAL" clId="{25C97D6E-73B0-4140-96CD-2BA9D853D87A}" dt="2024-09-30T06:15:17.610" v="27943"/>
          <ac:spMkLst>
            <pc:docMk/>
            <pc:sldMk cId="889702731" sldId="2147470746"/>
            <ac:spMk id="16" creationId="{CC7BE47A-EEBA-89C8-D1D4-458A9E3011E0}"/>
          </ac:spMkLst>
        </pc:spChg>
        <pc:spChg chg="mod">
          <ac:chgData name="Mathias Vercauteren" userId="fa5be325-c4b1-412f-aabb-20c14464bfb7" providerId="ADAL" clId="{25C97D6E-73B0-4140-96CD-2BA9D853D87A}" dt="2024-09-30T05:23:08.843" v="27287" actId="113"/>
          <ac:spMkLst>
            <pc:docMk/>
            <pc:sldMk cId="889702731" sldId="2147470746"/>
            <ac:spMk id="17" creationId="{E27B0E0A-F484-A83A-F9A3-897DE37D0DE1}"/>
          </ac:spMkLst>
        </pc:spChg>
        <pc:spChg chg="add mod">
          <ac:chgData name="Mathias Vercauteren" userId="fa5be325-c4b1-412f-aabb-20c14464bfb7" providerId="ADAL" clId="{25C97D6E-73B0-4140-96CD-2BA9D853D87A}" dt="2024-09-30T07:51:21.953" v="29020"/>
          <ac:spMkLst>
            <pc:docMk/>
            <pc:sldMk cId="889702731" sldId="2147470746"/>
            <ac:spMk id="20" creationId="{248F9C97-52D7-7F6A-339F-8018C820616D}"/>
          </ac:spMkLst>
        </pc:spChg>
        <pc:spChg chg="add mod">
          <ac:chgData name="Mathias Vercauteren" userId="fa5be325-c4b1-412f-aabb-20c14464bfb7" providerId="ADAL" clId="{25C97D6E-73B0-4140-96CD-2BA9D853D87A}" dt="2024-09-30T07:51:21.953" v="29020"/>
          <ac:spMkLst>
            <pc:docMk/>
            <pc:sldMk cId="889702731" sldId="2147470746"/>
            <ac:spMk id="21" creationId="{AB9F234F-C605-5C04-E83C-50FE0090BDB1}"/>
          </ac:spMkLst>
        </pc:spChg>
        <pc:spChg chg="add mod">
          <ac:chgData name="Mathias Vercauteren" userId="fa5be325-c4b1-412f-aabb-20c14464bfb7" providerId="ADAL" clId="{25C97D6E-73B0-4140-96CD-2BA9D853D87A}" dt="2024-09-30T07:51:21.953" v="29020"/>
          <ac:spMkLst>
            <pc:docMk/>
            <pc:sldMk cId="889702731" sldId="2147470746"/>
            <ac:spMk id="22" creationId="{4AA59D82-0144-0207-1395-03F289FDE383}"/>
          </ac:spMkLst>
        </pc:spChg>
      </pc:sldChg>
      <pc:sldChg chg="modSp add mod modTransition">
        <pc:chgData name="Mathias Vercauteren" userId="fa5be325-c4b1-412f-aabb-20c14464bfb7" providerId="ADAL" clId="{25C97D6E-73B0-4140-96CD-2BA9D853D87A}" dt="2024-10-02T17:13:14.143" v="41813"/>
        <pc:sldMkLst>
          <pc:docMk/>
          <pc:sldMk cId="3782936838" sldId="2147470747"/>
        </pc:sldMkLst>
        <pc:spChg chg="mod">
          <ac:chgData name="Mathias Vercauteren" userId="fa5be325-c4b1-412f-aabb-20c14464bfb7" providerId="ADAL" clId="{25C97D6E-73B0-4140-96CD-2BA9D853D87A}" dt="2024-09-30T05:21:46.763" v="27252"/>
          <ac:spMkLst>
            <pc:docMk/>
            <pc:sldMk cId="3782936838" sldId="2147470747"/>
            <ac:spMk id="2" creationId="{C8A5EBF4-6C0B-E82E-DCF7-55720A2C10FD}"/>
          </ac:spMkLst>
        </pc:spChg>
        <pc:spChg chg="mod">
          <ac:chgData name="Mathias Vercauteren" userId="fa5be325-c4b1-412f-aabb-20c14464bfb7" providerId="ADAL" clId="{25C97D6E-73B0-4140-96CD-2BA9D853D87A}" dt="2024-09-30T05:21:49.458" v="27253" actId="20577"/>
          <ac:spMkLst>
            <pc:docMk/>
            <pc:sldMk cId="3782936838" sldId="2147470747"/>
            <ac:spMk id="3" creationId="{2C780633-A572-3BD2-CECD-F71BC5FF8723}"/>
          </ac:spMkLst>
        </pc:spChg>
        <pc:spChg chg="mod">
          <ac:chgData name="Mathias Vercauteren" userId="fa5be325-c4b1-412f-aabb-20c14464bfb7" providerId="ADAL" clId="{25C97D6E-73B0-4140-96CD-2BA9D853D87A}" dt="2024-09-30T05:22:00.597" v="27270" actId="20577"/>
          <ac:spMkLst>
            <pc:docMk/>
            <pc:sldMk cId="3782936838" sldId="2147470747"/>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424549224" sldId="2147470748"/>
        </pc:sldMkLst>
        <pc:spChg chg="mod">
          <ac:chgData name="Mathias Vercauteren" userId="fa5be325-c4b1-412f-aabb-20c14464bfb7" providerId="ADAL" clId="{25C97D6E-73B0-4140-96CD-2BA9D853D87A}" dt="2024-09-30T05:22:07.324" v="27272" actId="207"/>
          <ac:spMkLst>
            <pc:docMk/>
            <pc:sldMk cId="1424549224" sldId="2147470748"/>
            <ac:spMk id="11" creationId="{AB62074C-1E74-9D61-2D01-3F0C7BBFE769}"/>
          </ac:spMkLst>
        </pc:spChg>
        <pc:spChg chg="mod">
          <ac:chgData name="Mathias Vercauteren" userId="fa5be325-c4b1-412f-aabb-20c14464bfb7" providerId="ADAL" clId="{25C97D6E-73B0-4140-96CD-2BA9D853D87A}" dt="2024-09-30T05:22:18.468" v="27277" actId="207"/>
          <ac:spMkLst>
            <pc:docMk/>
            <pc:sldMk cId="1424549224" sldId="2147470748"/>
            <ac:spMk id="12" creationId="{83E212AC-47E9-57F0-A32C-37D92E9281D8}"/>
          </ac:spMkLst>
        </pc:spChg>
        <pc:spChg chg="add mod">
          <ac:chgData name="Mathias Vercauteren" userId="fa5be325-c4b1-412f-aabb-20c14464bfb7" providerId="ADAL" clId="{25C97D6E-73B0-4140-96CD-2BA9D853D87A}" dt="2024-09-30T05:22:27.426" v="27280"/>
          <ac:spMkLst>
            <pc:docMk/>
            <pc:sldMk cId="1424549224" sldId="2147470748"/>
            <ac:spMk id="14" creationId="{7E5B1010-C50B-83A6-736C-61309E7A750B}"/>
          </ac:spMkLst>
        </pc:spChg>
        <pc:spChg chg="del">
          <ac:chgData name="Mathias Vercauteren" userId="fa5be325-c4b1-412f-aabb-20c14464bfb7" providerId="ADAL" clId="{25C97D6E-73B0-4140-96CD-2BA9D853D87A}" dt="2024-09-30T05:22:27.080" v="27279" actId="478"/>
          <ac:spMkLst>
            <pc:docMk/>
            <pc:sldMk cId="1424549224" sldId="2147470748"/>
            <ac:spMk id="17" creationId="{E27B0E0A-F484-A83A-F9A3-897DE37D0DE1}"/>
          </ac:spMkLst>
        </pc:spChg>
        <pc:picChg chg="add mod">
          <ac:chgData name="Mathias Vercauteren" userId="fa5be325-c4b1-412f-aabb-20c14464bfb7" providerId="ADAL" clId="{25C97D6E-73B0-4140-96CD-2BA9D853D87A}" dt="2024-09-30T05:22:27.426" v="27280"/>
          <ac:picMkLst>
            <pc:docMk/>
            <pc:sldMk cId="1424549224" sldId="2147470748"/>
            <ac:picMk id="13" creationId="{CE7B0BFB-4478-1A97-EB56-A5F45BACBDEC}"/>
          </ac:picMkLst>
        </pc:picChg>
        <pc:picChg chg="add mod">
          <ac:chgData name="Mathias Vercauteren" userId="fa5be325-c4b1-412f-aabb-20c14464bfb7" providerId="ADAL" clId="{25C97D6E-73B0-4140-96CD-2BA9D853D87A}" dt="2024-09-30T05:22:27.426" v="27280"/>
          <ac:picMkLst>
            <pc:docMk/>
            <pc:sldMk cId="1424549224" sldId="2147470748"/>
            <ac:picMk id="15" creationId="{21B271DE-44C4-AA88-713F-D9C2C46CE914}"/>
          </ac:picMkLst>
        </pc:picChg>
      </pc:sldChg>
      <pc:sldChg chg="addSp delSp modSp add mod modTransition">
        <pc:chgData name="Mathias Vercauteren" userId="fa5be325-c4b1-412f-aabb-20c14464bfb7" providerId="ADAL" clId="{25C97D6E-73B0-4140-96CD-2BA9D853D87A}" dt="2024-10-02T17:13:14.143" v="41813"/>
        <pc:sldMkLst>
          <pc:docMk/>
          <pc:sldMk cId="2968216887" sldId="2147470749"/>
        </pc:sldMkLst>
        <pc:spChg chg="add mod">
          <ac:chgData name="Mathias Vercauteren" userId="fa5be325-c4b1-412f-aabb-20c14464bfb7" providerId="ADAL" clId="{25C97D6E-73B0-4140-96CD-2BA9D853D87A}" dt="2024-09-30T05:24:03.175" v="27342" actId="20577"/>
          <ac:spMkLst>
            <pc:docMk/>
            <pc:sldMk cId="2968216887" sldId="2147470749"/>
            <ac:spMk id="13" creationId="{729B79F9-ABCD-71F4-52B2-3978C03E7330}"/>
          </ac:spMkLst>
        </pc:spChg>
        <pc:spChg chg="del">
          <ac:chgData name="Mathias Vercauteren" userId="fa5be325-c4b1-412f-aabb-20c14464bfb7" providerId="ADAL" clId="{25C97D6E-73B0-4140-96CD-2BA9D853D87A}" dt="2024-09-30T05:23:32.397" v="27290" actId="478"/>
          <ac:spMkLst>
            <pc:docMk/>
            <pc:sldMk cId="2968216887" sldId="2147470749"/>
            <ac:spMk id="17" creationId="{E27B0E0A-F484-A83A-F9A3-897DE37D0DE1}"/>
          </ac:spMkLst>
        </pc:spChg>
        <pc:spChg chg="mod">
          <ac:chgData name="Mathias Vercauteren" userId="fa5be325-c4b1-412f-aabb-20c14464bfb7" providerId="ADAL" clId="{25C97D6E-73B0-4140-96CD-2BA9D853D87A}" dt="2024-09-30T05:22:16.092" v="27276" actId="207"/>
          <ac:spMkLst>
            <pc:docMk/>
            <pc:sldMk cId="2968216887" sldId="2147470749"/>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2730680346" sldId="2147470750"/>
        </pc:sldMkLst>
        <pc:spChg chg="add mod">
          <ac:chgData name="Mathias Vercauteren" userId="fa5be325-c4b1-412f-aabb-20c14464bfb7" providerId="ADAL" clId="{25C97D6E-73B0-4140-96CD-2BA9D853D87A}" dt="2024-09-30T05:36:05.118" v="27378" actId="207"/>
          <ac:spMkLst>
            <pc:docMk/>
            <pc:sldMk cId="2730680346" sldId="2147470750"/>
            <ac:spMk id="13" creationId="{8051F555-EADF-AA69-3141-D959FB38EB88}"/>
          </ac:spMkLst>
        </pc:spChg>
        <pc:spChg chg="add mod">
          <ac:chgData name="Mathias Vercauteren" userId="fa5be325-c4b1-412f-aabb-20c14464bfb7" providerId="ADAL" clId="{25C97D6E-73B0-4140-96CD-2BA9D853D87A}" dt="2024-09-30T05:25:00.012" v="27351"/>
          <ac:spMkLst>
            <pc:docMk/>
            <pc:sldMk cId="2730680346" sldId="2147470750"/>
            <ac:spMk id="14" creationId="{647578F8-95C1-FCD5-80C6-41A3FABB965C}"/>
          </ac:spMkLst>
        </pc:spChg>
        <pc:spChg chg="del">
          <ac:chgData name="Mathias Vercauteren" userId="fa5be325-c4b1-412f-aabb-20c14464bfb7" providerId="ADAL" clId="{25C97D6E-73B0-4140-96CD-2BA9D853D87A}" dt="2024-09-30T05:24:59.650" v="27350" actId="478"/>
          <ac:spMkLst>
            <pc:docMk/>
            <pc:sldMk cId="2730680346" sldId="2147470750"/>
            <ac:spMk id="17" creationId="{E27B0E0A-F484-A83A-F9A3-897DE37D0DE1}"/>
          </ac:spMkLst>
        </pc:spChg>
        <pc:spChg chg="mod">
          <ac:chgData name="Mathias Vercauteren" userId="fa5be325-c4b1-412f-aabb-20c14464bfb7" providerId="ADAL" clId="{25C97D6E-73B0-4140-96CD-2BA9D853D87A}" dt="2024-09-30T05:22:14.048" v="27275" actId="207"/>
          <ac:spMkLst>
            <pc:docMk/>
            <pc:sldMk cId="2730680346" sldId="2147470750"/>
            <ac:spMk id="19" creationId="{2F91A056-A17A-2799-101A-9A3A706300CC}"/>
          </ac:spMkLst>
        </pc:spChg>
      </pc:sldChg>
      <pc:sldChg chg="addSp modSp add mod modTransition modAnim">
        <pc:chgData name="Mathias Vercauteren" userId="fa5be325-c4b1-412f-aabb-20c14464bfb7" providerId="ADAL" clId="{25C97D6E-73B0-4140-96CD-2BA9D853D87A}" dt="2024-10-02T17:13:14.143" v="41813"/>
        <pc:sldMkLst>
          <pc:docMk/>
          <pc:sldMk cId="147578099" sldId="2147470751"/>
        </pc:sldMkLst>
        <pc:spChg chg="mod">
          <ac:chgData name="Mathias Vercauteren" userId="fa5be325-c4b1-412f-aabb-20c14464bfb7" providerId="ADAL" clId="{25C97D6E-73B0-4140-96CD-2BA9D853D87A}" dt="2024-09-30T05:24:18.752" v="27345"/>
          <ac:spMkLst>
            <pc:docMk/>
            <pc:sldMk cId="147578099" sldId="2147470751"/>
            <ac:spMk id="13" creationId="{729B79F9-ABCD-71F4-52B2-3978C03E7330}"/>
          </ac:spMkLst>
        </pc:spChg>
        <pc:spChg chg="add mod">
          <ac:chgData name="Mathias Vercauteren" userId="fa5be325-c4b1-412f-aabb-20c14464bfb7" providerId="ADAL" clId="{25C97D6E-73B0-4140-96CD-2BA9D853D87A}" dt="2024-09-30T05:41:24.975" v="27553" actId="20577"/>
          <ac:spMkLst>
            <pc:docMk/>
            <pc:sldMk cId="147578099" sldId="2147470751"/>
            <ac:spMk id="14" creationId="{C38F5070-590D-8E18-F202-B1B223F5F7ED}"/>
          </ac:spMkLst>
        </pc:spChg>
        <pc:spChg chg="add mod">
          <ac:chgData name="Mathias Vercauteren" userId="fa5be325-c4b1-412f-aabb-20c14464bfb7" providerId="ADAL" clId="{25C97D6E-73B0-4140-96CD-2BA9D853D87A}" dt="2024-09-30T05:42:46.700" v="27605" actId="20577"/>
          <ac:spMkLst>
            <pc:docMk/>
            <pc:sldMk cId="147578099" sldId="2147470751"/>
            <ac:spMk id="15" creationId="{5FCFDC81-99F7-07A8-D98B-499B65F52070}"/>
          </ac:spMkLst>
        </pc:spChg>
        <pc:spChg chg="add mod">
          <ac:chgData name="Mathias Vercauteren" userId="fa5be325-c4b1-412f-aabb-20c14464bfb7" providerId="ADAL" clId="{25C97D6E-73B0-4140-96CD-2BA9D853D87A}" dt="2024-09-30T05:40:14.594" v="27494" actId="20577"/>
          <ac:spMkLst>
            <pc:docMk/>
            <pc:sldMk cId="147578099" sldId="2147470751"/>
            <ac:spMk id="16" creationId="{0D9AF355-007B-9361-DF2E-F947AF0E999D}"/>
          </ac:spMkLst>
        </pc:spChg>
        <pc:graphicFrameChg chg="add mod">
          <ac:chgData name="Mathias Vercauteren" userId="fa5be325-c4b1-412f-aabb-20c14464bfb7" providerId="ADAL" clId="{25C97D6E-73B0-4140-96CD-2BA9D853D87A}" dt="2024-09-30T05:39:22.541" v="27404"/>
          <ac:graphicFrameMkLst>
            <pc:docMk/>
            <pc:sldMk cId="147578099" sldId="2147470751"/>
            <ac:graphicFrameMk id="17" creationId="{91FE64AE-62FA-5131-43D7-F694C40F341C}"/>
          </ac:graphicFrameMkLst>
        </pc:graphicFrameChg>
        <pc:picChg chg="add mod modCrop">
          <ac:chgData name="Mathias Vercauteren" userId="fa5be325-c4b1-412f-aabb-20c14464bfb7" providerId="ADAL" clId="{25C97D6E-73B0-4140-96CD-2BA9D853D87A}" dt="2024-09-30T05:40:17.391" v="27495" actId="1076"/>
          <ac:picMkLst>
            <pc:docMk/>
            <pc:sldMk cId="147578099" sldId="2147470751"/>
            <ac:picMk id="20" creationId="{6FC5EB34-F428-3663-8C57-C205F552A7F3}"/>
          </ac:picMkLst>
        </pc:picChg>
        <pc:picChg chg="add mod">
          <ac:chgData name="Mathias Vercauteren" userId="fa5be325-c4b1-412f-aabb-20c14464bfb7" providerId="ADAL" clId="{25C97D6E-73B0-4140-96CD-2BA9D853D87A}" dt="2024-09-30T05:42:12.214" v="27557" actId="14100"/>
          <ac:picMkLst>
            <pc:docMk/>
            <pc:sldMk cId="147578099" sldId="2147470751"/>
            <ac:picMk id="21" creationId="{3C1E0703-2637-021F-88CB-7687A61A0F74}"/>
          </ac:picMkLst>
        </pc:picChg>
        <pc:picChg chg="add mod">
          <ac:chgData name="Mathias Vercauteren" userId="fa5be325-c4b1-412f-aabb-20c14464bfb7" providerId="ADAL" clId="{25C97D6E-73B0-4140-96CD-2BA9D853D87A}" dt="2024-09-30T05:42:14.888" v="27559" actId="1076"/>
          <ac:picMkLst>
            <pc:docMk/>
            <pc:sldMk cId="147578099" sldId="2147470751"/>
            <ac:picMk id="22" creationId="{5F0A84D6-8C4F-5177-AA53-F60A3E29472B}"/>
          </ac:picMkLst>
        </pc:picChg>
      </pc:sldChg>
      <pc:sldChg chg="addSp delSp modSp add mod modTransition">
        <pc:chgData name="Mathias Vercauteren" userId="fa5be325-c4b1-412f-aabb-20c14464bfb7" providerId="ADAL" clId="{25C97D6E-73B0-4140-96CD-2BA9D853D87A}" dt="2024-10-02T17:13:14.143" v="41813"/>
        <pc:sldMkLst>
          <pc:docMk/>
          <pc:sldMk cId="1472592879" sldId="2147470752"/>
        </pc:sldMkLst>
        <pc:spChg chg="del">
          <ac:chgData name="Mathias Vercauteren" userId="fa5be325-c4b1-412f-aabb-20c14464bfb7" providerId="ADAL" clId="{25C97D6E-73B0-4140-96CD-2BA9D853D87A}" dt="2024-09-30T05:25:21.677" v="27360" actId="478"/>
          <ac:spMkLst>
            <pc:docMk/>
            <pc:sldMk cId="1472592879" sldId="2147470752"/>
            <ac:spMk id="13" creationId="{8051F555-EADF-AA69-3141-D959FB38EB88}"/>
          </ac:spMkLst>
        </pc:spChg>
        <pc:spChg chg="del">
          <ac:chgData name="Mathias Vercauteren" userId="fa5be325-c4b1-412f-aabb-20c14464bfb7" providerId="ADAL" clId="{25C97D6E-73B0-4140-96CD-2BA9D853D87A}" dt="2024-09-30T05:25:21.677" v="27360" actId="478"/>
          <ac:spMkLst>
            <pc:docMk/>
            <pc:sldMk cId="1472592879" sldId="2147470752"/>
            <ac:spMk id="14" creationId="{647578F8-95C1-FCD5-80C6-41A3FABB965C}"/>
          </ac:spMkLst>
        </pc:spChg>
        <pc:spChg chg="add mod">
          <ac:chgData name="Mathias Vercauteren" userId="fa5be325-c4b1-412f-aabb-20c14464bfb7" providerId="ADAL" clId="{25C97D6E-73B0-4140-96CD-2BA9D853D87A}" dt="2024-09-30T05:37:35.628" v="27399" actId="20577"/>
          <ac:spMkLst>
            <pc:docMk/>
            <pc:sldMk cId="1472592879" sldId="2147470752"/>
            <ac:spMk id="15" creationId="{866E9496-357E-68C4-97AE-FCBC41D5D980}"/>
          </ac:spMkLst>
        </pc:spChg>
        <pc:spChg chg="add mod">
          <ac:chgData name="Mathias Vercauteren" userId="fa5be325-c4b1-412f-aabb-20c14464bfb7" providerId="ADAL" clId="{25C97D6E-73B0-4140-96CD-2BA9D853D87A}" dt="2024-09-30T05:25:21.936" v="27361"/>
          <ac:spMkLst>
            <pc:docMk/>
            <pc:sldMk cId="1472592879" sldId="2147470752"/>
            <ac:spMk id="16" creationId="{0E18FC0D-9EBB-8B26-29EC-42C96F35613B}"/>
          </ac:spMkLst>
        </pc:spChg>
        <pc:spChg chg="add mod">
          <ac:chgData name="Mathias Vercauteren" userId="fa5be325-c4b1-412f-aabb-20c14464bfb7" providerId="ADAL" clId="{25C97D6E-73B0-4140-96CD-2BA9D853D87A}" dt="2024-09-30T05:37:41.428" v="27400" actId="1076"/>
          <ac:spMkLst>
            <pc:docMk/>
            <pc:sldMk cId="1472592879" sldId="2147470752"/>
            <ac:spMk id="17" creationId="{EE4C632A-860A-14A4-C5F9-E4F3B4B3852C}"/>
          </ac:spMkLst>
        </pc:spChg>
        <pc:spChg chg="add mod">
          <ac:chgData name="Mathias Vercauteren" userId="fa5be325-c4b1-412f-aabb-20c14464bfb7" providerId="ADAL" clId="{25C97D6E-73B0-4140-96CD-2BA9D853D87A}" dt="2024-09-30T05:37:41.428" v="27400" actId="1076"/>
          <ac:spMkLst>
            <pc:docMk/>
            <pc:sldMk cId="1472592879" sldId="2147470752"/>
            <ac:spMk id="20" creationId="{C0AB78CC-B3A8-1807-C187-CEDF97E53BB8}"/>
          </ac:spMkLst>
        </pc:spChg>
        <pc:spChg chg="add mod">
          <ac:chgData name="Mathias Vercauteren" userId="fa5be325-c4b1-412f-aabb-20c14464bfb7" providerId="ADAL" clId="{25C97D6E-73B0-4140-96CD-2BA9D853D87A}" dt="2024-09-30T05:37:41.428" v="27400" actId="1076"/>
          <ac:spMkLst>
            <pc:docMk/>
            <pc:sldMk cId="1472592879" sldId="2147470752"/>
            <ac:spMk id="21" creationId="{E0CB23D4-1710-F1F1-D82B-3B7B8E3001AE}"/>
          </ac:spMkLst>
        </pc:spChg>
        <pc:spChg chg="add mod">
          <ac:chgData name="Mathias Vercauteren" userId="fa5be325-c4b1-412f-aabb-20c14464bfb7" providerId="ADAL" clId="{25C97D6E-73B0-4140-96CD-2BA9D853D87A}" dt="2024-09-30T05:37:41.428" v="27400" actId="1076"/>
          <ac:spMkLst>
            <pc:docMk/>
            <pc:sldMk cId="1472592879" sldId="2147470752"/>
            <ac:spMk id="22" creationId="{D5636368-3D7B-CAA7-587E-40CD188D48F3}"/>
          </ac:spMkLst>
        </pc:spChg>
        <pc:spChg chg="add mod">
          <ac:chgData name="Mathias Vercauteren" userId="fa5be325-c4b1-412f-aabb-20c14464bfb7" providerId="ADAL" clId="{25C97D6E-73B0-4140-96CD-2BA9D853D87A}" dt="2024-09-30T05:37:41.428" v="27400" actId="1076"/>
          <ac:spMkLst>
            <pc:docMk/>
            <pc:sldMk cId="1472592879" sldId="2147470752"/>
            <ac:spMk id="23" creationId="{B87644F8-14B8-2A56-D727-91D5855387AB}"/>
          </ac:spMkLst>
        </pc:spChg>
        <pc:spChg chg="add mod">
          <ac:chgData name="Mathias Vercauteren" userId="fa5be325-c4b1-412f-aabb-20c14464bfb7" providerId="ADAL" clId="{25C97D6E-73B0-4140-96CD-2BA9D853D87A}" dt="2024-09-30T05:37:41.428" v="27400" actId="1076"/>
          <ac:spMkLst>
            <pc:docMk/>
            <pc:sldMk cId="1472592879" sldId="2147470752"/>
            <ac:spMk id="24" creationId="{98240AFC-1CF9-981E-95A5-0E58B762BBC9}"/>
          </ac:spMkLst>
        </pc:spChg>
        <pc:spChg chg="add mod">
          <ac:chgData name="Mathias Vercauteren" userId="fa5be325-c4b1-412f-aabb-20c14464bfb7" providerId="ADAL" clId="{25C97D6E-73B0-4140-96CD-2BA9D853D87A}" dt="2024-09-30T05:37:41.428" v="27400" actId="1076"/>
          <ac:spMkLst>
            <pc:docMk/>
            <pc:sldMk cId="1472592879" sldId="2147470752"/>
            <ac:spMk id="25" creationId="{6A1CE592-B860-658B-DAA3-580573C4580D}"/>
          </ac:spMkLst>
        </pc:spChg>
        <pc:spChg chg="add mod">
          <ac:chgData name="Mathias Vercauteren" userId="fa5be325-c4b1-412f-aabb-20c14464bfb7" providerId="ADAL" clId="{25C97D6E-73B0-4140-96CD-2BA9D853D87A}" dt="2024-09-30T05:37:41.428" v="27400" actId="1076"/>
          <ac:spMkLst>
            <pc:docMk/>
            <pc:sldMk cId="1472592879" sldId="2147470752"/>
            <ac:spMk id="26" creationId="{CD243F7C-D02F-A77C-7458-FE123F73D56D}"/>
          </ac:spMkLst>
        </pc:spChg>
        <pc:spChg chg="add mod">
          <ac:chgData name="Mathias Vercauteren" userId="fa5be325-c4b1-412f-aabb-20c14464bfb7" providerId="ADAL" clId="{25C97D6E-73B0-4140-96CD-2BA9D853D87A}" dt="2024-09-30T05:37:41.428" v="27400" actId="1076"/>
          <ac:spMkLst>
            <pc:docMk/>
            <pc:sldMk cId="1472592879" sldId="2147470752"/>
            <ac:spMk id="27" creationId="{ADD68987-AA2D-DB40-5300-4A298AFC2A51}"/>
          </ac:spMkLst>
        </pc:spChg>
        <pc:spChg chg="add mod">
          <ac:chgData name="Mathias Vercauteren" userId="fa5be325-c4b1-412f-aabb-20c14464bfb7" providerId="ADAL" clId="{25C97D6E-73B0-4140-96CD-2BA9D853D87A}" dt="2024-09-30T05:37:41.428" v="27400" actId="1076"/>
          <ac:spMkLst>
            <pc:docMk/>
            <pc:sldMk cId="1472592879" sldId="2147470752"/>
            <ac:spMk id="28" creationId="{E00C3774-8FE3-23B6-6EBD-2BCD2C9CD19C}"/>
          </ac:spMkLst>
        </pc:spChg>
        <pc:spChg chg="add mod">
          <ac:chgData name="Mathias Vercauteren" userId="fa5be325-c4b1-412f-aabb-20c14464bfb7" providerId="ADAL" clId="{25C97D6E-73B0-4140-96CD-2BA9D853D87A}" dt="2024-09-30T05:37:41.428" v="27400" actId="1076"/>
          <ac:spMkLst>
            <pc:docMk/>
            <pc:sldMk cId="1472592879" sldId="2147470752"/>
            <ac:spMk id="29" creationId="{74921E7D-F1AA-E379-2D11-3A34EDB52E6B}"/>
          </ac:spMkLst>
        </pc:spChg>
        <pc:spChg chg="add mod">
          <ac:chgData name="Mathias Vercauteren" userId="fa5be325-c4b1-412f-aabb-20c14464bfb7" providerId="ADAL" clId="{25C97D6E-73B0-4140-96CD-2BA9D853D87A}" dt="2024-09-30T05:37:41.428" v="27400" actId="1076"/>
          <ac:spMkLst>
            <pc:docMk/>
            <pc:sldMk cId="1472592879" sldId="2147470752"/>
            <ac:spMk id="30" creationId="{C1BF46B3-56F6-1279-00CA-BDF1C86B810D}"/>
          </ac:spMkLst>
        </pc:spChg>
        <pc:spChg chg="add mod">
          <ac:chgData name="Mathias Vercauteren" userId="fa5be325-c4b1-412f-aabb-20c14464bfb7" providerId="ADAL" clId="{25C97D6E-73B0-4140-96CD-2BA9D853D87A}" dt="2024-09-30T05:37:41.428" v="27400" actId="1076"/>
          <ac:spMkLst>
            <pc:docMk/>
            <pc:sldMk cId="1472592879" sldId="2147470752"/>
            <ac:spMk id="31" creationId="{7AF1F1F2-4596-A2A7-7AA2-AEF9EAF55CC0}"/>
          </ac:spMkLst>
        </pc:spChg>
      </pc:sldChg>
      <pc:sldChg chg="addSp delSp modSp add mod modTransition">
        <pc:chgData name="Mathias Vercauteren" userId="fa5be325-c4b1-412f-aabb-20c14464bfb7" providerId="ADAL" clId="{25C97D6E-73B0-4140-96CD-2BA9D853D87A}" dt="2024-10-02T17:13:14.143" v="41813"/>
        <pc:sldMkLst>
          <pc:docMk/>
          <pc:sldMk cId="3686373508" sldId="2147470753"/>
        </pc:sldMkLst>
        <pc:spChg chg="add del mod">
          <ac:chgData name="Mathias Vercauteren" userId="fa5be325-c4b1-412f-aabb-20c14464bfb7" providerId="ADAL" clId="{25C97D6E-73B0-4140-96CD-2BA9D853D87A}" dt="2024-09-30T07:51:16.468" v="29017" actId="478"/>
          <ac:spMkLst>
            <pc:docMk/>
            <pc:sldMk cId="3686373508" sldId="2147470753"/>
            <ac:spMk id="6" creationId="{880ABD3D-A762-7A56-A812-BEF6132AD0A1}"/>
          </ac:spMkLst>
        </pc:spChg>
        <pc:spChg chg="add del mod">
          <ac:chgData name="Mathias Vercauteren" userId="fa5be325-c4b1-412f-aabb-20c14464bfb7" providerId="ADAL" clId="{25C97D6E-73B0-4140-96CD-2BA9D853D87A}" dt="2024-09-30T07:51:16.468" v="29017" actId="478"/>
          <ac:spMkLst>
            <pc:docMk/>
            <pc:sldMk cId="3686373508" sldId="2147470753"/>
            <ac:spMk id="7" creationId="{5B3705B4-5B53-C134-9E5C-CE61F313C646}"/>
          </ac:spMkLst>
        </pc:spChg>
        <pc:spChg chg="add del mod">
          <ac:chgData name="Mathias Vercauteren" userId="fa5be325-c4b1-412f-aabb-20c14464bfb7" providerId="ADAL" clId="{25C97D6E-73B0-4140-96CD-2BA9D853D87A}" dt="2024-09-30T07:51:16.468" v="29017" actId="478"/>
          <ac:spMkLst>
            <pc:docMk/>
            <pc:sldMk cId="3686373508" sldId="2147470753"/>
            <ac:spMk id="8" creationId="{B9118DBB-4AE8-F4CD-2795-A6DEFD8369E1}"/>
          </ac:spMkLst>
        </pc:spChg>
        <pc:spChg chg="add del mod">
          <ac:chgData name="Mathias Vercauteren" userId="fa5be325-c4b1-412f-aabb-20c14464bfb7" providerId="ADAL" clId="{25C97D6E-73B0-4140-96CD-2BA9D853D87A}" dt="2024-09-30T07:51:16.468" v="29017" actId="478"/>
          <ac:spMkLst>
            <pc:docMk/>
            <pc:sldMk cId="3686373508" sldId="2147470753"/>
            <ac:spMk id="9" creationId="{D27AC7A7-EAF5-73CE-0E75-AC496EBEA686}"/>
          </ac:spMkLst>
        </pc:spChg>
        <pc:spChg chg="add mod">
          <ac:chgData name="Mathias Vercauteren" userId="fa5be325-c4b1-412f-aabb-20c14464bfb7" providerId="ADAL" clId="{25C97D6E-73B0-4140-96CD-2BA9D853D87A}" dt="2024-09-30T06:15:21.388" v="27944"/>
          <ac:spMkLst>
            <pc:docMk/>
            <pc:sldMk cId="3686373508" sldId="2147470753"/>
            <ac:spMk id="10" creationId="{4F0ABB7B-0272-29D3-6917-FC11CBB66B9D}"/>
          </ac:spMkLst>
        </pc:spChg>
        <pc:spChg chg="mod">
          <ac:chgData name="Mathias Vercauteren" userId="fa5be325-c4b1-412f-aabb-20c14464bfb7" providerId="ADAL" clId="{25C97D6E-73B0-4140-96CD-2BA9D853D87A}" dt="2024-09-30T05:38:15.119" v="27403" actId="207"/>
          <ac:spMkLst>
            <pc:docMk/>
            <pc:sldMk cId="3686373508" sldId="2147470753"/>
            <ac:spMk id="14" creationId="{05E694FF-F10B-97B9-6314-04359950B0E4}"/>
          </ac:spMkLst>
        </pc:spChg>
        <pc:spChg chg="mod">
          <ac:chgData name="Mathias Vercauteren" userId="fa5be325-c4b1-412f-aabb-20c14464bfb7" providerId="ADAL" clId="{25C97D6E-73B0-4140-96CD-2BA9D853D87A}" dt="2024-09-30T05:38:12.527" v="27402" actId="207"/>
          <ac:spMkLst>
            <pc:docMk/>
            <pc:sldMk cId="3686373508" sldId="2147470753"/>
            <ac:spMk id="15" creationId="{400CBB89-013E-E262-53F1-07E584AB1940}"/>
          </ac:spMkLst>
        </pc:spChg>
        <pc:spChg chg="add mod">
          <ac:chgData name="Mathias Vercauteren" userId="fa5be325-c4b1-412f-aabb-20c14464bfb7" providerId="ADAL" clId="{25C97D6E-73B0-4140-96CD-2BA9D853D87A}" dt="2024-09-30T06:15:21.388" v="27944"/>
          <ac:spMkLst>
            <pc:docMk/>
            <pc:sldMk cId="3686373508" sldId="2147470753"/>
            <ac:spMk id="16" creationId="{7E5521D7-BF0E-B618-3ADC-037F8E0AA2E8}"/>
          </ac:spMkLst>
        </pc:spChg>
        <pc:spChg chg="mod">
          <ac:chgData name="Mathias Vercauteren" userId="fa5be325-c4b1-412f-aabb-20c14464bfb7" providerId="ADAL" clId="{25C97D6E-73B0-4140-96CD-2BA9D853D87A}" dt="2024-09-30T05:44:04.401" v="27613" actId="207"/>
          <ac:spMkLst>
            <pc:docMk/>
            <pc:sldMk cId="3686373508" sldId="2147470753"/>
            <ac:spMk id="17" creationId="{E27B0E0A-F484-A83A-F9A3-897DE37D0DE1}"/>
          </ac:spMkLst>
        </pc:spChg>
        <pc:spChg chg="add mod">
          <ac:chgData name="Mathias Vercauteren" userId="fa5be325-c4b1-412f-aabb-20c14464bfb7" providerId="ADAL" clId="{25C97D6E-73B0-4140-96CD-2BA9D853D87A}" dt="2024-09-30T07:51:16.658" v="29018"/>
          <ac:spMkLst>
            <pc:docMk/>
            <pc:sldMk cId="3686373508" sldId="2147470753"/>
            <ac:spMk id="20" creationId="{D1B3E54C-3E8B-5CFC-5027-BBD148BBE608}"/>
          </ac:spMkLst>
        </pc:spChg>
        <pc:spChg chg="add mod">
          <ac:chgData name="Mathias Vercauteren" userId="fa5be325-c4b1-412f-aabb-20c14464bfb7" providerId="ADAL" clId="{25C97D6E-73B0-4140-96CD-2BA9D853D87A}" dt="2024-09-30T07:51:16.658" v="29018"/>
          <ac:spMkLst>
            <pc:docMk/>
            <pc:sldMk cId="3686373508" sldId="2147470753"/>
            <ac:spMk id="21" creationId="{EEE1E46B-BCC1-D3D5-D1C0-49C345E25984}"/>
          </ac:spMkLst>
        </pc:spChg>
        <pc:spChg chg="add mod">
          <ac:chgData name="Mathias Vercauteren" userId="fa5be325-c4b1-412f-aabb-20c14464bfb7" providerId="ADAL" clId="{25C97D6E-73B0-4140-96CD-2BA9D853D87A}" dt="2024-09-30T07:51:16.658" v="29018"/>
          <ac:spMkLst>
            <pc:docMk/>
            <pc:sldMk cId="3686373508" sldId="2147470753"/>
            <ac:spMk id="22" creationId="{67889C6B-1159-7238-C07E-B7CCACE36FAA}"/>
          </ac:spMkLst>
        </pc:spChg>
      </pc:sldChg>
      <pc:sldChg chg="modSp add mod modTransition">
        <pc:chgData name="Mathias Vercauteren" userId="fa5be325-c4b1-412f-aabb-20c14464bfb7" providerId="ADAL" clId="{25C97D6E-73B0-4140-96CD-2BA9D853D87A}" dt="2024-10-02T17:13:14.143" v="41813"/>
        <pc:sldMkLst>
          <pc:docMk/>
          <pc:sldMk cId="2814655532" sldId="2147470754"/>
        </pc:sldMkLst>
        <pc:spChg chg="mod">
          <ac:chgData name="Mathias Vercauteren" userId="fa5be325-c4b1-412f-aabb-20c14464bfb7" providerId="ADAL" clId="{25C97D6E-73B0-4140-96CD-2BA9D853D87A}" dt="2024-09-30T05:44:19.111" v="27630" actId="20577"/>
          <ac:spMkLst>
            <pc:docMk/>
            <pc:sldMk cId="2814655532" sldId="2147470754"/>
            <ac:spMk id="2" creationId="{C8A5EBF4-6C0B-E82E-DCF7-55720A2C10FD}"/>
          </ac:spMkLst>
        </pc:spChg>
        <pc:spChg chg="mod">
          <ac:chgData name="Mathias Vercauteren" userId="fa5be325-c4b1-412f-aabb-20c14464bfb7" providerId="ADAL" clId="{25C97D6E-73B0-4140-96CD-2BA9D853D87A}" dt="2024-09-30T05:44:22.569" v="27632" actId="20577"/>
          <ac:spMkLst>
            <pc:docMk/>
            <pc:sldMk cId="2814655532" sldId="2147470754"/>
            <ac:spMk id="3" creationId="{2C780633-A572-3BD2-CECD-F71BC5FF8723}"/>
          </ac:spMkLst>
        </pc:spChg>
        <pc:spChg chg="mod">
          <ac:chgData name="Mathias Vercauteren" userId="fa5be325-c4b1-412f-aabb-20c14464bfb7" providerId="ADAL" clId="{25C97D6E-73B0-4140-96CD-2BA9D853D87A}" dt="2024-09-30T05:46:35.251" v="27673" actId="20577"/>
          <ac:spMkLst>
            <pc:docMk/>
            <pc:sldMk cId="2814655532" sldId="2147470754"/>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940285350" sldId="2147470755"/>
        </pc:sldMkLst>
        <pc:spChg chg="mod">
          <ac:chgData name="Mathias Vercauteren" userId="fa5be325-c4b1-412f-aabb-20c14464bfb7" providerId="ADAL" clId="{25C97D6E-73B0-4140-96CD-2BA9D853D87A}" dt="2024-09-30T05:44:28.179" v="27634" actId="207"/>
          <ac:spMkLst>
            <pc:docMk/>
            <pc:sldMk cId="1940285350" sldId="2147470755"/>
            <ac:spMk id="11" creationId="{AB62074C-1E74-9D61-2D01-3F0C7BBFE769}"/>
          </ac:spMkLst>
        </pc:spChg>
        <pc:spChg chg="mod">
          <ac:chgData name="Mathias Vercauteren" userId="fa5be325-c4b1-412f-aabb-20c14464bfb7" providerId="ADAL" clId="{25C97D6E-73B0-4140-96CD-2BA9D853D87A}" dt="2024-09-30T05:44:39.856" v="27639" actId="207"/>
          <ac:spMkLst>
            <pc:docMk/>
            <pc:sldMk cId="1940285350" sldId="2147470755"/>
            <ac:spMk id="12" creationId="{83E212AC-47E9-57F0-A32C-37D92E9281D8}"/>
          </ac:spMkLst>
        </pc:spChg>
        <pc:spChg chg="add mod">
          <ac:chgData name="Mathias Vercauteren" userId="fa5be325-c4b1-412f-aabb-20c14464bfb7" providerId="ADAL" clId="{25C97D6E-73B0-4140-96CD-2BA9D853D87A}" dt="2024-09-30T05:44:53.259" v="27643"/>
          <ac:spMkLst>
            <pc:docMk/>
            <pc:sldMk cId="1940285350" sldId="2147470755"/>
            <ac:spMk id="13" creationId="{4496ECF1-E4C0-59E8-E1B2-145BDD213B84}"/>
          </ac:spMkLst>
        </pc:spChg>
        <pc:spChg chg="add mod">
          <ac:chgData name="Mathias Vercauteren" userId="fa5be325-c4b1-412f-aabb-20c14464bfb7" providerId="ADAL" clId="{25C97D6E-73B0-4140-96CD-2BA9D853D87A}" dt="2024-09-30T05:44:53.259" v="27643"/>
          <ac:spMkLst>
            <pc:docMk/>
            <pc:sldMk cId="1940285350" sldId="2147470755"/>
            <ac:spMk id="14" creationId="{05BD2605-A560-5E91-A098-14FA61A6A075}"/>
          </ac:spMkLst>
        </pc:spChg>
        <pc:spChg chg="del">
          <ac:chgData name="Mathias Vercauteren" userId="fa5be325-c4b1-412f-aabb-20c14464bfb7" providerId="ADAL" clId="{25C97D6E-73B0-4140-96CD-2BA9D853D87A}" dt="2024-09-30T05:44:52.928" v="27642" actId="478"/>
          <ac:spMkLst>
            <pc:docMk/>
            <pc:sldMk cId="1940285350" sldId="2147470755"/>
            <ac:spMk id="17" creationId="{E27B0E0A-F484-A83A-F9A3-897DE37D0DE1}"/>
          </ac:spMkLst>
        </pc:spChg>
        <pc:spChg chg="add mod">
          <ac:chgData name="Mathias Vercauteren" userId="fa5be325-c4b1-412f-aabb-20c14464bfb7" providerId="ADAL" clId="{25C97D6E-73B0-4140-96CD-2BA9D853D87A}" dt="2024-09-30T05:44:53.259" v="27643"/>
          <ac:spMkLst>
            <pc:docMk/>
            <pc:sldMk cId="1940285350" sldId="2147470755"/>
            <ac:spMk id="20" creationId="{F38FC3F3-3650-ADDC-8CB3-4ACA2B42886C}"/>
          </ac:spMkLst>
        </pc:spChg>
        <pc:spChg chg="add mod">
          <ac:chgData name="Mathias Vercauteren" userId="fa5be325-c4b1-412f-aabb-20c14464bfb7" providerId="ADAL" clId="{25C97D6E-73B0-4140-96CD-2BA9D853D87A}" dt="2024-09-30T05:44:53.259" v="27643"/>
          <ac:spMkLst>
            <pc:docMk/>
            <pc:sldMk cId="1940285350" sldId="2147470755"/>
            <ac:spMk id="21" creationId="{0BADED91-CA47-27A6-E4CD-448EF8D1B814}"/>
          </ac:spMkLst>
        </pc:spChg>
        <pc:spChg chg="mod">
          <ac:chgData name="Mathias Vercauteren" userId="fa5be325-c4b1-412f-aabb-20c14464bfb7" providerId="ADAL" clId="{25C97D6E-73B0-4140-96CD-2BA9D853D87A}" dt="2024-09-30T05:44:53.259" v="27643"/>
          <ac:spMkLst>
            <pc:docMk/>
            <pc:sldMk cId="1940285350" sldId="2147470755"/>
            <ac:spMk id="23" creationId="{66947E8E-04ED-BCD7-B38E-118F4F514A71}"/>
          </ac:spMkLst>
        </pc:spChg>
        <pc:spChg chg="mod">
          <ac:chgData name="Mathias Vercauteren" userId="fa5be325-c4b1-412f-aabb-20c14464bfb7" providerId="ADAL" clId="{25C97D6E-73B0-4140-96CD-2BA9D853D87A}" dt="2024-09-30T05:44:53.259" v="27643"/>
          <ac:spMkLst>
            <pc:docMk/>
            <pc:sldMk cId="1940285350" sldId="2147470755"/>
            <ac:spMk id="26" creationId="{1A8A2AAD-CCD8-391E-548B-5146405B57B1}"/>
          </ac:spMkLst>
        </pc:spChg>
        <pc:spChg chg="mod">
          <ac:chgData name="Mathias Vercauteren" userId="fa5be325-c4b1-412f-aabb-20c14464bfb7" providerId="ADAL" clId="{25C97D6E-73B0-4140-96CD-2BA9D853D87A}" dt="2024-09-30T05:44:53.259" v="27643"/>
          <ac:spMkLst>
            <pc:docMk/>
            <pc:sldMk cId="1940285350" sldId="2147470755"/>
            <ac:spMk id="29" creationId="{621ECDE5-CF59-9BFB-EF4A-FB3B6AB521AC}"/>
          </ac:spMkLst>
        </pc:spChg>
        <pc:spChg chg="add mod">
          <ac:chgData name="Mathias Vercauteren" userId="fa5be325-c4b1-412f-aabb-20c14464bfb7" providerId="ADAL" clId="{25C97D6E-73B0-4140-96CD-2BA9D853D87A}" dt="2024-09-30T05:44:53.259" v="27643"/>
          <ac:spMkLst>
            <pc:docMk/>
            <pc:sldMk cId="1940285350" sldId="2147470755"/>
            <ac:spMk id="31" creationId="{537B03CC-1B78-4A62-D316-592930D526C9}"/>
          </ac:spMkLst>
        </pc:spChg>
        <pc:spChg chg="add mod">
          <ac:chgData name="Mathias Vercauteren" userId="fa5be325-c4b1-412f-aabb-20c14464bfb7" providerId="ADAL" clId="{25C97D6E-73B0-4140-96CD-2BA9D853D87A}" dt="2024-09-30T05:44:53.259" v="27643"/>
          <ac:spMkLst>
            <pc:docMk/>
            <pc:sldMk cId="1940285350" sldId="2147470755"/>
            <ac:spMk id="32" creationId="{9C12A67B-E422-0A58-9B46-D9711B9EEF13}"/>
          </ac:spMkLst>
        </pc:spChg>
        <pc:spChg chg="add mod">
          <ac:chgData name="Mathias Vercauteren" userId="fa5be325-c4b1-412f-aabb-20c14464bfb7" providerId="ADAL" clId="{25C97D6E-73B0-4140-96CD-2BA9D853D87A}" dt="2024-09-30T05:44:53.259" v="27643"/>
          <ac:spMkLst>
            <pc:docMk/>
            <pc:sldMk cId="1940285350" sldId="2147470755"/>
            <ac:spMk id="33" creationId="{61C01AD1-798F-3752-90E7-3E679DECC9A1}"/>
          </ac:spMkLst>
        </pc:spChg>
        <pc:spChg chg="add mod">
          <ac:chgData name="Mathias Vercauteren" userId="fa5be325-c4b1-412f-aabb-20c14464bfb7" providerId="ADAL" clId="{25C97D6E-73B0-4140-96CD-2BA9D853D87A}" dt="2024-09-30T05:44:53.259" v="27643"/>
          <ac:spMkLst>
            <pc:docMk/>
            <pc:sldMk cId="1940285350" sldId="2147470755"/>
            <ac:spMk id="34" creationId="{09F84EAB-8535-C996-7A69-455D2D1239DB}"/>
          </ac:spMkLst>
        </pc:spChg>
        <pc:spChg chg="add mod">
          <ac:chgData name="Mathias Vercauteren" userId="fa5be325-c4b1-412f-aabb-20c14464bfb7" providerId="ADAL" clId="{25C97D6E-73B0-4140-96CD-2BA9D853D87A}" dt="2024-09-30T05:44:53.259" v="27643"/>
          <ac:spMkLst>
            <pc:docMk/>
            <pc:sldMk cId="1940285350" sldId="2147470755"/>
            <ac:spMk id="35" creationId="{C22DB994-67CF-0592-D5E2-292BC1EE97E1}"/>
          </ac:spMkLst>
        </pc:spChg>
        <pc:spChg chg="add mod">
          <ac:chgData name="Mathias Vercauteren" userId="fa5be325-c4b1-412f-aabb-20c14464bfb7" providerId="ADAL" clId="{25C97D6E-73B0-4140-96CD-2BA9D853D87A}" dt="2024-09-30T05:44:53.259" v="27643"/>
          <ac:spMkLst>
            <pc:docMk/>
            <pc:sldMk cId="1940285350" sldId="2147470755"/>
            <ac:spMk id="36" creationId="{4D7E1877-3793-88C5-F32B-DCAF22EB416F}"/>
          </ac:spMkLst>
        </pc:spChg>
        <pc:spChg chg="add mod">
          <ac:chgData name="Mathias Vercauteren" userId="fa5be325-c4b1-412f-aabb-20c14464bfb7" providerId="ADAL" clId="{25C97D6E-73B0-4140-96CD-2BA9D853D87A}" dt="2024-09-30T05:44:53.259" v="27643"/>
          <ac:spMkLst>
            <pc:docMk/>
            <pc:sldMk cId="1940285350" sldId="2147470755"/>
            <ac:spMk id="37" creationId="{3616033B-ECFC-3796-55CA-FEEB3A93D899}"/>
          </ac:spMkLst>
        </pc:spChg>
        <pc:spChg chg="add mod">
          <ac:chgData name="Mathias Vercauteren" userId="fa5be325-c4b1-412f-aabb-20c14464bfb7" providerId="ADAL" clId="{25C97D6E-73B0-4140-96CD-2BA9D853D87A}" dt="2024-09-30T05:44:53.259" v="27643"/>
          <ac:spMkLst>
            <pc:docMk/>
            <pc:sldMk cId="1940285350" sldId="2147470755"/>
            <ac:spMk id="38" creationId="{179C7AD0-A71B-D439-9D39-F2516E992E37}"/>
          </ac:spMkLst>
        </pc:spChg>
        <pc:spChg chg="add mod">
          <ac:chgData name="Mathias Vercauteren" userId="fa5be325-c4b1-412f-aabb-20c14464bfb7" providerId="ADAL" clId="{25C97D6E-73B0-4140-96CD-2BA9D853D87A}" dt="2024-09-30T05:44:53.259" v="27643"/>
          <ac:spMkLst>
            <pc:docMk/>
            <pc:sldMk cId="1940285350" sldId="2147470755"/>
            <ac:spMk id="39" creationId="{C61EE225-371F-D792-A468-4A155806B731}"/>
          </ac:spMkLst>
        </pc:spChg>
        <pc:spChg chg="add mod">
          <ac:chgData name="Mathias Vercauteren" userId="fa5be325-c4b1-412f-aabb-20c14464bfb7" providerId="ADAL" clId="{25C97D6E-73B0-4140-96CD-2BA9D853D87A}" dt="2024-09-30T05:44:53.259" v="27643"/>
          <ac:spMkLst>
            <pc:docMk/>
            <pc:sldMk cId="1940285350" sldId="2147470755"/>
            <ac:spMk id="40" creationId="{886FDB47-71DF-3DE7-F427-EEC81641DEEB}"/>
          </ac:spMkLst>
        </pc:spChg>
        <pc:spChg chg="add mod">
          <ac:chgData name="Mathias Vercauteren" userId="fa5be325-c4b1-412f-aabb-20c14464bfb7" providerId="ADAL" clId="{25C97D6E-73B0-4140-96CD-2BA9D853D87A}" dt="2024-09-30T05:44:53.259" v="27643"/>
          <ac:spMkLst>
            <pc:docMk/>
            <pc:sldMk cId="1940285350" sldId="2147470755"/>
            <ac:spMk id="41" creationId="{EFFDC69B-E68A-0724-FBEF-3D7AA72C8C38}"/>
          </ac:spMkLst>
        </pc:spChg>
        <pc:spChg chg="add mod">
          <ac:chgData name="Mathias Vercauteren" userId="fa5be325-c4b1-412f-aabb-20c14464bfb7" providerId="ADAL" clId="{25C97D6E-73B0-4140-96CD-2BA9D853D87A}" dt="2024-09-30T05:44:53.259" v="27643"/>
          <ac:spMkLst>
            <pc:docMk/>
            <pc:sldMk cId="1940285350" sldId="2147470755"/>
            <ac:spMk id="42" creationId="{E95FE08E-74D0-2D38-B952-1EF617749B9D}"/>
          </ac:spMkLst>
        </pc:spChg>
        <pc:spChg chg="add mod">
          <ac:chgData name="Mathias Vercauteren" userId="fa5be325-c4b1-412f-aabb-20c14464bfb7" providerId="ADAL" clId="{25C97D6E-73B0-4140-96CD-2BA9D853D87A}" dt="2024-09-30T05:44:53.259" v="27643"/>
          <ac:spMkLst>
            <pc:docMk/>
            <pc:sldMk cId="1940285350" sldId="2147470755"/>
            <ac:spMk id="43" creationId="{1196E938-D4EA-8DC9-1A30-DB3524EE3E28}"/>
          </ac:spMkLst>
        </pc:spChg>
        <pc:spChg chg="add mod">
          <ac:chgData name="Mathias Vercauteren" userId="fa5be325-c4b1-412f-aabb-20c14464bfb7" providerId="ADAL" clId="{25C97D6E-73B0-4140-96CD-2BA9D853D87A}" dt="2024-09-30T05:44:53.259" v="27643"/>
          <ac:spMkLst>
            <pc:docMk/>
            <pc:sldMk cId="1940285350" sldId="2147470755"/>
            <ac:spMk id="44" creationId="{A5875FF2-BB9E-989B-F145-5CAD98FB0AD2}"/>
          </ac:spMkLst>
        </pc:spChg>
        <pc:spChg chg="add mod">
          <ac:chgData name="Mathias Vercauteren" userId="fa5be325-c4b1-412f-aabb-20c14464bfb7" providerId="ADAL" clId="{25C97D6E-73B0-4140-96CD-2BA9D853D87A}" dt="2024-09-30T05:44:53.259" v="27643"/>
          <ac:spMkLst>
            <pc:docMk/>
            <pc:sldMk cId="1940285350" sldId="2147470755"/>
            <ac:spMk id="45" creationId="{28C77A60-A33D-1BF0-D911-2B79115D02FD}"/>
          </ac:spMkLst>
        </pc:spChg>
        <pc:spChg chg="add mod">
          <ac:chgData name="Mathias Vercauteren" userId="fa5be325-c4b1-412f-aabb-20c14464bfb7" providerId="ADAL" clId="{25C97D6E-73B0-4140-96CD-2BA9D853D87A}" dt="2024-09-30T05:44:53.259" v="27643"/>
          <ac:spMkLst>
            <pc:docMk/>
            <pc:sldMk cId="1940285350" sldId="2147470755"/>
            <ac:spMk id="46" creationId="{011976DB-FE63-6524-3374-223F34EFA888}"/>
          </ac:spMkLst>
        </pc:spChg>
        <pc:spChg chg="add mod">
          <ac:chgData name="Mathias Vercauteren" userId="fa5be325-c4b1-412f-aabb-20c14464bfb7" providerId="ADAL" clId="{25C97D6E-73B0-4140-96CD-2BA9D853D87A}" dt="2024-09-30T05:44:53.259" v="27643"/>
          <ac:spMkLst>
            <pc:docMk/>
            <pc:sldMk cId="1940285350" sldId="2147470755"/>
            <ac:spMk id="47" creationId="{2FD74F4B-9AD3-DE48-7D58-EE621B3B6032}"/>
          </ac:spMkLst>
        </pc:spChg>
        <pc:spChg chg="add mod">
          <ac:chgData name="Mathias Vercauteren" userId="fa5be325-c4b1-412f-aabb-20c14464bfb7" providerId="ADAL" clId="{25C97D6E-73B0-4140-96CD-2BA9D853D87A}" dt="2024-09-30T05:44:53.259" v="27643"/>
          <ac:spMkLst>
            <pc:docMk/>
            <pc:sldMk cId="1940285350" sldId="2147470755"/>
            <ac:spMk id="48" creationId="{22BB0733-40A9-AB4F-58EC-1F9E29E38A56}"/>
          </ac:spMkLst>
        </pc:spChg>
        <pc:spChg chg="add mod">
          <ac:chgData name="Mathias Vercauteren" userId="fa5be325-c4b1-412f-aabb-20c14464bfb7" providerId="ADAL" clId="{25C97D6E-73B0-4140-96CD-2BA9D853D87A}" dt="2024-09-30T05:44:53.259" v="27643"/>
          <ac:spMkLst>
            <pc:docMk/>
            <pc:sldMk cId="1940285350" sldId="2147470755"/>
            <ac:spMk id="49" creationId="{F45D3D85-D7CE-0C96-9694-714CE7967B93}"/>
          </ac:spMkLst>
        </pc:spChg>
        <pc:spChg chg="add mod">
          <ac:chgData name="Mathias Vercauteren" userId="fa5be325-c4b1-412f-aabb-20c14464bfb7" providerId="ADAL" clId="{25C97D6E-73B0-4140-96CD-2BA9D853D87A}" dt="2024-09-30T05:44:53.259" v="27643"/>
          <ac:spMkLst>
            <pc:docMk/>
            <pc:sldMk cId="1940285350" sldId="2147470755"/>
            <ac:spMk id="50" creationId="{A31329A0-72F8-2833-41FA-055BC734D688}"/>
          </ac:spMkLst>
        </pc:spChg>
        <pc:spChg chg="add mod">
          <ac:chgData name="Mathias Vercauteren" userId="fa5be325-c4b1-412f-aabb-20c14464bfb7" providerId="ADAL" clId="{25C97D6E-73B0-4140-96CD-2BA9D853D87A}" dt="2024-09-30T05:44:53.259" v="27643"/>
          <ac:spMkLst>
            <pc:docMk/>
            <pc:sldMk cId="1940285350" sldId="2147470755"/>
            <ac:spMk id="51" creationId="{9CFA4720-6C41-2247-9F77-1C57B7FABC42}"/>
          </ac:spMkLst>
        </pc:spChg>
        <pc:spChg chg="add mod">
          <ac:chgData name="Mathias Vercauteren" userId="fa5be325-c4b1-412f-aabb-20c14464bfb7" providerId="ADAL" clId="{25C97D6E-73B0-4140-96CD-2BA9D853D87A}" dt="2024-09-30T05:44:53.259" v="27643"/>
          <ac:spMkLst>
            <pc:docMk/>
            <pc:sldMk cId="1940285350" sldId="2147470755"/>
            <ac:spMk id="52" creationId="{2CBE8A41-1B89-0FCF-30D2-3F9FAAC64C1B}"/>
          </ac:spMkLst>
        </pc:spChg>
        <pc:spChg chg="add mod">
          <ac:chgData name="Mathias Vercauteren" userId="fa5be325-c4b1-412f-aabb-20c14464bfb7" providerId="ADAL" clId="{25C97D6E-73B0-4140-96CD-2BA9D853D87A}" dt="2024-09-30T05:44:53.259" v="27643"/>
          <ac:spMkLst>
            <pc:docMk/>
            <pc:sldMk cId="1940285350" sldId="2147470755"/>
            <ac:spMk id="53" creationId="{2A20BF03-1D55-74B9-0F30-E834111C7CEC}"/>
          </ac:spMkLst>
        </pc:spChg>
        <pc:spChg chg="add mod">
          <ac:chgData name="Mathias Vercauteren" userId="fa5be325-c4b1-412f-aabb-20c14464bfb7" providerId="ADAL" clId="{25C97D6E-73B0-4140-96CD-2BA9D853D87A}" dt="2024-09-30T05:44:53.259" v="27643"/>
          <ac:spMkLst>
            <pc:docMk/>
            <pc:sldMk cId="1940285350" sldId="2147470755"/>
            <ac:spMk id="54" creationId="{A187584C-C975-4884-0C61-504823CBF79D}"/>
          </ac:spMkLst>
        </pc:spChg>
        <pc:spChg chg="add mod">
          <ac:chgData name="Mathias Vercauteren" userId="fa5be325-c4b1-412f-aabb-20c14464bfb7" providerId="ADAL" clId="{25C97D6E-73B0-4140-96CD-2BA9D853D87A}" dt="2024-09-30T05:44:53.259" v="27643"/>
          <ac:spMkLst>
            <pc:docMk/>
            <pc:sldMk cId="1940285350" sldId="2147470755"/>
            <ac:spMk id="55" creationId="{0F6DCCAC-A967-3E1E-F51A-4BB0BE09E25F}"/>
          </ac:spMkLst>
        </pc:spChg>
        <pc:spChg chg="add mod">
          <ac:chgData name="Mathias Vercauteren" userId="fa5be325-c4b1-412f-aabb-20c14464bfb7" providerId="ADAL" clId="{25C97D6E-73B0-4140-96CD-2BA9D853D87A}" dt="2024-09-30T05:44:53.259" v="27643"/>
          <ac:spMkLst>
            <pc:docMk/>
            <pc:sldMk cId="1940285350" sldId="2147470755"/>
            <ac:spMk id="56" creationId="{9311CBB7-B475-E407-30E6-725263809EDF}"/>
          </ac:spMkLst>
        </pc:spChg>
        <pc:spChg chg="add mod">
          <ac:chgData name="Mathias Vercauteren" userId="fa5be325-c4b1-412f-aabb-20c14464bfb7" providerId="ADAL" clId="{25C97D6E-73B0-4140-96CD-2BA9D853D87A}" dt="2024-09-30T05:44:53.259" v="27643"/>
          <ac:spMkLst>
            <pc:docMk/>
            <pc:sldMk cId="1940285350" sldId="2147470755"/>
            <ac:spMk id="57" creationId="{D3872D8E-14EE-C2B7-D6A7-9F03D03706BE}"/>
          </ac:spMkLst>
        </pc:spChg>
        <pc:spChg chg="add mod">
          <ac:chgData name="Mathias Vercauteren" userId="fa5be325-c4b1-412f-aabb-20c14464bfb7" providerId="ADAL" clId="{25C97D6E-73B0-4140-96CD-2BA9D853D87A}" dt="2024-09-30T05:44:53.259" v="27643"/>
          <ac:spMkLst>
            <pc:docMk/>
            <pc:sldMk cId="1940285350" sldId="2147470755"/>
            <ac:spMk id="58" creationId="{67B63983-1F6D-0DA8-3137-55399960FCEE}"/>
          </ac:spMkLst>
        </pc:spChg>
        <pc:spChg chg="add mod">
          <ac:chgData name="Mathias Vercauteren" userId="fa5be325-c4b1-412f-aabb-20c14464bfb7" providerId="ADAL" clId="{25C97D6E-73B0-4140-96CD-2BA9D853D87A}" dt="2024-09-30T05:44:53.259" v="27643"/>
          <ac:spMkLst>
            <pc:docMk/>
            <pc:sldMk cId="1940285350" sldId="2147470755"/>
            <ac:spMk id="59" creationId="{6B2568FD-B51C-4046-F408-2E7C687B82D3}"/>
          </ac:spMkLst>
        </pc:spChg>
        <pc:spChg chg="add mod">
          <ac:chgData name="Mathias Vercauteren" userId="fa5be325-c4b1-412f-aabb-20c14464bfb7" providerId="ADAL" clId="{25C97D6E-73B0-4140-96CD-2BA9D853D87A}" dt="2024-09-30T05:44:53.259" v="27643"/>
          <ac:spMkLst>
            <pc:docMk/>
            <pc:sldMk cId="1940285350" sldId="2147470755"/>
            <ac:spMk id="60" creationId="{49B72A0A-EA19-25A4-4573-008E1A83AEBA}"/>
          </ac:spMkLst>
        </pc:spChg>
        <pc:spChg chg="add mod">
          <ac:chgData name="Mathias Vercauteren" userId="fa5be325-c4b1-412f-aabb-20c14464bfb7" providerId="ADAL" clId="{25C97D6E-73B0-4140-96CD-2BA9D853D87A}" dt="2024-09-30T05:44:53.259" v="27643"/>
          <ac:spMkLst>
            <pc:docMk/>
            <pc:sldMk cId="1940285350" sldId="2147470755"/>
            <ac:spMk id="61" creationId="{83E0CC9F-8783-BD74-7744-4B9913731F0D}"/>
          </ac:spMkLst>
        </pc:spChg>
        <pc:spChg chg="add mod">
          <ac:chgData name="Mathias Vercauteren" userId="fa5be325-c4b1-412f-aabb-20c14464bfb7" providerId="ADAL" clId="{25C97D6E-73B0-4140-96CD-2BA9D853D87A}" dt="2024-09-30T05:44:53.259" v="27643"/>
          <ac:spMkLst>
            <pc:docMk/>
            <pc:sldMk cId="1940285350" sldId="2147470755"/>
            <ac:spMk id="62" creationId="{7D77711B-98BA-9216-5D77-996126519707}"/>
          </ac:spMkLst>
        </pc:spChg>
        <pc:spChg chg="add mod">
          <ac:chgData name="Mathias Vercauteren" userId="fa5be325-c4b1-412f-aabb-20c14464bfb7" providerId="ADAL" clId="{25C97D6E-73B0-4140-96CD-2BA9D853D87A}" dt="2024-09-30T05:44:53.259" v="27643"/>
          <ac:spMkLst>
            <pc:docMk/>
            <pc:sldMk cId="1940285350" sldId="2147470755"/>
            <ac:spMk id="63" creationId="{92860F93-1E72-3091-88B3-74E9C1B3EB1C}"/>
          </ac:spMkLst>
        </pc:spChg>
        <pc:grpChg chg="add mod">
          <ac:chgData name="Mathias Vercauteren" userId="fa5be325-c4b1-412f-aabb-20c14464bfb7" providerId="ADAL" clId="{25C97D6E-73B0-4140-96CD-2BA9D853D87A}" dt="2024-09-30T05:44:53.259" v="27643"/>
          <ac:grpSpMkLst>
            <pc:docMk/>
            <pc:sldMk cId="1940285350" sldId="2147470755"/>
            <ac:grpSpMk id="22" creationId="{E2785760-C77C-554A-8291-21788F2674F0}"/>
          </ac:grpSpMkLst>
        </pc:grpChg>
        <pc:grpChg chg="add mod">
          <ac:chgData name="Mathias Vercauteren" userId="fa5be325-c4b1-412f-aabb-20c14464bfb7" providerId="ADAL" clId="{25C97D6E-73B0-4140-96CD-2BA9D853D87A}" dt="2024-09-30T05:44:53.259" v="27643"/>
          <ac:grpSpMkLst>
            <pc:docMk/>
            <pc:sldMk cId="1940285350" sldId="2147470755"/>
            <ac:grpSpMk id="25" creationId="{B1ECFBF2-2052-02E9-535B-FACFA79093D8}"/>
          </ac:grpSpMkLst>
        </pc:grpChg>
        <pc:grpChg chg="add mod">
          <ac:chgData name="Mathias Vercauteren" userId="fa5be325-c4b1-412f-aabb-20c14464bfb7" providerId="ADAL" clId="{25C97D6E-73B0-4140-96CD-2BA9D853D87A}" dt="2024-09-30T05:44:53.259" v="27643"/>
          <ac:grpSpMkLst>
            <pc:docMk/>
            <pc:sldMk cId="1940285350" sldId="2147470755"/>
            <ac:grpSpMk id="28" creationId="{8B9A0321-E942-7905-2BA5-D078AB09F44E}"/>
          </ac:grpSpMkLst>
        </pc:grpChg>
        <pc:picChg chg="add mod">
          <ac:chgData name="Mathias Vercauteren" userId="fa5be325-c4b1-412f-aabb-20c14464bfb7" providerId="ADAL" clId="{25C97D6E-73B0-4140-96CD-2BA9D853D87A}" dt="2024-09-30T05:44:53.259" v="27643"/>
          <ac:picMkLst>
            <pc:docMk/>
            <pc:sldMk cId="1940285350" sldId="2147470755"/>
            <ac:picMk id="15" creationId="{0CD768B3-F03B-734E-A020-543FABF948BA}"/>
          </ac:picMkLst>
        </pc:picChg>
        <pc:picChg chg="add mod">
          <ac:chgData name="Mathias Vercauteren" userId="fa5be325-c4b1-412f-aabb-20c14464bfb7" providerId="ADAL" clId="{25C97D6E-73B0-4140-96CD-2BA9D853D87A}" dt="2024-09-30T05:44:53.259" v="27643"/>
          <ac:picMkLst>
            <pc:docMk/>
            <pc:sldMk cId="1940285350" sldId="2147470755"/>
            <ac:picMk id="16" creationId="{B47011FE-DD0F-8EBC-37CA-D3FEC5CC7877}"/>
          </ac:picMkLst>
        </pc:picChg>
        <pc:picChg chg="mod">
          <ac:chgData name="Mathias Vercauteren" userId="fa5be325-c4b1-412f-aabb-20c14464bfb7" providerId="ADAL" clId="{25C97D6E-73B0-4140-96CD-2BA9D853D87A}" dt="2024-09-30T05:44:53.259" v="27643"/>
          <ac:picMkLst>
            <pc:docMk/>
            <pc:sldMk cId="1940285350" sldId="2147470755"/>
            <ac:picMk id="24" creationId="{AA7C4734-E380-F5C7-6B30-BA1D95D274B2}"/>
          </ac:picMkLst>
        </pc:picChg>
        <pc:picChg chg="mod">
          <ac:chgData name="Mathias Vercauteren" userId="fa5be325-c4b1-412f-aabb-20c14464bfb7" providerId="ADAL" clId="{25C97D6E-73B0-4140-96CD-2BA9D853D87A}" dt="2024-09-30T05:44:53.259" v="27643"/>
          <ac:picMkLst>
            <pc:docMk/>
            <pc:sldMk cId="1940285350" sldId="2147470755"/>
            <ac:picMk id="27" creationId="{9866CDB7-398C-E2FF-D17B-61771A1CFF39}"/>
          </ac:picMkLst>
        </pc:picChg>
        <pc:picChg chg="mod">
          <ac:chgData name="Mathias Vercauteren" userId="fa5be325-c4b1-412f-aabb-20c14464bfb7" providerId="ADAL" clId="{25C97D6E-73B0-4140-96CD-2BA9D853D87A}" dt="2024-09-30T05:44:53.259" v="27643"/>
          <ac:picMkLst>
            <pc:docMk/>
            <pc:sldMk cId="1940285350" sldId="2147470755"/>
            <ac:picMk id="30" creationId="{ADCFF546-8AED-42EE-3BE7-5837D07F5D4E}"/>
          </ac:picMkLst>
        </pc:picChg>
      </pc:sldChg>
      <pc:sldChg chg="addSp delSp modSp add mod modTransition">
        <pc:chgData name="Mathias Vercauteren" userId="fa5be325-c4b1-412f-aabb-20c14464bfb7" providerId="ADAL" clId="{25C97D6E-73B0-4140-96CD-2BA9D853D87A}" dt="2024-10-02T17:13:14.143" v="41813"/>
        <pc:sldMkLst>
          <pc:docMk/>
          <pc:sldMk cId="368225897" sldId="2147470756"/>
        </pc:sldMkLst>
        <pc:spChg chg="add mod">
          <ac:chgData name="Mathias Vercauteren" userId="fa5be325-c4b1-412f-aabb-20c14464bfb7" providerId="ADAL" clId="{25C97D6E-73B0-4140-96CD-2BA9D853D87A}" dt="2024-09-30T05:46:43.917" v="27675" actId="27636"/>
          <ac:spMkLst>
            <pc:docMk/>
            <pc:sldMk cId="368225897" sldId="2147470756"/>
            <ac:spMk id="13" creationId="{2DC9C654-78AC-7F69-3B00-2A9827A99176}"/>
          </ac:spMkLst>
        </pc:spChg>
        <pc:spChg chg="del">
          <ac:chgData name="Mathias Vercauteren" userId="fa5be325-c4b1-412f-aabb-20c14464bfb7" providerId="ADAL" clId="{25C97D6E-73B0-4140-96CD-2BA9D853D87A}" dt="2024-09-30T05:45:01.232" v="27645" actId="478"/>
          <ac:spMkLst>
            <pc:docMk/>
            <pc:sldMk cId="368225897" sldId="2147470756"/>
            <ac:spMk id="17" creationId="{E27B0E0A-F484-A83A-F9A3-897DE37D0DE1}"/>
          </ac:spMkLst>
        </pc:spChg>
        <pc:spChg chg="mod">
          <ac:chgData name="Mathias Vercauteren" userId="fa5be325-c4b1-412f-aabb-20c14464bfb7" providerId="ADAL" clId="{25C97D6E-73B0-4140-96CD-2BA9D853D87A}" dt="2024-09-30T05:44:37.625" v="27638" actId="207"/>
          <ac:spMkLst>
            <pc:docMk/>
            <pc:sldMk cId="368225897" sldId="2147470756"/>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1435739766" sldId="2147470757"/>
        </pc:sldMkLst>
        <pc:spChg chg="add mod">
          <ac:chgData name="Mathias Vercauteren" userId="fa5be325-c4b1-412f-aabb-20c14464bfb7" providerId="ADAL" clId="{25C97D6E-73B0-4140-96CD-2BA9D853D87A}" dt="2024-09-30T05:47:54.646" v="27686" actId="20577"/>
          <ac:spMkLst>
            <pc:docMk/>
            <pc:sldMk cId="1435739766" sldId="2147470757"/>
            <ac:spMk id="13" creationId="{E171477A-2035-00E9-0017-FBD59C8999CB}"/>
          </ac:spMkLst>
        </pc:spChg>
        <pc:spChg chg="add mod">
          <ac:chgData name="Mathias Vercauteren" userId="fa5be325-c4b1-412f-aabb-20c14464bfb7" providerId="ADAL" clId="{25C97D6E-73B0-4140-96CD-2BA9D853D87A}" dt="2024-09-30T05:45:08.473" v="27649"/>
          <ac:spMkLst>
            <pc:docMk/>
            <pc:sldMk cId="1435739766" sldId="2147470757"/>
            <ac:spMk id="14" creationId="{B28FBFF3-265A-D031-AE53-9D16D2730FE8}"/>
          </ac:spMkLst>
        </pc:spChg>
        <pc:spChg chg="del">
          <ac:chgData name="Mathias Vercauteren" userId="fa5be325-c4b1-412f-aabb-20c14464bfb7" providerId="ADAL" clId="{25C97D6E-73B0-4140-96CD-2BA9D853D87A}" dt="2024-09-30T05:45:08.113" v="27648" actId="478"/>
          <ac:spMkLst>
            <pc:docMk/>
            <pc:sldMk cId="1435739766" sldId="2147470757"/>
            <ac:spMk id="17" creationId="{E27B0E0A-F484-A83A-F9A3-897DE37D0DE1}"/>
          </ac:spMkLst>
        </pc:spChg>
        <pc:spChg chg="mod">
          <ac:chgData name="Mathias Vercauteren" userId="fa5be325-c4b1-412f-aabb-20c14464bfb7" providerId="ADAL" clId="{25C97D6E-73B0-4140-96CD-2BA9D853D87A}" dt="2024-09-30T05:44:35.283" v="27637" actId="207"/>
          <ac:spMkLst>
            <pc:docMk/>
            <pc:sldMk cId="1435739766" sldId="2147470757"/>
            <ac:spMk id="19" creationId="{2F91A056-A17A-2799-101A-9A3A706300CC}"/>
          </ac:spMkLst>
        </pc:spChg>
      </pc:sldChg>
      <pc:sldChg chg="modSp add mod modTransition">
        <pc:chgData name="Mathias Vercauteren" userId="fa5be325-c4b1-412f-aabb-20c14464bfb7" providerId="ADAL" clId="{25C97D6E-73B0-4140-96CD-2BA9D853D87A}" dt="2024-10-02T17:13:14.143" v="41813"/>
        <pc:sldMkLst>
          <pc:docMk/>
          <pc:sldMk cId="1546893053" sldId="2147470758"/>
        </pc:sldMkLst>
        <pc:spChg chg="mod">
          <ac:chgData name="Mathias Vercauteren" userId="fa5be325-c4b1-412f-aabb-20c14464bfb7" providerId="ADAL" clId="{25C97D6E-73B0-4140-96CD-2BA9D853D87A}" dt="2024-09-30T05:48:33.688" v="27703" actId="207"/>
          <ac:spMkLst>
            <pc:docMk/>
            <pc:sldMk cId="1546893053" sldId="2147470758"/>
            <ac:spMk id="13" creationId="{E171477A-2035-00E9-0017-FBD59C8999CB}"/>
          </ac:spMkLst>
        </pc:spChg>
        <pc:spChg chg="mod">
          <ac:chgData name="Mathias Vercauteren" userId="fa5be325-c4b1-412f-aabb-20c14464bfb7" providerId="ADAL" clId="{25C97D6E-73B0-4140-96CD-2BA9D853D87A}" dt="2024-09-30T05:48:08.796" v="27696" actId="20577"/>
          <ac:spMkLst>
            <pc:docMk/>
            <pc:sldMk cId="1546893053" sldId="2147470758"/>
            <ac:spMk id="14" creationId="{B28FBFF3-265A-D031-AE53-9D16D2730FE8}"/>
          </ac:spMkLst>
        </pc:spChg>
      </pc:sldChg>
      <pc:sldChg chg="addSp modSp add mod modTransition modAnim">
        <pc:chgData name="Mathias Vercauteren" userId="fa5be325-c4b1-412f-aabb-20c14464bfb7" providerId="ADAL" clId="{25C97D6E-73B0-4140-96CD-2BA9D853D87A}" dt="2024-10-02T17:13:14.143" v="41813"/>
        <pc:sldMkLst>
          <pc:docMk/>
          <pc:sldMk cId="2040971786" sldId="2147470759"/>
        </pc:sldMkLst>
        <pc:spChg chg="mod">
          <ac:chgData name="Mathias Vercauteren" userId="fa5be325-c4b1-412f-aabb-20c14464bfb7" providerId="ADAL" clId="{25C97D6E-73B0-4140-96CD-2BA9D853D87A}" dt="2024-09-30T05:50:07.200" v="27728" actId="20577"/>
          <ac:spMkLst>
            <pc:docMk/>
            <pc:sldMk cId="2040971786" sldId="2147470759"/>
            <ac:spMk id="13" creationId="{E171477A-2035-00E9-0017-FBD59C8999CB}"/>
          </ac:spMkLst>
        </pc:spChg>
        <pc:spChg chg="mod">
          <ac:chgData name="Mathias Vercauteren" userId="fa5be325-c4b1-412f-aabb-20c14464bfb7" providerId="ADAL" clId="{25C97D6E-73B0-4140-96CD-2BA9D853D87A}" dt="2024-09-30T05:48:51.141" v="27719" actId="20577"/>
          <ac:spMkLst>
            <pc:docMk/>
            <pc:sldMk cId="2040971786" sldId="2147470759"/>
            <ac:spMk id="14" creationId="{B28FBFF3-265A-D031-AE53-9D16D2730FE8}"/>
          </ac:spMkLst>
        </pc:spChg>
        <pc:spChg chg="add mod">
          <ac:chgData name="Mathias Vercauteren" userId="fa5be325-c4b1-412f-aabb-20c14464bfb7" providerId="ADAL" clId="{25C97D6E-73B0-4140-96CD-2BA9D853D87A}" dt="2024-09-30T05:48:57.712" v="27721"/>
          <ac:spMkLst>
            <pc:docMk/>
            <pc:sldMk cId="2040971786" sldId="2147470759"/>
            <ac:spMk id="15" creationId="{FDCDB49B-F677-7A7A-2AC1-6950785E8641}"/>
          </ac:spMkLst>
        </pc:spChg>
        <pc:spChg chg="add mod">
          <ac:chgData name="Mathias Vercauteren" userId="fa5be325-c4b1-412f-aabb-20c14464bfb7" providerId="ADAL" clId="{25C97D6E-73B0-4140-96CD-2BA9D853D87A}" dt="2024-09-30T05:49:00.417" v="27722"/>
          <ac:spMkLst>
            <pc:docMk/>
            <pc:sldMk cId="2040971786" sldId="2147470759"/>
            <ac:spMk id="16" creationId="{D393B645-5C38-12F4-D7AC-C550479181D0}"/>
          </ac:spMkLst>
        </pc:spChg>
        <pc:spChg chg="add mod">
          <ac:chgData name="Mathias Vercauteren" userId="fa5be325-c4b1-412f-aabb-20c14464bfb7" providerId="ADAL" clId="{25C97D6E-73B0-4140-96CD-2BA9D853D87A}" dt="2024-09-30T05:49:00.417" v="27722"/>
          <ac:spMkLst>
            <pc:docMk/>
            <pc:sldMk cId="2040971786" sldId="2147470759"/>
            <ac:spMk id="17" creationId="{D395B4BA-C2D6-4983-B758-76D6A3725DC9}"/>
          </ac:spMkLst>
        </pc:spChg>
        <pc:spChg chg="add mod">
          <ac:chgData name="Mathias Vercauteren" userId="fa5be325-c4b1-412f-aabb-20c14464bfb7" providerId="ADAL" clId="{25C97D6E-73B0-4140-96CD-2BA9D853D87A}" dt="2024-09-30T05:49:00.417" v="27722"/>
          <ac:spMkLst>
            <pc:docMk/>
            <pc:sldMk cId="2040971786" sldId="2147470759"/>
            <ac:spMk id="20" creationId="{FCA56DA5-B840-17D7-E0B2-BC91A4148F14}"/>
          </ac:spMkLst>
        </pc:spChg>
        <pc:spChg chg="add mod">
          <ac:chgData name="Mathias Vercauteren" userId="fa5be325-c4b1-412f-aabb-20c14464bfb7" providerId="ADAL" clId="{25C97D6E-73B0-4140-96CD-2BA9D853D87A}" dt="2024-09-30T05:49:00.417" v="27722"/>
          <ac:spMkLst>
            <pc:docMk/>
            <pc:sldMk cId="2040971786" sldId="2147470759"/>
            <ac:spMk id="21" creationId="{27F8CD32-A0F0-CB2F-DE1F-58103A6ACAE6}"/>
          </ac:spMkLst>
        </pc:spChg>
        <pc:spChg chg="add mod">
          <ac:chgData name="Mathias Vercauteren" userId="fa5be325-c4b1-412f-aabb-20c14464bfb7" providerId="ADAL" clId="{25C97D6E-73B0-4140-96CD-2BA9D853D87A}" dt="2024-09-30T05:49:00.417" v="27722"/>
          <ac:spMkLst>
            <pc:docMk/>
            <pc:sldMk cId="2040971786" sldId="2147470759"/>
            <ac:spMk id="22" creationId="{30016963-2A39-1C8E-F397-63C0041214C8}"/>
          </ac:spMkLst>
        </pc:spChg>
        <pc:spChg chg="add mod">
          <ac:chgData name="Mathias Vercauteren" userId="fa5be325-c4b1-412f-aabb-20c14464bfb7" providerId="ADAL" clId="{25C97D6E-73B0-4140-96CD-2BA9D853D87A}" dt="2024-09-30T05:49:00.417" v="27722"/>
          <ac:spMkLst>
            <pc:docMk/>
            <pc:sldMk cId="2040971786" sldId="2147470759"/>
            <ac:spMk id="23" creationId="{69276143-A4C5-CC02-DB90-777DD9F1EA17}"/>
          </ac:spMkLst>
        </pc:spChg>
        <pc:spChg chg="add mod">
          <ac:chgData name="Mathias Vercauteren" userId="fa5be325-c4b1-412f-aabb-20c14464bfb7" providerId="ADAL" clId="{25C97D6E-73B0-4140-96CD-2BA9D853D87A}" dt="2024-09-30T05:49:00.417" v="27722"/>
          <ac:spMkLst>
            <pc:docMk/>
            <pc:sldMk cId="2040971786" sldId="2147470759"/>
            <ac:spMk id="24" creationId="{8A8722D0-82B8-AA3D-4899-55F71076E716}"/>
          </ac:spMkLst>
        </pc:spChg>
        <pc:spChg chg="add mod">
          <ac:chgData name="Mathias Vercauteren" userId="fa5be325-c4b1-412f-aabb-20c14464bfb7" providerId="ADAL" clId="{25C97D6E-73B0-4140-96CD-2BA9D853D87A}" dt="2024-09-30T05:49:00.417" v="27722"/>
          <ac:spMkLst>
            <pc:docMk/>
            <pc:sldMk cId="2040971786" sldId="2147470759"/>
            <ac:spMk id="25" creationId="{DE8D4F41-B453-E825-CA92-15545EBD0FB4}"/>
          </ac:spMkLst>
        </pc:spChg>
        <pc:spChg chg="add mod">
          <ac:chgData name="Mathias Vercauteren" userId="fa5be325-c4b1-412f-aabb-20c14464bfb7" providerId="ADAL" clId="{25C97D6E-73B0-4140-96CD-2BA9D853D87A}" dt="2024-09-30T05:49:00.417" v="27722"/>
          <ac:spMkLst>
            <pc:docMk/>
            <pc:sldMk cId="2040971786" sldId="2147470759"/>
            <ac:spMk id="26" creationId="{D9AF119D-513A-44D5-CE01-B0AC5A47DE7E}"/>
          </ac:spMkLst>
        </pc:spChg>
        <pc:spChg chg="add mod">
          <ac:chgData name="Mathias Vercauteren" userId="fa5be325-c4b1-412f-aabb-20c14464bfb7" providerId="ADAL" clId="{25C97D6E-73B0-4140-96CD-2BA9D853D87A}" dt="2024-09-30T05:49:00.417" v="27722"/>
          <ac:spMkLst>
            <pc:docMk/>
            <pc:sldMk cId="2040971786" sldId="2147470759"/>
            <ac:spMk id="27" creationId="{9B77710B-5464-3BBF-F3A8-6AC54F32533E}"/>
          </ac:spMkLst>
        </pc:spChg>
        <pc:spChg chg="add mod">
          <ac:chgData name="Mathias Vercauteren" userId="fa5be325-c4b1-412f-aabb-20c14464bfb7" providerId="ADAL" clId="{25C97D6E-73B0-4140-96CD-2BA9D853D87A}" dt="2024-09-30T05:49:00.417" v="27722"/>
          <ac:spMkLst>
            <pc:docMk/>
            <pc:sldMk cId="2040971786" sldId="2147470759"/>
            <ac:spMk id="28" creationId="{92C11C34-A269-3B1D-1EB6-4630CB4F03A6}"/>
          </ac:spMkLst>
        </pc:spChg>
        <pc:spChg chg="add mod">
          <ac:chgData name="Mathias Vercauteren" userId="fa5be325-c4b1-412f-aabb-20c14464bfb7" providerId="ADAL" clId="{25C97D6E-73B0-4140-96CD-2BA9D853D87A}" dt="2024-09-30T05:49:00.417" v="27722"/>
          <ac:spMkLst>
            <pc:docMk/>
            <pc:sldMk cId="2040971786" sldId="2147470759"/>
            <ac:spMk id="29" creationId="{D9D19936-7FB8-A53E-B1E4-AA998F70F220}"/>
          </ac:spMkLst>
        </pc:spChg>
        <pc:spChg chg="add mod">
          <ac:chgData name="Mathias Vercauteren" userId="fa5be325-c4b1-412f-aabb-20c14464bfb7" providerId="ADAL" clId="{25C97D6E-73B0-4140-96CD-2BA9D853D87A}" dt="2024-09-30T05:49:00.417" v="27722"/>
          <ac:spMkLst>
            <pc:docMk/>
            <pc:sldMk cId="2040971786" sldId="2147470759"/>
            <ac:spMk id="30" creationId="{056AF067-6ECF-7E18-FCAC-33C8EDC9E60C}"/>
          </ac:spMkLst>
        </pc:spChg>
        <pc:spChg chg="add mod">
          <ac:chgData name="Mathias Vercauteren" userId="fa5be325-c4b1-412f-aabb-20c14464bfb7" providerId="ADAL" clId="{25C97D6E-73B0-4140-96CD-2BA9D853D87A}" dt="2024-09-30T05:49:00.417" v="27722"/>
          <ac:spMkLst>
            <pc:docMk/>
            <pc:sldMk cId="2040971786" sldId="2147470759"/>
            <ac:spMk id="31" creationId="{4DB6A628-D289-6B90-85B8-DE83BC72DEC0}"/>
          </ac:spMkLst>
        </pc:spChg>
        <pc:spChg chg="add mod">
          <ac:chgData name="Mathias Vercauteren" userId="fa5be325-c4b1-412f-aabb-20c14464bfb7" providerId="ADAL" clId="{25C97D6E-73B0-4140-96CD-2BA9D853D87A}" dt="2024-09-30T05:49:00.417" v="27722"/>
          <ac:spMkLst>
            <pc:docMk/>
            <pc:sldMk cId="2040971786" sldId="2147470759"/>
            <ac:spMk id="32" creationId="{113A03C9-81B5-2E79-4D4B-C9E9A31752BC}"/>
          </ac:spMkLst>
        </pc:spChg>
        <pc:spChg chg="add mod">
          <ac:chgData name="Mathias Vercauteren" userId="fa5be325-c4b1-412f-aabb-20c14464bfb7" providerId="ADAL" clId="{25C97D6E-73B0-4140-96CD-2BA9D853D87A}" dt="2024-09-30T05:49:00.417" v="27722"/>
          <ac:spMkLst>
            <pc:docMk/>
            <pc:sldMk cId="2040971786" sldId="2147470759"/>
            <ac:spMk id="33" creationId="{7933F614-8661-DFC2-D11C-4784B9F774FF}"/>
          </ac:spMkLst>
        </pc:spChg>
        <pc:spChg chg="add mod">
          <ac:chgData name="Mathias Vercauteren" userId="fa5be325-c4b1-412f-aabb-20c14464bfb7" providerId="ADAL" clId="{25C97D6E-73B0-4140-96CD-2BA9D853D87A}" dt="2024-09-30T05:49:00.417" v="27722"/>
          <ac:spMkLst>
            <pc:docMk/>
            <pc:sldMk cId="2040971786" sldId="2147470759"/>
            <ac:spMk id="34" creationId="{C891ACB4-EFF5-6AC2-87D2-789B35FF3C6E}"/>
          </ac:spMkLst>
        </pc:spChg>
        <pc:spChg chg="add mod">
          <ac:chgData name="Mathias Vercauteren" userId="fa5be325-c4b1-412f-aabb-20c14464bfb7" providerId="ADAL" clId="{25C97D6E-73B0-4140-96CD-2BA9D853D87A}" dt="2024-09-30T05:49:00.417" v="27722"/>
          <ac:spMkLst>
            <pc:docMk/>
            <pc:sldMk cId="2040971786" sldId="2147470759"/>
            <ac:spMk id="35" creationId="{551C2B7C-A766-B0AA-2D7B-A3204ACFD3DC}"/>
          </ac:spMkLst>
        </pc:spChg>
        <pc:spChg chg="add mod">
          <ac:chgData name="Mathias Vercauteren" userId="fa5be325-c4b1-412f-aabb-20c14464bfb7" providerId="ADAL" clId="{25C97D6E-73B0-4140-96CD-2BA9D853D87A}" dt="2024-09-30T05:49:00.417" v="27722"/>
          <ac:spMkLst>
            <pc:docMk/>
            <pc:sldMk cId="2040971786" sldId="2147470759"/>
            <ac:spMk id="36" creationId="{779A18B3-C23E-F40E-FC9B-2BC615961C20}"/>
          </ac:spMkLst>
        </pc:spChg>
        <pc:spChg chg="add mod">
          <ac:chgData name="Mathias Vercauteren" userId="fa5be325-c4b1-412f-aabb-20c14464bfb7" providerId="ADAL" clId="{25C97D6E-73B0-4140-96CD-2BA9D853D87A}" dt="2024-09-30T05:49:00.417" v="27722"/>
          <ac:spMkLst>
            <pc:docMk/>
            <pc:sldMk cId="2040971786" sldId="2147470759"/>
            <ac:spMk id="37" creationId="{BA16028B-9B21-1BD6-C510-5DA40906517C}"/>
          </ac:spMkLst>
        </pc:spChg>
        <pc:spChg chg="add mod">
          <ac:chgData name="Mathias Vercauteren" userId="fa5be325-c4b1-412f-aabb-20c14464bfb7" providerId="ADAL" clId="{25C97D6E-73B0-4140-96CD-2BA9D853D87A}" dt="2024-09-30T05:49:00.417" v="27722"/>
          <ac:spMkLst>
            <pc:docMk/>
            <pc:sldMk cId="2040971786" sldId="2147470759"/>
            <ac:spMk id="38" creationId="{AFC33E7B-B988-4E30-231B-596E1004A22A}"/>
          </ac:spMkLst>
        </pc:spChg>
        <pc:spChg chg="add mod">
          <ac:chgData name="Mathias Vercauteren" userId="fa5be325-c4b1-412f-aabb-20c14464bfb7" providerId="ADAL" clId="{25C97D6E-73B0-4140-96CD-2BA9D853D87A}" dt="2024-09-30T05:49:00.417" v="27722"/>
          <ac:spMkLst>
            <pc:docMk/>
            <pc:sldMk cId="2040971786" sldId="2147470759"/>
            <ac:spMk id="39" creationId="{8DB06FCA-5A4F-D801-6B68-0EA849F7CAD9}"/>
          </ac:spMkLst>
        </pc:spChg>
        <pc:spChg chg="add mod">
          <ac:chgData name="Mathias Vercauteren" userId="fa5be325-c4b1-412f-aabb-20c14464bfb7" providerId="ADAL" clId="{25C97D6E-73B0-4140-96CD-2BA9D853D87A}" dt="2024-09-30T05:49:00.417" v="27722"/>
          <ac:spMkLst>
            <pc:docMk/>
            <pc:sldMk cId="2040971786" sldId="2147470759"/>
            <ac:spMk id="40" creationId="{7CA5F193-EE0A-D931-34B3-9E413F3B0A5A}"/>
          </ac:spMkLst>
        </pc:spChg>
        <pc:spChg chg="add mod">
          <ac:chgData name="Mathias Vercauteren" userId="fa5be325-c4b1-412f-aabb-20c14464bfb7" providerId="ADAL" clId="{25C97D6E-73B0-4140-96CD-2BA9D853D87A}" dt="2024-09-30T05:49:00.417" v="27722"/>
          <ac:spMkLst>
            <pc:docMk/>
            <pc:sldMk cId="2040971786" sldId="2147470759"/>
            <ac:spMk id="41" creationId="{18585DA0-2557-03C2-1556-1A63FD55F388}"/>
          </ac:spMkLst>
        </pc:spChg>
        <pc:spChg chg="add mod">
          <ac:chgData name="Mathias Vercauteren" userId="fa5be325-c4b1-412f-aabb-20c14464bfb7" providerId="ADAL" clId="{25C97D6E-73B0-4140-96CD-2BA9D853D87A}" dt="2024-09-30T05:49:00.417" v="27722"/>
          <ac:spMkLst>
            <pc:docMk/>
            <pc:sldMk cId="2040971786" sldId="2147470759"/>
            <ac:spMk id="42" creationId="{C3BE88D0-0EF0-3581-07A2-097EF20CAE6E}"/>
          </ac:spMkLst>
        </pc:spChg>
        <pc:spChg chg="add mod">
          <ac:chgData name="Mathias Vercauteren" userId="fa5be325-c4b1-412f-aabb-20c14464bfb7" providerId="ADAL" clId="{25C97D6E-73B0-4140-96CD-2BA9D853D87A}" dt="2024-09-30T05:49:00.417" v="27722"/>
          <ac:spMkLst>
            <pc:docMk/>
            <pc:sldMk cId="2040971786" sldId="2147470759"/>
            <ac:spMk id="43" creationId="{404B609A-49BD-17E9-0CEA-5FAAD8073CFC}"/>
          </ac:spMkLst>
        </pc:spChg>
        <pc:spChg chg="add mod">
          <ac:chgData name="Mathias Vercauteren" userId="fa5be325-c4b1-412f-aabb-20c14464bfb7" providerId="ADAL" clId="{25C97D6E-73B0-4140-96CD-2BA9D853D87A}" dt="2024-09-30T05:49:00.417" v="27722"/>
          <ac:spMkLst>
            <pc:docMk/>
            <pc:sldMk cId="2040971786" sldId="2147470759"/>
            <ac:spMk id="44" creationId="{371342A4-2B7D-C228-C835-983E4ACB4955}"/>
          </ac:spMkLst>
        </pc:spChg>
        <pc:spChg chg="add mod">
          <ac:chgData name="Mathias Vercauteren" userId="fa5be325-c4b1-412f-aabb-20c14464bfb7" providerId="ADAL" clId="{25C97D6E-73B0-4140-96CD-2BA9D853D87A}" dt="2024-09-30T05:49:00.417" v="27722"/>
          <ac:spMkLst>
            <pc:docMk/>
            <pc:sldMk cId="2040971786" sldId="2147470759"/>
            <ac:spMk id="45" creationId="{D5D70E60-3774-6AD5-635D-82A0071E0730}"/>
          </ac:spMkLst>
        </pc:spChg>
        <pc:spChg chg="add mod">
          <ac:chgData name="Mathias Vercauteren" userId="fa5be325-c4b1-412f-aabb-20c14464bfb7" providerId="ADAL" clId="{25C97D6E-73B0-4140-96CD-2BA9D853D87A}" dt="2024-09-30T05:49:00.417" v="27722"/>
          <ac:spMkLst>
            <pc:docMk/>
            <pc:sldMk cId="2040971786" sldId="2147470759"/>
            <ac:spMk id="46" creationId="{9757E94D-B2AB-8AD7-A916-F40DCFED2C65}"/>
          </ac:spMkLst>
        </pc:spChg>
        <pc:spChg chg="add mod">
          <ac:chgData name="Mathias Vercauteren" userId="fa5be325-c4b1-412f-aabb-20c14464bfb7" providerId="ADAL" clId="{25C97D6E-73B0-4140-96CD-2BA9D853D87A}" dt="2024-09-30T05:49:00.417" v="27722"/>
          <ac:spMkLst>
            <pc:docMk/>
            <pc:sldMk cId="2040971786" sldId="2147470759"/>
            <ac:spMk id="47" creationId="{734C5BA4-3E70-CCB6-3371-032A74236B26}"/>
          </ac:spMkLst>
        </pc:spChg>
        <pc:spChg chg="add mod">
          <ac:chgData name="Mathias Vercauteren" userId="fa5be325-c4b1-412f-aabb-20c14464bfb7" providerId="ADAL" clId="{25C97D6E-73B0-4140-96CD-2BA9D853D87A}" dt="2024-09-30T05:49:00.417" v="27722"/>
          <ac:spMkLst>
            <pc:docMk/>
            <pc:sldMk cId="2040971786" sldId="2147470759"/>
            <ac:spMk id="48" creationId="{3C03B4D2-7B67-0B68-F828-36E89944AD6B}"/>
          </ac:spMkLst>
        </pc:spChg>
        <pc:spChg chg="add mod">
          <ac:chgData name="Mathias Vercauteren" userId="fa5be325-c4b1-412f-aabb-20c14464bfb7" providerId="ADAL" clId="{25C97D6E-73B0-4140-96CD-2BA9D853D87A}" dt="2024-09-30T05:49:00.417" v="27722"/>
          <ac:spMkLst>
            <pc:docMk/>
            <pc:sldMk cId="2040971786" sldId="2147470759"/>
            <ac:spMk id="49" creationId="{1B52169D-115D-DB10-9048-E622CBF23B96}"/>
          </ac:spMkLst>
        </pc:spChg>
        <pc:spChg chg="add mod">
          <ac:chgData name="Mathias Vercauteren" userId="fa5be325-c4b1-412f-aabb-20c14464bfb7" providerId="ADAL" clId="{25C97D6E-73B0-4140-96CD-2BA9D853D87A}" dt="2024-09-30T15:19:47.272" v="32215" actId="1076"/>
          <ac:spMkLst>
            <pc:docMk/>
            <pc:sldMk cId="2040971786" sldId="2147470759"/>
            <ac:spMk id="53" creationId="{D694A599-AB1A-85F5-C0A9-2B6190024295}"/>
          </ac:spMkLst>
        </pc:spChg>
        <pc:spChg chg="add mod">
          <ac:chgData name="Mathias Vercauteren" userId="fa5be325-c4b1-412f-aabb-20c14464bfb7" providerId="ADAL" clId="{25C97D6E-73B0-4140-96CD-2BA9D853D87A}" dt="2024-09-30T15:19:22.029" v="32195" actId="1076"/>
          <ac:spMkLst>
            <pc:docMk/>
            <pc:sldMk cId="2040971786" sldId="2147470759"/>
            <ac:spMk id="54" creationId="{C431E445-17F4-AD4F-7319-3616C98EE307}"/>
          </ac:spMkLst>
        </pc:spChg>
        <pc:spChg chg="add mod">
          <ac:chgData name="Mathias Vercauteren" userId="fa5be325-c4b1-412f-aabb-20c14464bfb7" providerId="ADAL" clId="{25C97D6E-73B0-4140-96CD-2BA9D853D87A}" dt="2024-09-30T15:19:23.185" v="32196" actId="571"/>
          <ac:spMkLst>
            <pc:docMk/>
            <pc:sldMk cId="2040971786" sldId="2147470759"/>
            <ac:spMk id="55" creationId="{68154BBA-1D00-B494-D940-C90D6798EFD7}"/>
          </ac:spMkLst>
        </pc:spChg>
        <pc:spChg chg="add mod">
          <ac:chgData name="Mathias Vercauteren" userId="fa5be325-c4b1-412f-aabb-20c14464bfb7" providerId="ADAL" clId="{25C97D6E-73B0-4140-96CD-2BA9D853D87A}" dt="2024-09-30T15:19:25.447" v="32199" actId="14100"/>
          <ac:spMkLst>
            <pc:docMk/>
            <pc:sldMk cId="2040971786" sldId="2147470759"/>
            <ac:spMk id="56" creationId="{CA652F8E-7286-2EA0-C571-898CBF6DFD2B}"/>
          </ac:spMkLst>
        </pc:spChg>
        <pc:spChg chg="add mod">
          <ac:chgData name="Mathias Vercauteren" userId="fa5be325-c4b1-412f-aabb-20c14464bfb7" providerId="ADAL" clId="{25C97D6E-73B0-4140-96CD-2BA9D853D87A}" dt="2024-09-30T15:19:27.542" v="32200" actId="571"/>
          <ac:spMkLst>
            <pc:docMk/>
            <pc:sldMk cId="2040971786" sldId="2147470759"/>
            <ac:spMk id="57" creationId="{DE0B1224-E3CF-BDC4-B071-02D638D2278F}"/>
          </ac:spMkLst>
        </pc:spChg>
        <pc:spChg chg="add mod">
          <ac:chgData name="Mathias Vercauteren" userId="fa5be325-c4b1-412f-aabb-20c14464bfb7" providerId="ADAL" clId="{25C97D6E-73B0-4140-96CD-2BA9D853D87A}" dt="2024-09-30T15:19:28.645" v="32201" actId="571"/>
          <ac:spMkLst>
            <pc:docMk/>
            <pc:sldMk cId="2040971786" sldId="2147470759"/>
            <ac:spMk id="58" creationId="{B848DDFA-D16D-B71A-AC97-C91D7CBD0233}"/>
          </ac:spMkLst>
        </pc:spChg>
        <pc:spChg chg="add mod">
          <ac:chgData name="Mathias Vercauteren" userId="fa5be325-c4b1-412f-aabb-20c14464bfb7" providerId="ADAL" clId="{25C97D6E-73B0-4140-96CD-2BA9D853D87A}" dt="2024-09-30T15:19:29.514" v="32202" actId="571"/>
          <ac:spMkLst>
            <pc:docMk/>
            <pc:sldMk cId="2040971786" sldId="2147470759"/>
            <ac:spMk id="59" creationId="{2CDEC026-A3B7-413A-5AA3-6995017E6B2A}"/>
          </ac:spMkLst>
        </pc:spChg>
        <pc:spChg chg="add mod">
          <ac:chgData name="Mathias Vercauteren" userId="fa5be325-c4b1-412f-aabb-20c14464bfb7" providerId="ADAL" clId="{25C97D6E-73B0-4140-96CD-2BA9D853D87A}" dt="2024-09-30T15:19:30.288" v="32203" actId="571"/>
          <ac:spMkLst>
            <pc:docMk/>
            <pc:sldMk cId="2040971786" sldId="2147470759"/>
            <ac:spMk id="60" creationId="{7CF9BCF9-E3A3-A501-459F-64D5C895BA2F}"/>
          </ac:spMkLst>
        </pc:spChg>
        <pc:spChg chg="add mod">
          <ac:chgData name="Mathias Vercauteren" userId="fa5be325-c4b1-412f-aabb-20c14464bfb7" providerId="ADAL" clId="{25C97D6E-73B0-4140-96CD-2BA9D853D87A}" dt="2024-09-30T15:19:31.698" v="32204" actId="571"/>
          <ac:spMkLst>
            <pc:docMk/>
            <pc:sldMk cId="2040971786" sldId="2147470759"/>
            <ac:spMk id="61" creationId="{168230E6-20ED-DED3-C1C4-ECA9EB578F14}"/>
          </ac:spMkLst>
        </pc:spChg>
        <pc:spChg chg="add mod">
          <ac:chgData name="Mathias Vercauteren" userId="fa5be325-c4b1-412f-aabb-20c14464bfb7" providerId="ADAL" clId="{25C97D6E-73B0-4140-96CD-2BA9D853D87A}" dt="2024-09-30T15:19:34.091" v="32205" actId="571"/>
          <ac:spMkLst>
            <pc:docMk/>
            <pc:sldMk cId="2040971786" sldId="2147470759"/>
            <ac:spMk id="62" creationId="{B9BB4E25-D029-5129-DDBC-D0866ED039F1}"/>
          </ac:spMkLst>
        </pc:spChg>
        <pc:spChg chg="add mod">
          <ac:chgData name="Mathias Vercauteren" userId="fa5be325-c4b1-412f-aabb-20c14464bfb7" providerId="ADAL" clId="{25C97D6E-73B0-4140-96CD-2BA9D853D87A}" dt="2024-09-30T15:19:35.433" v="32207" actId="571"/>
          <ac:spMkLst>
            <pc:docMk/>
            <pc:sldMk cId="2040971786" sldId="2147470759"/>
            <ac:spMk id="66" creationId="{D8A37731-67E5-516D-1C41-3D5829395416}"/>
          </ac:spMkLst>
        </pc:spChg>
        <pc:spChg chg="add mod">
          <ac:chgData name="Mathias Vercauteren" userId="fa5be325-c4b1-412f-aabb-20c14464bfb7" providerId="ADAL" clId="{25C97D6E-73B0-4140-96CD-2BA9D853D87A}" dt="2024-09-30T15:19:39.243" v="32208" actId="571"/>
          <ac:spMkLst>
            <pc:docMk/>
            <pc:sldMk cId="2040971786" sldId="2147470759"/>
            <ac:spMk id="67" creationId="{4D66F2A3-8535-25F2-D831-98F186468CDB}"/>
          </ac:spMkLst>
        </pc:spChg>
        <pc:spChg chg="add mod">
          <ac:chgData name="Mathias Vercauteren" userId="fa5be325-c4b1-412f-aabb-20c14464bfb7" providerId="ADAL" clId="{25C97D6E-73B0-4140-96CD-2BA9D853D87A}" dt="2024-09-30T15:19:40.317" v="32209" actId="571"/>
          <ac:spMkLst>
            <pc:docMk/>
            <pc:sldMk cId="2040971786" sldId="2147470759"/>
            <ac:spMk id="68" creationId="{88FB0BFC-9319-ED3A-9E8E-382DAB6D3863}"/>
          </ac:spMkLst>
        </pc:spChg>
        <pc:spChg chg="add mod">
          <ac:chgData name="Mathias Vercauteren" userId="fa5be325-c4b1-412f-aabb-20c14464bfb7" providerId="ADAL" clId="{25C97D6E-73B0-4140-96CD-2BA9D853D87A}" dt="2024-09-30T15:19:41.365" v="32210" actId="571"/>
          <ac:spMkLst>
            <pc:docMk/>
            <pc:sldMk cId="2040971786" sldId="2147470759"/>
            <ac:spMk id="69" creationId="{1DED3E73-D9B3-B2EB-9FCF-CEDD2E349507}"/>
          </ac:spMkLst>
        </pc:spChg>
        <pc:spChg chg="add mod">
          <ac:chgData name="Mathias Vercauteren" userId="fa5be325-c4b1-412f-aabb-20c14464bfb7" providerId="ADAL" clId="{25C97D6E-73B0-4140-96CD-2BA9D853D87A}" dt="2024-09-30T15:19:42.331" v="32211" actId="571"/>
          <ac:spMkLst>
            <pc:docMk/>
            <pc:sldMk cId="2040971786" sldId="2147470759"/>
            <ac:spMk id="70" creationId="{0F49A8FE-3B0A-C38D-B51A-C61B87C7CA9F}"/>
          </ac:spMkLst>
        </pc:spChg>
        <pc:spChg chg="add mod">
          <ac:chgData name="Mathias Vercauteren" userId="fa5be325-c4b1-412f-aabb-20c14464bfb7" providerId="ADAL" clId="{25C97D6E-73B0-4140-96CD-2BA9D853D87A}" dt="2024-09-30T15:19:43.435" v="32212" actId="571"/>
          <ac:spMkLst>
            <pc:docMk/>
            <pc:sldMk cId="2040971786" sldId="2147470759"/>
            <ac:spMk id="71" creationId="{F14EA91F-2906-C5E4-BA8D-5B13A3ABBCF6}"/>
          </ac:spMkLst>
        </pc:spChg>
        <pc:grpChg chg="add mod">
          <ac:chgData name="Mathias Vercauteren" userId="fa5be325-c4b1-412f-aabb-20c14464bfb7" providerId="ADAL" clId="{25C97D6E-73B0-4140-96CD-2BA9D853D87A}" dt="2024-09-30T15:19:00.386" v="32190" actId="1076"/>
          <ac:grpSpMkLst>
            <pc:docMk/>
            <pc:sldMk cId="2040971786" sldId="2147470759"/>
            <ac:grpSpMk id="50" creationId="{014289D9-D3A0-6627-F717-B005C3A43846}"/>
          </ac:grpSpMkLst>
        </pc:grpChg>
        <pc:grpChg chg="add mod">
          <ac:chgData name="Mathias Vercauteren" userId="fa5be325-c4b1-412f-aabb-20c14464bfb7" providerId="ADAL" clId="{25C97D6E-73B0-4140-96CD-2BA9D853D87A}" dt="2024-09-30T15:19:35.433" v="32207" actId="571"/>
          <ac:grpSpMkLst>
            <pc:docMk/>
            <pc:sldMk cId="2040971786" sldId="2147470759"/>
            <ac:grpSpMk id="63" creationId="{C8247B62-E56A-B5A9-BE15-556B06B52DF6}"/>
          </ac:grpSpMkLst>
        </pc:grpChg>
        <pc:picChg chg="mod">
          <ac:chgData name="Mathias Vercauteren" userId="fa5be325-c4b1-412f-aabb-20c14464bfb7" providerId="ADAL" clId="{25C97D6E-73B0-4140-96CD-2BA9D853D87A}" dt="2024-09-30T15:18:54.348" v="32188"/>
          <ac:picMkLst>
            <pc:docMk/>
            <pc:sldMk cId="2040971786" sldId="2147470759"/>
            <ac:picMk id="51" creationId="{DD86AFD6-82B9-2903-F2A0-6030CE176880}"/>
          </ac:picMkLst>
        </pc:picChg>
        <pc:picChg chg="mod">
          <ac:chgData name="Mathias Vercauteren" userId="fa5be325-c4b1-412f-aabb-20c14464bfb7" providerId="ADAL" clId="{25C97D6E-73B0-4140-96CD-2BA9D853D87A}" dt="2024-09-30T15:18:54.348" v="32188"/>
          <ac:picMkLst>
            <pc:docMk/>
            <pc:sldMk cId="2040971786" sldId="2147470759"/>
            <ac:picMk id="52" creationId="{E3D9E9B7-FC23-BEBD-1753-89F6F1D42900}"/>
          </ac:picMkLst>
        </pc:picChg>
        <pc:picChg chg="mod">
          <ac:chgData name="Mathias Vercauteren" userId="fa5be325-c4b1-412f-aabb-20c14464bfb7" providerId="ADAL" clId="{25C97D6E-73B0-4140-96CD-2BA9D853D87A}" dt="2024-09-30T15:19:35.433" v="32207" actId="571"/>
          <ac:picMkLst>
            <pc:docMk/>
            <pc:sldMk cId="2040971786" sldId="2147470759"/>
            <ac:picMk id="64" creationId="{4247B30E-0A05-0C9A-4020-88B0F1516877}"/>
          </ac:picMkLst>
        </pc:picChg>
        <pc:picChg chg="mod">
          <ac:chgData name="Mathias Vercauteren" userId="fa5be325-c4b1-412f-aabb-20c14464bfb7" providerId="ADAL" clId="{25C97D6E-73B0-4140-96CD-2BA9D853D87A}" dt="2024-09-30T15:19:35.433" v="32207" actId="571"/>
          <ac:picMkLst>
            <pc:docMk/>
            <pc:sldMk cId="2040971786" sldId="2147470759"/>
            <ac:picMk id="65" creationId="{24587E8F-E9C6-CA9D-799A-2B4FFC7F55C2}"/>
          </ac:picMkLst>
        </pc:picChg>
      </pc:sldChg>
      <pc:sldChg chg="addSp delSp modSp add mod modTransition">
        <pc:chgData name="Mathias Vercauteren" userId="fa5be325-c4b1-412f-aabb-20c14464bfb7" providerId="ADAL" clId="{25C97D6E-73B0-4140-96CD-2BA9D853D87A}" dt="2024-10-02T17:13:14.143" v="41813"/>
        <pc:sldMkLst>
          <pc:docMk/>
          <pc:sldMk cId="2955962370" sldId="2147470760"/>
        </pc:sldMkLst>
        <pc:spChg chg="mod">
          <ac:chgData name="Mathias Vercauteren" userId="fa5be325-c4b1-412f-aabb-20c14464bfb7" providerId="ADAL" clId="{25C97D6E-73B0-4140-96CD-2BA9D853D87A}" dt="2024-09-30T05:50:32.179" v="27734"/>
          <ac:spMkLst>
            <pc:docMk/>
            <pc:sldMk cId="2955962370" sldId="2147470760"/>
            <ac:spMk id="13" creationId="{E171477A-2035-00E9-0017-FBD59C8999CB}"/>
          </ac:spMkLst>
        </pc:spChg>
        <pc:spChg chg="mod">
          <ac:chgData name="Mathias Vercauteren" userId="fa5be325-c4b1-412f-aabb-20c14464bfb7" providerId="ADAL" clId="{25C97D6E-73B0-4140-96CD-2BA9D853D87A}" dt="2024-09-30T05:50:25.214" v="27731"/>
          <ac:spMkLst>
            <pc:docMk/>
            <pc:sldMk cId="2955962370" sldId="2147470760"/>
            <ac:spMk id="14" creationId="{B28FBFF3-265A-D031-AE53-9D16D2730FE8}"/>
          </ac:spMkLst>
        </pc:spChg>
        <pc:spChg chg="del">
          <ac:chgData name="Mathias Vercauteren" userId="fa5be325-c4b1-412f-aabb-20c14464bfb7" providerId="ADAL" clId="{25C97D6E-73B0-4140-96CD-2BA9D853D87A}" dt="2024-09-30T05:50:29.084" v="27733" actId="478"/>
          <ac:spMkLst>
            <pc:docMk/>
            <pc:sldMk cId="2955962370" sldId="2147470760"/>
            <ac:spMk id="15" creationId="{FDCDB49B-F677-7A7A-2AC1-6950785E8641}"/>
          </ac:spMkLst>
        </pc:spChg>
        <pc:spChg chg="del">
          <ac:chgData name="Mathias Vercauteren" userId="fa5be325-c4b1-412f-aabb-20c14464bfb7" providerId="ADAL" clId="{25C97D6E-73B0-4140-96CD-2BA9D853D87A}" dt="2024-09-30T05:50:27.401" v="27732" actId="478"/>
          <ac:spMkLst>
            <pc:docMk/>
            <pc:sldMk cId="2955962370" sldId="2147470760"/>
            <ac:spMk id="16" creationId="{D393B645-5C38-12F4-D7AC-C550479181D0}"/>
          </ac:spMkLst>
        </pc:spChg>
        <pc:spChg chg="del">
          <ac:chgData name="Mathias Vercauteren" userId="fa5be325-c4b1-412f-aabb-20c14464bfb7" providerId="ADAL" clId="{25C97D6E-73B0-4140-96CD-2BA9D853D87A}" dt="2024-09-30T05:50:27.401" v="27732" actId="478"/>
          <ac:spMkLst>
            <pc:docMk/>
            <pc:sldMk cId="2955962370" sldId="2147470760"/>
            <ac:spMk id="17" creationId="{D395B4BA-C2D6-4983-B758-76D6A3725DC9}"/>
          </ac:spMkLst>
        </pc:spChg>
        <pc:spChg chg="del">
          <ac:chgData name="Mathias Vercauteren" userId="fa5be325-c4b1-412f-aabb-20c14464bfb7" providerId="ADAL" clId="{25C97D6E-73B0-4140-96CD-2BA9D853D87A}" dt="2024-09-30T05:50:27.401" v="27732" actId="478"/>
          <ac:spMkLst>
            <pc:docMk/>
            <pc:sldMk cId="2955962370" sldId="2147470760"/>
            <ac:spMk id="20" creationId="{FCA56DA5-B840-17D7-E0B2-BC91A4148F14}"/>
          </ac:spMkLst>
        </pc:spChg>
        <pc:spChg chg="del">
          <ac:chgData name="Mathias Vercauteren" userId="fa5be325-c4b1-412f-aabb-20c14464bfb7" providerId="ADAL" clId="{25C97D6E-73B0-4140-96CD-2BA9D853D87A}" dt="2024-09-30T05:50:27.401" v="27732" actId="478"/>
          <ac:spMkLst>
            <pc:docMk/>
            <pc:sldMk cId="2955962370" sldId="2147470760"/>
            <ac:spMk id="21" creationId="{27F8CD32-A0F0-CB2F-DE1F-58103A6ACAE6}"/>
          </ac:spMkLst>
        </pc:spChg>
        <pc:spChg chg="del">
          <ac:chgData name="Mathias Vercauteren" userId="fa5be325-c4b1-412f-aabb-20c14464bfb7" providerId="ADAL" clId="{25C97D6E-73B0-4140-96CD-2BA9D853D87A}" dt="2024-09-30T05:50:27.401" v="27732" actId="478"/>
          <ac:spMkLst>
            <pc:docMk/>
            <pc:sldMk cId="2955962370" sldId="2147470760"/>
            <ac:spMk id="22" creationId="{30016963-2A39-1C8E-F397-63C0041214C8}"/>
          </ac:spMkLst>
        </pc:spChg>
        <pc:spChg chg="del">
          <ac:chgData name="Mathias Vercauteren" userId="fa5be325-c4b1-412f-aabb-20c14464bfb7" providerId="ADAL" clId="{25C97D6E-73B0-4140-96CD-2BA9D853D87A}" dt="2024-09-30T05:50:27.401" v="27732" actId="478"/>
          <ac:spMkLst>
            <pc:docMk/>
            <pc:sldMk cId="2955962370" sldId="2147470760"/>
            <ac:spMk id="23" creationId="{69276143-A4C5-CC02-DB90-777DD9F1EA17}"/>
          </ac:spMkLst>
        </pc:spChg>
        <pc:spChg chg="del">
          <ac:chgData name="Mathias Vercauteren" userId="fa5be325-c4b1-412f-aabb-20c14464bfb7" providerId="ADAL" clId="{25C97D6E-73B0-4140-96CD-2BA9D853D87A}" dt="2024-09-30T05:50:27.401" v="27732" actId="478"/>
          <ac:spMkLst>
            <pc:docMk/>
            <pc:sldMk cId="2955962370" sldId="2147470760"/>
            <ac:spMk id="24" creationId="{8A8722D0-82B8-AA3D-4899-55F71076E716}"/>
          </ac:spMkLst>
        </pc:spChg>
        <pc:spChg chg="del">
          <ac:chgData name="Mathias Vercauteren" userId="fa5be325-c4b1-412f-aabb-20c14464bfb7" providerId="ADAL" clId="{25C97D6E-73B0-4140-96CD-2BA9D853D87A}" dt="2024-09-30T05:50:27.401" v="27732" actId="478"/>
          <ac:spMkLst>
            <pc:docMk/>
            <pc:sldMk cId="2955962370" sldId="2147470760"/>
            <ac:spMk id="25" creationId="{DE8D4F41-B453-E825-CA92-15545EBD0FB4}"/>
          </ac:spMkLst>
        </pc:spChg>
        <pc:spChg chg="del">
          <ac:chgData name="Mathias Vercauteren" userId="fa5be325-c4b1-412f-aabb-20c14464bfb7" providerId="ADAL" clId="{25C97D6E-73B0-4140-96CD-2BA9D853D87A}" dt="2024-09-30T05:50:27.401" v="27732" actId="478"/>
          <ac:spMkLst>
            <pc:docMk/>
            <pc:sldMk cId="2955962370" sldId="2147470760"/>
            <ac:spMk id="26" creationId="{D9AF119D-513A-44D5-CE01-B0AC5A47DE7E}"/>
          </ac:spMkLst>
        </pc:spChg>
        <pc:spChg chg="del">
          <ac:chgData name="Mathias Vercauteren" userId="fa5be325-c4b1-412f-aabb-20c14464bfb7" providerId="ADAL" clId="{25C97D6E-73B0-4140-96CD-2BA9D853D87A}" dt="2024-09-30T05:50:27.401" v="27732" actId="478"/>
          <ac:spMkLst>
            <pc:docMk/>
            <pc:sldMk cId="2955962370" sldId="2147470760"/>
            <ac:spMk id="27" creationId="{9B77710B-5464-3BBF-F3A8-6AC54F32533E}"/>
          </ac:spMkLst>
        </pc:spChg>
        <pc:spChg chg="del">
          <ac:chgData name="Mathias Vercauteren" userId="fa5be325-c4b1-412f-aabb-20c14464bfb7" providerId="ADAL" clId="{25C97D6E-73B0-4140-96CD-2BA9D853D87A}" dt="2024-09-30T05:50:27.401" v="27732" actId="478"/>
          <ac:spMkLst>
            <pc:docMk/>
            <pc:sldMk cId="2955962370" sldId="2147470760"/>
            <ac:spMk id="28" creationId="{92C11C34-A269-3B1D-1EB6-4630CB4F03A6}"/>
          </ac:spMkLst>
        </pc:spChg>
        <pc:spChg chg="del">
          <ac:chgData name="Mathias Vercauteren" userId="fa5be325-c4b1-412f-aabb-20c14464bfb7" providerId="ADAL" clId="{25C97D6E-73B0-4140-96CD-2BA9D853D87A}" dt="2024-09-30T05:50:27.401" v="27732" actId="478"/>
          <ac:spMkLst>
            <pc:docMk/>
            <pc:sldMk cId="2955962370" sldId="2147470760"/>
            <ac:spMk id="29" creationId="{D9D19936-7FB8-A53E-B1E4-AA998F70F220}"/>
          </ac:spMkLst>
        </pc:spChg>
        <pc:spChg chg="del">
          <ac:chgData name="Mathias Vercauteren" userId="fa5be325-c4b1-412f-aabb-20c14464bfb7" providerId="ADAL" clId="{25C97D6E-73B0-4140-96CD-2BA9D853D87A}" dt="2024-09-30T05:50:27.401" v="27732" actId="478"/>
          <ac:spMkLst>
            <pc:docMk/>
            <pc:sldMk cId="2955962370" sldId="2147470760"/>
            <ac:spMk id="30" creationId="{056AF067-6ECF-7E18-FCAC-33C8EDC9E60C}"/>
          </ac:spMkLst>
        </pc:spChg>
        <pc:spChg chg="del">
          <ac:chgData name="Mathias Vercauteren" userId="fa5be325-c4b1-412f-aabb-20c14464bfb7" providerId="ADAL" clId="{25C97D6E-73B0-4140-96CD-2BA9D853D87A}" dt="2024-09-30T05:50:27.401" v="27732" actId="478"/>
          <ac:spMkLst>
            <pc:docMk/>
            <pc:sldMk cId="2955962370" sldId="2147470760"/>
            <ac:spMk id="31" creationId="{4DB6A628-D289-6B90-85B8-DE83BC72DEC0}"/>
          </ac:spMkLst>
        </pc:spChg>
        <pc:spChg chg="del">
          <ac:chgData name="Mathias Vercauteren" userId="fa5be325-c4b1-412f-aabb-20c14464bfb7" providerId="ADAL" clId="{25C97D6E-73B0-4140-96CD-2BA9D853D87A}" dt="2024-09-30T05:50:27.401" v="27732" actId="478"/>
          <ac:spMkLst>
            <pc:docMk/>
            <pc:sldMk cId="2955962370" sldId="2147470760"/>
            <ac:spMk id="32" creationId="{113A03C9-81B5-2E79-4D4B-C9E9A31752BC}"/>
          </ac:spMkLst>
        </pc:spChg>
        <pc:spChg chg="del">
          <ac:chgData name="Mathias Vercauteren" userId="fa5be325-c4b1-412f-aabb-20c14464bfb7" providerId="ADAL" clId="{25C97D6E-73B0-4140-96CD-2BA9D853D87A}" dt="2024-09-30T05:50:27.401" v="27732" actId="478"/>
          <ac:spMkLst>
            <pc:docMk/>
            <pc:sldMk cId="2955962370" sldId="2147470760"/>
            <ac:spMk id="33" creationId="{7933F614-8661-DFC2-D11C-4784B9F774FF}"/>
          </ac:spMkLst>
        </pc:spChg>
        <pc:spChg chg="del">
          <ac:chgData name="Mathias Vercauteren" userId="fa5be325-c4b1-412f-aabb-20c14464bfb7" providerId="ADAL" clId="{25C97D6E-73B0-4140-96CD-2BA9D853D87A}" dt="2024-09-30T05:50:27.401" v="27732" actId="478"/>
          <ac:spMkLst>
            <pc:docMk/>
            <pc:sldMk cId="2955962370" sldId="2147470760"/>
            <ac:spMk id="34" creationId="{C891ACB4-EFF5-6AC2-87D2-789B35FF3C6E}"/>
          </ac:spMkLst>
        </pc:spChg>
        <pc:spChg chg="del">
          <ac:chgData name="Mathias Vercauteren" userId="fa5be325-c4b1-412f-aabb-20c14464bfb7" providerId="ADAL" clId="{25C97D6E-73B0-4140-96CD-2BA9D853D87A}" dt="2024-09-30T05:50:27.401" v="27732" actId="478"/>
          <ac:spMkLst>
            <pc:docMk/>
            <pc:sldMk cId="2955962370" sldId="2147470760"/>
            <ac:spMk id="35" creationId="{551C2B7C-A766-B0AA-2D7B-A3204ACFD3DC}"/>
          </ac:spMkLst>
        </pc:spChg>
        <pc:spChg chg="del">
          <ac:chgData name="Mathias Vercauteren" userId="fa5be325-c4b1-412f-aabb-20c14464bfb7" providerId="ADAL" clId="{25C97D6E-73B0-4140-96CD-2BA9D853D87A}" dt="2024-09-30T05:50:27.401" v="27732" actId="478"/>
          <ac:spMkLst>
            <pc:docMk/>
            <pc:sldMk cId="2955962370" sldId="2147470760"/>
            <ac:spMk id="36" creationId="{779A18B3-C23E-F40E-FC9B-2BC615961C20}"/>
          </ac:spMkLst>
        </pc:spChg>
        <pc:spChg chg="del">
          <ac:chgData name="Mathias Vercauteren" userId="fa5be325-c4b1-412f-aabb-20c14464bfb7" providerId="ADAL" clId="{25C97D6E-73B0-4140-96CD-2BA9D853D87A}" dt="2024-09-30T05:50:27.401" v="27732" actId="478"/>
          <ac:spMkLst>
            <pc:docMk/>
            <pc:sldMk cId="2955962370" sldId="2147470760"/>
            <ac:spMk id="37" creationId="{BA16028B-9B21-1BD6-C510-5DA40906517C}"/>
          </ac:spMkLst>
        </pc:spChg>
        <pc:spChg chg="del">
          <ac:chgData name="Mathias Vercauteren" userId="fa5be325-c4b1-412f-aabb-20c14464bfb7" providerId="ADAL" clId="{25C97D6E-73B0-4140-96CD-2BA9D853D87A}" dt="2024-09-30T05:50:27.401" v="27732" actId="478"/>
          <ac:spMkLst>
            <pc:docMk/>
            <pc:sldMk cId="2955962370" sldId="2147470760"/>
            <ac:spMk id="38" creationId="{AFC33E7B-B988-4E30-231B-596E1004A22A}"/>
          </ac:spMkLst>
        </pc:spChg>
        <pc:spChg chg="del">
          <ac:chgData name="Mathias Vercauteren" userId="fa5be325-c4b1-412f-aabb-20c14464bfb7" providerId="ADAL" clId="{25C97D6E-73B0-4140-96CD-2BA9D853D87A}" dt="2024-09-30T05:50:27.401" v="27732" actId="478"/>
          <ac:spMkLst>
            <pc:docMk/>
            <pc:sldMk cId="2955962370" sldId="2147470760"/>
            <ac:spMk id="39" creationId="{8DB06FCA-5A4F-D801-6B68-0EA849F7CAD9}"/>
          </ac:spMkLst>
        </pc:spChg>
        <pc:spChg chg="del">
          <ac:chgData name="Mathias Vercauteren" userId="fa5be325-c4b1-412f-aabb-20c14464bfb7" providerId="ADAL" clId="{25C97D6E-73B0-4140-96CD-2BA9D853D87A}" dt="2024-09-30T05:50:27.401" v="27732" actId="478"/>
          <ac:spMkLst>
            <pc:docMk/>
            <pc:sldMk cId="2955962370" sldId="2147470760"/>
            <ac:spMk id="40" creationId="{7CA5F193-EE0A-D931-34B3-9E413F3B0A5A}"/>
          </ac:spMkLst>
        </pc:spChg>
        <pc:spChg chg="del">
          <ac:chgData name="Mathias Vercauteren" userId="fa5be325-c4b1-412f-aabb-20c14464bfb7" providerId="ADAL" clId="{25C97D6E-73B0-4140-96CD-2BA9D853D87A}" dt="2024-09-30T05:50:27.401" v="27732" actId="478"/>
          <ac:spMkLst>
            <pc:docMk/>
            <pc:sldMk cId="2955962370" sldId="2147470760"/>
            <ac:spMk id="41" creationId="{18585DA0-2557-03C2-1556-1A63FD55F388}"/>
          </ac:spMkLst>
        </pc:spChg>
        <pc:spChg chg="del">
          <ac:chgData name="Mathias Vercauteren" userId="fa5be325-c4b1-412f-aabb-20c14464bfb7" providerId="ADAL" clId="{25C97D6E-73B0-4140-96CD-2BA9D853D87A}" dt="2024-09-30T05:50:27.401" v="27732" actId="478"/>
          <ac:spMkLst>
            <pc:docMk/>
            <pc:sldMk cId="2955962370" sldId="2147470760"/>
            <ac:spMk id="42" creationId="{C3BE88D0-0EF0-3581-07A2-097EF20CAE6E}"/>
          </ac:spMkLst>
        </pc:spChg>
        <pc:spChg chg="del">
          <ac:chgData name="Mathias Vercauteren" userId="fa5be325-c4b1-412f-aabb-20c14464bfb7" providerId="ADAL" clId="{25C97D6E-73B0-4140-96CD-2BA9D853D87A}" dt="2024-09-30T05:50:27.401" v="27732" actId="478"/>
          <ac:spMkLst>
            <pc:docMk/>
            <pc:sldMk cId="2955962370" sldId="2147470760"/>
            <ac:spMk id="43" creationId="{404B609A-49BD-17E9-0CEA-5FAAD8073CFC}"/>
          </ac:spMkLst>
        </pc:spChg>
        <pc:spChg chg="del">
          <ac:chgData name="Mathias Vercauteren" userId="fa5be325-c4b1-412f-aabb-20c14464bfb7" providerId="ADAL" clId="{25C97D6E-73B0-4140-96CD-2BA9D853D87A}" dt="2024-09-30T05:50:27.401" v="27732" actId="478"/>
          <ac:spMkLst>
            <pc:docMk/>
            <pc:sldMk cId="2955962370" sldId="2147470760"/>
            <ac:spMk id="44" creationId="{371342A4-2B7D-C228-C835-983E4ACB4955}"/>
          </ac:spMkLst>
        </pc:spChg>
        <pc:spChg chg="del">
          <ac:chgData name="Mathias Vercauteren" userId="fa5be325-c4b1-412f-aabb-20c14464bfb7" providerId="ADAL" clId="{25C97D6E-73B0-4140-96CD-2BA9D853D87A}" dt="2024-09-30T05:50:27.401" v="27732" actId="478"/>
          <ac:spMkLst>
            <pc:docMk/>
            <pc:sldMk cId="2955962370" sldId="2147470760"/>
            <ac:spMk id="45" creationId="{D5D70E60-3774-6AD5-635D-82A0071E0730}"/>
          </ac:spMkLst>
        </pc:spChg>
        <pc:spChg chg="del">
          <ac:chgData name="Mathias Vercauteren" userId="fa5be325-c4b1-412f-aabb-20c14464bfb7" providerId="ADAL" clId="{25C97D6E-73B0-4140-96CD-2BA9D853D87A}" dt="2024-09-30T05:50:27.401" v="27732" actId="478"/>
          <ac:spMkLst>
            <pc:docMk/>
            <pc:sldMk cId="2955962370" sldId="2147470760"/>
            <ac:spMk id="46" creationId="{9757E94D-B2AB-8AD7-A916-F40DCFED2C65}"/>
          </ac:spMkLst>
        </pc:spChg>
        <pc:spChg chg="del">
          <ac:chgData name="Mathias Vercauteren" userId="fa5be325-c4b1-412f-aabb-20c14464bfb7" providerId="ADAL" clId="{25C97D6E-73B0-4140-96CD-2BA9D853D87A}" dt="2024-09-30T05:50:27.401" v="27732" actId="478"/>
          <ac:spMkLst>
            <pc:docMk/>
            <pc:sldMk cId="2955962370" sldId="2147470760"/>
            <ac:spMk id="47" creationId="{734C5BA4-3E70-CCB6-3371-032A74236B26}"/>
          </ac:spMkLst>
        </pc:spChg>
        <pc:spChg chg="del">
          <ac:chgData name="Mathias Vercauteren" userId="fa5be325-c4b1-412f-aabb-20c14464bfb7" providerId="ADAL" clId="{25C97D6E-73B0-4140-96CD-2BA9D853D87A}" dt="2024-09-30T05:50:27.401" v="27732" actId="478"/>
          <ac:spMkLst>
            <pc:docMk/>
            <pc:sldMk cId="2955962370" sldId="2147470760"/>
            <ac:spMk id="48" creationId="{3C03B4D2-7B67-0B68-F828-36E89944AD6B}"/>
          </ac:spMkLst>
        </pc:spChg>
        <pc:spChg chg="del">
          <ac:chgData name="Mathias Vercauteren" userId="fa5be325-c4b1-412f-aabb-20c14464bfb7" providerId="ADAL" clId="{25C97D6E-73B0-4140-96CD-2BA9D853D87A}" dt="2024-09-30T05:50:27.401" v="27732" actId="478"/>
          <ac:spMkLst>
            <pc:docMk/>
            <pc:sldMk cId="2955962370" sldId="2147470760"/>
            <ac:spMk id="49" creationId="{1B52169D-115D-DB10-9048-E622CBF23B96}"/>
          </ac:spMkLst>
        </pc:spChg>
        <pc:spChg chg="mod">
          <ac:chgData name="Mathias Vercauteren" userId="fa5be325-c4b1-412f-aabb-20c14464bfb7" providerId="ADAL" clId="{25C97D6E-73B0-4140-96CD-2BA9D853D87A}" dt="2024-09-30T05:50:21.111" v="27730"/>
          <ac:spMkLst>
            <pc:docMk/>
            <pc:sldMk cId="2955962370" sldId="2147470760"/>
            <ac:spMk id="53" creationId="{3A2449AE-7A4A-F663-A044-D6D69060E58A}"/>
          </ac:spMkLst>
        </pc:spChg>
        <pc:grpChg chg="add mod">
          <ac:chgData name="Mathias Vercauteren" userId="fa5be325-c4b1-412f-aabb-20c14464bfb7" providerId="ADAL" clId="{25C97D6E-73B0-4140-96CD-2BA9D853D87A}" dt="2024-09-30T05:50:21.111" v="27730"/>
          <ac:grpSpMkLst>
            <pc:docMk/>
            <pc:sldMk cId="2955962370" sldId="2147470760"/>
            <ac:grpSpMk id="50" creationId="{3A27CE36-1D70-FFAF-5D4D-EE3D7CFF5BE1}"/>
          </ac:grpSpMkLst>
        </pc:grpChg>
        <pc:picChg chg="mod">
          <ac:chgData name="Mathias Vercauteren" userId="fa5be325-c4b1-412f-aabb-20c14464bfb7" providerId="ADAL" clId="{25C97D6E-73B0-4140-96CD-2BA9D853D87A}" dt="2024-09-30T05:50:21.111" v="27730"/>
          <ac:picMkLst>
            <pc:docMk/>
            <pc:sldMk cId="2955962370" sldId="2147470760"/>
            <ac:picMk id="51" creationId="{AAF0FFFC-CBC6-9DA8-5729-8E6C50DAAD9B}"/>
          </ac:picMkLst>
        </pc:picChg>
        <pc:picChg chg="mod">
          <ac:chgData name="Mathias Vercauteren" userId="fa5be325-c4b1-412f-aabb-20c14464bfb7" providerId="ADAL" clId="{25C97D6E-73B0-4140-96CD-2BA9D853D87A}" dt="2024-09-30T05:50:21.111" v="27730"/>
          <ac:picMkLst>
            <pc:docMk/>
            <pc:sldMk cId="2955962370" sldId="2147470760"/>
            <ac:picMk id="52" creationId="{A28CF9AC-5002-44A7-C314-798FD6E045C2}"/>
          </ac:picMkLst>
        </pc:picChg>
      </pc:sldChg>
      <pc:sldChg chg="modSp add mod modTransition">
        <pc:chgData name="Mathias Vercauteren" userId="fa5be325-c4b1-412f-aabb-20c14464bfb7" providerId="ADAL" clId="{25C97D6E-73B0-4140-96CD-2BA9D853D87A}" dt="2024-10-02T17:13:14.143" v="41813"/>
        <pc:sldMkLst>
          <pc:docMk/>
          <pc:sldMk cId="3029199603" sldId="2147470761"/>
        </pc:sldMkLst>
        <pc:spChg chg="mod">
          <ac:chgData name="Mathias Vercauteren" userId="fa5be325-c4b1-412f-aabb-20c14464bfb7" providerId="ADAL" clId="{25C97D6E-73B0-4140-96CD-2BA9D853D87A}" dt="2024-09-30T05:51:09.069" v="27763" actId="20577"/>
          <ac:spMkLst>
            <pc:docMk/>
            <pc:sldMk cId="3029199603" sldId="2147470761"/>
            <ac:spMk id="13" creationId="{E171477A-2035-00E9-0017-FBD59C8999CB}"/>
          </ac:spMkLst>
        </pc:spChg>
        <pc:spChg chg="mod">
          <ac:chgData name="Mathias Vercauteren" userId="fa5be325-c4b1-412f-aabb-20c14464bfb7" providerId="ADAL" clId="{25C97D6E-73B0-4140-96CD-2BA9D853D87A}" dt="2024-09-30T05:50:53.971" v="27746" actId="20577"/>
          <ac:spMkLst>
            <pc:docMk/>
            <pc:sldMk cId="3029199603" sldId="2147470761"/>
            <ac:spMk id="14" creationId="{B28FBFF3-265A-D031-AE53-9D16D2730FE8}"/>
          </ac:spMkLst>
        </pc:spChg>
      </pc:sldChg>
      <pc:sldChg chg="modSp add mod modTransition">
        <pc:chgData name="Mathias Vercauteren" userId="fa5be325-c4b1-412f-aabb-20c14464bfb7" providerId="ADAL" clId="{25C97D6E-73B0-4140-96CD-2BA9D853D87A}" dt="2024-10-02T17:13:14.143" v="41813"/>
        <pc:sldMkLst>
          <pc:docMk/>
          <pc:sldMk cId="2484667545" sldId="2147470762"/>
        </pc:sldMkLst>
        <pc:spChg chg="mod">
          <ac:chgData name="Mathias Vercauteren" userId="fa5be325-c4b1-412f-aabb-20c14464bfb7" providerId="ADAL" clId="{25C97D6E-73B0-4140-96CD-2BA9D853D87A}" dt="2024-09-30T05:51:28.724" v="27766"/>
          <ac:spMkLst>
            <pc:docMk/>
            <pc:sldMk cId="2484667545" sldId="2147470762"/>
            <ac:spMk id="13" creationId="{E171477A-2035-00E9-0017-FBD59C8999CB}"/>
          </ac:spMkLst>
        </pc:spChg>
      </pc:sldChg>
      <pc:sldChg chg="delSp modSp add del mod ord">
        <pc:chgData name="Mathias Vercauteren" userId="fa5be325-c4b1-412f-aabb-20c14464bfb7" providerId="ADAL" clId="{25C97D6E-73B0-4140-96CD-2BA9D853D87A}" dt="2024-09-30T07:54:27.341" v="29073" actId="47"/>
        <pc:sldMkLst>
          <pc:docMk/>
          <pc:sldMk cId="1655581184" sldId="2147470763"/>
        </pc:sldMkLst>
        <pc:spChg chg="mod">
          <ac:chgData name="Mathias Vercauteren" userId="fa5be325-c4b1-412f-aabb-20c14464bfb7" providerId="ADAL" clId="{25C97D6E-73B0-4140-96CD-2BA9D853D87A}" dt="2024-09-30T05:51:59.389" v="27784"/>
          <ac:spMkLst>
            <pc:docMk/>
            <pc:sldMk cId="1655581184" sldId="2147470763"/>
            <ac:spMk id="13" creationId="{E171477A-2035-00E9-0017-FBD59C8999CB}"/>
          </ac:spMkLst>
        </pc:spChg>
        <pc:spChg chg="mod">
          <ac:chgData name="Mathias Vercauteren" userId="fa5be325-c4b1-412f-aabb-20c14464bfb7" providerId="ADAL" clId="{25C97D6E-73B0-4140-96CD-2BA9D853D87A}" dt="2024-09-30T05:51:53.135" v="27783" actId="20577"/>
          <ac:spMkLst>
            <pc:docMk/>
            <pc:sldMk cId="1655581184" sldId="2147470763"/>
            <ac:spMk id="14" creationId="{B28FBFF3-265A-D031-AE53-9D16D2730FE8}"/>
          </ac:spMkLst>
        </pc:spChg>
        <pc:spChg chg="del">
          <ac:chgData name="Mathias Vercauteren" userId="fa5be325-c4b1-412f-aabb-20c14464bfb7" providerId="ADAL" clId="{25C97D6E-73B0-4140-96CD-2BA9D853D87A}" dt="2024-09-30T05:52:01.053" v="27785" actId="478"/>
          <ac:spMkLst>
            <pc:docMk/>
            <pc:sldMk cId="1655581184" sldId="2147470763"/>
            <ac:spMk id="15" creationId="{FDCDB49B-F677-7A7A-2AC1-6950785E8641}"/>
          </ac:spMkLst>
        </pc:spChg>
        <pc:spChg chg="del">
          <ac:chgData name="Mathias Vercauteren" userId="fa5be325-c4b1-412f-aabb-20c14464bfb7" providerId="ADAL" clId="{25C97D6E-73B0-4140-96CD-2BA9D853D87A}" dt="2024-09-30T05:52:02.372" v="27786" actId="478"/>
          <ac:spMkLst>
            <pc:docMk/>
            <pc:sldMk cId="1655581184" sldId="2147470763"/>
            <ac:spMk id="16" creationId="{D393B645-5C38-12F4-D7AC-C550479181D0}"/>
          </ac:spMkLst>
        </pc:spChg>
        <pc:spChg chg="del">
          <ac:chgData name="Mathias Vercauteren" userId="fa5be325-c4b1-412f-aabb-20c14464bfb7" providerId="ADAL" clId="{25C97D6E-73B0-4140-96CD-2BA9D853D87A}" dt="2024-09-30T05:52:02.372" v="27786" actId="478"/>
          <ac:spMkLst>
            <pc:docMk/>
            <pc:sldMk cId="1655581184" sldId="2147470763"/>
            <ac:spMk id="17" creationId="{D395B4BA-C2D6-4983-B758-76D6A3725DC9}"/>
          </ac:spMkLst>
        </pc:spChg>
        <pc:spChg chg="del">
          <ac:chgData name="Mathias Vercauteren" userId="fa5be325-c4b1-412f-aabb-20c14464bfb7" providerId="ADAL" clId="{25C97D6E-73B0-4140-96CD-2BA9D853D87A}" dt="2024-09-30T05:52:02.372" v="27786" actId="478"/>
          <ac:spMkLst>
            <pc:docMk/>
            <pc:sldMk cId="1655581184" sldId="2147470763"/>
            <ac:spMk id="20" creationId="{FCA56DA5-B840-17D7-E0B2-BC91A4148F14}"/>
          </ac:spMkLst>
        </pc:spChg>
        <pc:spChg chg="del">
          <ac:chgData name="Mathias Vercauteren" userId="fa5be325-c4b1-412f-aabb-20c14464bfb7" providerId="ADAL" clId="{25C97D6E-73B0-4140-96CD-2BA9D853D87A}" dt="2024-09-30T05:52:02.372" v="27786" actId="478"/>
          <ac:spMkLst>
            <pc:docMk/>
            <pc:sldMk cId="1655581184" sldId="2147470763"/>
            <ac:spMk id="21" creationId="{27F8CD32-A0F0-CB2F-DE1F-58103A6ACAE6}"/>
          </ac:spMkLst>
        </pc:spChg>
        <pc:spChg chg="del">
          <ac:chgData name="Mathias Vercauteren" userId="fa5be325-c4b1-412f-aabb-20c14464bfb7" providerId="ADAL" clId="{25C97D6E-73B0-4140-96CD-2BA9D853D87A}" dt="2024-09-30T05:52:02.372" v="27786" actId="478"/>
          <ac:spMkLst>
            <pc:docMk/>
            <pc:sldMk cId="1655581184" sldId="2147470763"/>
            <ac:spMk id="22" creationId="{30016963-2A39-1C8E-F397-63C0041214C8}"/>
          </ac:spMkLst>
        </pc:spChg>
        <pc:spChg chg="del">
          <ac:chgData name="Mathias Vercauteren" userId="fa5be325-c4b1-412f-aabb-20c14464bfb7" providerId="ADAL" clId="{25C97D6E-73B0-4140-96CD-2BA9D853D87A}" dt="2024-09-30T05:52:02.372" v="27786" actId="478"/>
          <ac:spMkLst>
            <pc:docMk/>
            <pc:sldMk cId="1655581184" sldId="2147470763"/>
            <ac:spMk id="23" creationId="{69276143-A4C5-CC02-DB90-777DD9F1EA17}"/>
          </ac:spMkLst>
        </pc:spChg>
        <pc:spChg chg="del">
          <ac:chgData name="Mathias Vercauteren" userId="fa5be325-c4b1-412f-aabb-20c14464bfb7" providerId="ADAL" clId="{25C97D6E-73B0-4140-96CD-2BA9D853D87A}" dt="2024-09-30T05:52:02.372" v="27786" actId="478"/>
          <ac:spMkLst>
            <pc:docMk/>
            <pc:sldMk cId="1655581184" sldId="2147470763"/>
            <ac:spMk id="24" creationId="{8A8722D0-82B8-AA3D-4899-55F71076E716}"/>
          </ac:spMkLst>
        </pc:spChg>
        <pc:spChg chg="del">
          <ac:chgData name="Mathias Vercauteren" userId="fa5be325-c4b1-412f-aabb-20c14464bfb7" providerId="ADAL" clId="{25C97D6E-73B0-4140-96CD-2BA9D853D87A}" dt="2024-09-30T05:52:02.372" v="27786" actId="478"/>
          <ac:spMkLst>
            <pc:docMk/>
            <pc:sldMk cId="1655581184" sldId="2147470763"/>
            <ac:spMk id="25" creationId="{DE8D4F41-B453-E825-CA92-15545EBD0FB4}"/>
          </ac:spMkLst>
        </pc:spChg>
        <pc:spChg chg="del">
          <ac:chgData name="Mathias Vercauteren" userId="fa5be325-c4b1-412f-aabb-20c14464bfb7" providerId="ADAL" clId="{25C97D6E-73B0-4140-96CD-2BA9D853D87A}" dt="2024-09-30T05:52:02.372" v="27786" actId="478"/>
          <ac:spMkLst>
            <pc:docMk/>
            <pc:sldMk cId="1655581184" sldId="2147470763"/>
            <ac:spMk id="26" creationId="{D9AF119D-513A-44D5-CE01-B0AC5A47DE7E}"/>
          </ac:spMkLst>
        </pc:spChg>
        <pc:spChg chg="del">
          <ac:chgData name="Mathias Vercauteren" userId="fa5be325-c4b1-412f-aabb-20c14464bfb7" providerId="ADAL" clId="{25C97D6E-73B0-4140-96CD-2BA9D853D87A}" dt="2024-09-30T05:52:02.372" v="27786" actId="478"/>
          <ac:spMkLst>
            <pc:docMk/>
            <pc:sldMk cId="1655581184" sldId="2147470763"/>
            <ac:spMk id="27" creationId="{9B77710B-5464-3BBF-F3A8-6AC54F32533E}"/>
          </ac:spMkLst>
        </pc:spChg>
        <pc:spChg chg="del">
          <ac:chgData name="Mathias Vercauteren" userId="fa5be325-c4b1-412f-aabb-20c14464bfb7" providerId="ADAL" clId="{25C97D6E-73B0-4140-96CD-2BA9D853D87A}" dt="2024-09-30T05:52:02.372" v="27786" actId="478"/>
          <ac:spMkLst>
            <pc:docMk/>
            <pc:sldMk cId="1655581184" sldId="2147470763"/>
            <ac:spMk id="28" creationId="{92C11C34-A269-3B1D-1EB6-4630CB4F03A6}"/>
          </ac:spMkLst>
        </pc:spChg>
        <pc:spChg chg="del">
          <ac:chgData name="Mathias Vercauteren" userId="fa5be325-c4b1-412f-aabb-20c14464bfb7" providerId="ADAL" clId="{25C97D6E-73B0-4140-96CD-2BA9D853D87A}" dt="2024-09-30T05:52:02.372" v="27786" actId="478"/>
          <ac:spMkLst>
            <pc:docMk/>
            <pc:sldMk cId="1655581184" sldId="2147470763"/>
            <ac:spMk id="29" creationId="{D9D19936-7FB8-A53E-B1E4-AA998F70F220}"/>
          </ac:spMkLst>
        </pc:spChg>
        <pc:spChg chg="del">
          <ac:chgData name="Mathias Vercauteren" userId="fa5be325-c4b1-412f-aabb-20c14464bfb7" providerId="ADAL" clId="{25C97D6E-73B0-4140-96CD-2BA9D853D87A}" dt="2024-09-30T05:52:02.372" v="27786" actId="478"/>
          <ac:spMkLst>
            <pc:docMk/>
            <pc:sldMk cId="1655581184" sldId="2147470763"/>
            <ac:spMk id="30" creationId="{056AF067-6ECF-7E18-FCAC-33C8EDC9E60C}"/>
          </ac:spMkLst>
        </pc:spChg>
        <pc:spChg chg="del">
          <ac:chgData name="Mathias Vercauteren" userId="fa5be325-c4b1-412f-aabb-20c14464bfb7" providerId="ADAL" clId="{25C97D6E-73B0-4140-96CD-2BA9D853D87A}" dt="2024-09-30T05:52:02.372" v="27786" actId="478"/>
          <ac:spMkLst>
            <pc:docMk/>
            <pc:sldMk cId="1655581184" sldId="2147470763"/>
            <ac:spMk id="31" creationId="{4DB6A628-D289-6B90-85B8-DE83BC72DEC0}"/>
          </ac:spMkLst>
        </pc:spChg>
        <pc:spChg chg="del">
          <ac:chgData name="Mathias Vercauteren" userId="fa5be325-c4b1-412f-aabb-20c14464bfb7" providerId="ADAL" clId="{25C97D6E-73B0-4140-96CD-2BA9D853D87A}" dt="2024-09-30T05:52:02.372" v="27786" actId="478"/>
          <ac:spMkLst>
            <pc:docMk/>
            <pc:sldMk cId="1655581184" sldId="2147470763"/>
            <ac:spMk id="32" creationId="{113A03C9-81B5-2E79-4D4B-C9E9A31752BC}"/>
          </ac:spMkLst>
        </pc:spChg>
        <pc:spChg chg="del">
          <ac:chgData name="Mathias Vercauteren" userId="fa5be325-c4b1-412f-aabb-20c14464bfb7" providerId="ADAL" clId="{25C97D6E-73B0-4140-96CD-2BA9D853D87A}" dt="2024-09-30T05:52:02.372" v="27786" actId="478"/>
          <ac:spMkLst>
            <pc:docMk/>
            <pc:sldMk cId="1655581184" sldId="2147470763"/>
            <ac:spMk id="33" creationId="{7933F614-8661-DFC2-D11C-4784B9F774FF}"/>
          </ac:spMkLst>
        </pc:spChg>
        <pc:spChg chg="del">
          <ac:chgData name="Mathias Vercauteren" userId="fa5be325-c4b1-412f-aabb-20c14464bfb7" providerId="ADAL" clId="{25C97D6E-73B0-4140-96CD-2BA9D853D87A}" dt="2024-09-30T05:52:02.372" v="27786" actId="478"/>
          <ac:spMkLst>
            <pc:docMk/>
            <pc:sldMk cId="1655581184" sldId="2147470763"/>
            <ac:spMk id="34" creationId="{C891ACB4-EFF5-6AC2-87D2-789B35FF3C6E}"/>
          </ac:spMkLst>
        </pc:spChg>
        <pc:spChg chg="del">
          <ac:chgData name="Mathias Vercauteren" userId="fa5be325-c4b1-412f-aabb-20c14464bfb7" providerId="ADAL" clId="{25C97D6E-73B0-4140-96CD-2BA9D853D87A}" dt="2024-09-30T05:52:02.372" v="27786" actId="478"/>
          <ac:spMkLst>
            <pc:docMk/>
            <pc:sldMk cId="1655581184" sldId="2147470763"/>
            <ac:spMk id="35" creationId="{551C2B7C-A766-B0AA-2D7B-A3204ACFD3DC}"/>
          </ac:spMkLst>
        </pc:spChg>
        <pc:spChg chg="del">
          <ac:chgData name="Mathias Vercauteren" userId="fa5be325-c4b1-412f-aabb-20c14464bfb7" providerId="ADAL" clId="{25C97D6E-73B0-4140-96CD-2BA9D853D87A}" dt="2024-09-30T05:52:02.372" v="27786" actId="478"/>
          <ac:spMkLst>
            <pc:docMk/>
            <pc:sldMk cId="1655581184" sldId="2147470763"/>
            <ac:spMk id="36" creationId="{779A18B3-C23E-F40E-FC9B-2BC615961C20}"/>
          </ac:spMkLst>
        </pc:spChg>
        <pc:spChg chg="del">
          <ac:chgData name="Mathias Vercauteren" userId="fa5be325-c4b1-412f-aabb-20c14464bfb7" providerId="ADAL" clId="{25C97D6E-73B0-4140-96CD-2BA9D853D87A}" dt="2024-09-30T05:52:02.372" v="27786" actId="478"/>
          <ac:spMkLst>
            <pc:docMk/>
            <pc:sldMk cId="1655581184" sldId="2147470763"/>
            <ac:spMk id="37" creationId="{BA16028B-9B21-1BD6-C510-5DA40906517C}"/>
          </ac:spMkLst>
        </pc:spChg>
        <pc:spChg chg="del">
          <ac:chgData name="Mathias Vercauteren" userId="fa5be325-c4b1-412f-aabb-20c14464bfb7" providerId="ADAL" clId="{25C97D6E-73B0-4140-96CD-2BA9D853D87A}" dt="2024-09-30T05:52:02.372" v="27786" actId="478"/>
          <ac:spMkLst>
            <pc:docMk/>
            <pc:sldMk cId="1655581184" sldId="2147470763"/>
            <ac:spMk id="38" creationId="{AFC33E7B-B988-4E30-231B-596E1004A22A}"/>
          </ac:spMkLst>
        </pc:spChg>
        <pc:spChg chg="del">
          <ac:chgData name="Mathias Vercauteren" userId="fa5be325-c4b1-412f-aabb-20c14464bfb7" providerId="ADAL" clId="{25C97D6E-73B0-4140-96CD-2BA9D853D87A}" dt="2024-09-30T05:52:02.372" v="27786" actId="478"/>
          <ac:spMkLst>
            <pc:docMk/>
            <pc:sldMk cId="1655581184" sldId="2147470763"/>
            <ac:spMk id="39" creationId="{8DB06FCA-5A4F-D801-6B68-0EA849F7CAD9}"/>
          </ac:spMkLst>
        </pc:spChg>
        <pc:spChg chg="del">
          <ac:chgData name="Mathias Vercauteren" userId="fa5be325-c4b1-412f-aabb-20c14464bfb7" providerId="ADAL" clId="{25C97D6E-73B0-4140-96CD-2BA9D853D87A}" dt="2024-09-30T05:52:02.372" v="27786" actId="478"/>
          <ac:spMkLst>
            <pc:docMk/>
            <pc:sldMk cId="1655581184" sldId="2147470763"/>
            <ac:spMk id="40" creationId="{7CA5F193-EE0A-D931-34B3-9E413F3B0A5A}"/>
          </ac:spMkLst>
        </pc:spChg>
        <pc:spChg chg="del">
          <ac:chgData name="Mathias Vercauteren" userId="fa5be325-c4b1-412f-aabb-20c14464bfb7" providerId="ADAL" clId="{25C97D6E-73B0-4140-96CD-2BA9D853D87A}" dt="2024-09-30T05:52:02.372" v="27786" actId="478"/>
          <ac:spMkLst>
            <pc:docMk/>
            <pc:sldMk cId="1655581184" sldId="2147470763"/>
            <ac:spMk id="41" creationId="{18585DA0-2557-03C2-1556-1A63FD55F388}"/>
          </ac:spMkLst>
        </pc:spChg>
        <pc:spChg chg="del">
          <ac:chgData name="Mathias Vercauteren" userId="fa5be325-c4b1-412f-aabb-20c14464bfb7" providerId="ADAL" clId="{25C97D6E-73B0-4140-96CD-2BA9D853D87A}" dt="2024-09-30T05:52:02.372" v="27786" actId="478"/>
          <ac:spMkLst>
            <pc:docMk/>
            <pc:sldMk cId="1655581184" sldId="2147470763"/>
            <ac:spMk id="42" creationId="{C3BE88D0-0EF0-3581-07A2-097EF20CAE6E}"/>
          </ac:spMkLst>
        </pc:spChg>
        <pc:spChg chg="del">
          <ac:chgData name="Mathias Vercauteren" userId="fa5be325-c4b1-412f-aabb-20c14464bfb7" providerId="ADAL" clId="{25C97D6E-73B0-4140-96CD-2BA9D853D87A}" dt="2024-09-30T05:52:02.372" v="27786" actId="478"/>
          <ac:spMkLst>
            <pc:docMk/>
            <pc:sldMk cId="1655581184" sldId="2147470763"/>
            <ac:spMk id="43" creationId="{404B609A-49BD-17E9-0CEA-5FAAD8073CFC}"/>
          </ac:spMkLst>
        </pc:spChg>
        <pc:spChg chg="del">
          <ac:chgData name="Mathias Vercauteren" userId="fa5be325-c4b1-412f-aabb-20c14464bfb7" providerId="ADAL" clId="{25C97D6E-73B0-4140-96CD-2BA9D853D87A}" dt="2024-09-30T05:52:02.372" v="27786" actId="478"/>
          <ac:spMkLst>
            <pc:docMk/>
            <pc:sldMk cId="1655581184" sldId="2147470763"/>
            <ac:spMk id="44" creationId="{371342A4-2B7D-C228-C835-983E4ACB4955}"/>
          </ac:spMkLst>
        </pc:spChg>
        <pc:spChg chg="del">
          <ac:chgData name="Mathias Vercauteren" userId="fa5be325-c4b1-412f-aabb-20c14464bfb7" providerId="ADAL" clId="{25C97D6E-73B0-4140-96CD-2BA9D853D87A}" dt="2024-09-30T05:52:02.372" v="27786" actId="478"/>
          <ac:spMkLst>
            <pc:docMk/>
            <pc:sldMk cId="1655581184" sldId="2147470763"/>
            <ac:spMk id="45" creationId="{D5D70E60-3774-6AD5-635D-82A0071E0730}"/>
          </ac:spMkLst>
        </pc:spChg>
        <pc:spChg chg="del">
          <ac:chgData name="Mathias Vercauteren" userId="fa5be325-c4b1-412f-aabb-20c14464bfb7" providerId="ADAL" clId="{25C97D6E-73B0-4140-96CD-2BA9D853D87A}" dt="2024-09-30T05:52:02.372" v="27786" actId="478"/>
          <ac:spMkLst>
            <pc:docMk/>
            <pc:sldMk cId="1655581184" sldId="2147470763"/>
            <ac:spMk id="46" creationId="{9757E94D-B2AB-8AD7-A916-F40DCFED2C65}"/>
          </ac:spMkLst>
        </pc:spChg>
        <pc:spChg chg="del">
          <ac:chgData name="Mathias Vercauteren" userId="fa5be325-c4b1-412f-aabb-20c14464bfb7" providerId="ADAL" clId="{25C97D6E-73B0-4140-96CD-2BA9D853D87A}" dt="2024-09-30T05:52:02.372" v="27786" actId="478"/>
          <ac:spMkLst>
            <pc:docMk/>
            <pc:sldMk cId="1655581184" sldId="2147470763"/>
            <ac:spMk id="47" creationId="{734C5BA4-3E70-CCB6-3371-032A74236B26}"/>
          </ac:spMkLst>
        </pc:spChg>
        <pc:spChg chg="del">
          <ac:chgData name="Mathias Vercauteren" userId="fa5be325-c4b1-412f-aabb-20c14464bfb7" providerId="ADAL" clId="{25C97D6E-73B0-4140-96CD-2BA9D853D87A}" dt="2024-09-30T05:52:02.372" v="27786" actId="478"/>
          <ac:spMkLst>
            <pc:docMk/>
            <pc:sldMk cId="1655581184" sldId="2147470763"/>
            <ac:spMk id="48" creationId="{3C03B4D2-7B67-0B68-F828-36E89944AD6B}"/>
          </ac:spMkLst>
        </pc:spChg>
        <pc:spChg chg="del">
          <ac:chgData name="Mathias Vercauteren" userId="fa5be325-c4b1-412f-aabb-20c14464bfb7" providerId="ADAL" clId="{25C97D6E-73B0-4140-96CD-2BA9D853D87A}" dt="2024-09-30T05:52:02.372" v="27786" actId="478"/>
          <ac:spMkLst>
            <pc:docMk/>
            <pc:sldMk cId="1655581184" sldId="2147470763"/>
            <ac:spMk id="49" creationId="{1B52169D-115D-DB10-9048-E622CBF23B96}"/>
          </ac:spMkLst>
        </pc:spChg>
      </pc:sldChg>
      <pc:sldChg chg="modSp add mod modTransition">
        <pc:chgData name="Mathias Vercauteren" userId="fa5be325-c4b1-412f-aabb-20c14464bfb7" providerId="ADAL" clId="{25C97D6E-73B0-4140-96CD-2BA9D853D87A}" dt="2024-10-02T17:13:14.143" v="41813"/>
        <pc:sldMkLst>
          <pc:docMk/>
          <pc:sldMk cId="129803449" sldId="2147470764"/>
        </pc:sldMkLst>
        <pc:spChg chg="mod">
          <ac:chgData name="Mathias Vercauteren" userId="fa5be325-c4b1-412f-aabb-20c14464bfb7" providerId="ADAL" clId="{25C97D6E-73B0-4140-96CD-2BA9D853D87A}" dt="2024-09-30T05:52:50.404" v="27796" actId="207"/>
          <ac:spMkLst>
            <pc:docMk/>
            <pc:sldMk cId="129803449" sldId="2147470764"/>
            <ac:spMk id="13" creationId="{E171477A-2035-00E9-0017-FBD59C8999CB}"/>
          </ac:spMkLst>
        </pc:spChg>
      </pc:sldChg>
      <pc:sldChg chg="delSp modSp add del mod">
        <pc:chgData name="Mathias Vercauteren" userId="fa5be325-c4b1-412f-aabb-20c14464bfb7" providerId="ADAL" clId="{25C97D6E-73B0-4140-96CD-2BA9D853D87A}" dt="2024-09-30T07:55:17.958" v="29089" actId="47"/>
        <pc:sldMkLst>
          <pc:docMk/>
          <pc:sldMk cId="3542044099" sldId="2147470765"/>
        </pc:sldMkLst>
        <pc:spChg chg="mod">
          <ac:chgData name="Mathias Vercauteren" userId="fa5be325-c4b1-412f-aabb-20c14464bfb7" providerId="ADAL" clId="{25C97D6E-73B0-4140-96CD-2BA9D853D87A}" dt="2024-09-30T05:53:28.185" v="27812"/>
          <ac:spMkLst>
            <pc:docMk/>
            <pc:sldMk cId="3542044099" sldId="2147470765"/>
            <ac:spMk id="13" creationId="{1BAE0D6F-FC30-7797-C345-1F8B47F5C896}"/>
          </ac:spMkLst>
        </pc:spChg>
        <pc:spChg chg="mod">
          <ac:chgData name="Mathias Vercauteren" userId="fa5be325-c4b1-412f-aabb-20c14464bfb7" providerId="ADAL" clId="{25C97D6E-73B0-4140-96CD-2BA9D853D87A}" dt="2024-09-30T05:53:23.267" v="27810" actId="1076"/>
          <ac:spMkLst>
            <pc:docMk/>
            <pc:sldMk cId="3542044099" sldId="2147470765"/>
            <ac:spMk id="14" creationId="{AEFF5782-4974-03E8-2D31-0811512B7EB4}"/>
          </ac:spMkLst>
        </pc:spChg>
        <pc:spChg chg="del">
          <ac:chgData name="Mathias Vercauteren" userId="fa5be325-c4b1-412f-aabb-20c14464bfb7" providerId="ADAL" clId="{25C97D6E-73B0-4140-96CD-2BA9D853D87A}" dt="2024-09-30T05:53:24.962" v="27811" actId="478"/>
          <ac:spMkLst>
            <pc:docMk/>
            <pc:sldMk cId="3542044099" sldId="2147470765"/>
            <ac:spMk id="15" creationId="{83AD41EC-9FFF-A6EA-9AAE-C5C7C2A0D278}"/>
          </ac:spMkLst>
        </pc:spChg>
      </pc:sldChg>
      <pc:sldChg chg="addSp modSp add del mod">
        <pc:chgData name="Mathias Vercauteren" userId="fa5be325-c4b1-412f-aabb-20c14464bfb7" providerId="ADAL" clId="{25C97D6E-73B0-4140-96CD-2BA9D853D87A}" dt="2024-09-30T07:55:34.709" v="29106" actId="47"/>
        <pc:sldMkLst>
          <pc:docMk/>
          <pc:sldMk cId="3222280928" sldId="2147470766"/>
        </pc:sldMkLst>
        <pc:spChg chg="mod">
          <ac:chgData name="Mathias Vercauteren" userId="fa5be325-c4b1-412f-aabb-20c14464bfb7" providerId="ADAL" clId="{25C97D6E-73B0-4140-96CD-2BA9D853D87A}" dt="2024-09-30T05:54:28.683" v="27843" actId="20577"/>
          <ac:spMkLst>
            <pc:docMk/>
            <pc:sldMk cId="3222280928" sldId="2147470766"/>
            <ac:spMk id="13" creationId="{1BAE0D6F-FC30-7797-C345-1F8B47F5C896}"/>
          </ac:spMkLst>
        </pc:spChg>
        <pc:spChg chg="mod">
          <ac:chgData name="Mathias Vercauteren" userId="fa5be325-c4b1-412f-aabb-20c14464bfb7" providerId="ADAL" clId="{25C97D6E-73B0-4140-96CD-2BA9D853D87A}" dt="2024-09-30T05:53:42.419" v="27827" actId="20577"/>
          <ac:spMkLst>
            <pc:docMk/>
            <pc:sldMk cId="3222280928" sldId="2147470766"/>
            <ac:spMk id="14" creationId="{AEFF5782-4974-03E8-2D31-0811512B7EB4}"/>
          </ac:spMkLst>
        </pc:spChg>
        <pc:spChg chg="mod">
          <ac:chgData name="Mathias Vercauteren" userId="fa5be325-c4b1-412f-aabb-20c14464bfb7" providerId="ADAL" clId="{25C97D6E-73B0-4140-96CD-2BA9D853D87A}" dt="2024-09-30T05:53:48.740" v="27829"/>
          <ac:spMkLst>
            <pc:docMk/>
            <pc:sldMk cId="3222280928" sldId="2147470766"/>
            <ac:spMk id="16" creationId="{28703E64-CCD1-DF99-8586-4B402C3BB6CF}"/>
          </ac:spMkLst>
        </pc:spChg>
        <pc:spChg chg="mod">
          <ac:chgData name="Mathias Vercauteren" userId="fa5be325-c4b1-412f-aabb-20c14464bfb7" providerId="ADAL" clId="{25C97D6E-73B0-4140-96CD-2BA9D853D87A}" dt="2024-09-30T05:53:48.740" v="27829"/>
          <ac:spMkLst>
            <pc:docMk/>
            <pc:sldMk cId="3222280928" sldId="2147470766"/>
            <ac:spMk id="21" creationId="{E7EB2FBB-A42B-AB89-F6EF-57CDD88859D0}"/>
          </ac:spMkLst>
        </pc:spChg>
        <pc:spChg chg="mod">
          <ac:chgData name="Mathias Vercauteren" userId="fa5be325-c4b1-412f-aabb-20c14464bfb7" providerId="ADAL" clId="{25C97D6E-73B0-4140-96CD-2BA9D853D87A}" dt="2024-09-30T05:53:48.740" v="27829"/>
          <ac:spMkLst>
            <pc:docMk/>
            <pc:sldMk cId="3222280928" sldId="2147470766"/>
            <ac:spMk id="24" creationId="{9DD3A135-09A3-1B80-9FE0-9091D2573850}"/>
          </ac:spMkLst>
        </pc:spChg>
        <pc:grpChg chg="add mod">
          <ac:chgData name="Mathias Vercauteren" userId="fa5be325-c4b1-412f-aabb-20c14464bfb7" providerId="ADAL" clId="{25C97D6E-73B0-4140-96CD-2BA9D853D87A}" dt="2024-09-30T05:53:48.740" v="27829"/>
          <ac:grpSpMkLst>
            <pc:docMk/>
            <pc:sldMk cId="3222280928" sldId="2147470766"/>
            <ac:grpSpMk id="15" creationId="{AA55FFC2-69A5-36FD-C941-83CD139EF703}"/>
          </ac:grpSpMkLst>
        </pc:grpChg>
        <pc:grpChg chg="add mod">
          <ac:chgData name="Mathias Vercauteren" userId="fa5be325-c4b1-412f-aabb-20c14464bfb7" providerId="ADAL" clId="{25C97D6E-73B0-4140-96CD-2BA9D853D87A}" dt="2024-09-30T05:53:48.740" v="27829"/>
          <ac:grpSpMkLst>
            <pc:docMk/>
            <pc:sldMk cId="3222280928" sldId="2147470766"/>
            <ac:grpSpMk id="20" creationId="{F5FBF332-2041-66DD-C288-45ED0D7EBA66}"/>
          </ac:grpSpMkLst>
        </pc:grpChg>
        <pc:grpChg chg="add mod">
          <ac:chgData name="Mathias Vercauteren" userId="fa5be325-c4b1-412f-aabb-20c14464bfb7" providerId="ADAL" clId="{25C97D6E-73B0-4140-96CD-2BA9D853D87A}" dt="2024-09-30T05:53:48.740" v="27829"/>
          <ac:grpSpMkLst>
            <pc:docMk/>
            <pc:sldMk cId="3222280928" sldId="2147470766"/>
            <ac:grpSpMk id="23" creationId="{1C773C3B-467C-22FF-160C-660EB9E2BCB3}"/>
          </ac:grpSpMkLst>
        </pc:grpChg>
        <pc:picChg chg="mod">
          <ac:chgData name="Mathias Vercauteren" userId="fa5be325-c4b1-412f-aabb-20c14464bfb7" providerId="ADAL" clId="{25C97D6E-73B0-4140-96CD-2BA9D853D87A}" dt="2024-09-30T05:53:48.740" v="27829"/>
          <ac:picMkLst>
            <pc:docMk/>
            <pc:sldMk cId="3222280928" sldId="2147470766"/>
            <ac:picMk id="17" creationId="{ED34C875-2390-4C9D-4D67-89BC8CD9B228}"/>
          </ac:picMkLst>
        </pc:picChg>
        <pc:picChg chg="mod">
          <ac:chgData name="Mathias Vercauteren" userId="fa5be325-c4b1-412f-aabb-20c14464bfb7" providerId="ADAL" clId="{25C97D6E-73B0-4140-96CD-2BA9D853D87A}" dt="2024-09-30T05:53:48.740" v="27829"/>
          <ac:picMkLst>
            <pc:docMk/>
            <pc:sldMk cId="3222280928" sldId="2147470766"/>
            <ac:picMk id="22" creationId="{D295DEC8-61F7-D2D5-3645-6F3FEF9977F3}"/>
          </ac:picMkLst>
        </pc:picChg>
        <pc:picChg chg="mod">
          <ac:chgData name="Mathias Vercauteren" userId="fa5be325-c4b1-412f-aabb-20c14464bfb7" providerId="ADAL" clId="{25C97D6E-73B0-4140-96CD-2BA9D853D87A}" dt="2024-09-30T05:53:48.740" v="27829"/>
          <ac:picMkLst>
            <pc:docMk/>
            <pc:sldMk cId="3222280928" sldId="2147470766"/>
            <ac:picMk id="25" creationId="{349C6E32-21C6-1747-3572-3C6FDD3685B5}"/>
          </ac:picMkLst>
        </pc:picChg>
      </pc:sldChg>
      <pc:sldChg chg="delSp modSp add del mod">
        <pc:chgData name="Mathias Vercauteren" userId="fa5be325-c4b1-412f-aabb-20c14464bfb7" providerId="ADAL" clId="{25C97D6E-73B0-4140-96CD-2BA9D853D87A}" dt="2024-09-30T05:54:34.231" v="27844" actId="47"/>
        <pc:sldMkLst>
          <pc:docMk/>
          <pc:sldMk cId="3599502555" sldId="2147470767"/>
        </pc:sldMkLst>
        <pc:spChg chg="mod">
          <ac:chgData name="Mathias Vercauteren" userId="fa5be325-c4b1-412f-aabb-20c14464bfb7" providerId="ADAL" clId="{25C97D6E-73B0-4140-96CD-2BA9D853D87A}" dt="2024-09-30T05:53:56.537" v="27833" actId="20577"/>
          <ac:spMkLst>
            <pc:docMk/>
            <pc:sldMk cId="3599502555" sldId="2147470767"/>
            <ac:spMk id="14" creationId="{AEFF5782-4974-03E8-2D31-0811512B7EB4}"/>
          </ac:spMkLst>
        </pc:spChg>
        <pc:grpChg chg="del">
          <ac:chgData name="Mathias Vercauteren" userId="fa5be325-c4b1-412f-aabb-20c14464bfb7" providerId="ADAL" clId="{25C97D6E-73B0-4140-96CD-2BA9D853D87A}" dt="2024-09-30T05:54:00.637" v="27834" actId="478"/>
          <ac:grpSpMkLst>
            <pc:docMk/>
            <pc:sldMk cId="3599502555" sldId="2147470767"/>
            <ac:grpSpMk id="15" creationId="{AA55FFC2-69A5-36FD-C941-83CD139EF703}"/>
          </ac:grpSpMkLst>
        </pc:grpChg>
        <pc:grpChg chg="del">
          <ac:chgData name="Mathias Vercauteren" userId="fa5be325-c4b1-412f-aabb-20c14464bfb7" providerId="ADAL" clId="{25C97D6E-73B0-4140-96CD-2BA9D853D87A}" dt="2024-09-30T05:54:00.637" v="27834" actId="478"/>
          <ac:grpSpMkLst>
            <pc:docMk/>
            <pc:sldMk cId="3599502555" sldId="2147470767"/>
            <ac:grpSpMk id="20" creationId="{F5FBF332-2041-66DD-C288-45ED0D7EBA66}"/>
          </ac:grpSpMkLst>
        </pc:grpChg>
        <pc:grpChg chg="del">
          <ac:chgData name="Mathias Vercauteren" userId="fa5be325-c4b1-412f-aabb-20c14464bfb7" providerId="ADAL" clId="{25C97D6E-73B0-4140-96CD-2BA9D853D87A}" dt="2024-09-30T05:54:00.637" v="27834" actId="478"/>
          <ac:grpSpMkLst>
            <pc:docMk/>
            <pc:sldMk cId="3599502555" sldId="2147470767"/>
            <ac:grpSpMk id="23" creationId="{1C773C3B-467C-22FF-160C-660EB9E2BCB3}"/>
          </ac:grpSpMkLst>
        </pc:grpChg>
      </pc:sldChg>
      <pc:sldChg chg="addSp delSp modSp add mod modTransition">
        <pc:chgData name="Mathias Vercauteren" userId="fa5be325-c4b1-412f-aabb-20c14464bfb7" providerId="ADAL" clId="{25C97D6E-73B0-4140-96CD-2BA9D853D87A}" dt="2024-10-02T17:13:14.143" v="41813"/>
        <pc:sldMkLst>
          <pc:docMk/>
          <pc:sldMk cId="3812683528" sldId="2147470767"/>
        </pc:sldMkLst>
        <pc:spChg chg="mod">
          <ac:chgData name="Mathias Vercauteren" userId="fa5be325-c4b1-412f-aabb-20c14464bfb7" providerId="ADAL" clId="{25C97D6E-73B0-4140-96CD-2BA9D853D87A}" dt="2024-09-30T06:16:48.575" v="28023" actId="20577"/>
          <ac:spMkLst>
            <pc:docMk/>
            <pc:sldMk cId="3812683528" sldId="2147470767"/>
            <ac:spMk id="2" creationId="{C8A5EBF4-6C0B-E82E-DCF7-55720A2C10FD}"/>
          </ac:spMkLst>
        </pc:spChg>
        <pc:spChg chg="del mod">
          <ac:chgData name="Mathias Vercauteren" userId="fa5be325-c4b1-412f-aabb-20c14464bfb7" providerId="ADAL" clId="{25C97D6E-73B0-4140-96CD-2BA9D853D87A}" dt="2024-09-30T07:50:51.239" v="29014" actId="478"/>
          <ac:spMkLst>
            <pc:docMk/>
            <pc:sldMk cId="3812683528" sldId="2147470767"/>
            <ac:spMk id="6" creationId="{880ABD3D-A762-7A56-A812-BEF6132AD0A1}"/>
          </ac:spMkLst>
        </pc:spChg>
        <pc:spChg chg="del">
          <ac:chgData name="Mathias Vercauteren" userId="fa5be325-c4b1-412f-aabb-20c14464bfb7" providerId="ADAL" clId="{25C97D6E-73B0-4140-96CD-2BA9D853D87A}" dt="2024-09-30T07:50:51.239" v="29014" actId="478"/>
          <ac:spMkLst>
            <pc:docMk/>
            <pc:sldMk cId="3812683528" sldId="2147470767"/>
            <ac:spMk id="7" creationId="{5B3705B4-5B53-C134-9E5C-CE61F313C646}"/>
          </ac:spMkLst>
        </pc:spChg>
        <pc:spChg chg="del">
          <ac:chgData name="Mathias Vercauteren" userId="fa5be325-c4b1-412f-aabb-20c14464bfb7" providerId="ADAL" clId="{25C97D6E-73B0-4140-96CD-2BA9D853D87A}" dt="2024-09-30T07:50:51.239" v="29014" actId="478"/>
          <ac:spMkLst>
            <pc:docMk/>
            <pc:sldMk cId="3812683528" sldId="2147470767"/>
            <ac:spMk id="8" creationId="{B9118DBB-4AE8-F4CD-2795-A6DEFD8369E1}"/>
          </ac:spMkLst>
        </pc:spChg>
        <pc:spChg chg="del mod">
          <ac:chgData name="Mathias Vercauteren" userId="fa5be325-c4b1-412f-aabb-20c14464bfb7" providerId="ADAL" clId="{25C97D6E-73B0-4140-96CD-2BA9D853D87A}" dt="2024-09-30T07:50:51.239" v="29014" actId="478"/>
          <ac:spMkLst>
            <pc:docMk/>
            <pc:sldMk cId="3812683528" sldId="2147470767"/>
            <ac:spMk id="9" creationId="{D27AC7A7-EAF5-73CE-0E75-AC496EBEA686}"/>
          </ac:spMkLst>
        </pc:spChg>
        <pc:spChg chg="del mod">
          <ac:chgData name="Mathias Vercauteren" userId="fa5be325-c4b1-412f-aabb-20c14464bfb7" providerId="ADAL" clId="{25C97D6E-73B0-4140-96CD-2BA9D853D87A}" dt="2024-09-30T07:50:51.239" v="29014" actId="478"/>
          <ac:spMkLst>
            <pc:docMk/>
            <pc:sldMk cId="3812683528" sldId="2147470767"/>
            <ac:spMk id="10" creationId="{4F0ABB7B-0272-29D3-6917-FC11CBB66B9D}"/>
          </ac:spMkLst>
        </pc:spChg>
        <pc:spChg chg="mod">
          <ac:chgData name="Mathias Vercauteren" userId="fa5be325-c4b1-412f-aabb-20c14464bfb7" providerId="ADAL" clId="{25C97D6E-73B0-4140-96CD-2BA9D853D87A}" dt="2024-09-30T06:16:23.610" v="27997" actId="207"/>
          <ac:spMkLst>
            <pc:docMk/>
            <pc:sldMk cId="3812683528" sldId="2147470767"/>
            <ac:spMk id="15" creationId="{400CBB89-013E-E262-53F1-07E584AB1940}"/>
          </ac:spMkLst>
        </pc:spChg>
        <pc:spChg chg="del mod">
          <ac:chgData name="Mathias Vercauteren" userId="fa5be325-c4b1-412f-aabb-20c14464bfb7" providerId="ADAL" clId="{25C97D6E-73B0-4140-96CD-2BA9D853D87A}" dt="2024-09-30T07:50:51.239" v="29014" actId="478"/>
          <ac:spMkLst>
            <pc:docMk/>
            <pc:sldMk cId="3812683528" sldId="2147470767"/>
            <ac:spMk id="16" creationId="{7E5521D7-BF0E-B618-3ADC-037F8E0AA2E8}"/>
          </ac:spMkLst>
        </pc:spChg>
        <pc:spChg chg="mod">
          <ac:chgData name="Mathias Vercauteren" userId="fa5be325-c4b1-412f-aabb-20c14464bfb7" providerId="ADAL" clId="{25C97D6E-73B0-4140-96CD-2BA9D853D87A}" dt="2024-09-30T06:26:38.196" v="28052" actId="14100"/>
          <ac:spMkLst>
            <pc:docMk/>
            <pc:sldMk cId="3812683528" sldId="2147470767"/>
            <ac:spMk id="17" creationId="{E27B0E0A-F484-A83A-F9A3-897DE37D0DE1}"/>
          </ac:spMkLst>
        </pc:spChg>
        <pc:spChg chg="add mod">
          <ac:chgData name="Mathias Vercauteren" userId="fa5be325-c4b1-412f-aabb-20c14464bfb7" providerId="ADAL" clId="{25C97D6E-73B0-4140-96CD-2BA9D853D87A}" dt="2024-09-30T07:50:56.004" v="29016" actId="207"/>
          <ac:spMkLst>
            <pc:docMk/>
            <pc:sldMk cId="3812683528" sldId="2147470767"/>
            <ac:spMk id="20" creationId="{18D1A5C8-119F-584E-0134-C809D41F6BB1}"/>
          </ac:spMkLst>
        </pc:spChg>
        <pc:spChg chg="add mod">
          <ac:chgData name="Mathias Vercauteren" userId="fa5be325-c4b1-412f-aabb-20c14464bfb7" providerId="ADAL" clId="{25C97D6E-73B0-4140-96CD-2BA9D853D87A}" dt="2024-09-30T07:50:51.427" v="29015"/>
          <ac:spMkLst>
            <pc:docMk/>
            <pc:sldMk cId="3812683528" sldId="2147470767"/>
            <ac:spMk id="21" creationId="{C68B368A-A2D7-690A-9C61-4E1208CD4FB2}"/>
          </ac:spMkLst>
        </pc:spChg>
        <pc:spChg chg="add mod">
          <ac:chgData name="Mathias Vercauteren" userId="fa5be325-c4b1-412f-aabb-20c14464bfb7" providerId="ADAL" clId="{25C97D6E-73B0-4140-96CD-2BA9D853D87A}" dt="2024-09-30T07:50:51.427" v="29015"/>
          <ac:spMkLst>
            <pc:docMk/>
            <pc:sldMk cId="3812683528" sldId="2147470767"/>
            <ac:spMk id="22" creationId="{F5AC31A6-4868-3B58-883D-F4BECF9807D6}"/>
          </ac:spMkLst>
        </pc:spChg>
        <pc:spChg chg="add mod">
          <ac:chgData name="Mathias Vercauteren" userId="fa5be325-c4b1-412f-aabb-20c14464bfb7" providerId="ADAL" clId="{25C97D6E-73B0-4140-96CD-2BA9D853D87A}" dt="2024-09-30T07:50:51.427" v="29015"/>
          <ac:spMkLst>
            <pc:docMk/>
            <pc:sldMk cId="3812683528" sldId="2147470767"/>
            <ac:spMk id="23" creationId="{2BA1FF46-18B9-0B50-5491-ADA5E127CC44}"/>
          </ac:spMkLst>
        </pc:spChg>
        <pc:spChg chg="add mod">
          <ac:chgData name="Mathias Vercauteren" userId="fa5be325-c4b1-412f-aabb-20c14464bfb7" providerId="ADAL" clId="{25C97D6E-73B0-4140-96CD-2BA9D853D87A}" dt="2024-09-30T07:50:51.427" v="29015"/>
          <ac:spMkLst>
            <pc:docMk/>
            <pc:sldMk cId="3812683528" sldId="2147470767"/>
            <ac:spMk id="24" creationId="{D36EF27E-5199-CB04-1823-3EEDA35E18BA}"/>
          </ac:spMkLst>
        </pc:spChg>
      </pc:sldChg>
      <pc:sldChg chg="modSp add mod ord modTransition">
        <pc:chgData name="Mathias Vercauteren" userId="fa5be325-c4b1-412f-aabb-20c14464bfb7" providerId="ADAL" clId="{25C97D6E-73B0-4140-96CD-2BA9D853D87A}" dt="2024-10-02T17:13:14.143" v="41813"/>
        <pc:sldMkLst>
          <pc:docMk/>
          <pc:sldMk cId="3357181554" sldId="2147470768"/>
        </pc:sldMkLst>
        <pc:spChg chg="mod">
          <ac:chgData name="Mathias Vercauteren" userId="fa5be325-c4b1-412f-aabb-20c14464bfb7" providerId="ADAL" clId="{25C97D6E-73B0-4140-96CD-2BA9D853D87A}" dt="2024-09-30T06:29:54.901" v="28089" actId="20577"/>
          <ac:spMkLst>
            <pc:docMk/>
            <pc:sldMk cId="3357181554" sldId="2147470768"/>
            <ac:spMk id="2" creationId="{C8A5EBF4-6C0B-E82E-DCF7-55720A2C10FD}"/>
          </ac:spMkLst>
        </pc:spChg>
        <pc:spChg chg="mod">
          <ac:chgData name="Mathias Vercauteren" userId="fa5be325-c4b1-412f-aabb-20c14464bfb7" providerId="ADAL" clId="{25C97D6E-73B0-4140-96CD-2BA9D853D87A}" dt="2024-09-30T06:30:00.598" v="28091" actId="20577"/>
          <ac:spMkLst>
            <pc:docMk/>
            <pc:sldMk cId="3357181554" sldId="2147470768"/>
            <ac:spMk id="3" creationId="{2C780633-A572-3BD2-CECD-F71BC5FF8723}"/>
          </ac:spMkLst>
        </pc:spChg>
        <pc:spChg chg="mod">
          <ac:chgData name="Mathias Vercauteren" userId="fa5be325-c4b1-412f-aabb-20c14464bfb7" providerId="ADAL" clId="{25C97D6E-73B0-4140-96CD-2BA9D853D87A}" dt="2024-09-30T06:30:05.165" v="28092"/>
          <ac:spMkLst>
            <pc:docMk/>
            <pc:sldMk cId="3357181554" sldId="2147470768"/>
            <ac:spMk id="17" creationId="{E27B0E0A-F484-A83A-F9A3-897DE37D0DE1}"/>
          </ac:spMkLst>
        </pc:spChg>
      </pc:sldChg>
      <pc:sldChg chg="add del">
        <pc:chgData name="Mathias Vercauteren" userId="fa5be325-c4b1-412f-aabb-20c14464bfb7" providerId="ADAL" clId="{25C97D6E-73B0-4140-96CD-2BA9D853D87A}" dt="2024-09-30T06:29:03.050" v="28064" actId="47"/>
        <pc:sldMkLst>
          <pc:docMk/>
          <pc:sldMk cId="311767678" sldId="2147470769"/>
        </pc:sldMkLst>
      </pc:sldChg>
      <pc:sldChg chg="add del">
        <pc:chgData name="Mathias Vercauteren" userId="fa5be325-c4b1-412f-aabb-20c14464bfb7" providerId="ADAL" clId="{25C97D6E-73B0-4140-96CD-2BA9D853D87A}" dt="2024-09-30T06:24:36.639" v="28029" actId="47"/>
        <pc:sldMkLst>
          <pc:docMk/>
          <pc:sldMk cId="1656371589" sldId="2147470770"/>
        </pc:sldMkLst>
      </pc:sldChg>
      <pc:sldChg chg="add del">
        <pc:chgData name="Mathias Vercauteren" userId="fa5be325-c4b1-412f-aabb-20c14464bfb7" providerId="ADAL" clId="{25C97D6E-73B0-4140-96CD-2BA9D853D87A}" dt="2024-09-30T06:24:37.330" v="28030" actId="47"/>
        <pc:sldMkLst>
          <pc:docMk/>
          <pc:sldMk cId="1381128236" sldId="2147470771"/>
        </pc:sldMkLst>
      </pc:sldChg>
      <pc:sldChg chg="addSp delSp modSp add mod modTransition">
        <pc:chgData name="Mathias Vercauteren" userId="fa5be325-c4b1-412f-aabb-20c14464bfb7" providerId="ADAL" clId="{25C97D6E-73B0-4140-96CD-2BA9D853D87A}" dt="2024-10-02T17:13:14.143" v="41813"/>
        <pc:sldMkLst>
          <pc:docMk/>
          <pc:sldMk cId="672972395" sldId="2147470772"/>
        </pc:sldMkLst>
        <pc:spChg chg="mod">
          <ac:chgData name="Mathias Vercauteren" userId="fa5be325-c4b1-412f-aabb-20c14464bfb7" providerId="ADAL" clId="{25C97D6E-73B0-4140-96CD-2BA9D853D87A}" dt="2024-09-30T07:56:35.637" v="29134" actId="20577"/>
          <ac:spMkLst>
            <pc:docMk/>
            <pc:sldMk cId="672972395" sldId="2147470772"/>
            <ac:spMk id="2" creationId="{C8A5EBF4-6C0B-E82E-DCF7-55720A2C10FD}"/>
          </ac:spMkLst>
        </pc:spChg>
        <pc:spChg chg="del mod">
          <ac:chgData name="Mathias Vercauteren" userId="fa5be325-c4b1-412f-aabb-20c14464bfb7" providerId="ADAL" clId="{25C97D6E-73B0-4140-96CD-2BA9D853D87A}" dt="2024-09-30T07:50:46.826" v="29012" actId="478"/>
          <ac:spMkLst>
            <pc:docMk/>
            <pc:sldMk cId="672972395" sldId="2147470772"/>
            <ac:spMk id="6" creationId="{880ABD3D-A762-7A56-A812-BEF6132AD0A1}"/>
          </ac:spMkLst>
        </pc:spChg>
        <pc:spChg chg="del">
          <ac:chgData name="Mathias Vercauteren" userId="fa5be325-c4b1-412f-aabb-20c14464bfb7" providerId="ADAL" clId="{25C97D6E-73B0-4140-96CD-2BA9D853D87A}" dt="2024-09-30T07:50:46.826" v="29012" actId="478"/>
          <ac:spMkLst>
            <pc:docMk/>
            <pc:sldMk cId="672972395" sldId="2147470772"/>
            <ac:spMk id="7" creationId="{5B3705B4-5B53-C134-9E5C-CE61F313C646}"/>
          </ac:spMkLst>
        </pc:spChg>
        <pc:spChg chg="del">
          <ac:chgData name="Mathias Vercauteren" userId="fa5be325-c4b1-412f-aabb-20c14464bfb7" providerId="ADAL" clId="{25C97D6E-73B0-4140-96CD-2BA9D853D87A}" dt="2024-09-30T07:50:46.826" v="29012" actId="478"/>
          <ac:spMkLst>
            <pc:docMk/>
            <pc:sldMk cId="672972395" sldId="2147470772"/>
            <ac:spMk id="8" creationId="{B9118DBB-4AE8-F4CD-2795-A6DEFD8369E1}"/>
          </ac:spMkLst>
        </pc:spChg>
        <pc:spChg chg="del mod">
          <ac:chgData name="Mathias Vercauteren" userId="fa5be325-c4b1-412f-aabb-20c14464bfb7" providerId="ADAL" clId="{25C97D6E-73B0-4140-96CD-2BA9D853D87A}" dt="2024-09-30T07:50:46.826" v="29012" actId="478"/>
          <ac:spMkLst>
            <pc:docMk/>
            <pc:sldMk cId="672972395" sldId="2147470772"/>
            <ac:spMk id="9" creationId="{D27AC7A7-EAF5-73CE-0E75-AC496EBEA686}"/>
          </ac:spMkLst>
        </pc:spChg>
        <pc:spChg chg="del">
          <ac:chgData name="Mathias Vercauteren" userId="fa5be325-c4b1-412f-aabb-20c14464bfb7" providerId="ADAL" clId="{25C97D6E-73B0-4140-96CD-2BA9D853D87A}" dt="2024-09-30T07:50:46.826" v="29012" actId="478"/>
          <ac:spMkLst>
            <pc:docMk/>
            <pc:sldMk cId="672972395" sldId="2147470772"/>
            <ac:spMk id="10" creationId="{4F0ABB7B-0272-29D3-6917-FC11CBB66B9D}"/>
          </ac:spMkLst>
        </pc:spChg>
        <pc:spChg chg="del">
          <ac:chgData name="Mathias Vercauteren" userId="fa5be325-c4b1-412f-aabb-20c14464bfb7" providerId="ADAL" clId="{25C97D6E-73B0-4140-96CD-2BA9D853D87A}" dt="2024-09-30T07:50:46.826" v="29012" actId="478"/>
          <ac:spMkLst>
            <pc:docMk/>
            <pc:sldMk cId="672972395" sldId="2147470772"/>
            <ac:spMk id="16" creationId="{7E5521D7-BF0E-B618-3ADC-037F8E0AA2E8}"/>
          </ac:spMkLst>
        </pc:spChg>
        <pc:spChg chg="mod">
          <ac:chgData name="Mathias Vercauteren" userId="fa5be325-c4b1-412f-aabb-20c14464bfb7" providerId="ADAL" clId="{25C97D6E-73B0-4140-96CD-2BA9D853D87A}" dt="2024-09-30T06:27:48.892" v="28062" actId="207"/>
          <ac:spMkLst>
            <pc:docMk/>
            <pc:sldMk cId="672972395" sldId="2147470772"/>
            <ac:spMk id="17" creationId="{E27B0E0A-F484-A83A-F9A3-897DE37D0DE1}"/>
          </ac:spMkLst>
        </pc:spChg>
        <pc:spChg chg="add mod">
          <ac:chgData name="Mathias Vercauteren" userId="fa5be325-c4b1-412f-aabb-20c14464bfb7" providerId="ADAL" clId="{25C97D6E-73B0-4140-96CD-2BA9D853D87A}" dt="2024-09-30T07:50:47.029" v="29013"/>
          <ac:spMkLst>
            <pc:docMk/>
            <pc:sldMk cId="672972395" sldId="2147470772"/>
            <ac:spMk id="20" creationId="{5FDEE8A6-3A9B-0A58-8D04-D6F2053008F7}"/>
          </ac:spMkLst>
        </pc:spChg>
        <pc:spChg chg="add mod">
          <ac:chgData name="Mathias Vercauteren" userId="fa5be325-c4b1-412f-aabb-20c14464bfb7" providerId="ADAL" clId="{25C97D6E-73B0-4140-96CD-2BA9D853D87A}" dt="2024-09-30T07:50:47.029" v="29013"/>
          <ac:spMkLst>
            <pc:docMk/>
            <pc:sldMk cId="672972395" sldId="2147470772"/>
            <ac:spMk id="21" creationId="{F7686143-3AD7-E9EF-1E78-2B6F7B5B7C2D}"/>
          </ac:spMkLst>
        </pc:spChg>
        <pc:spChg chg="add mod">
          <ac:chgData name="Mathias Vercauteren" userId="fa5be325-c4b1-412f-aabb-20c14464bfb7" providerId="ADAL" clId="{25C97D6E-73B0-4140-96CD-2BA9D853D87A}" dt="2024-09-30T07:50:47.029" v="29013"/>
          <ac:spMkLst>
            <pc:docMk/>
            <pc:sldMk cId="672972395" sldId="2147470772"/>
            <ac:spMk id="22" creationId="{5CF2D0DD-8189-5ECF-8B5A-0DEB753C51E2}"/>
          </ac:spMkLst>
        </pc:spChg>
        <pc:spChg chg="add mod">
          <ac:chgData name="Mathias Vercauteren" userId="fa5be325-c4b1-412f-aabb-20c14464bfb7" providerId="ADAL" clId="{25C97D6E-73B0-4140-96CD-2BA9D853D87A}" dt="2024-09-30T07:50:47.029" v="29013"/>
          <ac:spMkLst>
            <pc:docMk/>
            <pc:sldMk cId="672972395" sldId="2147470772"/>
            <ac:spMk id="23" creationId="{05B43EA9-1EEC-AFFB-FF67-09F3472CC0B4}"/>
          </ac:spMkLst>
        </pc:spChg>
        <pc:spChg chg="add mod">
          <ac:chgData name="Mathias Vercauteren" userId="fa5be325-c4b1-412f-aabb-20c14464bfb7" providerId="ADAL" clId="{25C97D6E-73B0-4140-96CD-2BA9D853D87A}" dt="2024-09-30T07:50:47.029" v="29013"/>
          <ac:spMkLst>
            <pc:docMk/>
            <pc:sldMk cId="672972395" sldId="2147470772"/>
            <ac:spMk id="24" creationId="{BBE96F9E-A742-2C10-A783-C7EFA7646596}"/>
          </ac:spMkLst>
        </pc:spChg>
        <pc:spChg chg="mod">
          <ac:chgData name="Mathias Vercauteren" userId="fa5be325-c4b1-412f-aabb-20c14464bfb7" providerId="ADAL" clId="{25C97D6E-73B0-4140-96CD-2BA9D853D87A}" dt="2024-09-30T07:56:16.269" v="29114"/>
          <ac:spMkLst>
            <pc:docMk/>
            <pc:sldMk cId="672972395" sldId="2147470772"/>
            <ac:spMk id="26" creationId="{0FF742A1-BBB0-A690-B471-DDBF1ECE05A5}"/>
          </ac:spMkLst>
        </pc:spChg>
        <pc:spChg chg="mod">
          <ac:chgData name="Mathias Vercauteren" userId="fa5be325-c4b1-412f-aabb-20c14464bfb7" providerId="ADAL" clId="{25C97D6E-73B0-4140-96CD-2BA9D853D87A}" dt="2024-09-30T07:56:16.269" v="29114"/>
          <ac:spMkLst>
            <pc:docMk/>
            <pc:sldMk cId="672972395" sldId="2147470772"/>
            <ac:spMk id="28" creationId="{B97166B1-AAA8-873D-2180-E75E9D675A8F}"/>
          </ac:spMkLst>
        </pc:spChg>
        <pc:spChg chg="mod">
          <ac:chgData name="Mathias Vercauteren" userId="fa5be325-c4b1-412f-aabb-20c14464bfb7" providerId="ADAL" clId="{25C97D6E-73B0-4140-96CD-2BA9D853D87A}" dt="2024-09-30T07:56:16.269" v="29114"/>
          <ac:spMkLst>
            <pc:docMk/>
            <pc:sldMk cId="672972395" sldId="2147470772"/>
            <ac:spMk id="29" creationId="{D0C8C225-9DD0-21DE-13F3-73363F13F1C9}"/>
          </ac:spMkLst>
        </pc:spChg>
        <pc:spChg chg="add mod">
          <ac:chgData name="Mathias Vercauteren" userId="fa5be325-c4b1-412f-aabb-20c14464bfb7" providerId="ADAL" clId="{25C97D6E-73B0-4140-96CD-2BA9D853D87A}" dt="2024-09-30T07:56:20.673" v="29116" actId="20577"/>
          <ac:spMkLst>
            <pc:docMk/>
            <pc:sldMk cId="672972395" sldId="2147470772"/>
            <ac:spMk id="30" creationId="{2B636CE7-D36C-A316-8C82-0801CEB7CC51}"/>
          </ac:spMkLst>
        </pc:spChg>
        <pc:grpChg chg="del">
          <ac:chgData name="Mathias Vercauteren" userId="fa5be325-c4b1-412f-aabb-20c14464bfb7" providerId="ADAL" clId="{25C97D6E-73B0-4140-96CD-2BA9D853D87A}" dt="2024-09-30T07:56:15.971" v="29113" actId="478"/>
          <ac:grpSpMkLst>
            <pc:docMk/>
            <pc:sldMk cId="672972395" sldId="2147470772"/>
            <ac:grpSpMk id="3" creationId="{2F0497DE-B3C2-C4A5-ADBE-F706D8AE4B67}"/>
          </ac:grpSpMkLst>
        </pc:grpChg>
        <pc:grpChg chg="add mod">
          <ac:chgData name="Mathias Vercauteren" userId="fa5be325-c4b1-412f-aabb-20c14464bfb7" providerId="ADAL" clId="{25C97D6E-73B0-4140-96CD-2BA9D853D87A}" dt="2024-09-30T07:56:16.269" v="29114"/>
          <ac:grpSpMkLst>
            <pc:docMk/>
            <pc:sldMk cId="672972395" sldId="2147470772"/>
            <ac:grpSpMk id="25" creationId="{DC30851B-11D7-FA94-57AC-96E8A0E87C95}"/>
          </ac:grpSpMkLst>
        </pc:grpChg>
        <pc:grpChg chg="mod">
          <ac:chgData name="Mathias Vercauteren" userId="fa5be325-c4b1-412f-aabb-20c14464bfb7" providerId="ADAL" clId="{25C97D6E-73B0-4140-96CD-2BA9D853D87A}" dt="2024-09-30T07:56:16.269" v="29114"/>
          <ac:grpSpMkLst>
            <pc:docMk/>
            <pc:sldMk cId="672972395" sldId="2147470772"/>
            <ac:grpSpMk id="27" creationId="{D9D3ACB2-C723-E8BE-44C6-F97E5580F48F}"/>
          </ac:grpSpMkLst>
        </pc:grpChg>
      </pc:sldChg>
      <pc:sldChg chg="add del">
        <pc:chgData name="Mathias Vercauteren" userId="fa5be325-c4b1-412f-aabb-20c14464bfb7" providerId="ADAL" clId="{25C97D6E-73B0-4140-96CD-2BA9D853D87A}" dt="2024-09-30T06:33:23.824" v="28206" actId="47"/>
        <pc:sldMkLst>
          <pc:docMk/>
          <pc:sldMk cId="166751632" sldId="2147470773"/>
        </pc:sldMkLst>
      </pc:sldChg>
      <pc:sldChg chg="add del">
        <pc:chgData name="Mathias Vercauteren" userId="fa5be325-c4b1-412f-aabb-20c14464bfb7" providerId="ADAL" clId="{25C97D6E-73B0-4140-96CD-2BA9D853D87A}" dt="2024-09-30T06:33:24.469" v="28207" actId="47"/>
        <pc:sldMkLst>
          <pc:docMk/>
          <pc:sldMk cId="3855362671" sldId="2147470774"/>
        </pc:sldMkLst>
      </pc:sldChg>
      <pc:sldChg chg="add del">
        <pc:chgData name="Mathias Vercauteren" userId="fa5be325-c4b1-412f-aabb-20c14464bfb7" providerId="ADAL" clId="{25C97D6E-73B0-4140-96CD-2BA9D853D87A}" dt="2024-09-30T06:33:25.270" v="28208" actId="47"/>
        <pc:sldMkLst>
          <pc:docMk/>
          <pc:sldMk cId="534392751" sldId="2147470775"/>
        </pc:sldMkLst>
      </pc:sldChg>
      <pc:sldChg chg="add del">
        <pc:chgData name="Mathias Vercauteren" userId="fa5be325-c4b1-412f-aabb-20c14464bfb7" providerId="ADAL" clId="{25C97D6E-73B0-4140-96CD-2BA9D853D87A}" dt="2024-09-30T06:33:58.379" v="28232" actId="47"/>
        <pc:sldMkLst>
          <pc:docMk/>
          <pc:sldMk cId="3770816232" sldId="2147470776"/>
        </pc:sldMkLst>
      </pc:sldChg>
      <pc:sldChg chg="add del">
        <pc:chgData name="Mathias Vercauteren" userId="fa5be325-c4b1-412f-aabb-20c14464bfb7" providerId="ADAL" clId="{25C97D6E-73B0-4140-96CD-2BA9D853D87A}" dt="2024-09-30T06:34:20.991" v="28238" actId="47"/>
        <pc:sldMkLst>
          <pc:docMk/>
          <pc:sldMk cId="2384109689" sldId="2147470777"/>
        </pc:sldMkLst>
      </pc:sldChg>
      <pc:sldChg chg="add del">
        <pc:chgData name="Mathias Vercauteren" userId="fa5be325-c4b1-412f-aabb-20c14464bfb7" providerId="ADAL" clId="{25C97D6E-73B0-4140-96CD-2BA9D853D87A}" dt="2024-09-30T06:34:21.619" v="28239" actId="47"/>
        <pc:sldMkLst>
          <pc:docMk/>
          <pc:sldMk cId="1275030808" sldId="2147470778"/>
        </pc:sldMkLst>
      </pc:sldChg>
      <pc:sldChg chg="add del">
        <pc:chgData name="Mathias Vercauteren" userId="fa5be325-c4b1-412f-aabb-20c14464bfb7" providerId="ADAL" clId="{25C97D6E-73B0-4140-96CD-2BA9D853D87A}" dt="2024-09-30T06:41:18.794" v="28416" actId="47"/>
        <pc:sldMkLst>
          <pc:docMk/>
          <pc:sldMk cId="1036152258" sldId="2147470779"/>
        </pc:sldMkLst>
      </pc:sldChg>
      <pc:sldChg chg="add del">
        <pc:chgData name="Mathias Vercauteren" userId="fa5be325-c4b1-412f-aabb-20c14464bfb7" providerId="ADAL" clId="{25C97D6E-73B0-4140-96CD-2BA9D853D87A}" dt="2024-09-30T06:41:45.736" v="28424" actId="47"/>
        <pc:sldMkLst>
          <pc:docMk/>
          <pc:sldMk cId="1836194685" sldId="2147470780"/>
        </pc:sldMkLst>
      </pc:sldChg>
      <pc:sldChg chg="add del">
        <pc:chgData name="Mathias Vercauteren" userId="fa5be325-c4b1-412f-aabb-20c14464bfb7" providerId="ADAL" clId="{25C97D6E-73B0-4140-96CD-2BA9D853D87A}" dt="2024-09-30T06:42:06.259" v="28431" actId="47"/>
        <pc:sldMkLst>
          <pc:docMk/>
          <pc:sldMk cId="3269296103" sldId="2147470781"/>
        </pc:sldMkLst>
      </pc:sldChg>
      <pc:sldChg chg="add del">
        <pc:chgData name="Mathias Vercauteren" userId="fa5be325-c4b1-412f-aabb-20c14464bfb7" providerId="ADAL" clId="{25C97D6E-73B0-4140-96CD-2BA9D853D87A}" dt="2024-09-30T06:42:28.828" v="28439" actId="47"/>
        <pc:sldMkLst>
          <pc:docMk/>
          <pc:sldMk cId="349320760" sldId="2147470782"/>
        </pc:sldMkLst>
      </pc:sldChg>
      <pc:sldChg chg="add del">
        <pc:chgData name="Mathias Vercauteren" userId="fa5be325-c4b1-412f-aabb-20c14464bfb7" providerId="ADAL" clId="{25C97D6E-73B0-4140-96CD-2BA9D853D87A}" dt="2024-09-30T06:42:07.658" v="28432" actId="47"/>
        <pc:sldMkLst>
          <pc:docMk/>
          <pc:sldMk cId="205241475" sldId="2147470783"/>
        </pc:sldMkLst>
      </pc:sldChg>
      <pc:sldChg chg="add del">
        <pc:chgData name="Mathias Vercauteren" userId="fa5be325-c4b1-412f-aabb-20c14464bfb7" providerId="ADAL" clId="{25C97D6E-73B0-4140-96CD-2BA9D853D87A}" dt="2024-09-30T06:51:44.990" v="28504" actId="47"/>
        <pc:sldMkLst>
          <pc:docMk/>
          <pc:sldMk cId="963655424" sldId="2147470784"/>
        </pc:sldMkLst>
      </pc:sldChg>
      <pc:sldChg chg="add del">
        <pc:chgData name="Mathias Vercauteren" userId="fa5be325-c4b1-412f-aabb-20c14464bfb7" providerId="ADAL" clId="{25C97D6E-73B0-4140-96CD-2BA9D853D87A}" dt="2024-09-30T06:51:45.570" v="28505" actId="47"/>
        <pc:sldMkLst>
          <pc:docMk/>
          <pc:sldMk cId="672748154" sldId="2147470785"/>
        </pc:sldMkLst>
      </pc:sldChg>
      <pc:sldChg chg="add del">
        <pc:chgData name="Mathias Vercauteren" userId="fa5be325-c4b1-412f-aabb-20c14464bfb7" providerId="ADAL" clId="{25C97D6E-73B0-4140-96CD-2BA9D853D87A}" dt="2024-09-30T06:52:14.960" v="28538" actId="47"/>
        <pc:sldMkLst>
          <pc:docMk/>
          <pc:sldMk cId="4084962417" sldId="2147470786"/>
        </pc:sldMkLst>
      </pc:sldChg>
      <pc:sldChg chg="add del">
        <pc:chgData name="Mathias Vercauteren" userId="fa5be325-c4b1-412f-aabb-20c14464bfb7" providerId="ADAL" clId="{25C97D6E-73B0-4140-96CD-2BA9D853D87A}" dt="2024-09-30T06:52:24.030" v="28541" actId="47"/>
        <pc:sldMkLst>
          <pc:docMk/>
          <pc:sldMk cId="945856374" sldId="2147470787"/>
        </pc:sldMkLst>
      </pc:sldChg>
      <pc:sldChg chg="add del">
        <pc:chgData name="Mathias Vercauteren" userId="fa5be325-c4b1-412f-aabb-20c14464bfb7" providerId="ADAL" clId="{25C97D6E-73B0-4140-96CD-2BA9D853D87A}" dt="2024-09-30T06:52:36.320" v="28545" actId="47"/>
        <pc:sldMkLst>
          <pc:docMk/>
          <pc:sldMk cId="613451528" sldId="2147470788"/>
        </pc:sldMkLst>
      </pc:sldChg>
      <pc:sldChg chg="add del">
        <pc:chgData name="Mathias Vercauteren" userId="fa5be325-c4b1-412f-aabb-20c14464bfb7" providerId="ADAL" clId="{25C97D6E-73B0-4140-96CD-2BA9D853D87A}" dt="2024-09-30T06:53:04.492" v="28551" actId="47"/>
        <pc:sldMkLst>
          <pc:docMk/>
          <pc:sldMk cId="1540196549" sldId="2147470789"/>
        </pc:sldMkLst>
      </pc:sldChg>
      <pc:sldChg chg="add del">
        <pc:chgData name="Mathias Vercauteren" userId="fa5be325-c4b1-412f-aabb-20c14464bfb7" providerId="ADAL" clId="{25C97D6E-73B0-4140-96CD-2BA9D853D87A}" dt="2024-09-30T06:53:04.492" v="28551" actId="47"/>
        <pc:sldMkLst>
          <pc:docMk/>
          <pc:sldMk cId="1394801307" sldId="2147470790"/>
        </pc:sldMkLst>
      </pc:sldChg>
      <pc:sldChg chg="add del">
        <pc:chgData name="Mathias Vercauteren" userId="fa5be325-c4b1-412f-aabb-20c14464bfb7" providerId="ADAL" clId="{25C97D6E-73B0-4140-96CD-2BA9D853D87A}" dt="2024-09-30T06:53:09.930" v="28552" actId="47"/>
        <pc:sldMkLst>
          <pc:docMk/>
          <pc:sldMk cId="3910059258" sldId="2147470791"/>
        </pc:sldMkLst>
      </pc:sldChg>
      <pc:sldChg chg="add del">
        <pc:chgData name="Mathias Vercauteren" userId="fa5be325-c4b1-412f-aabb-20c14464bfb7" providerId="ADAL" clId="{25C97D6E-73B0-4140-96CD-2BA9D853D87A}" dt="2024-09-30T06:53:09.930" v="28552" actId="47"/>
        <pc:sldMkLst>
          <pc:docMk/>
          <pc:sldMk cId="3742704666" sldId="2147470792"/>
        </pc:sldMkLst>
      </pc:sldChg>
      <pc:sldChg chg="add del">
        <pc:chgData name="Mathias Vercauteren" userId="fa5be325-c4b1-412f-aabb-20c14464bfb7" providerId="ADAL" clId="{25C97D6E-73B0-4140-96CD-2BA9D853D87A}" dt="2024-09-30T07:00:12.824" v="28714" actId="47"/>
        <pc:sldMkLst>
          <pc:docMk/>
          <pc:sldMk cId="1580098348" sldId="2147470793"/>
        </pc:sldMkLst>
      </pc:sldChg>
      <pc:sldChg chg="add del">
        <pc:chgData name="Mathias Vercauteren" userId="fa5be325-c4b1-412f-aabb-20c14464bfb7" providerId="ADAL" clId="{25C97D6E-73B0-4140-96CD-2BA9D853D87A}" dt="2024-09-30T07:00:12.824" v="28714" actId="47"/>
        <pc:sldMkLst>
          <pc:docMk/>
          <pc:sldMk cId="199852316" sldId="2147470794"/>
        </pc:sldMkLst>
      </pc:sldChg>
      <pc:sldChg chg="add del">
        <pc:chgData name="Mathias Vercauteren" userId="fa5be325-c4b1-412f-aabb-20c14464bfb7" providerId="ADAL" clId="{25C97D6E-73B0-4140-96CD-2BA9D853D87A}" dt="2024-09-30T07:00:12.824" v="28714" actId="47"/>
        <pc:sldMkLst>
          <pc:docMk/>
          <pc:sldMk cId="1231939162" sldId="2147470795"/>
        </pc:sldMkLst>
      </pc:sldChg>
      <pc:sldChg chg="addSp delSp modSp add mod modTransition">
        <pc:chgData name="Mathias Vercauteren" userId="fa5be325-c4b1-412f-aabb-20c14464bfb7" providerId="ADAL" clId="{25C97D6E-73B0-4140-96CD-2BA9D853D87A}" dt="2024-10-02T17:13:14.143" v="41813"/>
        <pc:sldMkLst>
          <pc:docMk/>
          <pc:sldMk cId="2175527912" sldId="2147470796"/>
        </pc:sldMkLst>
        <pc:spChg chg="del mod">
          <ac:chgData name="Mathias Vercauteren" userId="fa5be325-c4b1-412f-aabb-20c14464bfb7" providerId="ADAL" clId="{25C97D6E-73B0-4140-96CD-2BA9D853D87A}" dt="2024-09-30T07:49:59.674" v="29004" actId="478"/>
          <ac:spMkLst>
            <pc:docMk/>
            <pc:sldMk cId="2175527912" sldId="2147470796"/>
            <ac:spMk id="6" creationId="{880ABD3D-A762-7A56-A812-BEF6132AD0A1}"/>
          </ac:spMkLst>
        </pc:spChg>
        <pc:spChg chg="del mod">
          <ac:chgData name="Mathias Vercauteren" userId="fa5be325-c4b1-412f-aabb-20c14464bfb7" providerId="ADAL" clId="{25C97D6E-73B0-4140-96CD-2BA9D853D87A}" dt="2024-09-30T07:49:59.674" v="29004" actId="478"/>
          <ac:spMkLst>
            <pc:docMk/>
            <pc:sldMk cId="2175527912" sldId="2147470796"/>
            <ac:spMk id="7" creationId="{5B3705B4-5B53-C134-9E5C-CE61F313C646}"/>
          </ac:spMkLst>
        </pc:spChg>
        <pc:spChg chg="del">
          <ac:chgData name="Mathias Vercauteren" userId="fa5be325-c4b1-412f-aabb-20c14464bfb7" providerId="ADAL" clId="{25C97D6E-73B0-4140-96CD-2BA9D853D87A}" dt="2024-09-30T07:49:59.674" v="29004" actId="478"/>
          <ac:spMkLst>
            <pc:docMk/>
            <pc:sldMk cId="2175527912" sldId="2147470796"/>
            <ac:spMk id="8" creationId="{B9118DBB-4AE8-F4CD-2795-A6DEFD8369E1}"/>
          </ac:spMkLst>
        </pc:spChg>
        <pc:spChg chg="del mod">
          <ac:chgData name="Mathias Vercauteren" userId="fa5be325-c4b1-412f-aabb-20c14464bfb7" providerId="ADAL" clId="{25C97D6E-73B0-4140-96CD-2BA9D853D87A}" dt="2024-09-30T07:49:59.674" v="29004" actId="478"/>
          <ac:spMkLst>
            <pc:docMk/>
            <pc:sldMk cId="2175527912" sldId="2147470796"/>
            <ac:spMk id="9" creationId="{D27AC7A7-EAF5-73CE-0E75-AC496EBEA686}"/>
          </ac:spMkLst>
        </pc:spChg>
        <pc:spChg chg="del">
          <ac:chgData name="Mathias Vercauteren" userId="fa5be325-c4b1-412f-aabb-20c14464bfb7" providerId="ADAL" clId="{25C97D6E-73B0-4140-96CD-2BA9D853D87A}" dt="2024-09-30T07:49:59.674" v="29004" actId="478"/>
          <ac:spMkLst>
            <pc:docMk/>
            <pc:sldMk cId="2175527912" sldId="2147470796"/>
            <ac:spMk id="10" creationId="{4F0ABB7B-0272-29D3-6917-FC11CBB66B9D}"/>
          </ac:spMkLst>
        </pc:spChg>
        <pc:spChg chg="del">
          <ac:chgData name="Mathias Vercauteren" userId="fa5be325-c4b1-412f-aabb-20c14464bfb7" providerId="ADAL" clId="{25C97D6E-73B0-4140-96CD-2BA9D853D87A}" dt="2024-09-30T07:49:59.674" v="29004" actId="478"/>
          <ac:spMkLst>
            <pc:docMk/>
            <pc:sldMk cId="2175527912" sldId="2147470796"/>
            <ac:spMk id="16" creationId="{7E5521D7-BF0E-B618-3ADC-037F8E0AA2E8}"/>
          </ac:spMkLst>
        </pc:spChg>
        <pc:spChg chg="mod">
          <ac:chgData name="Mathias Vercauteren" userId="fa5be325-c4b1-412f-aabb-20c14464bfb7" providerId="ADAL" clId="{25C97D6E-73B0-4140-96CD-2BA9D853D87A}" dt="2024-09-30T06:31:57.456" v="28126" actId="207"/>
          <ac:spMkLst>
            <pc:docMk/>
            <pc:sldMk cId="2175527912" sldId="2147470796"/>
            <ac:spMk id="17" creationId="{E27B0E0A-F484-A83A-F9A3-897DE37D0DE1}"/>
          </ac:spMkLst>
        </pc:spChg>
        <pc:spChg chg="add mod">
          <ac:chgData name="Mathias Vercauteren" userId="fa5be325-c4b1-412f-aabb-20c14464bfb7" providerId="ADAL" clId="{25C97D6E-73B0-4140-96CD-2BA9D853D87A}" dt="2024-09-30T07:49:59.895" v="29005"/>
          <ac:spMkLst>
            <pc:docMk/>
            <pc:sldMk cId="2175527912" sldId="2147470796"/>
            <ac:spMk id="20" creationId="{F226213B-C423-D5C4-86ED-E4787471DC83}"/>
          </ac:spMkLst>
        </pc:spChg>
        <pc:spChg chg="add mod">
          <ac:chgData name="Mathias Vercauteren" userId="fa5be325-c4b1-412f-aabb-20c14464bfb7" providerId="ADAL" clId="{25C97D6E-73B0-4140-96CD-2BA9D853D87A}" dt="2024-09-30T07:50:21.417" v="29006" actId="207"/>
          <ac:spMkLst>
            <pc:docMk/>
            <pc:sldMk cId="2175527912" sldId="2147470796"/>
            <ac:spMk id="21" creationId="{89B309BF-5478-B74B-0CEC-FAAD51BC2D4A}"/>
          </ac:spMkLst>
        </pc:spChg>
        <pc:spChg chg="add mod">
          <ac:chgData name="Mathias Vercauteren" userId="fa5be325-c4b1-412f-aabb-20c14464bfb7" providerId="ADAL" clId="{25C97D6E-73B0-4140-96CD-2BA9D853D87A}" dt="2024-09-30T07:50:24.268" v="29007" actId="207"/>
          <ac:spMkLst>
            <pc:docMk/>
            <pc:sldMk cId="2175527912" sldId="2147470796"/>
            <ac:spMk id="22" creationId="{7172C0CF-74FC-98BB-2379-B52A9B883603}"/>
          </ac:spMkLst>
        </pc:spChg>
        <pc:spChg chg="add mod">
          <ac:chgData name="Mathias Vercauteren" userId="fa5be325-c4b1-412f-aabb-20c14464bfb7" providerId="ADAL" clId="{25C97D6E-73B0-4140-96CD-2BA9D853D87A}" dt="2024-09-30T07:49:59.895" v="29005"/>
          <ac:spMkLst>
            <pc:docMk/>
            <pc:sldMk cId="2175527912" sldId="2147470796"/>
            <ac:spMk id="23" creationId="{345853EC-2A6D-F8C2-FF8E-CFC8197012CB}"/>
          </ac:spMkLst>
        </pc:spChg>
        <pc:spChg chg="add mod">
          <ac:chgData name="Mathias Vercauteren" userId="fa5be325-c4b1-412f-aabb-20c14464bfb7" providerId="ADAL" clId="{25C97D6E-73B0-4140-96CD-2BA9D853D87A}" dt="2024-09-30T07:49:59.895" v="29005"/>
          <ac:spMkLst>
            <pc:docMk/>
            <pc:sldMk cId="2175527912" sldId="2147470796"/>
            <ac:spMk id="24" creationId="{78CF5AA8-F8AE-D1CB-ED59-CA6462312F97}"/>
          </ac:spMkLst>
        </pc:spChg>
      </pc:sldChg>
      <pc:sldChg chg="addSp delSp modSp add mod modTransition">
        <pc:chgData name="Mathias Vercauteren" userId="fa5be325-c4b1-412f-aabb-20c14464bfb7" providerId="ADAL" clId="{25C97D6E-73B0-4140-96CD-2BA9D853D87A}" dt="2024-10-02T17:13:14.143" v="41813"/>
        <pc:sldMkLst>
          <pc:docMk/>
          <pc:sldMk cId="1991479915" sldId="2147470797"/>
        </pc:sldMkLst>
        <pc:spChg chg="mod">
          <ac:chgData name="Mathias Vercauteren" userId="fa5be325-c4b1-412f-aabb-20c14464bfb7" providerId="ADAL" clId="{25C97D6E-73B0-4140-96CD-2BA9D853D87A}" dt="2024-09-30T06:30:10.887" v="28094" actId="207"/>
          <ac:spMkLst>
            <pc:docMk/>
            <pc:sldMk cId="1991479915" sldId="2147470797"/>
            <ac:spMk id="11" creationId="{AB62074C-1E74-9D61-2D01-3F0C7BBFE769}"/>
          </ac:spMkLst>
        </pc:spChg>
        <pc:spChg chg="mod">
          <ac:chgData name="Mathias Vercauteren" userId="fa5be325-c4b1-412f-aabb-20c14464bfb7" providerId="ADAL" clId="{25C97D6E-73B0-4140-96CD-2BA9D853D87A}" dt="2024-09-30T06:30:21.688" v="28099" actId="207"/>
          <ac:spMkLst>
            <pc:docMk/>
            <pc:sldMk cId="1991479915" sldId="2147470797"/>
            <ac:spMk id="12" creationId="{83E212AC-47E9-57F0-A32C-37D92E9281D8}"/>
          </ac:spMkLst>
        </pc:spChg>
        <pc:spChg chg="add mod">
          <ac:chgData name="Mathias Vercauteren" userId="fa5be325-c4b1-412f-aabb-20c14464bfb7" providerId="ADAL" clId="{25C97D6E-73B0-4140-96CD-2BA9D853D87A}" dt="2024-09-30T06:32:23.028" v="28128"/>
          <ac:spMkLst>
            <pc:docMk/>
            <pc:sldMk cId="1991479915" sldId="2147470797"/>
            <ac:spMk id="14" creationId="{14AB7821-857D-502A-BB73-57997B586FF6}"/>
          </ac:spMkLst>
        </pc:spChg>
        <pc:spChg chg="del">
          <ac:chgData name="Mathias Vercauteren" userId="fa5be325-c4b1-412f-aabb-20c14464bfb7" providerId="ADAL" clId="{25C97D6E-73B0-4140-96CD-2BA9D853D87A}" dt="2024-09-30T06:32:22.809" v="28127" actId="478"/>
          <ac:spMkLst>
            <pc:docMk/>
            <pc:sldMk cId="1991479915" sldId="2147470797"/>
            <ac:spMk id="17" creationId="{E27B0E0A-F484-A83A-F9A3-897DE37D0DE1}"/>
          </ac:spMkLst>
        </pc:spChg>
        <pc:spChg chg="mod">
          <ac:chgData name="Mathias Vercauteren" userId="fa5be325-c4b1-412f-aabb-20c14464bfb7" providerId="ADAL" clId="{25C97D6E-73B0-4140-96CD-2BA9D853D87A}" dt="2024-09-30T06:32:23.028" v="28128"/>
          <ac:spMkLst>
            <pc:docMk/>
            <pc:sldMk cId="1991479915" sldId="2147470797"/>
            <ac:spMk id="20" creationId="{E77A3A2B-82DC-FB29-E2DC-D2CA582C5214}"/>
          </ac:spMkLst>
        </pc:spChg>
        <pc:spChg chg="mod">
          <ac:chgData name="Mathias Vercauteren" userId="fa5be325-c4b1-412f-aabb-20c14464bfb7" providerId="ADAL" clId="{25C97D6E-73B0-4140-96CD-2BA9D853D87A}" dt="2024-09-30T06:32:23.028" v="28128"/>
          <ac:spMkLst>
            <pc:docMk/>
            <pc:sldMk cId="1991479915" sldId="2147470797"/>
            <ac:spMk id="23" creationId="{CCCF3DAA-0C77-F195-191F-8777F4E98795}"/>
          </ac:spMkLst>
        </pc:spChg>
        <pc:spChg chg="mod">
          <ac:chgData name="Mathias Vercauteren" userId="fa5be325-c4b1-412f-aabb-20c14464bfb7" providerId="ADAL" clId="{25C97D6E-73B0-4140-96CD-2BA9D853D87A}" dt="2024-09-30T06:32:23.028" v="28128"/>
          <ac:spMkLst>
            <pc:docMk/>
            <pc:sldMk cId="1991479915" sldId="2147470797"/>
            <ac:spMk id="26" creationId="{72C45C78-3A9A-45FE-B971-45BA535D8AC0}"/>
          </ac:spMkLst>
        </pc:spChg>
        <pc:grpChg chg="add mod">
          <ac:chgData name="Mathias Vercauteren" userId="fa5be325-c4b1-412f-aabb-20c14464bfb7" providerId="ADAL" clId="{25C97D6E-73B0-4140-96CD-2BA9D853D87A}" dt="2024-09-30T06:32:23.028" v="28128"/>
          <ac:grpSpMkLst>
            <pc:docMk/>
            <pc:sldMk cId="1991479915" sldId="2147470797"/>
            <ac:grpSpMk id="16" creationId="{CBF7B248-DAC9-95ED-BDE1-3C9D59DF0903}"/>
          </ac:grpSpMkLst>
        </pc:grpChg>
        <pc:grpChg chg="add mod">
          <ac:chgData name="Mathias Vercauteren" userId="fa5be325-c4b1-412f-aabb-20c14464bfb7" providerId="ADAL" clId="{25C97D6E-73B0-4140-96CD-2BA9D853D87A}" dt="2024-09-30T06:32:23.028" v="28128"/>
          <ac:grpSpMkLst>
            <pc:docMk/>
            <pc:sldMk cId="1991479915" sldId="2147470797"/>
            <ac:grpSpMk id="22" creationId="{26208822-7CA9-30AD-B1ED-76E97B51EC8F}"/>
          </ac:grpSpMkLst>
        </pc:grpChg>
        <pc:grpChg chg="add mod">
          <ac:chgData name="Mathias Vercauteren" userId="fa5be325-c4b1-412f-aabb-20c14464bfb7" providerId="ADAL" clId="{25C97D6E-73B0-4140-96CD-2BA9D853D87A}" dt="2024-09-30T06:32:23.028" v="28128"/>
          <ac:grpSpMkLst>
            <pc:docMk/>
            <pc:sldMk cId="1991479915" sldId="2147470797"/>
            <ac:grpSpMk id="25" creationId="{97B34EB7-91E0-10AC-3D63-3870F6EE553A}"/>
          </ac:grpSpMkLst>
        </pc:grpChg>
        <pc:picChg chg="add mod">
          <ac:chgData name="Mathias Vercauteren" userId="fa5be325-c4b1-412f-aabb-20c14464bfb7" providerId="ADAL" clId="{25C97D6E-73B0-4140-96CD-2BA9D853D87A}" dt="2024-09-30T06:32:23.028" v="28128"/>
          <ac:picMkLst>
            <pc:docMk/>
            <pc:sldMk cId="1991479915" sldId="2147470797"/>
            <ac:picMk id="13" creationId="{8A1E2344-5F31-DE1F-D6C2-0894BC9498AA}"/>
          </ac:picMkLst>
        </pc:picChg>
        <pc:picChg chg="add mod">
          <ac:chgData name="Mathias Vercauteren" userId="fa5be325-c4b1-412f-aabb-20c14464bfb7" providerId="ADAL" clId="{25C97D6E-73B0-4140-96CD-2BA9D853D87A}" dt="2024-09-30T06:32:23.028" v="28128"/>
          <ac:picMkLst>
            <pc:docMk/>
            <pc:sldMk cId="1991479915" sldId="2147470797"/>
            <ac:picMk id="15" creationId="{9D1CDEC8-B7AC-6805-3548-80ADFEF9C93C}"/>
          </ac:picMkLst>
        </pc:picChg>
        <pc:picChg chg="mod">
          <ac:chgData name="Mathias Vercauteren" userId="fa5be325-c4b1-412f-aabb-20c14464bfb7" providerId="ADAL" clId="{25C97D6E-73B0-4140-96CD-2BA9D853D87A}" dt="2024-09-30T06:32:23.028" v="28128"/>
          <ac:picMkLst>
            <pc:docMk/>
            <pc:sldMk cId="1991479915" sldId="2147470797"/>
            <ac:picMk id="21" creationId="{AD5B4C36-1437-44FD-F61E-C359D1371BEC}"/>
          </ac:picMkLst>
        </pc:picChg>
        <pc:picChg chg="mod">
          <ac:chgData name="Mathias Vercauteren" userId="fa5be325-c4b1-412f-aabb-20c14464bfb7" providerId="ADAL" clId="{25C97D6E-73B0-4140-96CD-2BA9D853D87A}" dt="2024-09-30T06:32:23.028" v="28128"/>
          <ac:picMkLst>
            <pc:docMk/>
            <pc:sldMk cId="1991479915" sldId="2147470797"/>
            <ac:picMk id="24" creationId="{C2649876-E87B-D8FB-C831-820FA1AD1C46}"/>
          </ac:picMkLst>
        </pc:picChg>
        <pc:picChg chg="mod">
          <ac:chgData name="Mathias Vercauteren" userId="fa5be325-c4b1-412f-aabb-20c14464bfb7" providerId="ADAL" clId="{25C97D6E-73B0-4140-96CD-2BA9D853D87A}" dt="2024-09-30T06:32:23.028" v="28128"/>
          <ac:picMkLst>
            <pc:docMk/>
            <pc:sldMk cId="1991479915" sldId="2147470797"/>
            <ac:picMk id="27" creationId="{43E62B04-A99D-63C7-8C82-2A2C6E777B2A}"/>
          </ac:picMkLst>
        </pc:picChg>
      </pc:sldChg>
      <pc:sldChg chg="addSp delSp modSp add mod modTransition">
        <pc:chgData name="Mathias Vercauteren" userId="fa5be325-c4b1-412f-aabb-20c14464bfb7" providerId="ADAL" clId="{25C97D6E-73B0-4140-96CD-2BA9D853D87A}" dt="2024-10-02T17:13:14.143" v="41813"/>
        <pc:sldMkLst>
          <pc:docMk/>
          <pc:sldMk cId="3744577522" sldId="2147470798"/>
        </pc:sldMkLst>
        <pc:spChg chg="add del">
          <ac:chgData name="Mathias Vercauteren" userId="fa5be325-c4b1-412f-aabb-20c14464bfb7" providerId="ADAL" clId="{25C97D6E-73B0-4140-96CD-2BA9D853D87A}" dt="2024-09-30T06:31:35.215" v="28116" actId="22"/>
          <ac:spMkLst>
            <pc:docMk/>
            <pc:sldMk cId="3744577522" sldId="2147470798"/>
            <ac:spMk id="14" creationId="{CCF12D8B-621E-6986-BB88-9458746FE4FB}"/>
          </ac:spMkLst>
        </pc:spChg>
        <pc:spChg chg="mod">
          <ac:chgData name="Mathias Vercauteren" userId="fa5be325-c4b1-412f-aabb-20c14464bfb7" providerId="ADAL" clId="{25C97D6E-73B0-4140-96CD-2BA9D853D87A}" dt="2024-09-30T06:33:38.615" v="28231" actId="20577"/>
          <ac:spMkLst>
            <pc:docMk/>
            <pc:sldMk cId="3744577522" sldId="2147470798"/>
            <ac:spMk id="17" creationId="{E27B0E0A-F484-A83A-F9A3-897DE37D0DE1}"/>
          </ac:spMkLst>
        </pc:spChg>
        <pc:spChg chg="mod">
          <ac:chgData name="Mathias Vercauteren" userId="fa5be325-c4b1-412f-aabb-20c14464bfb7" providerId="ADAL" clId="{25C97D6E-73B0-4140-96CD-2BA9D853D87A}" dt="2024-09-30T06:30:19.082" v="28098" actId="207"/>
          <ac:spMkLst>
            <pc:docMk/>
            <pc:sldMk cId="3744577522" sldId="2147470798"/>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083534594" sldId="2147470799"/>
        </pc:sldMkLst>
        <pc:spChg chg="add mod">
          <ac:chgData name="Mathias Vercauteren" userId="fa5be325-c4b1-412f-aabb-20c14464bfb7" providerId="ADAL" clId="{25C97D6E-73B0-4140-96CD-2BA9D853D87A}" dt="2024-09-30T06:35:04.628" v="28271" actId="207"/>
          <ac:spMkLst>
            <pc:docMk/>
            <pc:sldMk cId="3083534594" sldId="2147470799"/>
            <ac:spMk id="13" creationId="{F2C25451-C763-27F6-9289-28B4DE1F71D3}"/>
          </ac:spMkLst>
        </pc:spChg>
        <pc:spChg chg="add mod">
          <ac:chgData name="Mathias Vercauteren" userId="fa5be325-c4b1-412f-aabb-20c14464bfb7" providerId="ADAL" clId="{25C97D6E-73B0-4140-96CD-2BA9D853D87A}" dt="2024-09-30T06:34:03.218" v="28234"/>
          <ac:spMkLst>
            <pc:docMk/>
            <pc:sldMk cId="3083534594" sldId="2147470799"/>
            <ac:spMk id="14" creationId="{0D606345-0C99-FEF7-D6BB-60C92E443E04}"/>
          </ac:spMkLst>
        </pc:spChg>
        <pc:spChg chg="del">
          <ac:chgData name="Mathias Vercauteren" userId="fa5be325-c4b1-412f-aabb-20c14464bfb7" providerId="ADAL" clId="{25C97D6E-73B0-4140-96CD-2BA9D853D87A}" dt="2024-09-30T06:34:02.952" v="28233" actId="478"/>
          <ac:spMkLst>
            <pc:docMk/>
            <pc:sldMk cId="3083534594" sldId="2147470799"/>
            <ac:spMk id="17" creationId="{E27B0E0A-F484-A83A-F9A3-897DE37D0DE1}"/>
          </ac:spMkLst>
        </pc:spChg>
        <pc:spChg chg="mod">
          <ac:chgData name="Mathias Vercauteren" userId="fa5be325-c4b1-412f-aabb-20c14464bfb7" providerId="ADAL" clId="{25C97D6E-73B0-4140-96CD-2BA9D853D87A}" dt="2024-09-30T06:30:16.983" v="28097" actId="207"/>
          <ac:spMkLst>
            <pc:docMk/>
            <pc:sldMk cId="3083534594" sldId="2147470799"/>
            <ac:spMk id="19" creationId="{2F91A056-A17A-2799-101A-9A3A706300CC}"/>
          </ac:spMkLst>
        </pc:spChg>
      </pc:sldChg>
      <pc:sldChg chg="addSp delSp modSp add mod modTransition delAnim modAnim">
        <pc:chgData name="Mathias Vercauteren" userId="fa5be325-c4b1-412f-aabb-20c14464bfb7" providerId="ADAL" clId="{25C97D6E-73B0-4140-96CD-2BA9D853D87A}" dt="2024-10-02T17:13:14.143" v="41813"/>
        <pc:sldMkLst>
          <pc:docMk/>
          <pc:sldMk cId="3945161046" sldId="2147470800"/>
        </pc:sldMkLst>
        <pc:spChg chg="mod">
          <ac:chgData name="Mathias Vercauteren" userId="fa5be325-c4b1-412f-aabb-20c14464bfb7" providerId="ADAL" clId="{25C97D6E-73B0-4140-96CD-2BA9D853D87A}" dt="2024-09-30T06:34:13.238" v="28236"/>
          <ac:spMkLst>
            <pc:docMk/>
            <pc:sldMk cId="3945161046" sldId="2147470800"/>
            <ac:spMk id="13" creationId="{F2C25451-C763-27F6-9289-28B4DE1F71D3}"/>
          </ac:spMkLst>
        </pc:spChg>
        <pc:spChg chg="add mod">
          <ac:chgData name="Mathias Vercauteren" userId="fa5be325-c4b1-412f-aabb-20c14464bfb7" providerId="ADAL" clId="{25C97D6E-73B0-4140-96CD-2BA9D853D87A}" dt="2024-09-30T06:38:24.118" v="28322" actId="255"/>
          <ac:spMkLst>
            <pc:docMk/>
            <pc:sldMk cId="3945161046" sldId="2147470800"/>
            <ac:spMk id="15" creationId="{73EDDE45-AF19-CDA6-C2B6-F0CF574DA200}"/>
          </ac:spMkLst>
        </pc:spChg>
        <pc:spChg chg="add mod">
          <ac:chgData name="Mathias Vercauteren" userId="fa5be325-c4b1-412f-aabb-20c14464bfb7" providerId="ADAL" clId="{25C97D6E-73B0-4140-96CD-2BA9D853D87A}" dt="2024-09-30T06:38:24.118" v="28322" actId="255"/>
          <ac:spMkLst>
            <pc:docMk/>
            <pc:sldMk cId="3945161046" sldId="2147470800"/>
            <ac:spMk id="16" creationId="{DB2A34DC-CB07-4E7F-9782-13115F6C063B}"/>
          </ac:spMkLst>
        </pc:spChg>
        <pc:spChg chg="add mod">
          <ac:chgData name="Mathias Vercauteren" userId="fa5be325-c4b1-412f-aabb-20c14464bfb7" providerId="ADAL" clId="{25C97D6E-73B0-4140-96CD-2BA9D853D87A}" dt="2024-09-30T06:38:24.118" v="28322" actId="255"/>
          <ac:spMkLst>
            <pc:docMk/>
            <pc:sldMk cId="3945161046" sldId="2147470800"/>
            <ac:spMk id="17" creationId="{87A7466E-0B28-07AE-E29C-EC5397A80BAF}"/>
          </ac:spMkLst>
        </pc:spChg>
        <pc:spChg chg="add mod">
          <ac:chgData name="Mathias Vercauteren" userId="fa5be325-c4b1-412f-aabb-20c14464bfb7" providerId="ADAL" clId="{25C97D6E-73B0-4140-96CD-2BA9D853D87A}" dt="2024-09-30T06:38:24.118" v="28322" actId="255"/>
          <ac:spMkLst>
            <pc:docMk/>
            <pc:sldMk cId="3945161046" sldId="2147470800"/>
            <ac:spMk id="20" creationId="{EB7E80E0-647A-C82A-A295-30F93E05F029}"/>
          </ac:spMkLst>
        </pc:spChg>
        <pc:spChg chg="add mod">
          <ac:chgData name="Mathias Vercauteren" userId="fa5be325-c4b1-412f-aabb-20c14464bfb7" providerId="ADAL" clId="{25C97D6E-73B0-4140-96CD-2BA9D853D87A}" dt="2024-09-30T06:38:24.118" v="28322" actId="255"/>
          <ac:spMkLst>
            <pc:docMk/>
            <pc:sldMk cId="3945161046" sldId="2147470800"/>
            <ac:spMk id="21" creationId="{288F4B22-D345-A640-36FC-21B3D289A011}"/>
          </ac:spMkLst>
        </pc:spChg>
        <pc:spChg chg="add mod">
          <ac:chgData name="Mathias Vercauteren" userId="fa5be325-c4b1-412f-aabb-20c14464bfb7" providerId="ADAL" clId="{25C97D6E-73B0-4140-96CD-2BA9D853D87A}" dt="2024-09-30T06:38:39.342" v="28351" actId="20577"/>
          <ac:spMkLst>
            <pc:docMk/>
            <pc:sldMk cId="3945161046" sldId="2147470800"/>
            <ac:spMk id="22" creationId="{D78B9085-A207-3ED5-B440-F9163B2DDE61}"/>
          </ac:spMkLst>
        </pc:spChg>
        <pc:spChg chg="add mod">
          <ac:chgData name="Mathias Vercauteren" userId="fa5be325-c4b1-412f-aabb-20c14464bfb7" providerId="ADAL" clId="{25C97D6E-73B0-4140-96CD-2BA9D853D87A}" dt="2024-09-30T06:38:51.239" v="28354" actId="404"/>
          <ac:spMkLst>
            <pc:docMk/>
            <pc:sldMk cId="3945161046" sldId="2147470800"/>
            <ac:spMk id="23" creationId="{AF87EC97-BE86-42A3-7E7D-A0694201CF5B}"/>
          </ac:spMkLst>
        </pc:spChg>
        <pc:spChg chg="add mod">
          <ac:chgData name="Mathias Vercauteren" userId="fa5be325-c4b1-412f-aabb-20c14464bfb7" providerId="ADAL" clId="{25C97D6E-73B0-4140-96CD-2BA9D853D87A}" dt="2024-09-30T06:38:58.453" v="28357"/>
          <ac:spMkLst>
            <pc:docMk/>
            <pc:sldMk cId="3945161046" sldId="2147470800"/>
            <ac:spMk id="24" creationId="{499FF6D7-4697-90E8-3EAD-5A8719EC6E49}"/>
          </ac:spMkLst>
        </pc:spChg>
        <pc:spChg chg="add del mod">
          <ac:chgData name="Mathias Vercauteren" userId="fa5be325-c4b1-412f-aabb-20c14464bfb7" providerId="ADAL" clId="{25C97D6E-73B0-4140-96CD-2BA9D853D87A}" dt="2024-09-30T06:37:53.415" v="28272" actId="478"/>
          <ac:spMkLst>
            <pc:docMk/>
            <pc:sldMk cId="3945161046" sldId="2147470800"/>
            <ac:spMk id="25" creationId="{032F9DC0-AF9B-89E7-A39B-BFC720C835B0}"/>
          </ac:spMkLst>
        </pc:spChg>
        <pc:spChg chg="add del mod">
          <ac:chgData name="Mathias Vercauteren" userId="fa5be325-c4b1-412f-aabb-20c14464bfb7" providerId="ADAL" clId="{25C97D6E-73B0-4140-96CD-2BA9D853D87A}" dt="2024-09-30T06:37:53.415" v="28272" actId="478"/>
          <ac:spMkLst>
            <pc:docMk/>
            <pc:sldMk cId="3945161046" sldId="2147470800"/>
            <ac:spMk id="26" creationId="{E1E77CCA-4145-8068-BA9A-5E4944A4E9E6}"/>
          </ac:spMkLst>
        </pc:spChg>
        <pc:spChg chg="add del mod">
          <ac:chgData name="Mathias Vercauteren" userId="fa5be325-c4b1-412f-aabb-20c14464bfb7" providerId="ADAL" clId="{25C97D6E-73B0-4140-96CD-2BA9D853D87A}" dt="2024-09-30T06:37:53.415" v="28272" actId="478"/>
          <ac:spMkLst>
            <pc:docMk/>
            <pc:sldMk cId="3945161046" sldId="2147470800"/>
            <ac:spMk id="27" creationId="{B20997DD-53D3-C2CA-114C-0C5793336630}"/>
          </ac:spMkLst>
        </pc:spChg>
        <pc:spChg chg="add del mod">
          <ac:chgData name="Mathias Vercauteren" userId="fa5be325-c4b1-412f-aabb-20c14464bfb7" providerId="ADAL" clId="{25C97D6E-73B0-4140-96CD-2BA9D853D87A}" dt="2024-09-30T06:37:53.415" v="28272" actId="478"/>
          <ac:spMkLst>
            <pc:docMk/>
            <pc:sldMk cId="3945161046" sldId="2147470800"/>
            <ac:spMk id="28" creationId="{EC0D1DE5-C0CE-8407-E343-65A6DBD0350F}"/>
          </ac:spMkLst>
        </pc:spChg>
        <pc:spChg chg="add del mod">
          <ac:chgData name="Mathias Vercauteren" userId="fa5be325-c4b1-412f-aabb-20c14464bfb7" providerId="ADAL" clId="{25C97D6E-73B0-4140-96CD-2BA9D853D87A}" dt="2024-09-30T06:37:53.415" v="28272" actId="478"/>
          <ac:spMkLst>
            <pc:docMk/>
            <pc:sldMk cId="3945161046" sldId="2147470800"/>
            <ac:spMk id="29" creationId="{D21114D0-7C7E-5740-5427-7AA2E5564ECD}"/>
          </ac:spMkLst>
        </pc:spChg>
        <pc:spChg chg="add del mod">
          <ac:chgData name="Mathias Vercauteren" userId="fa5be325-c4b1-412f-aabb-20c14464bfb7" providerId="ADAL" clId="{25C97D6E-73B0-4140-96CD-2BA9D853D87A}" dt="2024-09-30T06:37:53.415" v="28272" actId="478"/>
          <ac:spMkLst>
            <pc:docMk/>
            <pc:sldMk cId="3945161046" sldId="2147470800"/>
            <ac:spMk id="30" creationId="{BEE947A4-ABCA-ADD9-91D5-6845FF20773C}"/>
          </ac:spMkLst>
        </pc:spChg>
        <pc:spChg chg="add del mod">
          <ac:chgData name="Mathias Vercauteren" userId="fa5be325-c4b1-412f-aabb-20c14464bfb7" providerId="ADAL" clId="{25C97D6E-73B0-4140-96CD-2BA9D853D87A}" dt="2024-09-30T06:37:53.415" v="28272" actId="478"/>
          <ac:spMkLst>
            <pc:docMk/>
            <pc:sldMk cId="3945161046" sldId="2147470800"/>
            <ac:spMk id="31" creationId="{B178D816-7BEA-85B0-76AC-2D85CC9E66FC}"/>
          </ac:spMkLst>
        </pc:spChg>
        <pc:spChg chg="add del mod">
          <ac:chgData name="Mathias Vercauteren" userId="fa5be325-c4b1-412f-aabb-20c14464bfb7" providerId="ADAL" clId="{25C97D6E-73B0-4140-96CD-2BA9D853D87A}" dt="2024-09-30T06:37:53.415" v="28272" actId="478"/>
          <ac:spMkLst>
            <pc:docMk/>
            <pc:sldMk cId="3945161046" sldId="2147470800"/>
            <ac:spMk id="32" creationId="{B6EE99A8-A0FC-8EF9-7CD7-B78B7CDBA17B}"/>
          </ac:spMkLst>
        </pc:spChg>
        <pc:spChg chg="add mod">
          <ac:chgData name="Mathias Vercauteren" userId="fa5be325-c4b1-412f-aabb-20c14464bfb7" providerId="ADAL" clId="{25C97D6E-73B0-4140-96CD-2BA9D853D87A}" dt="2024-09-30T06:39:01.826" v="28358"/>
          <ac:spMkLst>
            <pc:docMk/>
            <pc:sldMk cId="3945161046" sldId="2147470800"/>
            <ac:spMk id="33" creationId="{085088C7-B2F6-0B74-EF7C-02C14427D34A}"/>
          </ac:spMkLst>
        </pc:spChg>
        <pc:spChg chg="add mod">
          <ac:chgData name="Mathias Vercauteren" userId="fa5be325-c4b1-412f-aabb-20c14464bfb7" providerId="ADAL" clId="{25C97D6E-73B0-4140-96CD-2BA9D853D87A}" dt="2024-09-30T06:39:01.826" v="28358"/>
          <ac:spMkLst>
            <pc:docMk/>
            <pc:sldMk cId="3945161046" sldId="2147470800"/>
            <ac:spMk id="34" creationId="{C89AAF48-22DE-1D11-908A-BF4B0EFAAFA8}"/>
          </ac:spMkLst>
        </pc:spChg>
        <pc:spChg chg="add mod">
          <ac:chgData name="Mathias Vercauteren" userId="fa5be325-c4b1-412f-aabb-20c14464bfb7" providerId="ADAL" clId="{25C97D6E-73B0-4140-96CD-2BA9D853D87A}" dt="2024-09-30T06:39:01.826" v="28358"/>
          <ac:spMkLst>
            <pc:docMk/>
            <pc:sldMk cId="3945161046" sldId="2147470800"/>
            <ac:spMk id="35" creationId="{89D2F436-B391-CC04-1C74-4D0600CA6BC8}"/>
          </ac:spMkLst>
        </pc:spChg>
        <pc:spChg chg="add mod">
          <ac:chgData name="Mathias Vercauteren" userId="fa5be325-c4b1-412f-aabb-20c14464bfb7" providerId="ADAL" clId="{25C97D6E-73B0-4140-96CD-2BA9D853D87A}" dt="2024-09-30T06:39:01.826" v="28358"/>
          <ac:spMkLst>
            <pc:docMk/>
            <pc:sldMk cId="3945161046" sldId="2147470800"/>
            <ac:spMk id="36" creationId="{9A1DD52C-D63A-457A-B1CF-2D2F83D8E386}"/>
          </ac:spMkLst>
        </pc:spChg>
        <pc:spChg chg="add mod">
          <ac:chgData name="Mathias Vercauteren" userId="fa5be325-c4b1-412f-aabb-20c14464bfb7" providerId="ADAL" clId="{25C97D6E-73B0-4140-96CD-2BA9D853D87A}" dt="2024-09-30T06:39:01.826" v="28358"/>
          <ac:spMkLst>
            <pc:docMk/>
            <pc:sldMk cId="3945161046" sldId="2147470800"/>
            <ac:spMk id="37" creationId="{F36B7DCA-0667-5484-0FA1-6F5103B3A479}"/>
          </ac:spMkLst>
        </pc:spChg>
        <pc:spChg chg="add mod">
          <ac:chgData name="Mathias Vercauteren" userId="fa5be325-c4b1-412f-aabb-20c14464bfb7" providerId="ADAL" clId="{25C97D6E-73B0-4140-96CD-2BA9D853D87A}" dt="2024-09-30T06:39:01.826" v="28358"/>
          <ac:spMkLst>
            <pc:docMk/>
            <pc:sldMk cId="3945161046" sldId="2147470800"/>
            <ac:spMk id="38" creationId="{9492A679-71CF-77E3-7481-4F6F15BFCF4D}"/>
          </ac:spMkLst>
        </pc:spChg>
        <pc:spChg chg="add mod">
          <ac:chgData name="Mathias Vercauteren" userId="fa5be325-c4b1-412f-aabb-20c14464bfb7" providerId="ADAL" clId="{25C97D6E-73B0-4140-96CD-2BA9D853D87A}" dt="2024-09-30T06:39:01.826" v="28358"/>
          <ac:spMkLst>
            <pc:docMk/>
            <pc:sldMk cId="3945161046" sldId="2147470800"/>
            <ac:spMk id="39" creationId="{B4D916EC-D26D-6C0B-C849-534992CF7217}"/>
          </ac:spMkLst>
        </pc:spChg>
        <pc:spChg chg="add mod">
          <ac:chgData name="Mathias Vercauteren" userId="fa5be325-c4b1-412f-aabb-20c14464bfb7" providerId="ADAL" clId="{25C97D6E-73B0-4140-96CD-2BA9D853D87A}" dt="2024-09-30T06:39:01.826" v="28358"/>
          <ac:spMkLst>
            <pc:docMk/>
            <pc:sldMk cId="3945161046" sldId="2147470800"/>
            <ac:spMk id="40" creationId="{EF462E4E-5B7F-0B37-A52B-DEC76E63A65A}"/>
          </ac:spMkLst>
        </pc:spChg>
        <pc:spChg chg="add mod">
          <ac:chgData name="Mathias Vercauteren" userId="fa5be325-c4b1-412f-aabb-20c14464bfb7" providerId="ADAL" clId="{25C97D6E-73B0-4140-96CD-2BA9D853D87A}" dt="2024-09-30T06:39:22.958" v="28361"/>
          <ac:spMkLst>
            <pc:docMk/>
            <pc:sldMk cId="3945161046" sldId="2147470800"/>
            <ac:spMk id="41" creationId="{81808F7C-40C5-ABFC-2A7F-F870DD553CD8}"/>
          </ac:spMkLst>
        </pc:spChg>
        <pc:spChg chg="add mod">
          <ac:chgData name="Mathias Vercauteren" userId="fa5be325-c4b1-412f-aabb-20c14464bfb7" providerId="ADAL" clId="{25C97D6E-73B0-4140-96CD-2BA9D853D87A}" dt="2024-09-30T06:39:39.986" v="28378"/>
          <ac:spMkLst>
            <pc:docMk/>
            <pc:sldMk cId="3945161046" sldId="2147470800"/>
            <ac:spMk id="42" creationId="{45D9B47F-2733-2D00-EBB5-96DECE355A30}"/>
          </ac:spMkLst>
        </pc:spChg>
        <pc:spChg chg="add mod">
          <ac:chgData name="Mathias Vercauteren" userId="fa5be325-c4b1-412f-aabb-20c14464bfb7" providerId="ADAL" clId="{25C97D6E-73B0-4140-96CD-2BA9D853D87A}" dt="2024-09-30T06:39:46.056" v="28379"/>
          <ac:spMkLst>
            <pc:docMk/>
            <pc:sldMk cId="3945161046" sldId="2147470800"/>
            <ac:spMk id="43" creationId="{41A4B9EA-738A-916A-7F3E-74279CA7D4AB}"/>
          </ac:spMkLst>
        </pc:spChg>
        <pc:spChg chg="add mod">
          <ac:chgData name="Mathias Vercauteren" userId="fa5be325-c4b1-412f-aabb-20c14464bfb7" providerId="ADAL" clId="{25C97D6E-73B0-4140-96CD-2BA9D853D87A}" dt="2024-09-30T06:39:53.944" v="28380"/>
          <ac:spMkLst>
            <pc:docMk/>
            <pc:sldMk cId="3945161046" sldId="2147470800"/>
            <ac:spMk id="44" creationId="{B829626D-9FEB-F7C5-C9DC-D875648392B6}"/>
          </ac:spMkLst>
        </pc:spChg>
        <pc:spChg chg="add mod">
          <ac:chgData name="Mathias Vercauteren" userId="fa5be325-c4b1-412f-aabb-20c14464bfb7" providerId="ADAL" clId="{25C97D6E-73B0-4140-96CD-2BA9D853D87A}" dt="2024-09-30T06:39:27.245" v="28368" actId="20577"/>
          <ac:spMkLst>
            <pc:docMk/>
            <pc:sldMk cId="3945161046" sldId="2147470800"/>
            <ac:spMk id="45" creationId="{75F386D9-EC1C-F561-F1B5-F0B362DAC005}"/>
          </ac:spMkLst>
        </pc:spChg>
        <pc:spChg chg="add mod">
          <ac:chgData name="Mathias Vercauteren" userId="fa5be325-c4b1-412f-aabb-20c14464bfb7" providerId="ADAL" clId="{25C97D6E-73B0-4140-96CD-2BA9D853D87A}" dt="2024-09-30T06:39:31.926" v="28377" actId="20577"/>
          <ac:spMkLst>
            <pc:docMk/>
            <pc:sldMk cId="3945161046" sldId="2147470800"/>
            <ac:spMk id="46" creationId="{9FFD21AD-AEED-D105-CDD1-D2C9B4F8253B}"/>
          </ac:spMkLst>
        </pc:spChg>
        <pc:spChg chg="add mod">
          <ac:chgData name="Mathias Vercauteren" userId="fa5be325-c4b1-412f-aabb-20c14464bfb7" providerId="ADAL" clId="{25C97D6E-73B0-4140-96CD-2BA9D853D87A}" dt="2024-09-30T06:40:10.052" v="28384" actId="404"/>
          <ac:spMkLst>
            <pc:docMk/>
            <pc:sldMk cId="3945161046" sldId="2147470800"/>
            <ac:spMk id="47" creationId="{239929FE-7261-906D-4041-DC3877AF23AD}"/>
          </ac:spMkLst>
        </pc:spChg>
        <pc:spChg chg="add mod">
          <ac:chgData name="Mathias Vercauteren" userId="fa5be325-c4b1-412f-aabb-20c14464bfb7" providerId="ADAL" clId="{25C97D6E-73B0-4140-96CD-2BA9D853D87A}" dt="2024-09-30T06:40:16.935" v="28385"/>
          <ac:spMkLst>
            <pc:docMk/>
            <pc:sldMk cId="3945161046" sldId="2147470800"/>
            <ac:spMk id="48" creationId="{84336B2D-D9A8-1959-E17B-D528836B6EB7}"/>
          </ac:spMkLst>
        </pc:spChg>
      </pc:sldChg>
      <pc:sldChg chg="addSp modSp add mod ord modTransition">
        <pc:chgData name="Mathias Vercauteren" userId="fa5be325-c4b1-412f-aabb-20c14464bfb7" providerId="ADAL" clId="{25C97D6E-73B0-4140-96CD-2BA9D853D87A}" dt="2024-10-02T17:13:14.143" v="41813"/>
        <pc:sldMkLst>
          <pc:docMk/>
          <pc:sldMk cId="3740279248" sldId="2147470801"/>
        </pc:sldMkLst>
        <pc:spChg chg="mod">
          <ac:chgData name="Mathias Vercauteren" userId="fa5be325-c4b1-412f-aabb-20c14464bfb7" providerId="ADAL" clId="{25C97D6E-73B0-4140-96CD-2BA9D853D87A}" dt="2024-09-30T06:41:12.127" v="28414" actId="20577"/>
          <ac:spMkLst>
            <pc:docMk/>
            <pc:sldMk cId="3740279248" sldId="2147470801"/>
            <ac:spMk id="13" creationId="{F2C25451-C763-27F6-9289-28B4DE1F71D3}"/>
          </ac:spMkLst>
        </pc:spChg>
        <pc:spChg chg="mod">
          <ac:chgData name="Mathias Vercauteren" userId="fa5be325-c4b1-412f-aabb-20c14464bfb7" providerId="ADAL" clId="{25C97D6E-73B0-4140-96CD-2BA9D853D87A}" dt="2024-09-30T06:40:57.921" v="28402"/>
          <ac:spMkLst>
            <pc:docMk/>
            <pc:sldMk cId="3740279248" sldId="2147470801"/>
            <ac:spMk id="14" creationId="{0D606345-0C99-FEF7-D6BB-60C92E443E04}"/>
          </ac:spMkLst>
        </pc:spChg>
        <pc:spChg chg="add mod">
          <ac:chgData name="Mathias Vercauteren" userId="fa5be325-c4b1-412f-aabb-20c14464bfb7" providerId="ADAL" clId="{25C97D6E-73B0-4140-96CD-2BA9D853D87A}" dt="2024-09-30T06:41:06.675" v="28404"/>
          <ac:spMkLst>
            <pc:docMk/>
            <pc:sldMk cId="3740279248" sldId="2147470801"/>
            <ac:spMk id="15" creationId="{F54A20BE-3CA5-7DF1-CCE8-597039D90DDA}"/>
          </ac:spMkLst>
        </pc:spChg>
        <pc:spChg chg="add mod">
          <ac:chgData name="Mathias Vercauteren" userId="fa5be325-c4b1-412f-aabb-20c14464bfb7" providerId="ADAL" clId="{25C97D6E-73B0-4140-96CD-2BA9D853D87A}" dt="2024-09-30T06:41:06.675" v="28404"/>
          <ac:spMkLst>
            <pc:docMk/>
            <pc:sldMk cId="3740279248" sldId="2147470801"/>
            <ac:spMk id="16" creationId="{7C43BB8F-3826-5A0F-BBB7-DF5C23897720}"/>
          </ac:spMkLst>
        </pc:spChg>
        <pc:spChg chg="add mod">
          <ac:chgData name="Mathias Vercauteren" userId="fa5be325-c4b1-412f-aabb-20c14464bfb7" providerId="ADAL" clId="{25C97D6E-73B0-4140-96CD-2BA9D853D87A}" dt="2024-09-30T06:41:06.675" v="28404"/>
          <ac:spMkLst>
            <pc:docMk/>
            <pc:sldMk cId="3740279248" sldId="2147470801"/>
            <ac:spMk id="17" creationId="{F746985A-C1C7-EDC2-5EAD-24E3978F6016}"/>
          </ac:spMkLst>
        </pc:spChg>
        <pc:spChg chg="add mod">
          <ac:chgData name="Mathias Vercauteren" userId="fa5be325-c4b1-412f-aabb-20c14464bfb7" providerId="ADAL" clId="{25C97D6E-73B0-4140-96CD-2BA9D853D87A}" dt="2024-09-30T06:41:06.675" v="28404"/>
          <ac:spMkLst>
            <pc:docMk/>
            <pc:sldMk cId="3740279248" sldId="2147470801"/>
            <ac:spMk id="20" creationId="{574167D7-78EA-F134-1CAE-E8FB5EB0BD4F}"/>
          </ac:spMkLst>
        </pc:spChg>
        <pc:spChg chg="add mod">
          <ac:chgData name="Mathias Vercauteren" userId="fa5be325-c4b1-412f-aabb-20c14464bfb7" providerId="ADAL" clId="{25C97D6E-73B0-4140-96CD-2BA9D853D87A}" dt="2024-09-30T06:41:06.675" v="28404"/>
          <ac:spMkLst>
            <pc:docMk/>
            <pc:sldMk cId="3740279248" sldId="2147470801"/>
            <ac:spMk id="21" creationId="{5F73DBBA-4FF7-FBB8-4A1D-60F6CD19A050}"/>
          </ac:spMkLst>
        </pc:spChg>
        <pc:spChg chg="add mod">
          <ac:chgData name="Mathias Vercauteren" userId="fa5be325-c4b1-412f-aabb-20c14464bfb7" providerId="ADAL" clId="{25C97D6E-73B0-4140-96CD-2BA9D853D87A}" dt="2024-09-30T06:41:06.675" v="28404"/>
          <ac:spMkLst>
            <pc:docMk/>
            <pc:sldMk cId="3740279248" sldId="2147470801"/>
            <ac:spMk id="22" creationId="{5BAFDA43-2407-A1DF-134F-3D434534AD02}"/>
          </ac:spMkLst>
        </pc:spChg>
        <pc:spChg chg="add mod">
          <ac:chgData name="Mathias Vercauteren" userId="fa5be325-c4b1-412f-aabb-20c14464bfb7" providerId="ADAL" clId="{25C97D6E-73B0-4140-96CD-2BA9D853D87A}" dt="2024-09-30T06:41:06.675" v="28404"/>
          <ac:spMkLst>
            <pc:docMk/>
            <pc:sldMk cId="3740279248" sldId="2147470801"/>
            <ac:spMk id="23" creationId="{A18CDF25-9823-B5CA-8E00-E7255F0F142E}"/>
          </ac:spMkLst>
        </pc:spChg>
        <pc:spChg chg="add mod">
          <ac:chgData name="Mathias Vercauteren" userId="fa5be325-c4b1-412f-aabb-20c14464bfb7" providerId="ADAL" clId="{25C97D6E-73B0-4140-96CD-2BA9D853D87A}" dt="2024-09-30T06:41:06.675" v="28404"/>
          <ac:spMkLst>
            <pc:docMk/>
            <pc:sldMk cId="3740279248" sldId="2147470801"/>
            <ac:spMk id="24" creationId="{755A729C-55CD-A0C0-6569-166115F95744}"/>
          </ac:spMkLst>
        </pc:spChg>
        <pc:spChg chg="add mod">
          <ac:chgData name="Mathias Vercauteren" userId="fa5be325-c4b1-412f-aabb-20c14464bfb7" providerId="ADAL" clId="{25C97D6E-73B0-4140-96CD-2BA9D853D87A}" dt="2024-09-30T06:41:06.675" v="28404"/>
          <ac:spMkLst>
            <pc:docMk/>
            <pc:sldMk cId="3740279248" sldId="2147470801"/>
            <ac:spMk id="25" creationId="{D0E2CD01-B689-F371-8FB6-C68550A8B63D}"/>
          </ac:spMkLst>
        </pc:spChg>
        <pc:spChg chg="add mod">
          <ac:chgData name="Mathias Vercauteren" userId="fa5be325-c4b1-412f-aabb-20c14464bfb7" providerId="ADAL" clId="{25C97D6E-73B0-4140-96CD-2BA9D853D87A}" dt="2024-09-30T06:41:06.675" v="28404"/>
          <ac:spMkLst>
            <pc:docMk/>
            <pc:sldMk cId="3740279248" sldId="2147470801"/>
            <ac:spMk id="26" creationId="{11308E1D-E1EF-B123-A6A0-47078AB638C4}"/>
          </ac:spMkLst>
        </pc:spChg>
        <pc:spChg chg="add mod">
          <ac:chgData name="Mathias Vercauteren" userId="fa5be325-c4b1-412f-aabb-20c14464bfb7" providerId="ADAL" clId="{25C97D6E-73B0-4140-96CD-2BA9D853D87A}" dt="2024-09-30T06:41:06.675" v="28404"/>
          <ac:spMkLst>
            <pc:docMk/>
            <pc:sldMk cId="3740279248" sldId="2147470801"/>
            <ac:spMk id="27" creationId="{DB7F801C-08D3-5A0C-4B6D-364A87553C3B}"/>
          </ac:spMkLst>
        </pc:spChg>
        <pc:spChg chg="add mod">
          <ac:chgData name="Mathias Vercauteren" userId="fa5be325-c4b1-412f-aabb-20c14464bfb7" providerId="ADAL" clId="{25C97D6E-73B0-4140-96CD-2BA9D853D87A}" dt="2024-09-30T06:41:06.675" v="28404"/>
          <ac:spMkLst>
            <pc:docMk/>
            <pc:sldMk cId="3740279248" sldId="2147470801"/>
            <ac:spMk id="28" creationId="{B72DF715-D51F-4951-EE0E-C86D97ADA605}"/>
          </ac:spMkLst>
        </pc:spChg>
        <pc:spChg chg="add mod">
          <ac:chgData name="Mathias Vercauteren" userId="fa5be325-c4b1-412f-aabb-20c14464bfb7" providerId="ADAL" clId="{25C97D6E-73B0-4140-96CD-2BA9D853D87A}" dt="2024-09-30T06:41:06.675" v="28404"/>
          <ac:spMkLst>
            <pc:docMk/>
            <pc:sldMk cId="3740279248" sldId="2147470801"/>
            <ac:spMk id="29" creationId="{A2E62B45-A035-E76F-B208-0541FC44F75C}"/>
          </ac:spMkLst>
        </pc:spChg>
        <pc:spChg chg="add mod">
          <ac:chgData name="Mathias Vercauteren" userId="fa5be325-c4b1-412f-aabb-20c14464bfb7" providerId="ADAL" clId="{25C97D6E-73B0-4140-96CD-2BA9D853D87A}" dt="2024-09-30T06:41:06.675" v="28404"/>
          <ac:spMkLst>
            <pc:docMk/>
            <pc:sldMk cId="3740279248" sldId="2147470801"/>
            <ac:spMk id="30" creationId="{BC880AC5-27A8-DD3D-DB4B-AE914D78251E}"/>
          </ac:spMkLst>
        </pc:spChg>
        <pc:spChg chg="add mod">
          <ac:chgData name="Mathias Vercauteren" userId="fa5be325-c4b1-412f-aabb-20c14464bfb7" providerId="ADAL" clId="{25C97D6E-73B0-4140-96CD-2BA9D853D87A}" dt="2024-09-30T06:41:06.675" v="28404"/>
          <ac:spMkLst>
            <pc:docMk/>
            <pc:sldMk cId="3740279248" sldId="2147470801"/>
            <ac:spMk id="31" creationId="{51559112-103C-B9AD-D99F-F79EA567CF48}"/>
          </ac:spMkLst>
        </pc:spChg>
        <pc:spChg chg="add mod">
          <ac:chgData name="Mathias Vercauteren" userId="fa5be325-c4b1-412f-aabb-20c14464bfb7" providerId="ADAL" clId="{25C97D6E-73B0-4140-96CD-2BA9D853D87A}" dt="2024-09-30T06:41:06.675" v="28404"/>
          <ac:spMkLst>
            <pc:docMk/>
            <pc:sldMk cId="3740279248" sldId="2147470801"/>
            <ac:spMk id="32" creationId="{11D8A2DE-BE9E-0C07-3A34-A1121563BF3B}"/>
          </ac:spMkLst>
        </pc:spChg>
        <pc:spChg chg="add mod">
          <ac:chgData name="Mathias Vercauteren" userId="fa5be325-c4b1-412f-aabb-20c14464bfb7" providerId="ADAL" clId="{25C97D6E-73B0-4140-96CD-2BA9D853D87A}" dt="2024-09-30T06:41:06.675" v="28404"/>
          <ac:spMkLst>
            <pc:docMk/>
            <pc:sldMk cId="3740279248" sldId="2147470801"/>
            <ac:spMk id="33" creationId="{DE65DCF5-98AE-2B5E-909D-76F2EA27F49F}"/>
          </ac:spMkLst>
        </pc:spChg>
        <pc:spChg chg="add mod">
          <ac:chgData name="Mathias Vercauteren" userId="fa5be325-c4b1-412f-aabb-20c14464bfb7" providerId="ADAL" clId="{25C97D6E-73B0-4140-96CD-2BA9D853D87A}" dt="2024-09-30T06:41:06.675" v="28404"/>
          <ac:spMkLst>
            <pc:docMk/>
            <pc:sldMk cId="3740279248" sldId="2147470801"/>
            <ac:spMk id="34" creationId="{5782106D-6E22-701E-5234-A8EB2771E133}"/>
          </ac:spMkLst>
        </pc:spChg>
        <pc:spChg chg="add mod">
          <ac:chgData name="Mathias Vercauteren" userId="fa5be325-c4b1-412f-aabb-20c14464bfb7" providerId="ADAL" clId="{25C97D6E-73B0-4140-96CD-2BA9D853D87A}" dt="2024-09-30T06:41:06.675" v="28404"/>
          <ac:spMkLst>
            <pc:docMk/>
            <pc:sldMk cId="3740279248" sldId="2147470801"/>
            <ac:spMk id="35" creationId="{7BCBF0ED-F8F0-A7F8-8ADA-C398CA0644A0}"/>
          </ac:spMkLst>
        </pc:spChg>
        <pc:spChg chg="add mod">
          <ac:chgData name="Mathias Vercauteren" userId="fa5be325-c4b1-412f-aabb-20c14464bfb7" providerId="ADAL" clId="{25C97D6E-73B0-4140-96CD-2BA9D853D87A}" dt="2024-09-30T06:41:06.675" v="28404"/>
          <ac:spMkLst>
            <pc:docMk/>
            <pc:sldMk cId="3740279248" sldId="2147470801"/>
            <ac:spMk id="36" creationId="{26946D45-AEE2-71D7-4F82-A8D89DE0B996}"/>
          </ac:spMkLst>
        </pc:spChg>
        <pc:spChg chg="add mod">
          <ac:chgData name="Mathias Vercauteren" userId="fa5be325-c4b1-412f-aabb-20c14464bfb7" providerId="ADAL" clId="{25C97D6E-73B0-4140-96CD-2BA9D853D87A}" dt="2024-09-30T06:41:06.675" v="28404"/>
          <ac:spMkLst>
            <pc:docMk/>
            <pc:sldMk cId="3740279248" sldId="2147470801"/>
            <ac:spMk id="37" creationId="{582BCB95-0BF2-742D-DD20-CF5096096A64}"/>
          </ac:spMkLst>
        </pc:spChg>
        <pc:spChg chg="add mod">
          <ac:chgData name="Mathias Vercauteren" userId="fa5be325-c4b1-412f-aabb-20c14464bfb7" providerId="ADAL" clId="{25C97D6E-73B0-4140-96CD-2BA9D853D87A}" dt="2024-09-30T06:41:06.675" v="28404"/>
          <ac:spMkLst>
            <pc:docMk/>
            <pc:sldMk cId="3740279248" sldId="2147470801"/>
            <ac:spMk id="38" creationId="{6504339C-FF40-A0E2-698A-DD9082BB404B}"/>
          </ac:spMkLst>
        </pc:spChg>
      </pc:sldChg>
      <pc:sldChg chg="addSp delSp modSp add mod modTransition modAnim">
        <pc:chgData name="Mathias Vercauteren" userId="fa5be325-c4b1-412f-aabb-20c14464bfb7" providerId="ADAL" clId="{25C97D6E-73B0-4140-96CD-2BA9D853D87A}" dt="2024-10-02T17:13:14.143" v="41813"/>
        <pc:sldMkLst>
          <pc:docMk/>
          <pc:sldMk cId="2981333044" sldId="2147470802"/>
        </pc:sldMkLst>
        <pc:spChg chg="mod">
          <ac:chgData name="Mathias Vercauteren" userId="fa5be325-c4b1-412f-aabb-20c14464bfb7" providerId="ADAL" clId="{25C97D6E-73B0-4140-96CD-2BA9D853D87A}" dt="2024-09-30T06:41:30.100" v="28419"/>
          <ac:spMkLst>
            <pc:docMk/>
            <pc:sldMk cId="2981333044" sldId="2147470802"/>
            <ac:spMk id="13" creationId="{F2C25451-C763-27F6-9289-28B4DE1F71D3}"/>
          </ac:spMkLst>
        </pc:spChg>
        <pc:spChg chg="mod">
          <ac:chgData name="Mathias Vercauteren" userId="fa5be325-c4b1-412f-aabb-20c14464bfb7" providerId="ADAL" clId="{25C97D6E-73B0-4140-96CD-2BA9D853D87A}" dt="2024-09-30T06:41:25.651" v="28418"/>
          <ac:spMkLst>
            <pc:docMk/>
            <pc:sldMk cId="2981333044" sldId="2147470802"/>
            <ac:spMk id="14" creationId="{0D606345-0C99-FEF7-D6BB-60C92E443E04}"/>
          </ac:spMkLst>
        </pc:spChg>
        <pc:spChg chg="del">
          <ac:chgData name="Mathias Vercauteren" userId="fa5be325-c4b1-412f-aabb-20c14464bfb7" providerId="ADAL" clId="{25C97D6E-73B0-4140-96CD-2BA9D853D87A}" dt="2024-09-30T06:41:36.366" v="28420" actId="478"/>
          <ac:spMkLst>
            <pc:docMk/>
            <pc:sldMk cId="2981333044" sldId="2147470802"/>
            <ac:spMk id="15" creationId="{F54A20BE-3CA5-7DF1-CCE8-597039D90DDA}"/>
          </ac:spMkLst>
        </pc:spChg>
        <pc:spChg chg="del">
          <ac:chgData name="Mathias Vercauteren" userId="fa5be325-c4b1-412f-aabb-20c14464bfb7" providerId="ADAL" clId="{25C97D6E-73B0-4140-96CD-2BA9D853D87A}" dt="2024-09-30T06:41:36.366" v="28420" actId="478"/>
          <ac:spMkLst>
            <pc:docMk/>
            <pc:sldMk cId="2981333044" sldId="2147470802"/>
            <ac:spMk id="16" creationId="{7C43BB8F-3826-5A0F-BBB7-DF5C23897720}"/>
          </ac:spMkLst>
        </pc:spChg>
        <pc:spChg chg="del">
          <ac:chgData name="Mathias Vercauteren" userId="fa5be325-c4b1-412f-aabb-20c14464bfb7" providerId="ADAL" clId="{25C97D6E-73B0-4140-96CD-2BA9D853D87A}" dt="2024-09-30T06:41:36.366" v="28420" actId="478"/>
          <ac:spMkLst>
            <pc:docMk/>
            <pc:sldMk cId="2981333044" sldId="2147470802"/>
            <ac:spMk id="17" creationId="{F746985A-C1C7-EDC2-5EAD-24E3978F6016}"/>
          </ac:spMkLst>
        </pc:spChg>
        <pc:spChg chg="del">
          <ac:chgData name="Mathias Vercauteren" userId="fa5be325-c4b1-412f-aabb-20c14464bfb7" providerId="ADAL" clId="{25C97D6E-73B0-4140-96CD-2BA9D853D87A}" dt="2024-09-30T06:41:36.366" v="28420" actId="478"/>
          <ac:spMkLst>
            <pc:docMk/>
            <pc:sldMk cId="2981333044" sldId="2147470802"/>
            <ac:spMk id="20" creationId="{574167D7-78EA-F134-1CAE-E8FB5EB0BD4F}"/>
          </ac:spMkLst>
        </pc:spChg>
        <pc:spChg chg="del">
          <ac:chgData name="Mathias Vercauteren" userId="fa5be325-c4b1-412f-aabb-20c14464bfb7" providerId="ADAL" clId="{25C97D6E-73B0-4140-96CD-2BA9D853D87A}" dt="2024-09-30T06:41:36.366" v="28420" actId="478"/>
          <ac:spMkLst>
            <pc:docMk/>
            <pc:sldMk cId="2981333044" sldId="2147470802"/>
            <ac:spMk id="21" creationId="{5F73DBBA-4FF7-FBB8-4A1D-60F6CD19A050}"/>
          </ac:spMkLst>
        </pc:spChg>
        <pc:spChg chg="del">
          <ac:chgData name="Mathias Vercauteren" userId="fa5be325-c4b1-412f-aabb-20c14464bfb7" providerId="ADAL" clId="{25C97D6E-73B0-4140-96CD-2BA9D853D87A}" dt="2024-09-30T06:41:36.366" v="28420" actId="478"/>
          <ac:spMkLst>
            <pc:docMk/>
            <pc:sldMk cId="2981333044" sldId="2147470802"/>
            <ac:spMk id="22" creationId="{5BAFDA43-2407-A1DF-134F-3D434534AD02}"/>
          </ac:spMkLst>
        </pc:spChg>
        <pc:spChg chg="del">
          <ac:chgData name="Mathias Vercauteren" userId="fa5be325-c4b1-412f-aabb-20c14464bfb7" providerId="ADAL" clId="{25C97D6E-73B0-4140-96CD-2BA9D853D87A}" dt="2024-09-30T06:41:36.366" v="28420" actId="478"/>
          <ac:spMkLst>
            <pc:docMk/>
            <pc:sldMk cId="2981333044" sldId="2147470802"/>
            <ac:spMk id="23" creationId="{A18CDF25-9823-B5CA-8E00-E7255F0F142E}"/>
          </ac:spMkLst>
        </pc:spChg>
        <pc:spChg chg="del">
          <ac:chgData name="Mathias Vercauteren" userId="fa5be325-c4b1-412f-aabb-20c14464bfb7" providerId="ADAL" clId="{25C97D6E-73B0-4140-96CD-2BA9D853D87A}" dt="2024-09-30T06:41:36.366" v="28420" actId="478"/>
          <ac:spMkLst>
            <pc:docMk/>
            <pc:sldMk cId="2981333044" sldId="2147470802"/>
            <ac:spMk id="24" creationId="{755A729C-55CD-A0C0-6569-166115F95744}"/>
          </ac:spMkLst>
        </pc:spChg>
        <pc:spChg chg="del">
          <ac:chgData name="Mathias Vercauteren" userId="fa5be325-c4b1-412f-aabb-20c14464bfb7" providerId="ADAL" clId="{25C97D6E-73B0-4140-96CD-2BA9D853D87A}" dt="2024-09-30T06:41:36.366" v="28420" actId="478"/>
          <ac:spMkLst>
            <pc:docMk/>
            <pc:sldMk cId="2981333044" sldId="2147470802"/>
            <ac:spMk id="25" creationId="{D0E2CD01-B689-F371-8FB6-C68550A8B63D}"/>
          </ac:spMkLst>
        </pc:spChg>
        <pc:spChg chg="del">
          <ac:chgData name="Mathias Vercauteren" userId="fa5be325-c4b1-412f-aabb-20c14464bfb7" providerId="ADAL" clId="{25C97D6E-73B0-4140-96CD-2BA9D853D87A}" dt="2024-09-30T06:41:36.366" v="28420" actId="478"/>
          <ac:spMkLst>
            <pc:docMk/>
            <pc:sldMk cId="2981333044" sldId="2147470802"/>
            <ac:spMk id="26" creationId="{11308E1D-E1EF-B123-A6A0-47078AB638C4}"/>
          </ac:spMkLst>
        </pc:spChg>
        <pc:spChg chg="del">
          <ac:chgData name="Mathias Vercauteren" userId="fa5be325-c4b1-412f-aabb-20c14464bfb7" providerId="ADAL" clId="{25C97D6E-73B0-4140-96CD-2BA9D853D87A}" dt="2024-09-30T06:41:36.366" v="28420" actId="478"/>
          <ac:spMkLst>
            <pc:docMk/>
            <pc:sldMk cId="2981333044" sldId="2147470802"/>
            <ac:spMk id="27" creationId="{DB7F801C-08D3-5A0C-4B6D-364A87553C3B}"/>
          </ac:spMkLst>
        </pc:spChg>
        <pc:spChg chg="del">
          <ac:chgData name="Mathias Vercauteren" userId="fa5be325-c4b1-412f-aabb-20c14464bfb7" providerId="ADAL" clId="{25C97D6E-73B0-4140-96CD-2BA9D853D87A}" dt="2024-09-30T06:41:36.366" v="28420" actId="478"/>
          <ac:spMkLst>
            <pc:docMk/>
            <pc:sldMk cId="2981333044" sldId="2147470802"/>
            <ac:spMk id="28" creationId="{B72DF715-D51F-4951-EE0E-C86D97ADA605}"/>
          </ac:spMkLst>
        </pc:spChg>
        <pc:spChg chg="del">
          <ac:chgData name="Mathias Vercauteren" userId="fa5be325-c4b1-412f-aabb-20c14464bfb7" providerId="ADAL" clId="{25C97D6E-73B0-4140-96CD-2BA9D853D87A}" dt="2024-09-30T06:41:36.366" v="28420" actId="478"/>
          <ac:spMkLst>
            <pc:docMk/>
            <pc:sldMk cId="2981333044" sldId="2147470802"/>
            <ac:spMk id="29" creationId="{A2E62B45-A035-E76F-B208-0541FC44F75C}"/>
          </ac:spMkLst>
        </pc:spChg>
        <pc:spChg chg="del">
          <ac:chgData name="Mathias Vercauteren" userId="fa5be325-c4b1-412f-aabb-20c14464bfb7" providerId="ADAL" clId="{25C97D6E-73B0-4140-96CD-2BA9D853D87A}" dt="2024-09-30T06:41:36.366" v="28420" actId="478"/>
          <ac:spMkLst>
            <pc:docMk/>
            <pc:sldMk cId="2981333044" sldId="2147470802"/>
            <ac:spMk id="30" creationId="{BC880AC5-27A8-DD3D-DB4B-AE914D78251E}"/>
          </ac:spMkLst>
        </pc:spChg>
        <pc:spChg chg="del">
          <ac:chgData name="Mathias Vercauteren" userId="fa5be325-c4b1-412f-aabb-20c14464bfb7" providerId="ADAL" clId="{25C97D6E-73B0-4140-96CD-2BA9D853D87A}" dt="2024-09-30T06:41:36.366" v="28420" actId="478"/>
          <ac:spMkLst>
            <pc:docMk/>
            <pc:sldMk cId="2981333044" sldId="2147470802"/>
            <ac:spMk id="31" creationId="{51559112-103C-B9AD-D99F-F79EA567CF48}"/>
          </ac:spMkLst>
        </pc:spChg>
        <pc:spChg chg="del">
          <ac:chgData name="Mathias Vercauteren" userId="fa5be325-c4b1-412f-aabb-20c14464bfb7" providerId="ADAL" clId="{25C97D6E-73B0-4140-96CD-2BA9D853D87A}" dt="2024-09-30T06:41:36.366" v="28420" actId="478"/>
          <ac:spMkLst>
            <pc:docMk/>
            <pc:sldMk cId="2981333044" sldId="2147470802"/>
            <ac:spMk id="32" creationId="{11D8A2DE-BE9E-0C07-3A34-A1121563BF3B}"/>
          </ac:spMkLst>
        </pc:spChg>
        <pc:spChg chg="del">
          <ac:chgData name="Mathias Vercauteren" userId="fa5be325-c4b1-412f-aabb-20c14464bfb7" providerId="ADAL" clId="{25C97D6E-73B0-4140-96CD-2BA9D853D87A}" dt="2024-09-30T06:41:36.366" v="28420" actId="478"/>
          <ac:spMkLst>
            <pc:docMk/>
            <pc:sldMk cId="2981333044" sldId="2147470802"/>
            <ac:spMk id="33" creationId="{DE65DCF5-98AE-2B5E-909D-76F2EA27F49F}"/>
          </ac:spMkLst>
        </pc:spChg>
        <pc:spChg chg="del">
          <ac:chgData name="Mathias Vercauteren" userId="fa5be325-c4b1-412f-aabb-20c14464bfb7" providerId="ADAL" clId="{25C97D6E-73B0-4140-96CD-2BA9D853D87A}" dt="2024-09-30T06:41:36.366" v="28420" actId="478"/>
          <ac:spMkLst>
            <pc:docMk/>
            <pc:sldMk cId="2981333044" sldId="2147470802"/>
            <ac:spMk id="34" creationId="{5782106D-6E22-701E-5234-A8EB2771E133}"/>
          </ac:spMkLst>
        </pc:spChg>
        <pc:spChg chg="del">
          <ac:chgData name="Mathias Vercauteren" userId="fa5be325-c4b1-412f-aabb-20c14464bfb7" providerId="ADAL" clId="{25C97D6E-73B0-4140-96CD-2BA9D853D87A}" dt="2024-09-30T06:41:36.366" v="28420" actId="478"/>
          <ac:spMkLst>
            <pc:docMk/>
            <pc:sldMk cId="2981333044" sldId="2147470802"/>
            <ac:spMk id="35" creationId="{7BCBF0ED-F8F0-A7F8-8ADA-C398CA0644A0}"/>
          </ac:spMkLst>
        </pc:spChg>
        <pc:spChg chg="del">
          <ac:chgData name="Mathias Vercauteren" userId="fa5be325-c4b1-412f-aabb-20c14464bfb7" providerId="ADAL" clId="{25C97D6E-73B0-4140-96CD-2BA9D853D87A}" dt="2024-09-30T06:41:36.366" v="28420" actId="478"/>
          <ac:spMkLst>
            <pc:docMk/>
            <pc:sldMk cId="2981333044" sldId="2147470802"/>
            <ac:spMk id="36" creationId="{26946D45-AEE2-71D7-4F82-A8D89DE0B996}"/>
          </ac:spMkLst>
        </pc:spChg>
        <pc:spChg chg="del">
          <ac:chgData name="Mathias Vercauteren" userId="fa5be325-c4b1-412f-aabb-20c14464bfb7" providerId="ADAL" clId="{25C97D6E-73B0-4140-96CD-2BA9D853D87A}" dt="2024-09-30T06:41:36.366" v="28420" actId="478"/>
          <ac:spMkLst>
            <pc:docMk/>
            <pc:sldMk cId="2981333044" sldId="2147470802"/>
            <ac:spMk id="37" creationId="{582BCB95-0BF2-742D-DD20-CF5096096A64}"/>
          </ac:spMkLst>
        </pc:spChg>
        <pc:spChg chg="del">
          <ac:chgData name="Mathias Vercauteren" userId="fa5be325-c4b1-412f-aabb-20c14464bfb7" providerId="ADAL" clId="{25C97D6E-73B0-4140-96CD-2BA9D853D87A}" dt="2024-09-30T06:41:36.366" v="28420" actId="478"/>
          <ac:spMkLst>
            <pc:docMk/>
            <pc:sldMk cId="2981333044" sldId="2147470802"/>
            <ac:spMk id="38" creationId="{6504339C-FF40-A0E2-698A-DD9082BB404B}"/>
          </ac:spMkLst>
        </pc:spChg>
        <pc:spChg chg="add mod">
          <ac:chgData name="Mathias Vercauteren" userId="fa5be325-c4b1-412f-aabb-20c14464bfb7" providerId="ADAL" clId="{25C97D6E-73B0-4140-96CD-2BA9D853D87A}" dt="2024-09-30T06:41:36.570" v="28421"/>
          <ac:spMkLst>
            <pc:docMk/>
            <pc:sldMk cId="2981333044" sldId="2147470802"/>
            <ac:spMk id="39" creationId="{A50C36EC-2346-998B-5103-DE6F625F32A3}"/>
          </ac:spMkLst>
        </pc:spChg>
        <pc:spChg chg="add mod">
          <ac:chgData name="Mathias Vercauteren" userId="fa5be325-c4b1-412f-aabb-20c14464bfb7" providerId="ADAL" clId="{25C97D6E-73B0-4140-96CD-2BA9D853D87A}" dt="2024-09-30T06:41:36.570" v="28421"/>
          <ac:spMkLst>
            <pc:docMk/>
            <pc:sldMk cId="2981333044" sldId="2147470802"/>
            <ac:spMk id="40" creationId="{54A4C240-BF1D-ACCA-3F56-DC2021BF97FB}"/>
          </ac:spMkLst>
        </pc:spChg>
        <pc:spChg chg="add mod">
          <ac:chgData name="Mathias Vercauteren" userId="fa5be325-c4b1-412f-aabb-20c14464bfb7" providerId="ADAL" clId="{25C97D6E-73B0-4140-96CD-2BA9D853D87A}" dt="2024-09-30T06:41:36.570" v="28421"/>
          <ac:spMkLst>
            <pc:docMk/>
            <pc:sldMk cId="2981333044" sldId="2147470802"/>
            <ac:spMk id="41" creationId="{5C62818B-9793-3BED-752F-8EA4393783DD}"/>
          </ac:spMkLst>
        </pc:spChg>
        <pc:spChg chg="add mod">
          <ac:chgData name="Mathias Vercauteren" userId="fa5be325-c4b1-412f-aabb-20c14464bfb7" providerId="ADAL" clId="{25C97D6E-73B0-4140-96CD-2BA9D853D87A}" dt="2024-09-30T06:41:36.570" v="28421"/>
          <ac:spMkLst>
            <pc:docMk/>
            <pc:sldMk cId="2981333044" sldId="2147470802"/>
            <ac:spMk id="42" creationId="{A75C4AD1-EA30-D26D-2CC1-4CCB49E076D2}"/>
          </ac:spMkLst>
        </pc:spChg>
        <pc:spChg chg="add mod">
          <ac:chgData name="Mathias Vercauteren" userId="fa5be325-c4b1-412f-aabb-20c14464bfb7" providerId="ADAL" clId="{25C97D6E-73B0-4140-96CD-2BA9D853D87A}" dt="2024-09-30T06:41:36.570" v="28421"/>
          <ac:spMkLst>
            <pc:docMk/>
            <pc:sldMk cId="2981333044" sldId="2147470802"/>
            <ac:spMk id="43" creationId="{6AB6131F-AD1B-6532-E13A-86717CC32632}"/>
          </ac:spMkLst>
        </pc:spChg>
        <pc:spChg chg="add mod">
          <ac:chgData name="Mathias Vercauteren" userId="fa5be325-c4b1-412f-aabb-20c14464bfb7" providerId="ADAL" clId="{25C97D6E-73B0-4140-96CD-2BA9D853D87A}" dt="2024-09-30T06:41:36.570" v="28421"/>
          <ac:spMkLst>
            <pc:docMk/>
            <pc:sldMk cId="2981333044" sldId="2147470802"/>
            <ac:spMk id="44" creationId="{5988346F-E51B-1C8A-AC35-1A8FEC528B18}"/>
          </ac:spMkLst>
        </pc:spChg>
        <pc:spChg chg="add mod">
          <ac:chgData name="Mathias Vercauteren" userId="fa5be325-c4b1-412f-aabb-20c14464bfb7" providerId="ADAL" clId="{25C97D6E-73B0-4140-96CD-2BA9D853D87A}" dt="2024-09-30T06:41:36.570" v="28421"/>
          <ac:spMkLst>
            <pc:docMk/>
            <pc:sldMk cId="2981333044" sldId="2147470802"/>
            <ac:spMk id="45" creationId="{816D2913-3CC7-4645-49CA-1F7A66A9BD1E}"/>
          </ac:spMkLst>
        </pc:spChg>
        <pc:spChg chg="add mod">
          <ac:chgData name="Mathias Vercauteren" userId="fa5be325-c4b1-412f-aabb-20c14464bfb7" providerId="ADAL" clId="{25C97D6E-73B0-4140-96CD-2BA9D853D87A}" dt="2024-09-30T06:41:36.570" v="28421"/>
          <ac:spMkLst>
            <pc:docMk/>
            <pc:sldMk cId="2981333044" sldId="2147470802"/>
            <ac:spMk id="46" creationId="{73CA7513-5505-89E3-EFAD-38B94A1B3874}"/>
          </ac:spMkLst>
        </pc:spChg>
        <pc:spChg chg="add mod">
          <ac:chgData name="Mathias Vercauteren" userId="fa5be325-c4b1-412f-aabb-20c14464bfb7" providerId="ADAL" clId="{25C97D6E-73B0-4140-96CD-2BA9D853D87A}" dt="2024-09-30T06:41:36.570" v="28421"/>
          <ac:spMkLst>
            <pc:docMk/>
            <pc:sldMk cId="2981333044" sldId="2147470802"/>
            <ac:spMk id="47" creationId="{5699AF9F-291F-41CA-71BE-7417EE4B5E05}"/>
          </ac:spMkLst>
        </pc:spChg>
        <pc:spChg chg="add mod">
          <ac:chgData name="Mathias Vercauteren" userId="fa5be325-c4b1-412f-aabb-20c14464bfb7" providerId="ADAL" clId="{25C97D6E-73B0-4140-96CD-2BA9D853D87A}" dt="2024-09-30T06:41:36.570" v="28421"/>
          <ac:spMkLst>
            <pc:docMk/>
            <pc:sldMk cId="2981333044" sldId="2147470802"/>
            <ac:spMk id="48" creationId="{E7E35626-DA36-E0B0-C7E4-21A32E9AEFD8}"/>
          </ac:spMkLst>
        </pc:spChg>
        <pc:spChg chg="add mod">
          <ac:chgData name="Mathias Vercauteren" userId="fa5be325-c4b1-412f-aabb-20c14464bfb7" providerId="ADAL" clId="{25C97D6E-73B0-4140-96CD-2BA9D853D87A}" dt="2024-09-30T06:41:36.570" v="28421"/>
          <ac:spMkLst>
            <pc:docMk/>
            <pc:sldMk cId="2981333044" sldId="2147470802"/>
            <ac:spMk id="49" creationId="{0BF72314-258B-FC5E-FDCD-5AB23669C941}"/>
          </ac:spMkLst>
        </pc:spChg>
        <pc:spChg chg="add mod">
          <ac:chgData name="Mathias Vercauteren" userId="fa5be325-c4b1-412f-aabb-20c14464bfb7" providerId="ADAL" clId="{25C97D6E-73B0-4140-96CD-2BA9D853D87A}" dt="2024-09-30T06:41:36.570" v="28421"/>
          <ac:spMkLst>
            <pc:docMk/>
            <pc:sldMk cId="2981333044" sldId="2147470802"/>
            <ac:spMk id="50" creationId="{5128FBAD-6E3E-3F27-83A1-4FA5991C03DA}"/>
          </ac:spMkLst>
        </pc:spChg>
        <pc:spChg chg="add mod">
          <ac:chgData name="Mathias Vercauteren" userId="fa5be325-c4b1-412f-aabb-20c14464bfb7" providerId="ADAL" clId="{25C97D6E-73B0-4140-96CD-2BA9D853D87A}" dt="2024-09-30T06:41:36.570" v="28421"/>
          <ac:spMkLst>
            <pc:docMk/>
            <pc:sldMk cId="2981333044" sldId="2147470802"/>
            <ac:spMk id="51" creationId="{CDC869BE-D2A9-C2DE-8132-FCE4FA851F14}"/>
          </ac:spMkLst>
        </pc:spChg>
        <pc:spChg chg="add mod">
          <ac:chgData name="Mathias Vercauteren" userId="fa5be325-c4b1-412f-aabb-20c14464bfb7" providerId="ADAL" clId="{25C97D6E-73B0-4140-96CD-2BA9D853D87A}" dt="2024-09-30T06:41:36.570" v="28421"/>
          <ac:spMkLst>
            <pc:docMk/>
            <pc:sldMk cId="2981333044" sldId="2147470802"/>
            <ac:spMk id="52" creationId="{3AF42EF8-E466-1833-34D8-49DAA7C9D727}"/>
          </ac:spMkLst>
        </pc:spChg>
        <pc:spChg chg="add mod">
          <ac:chgData name="Mathias Vercauteren" userId="fa5be325-c4b1-412f-aabb-20c14464bfb7" providerId="ADAL" clId="{25C97D6E-73B0-4140-96CD-2BA9D853D87A}" dt="2024-09-30T06:41:36.570" v="28421"/>
          <ac:spMkLst>
            <pc:docMk/>
            <pc:sldMk cId="2981333044" sldId="2147470802"/>
            <ac:spMk id="53" creationId="{AB14A544-B30A-3B2A-214D-EBDCC069CC1A}"/>
          </ac:spMkLst>
        </pc:spChg>
        <pc:spChg chg="add mod">
          <ac:chgData name="Mathias Vercauteren" userId="fa5be325-c4b1-412f-aabb-20c14464bfb7" providerId="ADAL" clId="{25C97D6E-73B0-4140-96CD-2BA9D853D87A}" dt="2024-09-30T06:41:36.570" v="28421"/>
          <ac:spMkLst>
            <pc:docMk/>
            <pc:sldMk cId="2981333044" sldId="2147470802"/>
            <ac:spMk id="54" creationId="{119C74FE-6D0D-2E67-29D0-B73FA17A457F}"/>
          </ac:spMkLst>
        </pc:spChg>
        <pc:spChg chg="add mod">
          <ac:chgData name="Mathias Vercauteren" userId="fa5be325-c4b1-412f-aabb-20c14464bfb7" providerId="ADAL" clId="{25C97D6E-73B0-4140-96CD-2BA9D853D87A}" dt="2024-09-30T06:41:36.570" v="28421"/>
          <ac:spMkLst>
            <pc:docMk/>
            <pc:sldMk cId="2981333044" sldId="2147470802"/>
            <ac:spMk id="55" creationId="{24AA6458-EA10-25A7-7D4C-52F73EA52496}"/>
          </ac:spMkLst>
        </pc:spChg>
        <pc:spChg chg="add mod">
          <ac:chgData name="Mathias Vercauteren" userId="fa5be325-c4b1-412f-aabb-20c14464bfb7" providerId="ADAL" clId="{25C97D6E-73B0-4140-96CD-2BA9D853D87A}" dt="2024-09-30T06:41:36.570" v="28421"/>
          <ac:spMkLst>
            <pc:docMk/>
            <pc:sldMk cId="2981333044" sldId="2147470802"/>
            <ac:spMk id="56" creationId="{1BD0ECC0-4694-F7F1-EE5E-3CCEEAB2DFF6}"/>
          </ac:spMkLst>
        </pc:spChg>
        <pc:spChg chg="add mod">
          <ac:chgData name="Mathias Vercauteren" userId="fa5be325-c4b1-412f-aabb-20c14464bfb7" providerId="ADAL" clId="{25C97D6E-73B0-4140-96CD-2BA9D853D87A}" dt="2024-09-30T06:41:36.570" v="28421"/>
          <ac:spMkLst>
            <pc:docMk/>
            <pc:sldMk cId="2981333044" sldId="2147470802"/>
            <ac:spMk id="57" creationId="{7107D0F0-A0DC-02B2-FDB6-34771CE4EAE6}"/>
          </ac:spMkLst>
        </pc:spChg>
        <pc:spChg chg="add mod">
          <ac:chgData name="Mathias Vercauteren" userId="fa5be325-c4b1-412f-aabb-20c14464bfb7" providerId="ADAL" clId="{25C97D6E-73B0-4140-96CD-2BA9D853D87A}" dt="2024-09-30T06:41:36.570" v="28421"/>
          <ac:spMkLst>
            <pc:docMk/>
            <pc:sldMk cId="2981333044" sldId="2147470802"/>
            <ac:spMk id="58" creationId="{B7442527-B765-8F3A-8F21-3CD8A7D15BD8}"/>
          </ac:spMkLst>
        </pc:spChg>
        <pc:spChg chg="add mod">
          <ac:chgData name="Mathias Vercauteren" userId="fa5be325-c4b1-412f-aabb-20c14464bfb7" providerId="ADAL" clId="{25C97D6E-73B0-4140-96CD-2BA9D853D87A}" dt="2024-09-30T06:41:36.570" v="28421"/>
          <ac:spMkLst>
            <pc:docMk/>
            <pc:sldMk cId="2981333044" sldId="2147470802"/>
            <ac:spMk id="59" creationId="{B67D8B4B-9A05-3EBF-E6EF-1E8E02142D3A}"/>
          </ac:spMkLst>
        </pc:spChg>
        <pc:spChg chg="add mod">
          <ac:chgData name="Mathias Vercauteren" userId="fa5be325-c4b1-412f-aabb-20c14464bfb7" providerId="ADAL" clId="{25C97D6E-73B0-4140-96CD-2BA9D853D87A}" dt="2024-09-30T06:41:36.570" v="28421"/>
          <ac:spMkLst>
            <pc:docMk/>
            <pc:sldMk cId="2981333044" sldId="2147470802"/>
            <ac:spMk id="60" creationId="{3257FEB9-58A8-9C0E-EF3D-8A2761D910B7}"/>
          </ac:spMkLst>
        </pc:spChg>
        <pc:spChg chg="add mod">
          <ac:chgData name="Mathias Vercauteren" userId="fa5be325-c4b1-412f-aabb-20c14464bfb7" providerId="ADAL" clId="{25C97D6E-73B0-4140-96CD-2BA9D853D87A}" dt="2024-09-30T06:41:36.570" v="28421"/>
          <ac:spMkLst>
            <pc:docMk/>
            <pc:sldMk cId="2981333044" sldId="2147470802"/>
            <ac:spMk id="61" creationId="{F1A24D70-E643-8899-9BE8-4D844DBC90F5}"/>
          </ac:spMkLst>
        </pc:spChg>
        <pc:spChg chg="add mod">
          <ac:chgData name="Mathias Vercauteren" userId="fa5be325-c4b1-412f-aabb-20c14464bfb7" providerId="ADAL" clId="{25C97D6E-73B0-4140-96CD-2BA9D853D87A}" dt="2024-09-30T06:41:36.570" v="28421"/>
          <ac:spMkLst>
            <pc:docMk/>
            <pc:sldMk cId="2981333044" sldId="2147470802"/>
            <ac:spMk id="62" creationId="{954B7D35-924D-3E11-5B57-E3552D2CA0D2}"/>
          </ac:spMkLst>
        </pc:spChg>
        <pc:spChg chg="add mod">
          <ac:chgData name="Mathias Vercauteren" userId="fa5be325-c4b1-412f-aabb-20c14464bfb7" providerId="ADAL" clId="{25C97D6E-73B0-4140-96CD-2BA9D853D87A}" dt="2024-09-30T06:41:36.570" v="28421"/>
          <ac:spMkLst>
            <pc:docMk/>
            <pc:sldMk cId="2981333044" sldId="2147470802"/>
            <ac:spMk id="63" creationId="{02F549F9-BBCB-4CA7-ECA2-AA0F5D2F53D0}"/>
          </ac:spMkLst>
        </pc:spChg>
        <pc:spChg chg="add mod">
          <ac:chgData name="Mathias Vercauteren" userId="fa5be325-c4b1-412f-aabb-20c14464bfb7" providerId="ADAL" clId="{25C97D6E-73B0-4140-96CD-2BA9D853D87A}" dt="2024-09-30T06:41:36.570" v="28421"/>
          <ac:spMkLst>
            <pc:docMk/>
            <pc:sldMk cId="2981333044" sldId="2147470802"/>
            <ac:spMk id="64" creationId="{0F181F92-20EE-A6FE-A456-F94EC40F2EC6}"/>
          </ac:spMkLst>
        </pc:spChg>
        <pc:spChg chg="add mod">
          <ac:chgData name="Mathias Vercauteren" userId="fa5be325-c4b1-412f-aabb-20c14464bfb7" providerId="ADAL" clId="{25C97D6E-73B0-4140-96CD-2BA9D853D87A}" dt="2024-09-30T06:41:36.570" v="28421"/>
          <ac:spMkLst>
            <pc:docMk/>
            <pc:sldMk cId="2981333044" sldId="2147470802"/>
            <ac:spMk id="65" creationId="{75CC4F6F-489A-185E-206A-5953E21CF4E7}"/>
          </ac:spMkLst>
        </pc:spChg>
        <pc:spChg chg="add mod">
          <ac:chgData name="Mathias Vercauteren" userId="fa5be325-c4b1-412f-aabb-20c14464bfb7" providerId="ADAL" clId="{25C97D6E-73B0-4140-96CD-2BA9D853D87A}" dt="2024-09-30T06:41:36.570" v="28421"/>
          <ac:spMkLst>
            <pc:docMk/>
            <pc:sldMk cId="2981333044" sldId="2147470802"/>
            <ac:spMk id="66" creationId="{90FFD817-0C80-0CE9-F28F-8FE1D3BF36A8}"/>
          </ac:spMkLst>
        </pc:spChg>
        <pc:spChg chg="add mod">
          <ac:chgData name="Mathias Vercauteren" userId="fa5be325-c4b1-412f-aabb-20c14464bfb7" providerId="ADAL" clId="{25C97D6E-73B0-4140-96CD-2BA9D853D87A}" dt="2024-09-30T06:41:36.570" v="28421"/>
          <ac:spMkLst>
            <pc:docMk/>
            <pc:sldMk cId="2981333044" sldId="2147470802"/>
            <ac:spMk id="67" creationId="{B8843899-9D80-8B39-CDC8-799E8D276141}"/>
          </ac:spMkLst>
        </pc:spChg>
        <pc:spChg chg="add mod">
          <ac:chgData name="Mathias Vercauteren" userId="fa5be325-c4b1-412f-aabb-20c14464bfb7" providerId="ADAL" clId="{25C97D6E-73B0-4140-96CD-2BA9D853D87A}" dt="2024-09-30T06:41:36.570" v="28421"/>
          <ac:spMkLst>
            <pc:docMk/>
            <pc:sldMk cId="2981333044" sldId="2147470802"/>
            <ac:spMk id="68" creationId="{C30D9393-7970-D9AC-5C2E-08562783AB30}"/>
          </ac:spMkLst>
        </pc:spChg>
        <pc:spChg chg="add mod">
          <ac:chgData name="Mathias Vercauteren" userId="fa5be325-c4b1-412f-aabb-20c14464bfb7" providerId="ADAL" clId="{25C97D6E-73B0-4140-96CD-2BA9D853D87A}" dt="2024-09-30T06:41:36.570" v="28421"/>
          <ac:spMkLst>
            <pc:docMk/>
            <pc:sldMk cId="2981333044" sldId="2147470802"/>
            <ac:spMk id="69" creationId="{E0913113-7715-4A4C-60A5-61B94344153D}"/>
          </ac:spMkLst>
        </pc:spChg>
        <pc:spChg chg="add mod">
          <ac:chgData name="Mathias Vercauteren" userId="fa5be325-c4b1-412f-aabb-20c14464bfb7" providerId="ADAL" clId="{25C97D6E-73B0-4140-96CD-2BA9D853D87A}" dt="2024-09-30T06:41:36.570" v="28421"/>
          <ac:spMkLst>
            <pc:docMk/>
            <pc:sldMk cId="2981333044" sldId="2147470802"/>
            <ac:spMk id="70" creationId="{9E154447-939F-3359-EEB3-0FAED592E3E1}"/>
          </ac:spMkLst>
        </pc:spChg>
        <pc:spChg chg="add mod">
          <ac:chgData name="Mathias Vercauteren" userId="fa5be325-c4b1-412f-aabb-20c14464bfb7" providerId="ADAL" clId="{25C97D6E-73B0-4140-96CD-2BA9D853D87A}" dt="2024-09-30T06:41:36.570" v="28421"/>
          <ac:spMkLst>
            <pc:docMk/>
            <pc:sldMk cId="2981333044" sldId="2147470802"/>
            <ac:spMk id="71" creationId="{A83A6F20-502D-0BC2-CBBA-DCCE06ED0439}"/>
          </ac:spMkLst>
        </pc:spChg>
        <pc:spChg chg="add mod">
          <ac:chgData name="Mathias Vercauteren" userId="fa5be325-c4b1-412f-aabb-20c14464bfb7" providerId="ADAL" clId="{25C97D6E-73B0-4140-96CD-2BA9D853D87A}" dt="2024-09-30T06:41:36.570" v="28421"/>
          <ac:spMkLst>
            <pc:docMk/>
            <pc:sldMk cId="2981333044" sldId="2147470802"/>
            <ac:spMk id="72" creationId="{E6865649-8B89-8E90-DACE-BB2DF75D7F16}"/>
          </ac:spMkLst>
        </pc:spChg>
        <pc:spChg chg="add mod">
          <ac:chgData name="Mathias Vercauteren" userId="fa5be325-c4b1-412f-aabb-20c14464bfb7" providerId="ADAL" clId="{25C97D6E-73B0-4140-96CD-2BA9D853D87A}" dt="2024-09-30T06:41:36.570" v="28421"/>
          <ac:spMkLst>
            <pc:docMk/>
            <pc:sldMk cId="2981333044" sldId="2147470802"/>
            <ac:spMk id="73" creationId="{1DAA6185-77DA-721E-CFDC-5D819099796D}"/>
          </ac:spMkLst>
        </pc:spChg>
        <pc:spChg chg="add mod">
          <ac:chgData name="Mathias Vercauteren" userId="fa5be325-c4b1-412f-aabb-20c14464bfb7" providerId="ADAL" clId="{25C97D6E-73B0-4140-96CD-2BA9D853D87A}" dt="2024-09-30T06:41:36.570" v="28421"/>
          <ac:spMkLst>
            <pc:docMk/>
            <pc:sldMk cId="2981333044" sldId="2147470802"/>
            <ac:spMk id="74" creationId="{3B5D43B8-B4D1-D528-8902-5184987B92DE}"/>
          </ac:spMkLst>
        </pc:spChg>
        <pc:spChg chg="add mod">
          <ac:chgData name="Mathias Vercauteren" userId="fa5be325-c4b1-412f-aabb-20c14464bfb7" providerId="ADAL" clId="{25C97D6E-73B0-4140-96CD-2BA9D853D87A}" dt="2024-09-30T06:41:36.570" v="28421"/>
          <ac:spMkLst>
            <pc:docMk/>
            <pc:sldMk cId="2981333044" sldId="2147470802"/>
            <ac:spMk id="75" creationId="{A6B8D976-8D45-6019-FE13-D9304DE96F18}"/>
          </ac:spMkLst>
        </pc:spChg>
        <pc:spChg chg="add mod">
          <ac:chgData name="Mathias Vercauteren" userId="fa5be325-c4b1-412f-aabb-20c14464bfb7" providerId="ADAL" clId="{25C97D6E-73B0-4140-96CD-2BA9D853D87A}" dt="2024-09-30T06:41:36.570" v="28421"/>
          <ac:spMkLst>
            <pc:docMk/>
            <pc:sldMk cId="2981333044" sldId="2147470802"/>
            <ac:spMk id="76" creationId="{5F5FCB92-0E56-17FE-D696-FE62430B0BBC}"/>
          </ac:spMkLst>
        </pc:spChg>
        <pc:spChg chg="add mod">
          <ac:chgData name="Mathias Vercauteren" userId="fa5be325-c4b1-412f-aabb-20c14464bfb7" providerId="ADAL" clId="{25C97D6E-73B0-4140-96CD-2BA9D853D87A}" dt="2024-09-30T06:41:36.570" v="28421"/>
          <ac:spMkLst>
            <pc:docMk/>
            <pc:sldMk cId="2981333044" sldId="2147470802"/>
            <ac:spMk id="77" creationId="{17F44435-4194-1F91-944F-4D8EB7CFD254}"/>
          </ac:spMkLst>
        </pc:spChg>
        <pc:spChg chg="add mod">
          <ac:chgData name="Mathias Vercauteren" userId="fa5be325-c4b1-412f-aabb-20c14464bfb7" providerId="ADAL" clId="{25C97D6E-73B0-4140-96CD-2BA9D853D87A}" dt="2024-09-30T06:41:36.570" v="28421"/>
          <ac:spMkLst>
            <pc:docMk/>
            <pc:sldMk cId="2981333044" sldId="2147470802"/>
            <ac:spMk id="78" creationId="{F3CE8643-07A6-D2DD-A0BB-A107295787FD}"/>
          </ac:spMkLst>
        </pc:spChg>
        <pc:spChg chg="add mod">
          <ac:chgData name="Mathias Vercauteren" userId="fa5be325-c4b1-412f-aabb-20c14464bfb7" providerId="ADAL" clId="{25C97D6E-73B0-4140-96CD-2BA9D853D87A}" dt="2024-09-30T06:41:36.570" v="28421"/>
          <ac:spMkLst>
            <pc:docMk/>
            <pc:sldMk cId="2981333044" sldId="2147470802"/>
            <ac:spMk id="79" creationId="{C84C5EB0-5437-C20E-16F2-59749BC4E335}"/>
          </ac:spMkLst>
        </pc:spChg>
        <pc:spChg chg="add mod">
          <ac:chgData name="Mathias Vercauteren" userId="fa5be325-c4b1-412f-aabb-20c14464bfb7" providerId="ADAL" clId="{25C97D6E-73B0-4140-96CD-2BA9D853D87A}" dt="2024-09-30T06:41:36.570" v="28421"/>
          <ac:spMkLst>
            <pc:docMk/>
            <pc:sldMk cId="2981333044" sldId="2147470802"/>
            <ac:spMk id="80" creationId="{C59655F8-8DDF-3ED1-3761-3C88CC7A1C0B}"/>
          </ac:spMkLst>
        </pc:spChg>
        <pc:spChg chg="add mod">
          <ac:chgData name="Mathias Vercauteren" userId="fa5be325-c4b1-412f-aabb-20c14464bfb7" providerId="ADAL" clId="{25C97D6E-73B0-4140-96CD-2BA9D853D87A}" dt="2024-09-30T06:41:36.570" v="28421"/>
          <ac:spMkLst>
            <pc:docMk/>
            <pc:sldMk cId="2981333044" sldId="2147470802"/>
            <ac:spMk id="81" creationId="{76322989-1E03-7262-6FE0-916B7D76DB79}"/>
          </ac:spMkLst>
        </pc:spChg>
        <pc:spChg chg="add mod">
          <ac:chgData name="Mathias Vercauteren" userId="fa5be325-c4b1-412f-aabb-20c14464bfb7" providerId="ADAL" clId="{25C97D6E-73B0-4140-96CD-2BA9D853D87A}" dt="2024-09-30T06:41:36.570" v="28421"/>
          <ac:spMkLst>
            <pc:docMk/>
            <pc:sldMk cId="2981333044" sldId="2147470802"/>
            <ac:spMk id="82" creationId="{3E5B1E20-AA71-3198-F6E6-3E33B3375426}"/>
          </ac:spMkLst>
        </pc:spChg>
        <pc:spChg chg="add mod">
          <ac:chgData name="Mathias Vercauteren" userId="fa5be325-c4b1-412f-aabb-20c14464bfb7" providerId="ADAL" clId="{25C97D6E-73B0-4140-96CD-2BA9D853D87A}" dt="2024-09-30T06:41:36.570" v="28421"/>
          <ac:spMkLst>
            <pc:docMk/>
            <pc:sldMk cId="2981333044" sldId="2147470802"/>
            <ac:spMk id="83" creationId="{D32289DA-E08D-5C1D-EC09-5665B14D5BFD}"/>
          </ac:spMkLst>
        </pc:spChg>
        <pc:spChg chg="add mod">
          <ac:chgData name="Mathias Vercauteren" userId="fa5be325-c4b1-412f-aabb-20c14464bfb7" providerId="ADAL" clId="{25C97D6E-73B0-4140-96CD-2BA9D853D87A}" dt="2024-09-30T06:41:36.570" v="28421"/>
          <ac:spMkLst>
            <pc:docMk/>
            <pc:sldMk cId="2981333044" sldId="2147470802"/>
            <ac:spMk id="84" creationId="{D75D25F1-D3A6-0105-53A1-D54F122A9AF4}"/>
          </ac:spMkLst>
        </pc:spChg>
        <pc:spChg chg="add mod">
          <ac:chgData name="Mathias Vercauteren" userId="fa5be325-c4b1-412f-aabb-20c14464bfb7" providerId="ADAL" clId="{25C97D6E-73B0-4140-96CD-2BA9D853D87A}" dt="2024-09-30T06:41:39.938" v="28422"/>
          <ac:spMkLst>
            <pc:docMk/>
            <pc:sldMk cId="2981333044" sldId="2147470802"/>
            <ac:spMk id="85" creationId="{F4B37467-FDBD-7F96-6479-31EAF179724D}"/>
          </ac:spMkLst>
        </pc:spChg>
        <pc:spChg chg="add mod">
          <ac:chgData name="Mathias Vercauteren" userId="fa5be325-c4b1-412f-aabb-20c14464bfb7" providerId="ADAL" clId="{25C97D6E-73B0-4140-96CD-2BA9D853D87A}" dt="2024-09-30T06:41:39.938" v="28422"/>
          <ac:spMkLst>
            <pc:docMk/>
            <pc:sldMk cId="2981333044" sldId="2147470802"/>
            <ac:spMk id="86" creationId="{22F1E123-907C-A5F0-A613-AE127738F59B}"/>
          </ac:spMkLst>
        </pc:spChg>
        <pc:spChg chg="add mod">
          <ac:chgData name="Mathias Vercauteren" userId="fa5be325-c4b1-412f-aabb-20c14464bfb7" providerId="ADAL" clId="{25C97D6E-73B0-4140-96CD-2BA9D853D87A}" dt="2024-09-30T06:41:39.938" v="28422"/>
          <ac:spMkLst>
            <pc:docMk/>
            <pc:sldMk cId="2981333044" sldId="2147470802"/>
            <ac:spMk id="87" creationId="{7D5629FA-6AB8-4885-9FF9-59C1A1A27E7F}"/>
          </ac:spMkLst>
        </pc:spChg>
        <pc:spChg chg="add mod">
          <ac:chgData name="Mathias Vercauteren" userId="fa5be325-c4b1-412f-aabb-20c14464bfb7" providerId="ADAL" clId="{25C97D6E-73B0-4140-96CD-2BA9D853D87A}" dt="2024-09-30T06:41:39.938" v="28422"/>
          <ac:spMkLst>
            <pc:docMk/>
            <pc:sldMk cId="2981333044" sldId="2147470802"/>
            <ac:spMk id="88" creationId="{FBA62108-B079-B1CF-C93B-FCE6F7848E27}"/>
          </ac:spMkLst>
        </pc:spChg>
        <pc:spChg chg="add mod">
          <ac:chgData name="Mathias Vercauteren" userId="fa5be325-c4b1-412f-aabb-20c14464bfb7" providerId="ADAL" clId="{25C97D6E-73B0-4140-96CD-2BA9D853D87A}" dt="2024-09-30T06:41:39.938" v="28422"/>
          <ac:spMkLst>
            <pc:docMk/>
            <pc:sldMk cId="2981333044" sldId="2147470802"/>
            <ac:spMk id="89" creationId="{A6862EF6-4F8B-86F2-0F40-DE98EE65AE81}"/>
          </ac:spMkLst>
        </pc:spChg>
        <pc:spChg chg="add mod">
          <ac:chgData name="Mathias Vercauteren" userId="fa5be325-c4b1-412f-aabb-20c14464bfb7" providerId="ADAL" clId="{25C97D6E-73B0-4140-96CD-2BA9D853D87A}" dt="2024-09-30T06:41:39.938" v="28422"/>
          <ac:spMkLst>
            <pc:docMk/>
            <pc:sldMk cId="2981333044" sldId="2147470802"/>
            <ac:spMk id="90" creationId="{04B28CA4-CA6D-F60C-3C59-DA61C672E394}"/>
          </ac:spMkLst>
        </pc:spChg>
        <pc:spChg chg="add mod">
          <ac:chgData name="Mathias Vercauteren" userId="fa5be325-c4b1-412f-aabb-20c14464bfb7" providerId="ADAL" clId="{25C97D6E-73B0-4140-96CD-2BA9D853D87A}" dt="2024-09-30T06:41:39.938" v="28422"/>
          <ac:spMkLst>
            <pc:docMk/>
            <pc:sldMk cId="2981333044" sldId="2147470802"/>
            <ac:spMk id="91" creationId="{428F160D-0999-CABF-54C4-3251263CA880}"/>
          </ac:spMkLst>
        </pc:spChg>
        <pc:spChg chg="add mod">
          <ac:chgData name="Mathias Vercauteren" userId="fa5be325-c4b1-412f-aabb-20c14464bfb7" providerId="ADAL" clId="{25C97D6E-73B0-4140-96CD-2BA9D853D87A}" dt="2024-09-30T06:41:39.938" v="28422"/>
          <ac:spMkLst>
            <pc:docMk/>
            <pc:sldMk cId="2981333044" sldId="2147470802"/>
            <ac:spMk id="92" creationId="{F6883482-A698-F081-8B54-9411DBF4B36C}"/>
          </ac:spMkLst>
        </pc:spChg>
        <pc:spChg chg="add mod">
          <ac:chgData name="Mathias Vercauteren" userId="fa5be325-c4b1-412f-aabb-20c14464bfb7" providerId="ADAL" clId="{25C97D6E-73B0-4140-96CD-2BA9D853D87A}" dt="2024-09-30T06:41:39.938" v="28422"/>
          <ac:spMkLst>
            <pc:docMk/>
            <pc:sldMk cId="2981333044" sldId="2147470802"/>
            <ac:spMk id="93" creationId="{E4245CEE-A554-32EA-BB9C-E81FEE579913}"/>
          </ac:spMkLst>
        </pc:spChg>
        <pc:spChg chg="add mod">
          <ac:chgData name="Mathias Vercauteren" userId="fa5be325-c4b1-412f-aabb-20c14464bfb7" providerId="ADAL" clId="{25C97D6E-73B0-4140-96CD-2BA9D853D87A}" dt="2024-09-30T06:41:39.938" v="28422"/>
          <ac:spMkLst>
            <pc:docMk/>
            <pc:sldMk cId="2981333044" sldId="2147470802"/>
            <ac:spMk id="94" creationId="{A475D558-A09F-CB46-A6C0-6CC6A26A2106}"/>
          </ac:spMkLst>
        </pc:spChg>
      </pc:sldChg>
      <pc:sldChg chg="addSp delSp modSp add mod modTransition delAnim modAnim">
        <pc:chgData name="Mathias Vercauteren" userId="fa5be325-c4b1-412f-aabb-20c14464bfb7" providerId="ADAL" clId="{25C97D6E-73B0-4140-96CD-2BA9D853D87A}" dt="2024-10-02T17:13:14.143" v="41813"/>
        <pc:sldMkLst>
          <pc:docMk/>
          <pc:sldMk cId="2192105517" sldId="2147470803"/>
        </pc:sldMkLst>
        <pc:spChg chg="mod">
          <ac:chgData name="Mathias Vercauteren" userId="fa5be325-c4b1-412f-aabb-20c14464bfb7" providerId="ADAL" clId="{25C97D6E-73B0-4140-96CD-2BA9D853D87A}" dt="2024-09-30T06:41:53.408" v="28426"/>
          <ac:spMkLst>
            <pc:docMk/>
            <pc:sldMk cId="2192105517" sldId="2147470803"/>
            <ac:spMk id="13" creationId="{F2C25451-C763-27F6-9289-28B4DE1F71D3}"/>
          </ac:spMkLst>
        </pc:spChg>
        <pc:spChg chg="mod">
          <ac:chgData name="Mathias Vercauteren" userId="fa5be325-c4b1-412f-aabb-20c14464bfb7" providerId="ADAL" clId="{25C97D6E-73B0-4140-96CD-2BA9D853D87A}" dt="2024-09-30T06:41:50.309" v="28425"/>
          <ac:spMkLst>
            <pc:docMk/>
            <pc:sldMk cId="2192105517" sldId="2147470803"/>
            <ac:spMk id="14" creationId="{0D606345-0C99-FEF7-D6BB-60C92E443E04}"/>
          </ac:spMkLst>
        </pc:spChg>
        <pc:spChg chg="add mod">
          <ac:chgData name="Mathias Vercauteren" userId="fa5be325-c4b1-412f-aabb-20c14464bfb7" providerId="ADAL" clId="{25C97D6E-73B0-4140-96CD-2BA9D853D87A}" dt="2024-09-30T06:42:00.095" v="28428"/>
          <ac:spMkLst>
            <pc:docMk/>
            <pc:sldMk cId="2192105517" sldId="2147470803"/>
            <ac:spMk id="15" creationId="{9127ADB3-D1E3-9B26-1D37-A0CEEEEF9D05}"/>
          </ac:spMkLst>
        </pc:spChg>
        <pc:spChg chg="add mod">
          <ac:chgData name="Mathias Vercauteren" userId="fa5be325-c4b1-412f-aabb-20c14464bfb7" providerId="ADAL" clId="{25C97D6E-73B0-4140-96CD-2BA9D853D87A}" dt="2024-09-30T06:42:00.095" v="28428"/>
          <ac:spMkLst>
            <pc:docMk/>
            <pc:sldMk cId="2192105517" sldId="2147470803"/>
            <ac:spMk id="16" creationId="{CC925394-D026-103A-F4C0-2909DE43D504}"/>
          </ac:spMkLst>
        </pc:spChg>
        <pc:spChg chg="add mod">
          <ac:chgData name="Mathias Vercauteren" userId="fa5be325-c4b1-412f-aabb-20c14464bfb7" providerId="ADAL" clId="{25C97D6E-73B0-4140-96CD-2BA9D853D87A}" dt="2024-09-30T06:42:00.095" v="28428"/>
          <ac:spMkLst>
            <pc:docMk/>
            <pc:sldMk cId="2192105517" sldId="2147470803"/>
            <ac:spMk id="17" creationId="{9EAE6D96-1DDD-5FDD-6AB6-87A586A036D3}"/>
          </ac:spMkLst>
        </pc:spChg>
        <pc:spChg chg="add mod">
          <ac:chgData name="Mathias Vercauteren" userId="fa5be325-c4b1-412f-aabb-20c14464bfb7" providerId="ADAL" clId="{25C97D6E-73B0-4140-96CD-2BA9D853D87A}" dt="2024-09-30T06:42:00.095" v="28428"/>
          <ac:spMkLst>
            <pc:docMk/>
            <pc:sldMk cId="2192105517" sldId="2147470803"/>
            <ac:spMk id="20" creationId="{09256607-A6E5-D7D8-F08B-520EFDB0C1FF}"/>
          </ac:spMkLst>
        </pc:spChg>
        <pc:spChg chg="add mod">
          <ac:chgData name="Mathias Vercauteren" userId="fa5be325-c4b1-412f-aabb-20c14464bfb7" providerId="ADAL" clId="{25C97D6E-73B0-4140-96CD-2BA9D853D87A}" dt="2024-09-30T06:42:00.095" v="28428"/>
          <ac:spMkLst>
            <pc:docMk/>
            <pc:sldMk cId="2192105517" sldId="2147470803"/>
            <ac:spMk id="21" creationId="{170D5C91-C8AE-B049-A317-ECDE7AE13C2F}"/>
          </ac:spMkLst>
        </pc:spChg>
        <pc:spChg chg="add mod">
          <ac:chgData name="Mathias Vercauteren" userId="fa5be325-c4b1-412f-aabb-20c14464bfb7" providerId="ADAL" clId="{25C97D6E-73B0-4140-96CD-2BA9D853D87A}" dt="2024-09-30T06:42:00.095" v="28428"/>
          <ac:spMkLst>
            <pc:docMk/>
            <pc:sldMk cId="2192105517" sldId="2147470803"/>
            <ac:spMk id="22" creationId="{034BAADF-6497-9B84-B27B-CD4999A9775C}"/>
          </ac:spMkLst>
        </pc:spChg>
        <pc:spChg chg="add mod">
          <ac:chgData name="Mathias Vercauteren" userId="fa5be325-c4b1-412f-aabb-20c14464bfb7" providerId="ADAL" clId="{25C97D6E-73B0-4140-96CD-2BA9D853D87A}" dt="2024-09-30T06:42:00.095" v="28428"/>
          <ac:spMkLst>
            <pc:docMk/>
            <pc:sldMk cId="2192105517" sldId="2147470803"/>
            <ac:spMk id="23" creationId="{B8EEDB7B-12C5-11F5-4608-A03659412287}"/>
          </ac:spMkLst>
        </pc:spChg>
        <pc:spChg chg="add mod">
          <ac:chgData name="Mathias Vercauteren" userId="fa5be325-c4b1-412f-aabb-20c14464bfb7" providerId="ADAL" clId="{25C97D6E-73B0-4140-96CD-2BA9D853D87A}" dt="2024-09-30T06:42:00.095" v="28428"/>
          <ac:spMkLst>
            <pc:docMk/>
            <pc:sldMk cId="2192105517" sldId="2147470803"/>
            <ac:spMk id="24" creationId="{693B2546-2E0D-F6E9-FDAB-D96A1621FD2A}"/>
          </ac:spMkLst>
        </pc:spChg>
        <pc:spChg chg="add mod">
          <ac:chgData name="Mathias Vercauteren" userId="fa5be325-c4b1-412f-aabb-20c14464bfb7" providerId="ADAL" clId="{25C97D6E-73B0-4140-96CD-2BA9D853D87A}" dt="2024-09-30T06:42:00.095" v="28428"/>
          <ac:spMkLst>
            <pc:docMk/>
            <pc:sldMk cId="2192105517" sldId="2147470803"/>
            <ac:spMk id="25" creationId="{E77F03D2-BD0A-ED85-FBF1-796AC17901D2}"/>
          </ac:spMkLst>
        </pc:spChg>
        <pc:spChg chg="add mod">
          <ac:chgData name="Mathias Vercauteren" userId="fa5be325-c4b1-412f-aabb-20c14464bfb7" providerId="ADAL" clId="{25C97D6E-73B0-4140-96CD-2BA9D853D87A}" dt="2024-09-30T06:42:00.095" v="28428"/>
          <ac:spMkLst>
            <pc:docMk/>
            <pc:sldMk cId="2192105517" sldId="2147470803"/>
            <ac:spMk id="26" creationId="{F390EDB6-FCC6-323C-73BC-10AC3FD4F008}"/>
          </ac:spMkLst>
        </pc:spChg>
        <pc:spChg chg="add mod">
          <ac:chgData name="Mathias Vercauteren" userId="fa5be325-c4b1-412f-aabb-20c14464bfb7" providerId="ADAL" clId="{25C97D6E-73B0-4140-96CD-2BA9D853D87A}" dt="2024-09-30T06:42:00.095" v="28428"/>
          <ac:spMkLst>
            <pc:docMk/>
            <pc:sldMk cId="2192105517" sldId="2147470803"/>
            <ac:spMk id="27" creationId="{1D70E71B-06E3-A8F4-0D8A-FCD3865D0170}"/>
          </ac:spMkLst>
        </pc:spChg>
        <pc:spChg chg="add mod">
          <ac:chgData name="Mathias Vercauteren" userId="fa5be325-c4b1-412f-aabb-20c14464bfb7" providerId="ADAL" clId="{25C97D6E-73B0-4140-96CD-2BA9D853D87A}" dt="2024-09-30T06:42:00.095" v="28428"/>
          <ac:spMkLst>
            <pc:docMk/>
            <pc:sldMk cId="2192105517" sldId="2147470803"/>
            <ac:spMk id="28" creationId="{4EA99B59-9AEE-12AD-5BCB-B83C9EE0939F}"/>
          </ac:spMkLst>
        </pc:spChg>
        <pc:spChg chg="add mod">
          <ac:chgData name="Mathias Vercauteren" userId="fa5be325-c4b1-412f-aabb-20c14464bfb7" providerId="ADAL" clId="{25C97D6E-73B0-4140-96CD-2BA9D853D87A}" dt="2024-09-30T06:42:00.095" v="28428"/>
          <ac:spMkLst>
            <pc:docMk/>
            <pc:sldMk cId="2192105517" sldId="2147470803"/>
            <ac:spMk id="29" creationId="{4588A1D9-3F40-52AA-0B9A-DB1F7A906D32}"/>
          </ac:spMkLst>
        </pc:spChg>
        <pc:spChg chg="add mod">
          <ac:chgData name="Mathias Vercauteren" userId="fa5be325-c4b1-412f-aabb-20c14464bfb7" providerId="ADAL" clId="{25C97D6E-73B0-4140-96CD-2BA9D853D87A}" dt="2024-09-30T06:42:00.095" v="28428"/>
          <ac:spMkLst>
            <pc:docMk/>
            <pc:sldMk cId="2192105517" sldId="2147470803"/>
            <ac:spMk id="30" creationId="{60CF4399-A8C6-FB10-F4D3-AD388E958DA8}"/>
          </ac:spMkLst>
        </pc:spChg>
        <pc:spChg chg="add mod">
          <ac:chgData name="Mathias Vercauteren" userId="fa5be325-c4b1-412f-aabb-20c14464bfb7" providerId="ADAL" clId="{25C97D6E-73B0-4140-96CD-2BA9D853D87A}" dt="2024-09-30T06:42:00.095" v="28428"/>
          <ac:spMkLst>
            <pc:docMk/>
            <pc:sldMk cId="2192105517" sldId="2147470803"/>
            <ac:spMk id="31" creationId="{14356DD3-D67F-650C-923D-2960FB729D54}"/>
          </ac:spMkLst>
        </pc:spChg>
        <pc:spChg chg="add mod">
          <ac:chgData name="Mathias Vercauteren" userId="fa5be325-c4b1-412f-aabb-20c14464bfb7" providerId="ADAL" clId="{25C97D6E-73B0-4140-96CD-2BA9D853D87A}" dt="2024-09-30T06:42:00.095" v="28428"/>
          <ac:spMkLst>
            <pc:docMk/>
            <pc:sldMk cId="2192105517" sldId="2147470803"/>
            <ac:spMk id="32" creationId="{883CD7C1-8405-F21A-1199-B10ACCFB2F34}"/>
          </ac:spMkLst>
        </pc:spChg>
        <pc:spChg chg="add mod">
          <ac:chgData name="Mathias Vercauteren" userId="fa5be325-c4b1-412f-aabb-20c14464bfb7" providerId="ADAL" clId="{25C97D6E-73B0-4140-96CD-2BA9D853D87A}" dt="2024-09-30T06:42:00.095" v="28428"/>
          <ac:spMkLst>
            <pc:docMk/>
            <pc:sldMk cId="2192105517" sldId="2147470803"/>
            <ac:spMk id="33" creationId="{B493DF8C-2F73-9EB6-87EE-0DD78B8E2B26}"/>
          </ac:spMkLst>
        </pc:spChg>
        <pc:spChg chg="add mod">
          <ac:chgData name="Mathias Vercauteren" userId="fa5be325-c4b1-412f-aabb-20c14464bfb7" providerId="ADAL" clId="{25C97D6E-73B0-4140-96CD-2BA9D853D87A}" dt="2024-09-30T06:42:00.095" v="28428"/>
          <ac:spMkLst>
            <pc:docMk/>
            <pc:sldMk cId="2192105517" sldId="2147470803"/>
            <ac:spMk id="34" creationId="{30F91A8C-F4E7-3C61-34BC-7AF17C071083}"/>
          </ac:spMkLst>
        </pc:spChg>
        <pc:spChg chg="add mod">
          <ac:chgData name="Mathias Vercauteren" userId="fa5be325-c4b1-412f-aabb-20c14464bfb7" providerId="ADAL" clId="{25C97D6E-73B0-4140-96CD-2BA9D853D87A}" dt="2024-09-30T06:42:00.095" v="28428"/>
          <ac:spMkLst>
            <pc:docMk/>
            <pc:sldMk cId="2192105517" sldId="2147470803"/>
            <ac:spMk id="35" creationId="{1EEEC0B8-DEDB-D13E-4911-A9F12DB3B203}"/>
          </ac:spMkLst>
        </pc:spChg>
        <pc:spChg chg="add mod">
          <ac:chgData name="Mathias Vercauteren" userId="fa5be325-c4b1-412f-aabb-20c14464bfb7" providerId="ADAL" clId="{25C97D6E-73B0-4140-96CD-2BA9D853D87A}" dt="2024-09-30T06:42:00.095" v="28428"/>
          <ac:spMkLst>
            <pc:docMk/>
            <pc:sldMk cId="2192105517" sldId="2147470803"/>
            <ac:spMk id="36" creationId="{0FE670D4-3831-98A2-F944-EA0D0F7E3994}"/>
          </ac:spMkLst>
        </pc:spChg>
        <pc:spChg chg="add mod">
          <ac:chgData name="Mathias Vercauteren" userId="fa5be325-c4b1-412f-aabb-20c14464bfb7" providerId="ADAL" clId="{25C97D6E-73B0-4140-96CD-2BA9D853D87A}" dt="2024-09-30T06:42:00.095" v="28428"/>
          <ac:spMkLst>
            <pc:docMk/>
            <pc:sldMk cId="2192105517" sldId="2147470803"/>
            <ac:spMk id="37" creationId="{F11EE8C2-7A35-6EB4-3F31-FB0484ECC7C6}"/>
          </ac:spMkLst>
        </pc:spChg>
        <pc:spChg chg="add mod">
          <ac:chgData name="Mathias Vercauteren" userId="fa5be325-c4b1-412f-aabb-20c14464bfb7" providerId="ADAL" clId="{25C97D6E-73B0-4140-96CD-2BA9D853D87A}" dt="2024-09-30T06:42:00.095" v="28428"/>
          <ac:spMkLst>
            <pc:docMk/>
            <pc:sldMk cId="2192105517" sldId="2147470803"/>
            <ac:spMk id="38" creationId="{6083E407-96A5-81F1-7E7D-CD20F26812DB}"/>
          </ac:spMkLst>
        </pc:spChg>
        <pc:spChg chg="del">
          <ac:chgData name="Mathias Vercauteren" userId="fa5be325-c4b1-412f-aabb-20c14464bfb7" providerId="ADAL" clId="{25C97D6E-73B0-4140-96CD-2BA9D853D87A}" dt="2024-09-30T06:41:59.860" v="28427" actId="478"/>
          <ac:spMkLst>
            <pc:docMk/>
            <pc:sldMk cId="2192105517" sldId="2147470803"/>
            <ac:spMk id="39" creationId="{A50C36EC-2346-998B-5103-DE6F625F32A3}"/>
          </ac:spMkLst>
        </pc:spChg>
        <pc:spChg chg="del">
          <ac:chgData name="Mathias Vercauteren" userId="fa5be325-c4b1-412f-aabb-20c14464bfb7" providerId="ADAL" clId="{25C97D6E-73B0-4140-96CD-2BA9D853D87A}" dt="2024-09-30T06:41:59.860" v="28427" actId="478"/>
          <ac:spMkLst>
            <pc:docMk/>
            <pc:sldMk cId="2192105517" sldId="2147470803"/>
            <ac:spMk id="40" creationId="{54A4C240-BF1D-ACCA-3F56-DC2021BF97FB}"/>
          </ac:spMkLst>
        </pc:spChg>
        <pc:spChg chg="del">
          <ac:chgData name="Mathias Vercauteren" userId="fa5be325-c4b1-412f-aabb-20c14464bfb7" providerId="ADAL" clId="{25C97D6E-73B0-4140-96CD-2BA9D853D87A}" dt="2024-09-30T06:41:59.860" v="28427" actId="478"/>
          <ac:spMkLst>
            <pc:docMk/>
            <pc:sldMk cId="2192105517" sldId="2147470803"/>
            <ac:spMk id="41" creationId="{5C62818B-9793-3BED-752F-8EA4393783DD}"/>
          </ac:spMkLst>
        </pc:spChg>
        <pc:spChg chg="del">
          <ac:chgData name="Mathias Vercauteren" userId="fa5be325-c4b1-412f-aabb-20c14464bfb7" providerId="ADAL" clId="{25C97D6E-73B0-4140-96CD-2BA9D853D87A}" dt="2024-09-30T06:41:59.860" v="28427" actId="478"/>
          <ac:spMkLst>
            <pc:docMk/>
            <pc:sldMk cId="2192105517" sldId="2147470803"/>
            <ac:spMk id="42" creationId="{A75C4AD1-EA30-D26D-2CC1-4CCB49E076D2}"/>
          </ac:spMkLst>
        </pc:spChg>
        <pc:spChg chg="del">
          <ac:chgData name="Mathias Vercauteren" userId="fa5be325-c4b1-412f-aabb-20c14464bfb7" providerId="ADAL" clId="{25C97D6E-73B0-4140-96CD-2BA9D853D87A}" dt="2024-09-30T06:41:59.860" v="28427" actId="478"/>
          <ac:spMkLst>
            <pc:docMk/>
            <pc:sldMk cId="2192105517" sldId="2147470803"/>
            <ac:spMk id="43" creationId="{6AB6131F-AD1B-6532-E13A-86717CC32632}"/>
          </ac:spMkLst>
        </pc:spChg>
        <pc:spChg chg="del">
          <ac:chgData name="Mathias Vercauteren" userId="fa5be325-c4b1-412f-aabb-20c14464bfb7" providerId="ADAL" clId="{25C97D6E-73B0-4140-96CD-2BA9D853D87A}" dt="2024-09-30T06:41:59.860" v="28427" actId="478"/>
          <ac:spMkLst>
            <pc:docMk/>
            <pc:sldMk cId="2192105517" sldId="2147470803"/>
            <ac:spMk id="44" creationId="{5988346F-E51B-1C8A-AC35-1A8FEC528B18}"/>
          </ac:spMkLst>
        </pc:spChg>
        <pc:spChg chg="del">
          <ac:chgData name="Mathias Vercauteren" userId="fa5be325-c4b1-412f-aabb-20c14464bfb7" providerId="ADAL" clId="{25C97D6E-73B0-4140-96CD-2BA9D853D87A}" dt="2024-09-30T06:41:59.860" v="28427" actId="478"/>
          <ac:spMkLst>
            <pc:docMk/>
            <pc:sldMk cId="2192105517" sldId="2147470803"/>
            <ac:spMk id="45" creationId="{816D2913-3CC7-4645-49CA-1F7A66A9BD1E}"/>
          </ac:spMkLst>
        </pc:spChg>
        <pc:spChg chg="del">
          <ac:chgData name="Mathias Vercauteren" userId="fa5be325-c4b1-412f-aabb-20c14464bfb7" providerId="ADAL" clId="{25C97D6E-73B0-4140-96CD-2BA9D853D87A}" dt="2024-09-30T06:41:59.860" v="28427" actId="478"/>
          <ac:spMkLst>
            <pc:docMk/>
            <pc:sldMk cId="2192105517" sldId="2147470803"/>
            <ac:spMk id="46" creationId="{73CA7513-5505-89E3-EFAD-38B94A1B3874}"/>
          </ac:spMkLst>
        </pc:spChg>
        <pc:spChg chg="del">
          <ac:chgData name="Mathias Vercauteren" userId="fa5be325-c4b1-412f-aabb-20c14464bfb7" providerId="ADAL" clId="{25C97D6E-73B0-4140-96CD-2BA9D853D87A}" dt="2024-09-30T06:41:59.860" v="28427" actId="478"/>
          <ac:spMkLst>
            <pc:docMk/>
            <pc:sldMk cId="2192105517" sldId="2147470803"/>
            <ac:spMk id="47" creationId="{5699AF9F-291F-41CA-71BE-7417EE4B5E05}"/>
          </ac:spMkLst>
        </pc:spChg>
        <pc:spChg chg="del">
          <ac:chgData name="Mathias Vercauteren" userId="fa5be325-c4b1-412f-aabb-20c14464bfb7" providerId="ADAL" clId="{25C97D6E-73B0-4140-96CD-2BA9D853D87A}" dt="2024-09-30T06:41:59.860" v="28427" actId="478"/>
          <ac:spMkLst>
            <pc:docMk/>
            <pc:sldMk cId="2192105517" sldId="2147470803"/>
            <ac:spMk id="48" creationId="{E7E35626-DA36-E0B0-C7E4-21A32E9AEFD8}"/>
          </ac:spMkLst>
        </pc:spChg>
        <pc:spChg chg="del">
          <ac:chgData name="Mathias Vercauteren" userId="fa5be325-c4b1-412f-aabb-20c14464bfb7" providerId="ADAL" clId="{25C97D6E-73B0-4140-96CD-2BA9D853D87A}" dt="2024-09-30T06:41:59.860" v="28427" actId="478"/>
          <ac:spMkLst>
            <pc:docMk/>
            <pc:sldMk cId="2192105517" sldId="2147470803"/>
            <ac:spMk id="49" creationId="{0BF72314-258B-FC5E-FDCD-5AB23669C941}"/>
          </ac:spMkLst>
        </pc:spChg>
        <pc:spChg chg="del">
          <ac:chgData name="Mathias Vercauteren" userId="fa5be325-c4b1-412f-aabb-20c14464bfb7" providerId="ADAL" clId="{25C97D6E-73B0-4140-96CD-2BA9D853D87A}" dt="2024-09-30T06:41:59.860" v="28427" actId="478"/>
          <ac:spMkLst>
            <pc:docMk/>
            <pc:sldMk cId="2192105517" sldId="2147470803"/>
            <ac:spMk id="50" creationId="{5128FBAD-6E3E-3F27-83A1-4FA5991C03DA}"/>
          </ac:spMkLst>
        </pc:spChg>
        <pc:spChg chg="del">
          <ac:chgData name="Mathias Vercauteren" userId="fa5be325-c4b1-412f-aabb-20c14464bfb7" providerId="ADAL" clId="{25C97D6E-73B0-4140-96CD-2BA9D853D87A}" dt="2024-09-30T06:41:59.860" v="28427" actId="478"/>
          <ac:spMkLst>
            <pc:docMk/>
            <pc:sldMk cId="2192105517" sldId="2147470803"/>
            <ac:spMk id="51" creationId="{CDC869BE-D2A9-C2DE-8132-FCE4FA851F14}"/>
          </ac:spMkLst>
        </pc:spChg>
        <pc:spChg chg="del">
          <ac:chgData name="Mathias Vercauteren" userId="fa5be325-c4b1-412f-aabb-20c14464bfb7" providerId="ADAL" clId="{25C97D6E-73B0-4140-96CD-2BA9D853D87A}" dt="2024-09-30T06:41:59.860" v="28427" actId="478"/>
          <ac:spMkLst>
            <pc:docMk/>
            <pc:sldMk cId="2192105517" sldId="2147470803"/>
            <ac:spMk id="52" creationId="{3AF42EF8-E466-1833-34D8-49DAA7C9D727}"/>
          </ac:spMkLst>
        </pc:spChg>
        <pc:spChg chg="del">
          <ac:chgData name="Mathias Vercauteren" userId="fa5be325-c4b1-412f-aabb-20c14464bfb7" providerId="ADAL" clId="{25C97D6E-73B0-4140-96CD-2BA9D853D87A}" dt="2024-09-30T06:41:59.860" v="28427" actId="478"/>
          <ac:spMkLst>
            <pc:docMk/>
            <pc:sldMk cId="2192105517" sldId="2147470803"/>
            <ac:spMk id="53" creationId="{AB14A544-B30A-3B2A-214D-EBDCC069CC1A}"/>
          </ac:spMkLst>
        </pc:spChg>
        <pc:spChg chg="del">
          <ac:chgData name="Mathias Vercauteren" userId="fa5be325-c4b1-412f-aabb-20c14464bfb7" providerId="ADAL" clId="{25C97D6E-73B0-4140-96CD-2BA9D853D87A}" dt="2024-09-30T06:41:59.860" v="28427" actId="478"/>
          <ac:spMkLst>
            <pc:docMk/>
            <pc:sldMk cId="2192105517" sldId="2147470803"/>
            <ac:spMk id="54" creationId="{119C74FE-6D0D-2E67-29D0-B73FA17A457F}"/>
          </ac:spMkLst>
        </pc:spChg>
        <pc:spChg chg="del">
          <ac:chgData name="Mathias Vercauteren" userId="fa5be325-c4b1-412f-aabb-20c14464bfb7" providerId="ADAL" clId="{25C97D6E-73B0-4140-96CD-2BA9D853D87A}" dt="2024-09-30T06:41:59.860" v="28427" actId="478"/>
          <ac:spMkLst>
            <pc:docMk/>
            <pc:sldMk cId="2192105517" sldId="2147470803"/>
            <ac:spMk id="55" creationId="{24AA6458-EA10-25A7-7D4C-52F73EA52496}"/>
          </ac:spMkLst>
        </pc:spChg>
        <pc:spChg chg="del">
          <ac:chgData name="Mathias Vercauteren" userId="fa5be325-c4b1-412f-aabb-20c14464bfb7" providerId="ADAL" clId="{25C97D6E-73B0-4140-96CD-2BA9D853D87A}" dt="2024-09-30T06:41:59.860" v="28427" actId="478"/>
          <ac:spMkLst>
            <pc:docMk/>
            <pc:sldMk cId="2192105517" sldId="2147470803"/>
            <ac:spMk id="56" creationId="{1BD0ECC0-4694-F7F1-EE5E-3CCEEAB2DFF6}"/>
          </ac:spMkLst>
        </pc:spChg>
        <pc:spChg chg="del">
          <ac:chgData name="Mathias Vercauteren" userId="fa5be325-c4b1-412f-aabb-20c14464bfb7" providerId="ADAL" clId="{25C97D6E-73B0-4140-96CD-2BA9D853D87A}" dt="2024-09-30T06:41:59.860" v="28427" actId="478"/>
          <ac:spMkLst>
            <pc:docMk/>
            <pc:sldMk cId="2192105517" sldId="2147470803"/>
            <ac:spMk id="57" creationId="{7107D0F0-A0DC-02B2-FDB6-34771CE4EAE6}"/>
          </ac:spMkLst>
        </pc:spChg>
        <pc:spChg chg="del">
          <ac:chgData name="Mathias Vercauteren" userId="fa5be325-c4b1-412f-aabb-20c14464bfb7" providerId="ADAL" clId="{25C97D6E-73B0-4140-96CD-2BA9D853D87A}" dt="2024-09-30T06:41:59.860" v="28427" actId="478"/>
          <ac:spMkLst>
            <pc:docMk/>
            <pc:sldMk cId="2192105517" sldId="2147470803"/>
            <ac:spMk id="58" creationId="{B7442527-B765-8F3A-8F21-3CD8A7D15BD8}"/>
          </ac:spMkLst>
        </pc:spChg>
        <pc:spChg chg="del">
          <ac:chgData name="Mathias Vercauteren" userId="fa5be325-c4b1-412f-aabb-20c14464bfb7" providerId="ADAL" clId="{25C97D6E-73B0-4140-96CD-2BA9D853D87A}" dt="2024-09-30T06:41:59.860" v="28427" actId="478"/>
          <ac:spMkLst>
            <pc:docMk/>
            <pc:sldMk cId="2192105517" sldId="2147470803"/>
            <ac:spMk id="59" creationId="{B67D8B4B-9A05-3EBF-E6EF-1E8E02142D3A}"/>
          </ac:spMkLst>
        </pc:spChg>
        <pc:spChg chg="del">
          <ac:chgData name="Mathias Vercauteren" userId="fa5be325-c4b1-412f-aabb-20c14464bfb7" providerId="ADAL" clId="{25C97D6E-73B0-4140-96CD-2BA9D853D87A}" dt="2024-09-30T06:41:59.860" v="28427" actId="478"/>
          <ac:spMkLst>
            <pc:docMk/>
            <pc:sldMk cId="2192105517" sldId="2147470803"/>
            <ac:spMk id="60" creationId="{3257FEB9-58A8-9C0E-EF3D-8A2761D910B7}"/>
          </ac:spMkLst>
        </pc:spChg>
        <pc:spChg chg="del">
          <ac:chgData name="Mathias Vercauteren" userId="fa5be325-c4b1-412f-aabb-20c14464bfb7" providerId="ADAL" clId="{25C97D6E-73B0-4140-96CD-2BA9D853D87A}" dt="2024-09-30T06:41:59.860" v="28427" actId="478"/>
          <ac:spMkLst>
            <pc:docMk/>
            <pc:sldMk cId="2192105517" sldId="2147470803"/>
            <ac:spMk id="61" creationId="{F1A24D70-E643-8899-9BE8-4D844DBC90F5}"/>
          </ac:spMkLst>
        </pc:spChg>
        <pc:spChg chg="del">
          <ac:chgData name="Mathias Vercauteren" userId="fa5be325-c4b1-412f-aabb-20c14464bfb7" providerId="ADAL" clId="{25C97D6E-73B0-4140-96CD-2BA9D853D87A}" dt="2024-09-30T06:41:59.860" v="28427" actId="478"/>
          <ac:spMkLst>
            <pc:docMk/>
            <pc:sldMk cId="2192105517" sldId="2147470803"/>
            <ac:spMk id="62" creationId="{954B7D35-924D-3E11-5B57-E3552D2CA0D2}"/>
          </ac:spMkLst>
        </pc:spChg>
        <pc:spChg chg="del">
          <ac:chgData name="Mathias Vercauteren" userId="fa5be325-c4b1-412f-aabb-20c14464bfb7" providerId="ADAL" clId="{25C97D6E-73B0-4140-96CD-2BA9D853D87A}" dt="2024-09-30T06:41:59.860" v="28427" actId="478"/>
          <ac:spMkLst>
            <pc:docMk/>
            <pc:sldMk cId="2192105517" sldId="2147470803"/>
            <ac:spMk id="63" creationId="{02F549F9-BBCB-4CA7-ECA2-AA0F5D2F53D0}"/>
          </ac:spMkLst>
        </pc:spChg>
        <pc:spChg chg="del">
          <ac:chgData name="Mathias Vercauteren" userId="fa5be325-c4b1-412f-aabb-20c14464bfb7" providerId="ADAL" clId="{25C97D6E-73B0-4140-96CD-2BA9D853D87A}" dt="2024-09-30T06:41:59.860" v="28427" actId="478"/>
          <ac:spMkLst>
            <pc:docMk/>
            <pc:sldMk cId="2192105517" sldId="2147470803"/>
            <ac:spMk id="64" creationId="{0F181F92-20EE-A6FE-A456-F94EC40F2EC6}"/>
          </ac:spMkLst>
        </pc:spChg>
        <pc:spChg chg="del">
          <ac:chgData name="Mathias Vercauteren" userId="fa5be325-c4b1-412f-aabb-20c14464bfb7" providerId="ADAL" clId="{25C97D6E-73B0-4140-96CD-2BA9D853D87A}" dt="2024-09-30T06:41:59.860" v="28427" actId="478"/>
          <ac:spMkLst>
            <pc:docMk/>
            <pc:sldMk cId="2192105517" sldId="2147470803"/>
            <ac:spMk id="65" creationId="{75CC4F6F-489A-185E-206A-5953E21CF4E7}"/>
          </ac:spMkLst>
        </pc:spChg>
        <pc:spChg chg="del">
          <ac:chgData name="Mathias Vercauteren" userId="fa5be325-c4b1-412f-aabb-20c14464bfb7" providerId="ADAL" clId="{25C97D6E-73B0-4140-96CD-2BA9D853D87A}" dt="2024-09-30T06:41:59.860" v="28427" actId="478"/>
          <ac:spMkLst>
            <pc:docMk/>
            <pc:sldMk cId="2192105517" sldId="2147470803"/>
            <ac:spMk id="66" creationId="{90FFD817-0C80-0CE9-F28F-8FE1D3BF36A8}"/>
          </ac:spMkLst>
        </pc:spChg>
        <pc:spChg chg="del">
          <ac:chgData name="Mathias Vercauteren" userId="fa5be325-c4b1-412f-aabb-20c14464bfb7" providerId="ADAL" clId="{25C97D6E-73B0-4140-96CD-2BA9D853D87A}" dt="2024-09-30T06:41:59.860" v="28427" actId="478"/>
          <ac:spMkLst>
            <pc:docMk/>
            <pc:sldMk cId="2192105517" sldId="2147470803"/>
            <ac:spMk id="67" creationId="{B8843899-9D80-8B39-CDC8-799E8D276141}"/>
          </ac:spMkLst>
        </pc:spChg>
        <pc:spChg chg="del">
          <ac:chgData name="Mathias Vercauteren" userId="fa5be325-c4b1-412f-aabb-20c14464bfb7" providerId="ADAL" clId="{25C97D6E-73B0-4140-96CD-2BA9D853D87A}" dt="2024-09-30T06:41:59.860" v="28427" actId="478"/>
          <ac:spMkLst>
            <pc:docMk/>
            <pc:sldMk cId="2192105517" sldId="2147470803"/>
            <ac:spMk id="68" creationId="{C30D9393-7970-D9AC-5C2E-08562783AB30}"/>
          </ac:spMkLst>
        </pc:spChg>
        <pc:spChg chg="del">
          <ac:chgData name="Mathias Vercauteren" userId="fa5be325-c4b1-412f-aabb-20c14464bfb7" providerId="ADAL" clId="{25C97D6E-73B0-4140-96CD-2BA9D853D87A}" dt="2024-09-30T06:41:59.860" v="28427" actId="478"/>
          <ac:spMkLst>
            <pc:docMk/>
            <pc:sldMk cId="2192105517" sldId="2147470803"/>
            <ac:spMk id="69" creationId="{E0913113-7715-4A4C-60A5-61B94344153D}"/>
          </ac:spMkLst>
        </pc:spChg>
        <pc:spChg chg="del">
          <ac:chgData name="Mathias Vercauteren" userId="fa5be325-c4b1-412f-aabb-20c14464bfb7" providerId="ADAL" clId="{25C97D6E-73B0-4140-96CD-2BA9D853D87A}" dt="2024-09-30T06:41:59.860" v="28427" actId="478"/>
          <ac:spMkLst>
            <pc:docMk/>
            <pc:sldMk cId="2192105517" sldId="2147470803"/>
            <ac:spMk id="70" creationId="{9E154447-939F-3359-EEB3-0FAED592E3E1}"/>
          </ac:spMkLst>
        </pc:spChg>
        <pc:spChg chg="del">
          <ac:chgData name="Mathias Vercauteren" userId="fa5be325-c4b1-412f-aabb-20c14464bfb7" providerId="ADAL" clId="{25C97D6E-73B0-4140-96CD-2BA9D853D87A}" dt="2024-09-30T06:41:59.860" v="28427" actId="478"/>
          <ac:spMkLst>
            <pc:docMk/>
            <pc:sldMk cId="2192105517" sldId="2147470803"/>
            <ac:spMk id="71" creationId="{A83A6F20-502D-0BC2-CBBA-DCCE06ED0439}"/>
          </ac:spMkLst>
        </pc:spChg>
        <pc:spChg chg="del">
          <ac:chgData name="Mathias Vercauteren" userId="fa5be325-c4b1-412f-aabb-20c14464bfb7" providerId="ADAL" clId="{25C97D6E-73B0-4140-96CD-2BA9D853D87A}" dt="2024-09-30T06:41:59.860" v="28427" actId="478"/>
          <ac:spMkLst>
            <pc:docMk/>
            <pc:sldMk cId="2192105517" sldId="2147470803"/>
            <ac:spMk id="72" creationId="{E6865649-8B89-8E90-DACE-BB2DF75D7F16}"/>
          </ac:spMkLst>
        </pc:spChg>
        <pc:spChg chg="del">
          <ac:chgData name="Mathias Vercauteren" userId="fa5be325-c4b1-412f-aabb-20c14464bfb7" providerId="ADAL" clId="{25C97D6E-73B0-4140-96CD-2BA9D853D87A}" dt="2024-09-30T06:41:59.860" v="28427" actId="478"/>
          <ac:spMkLst>
            <pc:docMk/>
            <pc:sldMk cId="2192105517" sldId="2147470803"/>
            <ac:spMk id="73" creationId="{1DAA6185-77DA-721E-CFDC-5D819099796D}"/>
          </ac:spMkLst>
        </pc:spChg>
        <pc:spChg chg="del">
          <ac:chgData name="Mathias Vercauteren" userId="fa5be325-c4b1-412f-aabb-20c14464bfb7" providerId="ADAL" clId="{25C97D6E-73B0-4140-96CD-2BA9D853D87A}" dt="2024-09-30T06:41:59.860" v="28427" actId="478"/>
          <ac:spMkLst>
            <pc:docMk/>
            <pc:sldMk cId="2192105517" sldId="2147470803"/>
            <ac:spMk id="74" creationId="{3B5D43B8-B4D1-D528-8902-5184987B92DE}"/>
          </ac:spMkLst>
        </pc:spChg>
        <pc:spChg chg="del">
          <ac:chgData name="Mathias Vercauteren" userId="fa5be325-c4b1-412f-aabb-20c14464bfb7" providerId="ADAL" clId="{25C97D6E-73B0-4140-96CD-2BA9D853D87A}" dt="2024-09-30T06:41:59.860" v="28427" actId="478"/>
          <ac:spMkLst>
            <pc:docMk/>
            <pc:sldMk cId="2192105517" sldId="2147470803"/>
            <ac:spMk id="75" creationId="{A6B8D976-8D45-6019-FE13-D9304DE96F18}"/>
          </ac:spMkLst>
        </pc:spChg>
        <pc:spChg chg="del">
          <ac:chgData name="Mathias Vercauteren" userId="fa5be325-c4b1-412f-aabb-20c14464bfb7" providerId="ADAL" clId="{25C97D6E-73B0-4140-96CD-2BA9D853D87A}" dt="2024-09-30T06:41:59.860" v="28427" actId="478"/>
          <ac:spMkLst>
            <pc:docMk/>
            <pc:sldMk cId="2192105517" sldId="2147470803"/>
            <ac:spMk id="76" creationId="{5F5FCB92-0E56-17FE-D696-FE62430B0BBC}"/>
          </ac:spMkLst>
        </pc:spChg>
        <pc:spChg chg="del">
          <ac:chgData name="Mathias Vercauteren" userId="fa5be325-c4b1-412f-aabb-20c14464bfb7" providerId="ADAL" clId="{25C97D6E-73B0-4140-96CD-2BA9D853D87A}" dt="2024-09-30T06:41:59.860" v="28427" actId="478"/>
          <ac:spMkLst>
            <pc:docMk/>
            <pc:sldMk cId="2192105517" sldId="2147470803"/>
            <ac:spMk id="77" creationId="{17F44435-4194-1F91-944F-4D8EB7CFD254}"/>
          </ac:spMkLst>
        </pc:spChg>
        <pc:spChg chg="del">
          <ac:chgData name="Mathias Vercauteren" userId="fa5be325-c4b1-412f-aabb-20c14464bfb7" providerId="ADAL" clId="{25C97D6E-73B0-4140-96CD-2BA9D853D87A}" dt="2024-09-30T06:41:59.860" v="28427" actId="478"/>
          <ac:spMkLst>
            <pc:docMk/>
            <pc:sldMk cId="2192105517" sldId="2147470803"/>
            <ac:spMk id="78" creationId="{F3CE8643-07A6-D2DD-A0BB-A107295787FD}"/>
          </ac:spMkLst>
        </pc:spChg>
        <pc:spChg chg="del">
          <ac:chgData name="Mathias Vercauteren" userId="fa5be325-c4b1-412f-aabb-20c14464bfb7" providerId="ADAL" clId="{25C97D6E-73B0-4140-96CD-2BA9D853D87A}" dt="2024-09-30T06:41:59.860" v="28427" actId="478"/>
          <ac:spMkLst>
            <pc:docMk/>
            <pc:sldMk cId="2192105517" sldId="2147470803"/>
            <ac:spMk id="79" creationId="{C84C5EB0-5437-C20E-16F2-59749BC4E335}"/>
          </ac:spMkLst>
        </pc:spChg>
        <pc:spChg chg="del">
          <ac:chgData name="Mathias Vercauteren" userId="fa5be325-c4b1-412f-aabb-20c14464bfb7" providerId="ADAL" clId="{25C97D6E-73B0-4140-96CD-2BA9D853D87A}" dt="2024-09-30T06:41:59.860" v="28427" actId="478"/>
          <ac:spMkLst>
            <pc:docMk/>
            <pc:sldMk cId="2192105517" sldId="2147470803"/>
            <ac:spMk id="80" creationId="{C59655F8-8DDF-3ED1-3761-3C88CC7A1C0B}"/>
          </ac:spMkLst>
        </pc:spChg>
        <pc:spChg chg="del">
          <ac:chgData name="Mathias Vercauteren" userId="fa5be325-c4b1-412f-aabb-20c14464bfb7" providerId="ADAL" clId="{25C97D6E-73B0-4140-96CD-2BA9D853D87A}" dt="2024-09-30T06:41:59.860" v="28427" actId="478"/>
          <ac:spMkLst>
            <pc:docMk/>
            <pc:sldMk cId="2192105517" sldId="2147470803"/>
            <ac:spMk id="81" creationId="{76322989-1E03-7262-6FE0-916B7D76DB79}"/>
          </ac:spMkLst>
        </pc:spChg>
        <pc:spChg chg="del">
          <ac:chgData name="Mathias Vercauteren" userId="fa5be325-c4b1-412f-aabb-20c14464bfb7" providerId="ADAL" clId="{25C97D6E-73B0-4140-96CD-2BA9D853D87A}" dt="2024-09-30T06:41:59.860" v="28427" actId="478"/>
          <ac:spMkLst>
            <pc:docMk/>
            <pc:sldMk cId="2192105517" sldId="2147470803"/>
            <ac:spMk id="82" creationId="{3E5B1E20-AA71-3198-F6E6-3E33B3375426}"/>
          </ac:spMkLst>
        </pc:spChg>
        <pc:spChg chg="del">
          <ac:chgData name="Mathias Vercauteren" userId="fa5be325-c4b1-412f-aabb-20c14464bfb7" providerId="ADAL" clId="{25C97D6E-73B0-4140-96CD-2BA9D853D87A}" dt="2024-09-30T06:41:59.860" v="28427" actId="478"/>
          <ac:spMkLst>
            <pc:docMk/>
            <pc:sldMk cId="2192105517" sldId="2147470803"/>
            <ac:spMk id="83" creationId="{D32289DA-E08D-5C1D-EC09-5665B14D5BFD}"/>
          </ac:spMkLst>
        </pc:spChg>
        <pc:spChg chg="del">
          <ac:chgData name="Mathias Vercauteren" userId="fa5be325-c4b1-412f-aabb-20c14464bfb7" providerId="ADAL" clId="{25C97D6E-73B0-4140-96CD-2BA9D853D87A}" dt="2024-09-30T06:41:59.860" v="28427" actId="478"/>
          <ac:spMkLst>
            <pc:docMk/>
            <pc:sldMk cId="2192105517" sldId="2147470803"/>
            <ac:spMk id="84" creationId="{D75D25F1-D3A6-0105-53A1-D54F122A9AF4}"/>
          </ac:spMkLst>
        </pc:spChg>
        <pc:spChg chg="del">
          <ac:chgData name="Mathias Vercauteren" userId="fa5be325-c4b1-412f-aabb-20c14464bfb7" providerId="ADAL" clId="{25C97D6E-73B0-4140-96CD-2BA9D853D87A}" dt="2024-09-30T06:42:04.167" v="28429" actId="478"/>
          <ac:spMkLst>
            <pc:docMk/>
            <pc:sldMk cId="2192105517" sldId="2147470803"/>
            <ac:spMk id="85" creationId="{F4B37467-FDBD-7F96-6479-31EAF179724D}"/>
          </ac:spMkLst>
        </pc:spChg>
        <pc:spChg chg="del">
          <ac:chgData name="Mathias Vercauteren" userId="fa5be325-c4b1-412f-aabb-20c14464bfb7" providerId="ADAL" clId="{25C97D6E-73B0-4140-96CD-2BA9D853D87A}" dt="2024-09-30T06:42:04.167" v="28429" actId="478"/>
          <ac:spMkLst>
            <pc:docMk/>
            <pc:sldMk cId="2192105517" sldId="2147470803"/>
            <ac:spMk id="86" creationId="{22F1E123-907C-A5F0-A613-AE127738F59B}"/>
          </ac:spMkLst>
        </pc:spChg>
        <pc:spChg chg="del">
          <ac:chgData name="Mathias Vercauteren" userId="fa5be325-c4b1-412f-aabb-20c14464bfb7" providerId="ADAL" clId="{25C97D6E-73B0-4140-96CD-2BA9D853D87A}" dt="2024-09-30T06:42:04.167" v="28429" actId="478"/>
          <ac:spMkLst>
            <pc:docMk/>
            <pc:sldMk cId="2192105517" sldId="2147470803"/>
            <ac:spMk id="87" creationId="{7D5629FA-6AB8-4885-9FF9-59C1A1A27E7F}"/>
          </ac:spMkLst>
        </pc:spChg>
        <pc:spChg chg="del">
          <ac:chgData name="Mathias Vercauteren" userId="fa5be325-c4b1-412f-aabb-20c14464bfb7" providerId="ADAL" clId="{25C97D6E-73B0-4140-96CD-2BA9D853D87A}" dt="2024-09-30T06:42:04.167" v="28429" actId="478"/>
          <ac:spMkLst>
            <pc:docMk/>
            <pc:sldMk cId="2192105517" sldId="2147470803"/>
            <ac:spMk id="88" creationId="{FBA62108-B079-B1CF-C93B-FCE6F7848E27}"/>
          </ac:spMkLst>
        </pc:spChg>
        <pc:spChg chg="del">
          <ac:chgData name="Mathias Vercauteren" userId="fa5be325-c4b1-412f-aabb-20c14464bfb7" providerId="ADAL" clId="{25C97D6E-73B0-4140-96CD-2BA9D853D87A}" dt="2024-09-30T06:42:04.167" v="28429" actId="478"/>
          <ac:spMkLst>
            <pc:docMk/>
            <pc:sldMk cId="2192105517" sldId="2147470803"/>
            <ac:spMk id="89" creationId="{A6862EF6-4F8B-86F2-0F40-DE98EE65AE81}"/>
          </ac:spMkLst>
        </pc:spChg>
        <pc:spChg chg="del">
          <ac:chgData name="Mathias Vercauteren" userId="fa5be325-c4b1-412f-aabb-20c14464bfb7" providerId="ADAL" clId="{25C97D6E-73B0-4140-96CD-2BA9D853D87A}" dt="2024-09-30T06:42:04.167" v="28429" actId="478"/>
          <ac:spMkLst>
            <pc:docMk/>
            <pc:sldMk cId="2192105517" sldId="2147470803"/>
            <ac:spMk id="90" creationId="{04B28CA4-CA6D-F60C-3C59-DA61C672E394}"/>
          </ac:spMkLst>
        </pc:spChg>
        <pc:spChg chg="del">
          <ac:chgData name="Mathias Vercauteren" userId="fa5be325-c4b1-412f-aabb-20c14464bfb7" providerId="ADAL" clId="{25C97D6E-73B0-4140-96CD-2BA9D853D87A}" dt="2024-09-30T06:42:04.167" v="28429" actId="478"/>
          <ac:spMkLst>
            <pc:docMk/>
            <pc:sldMk cId="2192105517" sldId="2147470803"/>
            <ac:spMk id="91" creationId="{428F160D-0999-CABF-54C4-3251263CA880}"/>
          </ac:spMkLst>
        </pc:spChg>
        <pc:spChg chg="del">
          <ac:chgData name="Mathias Vercauteren" userId="fa5be325-c4b1-412f-aabb-20c14464bfb7" providerId="ADAL" clId="{25C97D6E-73B0-4140-96CD-2BA9D853D87A}" dt="2024-09-30T06:42:04.167" v="28429" actId="478"/>
          <ac:spMkLst>
            <pc:docMk/>
            <pc:sldMk cId="2192105517" sldId="2147470803"/>
            <ac:spMk id="92" creationId="{F6883482-A698-F081-8B54-9411DBF4B36C}"/>
          </ac:spMkLst>
        </pc:spChg>
        <pc:spChg chg="del">
          <ac:chgData name="Mathias Vercauteren" userId="fa5be325-c4b1-412f-aabb-20c14464bfb7" providerId="ADAL" clId="{25C97D6E-73B0-4140-96CD-2BA9D853D87A}" dt="2024-09-30T06:42:04.167" v="28429" actId="478"/>
          <ac:spMkLst>
            <pc:docMk/>
            <pc:sldMk cId="2192105517" sldId="2147470803"/>
            <ac:spMk id="93" creationId="{E4245CEE-A554-32EA-BB9C-E81FEE579913}"/>
          </ac:spMkLst>
        </pc:spChg>
        <pc:spChg chg="del">
          <ac:chgData name="Mathias Vercauteren" userId="fa5be325-c4b1-412f-aabb-20c14464bfb7" providerId="ADAL" clId="{25C97D6E-73B0-4140-96CD-2BA9D853D87A}" dt="2024-09-30T06:42:04.167" v="28429" actId="478"/>
          <ac:spMkLst>
            <pc:docMk/>
            <pc:sldMk cId="2192105517" sldId="2147470803"/>
            <ac:spMk id="94" creationId="{A475D558-A09F-CB46-A6C0-6CC6A26A2106}"/>
          </ac:spMkLst>
        </pc:spChg>
        <pc:spChg chg="add mod">
          <ac:chgData name="Mathias Vercauteren" userId="fa5be325-c4b1-412f-aabb-20c14464bfb7" providerId="ADAL" clId="{25C97D6E-73B0-4140-96CD-2BA9D853D87A}" dt="2024-09-30T06:42:00.095" v="28428"/>
          <ac:spMkLst>
            <pc:docMk/>
            <pc:sldMk cId="2192105517" sldId="2147470803"/>
            <ac:spMk id="95" creationId="{26C5146C-B16F-ADBF-C36D-92330C5052E7}"/>
          </ac:spMkLst>
        </pc:spChg>
        <pc:spChg chg="add mod">
          <ac:chgData name="Mathias Vercauteren" userId="fa5be325-c4b1-412f-aabb-20c14464bfb7" providerId="ADAL" clId="{25C97D6E-73B0-4140-96CD-2BA9D853D87A}" dt="2024-09-30T06:42:00.095" v="28428"/>
          <ac:spMkLst>
            <pc:docMk/>
            <pc:sldMk cId="2192105517" sldId="2147470803"/>
            <ac:spMk id="96" creationId="{DACC1822-FB49-7ED0-77B7-8815446A04DA}"/>
          </ac:spMkLst>
        </pc:spChg>
        <pc:spChg chg="add mod">
          <ac:chgData name="Mathias Vercauteren" userId="fa5be325-c4b1-412f-aabb-20c14464bfb7" providerId="ADAL" clId="{25C97D6E-73B0-4140-96CD-2BA9D853D87A}" dt="2024-09-30T06:42:00.095" v="28428"/>
          <ac:spMkLst>
            <pc:docMk/>
            <pc:sldMk cId="2192105517" sldId="2147470803"/>
            <ac:spMk id="97" creationId="{E9502E66-2CC5-DD22-F326-BD1D3E77690A}"/>
          </ac:spMkLst>
        </pc:spChg>
        <pc:spChg chg="add mod">
          <ac:chgData name="Mathias Vercauteren" userId="fa5be325-c4b1-412f-aabb-20c14464bfb7" providerId="ADAL" clId="{25C97D6E-73B0-4140-96CD-2BA9D853D87A}" dt="2024-09-30T06:42:00.095" v="28428"/>
          <ac:spMkLst>
            <pc:docMk/>
            <pc:sldMk cId="2192105517" sldId="2147470803"/>
            <ac:spMk id="98" creationId="{5CD1C44D-92DA-B473-5BE8-59459E1D3FDB}"/>
          </ac:spMkLst>
        </pc:spChg>
        <pc:spChg chg="add mod">
          <ac:chgData name="Mathias Vercauteren" userId="fa5be325-c4b1-412f-aabb-20c14464bfb7" providerId="ADAL" clId="{25C97D6E-73B0-4140-96CD-2BA9D853D87A}" dt="2024-09-30T06:42:00.095" v="28428"/>
          <ac:spMkLst>
            <pc:docMk/>
            <pc:sldMk cId="2192105517" sldId="2147470803"/>
            <ac:spMk id="99" creationId="{F90FE1B4-F0AE-221A-8001-7D956537D3DC}"/>
          </ac:spMkLst>
        </pc:spChg>
        <pc:spChg chg="add mod">
          <ac:chgData name="Mathias Vercauteren" userId="fa5be325-c4b1-412f-aabb-20c14464bfb7" providerId="ADAL" clId="{25C97D6E-73B0-4140-96CD-2BA9D853D87A}" dt="2024-09-30T06:42:00.095" v="28428"/>
          <ac:spMkLst>
            <pc:docMk/>
            <pc:sldMk cId="2192105517" sldId="2147470803"/>
            <ac:spMk id="100" creationId="{09ACC680-0851-03DA-F95A-84C03DA87E10}"/>
          </ac:spMkLst>
        </pc:spChg>
        <pc:spChg chg="add mod">
          <ac:chgData name="Mathias Vercauteren" userId="fa5be325-c4b1-412f-aabb-20c14464bfb7" providerId="ADAL" clId="{25C97D6E-73B0-4140-96CD-2BA9D853D87A}" dt="2024-09-30T06:42:00.095" v="28428"/>
          <ac:spMkLst>
            <pc:docMk/>
            <pc:sldMk cId="2192105517" sldId="2147470803"/>
            <ac:spMk id="101" creationId="{2A1C1C4E-70F2-C574-1EA4-3C7175A25B9E}"/>
          </ac:spMkLst>
        </pc:spChg>
        <pc:spChg chg="add mod">
          <ac:chgData name="Mathias Vercauteren" userId="fa5be325-c4b1-412f-aabb-20c14464bfb7" providerId="ADAL" clId="{25C97D6E-73B0-4140-96CD-2BA9D853D87A}" dt="2024-09-30T06:42:00.095" v="28428"/>
          <ac:spMkLst>
            <pc:docMk/>
            <pc:sldMk cId="2192105517" sldId="2147470803"/>
            <ac:spMk id="102" creationId="{6F0AD4C6-A867-0D3B-AA37-D39FE413AD81}"/>
          </ac:spMkLst>
        </pc:spChg>
        <pc:spChg chg="add mod">
          <ac:chgData name="Mathias Vercauteren" userId="fa5be325-c4b1-412f-aabb-20c14464bfb7" providerId="ADAL" clId="{25C97D6E-73B0-4140-96CD-2BA9D853D87A}" dt="2024-09-30T06:42:00.095" v="28428"/>
          <ac:spMkLst>
            <pc:docMk/>
            <pc:sldMk cId="2192105517" sldId="2147470803"/>
            <ac:spMk id="103" creationId="{A915A358-F355-5FAA-E112-BBFE813F982F}"/>
          </ac:spMkLst>
        </pc:spChg>
        <pc:spChg chg="add mod">
          <ac:chgData name="Mathias Vercauteren" userId="fa5be325-c4b1-412f-aabb-20c14464bfb7" providerId="ADAL" clId="{25C97D6E-73B0-4140-96CD-2BA9D853D87A}" dt="2024-09-30T06:42:00.095" v="28428"/>
          <ac:spMkLst>
            <pc:docMk/>
            <pc:sldMk cId="2192105517" sldId="2147470803"/>
            <ac:spMk id="104" creationId="{264D668B-B484-BF0A-9469-FB62DBC408BB}"/>
          </ac:spMkLst>
        </pc:spChg>
        <pc:spChg chg="add mod">
          <ac:chgData name="Mathias Vercauteren" userId="fa5be325-c4b1-412f-aabb-20c14464bfb7" providerId="ADAL" clId="{25C97D6E-73B0-4140-96CD-2BA9D853D87A}" dt="2024-09-30T06:42:00.095" v="28428"/>
          <ac:spMkLst>
            <pc:docMk/>
            <pc:sldMk cId="2192105517" sldId="2147470803"/>
            <ac:spMk id="105" creationId="{2E140417-17E0-C8AB-A3C3-5A6FFDD2A836}"/>
          </ac:spMkLst>
        </pc:spChg>
        <pc:spChg chg="add mod">
          <ac:chgData name="Mathias Vercauteren" userId="fa5be325-c4b1-412f-aabb-20c14464bfb7" providerId="ADAL" clId="{25C97D6E-73B0-4140-96CD-2BA9D853D87A}" dt="2024-09-30T06:42:00.095" v="28428"/>
          <ac:spMkLst>
            <pc:docMk/>
            <pc:sldMk cId="2192105517" sldId="2147470803"/>
            <ac:spMk id="106" creationId="{063DEE15-9EC1-80A9-26D8-7F1F1A3094DB}"/>
          </ac:spMkLst>
        </pc:spChg>
        <pc:spChg chg="add mod">
          <ac:chgData name="Mathias Vercauteren" userId="fa5be325-c4b1-412f-aabb-20c14464bfb7" providerId="ADAL" clId="{25C97D6E-73B0-4140-96CD-2BA9D853D87A}" dt="2024-09-30T06:42:00.095" v="28428"/>
          <ac:spMkLst>
            <pc:docMk/>
            <pc:sldMk cId="2192105517" sldId="2147470803"/>
            <ac:spMk id="107" creationId="{B7E2B20E-4D58-AE74-377C-94B511B524F7}"/>
          </ac:spMkLst>
        </pc:spChg>
        <pc:spChg chg="add mod">
          <ac:chgData name="Mathias Vercauteren" userId="fa5be325-c4b1-412f-aabb-20c14464bfb7" providerId="ADAL" clId="{25C97D6E-73B0-4140-96CD-2BA9D853D87A}" dt="2024-09-30T06:42:00.095" v="28428"/>
          <ac:spMkLst>
            <pc:docMk/>
            <pc:sldMk cId="2192105517" sldId="2147470803"/>
            <ac:spMk id="108" creationId="{316AF6E8-7BC9-7C5A-FCED-3060B841C7D6}"/>
          </ac:spMkLst>
        </pc:spChg>
        <pc:spChg chg="add mod">
          <ac:chgData name="Mathias Vercauteren" userId="fa5be325-c4b1-412f-aabb-20c14464bfb7" providerId="ADAL" clId="{25C97D6E-73B0-4140-96CD-2BA9D853D87A}" dt="2024-09-30T06:42:00.095" v="28428"/>
          <ac:spMkLst>
            <pc:docMk/>
            <pc:sldMk cId="2192105517" sldId="2147470803"/>
            <ac:spMk id="109" creationId="{DD10CD3D-8EB8-D146-C50A-E4C4B64BC087}"/>
          </ac:spMkLst>
        </pc:spChg>
        <pc:spChg chg="add mod">
          <ac:chgData name="Mathias Vercauteren" userId="fa5be325-c4b1-412f-aabb-20c14464bfb7" providerId="ADAL" clId="{25C97D6E-73B0-4140-96CD-2BA9D853D87A}" dt="2024-09-30T06:42:00.095" v="28428"/>
          <ac:spMkLst>
            <pc:docMk/>
            <pc:sldMk cId="2192105517" sldId="2147470803"/>
            <ac:spMk id="110" creationId="{61B99493-FC5D-C196-E0EF-32219CD207CE}"/>
          </ac:spMkLst>
        </pc:spChg>
        <pc:spChg chg="add mod">
          <ac:chgData name="Mathias Vercauteren" userId="fa5be325-c4b1-412f-aabb-20c14464bfb7" providerId="ADAL" clId="{25C97D6E-73B0-4140-96CD-2BA9D853D87A}" dt="2024-09-30T06:42:00.095" v="28428"/>
          <ac:spMkLst>
            <pc:docMk/>
            <pc:sldMk cId="2192105517" sldId="2147470803"/>
            <ac:spMk id="111" creationId="{FED13C28-EE73-D3F4-707D-AD4432C55746}"/>
          </ac:spMkLst>
        </pc:spChg>
        <pc:spChg chg="add mod">
          <ac:chgData name="Mathias Vercauteren" userId="fa5be325-c4b1-412f-aabb-20c14464bfb7" providerId="ADAL" clId="{25C97D6E-73B0-4140-96CD-2BA9D853D87A}" dt="2024-09-30T06:42:00.095" v="28428"/>
          <ac:spMkLst>
            <pc:docMk/>
            <pc:sldMk cId="2192105517" sldId="2147470803"/>
            <ac:spMk id="112" creationId="{AF946552-A58E-5F39-A19D-1018ED0CDBA6}"/>
          </ac:spMkLst>
        </pc:spChg>
        <pc:spChg chg="add mod">
          <ac:chgData name="Mathias Vercauteren" userId="fa5be325-c4b1-412f-aabb-20c14464bfb7" providerId="ADAL" clId="{25C97D6E-73B0-4140-96CD-2BA9D853D87A}" dt="2024-09-30T06:42:00.095" v="28428"/>
          <ac:spMkLst>
            <pc:docMk/>
            <pc:sldMk cId="2192105517" sldId="2147470803"/>
            <ac:spMk id="113" creationId="{D63C4473-43A4-2190-9E91-0FC232E92FC6}"/>
          </ac:spMkLst>
        </pc:spChg>
        <pc:spChg chg="add mod">
          <ac:chgData name="Mathias Vercauteren" userId="fa5be325-c4b1-412f-aabb-20c14464bfb7" providerId="ADAL" clId="{25C97D6E-73B0-4140-96CD-2BA9D853D87A}" dt="2024-09-30T06:42:00.095" v="28428"/>
          <ac:spMkLst>
            <pc:docMk/>
            <pc:sldMk cId="2192105517" sldId="2147470803"/>
            <ac:spMk id="114" creationId="{19B16544-3296-5CB8-4638-A517B0D448B1}"/>
          </ac:spMkLst>
        </pc:spChg>
        <pc:spChg chg="add mod">
          <ac:chgData name="Mathias Vercauteren" userId="fa5be325-c4b1-412f-aabb-20c14464bfb7" providerId="ADAL" clId="{25C97D6E-73B0-4140-96CD-2BA9D853D87A}" dt="2024-09-30T06:42:00.095" v="28428"/>
          <ac:spMkLst>
            <pc:docMk/>
            <pc:sldMk cId="2192105517" sldId="2147470803"/>
            <ac:spMk id="115" creationId="{C94604B9-013A-BA74-E10C-4CF1144DAF53}"/>
          </ac:spMkLst>
        </pc:spChg>
        <pc:spChg chg="add mod">
          <ac:chgData name="Mathias Vercauteren" userId="fa5be325-c4b1-412f-aabb-20c14464bfb7" providerId="ADAL" clId="{25C97D6E-73B0-4140-96CD-2BA9D853D87A}" dt="2024-09-30T06:42:00.095" v="28428"/>
          <ac:spMkLst>
            <pc:docMk/>
            <pc:sldMk cId="2192105517" sldId="2147470803"/>
            <ac:spMk id="116" creationId="{9E640508-5DED-DBAD-A00E-CB37681E80E8}"/>
          </ac:spMkLst>
        </pc:spChg>
        <pc:spChg chg="add mod">
          <ac:chgData name="Mathias Vercauteren" userId="fa5be325-c4b1-412f-aabb-20c14464bfb7" providerId="ADAL" clId="{25C97D6E-73B0-4140-96CD-2BA9D853D87A}" dt="2024-09-30T06:42:00.095" v="28428"/>
          <ac:spMkLst>
            <pc:docMk/>
            <pc:sldMk cId="2192105517" sldId="2147470803"/>
            <ac:spMk id="117" creationId="{0F3F4AB3-8F4C-B3A0-869C-31531DA161A6}"/>
          </ac:spMkLst>
        </pc:spChg>
        <pc:spChg chg="add mod">
          <ac:chgData name="Mathias Vercauteren" userId="fa5be325-c4b1-412f-aabb-20c14464bfb7" providerId="ADAL" clId="{25C97D6E-73B0-4140-96CD-2BA9D853D87A}" dt="2024-09-30T06:42:00.095" v="28428"/>
          <ac:spMkLst>
            <pc:docMk/>
            <pc:sldMk cId="2192105517" sldId="2147470803"/>
            <ac:spMk id="118" creationId="{56079419-82B2-82BD-6E2B-6AE8B6B29818}"/>
          </ac:spMkLst>
        </pc:spChg>
        <pc:spChg chg="mod">
          <ac:chgData name="Mathias Vercauteren" userId="fa5be325-c4b1-412f-aabb-20c14464bfb7" providerId="ADAL" clId="{25C97D6E-73B0-4140-96CD-2BA9D853D87A}" dt="2024-09-30T06:42:00.095" v="28428"/>
          <ac:spMkLst>
            <pc:docMk/>
            <pc:sldMk cId="2192105517" sldId="2147470803"/>
            <ac:spMk id="120" creationId="{3BDA05CB-79DF-9F1B-6C0A-866FFB11BF1B}"/>
          </ac:spMkLst>
        </pc:spChg>
        <pc:spChg chg="mod">
          <ac:chgData name="Mathias Vercauteren" userId="fa5be325-c4b1-412f-aabb-20c14464bfb7" providerId="ADAL" clId="{25C97D6E-73B0-4140-96CD-2BA9D853D87A}" dt="2024-09-30T06:42:00.095" v="28428"/>
          <ac:spMkLst>
            <pc:docMk/>
            <pc:sldMk cId="2192105517" sldId="2147470803"/>
            <ac:spMk id="123" creationId="{6CFB6853-E914-9FA4-FDC8-0E234D44E18F}"/>
          </ac:spMkLst>
        </pc:spChg>
        <pc:spChg chg="mod">
          <ac:chgData name="Mathias Vercauteren" userId="fa5be325-c4b1-412f-aabb-20c14464bfb7" providerId="ADAL" clId="{25C97D6E-73B0-4140-96CD-2BA9D853D87A}" dt="2024-09-30T06:42:00.095" v="28428"/>
          <ac:spMkLst>
            <pc:docMk/>
            <pc:sldMk cId="2192105517" sldId="2147470803"/>
            <ac:spMk id="126" creationId="{782A43EA-9E9A-7884-3997-C9845171EFB3}"/>
          </ac:spMkLst>
        </pc:spChg>
        <pc:spChg chg="mod">
          <ac:chgData name="Mathias Vercauteren" userId="fa5be325-c4b1-412f-aabb-20c14464bfb7" providerId="ADAL" clId="{25C97D6E-73B0-4140-96CD-2BA9D853D87A}" dt="2024-09-30T06:42:04.372" v="28430"/>
          <ac:spMkLst>
            <pc:docMk/>
            <pc:sldMk cId="2192105517" sldId="2147470803"/>
            <ac:spMk id="129" creationId="{2940739A-6365-356C-FD49-15F6DDD489D6}"/>
          </ac:spMkLst>
        </pc:spChg>
        <pc:spChg chg="mod">
          <ac:chgData name="Mathias Vercauteren" userId="fa5be325-c4b1-412f-aabb-20c14464bfb7" providerId="ADAL" clId="{25C97D6E-73B0-4140-96CD-2BA9D853D87A}" dt="2024-09-30T06:42:04.372" v="28430"/>
          <ac:spMkLst>
            <pc:docMk/>
            <pc:sldMk cId="2192105517" sldId="2147470803"/>
            <ac:spMk id="132" creationId="{942A8EA3-089C-4AB6-531F-57DC2D08AEEE}"/>
          </ac:spMkLst>
        </pc:spChg>
        <pc:spChg chg="mod">
          <ac:chgData name="Mathias Vercauteren" userId="fa5be325-c4b1-412f-aabb-20c14464bfb7" providerId="ADAL" clId="{25C97D6E-73B0-4140-96CD-2BA9D853D87A}" dt="2024-09-30T06:42:04.372" v="28430"/>
          <ac:spMkLst>
            <pc:docMk/>
            <pc:sldMk cId="2192105517" sldId="2147470803"/>
            <ac:spMk id="135" creationId="{0E7241D9-2990-6C42-58DC-D0C2DA6099A7}"/>
          </ac:spMkLst>
        </pc:spChg>
        <pc:grpChg chg="add mod">
          <ac:chgData name="Mathias Vercauteren" userId="fa5be325-c4b1-412f-aabb-20c14464bfb7" providerId="ADAL" clId="{25C97D6E-73B0-4140-96CD-2BA9D853D87A}" dt="2024-09-30T06:42:00.095" v="28428"/>
          <ac:grpSpMkLst>
            <pc:docMk/>
            <pc:sldMk cId="2192105517" sldId="2147470803"/>
            <ac:grpSpMk id="119" creationId="{AC208E85-2491-2142-DA93-5BA44EC59117}"/>
          </ac:grpSpMkLst>
        </pc:grpChg>
        <pc:grpChg chg="add mod">
          <ac:chgData name="Mathias Vercauteren" userId="fa5be325-c4b1-412f-aabb-20c14464bfb7" providerId="ADAL" clId="{25C97D6E-73B0-4140-96CD-2BA9D853D87A}" dt="2024-09-30T06:42:00.095" v="28428"/>
          <ac:grpSpMkLst>
            <pc:docMk/>
            <pc:sldMk cId="2192105517" sldId="2147470803"/>
            <ac:grpSpMk id="122" creationId="{B3B5F8CB-1CFD-C57B-6ED6-8DEFA4E7ACFC}"/>
          </ac:grpSpMkLst>
        </pc:grpChg>
        <pc:grpChg chg="add mod">
          <ac:chgData name="Mathias Vercauteren" userId="fa5be325-c4b1-412f-aabb-20c14464bfb7" providerId="ADAL" clId="{25C97D6E-73B0-4140-96CD-2BA9D853D87A}" dt="2024-09-30T06:42:00.095" v="28428"/>
          <ac:grpSpMkLst>
            <pc:docMk/>
            <pc:sldMk cId="2192105517" sldId="2147470803"/>
            <ac:grpSpMk id="125" creationId="{4CDB08E8-F1DC-4CEA-1002-D9A08E99549E}"/>
          </ac:grpSpMkLst>
        </pc:grpChg>
        <pc:grpChg chg="add mod">
          <ac:chgData name="Mathias Vercauteren" userId="fa5be325-c4b1-412f-aabb-20c14464bfb7" providerId="ADAL" clId="{25C97D6E-73B0-4140-96CD-2BA9D853D87A}" dt="2024-09-30T06:42:04.372" v="28430"/>
          <ac:grpSpMkLst>
            <pc:docMk/>
            <pc:sldMk cId="2192105517" sldId="2147470803"/>
            <ac:grpSpMk id="128" creationId="{F82E8B55-8A44-56CC-96EA-E7FCD395E471}"/>
          </ac:grpSpMkLst>
        </pc:grpChg>
        <pc:grpChg chg="add mod">
          <ac:chgData name="Mathias Vercauteren" userId="fa5be325-c4b1-412f-aabb-20c14464bfb7" providerId="ADAL" clId="{25C97D6E-73B0-4140-96CD-2BA9D853D87A}" dt="2024-09-30T06:42:04.372" v="28430"/>
          <ac:grpSpMkLst>
            <pc:docMk/>
            <pc:sldMk cId="2192105517" sldId="2147470803"/>
            <ac:grpSpMk id="131" creationId="{E0E9E003-C08B-D218-1E43-17A3274C57CA}"/>
          </ac:grpSpMkLst>
        </pc:grpChg>
        <pc:grpChg chg="add mod">
          <ac:chgData name="Mathias Vercauteren" userId="fa5be325-c4b1-412f-aabb-20c14464bfb7" providerId="ADAL" clId="{25C97D6E-73B0-4140-96CD-2BA9D853D87A}" dt="2024-09-30T06:42:04.372" v="28430"/>
          <ac:grpSpMkLst>
            <pc:docMk/>
            <pc:sldMk cId="2192105517" sldId="2147470803"/>
            <ac:grpSpMk id="134" creationId="{64C6FE61-48AD-E33F-F314-868ABE6FA683}"/>
          </ac:grpSpMkLst>
        </pc:grpChg>
        <pc:picChg chg="mod">
          <ac:chgData name="Mathias Vercauteren" userId="fa5be325-c4b1-412f-aabb-20c14464bfb7" providerId="ADAL" clId="{25C97D6E-73B0-4140-96CD-2BA9D853D87A}" dt="2024-09-30T06:42:00.095" v="28428"/>
          <ac:picMkLst>
            <pc:docMk/>
            <pc:sldMk cId="2192105517" sldId="2147470803"/>
            <ac:picMk id="121" creationId="{3A498369-AB23-2AF7-38C7-EAD3A94333BD}"/>
          </ac:picMkLst>
        </pc:picChg>
        <pc:picChg chg="mod">
          <ac:chgData name="Mathias Vercauteren" userId="fa5be325-c4b1-412f-aabb-20c14464bfb7" providerId="ADAL" clId="{25C97D6E-73B0-4140-96CD-2BA9D853D87A}" dt="2024-09-30T06:42:00.095" v="28428"/>
          <ac:picMkLst>
            <pc:docMk/>
            <pc:sldMk cId="2192105517" sldId="2147470803"/>
            <ac:picMk id="124" creationId="{1C23ABAD-5E03-C926-DD97-CCF0542D286F}"/>
          </ac:picMkLst>
        </pc:picChg>
        <pc:picChg chg="mod">
          <ac:chgData name="Mathias Vercauteren" userId="fa5be325-c4b1-412f-aabb-20c14464bfb7" providerId="ADAL" clId="{25C97D6E-73B0-4140-96CD-2BA9D853D87A}" dt="2024-09-30T06:42:00.095" v="28428"/>
          <ac:picMkLst>
            <pc:docMk/>
            <pc:sldMk cId="2192105517" sldId="2147470803"/>
            <ac:picMk id="127" creationId="{10E3F1B4-3779-05A9-8464-259199EF152D}"/>
          </ac:picMkLst>
        </pc:picChg>
        <pc:picChg chg="mod">
          <ac:chgData name="Mathias Vercauteren" userId="fa5be325-c4b1-412f-aabb-20c14464bfb7" providerId="ADAL" clId="{25C97D6E-73B0-4140-96CD-2BA9D853D87A}" dt="2024-09-30T06:42:04.372" v="28430"/>
          <ac:picMkLst>
            <pc:docMk/>
            <pc:sldMk cId="2192105517" sldId="2147470803"/>
            <ac:picMk id="130" creationId="{D7AD39E9-9BD7-FF6D-1D27-EEA3F4D95877}"/>
          </ac:picMkLst>
        </pc:picChg>
        <pc:picChg chg="mod">
          <ac:chgData name="Mathias Vercauteren" userId="fa5be325-c4b1-412f-aabb-20c14464bfb7" providerId="ADAL" clId="{25C97D6E-73B0-4140-96CD-2BA9D853D87A}" dt="2024-09-30T06:42:04.372" v="28430"/>
          <ac:picMkLst>
            <pc:docMk/>
            <pc:sldMk cId="2192105517" sldId="2147470803"/>
            <ac:picMk id="133" creationId="{E16B58FC-F02E-36CC-EBD8-EE0C4251B2BF}"/>
          </ac:picMkLst>
        </pc:picChg>
        <pc:picChg chg="mod">
          <ac:chgData name="Mathias Vercauteren" userId="fa5be325-c4b1-412f-aabb-20c14464bfb7" providerId="ADAL" clId="{25C97D6E-73B0-4140-96CD-2BA9D853D87A}" dt="2024-09-30T06:42:04.372" v="28430"/>
          <ac:picMkLst>
            <pc:docMk/>
            <pc:sldMk cId="2192105517" sldId="2147470803"/>
            <ac:picMk id="136" creationId="{230A1BD3-4EEC-0534-4128-642275E0BAC7}"/>
          </ac:picMkLst>
        </pc:picChg>
      </pc:sldChg>
      <pc:sldChg chg="addSp delSp modSp add mod modTransition delAnim">
        <pc:chgData name="Mathias Vercauteren" userId="fa5be325-c4b1-412f-aabb-20c14464bfb7" providerId="ADAL" clId="{25C97D6E-73B0-4140-96CD-2BA9D853D87A}" dt="2024-10-02T17:13:14.143" v="41813"/>
        <pc:sldMkLst>
          <pc:docMk/>
          <pc:sldMk cId="2240988648" sldId="2147470804"/>
        </pc:sldMkLst>
        <pc:spChg chg="mod">
          <ac:chgData name="Mathias Vercauteren" userId="fa5be325-c4b1-412f-aabb-20c14464bfb7" providerId="ADAL" clId="{25C97D6E-73B0-4140-96CD-2BA9D853D87A}" dt="2024-09-30T06:42:19.133" v="28436"/>
          <ac:spMkLst>
            <pc:docMk/>
            <pc:sldMk cId="2240988648" sldId="2147470804"/>
            <ac:spMk id="13" creationId="{F2C25451-C763-27F6-9289-28B4DE1F71D3}"/>
          </ac:spMkLst>
        </pc:spChg>
        <pc:spChg chg="mod">
          <ac:chgData name="Mathias Vercauteren" userId="fa5be325-c4b1-412f-aabb-20c14464bfb7" providerId="ADAL" clId="{25C97D6E-73B0-4140-96CD-2BA9D853D87A}" dt="2024-09-30T06:42:13.740" v="28434"/>
          <ac:spMkLst>
            <pc:docMk/>
            <pc:sldMk cId="2240988648" sldId="2147470804"/>
            <ac:spMk id="14" creationId="{0D606345-0C99-FEF7-D6BB-60C92E443E04}"/>
          </ac:spMkLst>
        </pc:spChg>
        <pc:spChg chg="del">
          <ac:chgData name="Mathias Vercauteren" userId="fa5be325-c4b1-412f-aabb-20c14464bfb7" providerId="ADAL" clId="{25C97D6E-73B0-4140-96CD-2BA9D853D87A}" dt="2024-09-30T06:42:26.580" v="28437" actId="478"/>
          <ac:spMkLst>
            <pc:docMk/>
            <pc:sldMk cId="2240988648" sldId="2147470804"/>
            <ac:spMk id="15" creationId="{9127ADB3-D1E3-9B26-1D37-A0CEEEEF9D05}"/>
          </ac:spMkLst>
        </pc:spChg>
        <pc:spChg chg="del">
          <ac:chgData name="Mathias Vercauteren" userId="fa5be325-c4b1-412f-aabb-20c14464bfb7" providerId="ADAL" clId="{25C97D6E-73B0-4140-96CD-2BA9D853D87A}" dt="2024-09-30T06:42:26.580" v="28437" actId="478"/>
          <ac:spMkLst>
            <pc:docMk/>
            <pc:sldMk cId="2240988648" sldId="2147470804"/>
            <ac:spMk id="16" creationId="{CC925394-D026-103A-F4C0-2909DE43D504}"/>
          </ac:spMkLst>
        </pc:spChg>
        <pc:spChg chg="del">
          <ac:chgData name="Mathias Vercauteren" userId="fa5be325-c4b1-412f-aabb-20c14464bfb7" providerId="ADAL" clId="{25C97D6E-73B0-4140-96CD-2BA9D853D87A}" dt="2024-09-30T06:42:26.580" v="28437" actId="478"/>
          <ac:spMkLst>
            <pc:docMk/>
            <pc:sldMk cId="2240988648" sldId="2147470804"/>
            <ac:spMk id="17" creationId="{9EAE6D96-1DDD-5FDD-6AB6-87A586A036D3}"/>
          </ac:spMkLst>
        </pc:spChg>
        <pc:spChg chg="del">
          <ac:chgData name="Mathias Vercauteren" userId="fa5be325-c4b1-412f-aabb-20c14464bfb7" providerId="ADAL" clId="{25C97D6E-73B0-4140-96CD-2BA9D853D87A}" dt="2024-09-30T06:42:26.580" v="28437" actId="478"/>
          <ac:spMkLst>
            <pc:docMk/>
            <pc:sldMk cId="2240988648" sldId="2147470804"/>
            <ac:spMk id="20" creationId="{09256607-A6E5-D7D8-F08B-520EFDB0C1FF}"/>
          </ac:spMkLst>
        </pc:spChg>
        <pc:spChg chg="del">
          <ac:chgData name="Mathias Vercauteren" userId="fa5be325-c4b1-412f-aabb-20c14464bfb7" providerId="ADAL" clId="{25C97D6E-73B0-4140-96CD-2BA9D853D87A}" dt="2024-09-30T06:42:26.580" v="28437" actId="478"/>
          <ac:spMkLst>
            <pc:docMk/>
            <pc:sldMk cId="2240988648" sldId="2147470804"/>
            <ac:spMk id="21" creationId="{170D5C91-C8AE-B049-A317-ECDE7AE13C2F}"/>
          </ac:spMkLst>
        </pc:spChg>
        <pc:spChg chg="del">
          <ac:chgData name="Mathias Vercauteren" userId="fa5be325-c4b1-412f-aabb-20c14464bfb7" providerId="ADAL" clId="{25C97D6E-73B0-4140-96CD-2BA9D853D87A}" dt="2024-09-30T06:42:26.580" v="28437" actId="478"/>
          <ac:spMkLst>
            <pc:docMk/>
            <pc:sldMk cId="2240988648" sldId="2147470804"/>
            <ac:spMk id="22" creationId="{034BAADF-6497-9B84-B27B-CD4999A9775C}"/>
          </ac:spMkLst>
        </pc:spChg>
        <pc:spChg chg="del">
          <ac:chgData name="Mathias Vercauteren" userId="fa5be325-c4b1-412f-aabb-20c14464bfb7" providerId="ADAL" clId="{25C97D6E-73B0-4140-96CD-2BA9D853D87A}" dt="2024-09-30T06:42:26.580" v="28437" actId="478"/>
          <ac:spMkLst>
            <pc:docMk/>
            <pc:sldMk cId="2240988648" sldId="2147470804"/>
            <ac:spMk id="23" creationId="{B8EEDB7B-12C5-11F5-4608-A03659412287}"/>
          </ac:spMkLst>
        </pc:spChg>
        <pc:spChg chg="del">
          <ac:chgData name="Mathias Vercauteren" userId="fa5be325-c4b1-412f-aabb-20c14464bfb7" providerId="ADAL" clId="{25C97D6E-73B0-4140-96CD-2BA9D853D87A}" dt="2024-09-30T06:42:26.580" v="28437" actId="478"/>
          <ac:spMkLst>
            <pc:docMk/>
            <pc:sldMk cId="2240988648" sldId="2147470804"/>
            <ac:spMk id="24" creationId="{693B2546-2E0D-F6E9-FDAB-D96A1621FD2A}"/>
          </ac:spMkLst>
        </pc:spChg>
        <pc:spChg chg="del">
          <ac:chgData name="Mathias Vercauteren" userId="fa5be325-c4b1-412f-aabb-20c14464bfb7" providerId="ADAL" clId="{25C97D6E-73B0-4140-96CD-2BA9D853D87A}" dt="2024-09-30T06:42:26.580" v="28437" actId="478"/>
          <ac:spMkLst>
            <pc:docMk/>
            <pc:sldMk cId="2240988648" sldId="2147470804"/>
            <ac:spMk id="25" creationId="{E77F03D2-BD0A-ED85-FBF1-796AC17901D2}"/>
          </ac:spMkLst>
        </pc:spChg>
        <pc:spChg chg="del">
          <ac:chgData name="Mathias Vercauteren" userId="fa5be325-c4b1-412f-aabb-20c14464bfb7" providerId="ADAL" clId="{25C97D6E-73B0-4140-96CD-2BA9D853D87A}" dt="2024-09-30T06:42:26.580" v="28437" actId="478"/>
          <ac:spMkLst>
            <pc:docMk/>
            <pc:sldMk cId="2240988648" sldId="2147470804"/>
            <ac:spMk id="26" creationId="{F390EDB6-FCC6-323C-73BC-10AC3FD4F008}"/>
          </ac:spMkLst>
        </pc:spChg>
        <pc:spChg chg="del">
          <ac:chgData name="Mathias Vercauteren" userId="fa5be325-c4b1-412f-aabb-20c14464bfb7" providerId="ADAL" clId="{25C97D6E-73B0-4140-96CD-2BA9D853D87A}" dt="2024-09-30T06:42:26.580" v="28437" actId="478"/>
          <ac:spMkLst>
            <pc:docMk/>
            <pc:sldMk cId="2240988648" sldId="2147470804"/>
            <ac:spMk id="27" creationId="{1D70E71B-06E3-A8F4-0D8A-FCD3865D0170}"/>
          </ac:spMkLst>
        </pc:spChg>
        <pc:spChg chg="del">
          <ac:chgData name="Mathias Vercauteren" userId="fa5be325-c4b1-412f-aabb-20c14464bfb7" providerId="ADAL" clId="{25C97D6E-73B0-4140-96CD-2BA9D853D87A}" dt="2024-09-30T06:42:26.580" v="28437" actId="478"/>
          <ac:spMkLst>
            <pc:docMk/>
            <pc:sldMk cId="2240988648" sldId="2147470804"/>
            <ac:spMk id="28" creationId="{4EA99B59-9AEE-12AD-5BCB-B83C9EE0939F}"/>
          </ac:spMkLst>
        </pc:spChg>
        <pc:spChg chg="del">
          <ac:chgData name="Mathias Vercauteren" userId="fa5be325-c4b1-412f-aabb-20c14464bfb7" providerId="ADAL" clId="{25C97D6E-73B0-4140-96CD-2BA9D853D87A}" dt="2024-09-30T06:42:26.580" v="28437" actId="478"/>
          <ac:spMkLst>
            <pc:docMk/>
            <pc:sldMk cId="2240988648" sldId="2147470804"/>
            <ac:spMk id="29" creationId="{4588A1D9-3F40-52AA-0B9A-DB1F7A906D32}"/>
          </ac:spMkLst>
        </pc:spChg>
        <pc:spChg chg="del">
          <ac:chgData name="Mathias Vercauteren" userId="fa5be325-c4b1-412f-aabb-20c14464bfb7" providerId="ADAL" clId="{25C97D6E-73B0-4140-96CD-2BA9D853D87A}" dt="2024-09-30T06:42:26.580" v="28437" actId="478"/>
          <ac:spMkLst>
            <pc:docMk/>
            <pc:sldMk cId="2240988648" sldId="2147470804"/>
            <ac:spMk id="30" creationId="{60CF4399-A8C6-FB10-F4D3-AD388E958DA8}"/>
          </ac:spMkLst>
        </pc:spChg>
        <pc:spChg chg="del">
          <ac:chgData name="Mathias Vercauteren" userId="fa5be325-c4b1-412f-aabb-20c14464bfb7" providerId="ADAL" clId="{25C97D6E-73B0-4140-96CD-2BA9D853D87A}" dt="2024-09-30T06:42:26.580" v="28437" actId="478"/>
          <ac:spMkLst>
            <pc:docMk/>
            <pc:sldMk cId="2240988648" sldId="2147470804"/>
            <ac:spMk id="31" creationId="{14356DD3-D67F-650C-923D-2960FB729D54}"/>
          </ac:spMkLst>
        </pc:spChg>
        <pc:spChg chg="del">
          <ac:chgData name="Mathias Vercauteren" userId="fa5be325-c4b1-412f-aabb-20c14464bfb7" providerId="ADAL" clId="{25C97D6E-73B0-4140-96CD-2BA9D853D87A}" dt="2024-09-30T06:42:26.580" v="28437" actId="478"/>
          <ac:spMkLst>
            <pc:docMk/>
            <pc:sldMk cId="2240988648" sldId="2147470804"/>
            <ac:spMk id="32" creationId="{883CD7C1-8405-F21A-1199-B10ACCFB2F34}"/>
          </ac:spMkLst>
        </pc:spChg>
        <pc:spChg chg="del">
          <ac:chgData name="Mathias Vercauteren" userId="fa5be325-c4b1-412f-aabb-20c14464bfb7" providerId="ADAL" clId="{25C97D6E-73B0-4140-96CD-2BA9D853D87A}" dt="2024-09-30T06:42:26.580" v="28437" actId="478"/>
          <ac:spMkLst>
            <pc:docMk/>
            <pc:sldMk cId="2240988648" sldId="2147470804"/>
            <ac:spMk id="33" creationId="{B493DF8C-2F73-9EB6-87EE-0DD78B8E2B26}"/>
          </ac:spMkLst>
        </pc:spChg>
        <pc:spChg chg="del">
          <ac:chgData name="Mathias Vercauteren" userId="fa5be325-c4b1-412f-aabb-20c14464bfb7" providerId="ADAL" clId="{25C97D6E-73B0-4140-96CD-2BA9D853D87A}" dt="2024-09-30T06:42:26.580" v="28437" actId="478"/>
          <ac:spMkLst>
            <pc:docMk/>
            <pc:sldMk cId="2240988648" sldId="2147470804"/>
            <ac:spMk id="34" creationId="{30F91A8C-F4E7-3C61-34BC-7AF17C071083}"/>
          </ac:spMkLst>
        </pc:spChg>
        <pc:spChg chg="del">
          <ac:chgData name="Mathias Vercauteren" userId="fa5be325-c4b1-412f-aabb-20c14464bfb7" providerId="ADAL" clId="{25C97D6E-73B0-4140-96CD-2BA9D853D87A}" dt="2024-09-30T06:42:26.580" v="28437" actId="478"/>
          <ac:spMkLst>
            <pc:docMk/>
            <pc:sldMk cId="2240988648" sldId="2147470804"/>
            <ac:spMk id="35" creationId="{1EEEC0B8-DEDB-D13E-4911-A9F12DB3B203}"/>
          </ac:spMkLst>
        </pc:spChg>
        <pc:spChg chg="del">
          <ac:chgData name="Mathias Vercauteren" userId="fa5be325-c4b1-412f-aabb-20c14464bfb7" providerId="ADAL" clId="{25C97D6E-73B0-4140-96CD-2BA9D853D87A}" dt="2024-09-30T06:42:26.580" v="28437" actId="478"/>
          <ac:spMkLst>
            <pc:docMk/>
            <pc:sldMk cId="2240988648" sldId="2147470804"/>
            <ac:spMk id="36" creationId="{0FE670D4-3831-98A2-F944-EA0D0F7E3994}"/>
          </ac:spMkLst>
        </pc:spChg>
        <pc:spChg chg="del">
          <ac:chgData name="Mathias Vercauteren" userId="fa5be325-c4b1-412f-aabb-20c14464bfb7" providerId="ADAL" clId="{25C97D6E-73B0-4140-96CD-2BA9D853D87A}" dt="2024-09-30T06:42:26.580" v="28437" actId="478"/>
          <ac:spMkLst>
            <pc:docMk/>
            <pc:sldMk cId="2240988648" sldId="2147470804"/>
            <ac:spMk id="37" creationId="{F11EE8C2-7A35-6EB4-3F31-FB0484ECC7C6}"/>
          </ac:spMkLst>
        </pc:spChg>
        <pc:spChg chg="del">
          <ac:chgData name="Mathias Vercauteren" userId="fa5be325-c4b1-412f-aabb-20c14464bfb7" providerId="ADAL" clId="{25C97D6E-73B0-4140-96CD-2BA9D853D87A}" dt="2024-09-30T06:42:26.580" v="28437" actId="478"/>
          <ac:spMkLst>
            <pc:docMk/>
            <pc:sldMk cId="2240988648" sldId="2147470804"/>
            <ac:spMk id="38" creationId="{6083E407-96A5-81F1-7E7D-CD20F26812DB}"/>
          </ac:spMkLst>
        </pc:spChg>
        <pc:spChg chg="add mod">
          <ac:chgData name="Mathias Vercauteren" userId="fa5be325-c4b1-412f-aabb-20c14464bfb7" providerId="ADAL" clId="{25C97D6E-73B0-4140-96CD-2BA9D853D87A}" dt="2024-09-30T06:42:26.815" v="28438"/>
          <ac:spMkLst>
            <pc:docMk/>
            <pc:sldMk cId="2240988648" sldId="2147470804"/>
            <ac:spMk id="39" creationId="{83D3D429-F2AB-33BF-32A2-A00AC9A67956}"/>
          </ac:spMkLst>
        </pc:spChg>
        <pc:spChg chg="add mod">
          <ac:chgData name="Mathias Vercauteren" userId="fa5be325-c4b1-412f-aabb-20c14464bfb7" providerId="ADAL" clId="{25C97D6E-73B0-4140-96CD-2BA9D853D87A}" dt="2024-09-30T06:42:26.815" v="28438"/>
          <ac:spMkLst>
            <pc:docMk/>
            <pc:sldMk cId="2240988648" sldId="2147470804"/>
            <ac:spMk id="40" creationId="{AC3529B8-CE63-7977-B0DF-ABE106B0D384}"/>
          </ac:spMkLst>
        </pc:spChg>
        <pc:spChg chg="add mod">
          <ac:chgData name="Mathias Vercauteren" userId="fa5be325-c4b1-412f-aabb-20c14464bfb7" providerId="ADAL" clId="{25C97D6E-73B0-4140-96CD-2BA9D853D87A}" dt="2024-09-30T06:42:26.815" v="28438"/>
          <ac:spMkLst>
            <pc:docMk/>
            <pc:sldMk cId="2240988648" sldId="2147470804"/>
            <ac:spMk id="41" creationId="{FE6390BF-DA1B-8437-0D8C-AAC59FE56A22}"/>
          </ac:spMkLst>
        </pc:spChg>
        <pc:spChg chg="add mod">
          <ac:chgData name="Mathias Vercauteren" userId="fa5be325-c4b1-412f-aabb-20c14464bfb7" providerId="ADAL" clId="{25C97D6E-73B0-4140-96CD-2BA9D853D87A}" dt="2024-09-30T06:42:26.815" v="28438"/>
          <ac:spMkLst>
            <pc:docMk/>
            <pc:sldMk cId="2240988648" sldId="2147470804"/>
            <ac:spMk id="42" creationId="{AD50569A-F383-F097-1DCC-B63A97A16D6D}"/>
          </ac:spMkLst>
        </pc:spChg>
        <pc:spChg chg="add mod">
          <ac:chgData name="Mathias Vercauteren" userId="fa5be325-c4b1-412f-aabb-20c14464bfb7" providerId="ADAL" clId="{25C97D6E-73B0-4140-96CD-2BA9D853D87A}" dt="2024-09-30T06:42:26.815" v="28438"/>
          <ac:spMkLst>
            <pc:docMk/>
            <pc:sldMk cId="2240988648" sldId="2147470804"/>
            <ac:spMk id="43" creationId="{F2C71E4C-1F63-2F04-357D-6BCC0B7F59BF}"/>
          </ac:spMkLst>
        </pc:spChg>
        <pc:spChg chg="add mod">
          <ac:chgData name="Mathias Vercauteren" userId="fa5be325-c4b1-412f-aabb-20c14464bfb7" providerId="ADAL" clId="{25C97D6E-73B0-4140-96CD-2BA9D853D87A}" dt="2024-09-30T06:42:26.815" v="28438"/>
          <ac:spMkLst>
            <pc:docMk/>
            <pc:sldMk cId="2240988648" sldId="2147470804"/>
            <ac:spMk id="44" creationId="{98AB6FA9-D1ED-9F28-C115-8BEF5837856C}"/>
          </ac:spMkLst>
        </pc:spChg>
        <pc:spChg chg="add mod">
          <ac:chgData name="Mathias Vercauteren" userId="fa5be325-c4b1-412f-aabb-20c14464bfb7" providerId="ADAL" clId="{25C97D6E-73B0-4140-96CD-2BA9D853D87A}" dt="2024-09-30T06:42:26.815" v="28438"/>
          <ac:spMkLst>
            <pc:docMk/>
            <pc:sldMk cId="2240988648" sldId="2147470804"/>
            <ac:spMk id="45" creationId="{145C283E-4D48-0F27-6156-828FF78665A5}"/>
          </ac:spMkLst>
        </pc:spChg>
        <pc:spChg chg="add mod">
          <ac:chgData name="Mathias Vercauteren" userId="fa5be325-c4b1-412f-aabb-20c14464bfb7" providerId="ADAL" clId="{25C97D6E-73B0-4140-96CD-2BA9D853D87A}" dt="2024-09-30T06:42:26.815" v="28438"/>
          <ac:spMkLst>
            <pc:docMk/>
            <pc:sldMk cId="2240988648" sldId="2147470804"/>
            <ac:spMk id="46" creationId="{BFE5444C-994B-F5CA-F95F-119338CE232B}"/>
          </ac:spMkLst>
        </pc:spChg>
        <pc:spChg chg="add mod">
          <ac:chgData name="Mathias Vercauteren" userId="fa5be325-c4b1-412f-aabb-20c14464bfb7" providerId="ADAL" clId="{25C97D6E-73B0-4140-96CD-2BA9D853D87A}" dt="2024-09-30T06:42:26.815" v="28438"/>
          <ac:spMkLst>
            <pc:docMk/>
            <pc:sldMk cId="2240988648" sldId="2147470804"/>
            <ac:spMk id="47" creationId="{EBAE3AC7-E9AC-C6E9-75F4-C09CFBC55836}"/>
          </ac:spMkLst>
        </pc:spChg>
        <pc:spChg chg="add mod">
          <ac:chgData name="Mathias Vercauteren" userId="fa5be325-c4b1-412f-aabb-20c14464bfb7" providerId="ADAL" clId="{25C97D6E-73B0-4140-96CD-2BA9D853D87A}" dt="2024-09-30T06:42:26.815" v="28438"/>
          <ac:spMkLst>
            <pc:docMk/>
            <pc:sldMk cId="2240988648" sldId="2147470804"/>
            <ac:spMk id="48" creationId="{7FF2DB44-6A32-EE46-2ED1-8F344368236A}"/>
          </ac:spMkLst>
        </pc:spChg>
        <pc:spChg chg="add mod">
          <ac:chgData name="Mathias Vercauteren" userId="fa5be325-c4b1-412f-aabb-20c14464bfb7" providerId="ADAL" clId="{25C97D6E-73B0-4140-96CD-2BA9D853D87A}" dt="2024-09-30T06:42:26.815" v="28438"/>
          <ac:spMkLst>
            <pc:docMk/>
            <pc:sldMk cId="2240988648" sldId="2147470804"/>
            <ac:spMk id="49" creationId="{F130C20A-0B23-5A0C-DD16-2E7AF6818E34}"/>
          </ac:spMkLst>
        </pc:spChg>
        <pc:spChg chg="add mod">
          <ac:chgData name="Mathias Vercauteren" userId="fa5be325-c4b1-412f-aabb-20c14464bfb7" providerId="ADAL" clId="{25C97D6E-73B0-4140-96CD-2BA9D853D87A}" dt="2024-09-30T06:42:26.815" v="28438"/>
          <ac:spMkLst>
            <pc:docMk/>
            <pc:sldMk cId="2240988648" sldId="2147470804"/>
            <ac:spMk id="50" creationId="{91D9934D-0D19-4709-44E4-555B8C958D79}"/>
          </ac:spMkLst>
        </pc:spChg>
        <pc:spChg chg="add mod">
          <ac:chgData name="Mathias Vercauteren" userId="fa5be325-c4b1-412f-aabb-20c14464bfb7" providerId="ADAL" clId="{25C97D6E-73B0-4140-96CD-2BA9D853D87A}" dt="2024-09-30T06:42:26.815" v="28438"/>
          <ac:spMkLst>
            <pc:docMk/>
            <pc:sldMk cId="2240988648" sldId="2147470804"/>
            <ac:spMk id="51" creationId="{2D193DD2-34C3-BCD8-E2D4-38D85BEE6573}"/>
          </ac:spMkLst>
        </pc:spChg>
        <pc:spChg chg="add mod">
          <ac:chgData name="Mathias Vercauteren" userId="fa5be325-c4b1-412f-aabb-20c14464bfb7" providerId="ADAL" clId="{25C97D6E-73B0-4140-96CD-2BA9D853D87A}" dt="2024-09-30T06:42:26.815" v="28438"/>
          <ac:spMkLst>
            <pc:docMk/>
            <pc:sldMk cId="2240988648" sldId="2147470804"/>
            <ac:spMk id="52" creationId="{2B371DC5-B0C0-7192-3556-1AA989CB4DCD}"/>
          </ac:spMkLst>
        </pc:spChg>
        <pc:spChg chg="add mod">
          <ac:chgData name="Mathias Vercauteren" userId="fa5be325-c4b1-412f-aabb-20c14464bfb7" providerId="ADAL" clId="{25C97D6E-73B0-4140-96CD-2BA9D853D87A}" dt="2024-09-30T06:42:26.815" v="28438"/>
          <ac:spMkLst>
            <pc:docMk/>
            <pc:sldMk cId="2240988648" sldId="2147470804"/>
            <ac:spMk id="53" creationId="{C9890E8B-92AC-2F47-2668-EE059BB7D161}"/>
          </ac:spMkLst>
        </pc:spChg>
        <pc:spChg chg="add mod">
          <ac:chgData name="Mathias Vercauteren" userId="fa5be325-c4b1-412f-aabb-20c14464bfb7" providerId="ADAL" clId="{25C97D6E-73B0-4140-96CD-2BA9D853D87A}" dt="2024-09-30T06:42:26.815" v="28438"/>
          <ac:spMkLst>
            <pc:docMk/>
            <pc:sldMk cId="2240988648" sldId="2147470804"/>
            <ac:spMk id="54" creationId="{485706E4-1CD8-D809-F153-091A08091932}"/>
          </ac:spMkLst>
        </pc:spChg>
        <pc:spChg chg="add mod">
          <ac:chgData name="Mathias Vercauteren" userId="fa5be325-c4b1-412f-aabb-20c14464bfb7" providerId="ADAL" clId="{25C97D6E-73B0-4140-96CD-2BA9D853D87A}" dt="2024-09-30T06:42:26.815" v="28438"/>
          <ac:spMkLst>
            <pc:docMk/>
            <pc:sldMk cId="2240988648" sldId="2147470804"/>
            <ac:spMk id="55" creationId="{173E4EE0-9FE5-C9AA-D9B3-35FEBC1704AF}"/>
          </ac:spMkLst>
        </pc:spChg>
        <pc:spChg chg="add mod">
          <ac:chgData name="Mathias Vercauteren" userId="fa5be325-c4b1-412f-aabb-20c14464bfb7" providerId="ADAL" clId="{25C97D6E-73B0-4140-96CD-2BA9D853D87A}" dt="2024-09-30T06:42:26.815" v="28438"/>
          <ac:spMkLst>
            <pc:docMk/>
            <pc:sldMk cId="2240988648" sldId="2147470804"/>
            <ac:spMk id="56" creationId="{CD5BD6BA-F359-923E-C252-E8FF2B30BB52}"/>
          </ac:spMkLst>
        </pc:spChg>
        <pc:spChg chg="add mod">
          <ac:chgData name="Mathias Vercauteren" userId="fa5be325-c4b1-412f-aabb-20c14464bfb7" providerId="ADAL" clId="{25C97D6E-73B0-4140-96CD-2BA9D853D87A}" dt="2024-09-30T06:42:26.815" v="28438"/>
          <ac:spMkLst>
            <pc:docMk/>
            <pc:sldMk cId="2240988648" sldId="2147470804"/>
            <ac:spMk id="57" creationId="{DF2A8935-BBAE-4651-F2D8-98F9D1DB3131}"/>
          </ac:spMkLst>
        </pc:spChg>
        <pc:spChg chg="add mod">
          <ac:chgData name="Mathias Vercauteren" userId="fa5be325-c4b1-412f-aabb-20c14464bfb7" providerId="ADAL" clId="{25C97D6E-73B0-4140-96CD-2BA9D853D87A}" dt="2024-09-30T06:42:26.815" v="28438"/>
          <ac:spMkLst>
            <pc:docMk/>
            <pc:sldMk cId="2240988648" sldId="2147470804"/>
            <ac:spMk id="58" creationId="{CA79D2AA-3F45-84B7-6D78-3962B4767B70}"/>
          </ac:spMkLst>
        </pc:spChg>
        <pc:spChg chg="add mod">
          <ac:chgData name="Mathias Vercauteren" userId="fa5be325-c4b1-412f-aabb-20c14464bfb7" providerId="ADAL" clId="{25C97D6E-73B0-4140-96CD-2BA9D853D87A}" dt="2024-09-30T06:42:26.815" v="28438"/>
          <ac:spMkLst>
            <pc:docMk/>
            <pc:sldMk cId="2240988648" sldId="2147470804"/>
            <ac:spMk id="59" creationId="{791AB395-10D7-CBAD-E51F-E7A1BE12147E}"/>
          </ac:spMkLst>
        </pc:spChg>
        <pc:spChg chg="add mod">
          <ac:chgData name="Mathias Vercauteren" userId="fa5be325-c4b1-412f-aabb-20c14464bfb7" providerId="ADAL" clId="{25C97D6E-73B0-4140-96CD-2BA9D853D87A}" dt="2024-09-30T06:42:26.815" v="28438"/>
          <ac:spMkLst>
            <pc:docMk/>
            <pc:sldMk cId="2240988648" sldId="2147470804"/>
            <ac:spMk id="60" creationId="{F44FAF5D-B88F-BA14-D77B-CD5FE8055173}"/>
          </ac:spMkLst>
        </pc:spChg>
        <pc:spChg chg="add mod">
          <ac:chgData name="Mathias Vercauteren" userId="fa5be325-c4b1-412f-aabb-20c14464bfb7" providerId="ADAL" clId="{25C97D6E-73B0-4140-96CD-2BA9D853D87A}" dt="2024-09-30T06:42:26.815" v="28438"/>
          <ac:spMkLst>
            <pc:docMk/>
            <pc:sldMk cId="2240988648" sldId="2147470804"/>
            <ac:spMk id="61" creationId="{D635EC48-928E-4D8C-F628-0AB91CAF25D2}"/>
          </ac:spMkLst>
        </pc:spChg>
        <pc:spChg chg="add mod">
          <ac:chgData name="Mathias Vercauteren" userId="fa5be325-c4b1-412f-aabb-20c14464bfb7" providerId="ADAL" clId="{25C97D6E-73B0-4140-96CD-2BA9D853D87A}" dt="2024-09-30T06:42:26.815" v="28438"/>
          <ac:spMkLst>
            <pc:docMk/>
            <pc:sldMk cId="2240988648" sldId="2147470804"/>
            <ac:spMk id="62" creationId="{F6EDA50C-BA0D-06D6-B031-03761006409D}"/>
          </ac:spMkLst>
        </pc:spChg>
        <pc:spChg chg="add mod">
          <ac:chgData name="Mathias Vercauteren" userId="fa5be325-c4b1-412f-aabb-20c14464bfb7" providerId="ADAL" clId="{25C97D6E-73B0-4140-96CD-2BA9D853D87A}" dt="2024-09-30T06:42:26.815" v="28438"/>
          <ac:spMkLst>
            <pc:docMk/>
            <pc:sldMk cId="2240988648" sldId="2147470804"/>
            <ac:spMk id="63" creationId="{E39CEF9F-11F8-C2D2-38BA-9A1A0340E8EF}"/>
          </ac:spMkLst>
        </pc:spChg>
        <pc:spChg chg="add mod">
          <ac:chgData name="Mathias Vercauteren" userId="fa5be325-c4b1-412f-aabb-20c14464bfb7" providerId="ADAL" clId="{25C97D6E-73B0-4140-96CD-2BA9D853D87A}" dt="2024-09-30T06:42:26.815" v="28438"/>
          <ac:spMkLst>
            <pc:docMk/>
            <pc:sldMk cId="2240988648" sldId="2147470804"/>
            <ac:spMk id="64" creationId="{3F0E6D35-54F4-B4A2-FBBB-381485785FE6}"/>
          </ac:spMkLst>
        </pc:spChg>
        <pc:spChg chg="add mod">
          <ac:chgData name="Mathias Vercauteren" userId="fa5be325-c4b1-412f-aabb-20c14464bfb7" providerId="ADAL" clId="{25C97D6E-73B0-4140-96CD-2BA9D853D87A}" dt="2024-09-30T06:42:26.815" v="28438"/>
          <ac:spMkLst>
            <pc:docMk/>
            <pc:sldMk cId="2240988648" sldId="2147470804"/>
            <ac:spMk id="65" creationId="{C23B4F32-8B21-41D1-40C5-CD58CC7D4B3B}"/>
          </ac:spMkLst>
        </pc:spChg>
        <pc:spChg chg="add mod">
          <ac:chgData name="Mathias Vercauteren" userId="fa5be325-c4b1-412f-aabb-20c14464bfb7" providerId="ADAL" clId="{25C97D6E-73B0-4140-96CD-2BA9D853D87A}" dt="2024-09-30T06:42:26.815" v="28438"/>
          <ac:spMkLst>
            <pc:docMk/>
            <pc:sldMk cId="2240988648" sldId="2147470804"/>
            <ac:spMk id="66" creationId="{B1FF050B-32B5-E646-F29E-5EC1DCA63A2F}"/>
          </ac:spMkLst>
        </pc:spChg>
        <pc:spChg chg="add mod">
          <ac:chgData name="Mathias Vercauteren" userId="fa5be325-c4b1-412f-aabb-20c14464bfb7" providerId="ADAL" clId="{25C97D6E-73B0-4140-96CD-2BA9D853D87A}" dt="2024-09-30T06:42:26.815" v="28438"/>
          <ac:spMkLst>
            <pc:docMk/>
            <pc:sldMk cId="2240988648" sldId="2147470804"/>
            <ac:spMk id="67" creationId="{B355A8EE-67FF-D78E-8BC6-760A61A3A1DA}"/>
          </ac:spMkLst>
        </pc:spChg>
        <pc:spChg chg="add mod">
          <ac:chgData name="Mathias Vercauteren" userId="fa5be325-c4b1-412f-aabb-20c14464bfb7" providerId="ADAL" clId="{25C97D6E-73B0-4140-96CD-2BA9D853D87A}" dt="2024-09-30T06:42:26.815" v="28438"/>
          <ac:spMkLst>
            <pc:docMk/>
            <pc:sldMk cId="2240988648" sldId="2147470804"/>
            <ac:spMk id="68" creationId="{4FAE74AF-D662-F78F-8D75-EF37CF5BB0FA}"/>
          </ac:spMkLst>
        </pc:spChg>
        <pc:spChg chg="add mod">
          <ac:chgData name="Mathias Vercauteren" userId="fa5be325-c4b1-412f-aabb-20c14464bfb7" providerId="ADAL" clId="{25C97D6E-73B0-4140-96CD-2BA9D853D87A}" dt="2024-09-30T06:42:26.815" v="28438"/>
          <ac:spMkLst>
            <pc:docMk/>
            <pc:sldMk cId="2240988648" sldId="2147470804"/>
            <ac:spMk id="69" creationId="{57A16B30-857E-2E2E-CF76-985D457837D9}"/>
          </ac:spMkLst>
        </pc:spChg>
        <pc:spChg chg="add mod">
          <ac:chgData name="Mathias Vercauteren" userId="fa5be325-c4b1-412f-aabb-20c14464bfb7" providerId="ADAL" clId="{25C97D6E-73B0-4140-96CD-2BA9D853D87A}" dt="2024-09-30T06:42:26.815" v="28438"/>
          <ac:spMkLst>
            <pc:docMk/>
            <pc:sldMk cId="2240988648" sldId="2147470804"/>
            <ac:spMk id="70" creationId="{E14E02AC-E9CF-64B8-6FAE-48552E52A21F}"/>
          </ac:spMkLst>
        </pc:spChg>
        <pc:spChg chg="add mod">
          <ac:chgData name="Mathias Vercauteren" userId="fa5be325-c4b1-412f-aabb-20c14464bfb7" providerId="ADAL" clId="{25C97D6E-73B0-4140-96CD-2BA9D853D87A}" dt="2024-09-30T06:42:26.815" v="28438"/>
          <ac:spMkLst>
            <pc:docMk/>
            <pc:sldMk cId="2240988648" sldId="2147470804"/>
            <ac:spMk id="71" creationId="{EF7C2505-A021-E824-74FE-157DD9004C01}"/>
          </ac:spMkLst>
        </pc:spChg>
        <pc:spChg chg="add mod">
          <ac:chgData name="Mathias Vercauteren" userId="fa5be325-c4b1-412f-aabb-20c14464bfb7" providerId="ADAL" clId="{25C97D6E-73B0-4140-96CD-2BA9D853D87A}" dt="2024-09-30T06:42:26.815" v="28438"/>
          <ac:spMkLst>
            <pc:docMk/>
            <pc:sldMk cId="2240988648" sldId="2147470804"/>
            <ac:spMk id="72" creationId="{A99F600E-947B-16EC-462E-6335384E20E7}"/>
          </ac:spMkLst>
        </pc:spChg>
        <pc:spChg chg="add mod">
          <ac:chgData name="Mathias Vercauteren" userId="fa5be325-c4b1-412f-aabb-20c14464bfb7" providerId="ADAL" clId="{25C97D6E-73B0-4140-96CD-2BA9D853D87A}" dt="2024-09-30T06:42:26.815" v="28438"/>
          <ac:spMkLst>
            <pc:docMk/>
            <pc:sldMk cId="2240988648" sldId="2147470804"/>
            <ac:spMk id="73" creationId="{FA8EA8C9-B07B-ED51-4C69-BFEF8E8E950A}"/>
          </ac:spMkLst>
        </pc:spChg>
        <pc:spChg chg="add mod">
          <ac:chgData name="Mathias Vercauteren" userId="fa5be325-c4b1-412f-aabb-20c14464bfb7" providerId="ADAL" clId="{25C97D6E-73B0-4140-96CD-2BA9D853D87A}" dt="2024-09-30T06:42:26.815" v="28438"/>
          <ac:spMkLst>
            <pc:docMk/>
            <pc:sldMk cId="2240988648" sldId="2147470804"/>
            <ac:spMk id="74" creationId="{486627A6-6A26-EC4A-79C1-8208CAB6FD77}"/>
          </ac:spMkLst>
        </pc:spChg>
        <pc:spChg chg="add mod">
          <ac:chgData name="Mathias Vercauteren" userId="fa5be325-c4b1-412f-aabb-20c14464bfb7" providerId="ADAL" clId="{25C97D6E-73B0-4140-96CD-2BA9D853D87A}" dt="2024-09-30T06:42:26.815" v="28438"/>
          <ac:spMkLst>
            <pc:docMk/>
            <pc:sldMk cId="2240988648" sldId="2147470804"/>
            <ac:spMk id="75" creationId="{053608F2-4DA8-7E93-ECF7-21D3CF7F4D96}"/>
          </ac:spMkLst>
        </pc:spChg>
        <pc:spChg chg="add mod">
          <ac:chgData name="Mathias Vercauteren" userId="fa5be325-c4b1-412f-aabb-20c14464bfb7" providerId="ADAL" clId="{25C97D6E-73B0-4140-96CD-2BA9D853D87A}" dt="2024-09-30T06:42:26.815" v="28438"/>
          <ac:spMkLst>
            <pc:docMk/>
            <pc:sldMk cId="2240988648" sldId="2147470804"/>
            <ac:spMk id="76" creationId="{CA861493-2820-105B-DE37-E5A6F10B4AA8}"/>
          </ac:spMkLst>
        </pc:spChg>
        <pc:spChg chg="add mod">
          <ac:chgData name="Mathias Vercauteren" userId="fa5be325-c4b1-412f-aabb-20c14464bfb7" providerId="ADAL" clId="{25C97D6E-73B0-4140-96CD-2BA9D853D87A}" dt="2024-09-30T06:42:26.815" v="28438"/>
          <ac:spMkLst>
            <pc:docMk/>
            <pc:sldMk cId="2240988648" sldId="2147470804"/>
            <ac:spMk id="77" creationId="{4C922AA1-9379-0566-1527-33663D40F13A}"/>
          </ac:spMkLst>
        </pc:spChg>
        <pc:spChg chg="add mod">
          <ac:chgData name="Mathias Vercauteren" userId="fa5be325-c4b1-412f-aabb-20c14464bfb7" providerId="ADAL" clId="{25C97D6E-73B0-4140-96CD-2BA9D853D87A}" dt="2024-09-30T06:42:26.815" v="28438"/>
          <ac:spMkLst>
            <pc:docMk/>
            <pc:sldMk cId="2240988648" sldId="2147470804"/>
            <ac:spMk id="78" creationId="{5C87A342-AF17-13B1-9A42-747F21315C1B}"/>
          </ac:spMkLst>
        </pc:spChg>
        <pc:spChg chg="add mod">
          <ac:chgData name="Mathias Vercauteren" userId="fa5be325-c4b1-412f-aabb-20c14464bfb7" providerId="ADAL" clId="{25C97D6E-73B0-4140-96CD-2BA9D853D87A}" dt="2024-09-30T06:42:26.815" v="28438"/>
          <ac:spMkLst>
            <pc:docMk/>
            <pc:sldMk cId="2240988648" sldId="2147470804"/>
            <ac:spMk id="79" creationId="{24C3EC2D-C07A-A740-F206-59720B569493}"/>
          </ac:spMkLst>
        </pc:spChg>
        <pc:spChg chg="add mod">
          <ac:chgData name="Mathias Vercauteren" userId="fa5be325-c4b1-412f-aabb-20c14464bfb7" providerId="ADAL" clId="{25C97D6E-73B0-4140-96CD-2BA9D853D87A}" dt="2024-09-30T06:42:26.815" v="28438"/>
          <ac:spMkLst>
            <pc:docMk/>
            <pc:sldMk cId="2240988648" sldId="2147470804"/>
            <ac:spMk id="80" creationId="{3537C3F4-7006-5334-AA85-BCA7FAE3865C}"/>
          </ac:spMkLst>
        </pc:spChg>
        <pc:spChg chg="add mod">
          <ac:chgData name="Mathias Vercauteren" userId="fa5be325-c4b1-412f-aabb-20c14464bfb7" providerId="ADAL" clId="{25C97D6E-73B0-4140-96CD-2BA9D853D87A}" dt="2024-09-30T06:42:26.815" v="28438"/>
          <ac:spMkLst>
            <pc:docMk/>
            <pc:sldMk cId="2240988648" sldId="2147470804"/>
            <ac:spMk id="81" creationId="{814AF617-4E9D-8DCF-19B0-EA3DA2316881}"/>
          </ac:spMkLst>
        </pc:spChg>
        <pc:spChg chg="add mod">
          <ac:chgData name="Mathias Vercauteren" userId="fa5be325-c4b1-412f-aabb-20c14464bfb7" providerId="ADAL" clId="{25C97D6E-73B0-4140-96CD-2BA9D853D87A}" dt="2024-09-30T06:42:26.815" v="28438"/>
          <ac:spMkLst>
            <pc:docMk/>
            <pc:sldMk cId="2240988648" sldId="2147470804"/>
            <ac:spMk id="82" creationId="{85BA266E-9BE0-DB82-1B60-9FF4E4FE2F76}"/>
          </ac:spMkLst>
        </pc:spChg>
        <pc:spChg chg="add mod">
          <ac:chgData name="Mathias Vercauteren" userId="fa5be325-c4b1-412f-aabb-20c14464bfb7" providerId="ADAL" clId="{25C97D6E-73B0-4140-96CD-2BA9D853D87A}" dt="2024-09-30T06:42:26.815" v="28438"/>
          <ac:spMkLst>
            <pc:docMk/>
            <pc:sldMk cId="2240988648" sldId="2147470804"/>
            <ac:spMk id="83" creationId="{A1456112-16EA-FDE0-30AD-9A3DFB5A876F}"/>
          </ac:spMkLst>
        </pc:spChg>
        <pc:spChg chg="add mod">
          <ac:chgData name="Mathias Vercauteren" userId="fa5be325-c4b1-412f-aabb-20c14464bfb7" providerId="ADAL" clId="{25C97D6E-73B0-4140-96CD-2BA9D853D87A}" dt="2024-09-30T06:42:26.815" v="28438"/>
          <ac:spMkLst>
            <pc:docMk/>
            <pc:sldMk cId="2240988648" sldId="2147470804"/>
            <ac:spMk id="84" creationId="{4F375753-1EB5-25DC-358E-4852BE4DD66D}"/>
          </ac:spMkLst>
        </pc:spChg>
        <pc:spChg chg="mod">
          <ac:chgData name="Mathias Vercauteren" userId="fa5be325-c4b1-412f-aabb-20c14464bfb7" providerId="ADAL" clId="{25C97D6E-73B0-4140-96CD-2BA9D853D87A}" dt="2024-09-30T06:42:26.815" v="28438"/>
          <ac:spMkLst>
            <pc:docMk/>
            <pc:sldMk cId="2240988648" sldId="2147470804"/>
            <ac:spMk id="86" creationId="{60542148-2BCD-B53B-2AC3-1D1432F92624}"/>
          </ac:spMkLst>
        </pc:spChg>
        <pc:spChg chg="mod">
          <ac:chgData name="Mathias Vercauteren" userId="fa5be325-c4b1-412f-aabb-20c14464bfb7" providerId="ADAL" clId="{25C97D6E-73B0-4140-96CD-2BA9D853D87A}" dt="2024-09-30T06:42:26.815" v="28438"/>
          <ac:spMkLst>
            <pc:docMk/>
            <pc:sldMk cId="2240988648" sldId="2147470804"/>
            <ac:spMk id="89" creationId="{4A982AF6-5865-0D30-6B5C-469A916D71FB}"/>
          </ac:spMkLst>
        </pc:spChg>
        <pc:spChg chg="mod">
          <ac:chgData name="Mathias Vercauteren" userId="fa5be325-c4b1-412f-aabb-20c14464bfb7" providerId="ADAL" clId="{25C97D6E-73B0-4140-96CD-2BA9D853D87A}" dt="2024-09-30T06:42:26.815" v="28438"/>
          <ac:spMkLst>
            <pc:docMk/>
            <pc:sldMk cId="2240988648" sldId="2147470804"/>
            <ac:spMk id="92" creationId="{06C9666A-ADFA-D758-FADA-839468D9F6CD}"/>
          </ac:spMkLst>
        </pc:spChg>
        <pc:spChg chg="del">
          <ac:chgData name="Mathias Vercauteren" userId="fa5be325-c4b1-412f-aabb-20c14464bfb7" providerId="ADAL" clId="{25C97D6E-73B0-4140-96CD-2BA9D853D87A}" dt="2024-09-30T06:42:26.580" v="28437" actId="478"/>
          <ac:spMkLst>
            <pc:docMk/>
            <pc:sldMk cId="2240988648" sldId="2147470804"/>
            <ac:spMk id="95" creationId="{26C5146C-B16F-ADBF-C36D-92330C5052E7}"/>
          </ac:spMkLst>
        </pc:spChg>
        <pc:spChg chg="del">
          <ac:chgData name="Mathias Vercauteren" userId="fa5be325-c4b1-412f-aabb-20c14464bfb7" providerId="ADAL" clId="{25C97D6E-73B0-4140-96CD-2BA9D853D87A}" dt="2024-09-30T06:42:26.580" v="28437" actId="478"/>
          <ac:spMkLst>
            <pc:docMk/>
            <pc:sldMk cId="2240988648" sldId="2147470804"/>
            <ac:spMk id="96" creationId="{DACC1822-FB49-7ED0-77B7-8815446A04DA}"/>
          </ac:spMkLst>
        </pc:spChg>
        <pc:spChg chg="del">
          <ac:chgData name="Mathias Vercauteren" userId="fa5be325-c4b1-412f-aabb-20c14464bfb7" providerId="ADAL" clId="{25C97D6E-73B0-4140-96CD-2BA9D853D87A}" dt="2024-09-30T06:42:26.580" v="28437" actId="478"/>
          <ac:spMkLst>
            <pc:docMk/>
            <pc:sldMk cId="2240988648" sldId="2147470804"/>
            <ac:spMk id="97" creationId="{E9502E66-2CC5-DD22-F326-BD1D3E77690A}"/>
          </ac:spMkLst>
        </pc:spChg>
        <pc:spChg chg="del">
          <ac:chgData name="Mathias Vercauteren" userId="fa5be325-c4b1-412f-aabb-20c14464bfb7" providerId="ADAL" clId="{25C97D6E-73B0-4140-96CD-2BA9D853D87A}" dt="2024-09-30T06:42:26.580" v="28437" actId="478"/>
          <ac:spMkLst>
            <pc:docMk/>
            <pc:sldMk cId="2240988648" sldId="2147470804"/>
            <ac:spMk id="98" creationId="{5CD1C44D-92DA-B473-5BE8-59459E1D3FDB}"/>
          </ac:spMkLst>
        </pc:spChg>
        <pc:spChg chg="del">
          <ac:chgData name="Mathias Vercauteren" userId="fa5be325-c4b1-412f-aabb-20c14464bfb7" providerId="ADAL" clId="{25C97D6E-73B0-4140-96CD-2BA9D853D87A}" dt="2024-09-30T06:42:26.580" v="28437" actId="478"/>
          <ac:spMkLst>
            <pc:docMk/>
            <pc:sldMk cId="2240988648" sldId="2147470804"/>
            <ac:spMk id="99" creationId="{F90FE1B4-F0AE-221A-8001-7D956537D3DC}"/>
          </ac:spMkLst>
        </pc:spChg>
        <pc:spChg chg="del">
          <ac:chgData name="Mathias Vercauteren" userId="fa5be325-c4b1-412f-aabb-20c14464bfb7" providerId="ADAL" clId="{25C97D6E-73B0-4140-96CD-2BA9D853D87A}" dt="2024-09-30T06:42:26.580" v="28437" actId="478"/>
          <ac:spMkLst>
            <pc:docMk/>
            <pc:sldMk cId="2240988648" sldId="2147470804"/>
            <ac:spMk id="100" creationId="{09ACC680-0851-03DA-F95A-84C03DA87E10}"/>
          </ac:spMkLst>
        </pc:spChg>
        <pc:spChg chg="del">
          <ac:chgData name="Mathias Vercauteren" userId="fa5be325-c4b1-412f-aabb-20c14464bfb7" providerId="ADAL" clId="{25C97D6E-73B0-4140-96CD-2BA9D853D87A}" dt="2024-09-30T06:42:26.580" v="28437" actId="478"/>
          <ac:spMkLst>
            <pc:docMk/>
            <pc:sldMk cId="2240988648" sldId="2147470804"/>
            <ac:spMk id="101" creationId="{2A1C1C4E-70F2-C574-1EA4-3C7175A25B9E}"/>
          </ac:spMkLst>
        </pc:spChg>
        <pc:spChg chg="del">
          <ac:chgData name="Mathias Vercauteren" userId="fa5be325-c4b1-412f-aabb-20c14464bfb7" providerId="ADAL" clId="{25C97D6E-73B0-4140-96CD-2BA9D853D87A}" dt="2024-09-30T06:42:26.580" v="28437" actId="478"/>
          <ac:spMkLst>
            <pc:docMk/>
            <pc:sldMk cId="2240988648" sldId="2147470804"/>
            <ac:spMk id="102" creationId="{6F0AD4C6-A867-0D3B-AA37-D39FE413AD81}"/>
          </ac:spMkLst>
        </pc:spChg>
        <pc:spChg chg="del">
          <ac:chgData name="Mathias Vercauteren" userId="fa5be325-c4b1-412f-aabb-20c14464bfb7" providerId="ADAL" clId="{25C97D6E-73B0-4140-96CD-2BA9D853D87A}" dt="2024-09-30T06:42:26.580" v="28437" actId="478"/>
          <ac:spMkLst>
            <pc:docMk/>
            <pc:sldMk cId="2240988648" sldId="2147470804"/>
            <ac:spMk id="103" creationId="{A915A358-F355-5FAA-E112-BBFE813F982F}"/>
          </ac:spMkLst>
        </pc:spChg>
        <pc:spChg chg="del">
          <ac:chgData name="Mathias Vercauteren" userId="fa5be325-c4b1-412f-aabb-20c14464bfb7" providerId="ADAL" clId="{25C97D6E-73B0-4140-96CD-2BA9D853D87A}" dt="2024-09-30T06:42:26.580" v="28437" actId="478"/>
          <ac:spMkLst>
            <pc:docMk/>
            <pc:sldMk cId="2240988648" sldId="2147470804"/>
            <ac:spMk id="104" creationId="{264D668B-B484-BF0A-9469-FB62DBC408BB}"/>
          </ac:spMkLst>
        </pc:spChg>
        <pc:spChg chg="del">
          <ac:chgData name="Mathias Vercauteren" userId="fa5be325-c4b1-412f-aabb-20c14464bfb7" providerId="ADAL" clId="{25C97D6E-73B0-4140-96CD-2BA9D853D87A}" dt="2024-09-30T06:42:26.580" v="28437" actId="478"/>
          <ac:spMkLst>
            <pc:docMk/>
            <pc:sldMk cId="2240988648" sldId="2147470804"/>
            <ac:spMk id="105" creationId="{2E140417-17E0-C8AB-A3C3-5A6FFDD2A836}"/>
          </ac:spMkLst>
        </pc:spChg>
        <pc:spChg chg="del">
          <ac:chgData name="Mathias Vercauteren" userId="fa5be325-c4b1-412f-aabb-20c14464bfb7" providerId="ADAL" clId="{25C97D6E-73B0-4140-96CD-2BA9D853D87A}" dt="2024-09-30T06:42:26.580" v="28437" actId="478"/>
          <ac:spMkLst>
            <pc:docMk/>
            <pc:sldMk cId="2240988648" sldId="2147470804"/>
            <ac:spMk id="106" creationId="{063DEE15-9EC1-80A9-26D8-7F1F1A3094DB}"/>
          </ac:spMkLst>
        </pc:spChg>
        <pc:spChg chg="del">
          <ac:chgData name="Mathias Vercauteren" userId="fa5be325-c4b1-412f-aabb-20c14464bfb7" providerId="ADAL" clId="{25C97D6E-73B0-4140-96CD-2BA9D853D87A}" dt="2024-09-30T06:42:26.580" v="28437" actId="478"/>
          <ac:spMkLst>
            <pc:docMk/>
            <pc:sldMk cId="2240988648" sldId="2147470804"/>
            <ac:spMk id="107" creationId="{B7E2B20E-4D58-AE74-377C-94B511B524F7}"/>
          </ac:spMkLst>
        </pc:spChg>
        <pc:spChg chg="del">
          <ac:chgData name="Mathias Vercauteren" userId="fa5be325-c4b1-412f-aabb-20c14464bfb7" providerId="ADAL" clId="{25C97D6E-73B0-4140-96CD-2BA9D853D87A}" dt="2024-09-30T06:42:26.580" v="28437" actId="478"/>
          <ac:spMkLst>
            <pc:docMk/>
            <pc:sldMk cId="2240988648" sldId="2147470804"/>
            <ac:spMk id="108" creationId="{316AF6E8-7BC9-7C5A-FCED-3060B841C7D6}"/>
          </ac:spMkLst>
        </pc:spChg>
        <pc:spChg chg="del">
          <ac:chgData name="Mathias Vercauteren" userId="fa5be325-c4b1-412f-aabb-20c14464bfb7" providerId="ADAL" clId="{25C97D6E-73B0-4140-96CD-2BA9D853D87A}" dt="2024-09-30T06:42:26.580" v="28437" actId="478"/>
          <ac:spMkLst>
            <pc:docMk/>
            <pc:sldMk cId="2240988648" sldId="2147470804"/>
            <ac:spMk id="109" creationId="{DD10CD3D-8EB8-D146-C50A-E4C4B64BC087}"/>
          </ac:spMkLst>
        </pc:spChg>
        <pc:spChg chg="del">
          <ac:chgData name="Mathias Vercauteren" userId="fa5be325-c4b1-412f-aabb-20c14464bfb7" providerId="ADAL" clId="{25C97D6E-73B0-4140-96CD-2BA9D853D87A}" dt="2024-09-30T06:42:26.580" v="28437" actId="478"/>
          <ac:spMkLst>
            <pc:docMk/>
            <pc:sldMk cId="2240988648" sldId="2147470804"/>
            <ac:spMk id="110" creationId="{61B99493-FC5D-C196-E0EF-32219CD207CE}"/>
          </ac:spMkLst>
        </pc:spChg>
        <pc:spChg chg="del">
          <ac:chgData name="Mathias Vercauteren" userId="fa5be325-c4b1-412f-aabb-20c14464bfb7" providerId="ADAL" clId="{25C97D6E-73B0-4140-96CD-2BA9D853D87A}" dt="2024-09-30T06:42:26.580" v="28437" actId="478"/>
          <ac:spMkLst>
            <pc:docMk/>
            <pc:sldMk cId="2240988648" sldId="2147470804"/>
            <ac:spMk id="111" creationId="{FED13C28-EE73-D3F4-707D-AD4432C55746}"/>
          </ac:spMkLst>
        </pc:spChg>
        <pc:spChg chg="del">
          <ac:chgData name="Mathias Vercauteren" userId="fa5be325-c4b1-412f-aabb-20c14464bfb7" providerId="ADAL" clId="{25C97D6E-73B0-4140-96CD-2BA9D853D87A}" dt="2024-09-30T06:42:26.580" v="28437" actId="478"/>
          <ac:spMkLst>
            <pc:docMk/>
            <pc:sldMk cId="2240988648" sldId="2147470804"/>
            <ac:spMk id="112" creationId="{AF946552-A58E-5F39-A19D-1018ED0CDBA6}"/>
          </ac:spMkLst>
        </pc:spChg>
        <pc:spChg chg="del">
          <ac:chgData name="Mathias Vercauteren" userId="fa5be325-c4b1-412f-aabb-20c14464bfb7" providerId="ADAL" clId="{25C97D6E-73B0-4140-96CD-2BA9D853D87A}" dt="2024-09-30T06:42:26.580" v="28437" actId="478"/>
          <ac:spMkLst>
            <pc:docMk/>
            <pc:sldMk cId="2240988648" sldId="2147470804"/>
            <ac:spMk id="113" creationId="{D63C4473-43A4-2190-9E91-0FC232E92FC6}"/>
          </ac:spMkLst>
        </pc:spChg>
        <pc:spChg chg="del">
          <ac:chgData name="Mathias Vercauteren" userId="fa5be325-c4b1-412f-aabb-20c14464bfb7" providerId="ADAL" clId="{25C97D6E-73B0-4140-96CD-2BA9D853D87A}" dt="2024-09-30T06:42:26.580" v="28437" actId="478"/>
          <ac:spMkLst>
            <pc:docMk/>
            <pc:sldMk cId="2240988648" sldId="2147470804"/>
            <ac:spMk id="114" creationId="{19B16544-3296-5CB8-4638-A517B0D448B1}"/>
          </ac:spMkLst>
        </pc:spChg>
        <pc:spChg chg="del">
          <ac:chgData name="Mathias Vercauteren" userId="fa5be325-c4b1-412f-aabb-20c14464bfb7" providerId="ADAL" clId="{25C97D6E-73B0-4140-96CD-2BA9D853D87A}" dt="2024-09-30T06:42:26.580" v="28437" actId="478"/>
          <ac:spMkLst>
            <pc:docMk/>
            <pc:sldMk cId="2240988648" sldId="2147470804"/>
            <ac:spMk id="115" creationId="{C94604B9-013A-BA74-E10C-4CF1144DAF53}"/>
          </ac:spMkLst>
        </pc:spChg>
        <pc:spChg chg="del">
          <ac:chgData name="Mathias Vercauteren" userId="fa5be325-c4b1-412f-aabb-20c14464bfb7" providerId="ADAL" clId="{25C97D6E-73B0-4140-96CD-2BA9D853D87A}" dt="2024-09-30T06:42:26.580" v="28437" actId="478"/>
          <ac:spMkLst>
            <pc:docMk/>
            <pc:sldMk cId="2240988648" sldId="2147470804"/>
            <ac:spMk id="116" creationId="{9E640508-5DED-DBAD-A00E-CB37681E80E8}"/>
          </ac:spMkLst>
        </pc:spChg>
        <pc:spChg chg="del">
          <ac:chgData name="Mathias Vercauteren" userId="fa5be325-c4b1-412f-aabb-20c14464bfb7" providerId="ADAL" clId="{25C97D6E-73B0-4140-96CD-2BA9D853D87A}" dt="2024-09-30T06:42:26.580" v="28437" actId="478"/>
          <ac:spMkLst>
            <pc:docMk/>
            <pc:sldMk cId="2240988648" sldId="2147470804"/>
            <ac:spMk id="117" creationId="{0F3F4AB3-8F4C-B3A0-869C-31531DA161A6}"/>
          </ac:spMkLst>
        </pc:spChg>
        <pc:spChg chg="del">
          <ac:chgData name="Mathias Vercauteren" userId="fa5be325-c4b1-412f-aabb-20c14464bfb7" providerId="ADAL" clId="{25C97D6E-73B0-4140-96CD-2BA9D853D87A}" dt="2024-09-30T06:42:26.580" v="28437" actId="478"/>
          <ac:spMkLst>
            <pc:docMk/>
            <pc:sldMk cId="2240988648" sldId="2147470804"/>
            <ac:spMk id="118" creationId="{56079419-82B2-82BD-6E2B-6AE8B6B29818}"/>
          </ac:spMkLst>
        </pc:spChg>
        <pc:grpChg chg="add mod">
          <ac:chgData name="Mathias Vercauteren" userId="fa5be325-c4b1-412f-aabb-20c14464bfb7" providerId="ADAL" clId="{25C97D6E-73B0-4140-96CD-2BA9D853D87A}" dt="2024-09-30T06:42:26.815" v="28438"/>
          <ac:grpSpMkLst>
            <pc:docMk/>
            <pc:sldMk cId="2240988648" sldId="2147470804"/>
            <ac:grpSpMk id="85" creationId="{9DAD525B-82E8-5A2B-0C67-F286770B495F}"/>
          </ac:grpSpMkLst>
        </pc:grpChg>
        <pc:grpChg chg="add mod">
          <ac:chgData name="Mathias Vercauteren" userId="fa5be325-c4b1-412f-aabb-20c14464bfb7" providerId="ADAL" clId="{25C97D6E-73B0-4140-96CD-2BA9D853D87A}" dt="2024-09-30T06:42:26.815" v="28438"/>
          <ac:grpSpMkLst>
            <pc:docMk/>
            <pc:sldMk cId="2240988648" sldId="2147470804"/>
            <ac:grpSpMk id="88" creationId="{14868A8A-9110-6673-7090-EA80DC69121F}"/>
          </ac:grpSpMkLst>
        </pc:grpChg>
        <pc:grpChg chg="add mod">
          <ac:chgData name="Mathias Vercauteren" userId="fa5be325-c4b1-412f-aabb-20c14464bfb7" providerId="ADAL" clId="{25C97D6E-73B0-4140-96CD-2BA9D853D87A}" dt="2024-09-30T06:42:26.815" v="28438"/>
          <ac:grpSpMkLst>
            <pc:docMk/>
            <pc:sldMk cId="2240988648" sldId="2147470804"/>
            <ac:grpSpMk id="91" creationId="{E70ED630-2FA5-9C1D-D46F-83C2435E2084}"/>
          </ac:grpSpMkLst>
        </pc:grpChg>
        <pc:grpChg chg="del">
          <ac:chgData name="Mathias Vercauteren" userId="fa5be325-c4b1-412f-aabb-20c14464bfb7" providerId="ADAL" clId="{25C97D6E-73B0-4140-96CD-2BA9D853D87A}" dt="2024-09-30T06:42:26.580" v="28437" actId="478"/>
          <ac:grpSpMkLst>
            <pc:docMk/>
            <pc:sldMk cId="2240988648" sldId="2147470804"/>
            <ac:grpSpMk id="119" creationId="{AC208E85-2491-2142-DA93-5BA44EC59117}"/>
          </ac:grpSpMkLst>
        </pc:grpChg>
        <pc:grpChg chg="del">
          <ac:chgData name="Mathias Vercauteren" userId="fa5be325-c4b1-412f-aabb-20c14464bfb7" providerId="ADAL" clId="{25C97D6E-73B0-4140-96CD-2BA9D853D87A}" dt="2024-09-30T06:42:26.580" v="28437" actId="478"/>
          <ac:grpSpMkLst>
            <pc:docMk/>
            <pc:sldMk cId="2240988648" sldId="2147470804"/>
            <ac:grpSpMk id="122" creationId="{B3B5F8CB-1CFD-C57B-6ED6-8DEFA4E7ACFC}"/>
          </ac:grpSpMkLst>
        </pc:grpChg>
        <pc:grpChg chg="del">
          <ac:chgData name="Mathias Vercauteren" userId="fa5be325-c4b1-412f-aabb-20c14464bfb7" providerId="ADAL" clId="{25C97D6E-73B0-4140-96CD-2BA9D853D87A}" dt="2024-09-30T06:42:26.580" v="28437" actId="478"/>
          <ac:grpSpMkLst>
            <pc:docMk/>
            <pc:sldMk cId="2240988648" sldId="2147470804"/>
            <ac:grpSpMk id="125" creationId="{4CDB08E8-F1DC-4CEA-1002-D9A08E99549E}"/>
          </ac:grpSpMkLst>
        </pc:grpChg>
        <pc:grpChg chg="del">
          <ac:chgData name="Mathias Vercauteren" userId="fa5be325-c4b1-412f-aabb-20c14464bfb7" providerId="ADAL" clId="{25C97D6E-73B0-4140-96CD-2BA9D853D87A}" dt="2024-09-30T06:42:15.675" v="28435" actId="478"/>
          <ac:grpSpMkLst>
            <pc:docMk/>
            <pc:sldMk cId="2240988648" sldId="2147470804"/>
            <ac:grpSpMk id="128" creationId="{F82E8B55-8A44-56CC-96EA-E7FCD395E471}"/>
          </ac:grpSpMkLst>
        </pc:grpChg>
        <pc:grpChg chg="del">
          <ac:chgData name="Mathias Vercauteren" userId="fa5be325-c4b1-412f-aabb-20c14464bfb7" providerId="ADAL" clId="{25C97D6E-73B0-4140-96CD-2BA9D853D87A}" dt="2024-09-30T06:42:15.675" v="28435" actId="478"/>
          <ac:grpSpMkLst>
            <pc:docMk/>
            <pc:sldMk cId="2240988648" sldId="2147470804"/>
            <ac:grpSpMk id="131" creationId="{E0E9E003-C08B-D218-1E43-17A3274C57CA}"/>
          </ac:grpSpMkLst>
        </pc:grpChg>
        <pc:grpChg chg="del">
          <ac:chgData name="Mathias Vercauteren" userId="fa5be325-c4b1-412f-aabb-20c14464bfb7" providerId="ADAL" clId="{25C97D6E-73B0-4140-96CD-2BA9D853D87A}" dt="2024-09-30T06:42:15.675" v="28435" actId="478"/>
          <ac:grpSpMkLst>
            <pc:docMk/>
            <pc:sldMk cId="2240988648" sldId="2147470804"/>
            <ac:grpSpMk id="134" creationId="{64C6FE61-48AD-E33F-F314-868ABE6FA683}"/>
          </ac:grpSpMkLst>
        </pc:grpChg>
        <pc:picChg chg="mod">
          <ac:chgData name="Mathias Vercauteren" userId="fa5be325-c4b1-412f-aabb-20c14464bfb7" providerId="ADAL" clId="{25C97D6E-73B0-4140-96CD-2BA9D853D87A}" dt="2024-09-30T06:42:26.815" v="28438"/>
          <ac:picMkLst>
            <pc:docMk/>
            <pc:sldMk cId="2240988648" sldId="2147470804"/>
            <ac:picMk id="87" creationId="{6B54B4C9-C40D-20F8-B250-019271EA649C}"/>
          </ac:picMkLst>
        </pc:picChg>
        <pc:picChg chg="mod">
          <ac:chgData name="Mathias Vercauteren" userId="fa5be325-c4b1-412f-aabb-20c14464bfb7" providerId="ADAL" clId="{25C97D6E-73B0-4140-96CD-2BA9D853D87A}" dt="2024-09-30T06:42:26.815" v="28438"/>
          <ac:picMkLst>
            <pc:docMk/>
            <pc:sldMk cId="2240988648" sldId="2147470804"/>
            <ac:picMk id="90" creationId="{2FCEAC83-3A95-3D95-C648-86C91880AD9E}"/>
          </ac:picMkLst>
        </pc:picChg>
        <pc:picChg chg="mod">
          <ac:chgData name="Mathias Vercauteren" userId="fa5be325-c4b1-412f-aabb-20c14464bfb7" providerId="ADAL" clId="{25C97D6E-73B0-4140-96CD-2BA9D853D87A}" dt="2024-09-30T06:42:26.815" v="28438"/>
          <ac:picMkLst>
            <pc:docMk/>
            <pc:sldMk cId="2240988648" sldId="2147470804"/>
            <ac:picMk id="93" creationId="{489362AF-7363-9C15-12D8-D359FEA4764C}"/>
          </ac:picMkLst>
        </pc:picChg>
      </pc:sldChg>
      <pc:sldChg chg="modSp add del mod">
        <pc:chgData name="Mathias Vercauteren" userId="fa5be325-c4b1-412f-aabb-20c14464bfb7" providerId="ADAL" clId="{25C97D6E-73B0-4140-96CD-2BA9D853D87A}" dt="2024-09-30T07:49:29.582" v="28984" actId="47"/>
        <pc:sldMkLst>
          <pc:docMk/>
          <pc:sldMk cId="1311675869" sldId="2147470805"/>
        </pc:sldMkLst>
        <pc:spChg chg="mod">
          <ac:chgData name="Mathias Vercauteren" userId="fa5be325-c4b1-412f-aabb-20c14464bfb7" providerId="ADAL" clId="{25C97D6E-73B0-4140-96CD-2BA9D853D87A}" dt="2024-09-30T06:43:30.390" v="28442" actId="207"/>
          <ac:spMkLst>
            <pc:docMk/>
            <pc:sldMk cId="1311675869" sldId="2147470805"/>
            <ac:spMk id="7" creationId="{5B3705B4-5B53-C134-9E5C-CE61F313C646}"/>
          </ac:spMkLst>
        </pc:spChg>
        <pc:spChg chg="mod">
          <ac:chgData name="Mathias Vercauteren" userId="fa5be325-c4b1-412f-aabb-20c14464bfb7" providerId="ADAL" clId="{25C97D6E-73B0-4140-96CD-2BA9D853D87A}" dt="2024-09-30T06:43:27.768" v="28441" actId="207"/>
          <ac:spMkLst>
            <pc:docMk/>
            <pc:sldMk cId="1311675869" sldId="2147470805"/>
            <ac:spMk id="8" creationId="{B9118DBB-4AE8-F4CD-2795-A6DEFD8369E1}"/>
          </ac:spMkLst>
        </pc:spChg>
        <pc:spChg chg="mod">
          <ac:chgData name="Mathias Vercauteren" userId="fa5be325-c4b1-412f-aabb-20c14464bfb7" providerId="ADAL" clId="{25C97D6E-73B0-4140-96CD-2BA9D853D87A}" dt="2024-09-30T06:48:12.760" v="28443" actId="20577"/>
          <ac:spMkLst>
            <pc:docMk/>
            <pc:sldMk cId="1311675869" sldId="2147470805"/>
            <ac:spMk id="9" creationId="{D27AC7A7-EAF5-73CE-0E75-AC496EBEA686}"/>
          </ac:spMkLst>
        </pc:spChg>
        <pc:spChg chg="mod">
          <ac:chgData name="Mathias Vercauteren" userId="fa5be325-c4b1-412f-aabb-20c14464bfb7" providerId="ADAL" clId="{25C97D6E-73B0-4140-96CD-2BA9D853D87A}" dt="2024-09-30T06:51:11.868" v="28502" actId="20577"/>
          <ac:spMkLst>
            <pc:docMk/>
            <pc:sldMk cId="1311675869" sldId="2147470805"/>
            <ac:spMk id="17" creationId="{E27B0E0A-F484-A83A-F9A3-897DE37D0DE1}"/>
          </ac:spMkLst>
        </pc:spChg>
      </pc:sldChg>
      <pc:sldChg chg="modSp add del mod">
        <pc:chgData name="Mathias Vercauteren" userId="fa5be325-c4b1-412f-aabb-20c14464bfb7" providerId="ADAL" clId="{25C97D6E-73B0-4140-96CD-2BA9D853D87A}" dt="2024-09-30T07:49:29.582" v="28984" actId="47"/>
        <pc:sldMkLst>
          <pc:docMk/>
          <pc:sldMk cId="501007675" sldId="2147470806"/>
        </pc:sldMkLst>
        <pc:spChg chg="mod">
          <ac:chgData name="Mathias Vercauteren" userId="fa5be325-c4b1-412f-aabb-20c14464bfb7" providerId="ADAL" clId="{25C97D6E-73B0-4140-96CD-2BA9D853D87A}" dt="2024-09-30T06:49:24.271" v="28461" actId="20577"/>
          <ac:spMkLst>
            <pc:docMk/>
            <pc:sldMk cId="501007675" sldId="2147470806"/>
            <ac:spMk id="2" creationId="{C8A5EBF4-6C0B-E82E-DCF7-55720A2C10FD}"/>
          </ac:spMkLst>
        </pc:spChg>
        <pc:spChg chg="mod">
          <ac:chgData name="Mathias Vercauteren" userId="fa5be325-c4b1-412f-aabb-20c14464bfb7" providerId="ADAL" clId="{25C97D6E-73B0-4140-96CD-2BA9D853D87A}" dt="2024-09-30T06:49:27.041" v="28463" actId="20577"/>
          <ac:spMkLst>
            <pc:docMk/>
            <pc:sldMk cId="501007675" sldId="2147470806"/>
            <ac:spMk id="3" creationId="{2C780633-A572-3BD2-CECD-F71BC5FF8723}"/>
          </ac:spMkLst>
        </pc:spChg>
        <pc:spChg chg="mod">
          <ac:chgData name="Mathias Vercauteren" userId="fa5be325-c4b1-412f-aabb-20c14464bfb7" providerId="ADAL" clId="{25C97D6E-73B0-4140-96CD-2BA9D853D87A}" dt="2024-09-30T07:00:22.938" v="28721" actId="20577"/>
          <ac:spMkLst>
            <pc:docMk/>
            <pc:sldMk cId="501007675" sldId="2147470806"/>
            <ac:spMk id="17" creationId="{E27B0E0A-F484-A83A-F9A3-897DE37D0DE1}"/>
          </ac:spMkLst>
        </pc:spChg>
      </pc:sldChg>
      <pc:sldChg chg="addSp delSp modSp add del mod">
        <pc:chgData name="Mathias Vercauteren" userId="fa5be325-c4b1-412f-aabb-20c14464bfb7" providerId="ADAL" clId="{25C97D6E-73B0-4140-96CD-2BA9D853D87A}" dt="2024-09-30T07:49:29.582" v="28984" actId="47"/>
        <pc:sldMkLst>
          <pc:docMk/>
          <pc:sldMk cId="3342067306" sldId="2147470807"/>
        </pc:sldMkLst>
        <pc:spChg chg="mod">
          <ac:chgData name="Mathias Vercauteren" userId="fa5be325-c4b1-412f-aabb-20c14464bfb7" providerId="ADAL" clId="{25C97D6E-73B0-4140-96CD-2BA9D853D87A}" dt="2024-09-30T06:49:35.871" v="28465" actId="207"/>
          <ac:spMkLst>
            <pc:docMk/>
            <pc:sldMk cId="3342067306" sldId="2147470807"/>
            <ac:spMk id="11" creationId="{AB62074C-1E74-9D61-2D01-3F0C7BBFE769}"/>
          </ac:spMkLst>
        </pc:spChg>
        <pc:spChg chg="mod">
          <ac:chgData name="Mathias Vercauteren" userId="fa5be325-c4b1-412f-aabb-20c14464bfb7" providerId="ADAL" clId="{25C97D6E-73B0-4140-96CD-2BA9D853D87A}" dt="2024-09-30T06:49:47.803" v="28470" actId="207"/>
          <ac:spMkLst>
            <pc:docMk/>
            <pc:sldMk cId="3342067306" sldId="2147470807"/>
            <ac:spMk id="12" creationId="{83E212AC-47E9-57F0-A32C-37D92E9281D8}"/>
          </ac:spMkLst>
        </pc:spChg>
        <pc:spChg chg="add mod">
          <ac:chgData name="Mathias Vercauteren" userId="fa5be325-c4b1-412f-aabb-20c14464bfb7" providerId="ADAL" clId="{25C97D6E-73B0-4140-96CD-2BA9D853D87A}" dt="2024-09-30T06:51:51.908" v="28507"/>
          <ac:spMkLst>
            <pc:docMk/>
            <pc:sldMk cId="3342067306" sldId="2147470807"/>
            <ac:spMk id="15" creationId="{847B20EE-03E1-42DE-04AE-81F85333D105}"/>
          </ac:spMkLst>
        </pc:spChg>
        <pc:spChg chg="add mod">
          <ac:chgData name="Mathias Vercauteren" userId="fa5be325-c4b1-412f-aabb-20c14464bfb7" providerId="ADAL" clId="{25C97D6E-73B0-4140-96CD-2BA9D853D87A}" dt="2024-09-30T06:51:51.908" v="28507"/>
          <ac:spMkLst>
            <pc:docMk/>
            <pc:sldMk cId="3342067306" sldId="2147470807"/>
            <ac:spMk id="16" creationId="{0E56283E-5325-0642-DD0F-83AD1D53CCC2}"/>
          </ac:spMkLst>
        </pc:spChg>
        <pc:spChg chg="del">
          <ac:chgData name="Mathias Vercauteren" userId="fa5be325-c4b1-412f-aabb-20c14464bfb7" providerId="ADAL" clId="{25C97D6E-73B0-4140-96CD-2BA9D853D87A}" dt="2024-09-30T06:51:51.578" v="28506" actId="478"/>
          <ac:spMkLst>
            <pc:docMk/>
            <pc:sldMk cId="3342067306" sldId="2147470807"/>
            <ac:spMk id="17" creationId="{E27B0E0A-F484-A83A-F9A3-897DE37D0DE1}"/>
          </ac:spMkLst>
        </pc:spChg>
        <pc:spChg chg="add mod">
          <ac:chgData name="Mathias Vercauteren" userId="fa5be325-c4b1-412f-aabb-20c14464bfb7" providerId="ADAL" clId="{25C97D6E-73B0-4140-96CD-2BA9D853D87A}" dt="2024-09-30T06:51:51.908" v="28507"/>
          <ac:spMkLst>
            <pc:docMk/>
            <pc:sldMk cId="3342067306" sldId="2147470807"/>
            <ac:spMk id="20" creationId="{E9E67679-0E4E-610B-A7CC-EEFBB95E0B80}"/>
          </ac:spMkLst>
        </pc:spChg>
        <pc:spChg chg="add mod">
          <ac:chgData name="Mathias Vercauteren" userId="fa5be325-c4b1-412f-aabb-20c14464bfb7" providerId="ADAL" clId="{25C97D6E-73B0-4140-96CD-2BA9D853D87A}" dt="2024-09-30T06:51:51.908" v="28507"/>
          <ac:spMkLst>
            <pc:docMk/>
            <pc:sldMk cId="3342067306" sldId="2147470807"/>
            <ac:spMk id="21" creationId="{24C90AFC-BF2F-0B4D-AACE-8A1B5285030E}"/>
          </ac:spMkLst>
        </pc:spChg>
        <pc:spChg chg="add mod">
          <ac:chgData name="Mathias Vercauteren" userId="fa5be325-c4b1-412f-aabb-20c14464bfb7" providerId="ADAL" clId="{25C97D6E-73B0-4140-96CD-2BA9D853D87A}" dt="2024-09-30T06:51:51.908" v="28507"/>
          <ac:spMkLst>
            <pc:docMk/>
            <pc:sldMk cId="3342067306" sldId="2147470807"/>
            <ac:spMk id="22" creationId="{05EC5484-0887-F82D-6C75-0A2FCBADFBE3}"/>
          </ac:spMkLst>
        </pc:spChg>
        <pc:spChg chg="add mod">
          <ac:chgData name="Mathias Vercauteren" userId="fa5be325-c4b1-412f-aabb-20c14464bfb7" providerId="ADAL" clId="{25C97D6E-73B0-4140-96CD-2BA9D853D87A}" dt="2024-09-30T06:51:51.908" v="28507"/>
          <ac:spMkLst>
            <pc:docMk/>
            <pc:sldMk cId="3342067306" sldId="2147470807"/>
            <ac:spMk id="23" creationId="{217FB2B9-5301-FF97-DA53-C095E2245893}"/>
          </ac:spMkLst>
        </pc:spChg>
        <pc:spChg chg="add mod">
          <ac:chgData name="Mathias Vercauteren" userId="fa5be325-c4b1-412f-aabb-20c14464bfb7" providerId="ADAL" clId="{25C97D6E-73B0-4140-96CD-2BA9D853D87A}" dt="2024-09-30T06:51:51.908" v="28507"/>
          <ac:spMkLst>
            <pc:docMk/>
            <pc:sldMk cId="3342067306" sldId="2147470807"/>
            <ac:spMk id="24" creationId="{AE32CB7D-EF61-C6E2-ACBE-1FF9C0198CE9}"/>
          </ac:spMkLst>
        </pc:spChg>
        <pc:spChg chg="add mod">
          <ac:chgData name="Mathias Vercauteren" userId="fa5be325-c4b1-412f-aabb-20c14464bfb7" providerId="ADAL" clId="{25C97D6E-73B0-4140-96CD-2BA9D853D87A}" dt="2024-09-30T06:51:51.908" v="28507"/>
          <ac:spMkLst>
            <pc:docMk/>
            <pc:sldMk cId="3342067306" sldId="2147470807"/>
            <ac:spMk id="25" creationId="{4F2046B9-8AF3-6174-1B16-8E9B9308592E}"/>
          </ac:spMkLst>
        </pc:spChg>
        <pc:spChg chg="add mod">
          <ac:chgData name="Mathias Vercauteren" userId="fa5be325-c4b1-412f-aabb-20c14464bfb7" providerId="ADAL" clId="{25C97D6E-73B0-4140-96CD-2BA9D853D87A}" dt="2024-09-30T06:51:51.908" v="28507"/>
          <ac:spMkLst>
            <pc:docMk/>
            <pc:sldMk cId="3342067306" sldId="2147470807"/>
            <ac:spMk id="26" creationId="{49A01AFE-BA80-B0EB-EEE9-7A3FE13D8EEB}"/>
          </ac:spMkLst>
        </pc:spChg>
        <pc:spChg chg="add mod">
          <ac:chgData name="Mathias Vercauteren" userId="fa5be325-c4b1-412f-aabb-20c14464bfb7" providerId="ADAL" clId="{25C97D6E-73B0-4140-96CD-2BA9D853D87A}" dt="2024-09-30T06:51:51.908" v="28507"/>
          <ac:spMkLst>
            <pc:docMk/>
            <pc:sldMk cId="3342067306" sldId="2147470807"/>
            <ac:spMk id="27" creationId="{3E94DA71-9E17-B3CA-5170-F82F5FEE9E7B}"/>
          </ac:spMkLst>
        </pc:spChg>
        <pc:spChg chg="add mod">
          <ac:chgData name="Mathias Vercauteren" userId="fa5be325-c4b1-412f-aabb-20c14464bfb7" providerId="ADAL" clId="{25C97D6E-73B0-4140-96CD-2BA9D853D87A}" dt="2024-09-30T06:51:51.908" v="28507"/>
          <ac:spMkLst>
            <pc:docMk/>
            <pc:sldMk cId="3342067306" sldId="2147470807"/>
            <ac:spMk id="28" creationId="{CB8A6ED6-EFE9-9B00-B14B-2386FCF5226C}"/>
          </ac:spMkLst>
        </pc:spChg>
        <pc:spChg chg="add mod">
          <ac:chgData name="Mathias Vercauteren" userId="fa5be325-c4b1-412f-aabb-20c14464bfb7" providerId="ADAL" clId="{25C97D6E-73B0-4140-96CD-2BA9D853D87A}" dt="2024-09-30T06:51:51.908" v="28507"/>
          <ac:spMkLst>
            <pc:docMk/>
            <pc:sldMk cId="3342067306" sldId="2147470807"/>
            <ac:spMk id="29" creationId="{BC558E1B-F334-999F-B3F6-D135F6F4C2B7}"/>
          </ac:spMkLst>
        </pc:spChg>
        <pc:spChg chg="add mod">
          <ac:chgData name="Mathias Vercauteren" userId="fa5be325-c4b1-412f-aabb-20c14464bfb7" providerId="ADAL" clId="{25C97D6E-73B0-4140-96CD-2BA9D853D87A}" dt="2024-09-30T06:51:51.908" v="28507"/>
          <ac:spMkLst>
            <pc:docMk/>
            <pc:sldMk cId="3342067306" sldId="2147470807"/>
            <ac:spMk id="30" creationId="{26A25E1E-5BAB-8042-996B-5962197BF762}"/>
          </ac:spMkLst>
        </pc:spChg>
        <pc:spChg chg="add mod">
          <ac:chgData name="Mathias Vercauteren" userId="fa5be325-c4b1-412f-aabb-20c14464bfb7" providerId="ADAL" clId="{25C97D6E-73B0-4140-96CD-2BA9D853D87A}" dt="2024-09-30T06:51:51.908" v="28507"/>
          <ac:spMkLst>
            <pc:docMk/>
            <pc:sldMk cId="3342067306" sldId="2147470807"/>
            <ac:spMk id="31" creationId="{015C4946-B3BC-33C6-308E-B9FF6E530580}"/>
          </ac:spMkLst>
        </pc:spChg>
        <pc:spChg chg="add mod">
          <ac:chgData name="Mathias Vercauteren" userId="fa5be325-c4b1-412f-aabb-20c14464bfb7" providerId="ADAL" clId="{25C97D6E-73B0-4140-96CD-2BA9D853D87A}" dt="2024-09-30T06:51:51.908" v="28507"/>
          <ac:spMkLst>
            <pc:docMk/>
            <pc:sldMk cId="3342067306" sldId="2147470807"/>
            <ac:spMk id="32" creationId="{E9FE2B49-C86A-9C15-E94A-1DDA4B9BB395}"/>
          </ac:spMkLst>
        </pc:spChg>
        <pc:spChg chg="add mod">
          <ac:chgData name="Mathias Vercauteren" userId="fa5be325-c4b1-412f-aabb-20c14464bfb7" providerId="ADAL" clId="{25C97D6E-73B0-4140-96CD-2BA9D853D87A}" dt="2024-09-30T06:51:51.908" v="28507"/>
          <ac:spMkLst>
            <pc:docMk/>
            <pc:sldMk cId="3342067306" sldId="2147470807"/>
            <ac:spMk id="33" creationId="{887C83AF-F693-8453-5CF0-D32CC0A748B1}"/>
          </ac:spMkLst>
        </pc:spChg>
        <pc:spChg chg="add mod">
          <ac:chgData name="Mathias Vercauteren" userId="fa5be325-c4b1-412f-aabb-20c14464bfb7" providerId="ADAL" clId="{25C97D6E-73B0-4140-96CD-2BA9D853D87A}" dt="2024-09-30T06:51:51.908" v="28507"/>
          <ac:spMkLst>
            <pc:docMk/>
            <pc:sldMk cId="3342067306" sldId="2147470807"/>
            <ac:spMk id="34" creationId="{FBAC0152-C6DB-F57D-4CFD-AA76C070075D}"/>
          </ac:spMkLst>
        </pc:spChg>
        <pc:spChg chg="add mod">
          <ac:chgData name="Mathias Vercauteren" userId="fa5be325-c4b1-412f-aabb-20c14464bfb7" providerId="ADAL" clId="{25C97D6E-73B0-4140-96CD-2BA9D853D87A}" dt="2024-09-30T06:51:51.908" v="28507"/>
          <ac:spMkLst>
            <pc:docMk/>
            <pc:sldMk cId="3342067306" sldId="2147470807"/>
            <ac:spMk id="35" creationId="{9DFB13F8-D0EE-C31A-8311-14350E41D69B}"/>
          </ac:spMkLst>
        </pc:spChg>
        <pc:spChg chg="add mod">
          <ac:chgData name="Mathias Vercauteren" userId="fa5be325-c4b1-412f-aabb-20c14464bfb7" providerId="ADAL" clId="{25C97D6E-73B0-4140-96CD-2BA9D853D87A}" dt="2024-09-30T06:51:51.908" v="28507"/>
          <ac:spMkLst>
            <pc:docMk/>
            <pc:sldMk cId="3342067306" sldId="2147470807"/>
            <ac:spMk id="36" creationId="{0326ACDB-6377-CCEE-594F-D6657E11BEDC}"/>
          </ac:spMkLst>
        </pc:spChg>
        <pc:spChg chg="add mod">
          <ac:chgData name="Mathias Vercauteren" userId="fa5be325-c4b1-412f-aabb-20c14464bfb7" providerId="ADAL" clId="{25C97D6E-73B0-4140-96CD-2BA9D853D87A}" dt="2024-09-30T06:51:51.908" v="28507"/>
          <ac:spMkLst>
            <pc:docMk/>
            <pc:sldMk cId="3342067306" sldId="2147470807"/>
            <ac:spMk id="37" creationId="{56848216-E39B-B00A-781A-15025CD37824}"/>
          </ac:spMkLst>
        </pc:spChg>
        <pc:spChg chg="add mod">
          <ac:chgData name="Mathias Vercauteren" userId="fa5be325-c4b1-412f-aabb-20c14464bfb7" providerId="ADAL" clId="{25C97D6E-73B0-4140-96CD-2BA9D853D87A}" dt="2024-09-30T06:51:51.908" v="28507"/>
          <ac:spMkLst>
            <pc:docMk/>
            <pc:sldMk cId="3342067306" sldId="2147470807"/>
            <ac:spMk id="38" creationId="{E97A91DD-4AB2-22ED-9160-88018841AF68}"/>
          </ac:spMkLst>
        </pc:spChg>
        <pc:spChg chg="add mod">
          <ac:chgData name="Mathias Vercauteren" userId="fa5be325-c4b1-412f-aabb-20c14464bfb7" providerId="ADAL" clId="{25C97D6E-73B0-4140-96CD-2BA9D853D87A}" dt="2024-09-30T06:51:51.908" v="28507"/>
          <ac:spMkLst>
            <pc:docMk/>
            <pc:sldMk cId="3342067306" sldId="2147470807"/>
            <ac:spMk id="39" creationId="{54649A9D-CDC3-C163-F176-F6788B2D8957}"/>
          </ac:spMkLst>
        </pc:spChg>
        <pc:spChg chg="add mod">
          <ac:chgData name="Mathias Vercauteren" userId="fa5be325-c4b1-412f-aabb-20c14464bfb7" providerId="ADAL" clId="{25C97D6E-73B0-4140-96CD-2BA9D853D87A}" dt="2024-09-30T06:51:51.908" v="28507"/>
          <ac:spMkLst>
            <pc:docMk/>
            <pc:sldMk cId="3342067306" sldId="2147470807"/>
            <ac:spMk id="40" creationId="{B7122B92-ED6B-55AA-270E-C94C14F393DA}"/>
          </ac:spMkLst>
        </pc:spChg>
        <pc:spChg chg="add mod">
          <ac:chgData name="Mathias Vercauteren" userId="fa5be325-c4b1-412f-aabb-20c14464bfb7" providerId="ADAL" clId="{25C97D6E-73B0-4140-96CD-2BA9D853D87A}" dt="2024-09-30T06:51:51.908" v="28507"/>
          <ac:spMkLst>
            <pc:docMk/>
            <pc:sldMk cId="3342067306" sldId="2147470807"/>
            <ac:spMk id="41" creationId="{51363920-BA7B-6C30-5D28-2A6B2EC5F7EA}"/>
          </ac:spMkLst>
        </pc:spChg>
        <pc:spChg chg="add mod">
          <ac:chgData name="Mathias Vercauteren" userId="fa5be325-c4b1-412f-aabb-20c14464bfb7" providerId="ADAL" clId="{25C97D6E-73B0-4140-96CD-2BA9D853D87A}" dt="2024-09-30T06:51:51.908" v="28507"/>
          <ac:spMkLst>
            <pc:docMk/>
            <pc:sldMk cId="3342067306" sldId="2147470807"/>
            <ac:spMk id="42" creationId="{0C909077-FB94-024D-AF3E-F65910CDE12D}"/>
          </ac:spMkLst>
        </pc:spChg>
        <pc:spChg chg="add mod">
          <ac:chgData name="Mathias Vercauteren" userId="fa5be325-c4b1-412f-aabb-20c14464bfb7" providerId="ADAL" clId="{25C97D6E-73B0-4140-96CD-2BA9D853D87A}" dt="2024-09-30T06:51:51.908" v="28507"/>
          <ac:spMkLst>
            <pc:docMk/>
            <pc:sldMk cId="3342067306" sldId="2147470807"/>
            <ac:spMk id="43" creationId="{E1E5D3BC-9844-4800-B95D-E9BFD7B9EF00}"/>
          </ac:spMkLst>
        </pc:spChg>
        <pc:spChg chg="add mod">
          <ac:chgData name="Mathias Vercauteren" userId="fa5be325-c4b1-412f-aabb-20c14464bfb7" providerId="ADAL" clId="{25C97D6E-73B0-4140-96CD-2BA9D853D87A}" dt="2024-09-30T06:51:51.908" v="28507"/>
          <ac:spMkLst>
            <pc:docMk/>
            <pc:sldMk cId="3342067306" sldId="2147470807"/>
            <ac:spMk id="44" creationId="{F36E37A6-4DA8-7435-CD05-3417065E8D99}"/>
          </ac:spMkLst>
        </pc:spChg>
        <pc:spChg chg="add mod">
          <ac:chgData name="Mathias Vercauteren" userId="fa5be325-c4b1-412f-aabb-20c14464bfb7" providerId="ADAL" clId="{25C97D6E-73B0-4140-96CD-2BA9D853D87A}" dt="2024-09-30T06:51:51.908" v="28507"/>
          <ac:spMkLst>
            <pc:docMk/>
            <pc:sldMk cId="3342067306" sldId="2147470807"/>
            <ac:spMk id="45" creationId="{9EB6199C-6AB7-4178-F6C3-2E10C20804F9}"/>
          </ac:spMkLst>
        </pc:spChg>
        <pc:spChg chg="add mod">
          <ac:chgData name="Mathias Vercauteren" userId="fa5be325-c4b1-412f-aabb-20c14464bfb7" providerId="ADAL" clId="{25C97D6E-73B0-4140-96CD-2BA9D853D87A}" dt="2024-09-30T06:51:51.908" v="28507"/>
          <ac:spMkLst>
            <pc:docMk/>
            <pc:sldMk cId="3342067306" sldId="2147470807"/>
            <ac:spMk id="46" creationId="{08893411-EDC0-8F65-0FBE-F82FA95A2C11}"/>
          </ac:spMkLst>
        </pc:spChg>
        <pc:spChg chg="add mod">
          <ac:chgData name="Mathias Vercauteren" userId="fa5be325-c4b1-412f-aabb-20c14464bfb7" providerId="ADAL" clId="{25C97D6E-73B0-4140-96CD-2BA9D853D87A}" dt="2024-09-30T06:51:51.908" v="28507"/>
          <ac:spMkLst>
            <pc:docMk/>
            <pc:sldMk cId="3342067306" sldId="2147470807"/>
            <ac:spMk id="47" creationId="{6A8F1BF1-0BE6-EF47-3B71-041BCA60ADE6}"/>
          </ac:spMkLst>
        </pc:spChg>
        <pc:spChg chg="add mod">
          <ac:chgData name="Mathias Vercauteren" userId="fa5be325-c4b1-412f-aabb-20c14464bfb7" providerId="ADAL" clId="{25C97D6E-73B0-4140-96CD-2BA9D853D87A}" dt="2024-09-30T06:51:51.908" v="28507"/>
          <ac:spMkLst>
            <pc:docMk/>
            <pc:sldMk cId="3342067306" sldId="2147470807"/>
            <ac:spMk id="48" creationId="{2089FC09-A9A9-9524-6946-19D5A143C330}"/>
          </ac:spMkLst>
        </pc:spChg>
        <pc:spChg chg="add mod">
          <ac:chgData name="Mathias Vercauteren" userId="fa5be325-c4b1-412f-aabb-20c14464bfb7" providerId="ADAL" clId="{25C97D6E-73B0-4140-96CD-2BA9D853D87A}" dt="2024-09-30T06:51:51.908" v="28507"/>
          <ac:spMkLst>
            <pc:docMk/>
            <pc:sldMk cId="3342067306" sldId="2147470807"/>
            <ac:spMk id="49" creationId="{A484873A-30EE-3281-33EA-88444B2E576B}"/>
          </ac:spMkLst>
        </pc:spChg>
        <pc:spChg chg="add mod">
          <ac:chgData name="Mathias Vercauteren" userId="fa5be325-c4b1-412f-aabb-20c14464bfb7" providerId="ADAL" clId="{25C97D6E-73B0-4140-96CD-2BA9D853D87A}" dt="2024-09-30T06:51:51.908" v="28507"/>
          <ac:spMkLst>
            <pc:docMk/>
            <pc:sldMk cId="3342067306" sldId="2147470807"/>
            <ac:spMk id="50" creationId="{DAD85B8F-15D7-465B-C821-35AB3850924F}"/>
          </ac:spMkLst>
        </pc:spChg>
        <pc:spChg chg="add mod">
          <ac:chgData name="Mathias Vercauteren" userId="fa5be325-c4b1-412f-aabb-20c14464bfb7" providerId="ADAL" clId="{25C97D6E-73B0-4140-96CD-2BA9D853D87A}" dt="2024-09-30T06:51:51.908" v="28507"/>
          <ac:spMkLst>
            <pc:docMk/>
            <pc:sldMk cId="3342067306" sldId="2147470807"/>
            <ac:spMk id="51" creationId="{BDB24527-8E90-F1BE-80AA-E5087D3D3EBC}"/>
          </ac:spMkLst>
        </pc:spChg>
        <pc:spChg chg="mod">
          <ac:chgData name="Mathias Vercauteren" userId="fa5be325-c4b1-412f-aabb-20c14464bfb7" providerId="ADAL" clId="{25C97D6E-73B0-4140-96CD-2BA9D853D87A}" dt="2024-09-30T06:51:51.908" v="28507"/>
          <ac:spMkLst>
            <pc:docMk/>
            <pc:sldMk cId="3342067306" sldId="2147470807"/>
            <ac:spMk id="53" creationId="{2C01A3B2-A938-6B5A-E4A0-A3865FE6D172}"/>
          </ac:spMkLst>
        </pc:spChg>
        <pc:spChg chg="mod">
          <ac:chgData name="Mathias Vercauteren" userId="fa5be325-c4b1-412f-aabb-20c14464bfb7" providerId="ADAL" clId="{25C97D6E-73B0-4140-96CD-2BA9D853D87A}" dt="2024-09-30T06:51:51.908" v="28507"/>
          <ac:spMkLst>
            <pc:docMk/>
            <pc:sldMk cId="3342067306" sldId="2147470807"/>
            <ac:spMk id="56" creationId="{170C03AF-1EFC-F956-15BE-FEAC2244D523}"/>
          </ac:spMkLst>
        </pc:spChg>
        <pc:spChg chg="mod">
          <ac:chgData name="Mathias Vercauteren" userId="fa5be325-c4b1-412f-aabb-20c14464bfb7" providerId="ADAL" clId="{25C97D6E-73B0-4140-96CD-2BA9D853D87A}" dt="2024-09-30T06:51:51.908" v="28507"/>
          <ac:spMkLst>
            <pc:docMk/>
            <pc:sldMk cId="3342067306" sldId="2147470807"/>
            <ac:spMk id="59" creationId="{03B675C4-42F6-C9B7-B916-AF24CAFAED5B}"/>
          </ac:spMkLst>
        </pc:spChg>
        <pc:spChg chg="add mod">
          <ac:chgData name="Mathias Vercauteren" userId="fa5be325-c4b1-412f-aabb-20c14464bfb7" providerId="ADAL" clId="{25C97D6E-73B0-4140-96CD-2BA9D853D87A}" dt="2024-09-30T06:52:10.219" v="28537" actId="20577"/>
          <ac:spMkLst>
            <pc:docMk/>
            <pc:sldMk cId="3342067306" sldId="2147470807"/>
            <ac:spMk id="61" creationId="{093930B2-31AF-CE16-ECBF-46C5BCB0B685}"/>
          </ac:spMkLst>
        </pc:spChg>
        <pc:grpChg chg="add mod">
          <ac:chgData name="Mathias Vercauteren" userId="fa5be325-c4b1-412f-aabb-20c14464bfb7" providerId="ADAL" clId="{25C97D6E-73B0-4140-96CD-2BA9D853D87A}" dt="2024-09-30T06:51:51.908" v="28507"/>
          <ac:grpSpMkLst>
            <pc:docMk/>
            <pc:sldMk cId="3342067306" sldId="2147470807"/>
            <ac:grpSpMk id="52" creationId="{7FA6F72D-4B97-E5E0-C54D-06A39E74B2F7}"/>
          </ac:grpSpMkLst>
        </pc:grpChg>
        <pc:grpChg chg="add mod">
          <ac:chgData name="Mathias Vercauteren" userId="fa5be325-c4b1-412f-aabb-20c14464bfb7" providerId="ADAL" clId="{25C97D6E-73B0-4140-96CD-2BA9D853D87A}" dt="2024-09-30T06:51:51.908" v="28507"/>
          <ac:grpSpMkLst>
            <pc:docMk/>
            <pc:sldMk cId="3342067306" sldId="2147470807"/>
            <ac:grpSpMk id="55" creationId="{1F48525B-9AD0-B435-72F8-A0BEA9E5E8E6}"/>
          </ac:grpSpMkLst>
        </pc:grpChg>
        <pc:grpChg chg="add mod">
          <ac:chgData name="Mathias Vercauteren" userId="fa5be325-c4b1-412f-aabb-20c14464bfb7" providerId="ADAL" clId="{25C97D6E-73B0-4140-96CD-2BA9D853D87A}" dt="2024-09-30T06:51:51.908" v="28507"/>
          <ac:grpSpMkLst>
            <pc:docMk/>
            <pc:sldMk cId="3342067306" sldId="2147470807"/>
            <ac:grpSpMk id="58" creationId="{C285DAD9-4963-E22F-CD7C-77CA0D5A9FA3}"/>
          </ac:grpSpMkLst>
        </pc:grpChg>
        <pc:picChg chg="add mod">
          <ac:chgData name="Mathias Vercauteren" userId="fa5be325-c4b1-412f-aabb-20c14464bfb7" providerId="ADAL" clId="{25C97D6E-73B0-4140-96CD-2BA9D853D87A}" dt="2024-09-30T06:51:51.908" v="28507"/>
          <ac:picMkLst>
            <pc:docMk/>
            <pc:sldMk cId="3342067306" sldId="2147470807"/>
            <ac:picMk id="13" creationId="{DBC51B70-4185-7218-5761-77C53224B66E}"/>
          </ac:picMkLst>
        </pc:picChg>
        <pc:picChg chg="add mod">
          <ac:chgData name="Mathias Vercauteren" userId="fa5be325-c4b1-412f-aabb-20c14464bfb7" providerId="ADAL" clId="{25C97D6E-73B0-4140-96CD-2BA9D853D87A}" dt="2024-09-30T06:51:51.908" v="28507"/>
          <ac:picMkLst>
            <pc:docMk/>
            <pc:sldMk cId="3342067306" sldId="2147470807"/>
            <ac:picMk id="14" creationId="{EFF635EE-BF15-D161-259D-73E46200F169}"/>
          </ac:picMkLst>
        </pc:picChg>
        <pc:picChg chg="mod">
          <ac:chgData name="Mathias Vercauteren" userId="fa5be325-c4b1-412f-aabb-20c14464bfb7" providerId="ADAL" clId="{25C97D6E-73B0-4140-96CD-2BA9D853D87A}" dt="2024-09-30T06:51:51.908" v="28507"/>
          <ac:picMkLst>
            <pc:docMk/>
            <pc:sldMk cId="3342067306" sldId="2147470807"/>
            <ac:picMk id="54" creationId="{C347B966-6F4F-8BA9-6E6B-E977CFE1144A}"/>
          </ac:picMkLst>
        </pc:picChg>
        <pc:picChg chg="mod">
          <ac:chgData name="Mathias Vercauteren" userId="fa5be325-c4b1-412f-aabb-20c14464bfb7" providerId="ADAL" clId="{25C97D6E-73B0-4140-96CD-2BA9D853D87A}" dt="2024-09-30T06:51:51.908" v="28507"/>
          <ac:picMkLst>
            <pc:docMk/>
            <pc:sldMk cId="3342067306" sldId="2147470807"/>
            <ac:picMk id="57" creationId="{EA43F685-651B-5715-92C2-E71D03518572}"/>
          </ac:picMkLst>
        </pc:picChg>
        <pc:picChg chg="mod">
          <ac:chgData name="Mathias Vercauteren" userId="fa5be325-c4b1-412f-aabb-20c14464bfb7" providerId="ADAL" clId="{25C97D6E-73B0-4140-96CD-2BA9D853D87A}" dt="2024-09-30T06:51:51.908" v="28507"/>
          <ac:picMkLst>
            <pc:docMk/>
            <pc:sldMk cId="3342067306" sldId="2147470807"/>
            <ac:picMk id="60" creationId="{660B0B80-830D-F6B5-C8D6-392BF0E62FD5}"/>
          </ac:picMkLst>
        </pc:picChg>
        <pc:picChg chg="add mod">
          <ac:chgData name="Mathias Vercauteren" userId="fa5be325-c4b1-412f-aabb-20c14464bfb7" providerId="ADAL" clId="{25C97D6E-73B0-4140-96CD-2BA9D853D87A}" dt="2024-09-30T06:51:51.908" v="28507"/>
          <ac:picMkLst>
            <pc:docMk/>
            <pc:sldMk cId="3342067306" sldId="2147470807"/>
            <ac:picMk id="62" creationId="{479972F3-F766-D471-127A-5394A7871952}"/>
          </ac:picMkLst>
        </pc:picChg>
      </pc:sldChg>
      <pc:sldChg chg="addSp delSp modSp add del mod">
        <pc:chgData name="Mathias Vercauteren" userId="fa5be325-c4b1-412f-aabb-20c14464bfb7" providerId="ADAL" clId="{25C97D6E-73B0-4140-96CD-2BA9D853D87A}" dt="2024-09-30T07:49:29.582" v="28984" actId="47"/>
        <pc:sldMkLst>
          <pc:docMk/>
          <pc:sldMk cId="1126274021" sldId="2147470808"/>
        </pc:sldMkLst>
        <pc:spChg chg="add mod">
          <ac:chgData name="Mathias Vercauteren" userId="fa5be325-c4b1-412f-aabb-20c14464bfb7" providerId="ADAL" clId="{25C97D6E-73B0-4140-96CD-2BA9D853D87A}" dt="2024-09-30T06:58:24.533" v="28687" actId="20577"/>
          <ac:spMkLst>
            <pc:docMk/>
            <pc:sldMk cId="1126274021" sldId="2147470808"/>
            <ac:spMk id="13" creationId="{436296A0-9112-3DCE-60A7-06A82BF44B04}"/>
          </ac:spMkLst>
        </pc:spChg>
        <pc:spChg chg="del">
          <ac:chgData name="Mathias Vercauteren" userId="fa5be325-c4b1-412f-aabb-20c14464bfb7" providerId="ADAL" clId="{25C97D6E-73B0-4140-96CD-2BA9D853D87A}" dt="2024-09-30T06:52:21.597" v="28539" actId="478"/>
          <ac:spMkLst>
            <pc:docMk/>
            <pc:sldMk cId="1126274021" sldId="2147470808"/>
            <ac:spMk id="17" creationId="{E27B0E0A-F484-A83A-F9A3-897DE37D0DE1}"/>
          </ac:spMkLst>
        </pc:spChg>
        <pc:spChg chg="mod">
          <ac:chgData name="Mathias Vercauteren" userId="fa5be325-c4b1-412f-aabb-20c14464bfb7" providerId="ADAL" clId="{25C97D6E-73B0-4140-96CD-2BA9D853D87A}" dt="2024-09-30T06:49:45.572" v="28469" actId="207"/>
          <ac:spMkLst>
            <pc:docMk/>
            <pc:sldMk cId="1126274021" sldId="2147470808"/>
            <ac:spMk id="18" creationId="{E4B352E5-7095-E9FB-281F-C89CFB72FDF0}"/>
          </ac:spMkLst>
        </pc:spChg>
      </pc:sldChg>
      <pc:sldChg chg="addSp delSp modSp add del mod">
        <pc:chgData name="Mathias Vercauteren" userId="fa5be325-c4b1-412f-aabb-20c14464bfb7" providerId="ADAL" clId="{25C97D6E-73B0-4140-96CD-2BA9D853D87A}" dt="2024-09-30T07:49:29.582" v="28984" actId="47"/>
        <pc:sldMkLst>
          <pc:docMk/>
          <pc:sldMk cId="4033068052" sldId="2147470809"/>
        </pc:sldMkLst>
        <pc:spChg chg="add mod">
          <ac:chgData name="Mathias Vercauteren" userId="fa5be325-c4b1-412f-aabb-20c14464bfb7" providerId="ADAL" clId="{25C97D6E-73B0-4140-96CD-2BA9D853D87A}" dt="2024-09-30T06:59:34.815" v="28711" actId="20577"/>
          <ac:spMkLst>
            <pc:docMk/>
            <pc:sldMk cId="4033068052" sldId="2147470809"/>
            <ac:spMk id="13" creationId="{0CBD920A-B5F0-FE06-0C07-3C04A65F6DE2}"/>
          </ac:spMkLst>
        </pc:spChg>
        <pc:spChg chg="add mod">
          <ac:chgData name="Mathias Vercauteren" userId="fa5be325-c4b1-412f-aabb-20c14464bfb7" providerId="ADAL" clId="{25C97D6E-73B0-4140-96CD-2BA9D853D87A}" dt="2024-09-30T06:52:42.335" v="28547"/>
          <ac:spMkLst>
            <pc:docMk/>
            <pc:sldMk cId="4033068052" sldId="2147470809"/>
            <ac:spMk id="14" creationId="{7CF0C24A-BBF8-672A-33F8-105BE2744E3A}"/>
          </ac:spMkLst>
        </pc:spChg>
        <pc:spChg chg="del">
          <ac:chgData name="Mathias Vercauteren" userId="fa5be325-c4b1-412f-aabb-20c14464bfb7" providerId="ADAL" clId="{25C97D6E-73B0-4140-96CD-2BA9D853D87A}" dt="2024-09-30T06:52:42.130" v="28546" actId="478"/>
          <ac:spMkLst>
            <pc:docMk/>
            <pc:sldMk cId="4033068052" sldId="2147470809"/>
            <ac:spMk id="17" creationId="{E27B0E0A-F484-A83A-F9A3-897DE37D0DE1}"/>
          </ac:spMkLst>
        </pc:spChg>
        <pc:spChg chg="mod">
          <ac:chgData name="Mathias Vercauteren" userId="fa5be325-c4b1-412f-aabb-20c14464bfb7" providerId="ADAL" clId="{25C97D6E-73B0-4140-96CD-2BA9D853D87A}" dt="2024-09-30T06:49:43.221" v="28468" actId="207"/>
          <ac:spMkLst>
            <pc:docMk/>
            <pc:sldMk cId="4033068052" sldId="2147470809"/>
            <ac:spMk id="19" creationId="{2F91A056-A17A-2799-101A-9A3A706300CC}"/>
          </ac:spMkLst>
        </pc:spChg>
      </pc:sldChg>
      <pc:sldChg chg="addSp delSp modSp add del mod">
        <pc:chgData name="Mathias Vercauteren" userId="fa5be325-c4b1-412f-aabb-20c14464bfb7" providerId="ADAL" clId="{25C97D6E-73B0-4140-96CD-2BA9D853D87A}" dt="2024-09-30T07:49:29.582" v="28984" actId="47"/>
        <pc:sldMkLst>
          <pc:docMk/>
          <pc:sldMk cId="789875504" sldId="2147470810"/>
        </pc:sldMkLst>
        <pc:spChg chg="del">
          <ac:chgData name="Mathias Vercauteren" userId="fa5be325-c4b1-412f-aabb-20c14464bfb7" providerId="ADAL" clId="{25C97D6E-73B0-4140-96CD-2BA9D853D87A}" dt="2024-09-30T06:52:33.959" v="28543" actId="478"/>
          <ac:spMkLst>
            <pc:docMk/>
            <pc:sldMk cId="789875504" sldId="2147470810"/>
            <ac:spMk id="13" creationId="{436296A0-9112-3DCE-60A7-06A82BF44B04}"/>
          </ac:spMkLst>
        </pc:spChg>
        <pc:spChg chg="add mod">
          <ac:chgData name="Mathias Vercauteren" userId="fa5be325-c4b1-412f-aabb-20c14464bfb7" providerId="ADAL" clId="{25C97D6E-73B0-4140-96CD-2BA9D853D87A}" dt="2024-09-30T06:59:03.146" v="28697" actId="20577"/>
          <ac:spMkLst>
            <pc:docMk/>
            <pc:sldMk cId="789875504" sldId="2147470810"/>
            <ac:spMk id="14" creationId="{C5A48B67-0EDB-EFAD-5D9F-481DBBBE6348}"/>
          </ac:spMkLst>
        </pc:spChg>
        <pc:spChg chg="mod">
          <ac:chgData name="Mathias Vercauteren" userId="fa5be325-c4b1-412f-aabb-20c14464bfb7" providerId="ADAL" clId="{25C97D6E-73B0-4140-96CD-2BA9D853D87A}" dt="2024-09-30T06:52:34.165" v="28544"/>
          <ac:spMkLst>
            <pc:docMk/>
            <pc:sldMk cId="789875504" sldId="2147470810"/>
            <ac:spMk id="21" creationId="{6092F83B-FFE1-B2FB-437C-95F1871C8B8E}"/>
          </ac:spMkLst>
        </pc:spChg>
        <pc:spChg chg="del mod">
          <ac:chgData name="Mathias Vercauteren" userId="fa5be325-c4b1-412f-aabb-20c14464bfb7" providerId="ADAL" clId="{25C97D6E-73B0-4140-96CD-2BA9D853D87A}" dt="2024-09-30T06:58:47.179" v="28688" actId="478"/>
          <ac:spMkLst>
            <pc:docMk/>
            <pc:sldMk cId="789875504" sldId="2147470810"/>
            <ac:spMk id="22" creationId="{FFB01A12-FA01-6846-A5E8-A6BC5F70A6DB}"/>
          </ac:spMkLst>
        </pc:spChg>
        <pc:grpChg chg="add mod">
          <ac:chgData name="Mathias Vercauteren" userId="fa5be325-c4b1-412f-aabb-20c14464bfb7" providerId="ADAL" clId="{25C97D6E-73B0-4140-96CD-2BA9D853D87A}" dt="2024-09-30T06:52:34.165" v="28544"/>
          <ac:grpSpMkLst>
            <pc:docMk/>
            <pc:sldMk cId="789875504" sldId="2147470810"/>
            <ac:grpSpMk id="15" creationId="{E0E69208-1343-BD6B-6512-A96EF57AA9AC}"/>
          </ac:grpSpMkLst>
        </pc:grpChg>
        <pc:picChg chg="mod">
          <ac:chgData name="Mathias Vercauteren" userId="fa5be325-c4b1-412f-aabb-20c14464bfb7" providerId="ADAL" clId="{25C97D6E-73B0-4140-96CD-2BA9D853D87A}" dt="2024-09-30T06:52:34.165" v="28544"/>
          <ac:picMkLst>
            <pc:docMk/>
            <pc:sldMk cId="789875504" sldId="2147470810"/>
            <ac:picMk id="16" creationId="{F671FE75-F5FE-26E6-E99B-8465A87B370C}"/>
          </ac:picMkLst>
        </pc:picChg>
        <pc:cxnChg chg="mod">
          <ac:chgData name="Mathias Vercauteren" userId="fa5be325-c4b1-412f-aabb-20c14464bfb7" providerId="ADAL" clId="{25C97D6E-73B0-4140-96CD-2BA9D853D87A}" dt="2024-09-30T06:52:34.165" v="28544"/>
          <ac:cxnSpMkLst>
            <pc:docMk/>
            <pc:sldMk cId="789875504" sldId="2147470810"/>
            <ac:cxnSpMk id="17" creationId="{41635684-494E-07D3-F62C-556D033248F2}"/>
          </ac:cxnSpMkLst>
        </pc:cxnChg>
        <pc:cxnChg chg="mod">
          <ac:chgData name="Mathias Vercauteren" userId="fa5be325-c4b1-412f-aabb-20c14464bfb7" providerId="ADAL" clId="{25C97D6E-73B0-4140-96CD-2BA9D853D87A}" dt="2024-09-30T06:52:34.165" v="28544"/>
          <ac:cxnSpMkLst>
            <pc:docMk/>
            <pc:sldMk cId="789875504" sldId="2147470810"/>
            <ac:cxnSpMk id="20" creationId="{498A0288-F17B-1E12-6534-8F18E41B3357}"/>
          </ac:cxnSpMkLst>
        </pc:cxnChg>
        <pc:cxnChg chg="mod">
          <ac:chgData name="Mathias Vercauteren" userId="fa5be325-c4b1-412f-aabb-20c14464bfb7" providerId="ADAL" clId="{25C97D6E-73B0-4140-96CD-2BA9D853D87A}" dt="2024-09-30T06:52:34.165" v="28544"/>
          <ac:cxnSpMkLst>
            <pc:docMk/>
            <pc:sldMk cId="789875504" sldId="2147470810"/>
            <ac:cxnSpMk id="23" creationId="{DA36A386-AD03-1B84-9FCE-F7F9F7D57265}"/>
          </ac:cxnSpMkLst>
        </pc:cxnChg>
        <pc:cxnChg chg="del mod">
          <ac:chgData name="Mathias Vercauteren" userId="fa5be325-c4b1-412f-aabb-20c14464bfb7" providerId="ADAL" clId="{25C97D6E-73B0-4140-96CD-2BA9D853D87A}" dt="2024-09-30T06:58:49.080" v="28689" actId="478"/>
          <ac:cxnSpMkLst>
            <pc:docMk/>
            <pc:sldMk cId="789875504" sldId="2147470810"/>
            <ac:cxnSpMk id="24" creationId="{93B0C6B0-CB99-D4B5-2526-A26CB1F04C81}"/>
          </ac:cxnSpMkLst>
        </pc:cxnChg>
      </pc:sldChg>
      <pc:sldChg chg="addSp delSp modSp add del mod modAnim">
        <pc:chgData name="Mathias Vercauteren" userId="fa5be325-c4b1-412f-aabb-20c14464bfb7" providerId="ADAL" clId="{25C97D6E-73B0-4140-96CD-2BA9D853D87A}" dt="2024-09-30T07:49:29.582" v="28984" actId="47"/>
        <pc:sldMkLst>
          <pc:docMk/>
          <pc:sldMk cId="4129596555" sldId="2147470811"/>
        </pc:sldMkLst>
        <pc:spChg chg="del">
          <ac:chgData name="Mathias Vercauteren" userId="fa5be325-c4b1-412f-aabb-20c14464bfb7" providerId="ADAL" clId="{25C97D6E-73B0-4140-96CD-2BA9D853D87A}" dt="2024-09-30T06:52:53.617" v="28549" actId="478"/>
          <ac:spMkLst>
            <pc:docMk/>
            <pc:sldMk cId="4129596555" sldId="2147470811"/>
            <ac:spMk id="13" creationId="{0CBD920A-B5F0-FE06-0C07-3C04A65F6DE2}"/>
          </ac:spMkLst>
        </pc:spChg>
        <pc:spChg chg="del">
          <ac:chgData name="Mathias Vercauteren" userId="fa5be325-c4b1-412f-aabb-20c14464bfb7" providerId="ADAL" clId="{25C97D6E-73B0-4140-96CD-2BA9D853D87A}" dt="2024-09-30T06:52:53.617" v="28549" actId="478"/>
          <ac:spMkLst>
            <pc:docMk/>
            <pc:sldMk cId="4129596555" sldId="2147470811"/>
            <ac:spMk id="14" creationId="{7CF0C24A-BBF8-672A-33F8-105BE2744E3A}"/>
          </ac:spMkLst>
        </pc:spChg>
        <pc:spChg chg="mod">
          <ac:chgData name="Mathias Vercauteren" userId="fa5be325-c4b1-412f-aabb-20c14464bfb7" providerId="ADAL" clId="{25C97D6E-73B0-4140-96CD-2BA9D853D87A}" dt="2024-09-30T06:52:58.505" v="28550"/>
          <ac:spMkLst>
            <pc:docMk/>
            <pc:sldMk cId="4129596555" sldId="2147470811"/>
            <ac:spMk id="21" creationId="{BA4B0C41-7A85-D9D9-7EB2-746EDE755DD0}"/>
          </ac:spMkLst>
        </pc:spChg>
        <pc:spChg chg="del mod">
          <ac:chgData name="Mathias Vercauteren" userId="fa5be325-c4b1-412f-aabb-20c14464bfb7" providerId="ADAL" clId="{25C97D6E-73B0-4140-96CD-2BA9D853D87A}" dt="2024-09-30T06:59:55.310" v="28712" actId="478"/>
          <ac:spMkLst>
            <pc:docMk/>
            <pc:sldMk cId="4129596555" sldId="2147470811"/>
            <ac:spMk id="22" creationId="{5D24F24E-F0FE-9A3F-87AF-1A233753A5CA}"/>
          </ac:spMkLst>
        </pc:spChg>
        <pc:spChg chg="mod">
          <ac:chgData name="Mathias Vercauteren" userId="fa5be325-c4b1-412f-aabb-20c14464bfb7" providerId="ADAL" clId="{25C97D6E-73B0-4140-96CD-2BA9D853D87A}" dt="2024-09-30T06:52:58.505" v="28550"/>
          <ac:spMkLst>
            <pc:docMk/>
            <pc:sldMk cId="4129596555" sldId="2147470811"/>
            <ac:spMk id="26" creationId="{139C7FF1-8DE9-34D1-9E2E-8A1DFCBCE3B2}"/>
          </ac:spMkLst>
        </pc:spChg>
        <pc:spChg chg="mod">
          <ac:chgData name="Mathias Vercauteren" userId="fa5be325-c4b1-412f-aabb-20c14464bfb7" providerId="ADAL" clId="{25C97D6E-73B0-4140-96CD-2BA9D853D87A}" dt="2024-09-30T06:52:58.505" v="28550"/>
          <ac:spMkLst>
            <pc:docMk/>
            <pc:sldMk cId="4129596555" sldId="2147470811"/>
            <ac:spMk id="27" creationId="{C59B982C-B59B-2C3E-AA8F-0E6F161A77A7}"/>
          </ac:spMkLst>
        </pc:spChg>
        <pc:spChg chg="mod">
          <ac:chgData name="Mathias Vercauteren" userId="fa5be325-c4b1-412f-aabb-20c14464bfb7" providerId="ADAL" clId="{25C97D6E-73B0-4140-96CD-2BA9D853D87A}" dt="2024-09-30T06:52:58.505" v="28550"/>
          <ac:spMkLst>
            <pc:docMk/>
            <pc:sldMk cId="4129596555" sldId="2147470811"/>
            <ac:spMk id="28" creationId="{40DA8EE4-1EF9-B973-6C3E-65F26B02666F}"/>
          </ac:spMkLst>
        </pc:spChg>
        <pc:spChg chg="mod">
          <ac:chgData name="Mathias Vercauteren" userId="fa5be325-c4b1-412f-aabb-20c14464bfb7" providerId="ADAL" clId="{25C97D6E-73B0-4140-96CD-2BA9D853D87A}" dt="2024-09-30T06:52:58.505" v="28550"/>
          <ac:spMkLst>
            <pc:docMk/>
            <pc:sldMk cId="4129596555" sldId="2147470811"/>
            <ac:spMk id="30" creationId="{D45302A9-E0F4-2AA8-F14D-CAB14EB80625}"/>
          </ac:spMkLst>
        </pc:spChg>
        <pc:spChg chg="mod">
          <ac:chgData name="Mathias Vercauteren" userId="fa5be325-c4b1-412f-aabb-20c14464bfb7" providerId="ADAL" clId="{25C97D6E-73B0-4140-96CD-2BA9D853D87A}" dt="2024-09-30T06:52:58.505" v="28550"/>
          <ac:spMkLst>
            <pc:docMk/>
            <pc:sldMk cId="4129596555" sldId="2147470811"/>
            <ac:spMk id="31" creationId="{0ED2EF44-B22F-894D-5B85-BBC9C156920F}"/>
          </ac:spMkLst>
        </pc:spChg>
        <pc:spChg chg="mod">
          <ac:chgData name="Mathias Vercauteren" userId="fa5be325-c4b1-412f-aabb-20c14464bfb7" providerId="ADAL" clId="{25C97D6E-73B0-4140-96CD-2BA9D853D87A}" dt="2024-09-30T06:52:58.505" v="28550"/>
          <ac:spMkLst>
            <pc:docMk/>
            <pc:sldMk cId="4129596555" sldId="2147470811"/>
            <ac:spMk id="32" creationId="{A02826D4-90DC-C5A8-0B52-4C29811433C9}"/>
          </ac:spMkLst>
        </pc:spChg>
        <pc:spChg chg="mod">
          <ac:chgData name="Mathias Vercauteren" userId="fa5be325-c4b1-412f-aabb-20c14464bfb7" providerId="ADAL" clId="{25C97D6E-73B0-4140-96CD-2BA9D853D87A}" dt="2024-09-30T06:52:58.505" v="28550"/>
          <ac:spMkLst>
            <pc:docMk/>
            <pc:sldMk cId="4129596555" sldId="2147470811"/>
            <ac:spMk id="34" creationId="{75D7F7C3-A6C9-F459-55CC-291C38F39730}"/>
          </ac:spMkLst>
        </pc:spChg>
        <pc:spChg chg="mod">
          <ac:chgData name="Mathias Vercauteren" userId="fa5be325-c4b1-412f-aabb-20c14464bfb7" providerId="ADAL" clId="{25C97D6E-73B0-4140-96CD-2BA9D853D87A}" dt="2024-09-30T06:52:58.505" v="28550"/>
          <ac:spMkLst>
            <pc:docMk/>
            <pc:sldMk cId="4129596555" sldId="2147470811"/>
            <ac:spMk id="35" creationId="{EBA03EC2-3F84-9BDD-0A15-07B8B97908C3}"/>
          </ac:spMkLst>
        </pc:spChg>
        <pc:spChg chg="mod">
          <ac:chgData name="Mathias Vercauteren" userId="fa5be325-c4b1-412f-aabb-20c14464bfb7" providerId="ADAL" clId="{25C97D6E-73B0-4140-96CD-2BA9D853D87A}" dt="2024-09-30T06:52:58.505" v="28550"/>
          <ac:spMkLst>
            <pc:docMk/>
            <pc:sldMk cId="4129596555" sldId="2147470811"/>
            <ac:spMk id="37" creationId="{9B13975F-05A8-F253-573E-32909B809207}"/>
          </ac:spMkLst>
        </pc:spChg>
        <pc:spChg chg="mod">
          <ac:chgData name="Mathias Vercauteren" userId="fa5be325-c4b1-412f-aabb-20c14464bfb7" providerId="ADAL" clId="{25C97D6E-73B0-4140-96CD-2BA9D853D87A}" dt="2024-09-30T06:52:58.505" v="28550"/>
          <ac:spMkLst>
            <pc:docMk/>
            <pc:sldMk cId="4129596555" sldId="2147470811"/>
            <ac:spMk id="38" creationId="{76AF83DB-8D91-1B3B-3478-688EB8167793}"/>
          </ac:spMkLst>
        </pc:spChg>
        <pc:spChg chg="mod">
          <ac:chgData name="Mathias Vercauteren" userId="fa5be325-c4b1-412f-aabb-20c14464bfb7" providerId="ADAL" clId="{25C97D6E-73B0-4140-96CD-2BA9D853D87A}" dt="2024-09-30T06:52:58.505" v="28550"/>
          <ac:spMkLst>
            <pc:docMk/>
            <pc:sldMk cId="4129596555" sldId="2147470811"/>
            <ac:spMk id="39" creationId="{1A5602E0-3BAB-B783-2D0C-5EADA0664660}"/>
          </ac:spMkLst>
        </pc:spChg>
        <pc:spChg chg="mod">
          <ac:chgData name="Mathias Vercauteren" userId="fa5be325-c4b1-412f-aabb-20c14464bfb7" providerId="ADAL" clId="{25C97D6E-73B0-4140-96CD-2BA9D853D87A}" dt="2024-09-30T06:52:58.505" v="28550"/>
          <ac:spMkLst>
            <pc:docMk/>
            <pc:sldMk cId="4129596555" sldId="2147470811"/>
            <ac:spMk id="40" creationId="{E063A3DC-A352-E70D-74C6-FB024462D878}"/>
          </ac:spMkLst>
        </pc:spChg>
        <pc:spChg chg="mod">
          <ac:chgData name="Mathias Vercauteren" userId="fa5be325-c4b1-412f-aabb-20c14464bfb7" providerId="ADAL" clId="{25C97D6E-73B0-4140-96CD-2BA9D853D87A}" dt="2024-09-30T06:52:58.505" v="28550"/>
          <ac:spMkLst>
            <pc:docMk/>
            <pc:sldMk cId="4129596555" sldId="2147470811"/>
            <ac:spMk id="42" creationId="{D6298759-BD21-D86B-7C33-8834BB24C07B}"/>
          </ac:spMkLst>
        </pc:spChg>
        <pc:spChg chg="mod">
          <ac:chgData name="Mathias Vercauteren" userId="fa5be325-c4b1-412f-aabb-20c14464bfb7" providerId="ADAL" clId="{25C97D6E-73B0-4140-96CD-2BA9D853D87A}" dt="2024-09-30T06:52:58.505" v="28550"/>
          <ac:spMkLst>
            <pc:docMk/>
            <pc:sldMk cId="4129596555" sldId="2147470811"/>
            <ac:spMk id="43" creationId="{4829EF3D-2B0A-A052-4D12-DC9140B35430}"/>
          </ac:spMkLst>
        </pc:spChg>
        <pc:spChg chg="mod">
          <ac:chgData name="Mathias Vercauteren" userId="fa5be325-c4b1-412f-aabb-20c14464bfb7" providerId="ADAL" clId="{25C97D6E-73B0-4140-96CD-2BA9D853D87A}" dt="2024-09-30T06:52:58.505" v="28550"/>
          <ac:spMkLst>
            <pc:docMk/>
            <pc:sldMk cId="4129596555" sldId="2147470811"/>
            <ac:spMk id="45" creationId="{C492C317-6BAF-B6C4-2A0B-974A5EB51F78}"/>
          </ac:spMkLst>
        </pc:spChg>
        <pc:spChg chg="mod">
          <ac:chgData name="Mathias Vercauteren" userId="fa5be325-c4b1-412f-aabb-20c14464bfb7" providerId="ADAL" clId="{25C97D6E-73B0-4140-96CD-2BA9D853D87A}" dt="2024-09-30T06:52:58.505" v="28550"/>
          <ac:spMkLst>
            <pc:docMk/>
            <pc:sldMk cId="4129596555" sldId="2147470811"/>
            <ac:spMk id="46" creationId="{50969E3E-EBA2-13F1-3239-C6D83B16BD01}"/>
          </ac:spMkLst>
        </pc:spChg>
        <pc:spChg chg="mod">
          <ac:chgData name="Mathias Vercauteren" userId="fa5be325-c4b1-412f-aabb-20c14464bfb7" providerId="ADAL" clId="{25C97D6E-73B0-4140-96CD-2BA9D853D87A}" dt="2024-09-30T06:52:58.505" v="28550"/>
          <ac:spMkLst>
            <pc:docMk/>
            <pc:sldMk cId="4129596555" sldId="2147470811"/>
            <ac:spMk id="48" creationId="{7813A0E9-2423-1BB4-A06A-689B6EAA7BE1}"/>
          </ac:spMkLst>
        </pc:spChg>
        <pc:spChg chg="mod">
          <ac:chgData name="Mathias Vercauteren" userId="fa5be325-c4b1-412f-aabb-20c14464bfb7" providerId="ADAL" clId="{25C97D6E-73B0-4140-96CD-2BA9D853D87A}" dt="2024-09-30T06:52:58.505" v="28550"/>
          <ac:spMkLst>
            <pc:docMk/>
            <pc:sldMk cId="4129596555" sldId="2147470811"/>
            <ac:spMk id="49" creationId="{A79A0B84-E438-2C0D-9210-579938512AD2}"/>
          </ac:spMkLst>
        </pc:spChg>
        <pc:spChg chg="mod">
          <ac:chgData name="Mathias Vercauteren" userId="fa5be325-c4b1-412f-aabb-20c14464bfb7" providerId="ADAL" clId="{25C97D6E-73B0-4140-96CD-2BA9D853D87A}" dt="2024-09-30T06:52:58.505" v="28550"/>
          <ac:spMkLst>
            <pc:docMk/>
            <pc:sldMk cId="4129596555" sldId="2147470811"/>
            <ac:spMk id="50" creationId="{E15D6F95-3D73-301A-2C07-46552E4B07E5}"/>
          </ac:spMkLst>
        </pc:spChg>
        <pc:spChg chg="mod">
          <ac:chgData name="Mathias Vercauteren" userId="fa5be325-c4b1-412f-aabb-20c14464bfb7" providerId="ADAL" clId="{25C97D6E-73B0-4140-96CD-2BA9D853D87A}" dt="2024-09-30T06:52:58.505" v="28550"/>
          <ac:spMkLst>
            <pc:docMk/>
            <pc:sldMk cId="4129596555" sldId="2147470811"/>
            <ac:spMk id="52" creationId="{673618A4-3AD0-B806-23D6-402812E31EDC}"/>
          </ac:spMkLst>
        </pc:spChg>
        <pc:spChg chg="mod">
          <ac:chgData name="Mathias Vercauteren" userId="fa5be325-c4b1-412f-aabb-20c14464bfb7" providerId="ADAL" clId="{25C97D6E-73B0-4140-96CD-2BA9D853D87A}" dt="2024-09-30T06:52:58.505" v="28550"/>
          <ac:spMkLst>
            <pc:docMk/>
            <pc:sldMk cId="4129596555" sldId="2147470811"/>
            <ac:spMk id="53" creationId="{946C0002-BAC7-0078-23C9-6F28436A0F8D}"/>
          </ac:spMkLst>
        </pc:spChg>
        <pc:spChg chg="mod">
          <ac:chgData name="Mathias Vercauteren" userId="fa5be325-c4b1-412f-aabb-20c14464bfb7" providerId="ADAL" clId="{25C97D6E-73B0-4140-96CD-2BA9D853D87A}" dt="2024-09-30T06:52:58.505" v="28550"/>
          <ac:spMkLst>
            <pc:docMk/>
            <pc:sldMk cId="4129596555" sldId="2147470811"/>
            <ac:spMk id="54" creationId="{68220899-4710-2E2B-1CEF-65E519D8FB3B}"/>
          </ac:spMkLst>
        </pc:spChg>
        <pc:spChg chg="mod">
          <ac:chgData name="Mathias Vercauteren" userId="fa5be325-c4b1-412f-aabb-20c14464bfb7" providerId="ADAL" clId="{25C97D6E-73B0-4140-96CD-2BA9D853D87A}" dt="2024-09-30T06:52:58.505" v="28550"/>
          <ac:spMkLst>
            <pc:docMk/>
            <pc:sldMk cId="4129596555" sldId="2147470811"/>
            <ac:spMk id="55" creationId="{7B038A54-7C24-F619-F5DC-E18664B79FCF}"/>
          </ac:spMkLst>
        </pc:spChg>
        <pc:spChg chg="mod">
          <ac:chgData name="Mathias Vercauteren" userId="fa5be325-c4b1-412f-aabb-20c14464bfb7" providerId="ADAL" clId="{25C97D6E-73B0-4140-96CD-2BA9D853D87A}" dt="2024-09-30T06:52:58.505" v="28550"/>
          <ac:spMkLst>
            <pc:docMk/>
            <pc:sldMk cId="4129596555" sldId="2147470811"/>
            <ac:spMk id="56" creationId="{1F40BBE9-E0F7-6433-04F1-04A18F7C8F4F}"/>
          </ac:spMkLst>
        </pc:spChg>
        <pc:spChg chg="mod">
          <ac:chgData name="Mathias Vercauteren" userId="fa5be325-c4b1-412f-aabb-20c14464bfb7" providerId="ADAL" clId="{25C97D6E-73B0-4140-96CD-2BA9D853D87A}" dt="2024-09-30T06:52:58.505" v="28550"/>
          <ac:spMkLst>
            <pc:docMk/>
            <pc:sldMk cId="4129596555" sldId="2147470811"/>
            <ac:spMk id="57" creationId="{DE14454A-9092-9E74-BF95-DA444890642F}"/>
          </ac:spMkLst>
        </pc:spChg>
        <pc:spChg chg="mod">
          <ac:chgData name="Mathias Vercauteren" userId="fa5be325-c4b1-412f-aabb-20c14464bfb7" providerId="ADAL" clId="{25C97D6E-73B0-4140-96CD-2BA9D853D87A}" dt="2024-09-30T06:52:58.505" v="28550"/>
          <ac:spMkLst>
            <pc:docMk/>
            <pc:sldMk cId="4129596555" sldId="2147470811"/>
            <ac:spMk id="59" creationId="{B734D2A3-51D5-C48F-78D6-52FA6B8F6C01}"/>
          </ac:spMkLst>
        </pc:spChg>
        <pc:spChg chg="mod">
          <ac:chgData name="Mathias Vercauteren" userId="fa5be325-c4b1-412f-aabb-20c14464bfb7" providerId="ADAL" clId="{25C97D6E-73B0-4140-96CD-2BA9D853D87A}" dt="2024-09-30T06:52:58.505" v="28550"/>
          <ac:spMkLst>
            <pc:docMk/>
            <pc:sldMk cId="4129596555" sldId="2147470811"/>
            <ac:spMk id="62" creationId="{5849AA33-B671-7831-A950-D476F9F6BD1F}"/>
          </ac:spMkLst>
        </pc:spChg>
        <pc:spChg chg="mod">
          <ac:chgData name="Mathias Vercauteren" userId="fa5be325-c4b1-412f-aabb-20c14464bfb7" providerId="ADAL" clId="{25C97D6E-73B0-4140-96CD-2BA9D853D87A}" dt="2024-09-30T06:52:58.505" v="28550"/>
          <ac:spMkLst>
            <pc:docMk/>
            <pc:sldMk cId="4129596555" sldId="2147470811"/>
            <ac:spMk id="63" creationId="{887AB176-9797-D304-8E24-752FF3B0DA0D}"/>
          </ac:spMkLst>
        </pc:spChg>
        <pc:spChg chg="mod">
          <ac:chgData name="Mathias Vercauteren" userId="fa5be325-c4b1-412f-aabb-20c14464bfb7" providerId="ADAL" clId="{25C97D6E-73B0-4140-96CD-2BA9D853D87A}" dt="2024-09-30T06:52:58.505" v="28550"/>
          <ac:spMkLst>
            <pc:docMk/>
            <pc:sldMk cId="4129596555" sldId="2147470811"/>
            <ac:spMk id="64" creationId="{6383638A-DBC1-F928-1416-2C68DF283D9A}"/>
          </ac:spMkLst>
        </pc:spChg>
        <pc:spChg chg="mod">
          <ac:chgData name="Mathias Vercauteren" userId="fa5be325-c4b1-412f-aabb-20c14464bfb7" providerId="ADAL" clId="{25C97D6E-73B0-4140-96CD-2BA9D853D87A}" dt="2024-09-30T06:52:58.505" v="28550"/>
          <ac:spMkLst>
            <pc:docMk/>
            <pc:sldMk cId="4129596555" sldId="2147470811"/>
            <ac:spMk id="65" creationId="{8C6BF4AE-02AF-C9F1-08F4-E57AEC8A2321}"/>
          </ac:spMkLst>
        </pc:spChg>
        <pc:spChg chg="mod">
          <ac:chgData name="Mathias Vercauteren" userId="fa5be325-c4b1-412f-aabb-20c14464bfb7" providerId="ADAL" clId="{25C97D6E-73B0-4140-96CD-2BA9D853D87A}" dt="2024-09-30T06:52:58.505" v="28550"/>
          <ac:spMkLst>
            <pc:docMk/>
            <pc:sldMk cId="4129596555" sldId="2147470811"/>
            <ac:spMk id="67" creationId="{7BBA7BA8-0541-9178-404C-72C7D2E45655}"/>
          </ac:spMkLst>
        </pc:spChg>
        <pc:spChg chg="mod">
          <ac:chgData name="Mathias Vercauteren" userId="fa5be325-c4b1-412f-aabb-20c14464bfb7" providerId="ADAL" clId="{25C97D6E-73B0-4140-96CD-2BA9D853D87A}" dt="2024-09-30T06:52:58.505" v="28550"/>
          <ac:spMkLst>
            <pc:docMk/>
            <pc:sldMk cId="4129596555" sldId="2147470811"/>
            <ac:spMk id="70" creationId="{0432F39D-C0E0-00AB-4513-79DA294316C9}"/>
          </ac:spMkLst>
        </pc:spChg>
        <pc:spChg chg="mod">
          <ac:chgData name="Mathias Vercauteren" userId="fa5be325-c4b1-412f-aabb-20c14464bfb7" providerId="ADAL" clId="{25C97D6E-73B0-4140-96CD-2BA9D853D87A}" dt="2024-09-30T06:52:58.505" v="28550"/>
          <ac:spMkLst>
            <pc:docMk/>
            <pc:sldMk cId="4129596555" sldId="2147470811"/>
            <ac:spMk id="71" creationId="{80612E38-8E1B-F70F-2418-12977712247F}"/>
          </ac:spMkLst>
        </pc:spChg>
        <pc:spChg chg="mod">
          <ac:chgData name="Mathias Vercauteren" userId="fa5be325-c4b1-412f-aabb-20c14464bfb7" providerId="ADAL" clId="{25C97D6E-73B0-4140-96CD-2BA9D853D87A}" dt="2024-09-30T06:52:58.505" v="28550"/>
          <ac:spMkLst>
            <pc:docMk/>
            <pc:sldMk cId="4129596555" sldId="2147470811"/>
            <ac:spMk id="72" creationId="{E23D748E-8A11-6C93-9963-F8935A3D16E5}"/>
          </ac:spMkLst>
        </pc:spChg>
        <pc:spChg chg="mod">
          <ac:chgData name="Mathias Vercauteren" userId="fa5be325-c4b1-412f-aabb-20c14464bfb7" providerId="ADAL" clId="{25C97D6E-73B0-4140-96CD-2BA9D853D87A}" dt="2024-09-30T06:52:58.505" v="28550"/>
          <ac:spMkLst>
            <pc:docMk/>
            <pc:sldMk cId="4129596555" sldId="2147470811"/>
            <ac:spMk id="73" creationId="{0562B9A9-CC31-4DDD-ECDB-5380CC98C5AA}"/>
          </ac:spMkLst>
        </pc:spChg>
        <pc:spChg chg="mod">
          <ac:chgData name="Mathias Vercauteren" userId="fa5be325-c4b1-412f-aabb-20c14464bfb7" providerId="ADAL" clId="{25C97D6E-73B0-4140-96CD-2BA9D853D87A}" dt="2024-09-30T06:52:58.505" v="28550"/>
          <ac:spMkLst>
            <pc:docMk/>
            <pc:sldMk cId="4129596555" sldId="2147470811"/>
            <ac:spMk id="74" creationId="{97BE4CE4-5287-99FC-BF7C-D1A0DF138588}"/>
          </ac:spMkLst>
        </pc:spChg>
        <pc:spChg chg="mod">
          <ac:chgData name="Mathias Vercauteren" userId="fa5be325-c4b1-412f-aabb-20c14464bfb7" providerId="ADAL" clId="{25C97D6E-73B0-4140-96CD-2BA9D853D87A}" dt="2024-09-30T06:52:58.505" v="28550"/>
          <ac:spMkLst>
            <pc:docMk/>
            <pc:sldMk cId="4129596555" sldId="2147470811"/>
            <ac:spMk id="76" creationId="{29D7FD5A-C330-A29B-F17F-2B64F448F797}"/>
          </ac:spMkLst>
        </pc:spChg>
        <pc:grpChg chg="add mod">
          <ac:chgData name="Mathias Vercauteren" userId="fa5be325-c4b1-412f-aabb-20c14464bfb7" providerId="ADAL" clId="{25C97D6E-73B0-4140-96CD-2BA9D853D87A}" dt="2024-09-30T06:52:58.505" v="28550"/>
          <ac:grpSpMkLst>
            <pc:docMk/>
            <pc:sldMk cId="4129596555" sldId="2147470811"/>
            <ac:grpSpMk id="15" creationId="{526C65B3-641C-C611-B217-7F7A641111C9}"/>
          </ac:grpSpMkLst>
        </pc:grpChg>
        <pc:grpChg chg="add mod">
          <ac:chgData name="Mathias Vercauteren" userId="fa5be325-c4b1-412f-aabb-20c14464bfb7" providerId="ADAL" clId="{25C97D6E-73B0-4140-96CD-2BA9D853D87A}" dt="2024-09-30T06:52:58.505" v="28550"/>
          <ac:grpSpMkLst>
            <pc:docMk/>
            <pc:sldMk cId="4129596555" sldId="2147470811"/>
            <ac:grpSpMk id="25" creationId="{28B7710F-B191-7EAF-E58C-D8E0B6E8032E}"/>
          </ac:grpSpMkLst>
        </pc:grpChg>
        <pc:grpChg chg="add mod">
          <ac:chgData name="Mathias Vercauteren" userId="fa5be325-c4b1-412f-aabb-20c14464bfb7" providerId="ADAL" clId="{25C97D6E-73B0-4140-96CD-2BA9D853D87A}" dt="2024-09-30T06:52:58.505" v="28550"/>
          <ac:grpSpMkLst>
            <pc:docMk/>
            <pc:sldMk cId="4129596555" sldId="2147470811"/>
            <ac:grpSpMk id="29" creationId="{5DFC680C-B20F-6FFF-8757-1323BA15D837}"/>
          </ac:grpSpMkLst>
        </pc:grpChg>
        <pc:grpChg chg="add mod">
          <ac:chgData name="Mathias Vercauteren" userId="fa5be325-c4b1-412f-aabb-20c14464bfb7" providerId="ADAL" clId="{25C97D6E-73B0-4140-96CD-2BA9D853D87A}" dt="2024-09-30T06:52:58.505" v="28550"/>
          <ac:grpSpMkLst>
            <pc:docMk/>
            <pc:sldMk cId="4129596555" sldId="2147470811"/>
            <ac:grpSpMk id="33" creationId="{1A769A29-4694-5455-5C01-18748704E4C5}"/>
          </ac:grpSpMkLst>
        </pc:grpChg>
        <pc:grpChg chg="add mod">
          <ac:chgData name="Mathias Vercauteren" userId="fa5be325-c4b1-412f-aabb-20c14464bfb7" providerId="ADAL" clId="{25C97D6E-73B0-4140-96CD-2BA9D853D87A}" dt="2024-09-30T06:52:58.505" v="28550"/>
          <ac:grpSpMkLst>
            <pc:docMk/>
            <pc:sldMk cId="4129596555" sldId="2147470811"/>
            <ac:grpSpMk id="36" creationId="{71F713DF-6A11-70DD-6A26-C941EF8BFAF4}"/>
          </ac:grpSpMkLst>
        </pc:grpChg>
        <pc:grpChg chg="add mod">
          <ac:chgData name="Mathias Vercauteren" userId="fa5be325-c4b1-412f-aabb-20c14464bfb7" providerId="ADAL" clId="{25C97D6E-73B0-4140-96CD-2BA9D853D87A}" dt="2024-09-30T06:52:58.505" v="28550"/>
          <ac:grpSpMkLst>
            <pc:docMk/>
            <pc:sldMk cId="4129596555" sldId="2147470811"/>
            <ac:grpSpMk id="41" creationId="{209BD513-D7F7-E547-7BC2-E64DDACF65B3}"/>
          </ac:grpSpMkLst>
        </pc:grpChg>
        <pc:grpChg chg="add mod">
          <ac:chgData name="Mathias Vercauteren" userId="fa5be325-c4b1-412f-aabb-20c14464bfb7" providerId="ADAL" clId="{25C97D6E-73B0-4140-96CD-2BA9D853D87A}" dt="2024-09-30T06:52:58.505" v="28550"/>
          <ac:grpSpMkLst>
            <pc:docMk/>
            <pc:sldMk cId="4129596555" sldId="2147470811"/>
            <ac:grpSpMk id="44" creationId="{D03A8005-D9FC-1399-E52C-05F70351050A}"/>
          </ac:grpSpMkLst>
        </pc:grpChg>
        <pc:grpChg chg="add mod">
          <ac:chgData name="Mathias Vercauteren" userId="fa5be325-c4b1-412f-aabb-20c14464bfb7" providerId="ADAL" clId="{25C97D6E-73B0-4140-96CD-2BA9D853D87A}" dt="2024-09-30T06:52:58.505" v="28550"/>
          <ac:grpSpMkLst>
            <pc:docMk/>
            <pc:sldMk cId="4129596555" sldId="2147470811"/>
            <ac:grpSpMk id="47" creationId="{C15B07B9-CF5F-BEC7-425E-B49C9171575E}"/>
          </ac:grpSpMkLst>
        </pc:grpChg>
        <pc:grpChg chg="add mod">
          <ac:chgData name="Mathias Vercauteren" userId="fa5be325-c4b1-412f-aabb-20c14464bfb7" providerId="ADAL" clId="{25C97D6E-73B0-4140-96CD-2BA9D853D87A}" dt="2024-09-30T06:52:58.505" v="28550"/>
          <ac:grpSpMkLst>
            <pc:docMk/>
            <pc:sldMk cId="4129596555" sldId="2147470811"/>
            <ac:grpSpMk id="51" creationId="{1A1F10A3-38FF-7808-21ED-4F94B0DC8E52}"/>
          </ac:grpSpMkLst>
        </pc:grpChg>
        <pc:grpChg chg="mod">
          <ac:chgData name="Mathias Vercauteren" userId="fa5be325-c4b1-412f-aabb-20c14464bfb7" providerId="ADAL" clId="{25C97D6E-73B0-4140-96CD-2BA9D853D87A}" dt="2024-09-30T06:52:58.505" v="28550"/>
          <ac:grpSpMkLst>
            <pc:docMk/>
            <pc:sldMk cId="4129596555" sldId="2147470811"/>
            <ac:grpSpMk id="58" creationId="{399FA1D3-862B-8A31-F096-9B56741851A4}"/>
          </ac:grpSpMkLst>
        </pc:grpChg>
        <pc:grpChg chg="add mod">
          <ac:chgData name="Mathias Vercauteren" userId="fa5be325-c4b1-412f-aabb-20c14464bfb7" providerId="ADAL" clId="{25C97D6E-73B0-4140-96CD-2BA9D853D87A}" dt="2024-09-30T06:52:58.505" v="28550"/>
          <ac:grpSpMkLst>
            <pc:docMk/>
            <pc:sldMk cId="4129596555" sldId="2147470811"/>
            <ac:grpSpMk id="61" creationId="{D596E786-432F-8544-7103-907FAC8BE60C}"/>
          </ac:grpSpMkLst>
        </pc:grpChg>
        <pc:grpChg chg="mod">
          <ac:chgData name="Mathias Vercauteren" userId="fa5be325-c4b1-412f-aabb-20c14464bfb7" providerId="ADAL" clId="{25C97D6E-73B0-4140-96CD-2BA9D853D87A}" dt="2024-09-30T06:52:58.505" v="28550"/>
          <ac:grpSpMkLst>
            <pc:docMk/>
            <pc:sldMk cId="4129596555" sldId="2147470811"/>
            <ac:grpSpMk id="66" creationId="{E1253CEF-D125-16C7-AF01-2B935BF06B61}"/>
          </ac:grpSpMkLst>
        </pc:grpChg>
        <pc:grpChg chg="add mod">
          <ac:chgData name="Mathias Vercauteren" userId="fa5be325-c4b1-412f-aabb-20c14464bfb7" providerId="ADAL" clId="{25C97D6E-73B0-4140-96CD-2BA9D853D87A}" dt="2024-09-30T06:52:58.505" v="28550"/>
          <ac:grpSpMkLst>
            <pc:docMk/>
            <pc:sldMk cId="4129596555" sldId="2147470811"/>
            <ac:grpSpMk id="69" creationId="{1CF3407D-5074-689C-42F7-832C3520C0C2}"/>
          </ac:grpSpMkLst>
        </pc:grpChg>
        <pc:grpChg chg="mod">
          <ac:chgData name="Mathias Vercauteren" userId="fa5be325-c4b1-412f-aabb-20c14464bfb7" providerId="ADAL" clId="{25C97D6E-73B0-4140-96CD-2BA9D853D87A}" dt="2024-09-30T06:52:58.505" v="28550"/>
          <ac:grpSpMkLst>
            <pc:docMk/>
            <pc:sldMk cId="4129596555" sldId="2147470811"/>
            <ac:grpSpMk id="75" creationId="{B980F1C0-3F0E-8F27-C100-63B3DC93819D}"/>
          </ac:grpSpMkLst>
        </pc:grpChg>
        <pc:picChg chg="mod">
          <ac:chgData name="Mathias Vercauteren" userId="fa5be325-c4b1-412f-aabb-20c14464bfb7" providerId="ADAL" clId="{25C97D6E-73B0-4140-96CD-2BA9D853D87A}" dt="2024-09-30T06:52:58.505" v="28550"/>
          <ac:picMkLst>
            <pc:docMk/>
            <pc:sldMk cId="4129596555" sldId="2147470811"/>
            <ac:picMk id="16" creationId="{2FB5EF34-07C1-E684-9BD4-B4314E28EFF4}"/>
          </ac:picMkLst>
        </pc:picChg>
        <pc:picChg chg="mod">
          <ac:chgData name="Mathias Vercauteren" userId="fa5be325-c4b1-412f-aabb-20c14464bfb7" providerId="ADAL" clId="{25C97D6E-73B0-4140-96CD-2BA9D853D87A}" dt="2024-09-30T06:52:58.505" v="28550"/>
          <ac:picMkLst>
            <pc:docMk/>
            <pc:sldMk cId="4129596555" sldId="2147470811"/>
            <ac:picMk id="60" creationId="{D59E275A-1C65-4033-4AF8-F658FA18FAA1}"/>
          </ac:picMkLst>
        </pc:picChg>
        <pc:picChg chg="mod">
          <ac:chgData name="Mathias Vercauteren" userId="fa5be325-c4b1-412f-aabb-20c14464bfb7" providerId="ADAL" clId="{25C97D6E-73B0-4140-96CD-2BA9D853D87A}" dt="2024-09-30T06:52:58.505" v="28550"/>
          <ac:picMkLst>
            <pc:docMk/>
            <pc:sldMk cId="4129596555" sldId="2147470811"/>
            <ac:picMk id="68" creationId="{3352C24C-F4C5-ED70-DCA1-27354DED796F}"/>
          </ac:picMkLst>
        </pc:picChg>
        <pc:picChg chg="mod">
          <ac:chgData name="Mathias Vercauteren" userId="fa5be325-c4b1-412f-aabb-20c14464bfb7" providerId="ADAL" clId="{25C97D6E-73B0-4140-96CD-2BA9D853D87A}" dt="2024-09-30T06:52:58.505" v="28550"/>
          <ac:picMkLst>
            <pc:docMk/>
            <pc:sldMk cId="4129596555" sldId="2147470811"/>
            <ac:picMk id="77" creationId="{EA05A04E-ADF1-7016-2B74-32CF45D17B79}"/>
          </ac:picMkLst>
        </pc:picChg>
        <pc:cxnChg chg="mod">
          <ac:chgData name="Mathias Vercauteren" userId="fa5be325-c4b1-412f-aabb-20c14464bfb7" providerId="ADAL" clId="{25C97D6E-73B0-4140-96CD-2BA9D853D87A}" dt="2024-09-30T06:52:58.505" v="28550"/>
          <ac:cxnSpMkLst>
            <pc:docMk/>
            <pc:sldMk cId="4129596555" sldId="2147470811"/>
            <ac:cxnSpMk id="17" creationId="{0AA454F3-BBEF-AD51-233E-3E49EB9154E1}"/>
          </ac:cxnSpMkLst>
        </pc:cxnChg>
        <pc:cxnChg chg="mod">
          <ac:chgData name="Mathias Vercauteren" userId="fa5be325-c4b1-412f-aabb-20c14464bfb7" providerId="ADAL" clId="{25C97D6E-73B0-4140-96CD-2BA9D853D87A}" dt="2024-09-30T06:52:58.505" v="28550"/>
          <ac:cxnSpMkLst>
            <pc:docMk/>
            <pc:sldMk cId="4129596555" sldId="2147470811"/>
            <ac:cxnSpMk id="20" creationId="{38DEFE7C-0CFD-ADB6-06AA-6797EB503CA6}"/>
          </ac:cxnSpMkLst>
        </pc:cxnChg>
        <pc:cxnChg chg="mod">
          <ac:chgData name="Mathias Vercauteren" userId="fa5be325-c4b1-412f-aabb-20c14464bfb7" providerId="ADAL" clId="{25C97D6E-73B0-4140-96CD-2BA9D853D87A}" dt="2024-09-30T06:52:58.505" v="28550"/>
          <ac:cxnSpMkLst>
            <pc:docMk/>
            <pc:sldMk cId="4129596555" sldId="2147470811"/>
            <ac:cxnSpMk id="23" creationId="{A0B1AE68-A4C7-A29C-BABB-BD65BA1767CA}"/>
          </ac:cxnSpMkLst>
        </pc:cxnChg>
        <pc:cxnChg chg="del mod">
          <ac:chgData name="Mathias Vercauteren" userId="fa5be325-c4b1-412f-aabb-20c14464bfb7" providerId="ADAL" clId="{25C97D6E-73B0-4140-96CD-2BA9D853D87A}" dt="2024-09-30T06:59:57.223" v="28713" actId="478"/>
          <ac:cxnSpMkLst>
            <pc:docMk/>
            <pc:sldMk cId="4129596555" sldId="2147470811"/>
            <ac:cxnSpMk id="24" creationId="{3E20D7B1-3348-6C17-CD8A-0E0EFB852BAA}"/>
          </ac:cxnSpMkLst>
        </pc:cxnChg>
      </pc:sldChg>
      <pc:sldChg chg="addSp delSp modSp add mod modTransition">
        <pc:chgData name="Mathias Vercauteren" userId="fa5be325-c4b1-412f-aabb-20c14464bfb7" providerId="ADAL" clId="{25C97D6E-73B0-4140-96CD-2BA9D853D87A}" dt="2024-10-02T17:13:14.143" v="41813"/>
        <pc:sldMkLst>
          <pc:docMk/>
          <pc:sldMk cId="2029639445" sldId="2147470812"/>
        </pc:sldMkLst>
        <pc:spChg chg="mod">
          <ac:chgData name="Mathias Vercauteren" userId="fa5be325-c4b1-412f-aabb-20c14464bfb7" providerId="ADAL" clId="{25C97D6E-73B0-4140-96CD-2BA9D853D87A}" dt="2024-09-30T07:57:06.946" v="29156" actId="20577"/>
          <ac:spMkLst>
            <pc:docMk/>
            <pc:sldMk cId="2029639445" sldId="2147470812"/>
            <ac:spMk id="2" creationId="{C8A5EBF4-6C0B-E82E-DCF7-55720A2C10FD}"/>
          </ac:spMkLst>
        </pc:spChg>
        <pc:spChg chg="mod">
          <ac:chgData name="Mathias Vercauteren" userId="fa5be325-c4b1-412f-aabb-20c14464bfb7" providerId="ADAL" clId="{25C97D6E-73B0-4140-96CD-2BA9D853D87A}" dt="2024-09-30T07:49:45.875" v="29001" actId="207"/>
          <ac:spMkLst>
            <pc:docMk/>
            <pc:sldMk cId="2029639445" sldId="2147470812"/>
            <ac:spMk id="8" creationId="{B9118DBB-4AE8-F4CD-2795-A6DEFD8369E1}"/>
          </ac:spMkLst>
        </pc:spChg>
        <pc:spChg chg="del mod">
          <ac:chgData name="Mathias Vercauteren" userId="fa5be325-c4b1-412f-aabb-20c14464bfb7" providerId="ADAL" clId="{25C97D6E-73B0-4140-96CD-2BA9D853D87A}" dt="2024-09-30T07:49:48.453" v="29002" actId="478"/>
          <ac:spMkLst>
            <pc:docMk/>
            <pc:sldMk cId="2029639445" sldId="2147470812"/>
            <ac:spMk id="9" creationId="{D27AC7A7-EAF5-73CE-0E75-AC496EBEA686}"/>
          </ac:spMkLst>
        </pc:spChg>
        <pc:spChg chg="mod">
          <ac:chgData name="Mathias Vercauteren" userId="fa5be325-c4b1-412f-aabb-20c14464bfb7" providerId="ADAL" clId="{25C97D6E-73B0-4140-96CD-2BA9D853D87A}" dt="2024-09-30T07:49:51.112" v="29003" actId="14100"/>
          <ac:spMkLst>
            <pc:docMk/>
            <pc:sldMk cId="2029639445" sldId="2147470812"/>
            <ac:spMk id="10" creationId="{4F0ABB7B-0272-29D3-6917-FC11CBB66B9D}"/>
          </ac:spMkLst>
        </pc:spChg>
        <pc:spChg chg="mod">
          <ac:chgData name="Mathias Vercauteren" userId="fa5be325-c4b1-412f-aabb-20c14464bfb7" providerId="ADAL" clId="{25C97D6E-73B0-4140-96CD-2BA9D853D87A}" dt="2024-09-30T07:01:50.432" v="28748" actId="313"/>
          <ac:spMkLst>
            <pc:docMk/>
            <pc:sldMk cId="2029639445" sldId="2147470812"/>
            <ac:spMk id="17" creationId="{E27B0E0A-F484-A83A-F9A3-897DE37D0DE1}"/>
          </ac:spMkLst>
        </pc:spChg>
        <pc:spChg chg="mod">
          <ac:chgData name="Mathias Vercauteren" userId="fa5be325-c4b1-412f-aabb-20c14464bfb7" providerId="ADAL" clId="{25C97D6E-73B0-4140-96CD-2BA9D853D87A}" dt="2024-09-30T07:56:56.001" v="29137"/>
          <ac:spMkLst>
            <pc:docMk/>
            <pc:sldMk cId="2029639445" sldId="2147470812"/>
            <ac:spMk id="21" creationId="{C3F3CE60-DB28-EF5B-F432-E88CA7E2DB8D}"/>
          </ac:spMkLst>
        </pc:spChg>
        <pc:spChg chg="mod">
          <ac:chgData name="Mathias Vercauteren" userId="fa5be325-c4b1-412f-aabb-20c14464bfb7" providerId="ADAL" clId="{25C97D6E-73B0-4140-96CD-2BA9D853D87A}" dt="2024-09-30T07:56:56.001" v="29137"/>
          <ac:spMkLst>
            <pc:docMk/>
            <pc:sldMk cId="2029639445" sldId="2147470812"/>
            <ac:spMk id="23" creationId="{7C57F884-5305-DDD5-BFFC-C295C6B110E5}"/>
          </ac:spMkLst>
        </pc:spChg>
        <pc:spChg chg="mod">
          <ac:chgData name="Mathias Vercauteren" userId="fa5be325-c4b1-412f-aabb-20c14464bfb7" providerId="ADAL" clId="{25C97D6E-73B0-4140-96CD-2BA9D853D87A}" dt="2024-09-30T07:56:56.001" v="29137"/>
          <ac:spMkLst>
            <pc:docMk/>
            <pc:sldMk cId="2029639445" sldId="2147470812"/>
            <ac:spMk id="24" creationId="{01E8CE8C-5C91-D134-6019-C062C7441D28}"/>
          </ac:spMkLst>
        </pc:spChg>
        <pc:spChg chg="add mod">
          <ac:chgData name="Mathias Vercauteren" userId="fa5be325-c4b1-412f-aabb-20c14464bfb7" providerId="ADAL" clId="{25C97D6E-73B0-4140-96CD-2BA9D853D87A}" dt="2024-09-30T07:56:59.258" v="29139" actId="20577"/>
          <ac:spMkLst>
            <pc:docMk/>
            <pc:sldMk cId="2029639445" sldId="2147470812"/>
            <ac:spMk id="25" creationId="{B4348336-D776-CFB7-51AA-2EB638E30DE1}"/>
          </ac:spMkLst>
        </pc:spChg>
        <pc:grpChg chg="del">
          <ac:chgData name="Mathias Vercauteren" userId="fa5be325-c4b1-412f-aabb-20c14464bfb7" providerId="ADAL" clId="{25C97D6E-73B0-4140-96CD-2BA9D853D87A}" dt="2024-09-30T07:56:55.786" v="29136" actId="478"/>
          <ac:grpSpMkLst>
            <pc:docMk/>
            <pc:sldMk cId="2029639445" sldId="2147470812"/>
            <ac:grpSpMk id="3" creationId="{2F0497DE-B3C2-C4A5-ADBE-F706D8AE4B67}"/>
          </ac:grpSpMkLst>
        </pc:grpChg>
        <pc:grpChg chg="add mod">
          <ac:chgData name="Mathias Vercauteren" userId="fa5be325-c4b1-412f-aabb-20c14464bfb7" providerId="ADAL" clId="{25C97D6E-73B0-4140-96CD-2BA9D853D87A}" dt="2024-09-30T07:56:56.001" v="29137"/>
          <ac:grpSpMkLst>
            <pc:docMk/>
            <pc:sldMk cId="2029639445" sldId="2147470812"/>
            <ac:grpSpMk id="20" creationId="{60C7F1AE-369A-DE41-972B-D7FE22F63F8F}"/>
          </ac:grpSpMkLst>
        </pc:grpChg>
        <pc:grpChg chg="mod">
          <ac:chgData name="Mathias Vercauteren" userId="fa5be325-c4b1-412f-aabb-20c14464bfb7" providerId="ADAL" clId="{25C97D6E-73B0-4140-96CD-2BA9D853D87A}" dt="2024-09-30T07:56:56.001" v="29137"/>
          <ac:grpSpMkLst>
            <pc:docMk/>
            <pc:sldMk cId="2029639445" sldId="2147470812"/>
            <ac:grpSpMk id="22" creationId="{FE9BAEE1-8296-3F83-18D2-19A85ADBB1AB}"/>
          </ac:grpSpMkLst>
        </pc:grpChg>
      </pc:sldChg>
      <pc:sldChg chg="add del">
        <pc:chgData name="Mathias Vercauteren" userId="fa5be325-c4b1-412f-aabb-20c14464bfb7" providerId="ADAL" clId="{25C97D6E-73B0-4140-96CD-2BA9D853D87A}" dt="2024-09-30T07:00:38.247" v="28725" actId="47"/>
        <pc:sldMkLst>
          <pc:docMk/>
          <pc:sldMk cId="3343176698" sldId="2147470813"/>
        </pc:sldMkLst>
      </pc:sldChg>
      <pc:sldChg chg="add del">
        <pc:chgData name="Mathias Vercauteren" userId="fa5be325-c4b1-412f-aabb-20c14464bfb7" providerId="ADAL" clId="{25C97D6E-73B0-4140-96CD-2BA9D853D87A}" dt="2024-09-30T07:03:22.722" v="28753" actId="47"/>
        <pc:sldMkLst>
          <pc:docMk/>
          <pc:sldMk cId="3464567638" sldId="2147470813"/>
        </pc:sldMkLst>
      </pc:sldChg>
      <pc:sldChg chg="addSp delSp modSp add mod modTransition modAnim">
        <pc:chgData name="Mathias Vercauteren" userId="fa5be325-c4b1-412f-aabb-20c14464bfb7" providerId="ADAL" clId="{25C97D6E-73B0-4140-96CD-2BA9D853D87A}" dt="2024-10-02T17:13:14.143" v="41813"/>
        <pc:sldMkLst>
          <pc:docMk/>
          <pc:sldMk cId="1202351174" sldId="2147470814"/>
        </pc:sldMkLst>
        <pc:spChg chg="mod">
          <ac:chgData name="Mathias Vercauteren" userId="fa5be325-c4b1-412f-aabb-20c14464bfb7" providerId="ADAL" clId="{25C97D6E-73B0-4140-96CD-2BA9D853D87A}" dt="2024-09-30T07:56:39.504" v="29135"/>
          <ac:spMkLst>
            <pc:docMk/>
            <pc:sldMk cId="1202351174" sldId="2147470814"/>
            <ac:spMk id="2" creationId="{C8A5EBF4-6C0B-E82E-DCF7-55720A2C10FD}"/>
          </ac:spMkLst>
        </pc:spChg>
        <pc:spChg chg="del">
          <ac:chgData name="Mathias Vercauteren" userId="fa5be325-c4b1-412f-aabb-20c14464bfb7" providerId="ADAL" clId="{25C97D6E-73B0-4140-96CD-2BA9D853D87A}" dt="2024-09-30T07:50:34.447" v="29008" actId="478"/>
          <ac:spMkLst>
            <pc:docMk/>
            <pc:sldMk cId="1202351174" sldId="2147470814"/>
            <ac:spMk id="6" creationId="{880ABD3D-A762-7A56-A812-BEF6132AD0A1}"/>
          </ac:spMkLst>
        </pc:spChg>
        <pc:spChg chg="del">
          <ac:chgData name="Mathias Vercauteren" userId="fa5be325-c4b1-412f-aabb-20c14464bfb7" providerId="ADAL" clId="{25C97D6E-73B0-4140-96CD-2BA9D853D87A}" dt="2024-09-30T07:50:34.447" v="29008" actId="478"/>
          <ac:spMkLst>
            <pc:docMk/>
            <pc:sldMk cId="1202351174" sldId="2147470814"/>
            <ac:spMk id="7" creationId="{5B3705B4-5B53-C134-9E5C-CE61F313C646}"/>
          </ac:spMkLst>
        </pc:spChg>
        <pc:spChg chg="del">
          <ac:chgData name="Mathias Vercauteren" userId="fa5be325-c4b1-412f-aabb-20c14464bfb7" providerId="ADAL" clId="{25C97D6E-73B0-4140-96CD-2BA9D853D87A}" dt="2024-09-30T07:50:34.447" v="29008" actId="478"/>
          <ac:spMkLst>
            <pc:docMk/>
            <pc:sldMk cId="1202351174" sldId="2147470814"/>
            <ac:spMk id="8" creationId="{B9118DBB-4AE8-F4CD-2795-A6DEFD8369E1}"/>
          </ac:spMkLst>
        </pc:spChg>
        <pc:spChg chg="del">
          <ac:chgData name="Mathias Vercauteren" userId="fa5be325-c4b1-412f-aabb-20c14464bfb7" providerId="ADAL" clId="{25C97D6E-73B0-4140-96CD-2BA9D853D87A}" dt="2024-09-30T07:50:34.447" v="29008" actId="478"/>
          <ac:spMkLst>
            <pc:docMk/>
            <pc:sldMk cId="1202351174" sldId="2147470814"/>
            <ac:spMk id="9" creationId="{D27AC7A7-EAF5-73CE-0E75-AC496EBEA686}"/>
          </ac:spMkLst>
        </pc:spChg>
        <pc:spChg chg="del">
          <ac:chgData name="Mathias Vercauteren" userId="fa5be325-c4b1-412f-aabb-20c14464bfb7" providerId="ADAL" clId="{25C97D6E-73B0-4140-96CD-2BA9D853D87A}" dt="2024-09-30T07:50:34.447" v="29008" actId="478"/>
          <ac:spMkLst>
            <pc:docMk/>
            <pc:sldMk cId="1202351174" sldId="2147470814"/>
            <ac:spMk id="10" creationId="{4F0ABB7B-0272-29D3-6917-FC11CBB66B9D}"/>
          </ac:spMkLst>
        </pc:spChg>
        <pc:spChg chg="del">
          <ac:chgData name="Mathias Vercauteren" userId="fa5be325-c4b1-412f-aabb-20c14464bfb7" providerId="ADAL" clId="{25C97D6E-73B0-4140-96CD-2BA9D853D87A}" dt="2024-09-30T07:50:34.447" v="29008" actId="478"/>
          <ac:spMkLst>
            <pc:docMk/>
            <pc:sldMk cId="1202351174" sldId="2147470814"/>
            <ac:spMk id="16" creationId="{7E5521D7-BF0E-B618-3ADC-037F8E0AA2E8}"/>
          </ac:spMkLst>
        </pc:spChg>
        <pc:spChg chg="mod">
          <ac:chgData name="Mathias Vercauteren" userId="fa5be325-c4b1-412f-aabb-20c14464bfb7" providerId="ADAL" clId="{25C97D6E-73B0-4140-96CD-2BA9D853D87A}" dt="2024-09-30T07:03:16.101" v="28751"/>
          <ac:spMkLst>
            <pc:docMk/>
            <pc:sldMk cId="1202351174" sldId="2147470814"/>
            <ac:spMk id="17" creationId="{E27B0E0A-F484-A83A-F9A3-897DE37D0DE1}"/>
          </ac:spMkLst>
        </pc:spChg>
        <pc:spChg chg="add mod">
          <ac:chgData name="Mathias Vercauteren" userId="fa5be325-c4b1-412f-aabb-20c14464bfb7" providerId="ADAL" clId="{25C97D6E-73B0-4140-96CD-2BA9D853D87A}" dt="2024-09-30T07:08:41.337" v="28983" actId="20577"/>
          <ac:spMkLst>
            <pc:docMk/>
            <pc:sldMk cId="1202351174" sldId="2147470814"/>
            <ac:spMk id="20" creationId="{E1C9DD3D-F730-6D3B-A036-D81FEABAE65F}"/>
          </ac:spMkLst>
        </pc:spChg>
        <pc:spChg chg="add mod">
          <ac:chgData name="Mathias Vercauteren" userId="fa5be325-c4b1-412f-aabb-20c14464bfb7" providerId="ADAL" clId="{25C97D6E-73B0-4140-96CD-2BA9D853D87A}" dt="2024-09-30T07:08:11.122" v="28934" actId="20577"/>
          <ac:spMkLst>
            <pc:docMk/>
            <pc:sldMk cId="1202351174" sldId="2147470814"/>
            <ac:spMk id="21" creationId="{E8E9BA38-3EB1-9FBB-E663-D241DCEC2B2D}"/>
          </ac:spMkLst>
        </pc:spChg>
        <pc:spChg chg="add mod">
          <ac:chgData name="Mathias Vercauteren" userId="fa5be325-c4b1-412f-aabb-20c14464bfb7" providerId="ADAL" clId="{25C97D6E-73B0-4140-96CD-2BA9D853D87A}" dt="2024-09-30T07:07:52.588" v="28872" actId="20577"/>
          <ac:spMkLst>
            <pc:docMk/>
            <pc:sldMk cId="1202351174" sldId="2147470814"/>
            <ac:spMk id="22" creationId="{4FC4C12C-194D-371D-5863-E63AE373937A}"/>
          </ac:spMkLst>
        </pc:spChg>
        <pc:spChg chg="add mod">
          <ac:chgData name="Mathias Vercauteren" userId="fa5be325-c4b1-412f-aabb-20c14464bfb7" providerId="ADAL" clId="{25C97D6E-73B0-4140-96CD-2BA9D853D87A}" dt="2024-09-30T07:50:41.032" v="29011" actId="207"/>
          <ac:spMkLst>
            <pc:docMk/>
            <pc:sldMk cId="1202351174" sldId="2147470814"/>
            <ac:spMk id="27" creationId="{E8C436B8-E3BD-6016-CB17-60472F272C38}"/>
          </ac:spMkLst>
        </pc:spChg>
        <pc:spChg chg="add mod">
          <ac:chgData name="Mathias Vercauteren" userId="fa5be325-c4b1-412f-aabb-20c14464bfb7" providerId="ADAL" clId="{25C97D6E-73B0-4140-96CD-2BA9D853D87A}" dt="2024-09-30T07:50:38.632" v="29010" actId="207"/>
          <ac:spMkLst>
            <pc:docMk/>
            <pc:sldMk cId="1202351174" sldId="2147470814"/>
            <ac:spMk id="28" creationId="{831CDD39-9927-DD4E-B8D8-B8890AD99A16}"/>
          </ac:spMkLst>
        </pc:spChg>
        <pc:spChg chg="add mod">
          <ac:chgData name="Mathias Vercauteren" userId="fa5be325-c4b1-412f-aabb-20c14464bfb7" providerId="ADAL" clId="{25C97D6E-73B0-4140-96CD-2BA9D853D87A}" dt="2024-09-30T07:50:34.651" v="29009"/>
          <ac:spMkLst>
            <pc:docMk/>
            <pc:sldMk cId="1202351174" sldId="2147470814"/>
            <ac:spMk id="29" creationId="{8B18C4C2-B211-6449-BBC2-FBEEE36ADFE2}"/>
          </ac:spMkLst>
        </pc:spChg>
        <pc:spChg chg="add mod">
          <ac:chgData name="Mathias Vercauteren" userId="fa5be325-c4b1-412f-aabb-20c14464bfb7" providerId="ADAL" clId="{25C97D6E-73B0-4140-96CD-2BA9D853D87A}" dt="2024-09-30T07:50:34.651" v="29009"/>
          <ac:spMkLst>
            <pc:docMk/>
            <pc:sldMk cId="1202351174" sldId="2147470814"/>
            <ac:spMk id="30" creationId="{FED8D7EC-BC21-A3A7-C99F-3F171879A02B}"/>
          </ac:spMkLst>
        </pc:spChg>
        <pc:spChg chg="add mod">
          <ac:chgData name="Mathias Vercauteren" userId="fa5be325-c4b1-412f-aabb-20c14464bfb7" providerId="ADAL" clId="{25C97D6E-73B0-4140-96CD-2BA9D853D87A}" dt="2024-09-30T07:50:34.651" v="29009"/>
          <ac:spMkLst>
            <pc:docMk/>
            <pc:sldMk cId="1202351174" sldId="2147470814"/>
            <ac:spMk id="31" creationId="{F8643069-4921-B27A-25B0-9FBE06956247}"/>
          </ac:spMkLst>
        </pc:spChg>
        <pc:spChg chg="mod">
          <ac:chgData name="Mathias Vercauteren" userId="fa5be325-c4b1-412f-aabb-20c14464bfb7" providerId="ADAL" clId="{25C97D6E-73B0-4140-96CD-2BA9D853D87A}" dt="2024-09-30T07:56:24.903" v="29118"/>
          <ac:spMkLst>
            <pc:docMk/>
            <pc:sldMk cId="1202351174" sldId="2147470814"/>
            <ac:spMk id="33" creationId="{3A7F18E3-85B8-4904-4D4E-27F993377A26}"/>
          </ac:spMkLst>
        </pc:spChg>
        <pc:spChg chg="mod">
          <ac:chgData name="Mathias Vercauteren" userId="fa5be325-c4b1-412f-aabb-20c14464bfb7" providerId="ADAL" clId="{25C97D6E-73B0-4140-96CD-2BA9D853D87A}" dt="2024-09-30T07:56:24.903" v="29118"/>
          <ac:spMkLst>
            <pc:docMk/>
            <pc:sldMk cId="1202351174" sldId="2147470814"/>
            <ac:spMk id="35" creationId="{766090EA-355A-085B-CFE6-91B390FD69BE}"/>
          </ac:spMkLst>
        </pc:spChg>
        <pc:spChg chg="mod">
          <ac:chgData name="Mathias Vercauteren" userId="fa5be325-c4b1-412f-aabb-20c14464bfb7" providerId="ADAL" clId="{25C97D6E-73B0-4140-96CD-2BA9D853D87A}" dt="2024-09-30T07:56:24.903" v="29118"/>
          <ac:spMkLst>
            <pc:docMk/>
            <pc:sldMk cId="1202351174" sldId="2147470814"/>
            <ac:spMk id="36" creationId="{497A58BE-B08D-197B-0316-0EC536389DE8}"/>
          </ac:spMkLst>
        </pc:spChg>
        <pc:spChg chg="add mod">
          <ac:chgData name="Mathias Vercauteren" userId="fa5be325-c4b1-412f-aabb-20c14464bfb7" providerId="ADAL" clId="{25C97D6E-73B0-4140-96CD-2BA9D853D87A}" dt="2024-09-30T07:56:24.903" v="29118"/>
          <ac:spMkLst>
            <pc:docMk/>
            <pc:sldMk cId="1202351174" sldId="2147470814"/>
            <ac:spMk id="37" creationId="{C8F2C861-0214-3AC8-6D3D-1F594792A937}"/>
          </ac:spMkLst>
        </pc:spChg>
        <pc:grpChg chg="del">
          <ac:chgData name="Mathias Vercauteren" userId="fa5be325-c4b1-412f-aabb-20c14464bfb7" providerId="ADAL" clId="{25C97D6E-73B0-4140-96CD-2BA9D853D87A}" dt="2024-09-30T07:56:24.699" v="29117" actId="478"/>
          <ac:grpSpMkLst>
            <pc:docMk/>
            <pc:sldMk cId="1202351174" sldId="2147470814"/>
            <ac:grpSpMk id="3" creationId="{2F0497DE-B3C2-C4A5-ADBE-F706D8AE4B67}"/>
          </ac:grpSpMkLst>
        </pc:grpChg>
        <pc:grpChg chg="add mod">
          <ac:chgData name="Mathias Vercauteren" userId="fa5be325-c4b1-412f-aabb-20c14464bfb7" providerId="ADAL" clId="{25C97D6E-73B0-4140-96CD-2BA9D853D87A}" dt="2024-09-30T07:56:24.903" v="29118"/>
          <ac:grpSpMkLst>
            <pc:docMk/>
            <pc:sldMk cId="1202351174" sldId="2147470814"/>
            <ac:grpSpMk id="32" creationId="{9C586D99-F226-F92C-D275-8115D6218316}"/>
          </ac:grpSpMkLst>
        </pc:grpChg>
        <pc:grpChg chg="mod">
          <ac:chgData name="Mathias Vercauteren" userId="fa5be325-c4b1-412f-aabb-20c14464bfb7" providerId="ADAL" clId="{25C97D6E-73B0-4140-96CD-2BA9D853D87A}" dt="2024-09-30T07:56:24.903" v="29118"/>
          <ac:grpSpMkLst>
            <pc:docMk/>
            <pc:sldMk cId="1202351174" sldId="2147470814"/>
            <ac:grpSpMk id="34" creationId="{8633A723-FB0B-A29B-1B79-FD0BAE5132EB}"/>
          </ac:grpSpMkLst>
        </pc:grpChg>
        <pc:picChg chg="add del mod">
          <ac:chgData name="Mathias Vercauteren" userId="fa5be325-c4b1-412f-aabb-20c14464bfb7" providerId="ADAL" clId="{25C97D6E-73B0-4140-96CD-2BA9D853D87A}" dt="2024-09-30T07:07:05.772" v="28796" actId="478"/>
          <ac:picMkLst>
            <pc:docMk/>
            <pc:sldMk cId="1202351174" sldId="2147470814"/>
            <ac:picMk id="23" creationId="{870B29BD-8794-5677-1A4B-DA3C5A392803}"/>
          </ac:picMkLst>
        </pc:picChg>
        <pc:picChg chg="add mod">
          <ac:chgData name="Mathias Vercauteren" userId="fa5be325-c4b1-412f-aabb-20c14464bfb7" providerId="ADAL" clId="{25C97D6E-73B0-4140-96CD-2BA9D853D87A}" dt="2024-09-30T07:07:36.460" v="28811" actId="1076"/>
          <ac:picMkLst>
            <pc:docMk/>
            <pc:sldMk cId="1202351174" sldId="2147470814"/>
            <ac:picMk id="24" creationId="{E8F4E8BC-691B-5B70-83AA-4414D367CBEC}"/>
          </ac:picMkLst>
        </pc:picChg>
        <pc:picChg chg="add mod">
          <ac:chgData name="Mathias Vercauteren" userId="fa5be325-c4b1-412f-aabb-20c14464bfb7" providerId="ADAL" clId="{25C97D6E-73B0-4140-96CD-2BA9D853D87A}" dt="2024-09-30T07:07:36.460" v="28811" actId="1076"/>
          <ac:picMkLst>
            <pc:docMk/>
            <pc:sldMk cId="1202351174" sldId="2147470814"/>
            <ac:picMk id="25" creationId="{6AC27C58-1158-C7EF-4D10-BF94B8F6AD73}"/>
          </ac:picMkLst>
        </pc:picChg>
        <pc:picChg chg="add mod">
          <ac:chgData name="Mathias Vercauteren" userId="fa5be325-c4b1-412f-aabb-20c14464bfb7" providerId="ADAL" clId="{25C97D6E-73B0-4140-96CD-2BA9D853D87A}" dt="2024-09-30T07:07:33.400" v="28810" actId="1076"/>
          <ac:picMkLst>
            <pc:docMk/>
            <pc:sldMk cId="1202351174" sldId="2147470814"/>
            <ac:picMk id="26" creationId="{2E5C9E6D-6EE6-676F-7BC2-472495AC2F0E}"/>
          </ac:picMkLst>
        </pc:picChg>
        <pc:picChg chg="add mod">
          <ac:chgData name="Mathias Vercauteren" userId="fa5be325-c4b1-412f-aabb-20c14464bfb7" providerId="ADAL" clId="{25C97D6E-73B0-4140-96CD-2BA9D853D87A}" dt="2024-09-30T07:05:47.035" v="28758" actId="1076"/>
          <ac:picMkLst>
            <pc:docMk/>
            <pc:sldMk cId="1202351174" sldId="2147470814"/>
            <ac:picMk id="1026" creationId="{7F3FECFF-B430-AF47-299A-386B451FFE53}"/>
          </ac:picMkLst>
        </pc:picChg>
      </pc:sldChg>
      <pc:sldChg chg="addSp modSp add mod modTransition modAnim">
        <pc:chgData name="Mathias Vercauteren" userId="fa5be325-c4b1-412f-aabb-20c14464bfb7" providerId="ADAL" clId="{25C97D6E-73B0-4140-96CD-2BA9D853D87A}" dt="2024-10-02T17:13:14.143" v="41813"/>
        <pc:sldMkLst>
          <pc:docMk/>
          <pc:sldMk cId="3495666755" sldId="2147470815"/>
        </pc:sldMkLst>
        <pc:spChg chg="mod">
          <ac:chgData name="Mathias Vercauteren" userId="fa5be325-c4b1-412f-aabb-20c14464bfb7" providerId="ADAL" clId="{25C97D6E-73B0-4140-96CD-2BA9D853D87A}" dt="2024-09-30T07:54:48.875" v="29075"/>
          <ac:spMkLst>
            <pc:docMk/>
            <pc:sldMk cId="3495666755" sldId="2147470815"/>
            <ac:spMk id="13" creationId="{E171477A-2035-00E9-0017-FBD59C8999CB}"/>
          </ac:spMkLst>
        </pc:spChg>
        <pc:spChg chg="add mod">
          <ac:chgData name="Mathias Vercauteren" userId="fa5be325-c4b1-412f-aabb-20c14464bfb7" providerId="ADAL" clId="{25C97D6E-73B0-4140-96CD-2BA9D853D87A}" dt="2024-09-30T07:54:52.497" v="29076"/>
          <ac:spMkLst>
            <pc:docMk/>
            <pc:sldMk cId="3495666755" sldId="2147470815"/>
            <ac:spMk id="15" creationId="{74719C34-7876-928F-B5DE-9364001FB74E}"/>
          </ac:spMkLst>
        </pc:spChg>
        <pc:spChg chg="add mod">
          <ac:chgData name="Mathias Vercauteren" userId="fa5be325-c4b1-412f-aabb-20c14464bfb7" providerId="ADAL" clId="{25C97D6E-73B0-4140-96CD-2BA9D853D87A}" dt="2024-09-30T15:20:08.189" v="32220"/>
          <ac:spMkLst>
            <pc:docMk/>
            <pc:sldMk cId="3495666755" sldId="2147470815"/>
            <ac:spMk id="21" creationId="{254C167E-8D0A-90B4-D4CC-C079147BCE45}"/>
          </ac:spMkLst>
        </pc:spChg>
        <pc:spChg chg="add mod">
          <ac:chgData name="Mathias Vercauteren" userId="fa5be325-c4b1-412f-aabb-20c14464bfb7" providerId="ADAL" clId="{25C97D6E-73B0-4140-96CD-2BA9D853D87A}" dt="2024-09-30T15:20:08.189" v="32220"/>
          <ac:spMkLst>
            <pc:docMk/>
            <pc:sldMk cId="3495666755" sldId="2147470815"/>
            <ac:spMk id="22" creationId="{52B56528-788D-96DC-1017-6BD18A839F89}"/>
          </ac:spMkLst>
        </pc:spChg>
        <pc:spChg chg="add mod">
          <ac:chgData name="Mathias Vercauteren" userId="fa5be325-c4b1-412f-aabb-20c14464bfb7" providerId="ADAL" clId="{25C97D6E-73B0-4140-96CD-2BA9D853D87A}" dt="2024-09-30T15:20:08.189" v="32220"/>
          <ac:spMkLst>
            <pc:docMk/>
            <pc:sldMk cId="3495666755" sldId="2147470815"/>
            <ac:spMk id="23" creationId="{E60D1FA3-C63D-07C7-38CC-45A2AD7737E7}"/>
          </ac:spMkLst>
        </pc:spChg>
        <pc:spChg chg="add mod">
          <ac:chgData name="Mathias Vercauteren" userId="fa5be325-c4b1-412f-aabb-20c14464bfb7" providerId="ADAL" clId="{25C97D6E-73B0-4140-96CD-2BA9D853D87A}" dt="2024-09-30T15:20:08.189" v="32220"/>
          <ac:spMkLst>
            <pc:docMk/>
            <pc:sldMk cId="3495666755" sldId="2147470815"/>
            <ac:spMk id="24" creationId="{F2EFA555-6AAD-1831-FFB6-C75D50A95E76}"/>
          </ac:spMkLst>
        </pc:spChg>
        <pc:spChg chg="add mod">
          <ac:chgData name="Mathias Vercauteren" userId="fa5be325-c4b1-412f-aabb-20c14464bfb7" providerId="ADAL" clId="{25C97D6E-73B0-4140-96CD-2BA9D853D87A}" dt="2024-09-30T15:20:08.189" v="32220"/>
          <ac:spMkLst>
            <pc:docMk/>
            <pc:sldMk cId="3495666755" sldId="2147470815"/>
            <ac:spMk id="25" creationId="{415A8D2F-7E0A-93B9-7DA7-55DB7CBC2D62}"/>
          </ac:spMkLst>
        </pc:spChg>
        <pc:spChg chg="add mod">
          <ac:chgData name="Mathias Vercauteren" userId="fa5be325-c4b1-412f-aabb-20c14464bfb7" providerId="ADAL" clId="{25C97D6E-73B0-4140-96CD-2BA9D853D87A}" dt="2024-09-30T15:20:08.189" v="32220"/>
          <ac:spMkLst>
            <pc:docMk/>
            <pc:sldMk cId="3495666755" sldId="2147470815"/>
            <ac:spMk id="26" creationId="{0559B88F-6BB2-CC44-BCD7-7D70E2B41313}"/>
          </ac:spMkLst>
        </pc:spChg>
        <pc:spChg chg="add mod">
          <ac:chgData name="Mathias Vercauteren" userId="fa5be325-c4b1-412f-aabb-20c14464bfb7" providerId="ADAL" clId="{25C97D6E-73B0-4140-96CD-2BA9D853D87A}" dt="2024-09-30T15:20:08.189" v="32220"/>
          <ac:spMkLst>
            <pc:docMk/>
            <pc:sldMk cId="3495666755" sldId="2147470815"/>
            <ac:spMk id="27" creationId="{4E63E933-4AA6-5CEA-F754-1745BCDDC054}"/>
          </ac:spMkLst>
        </pc:spChg>
        <pc:spChg chg="add mod">
          <ac:chgData name="Mathias Vercauteren" userId="fa5be325-c4b1-412f-aabb-20c14464bfb7" providerId="ADAL" clId="{25C97D6E-73B0-4140-96CD-2BA9D853D87A}" dt="2024-09-30T15:20:08.189" v="32220"/>
          <ac:spMkLst>
            <pc:docMk/>
            <pc:sldMk cId="3495666755" sldId="2147470815"/>
            <ac:spMk id="28" creationId="{BB4E1CAC-17D4-A371-007E-1AAC6C496A7D}"/>
          </ac:spMkLst>
        </pc:spChg>
        <pc:spChg chg="add mod">
          <ac:chgData name="Mathias Vercauteren" userId="fa5be325-c4b1-412f-aabb-20c14464bfb7" providerId="ADAL" clId="{25C97D6E-73B0-4140-96CD-2BA9D853D87A}" dt="2024-09-30T15:20:08.189" v="32220"/>
          <ac:spMkLst>
            <pc:docMk/>
            <pc:sldMk cId="3495666755" sldId="2147470815"/>
            <ac:spMk id="29" creationId="{01F15754-8C89-821C-C327-C502F3BF2B0B}"/>
          </ac:spMkLst>
        </pc:spChg>
        <pc:spChg chg="add mod">
          <ac:chgData name="Mathias Vercauteren" userId="fa5be325-c4b1-412f-aabb-20c14464bfb7" providerId="ADAL" clId="{25C97D6E-73B0-4140-96CD-2BA9D853D87A}" dt="2024-09-30T15:20:08.189" v="32220"/>
          <ac:spMkLst>
            <pc:docMk/>
            <pc:sldMk cId="3495666755" sldId="2147470815"/>
            <ac:spMk id="30" creationId="{8E66D038-AA56-81A6-5BE8-608426C8B3F4}"/>
          </ac:spMkLst>
        </pc:spChg>
        <pc:spChg chg="add mod">
          <ac:chgData name="Mathias Vercauteren" userId="fa5be325-c4b1-412f-aabb-20c14464bfb7" providerId="ADAL" clId="{25C97D6E-73B0-4140-96CD-2BA9D853D87A}" dt="2024-09-30T15:20:08.189" v="32220"/>
          <ac:spMkLst>
            <pc:docMk/>
            <pc:sldMk cId="3495666755" sldId="2147470815"/>
            <ac:spMk id="31" creationId="{EFF76508-1AE6-D50D-35B9-0B651F4D6CC0}"/>
          </ac:spMkLst>
        </pc:spChg>
        <pc:spChg chg="add mod">
          <ac:chgData name="Mathias Vercauteren" userId="fa5be325-c4b1-412f-aabb-20c14464bfb7" providerId="ADAL" clId="{25C97D6E-73B0-4140-96CD-2BA9D853D87A}" dt="2024-09-30T15:20:08.189" v="32220"/>
          <ac:spMkLst>
            <pc:docMk/>
            <pc:sldMk cId="3495666755" sldId="2147470815"/>
            <ac:spMk id="32" creationId="{D475C469-4CC5-F944-4CDC-FDDFBB17D63E}"/>
          </ac:spMkLst>
        </pc:spChg>
        <pc:spChg chg="add mod">
          <ac:chgData name="Mathias Vercauteren" userId="fa5be325-c4b1-412f-aabb-20c14464bfb7" providerId="ADAL" clId="{25C97D6E-73B0-4140-96CD-2BA9D853D87A}" dt="2024-09-30T15:20:08.189" v="32220"/>
          <ac:spMkLst>
            <pc:docMk/>
            <pc:sldMk cId="3495666755" sldId="2147470815"/>
            <ac:spMk id="33" creationId="{D9A5D38A-215C-4FB2-6BA6-A92CB8579D56}"/>
          </ac:spMkLst>
        </pc:spChg>
        <pc:spChg chg="add mod">
          <ac:chgData name="Mathias Vercauteren" userId="fa5be325-c4b1-412f-aabb-20c14464bfb7" providerId="ADAL" clId="{25C97D6E-73B0-4140-96CD-2BA9D853D87A}" dt="2024-09-30T15:20:08.189" v="32220"/>
          <ac:spMkLst>
            <pc:docMk/>
            <pc:sldMk cId="3495666755" sldId="2147470815"/>
            <ac:spMk id="34" creationId="{812432E5-CB19-3E76-9712-AC9C2825A77F}"/>
          </ac:spMkLst>
        </pc:spChg>
        <pc:spChg chg="add mod">
          <ac:chgData name="Mathias Vercauteren" userId="fa5be325-c4b1-412f-aabb-20c14464bfb7" providerId="ADAL" clId="{25C97D6E-73B0-4140-96CD-2BA9D853D87A}" dt="2024-09-30T15:20:08.189" v="32220"/>
          <ac:spMkLst>
            <pc:docMk/>
            <pc:sldMk cId="3495666755" sldId="2147470815"/>
            <ac:spMk id="35" creationId="{8A3DB423-A2AA-22E8-5823-39FA28E40C91}"/>
          </ac:spMkLst>
        </pc:spChg>
        <pc:spChg chg="mod">
          <ac:chgData name="Mathias Vercauteren" userId="fa5be325-c4b1-412f-aabb-20c14464bfb7" providerId="ADAL" clId="{25C97D6E-73B0-4140-96CD-2BA9D853D87A}" dt="2024-09-30T15:20:24.480" v="32222"/>
          <ac:spMkLst>
            <pc:docMk/>
            <pc:sldMk cId="3495666755" sldId="2147470815"/>
            <ac:spMk id="37" creationId="{F0BD9811-0F3B-2A89-07F8-D6F282F40446}"/>
          </ac:spMkLst>
        </pc:spChg>
        <pc:spChg chg="mod">
          <ac:chgData name="Mathias Vercauteren" userId="fa5be325-c4b1-412f-aabb-20c14464bfb7" providerId="ADAL" clId="{25C97D6E-73B0-4140-96CD-2BA9D853D87A}" dt="2024-09-30T15:20:24.480" v="32222"/>
          <ac:spMkLst>
            <pc:docMk/>
            <pc:sldMk cId="3495666755" sldId="2147470815"/>
            <ac:spMk id="38" creationId="{D84DEE91-9F8C-51C5-43CE-38DFA3F19A59}"/>
          </ac:spMkLst>
        </pc:spChg>
        <pc:spChg chg="mod">
          <ac:chgData name="Mathias Vercauteren" userId="fa5be325-c4b1-412f-aabb-20c14464bfb7" providerId="ADAL" clId="{25C97D6E-73B0-4140-96CD-2BA9D853D87A}" dt="2024-09-30T15:20:24.480" v="32222"/>
          <ac:spMkLst>
            <pc:docMk/>
            <pc:sldMk cId="3495666755" sldId="2147470815"/>
            <ac:spMk id="40" creationId="{469CC340-AF02-8394-D28E-CF8A18558BEE}"/>
          </ac:spMkLst>
        </pc:spChg>
        <pc:spChg chg="mod">
          <ac:chgData name="Mathias Vercauteren" userId="fa5be325-c4b1-412f-aabb-20c14464bfb7" providerId="ADAL" clId="{25C97D6E-73B0-4140-96CD-2BA9D853D87A}" dt="2024-09-30T15:20:24.480" v="32222"/>
          <ac:spMkLst>
            <pc:docMk/>
            <pc:sldMk cId="3495666755" sldId="2147470815"/>
            <ac:spMk id="41" creationId="{B66068A2-2C8C-111E-95DF-C77C731321F1}"/>
          </ac:spMkLst>
        </pc:spChg>
        <pc:grpChg chg="add mod">
          <ac:chgData name="Mathias Vercauteren" userId="fa5be325-c4b1-412f-aabb-20c14464bfb7" providerId="ADAL" clId="{25C97D6E-73B0-4140-96CD-2BA9D853D87A}" dt="2024-09-30T15:20:08.189" v="32220"/>
          <ac:grpSpMkLst>
            <pc:docMk/>
            <pc:sldMk cId="3495666755" sldId="2147470815"/>
            <ac:grpSpMk id="16" creationId="{2C9C6EFF-5E6C-D00C-7098-84CA82D7FDDB}"/>
          </ac:grpSpMkLst>
        </pc:grpChg>
        <pc:grpChg chg="add mod">
          <ac:chgData name="Mathias Vercauteren" userId="fa5be325-c4b1-412f-aabb-20c14464bfb7" providerId="ADAL" clId="{25C97D6E-73B0-4140-96CD-2BA9D853D87A}" dt="2024-09-30T15:20:24.480" v="32222"/>
          <ac:grpSpMkLst>
            <pc:docMk/>
            <pc:sldMk cId="3495666755" sldId="2147470815"/>
            <ac:grpSpMk id="36" creationId="{E017DDFD-3474-4A8A-0FF1-DC56F33E7D5B}"/>
          </ac:grpSpMkLst>
        </pc:grpChg>
        <pc:grpChg chg="add mod">
          <ac:chgData name="Mathias Vercauteren" userId="fa5be325-c4b1-412f-aabb-20c14464bfb7" providerId="ADAL" clId="{25C97D6E-73B0-4140-96CD-2BA9D853D87A}" dt="2024-09-30T15:20:24.480" v="32222"/>
          <ac:grpSpMkLst>
            <pc:docMk/>
            <pc:sldMk cId="3495666755" sldId="2147470815"/>
            <ac:grpSpMk id="39" creationId="{1A80C5DE-9538-746C-E59D-D9E6F433D553}"/>
          </ac:grpSpMkLst>
        </pc:grpChg>
        <pc:picChg chg="mod">
          <ac:chgData name="Mathias Vercauteren" userId="fa5be325-c4b1-412f-aabb-20c14464bfb7" providerId="ADAL" clId="{25C97D6E-73B0-4140-96CD-2BA9D853D87A}" dt="2024-09-30T15:20:08.189" v="32220"/>
          <ac:picMkLst>
            <pc:docMk/>
            <pc:sldMk cId="3495666755" sldId="2147470815"/>
            <ac:picMk id="17" creationId="{056BF195-BE6F-633C-7B3D-67A82B62D815}"/>
          </ac:picMkLst>
        </pc:picChg>
        <pc:picChg chg="mod">
          <ac:chgData name="Mathias Vercauteren" userId="fa5be325-c4b1-412f-aabb-20c14464bfb7" providerId="ADAL" clId="{25C97D6E-73B0-4140-96CD-2BA9D853D87A}" dt="2024-09-30T15:20:08.189" v="32220"/>
          <ac:picMkLst>
            <pc:docMk/>
            <pc:sldMk cId="3495666755" sldId="2147470815"/>
            <ac:picMk id="20" creationId="{B80EE7EA-3AA1-E0ED-4950-395AD5B71900}"/>
          </ac:picMkLst>
        </pc:picChg>
      </pc:sldChg>
      <pc:sldChg chg="delSp modSp add mod modTransition">
        <pc:chgData name="Mathias Vercauteren" userId="fa5be325-c4b1-412f-aabb-20c14464bfb7" providerId="ADAL" clId="{25C97D6E-73B0-4140-96CD-2BA9D853D87A}" dt="2024-10-02T17:13:14.143" v="41813"/>
        <pc:sldMkLst>
          <pc:docMk/>
          <pc:sldMk cId="3307402675" sldId="2147470816"/>
        </pc:sldMkLst>
        <pc:spChg chg="mod">
          <ac:chgData name="Mathias Vercauteren" userId="fa5be325-c4b1-412f-aabb-20c14464bfb7" providerId="ADAL" clId="{25C97D6E-73B0-4140-96CD-2BA9D853D87A}" dt="2024-09-30T07:55:08.311" v="29079"/>
          <ac:spMkLst>
            <pc:docMk/>
            <pc:sldMk cId="3307402675" sldId="2147470816"/>
            <ac:spMk id="13" creationId="{E171477A-2035-00E9-0017-FBD59C8999CB}"/>
          </ac:spMkLst>
        </pc:spChg>
        <pc:spChg chg="mod">
          <ac:chgData name="Mathias Vercauteren" userId="fa5be325-c4b1-412f-aabb-20c14464bfb7" providerId="ADAL" clId="{25C97D6E-73B0-4140-96CD-2BA9D853D87A}" dt="2024-09-30T07:55:11.908" v="29087" actId="20577"/>
          <ac:spMkLst>
            <pc:docMk/>
            <pc:sldMk cId="3307402675" sldId="2147470816"/>
            <ac:spMk id="14" creationId="{B28FBFF3-265A-D031-AE53-9D16D2730FE8}"/>
          </ac:spMkLst>
        </pc:spChg>
        <pc:spChg chg="del">
          <ac:chgData name="Mathias Vercauteren" userId="fa5be325-c4b1-412f-aabb-20c14464bfb7" providerId="ADAL" clId="{25C97D6E-73B0-4140-96CD-2BA9D853D87A}" dt="2024-09-30T07:55:14.149" v="29088" actId="478"/>
          <ac:spMkLst>
            <pc:docMk/>
            <pc:sldMk cId="3307402675" sldId="2147470816"/>
            <ac:spMk id="15" creationId="{74719C34-7876-928F-B5DE-9364001FB74E}"/>
          </ac:spMkLst>
        </pc:spChg>
      </pc:sldChg>
      <pc:sldChg chg="addSp modSp add mod modTransition modAnim">
        <pc:chgData name="Mathias Vercauteren" userId="fa5be325-c4b1-412f-aabb-20c14464bfb7" providerId="ADAL" clId="{25C97D6E-73B0-4140-96CD-2BA9D853D87A}" dt="2024-10-02T17:13:14.143" v="41813"/>
        <pc:sldMkLst>
          <pc:docMk/>
          <pc:sldMk cId="4188822393" sldId="2147470817"/>
        </pc:sldMkLst>
        <pc:spChg chg="mod">
          <ac:chgData name="Mathias Vercauteren" userId="fa5be325-c4b1-412f-aabb-20c14464bfb7" providerId="ADAL" clId="{25C97D6E-73B0-4140-96CD-2BA9D853D87A}" dt="2024-09-30T07:55:30.808" v="29104"/>
          <ac:spMkLst>
            <pc:docMk/>
            <pc:sldMk cId="4188822393" sldId="2147470817"/>
            <ac:spMk id="13" creationId="{E171477A-2035-00E9-0017-FBD59C8999CB}"/>
          </ac:spMkLst>
        </pc:spChg>
        <pc:spChg chg="mod">
          <ac:chgData name="Mathias Vercauteren" userId="fa5be325-c4b1-412f-aabb-20c14464bfb7" providerId="ADAL" clId="{25C97D6E-73B0-4140-96CD-2BA9D853D87A}" dt="2024-09-30T07:55:27.179" v="29103" actId="20577"/>
          <ac:spMkLst>
            <pc:docMk/>
            <pc:sldMk cId="4188822393" sldId="2147470817"/>
            <ac:spMk id="14" creationId="{B28FBFF3-265A-D031-AE53-9D16D2730FE8}"/>
          </ac:spMkLst>
        </pc:spChg>
        <pc:spChg chg="mod">
          <ac:chgData name="Mathias Vercauteren" userId="fa5be325-c4b1-412f-aabb-20c14464bfb7" providerId="ADAL" clId="{25C97D6E-73B0-4140-96CD-2BA9D853D87A}" dt="2024-09-30T07:55:33.574" v="29105"/>
          <ac:spMkLst>
            <pc:docMk/>
            <pc:sldMk cId="4188822393" sldId="2147470817"/>
            <ac:spMk id="16" creationId="{D4254E67-510F-B6CC-5F48-E51C3376A44A}"/>
          </ac:spMkLst>
        </pc:spChg>
        <pc:spChg chg="mod">
          <ac:chgData name="Mathias Vercauteren" userId="fa5be325-c4b1-412f-aabb-20c14464bfb7" providerId="ADAL" clId="{25C97D6E-73B0-4140-96CD-2BA9D853D87A}" dt="2024-09-30T07:55:33.574" v="29105"/>
          <ac:spMkLst>
            <pc:docMk/>
            <pc:sldMk cId="4188822393" sldId="2147470817"/>
            <ac:spMk id="21" creationId="{CCCBB477-7C78-7AA1-EA4B-2EAFD56EA698}"/>
          </ac:spMkLst>
        </pc:spChg>
        <pc:spChg chg="mod">
          <ac:chgData name="Mathias Vercauteren" userId="fa5be325-c4b1-412f-aabb-20c14464bfb7" providerId="ADAL" clId="{25C97D6E-73B0-4140-96CD-2BA9D853D87A}" dt="2024-09-30T07:55:33.574" v="29105"/>
          <ac:spMkLst>
            <pc:docMk/>
            <pc:sldMk cId="4188822393" sldId="2147470817"/>
            <ac:spMk id="24" creationId="{4D7E853E-27B0-25DF-4D4C-52C8D220469D}"/>
          </ac:spMkLst>
        </pc:spChg>
        <pc:spChg chg="add mod">
          <ac:chgData name="Mathias Vercauteren" userId="fa5be325-c4b1-412f-aabb-20c14464bfb7" providerId="ADAL" clId="{25C97D6E-73B0-4140-96CD-2BA9D853D87A}" dt="2024-09-30T15:20:33.088" v="32224"/>
          <ac:spMkLst>
            <pc:docMk/>
            <pc:sldMk cId="4188822393" sldId="2147470817"/>
            <ac:spMk id="29" creationId="{1D184150-BCEB-F0C9-7240-FDE3D028FE19}"/>
          </ac:spMkLst>
        </pc:spChg>
        <pc:spChg chg="add mod">
          <ac:chgData name="Mathias Vercauteren" userId="fa5be325-c4b1-412f-aabb-20c14464bfb7" providerId="ADAL" clId="{25C97D6E-73B0-4140-96CD-2BA9D853D87A}" dt="2024-09-30T15:20:33.088" v="32224"/>
          <ac:spMkLst>
            <pc:docMk/>
            <pc:sldMk cId="4188822393" sldId="2147470817"/>
            <ac:spMk id="30" creationId="{0A6CA03E-F04A-B4E9-04BA-E2C31A36A3BA}"/>
          </ac:spMkLst>
        </pc:spChg>
        <pc:spChg chg="add mod">
          <ac:chgData name="Mathias Vercauteren" userId="fa5be325-c4b1-412f-aabb-20c14464bfb7" providerId="ADAL" clId="{25C97D6E-73B0-4140-96CD-2BA9D853D87A}" dt="2024-09-30T15:20:33.088" v="32224"/>
          <ac:spMkLst>
            <pc:docMk/>
            <pc:sldMk cId="4188822393" sldId="2147470817"/>
            <ac:spMk id="31" creationId="{9798EC59-5ECD-86BE-AA7B-590583E6B8AF}"/>
          </ac:spMkLst>
        </pc:spChg>
        <pc:spChg chg="add mod">
          <ac:chgData name="Mathias Vercauteren" userId="fa5be325-c4b1-412f-aabb-20c14464bfb7" providerId="ADAL" clId="{25C97D6E-73B0-4140-96CD-2BA9D853D87A}" dt="2024-09-30T15:20:33.088" v="32224"/>
          <ac:spMkLst>
            <pc:docMk/>
            <pc:sldMk cId="4188822393" sldId="2147470817"/>
            <ac:spMk id="32" creationId="{AABC9D76-88F9-ED42-1F14-8634635FF394}"/>
          </ac:spMkLst>
        </pc:spChg>
        <pc:spChg chg="add mod">
          <ac:chgData name="Mathias Vercauteren" userId="fa5be325-c4b1-412f-aabb-20c14464bfb7" providerId="ADAL" clId="{25C97D6E-73B0-4140-96CD-2BA9D853D87A}" dt="2024-09-30T15:20:33.088" v="32224"/>
          <ac:spMkLst>
            <pc:docMk/>
            <pc:sldMk cId="4188822393" sldId="2147470817"/>
            <ac:spMk id="33" creationId="{07B66DE6-8F06-3E9F-34D8-CD439DBBC680}"/>
          </ac:spMkLst>
        </pc:spChg>
        <pc:spChg chg="add mod">
          <ac:chgData name="Mathias Vercauteren" userId="fa5be325-c4b1-412f-aabb-20c14464bfb7" providerId="ADAL" clId="{25C97D6E-73B0-4140-96CD-2BA9D853D87A}" dt="2024-09-30T15:20:33.088" v="32224"/>
          <ac:spMkLst>
            <pc:docMk/>
            <pc:sldMk cId="4188822393" sldId="2147470817"/>
            <ac:spMk id="34" creationId="{482CC41F-CF82-9961-3FB6-0F89601CFC84}"/>
          </ac:spMkLst>
        </pc:spChg>
        <pc:spChg chg="add mod">
          <ac:chgData name="Mathias Vercauteren" userId="fa5be325-c4b1-412f-aabb-20c14464bfb7" providerId="ADAL" clId="{25C97D6E-73B0-4140-96CD-2BA9D853D87A}" dt="2024-09-30T15:20:33.088" v="32224"/>
          <ac:spMkLst>
            <pc:docMk/>
            <pc:sldMk cId="4188822393" sldId="2147470817"/>
            <ac:spMk id="35" creationId="{D6EDB6A0-70B9-FEBE-ABC7-BD736AE211F6}"/>
          </ac:spMkLst>
        </pc:spChg>
        <pc:spChg chg="add mod">
          <ac:chgData name="Mathias Vercauteren" userId="fa5be325-c4b1-412f-aabb-20c14464bfb7" providerId="ADAL" clId="{25C97D6E-73B0-4140-96CD-2BA9D853D87A}" dt="2024-09-30T15:20:33.088" v="32224"/>
          <ac:spMkLst>
            <pc:docMk/>
            <pc:sldMk cId="4188822393" sldId="2147470817"/>
            <ac:spMk id="36" creationId="{56E17B38-C406-44AA-07AC-650604B90F8D}"/>
          </ac:spMkLst>
        </pc:spChg>
        <pc:spChg chg="add mod">
          <ac:chgData name="Mathias Vercauteren" userId="fa5be325-c4b1-412f-aabb-20c14464bfb7" providerId="ADAL" clId="{25C97D6E-73B0-4140-96CD-2BA9D853D87A}" dt="2024-09-30T15:20:33.088" v="32224"/>
          <ac:spMkLst>
            <pc:docMk/>
            <pc:sldMk cId="4188822393" sldId="2147470817"/>
            <ac:spMk id="37" creationId="{DC852404-F426-388D-9E83-8F42F6B9EC50}"/>
          </ac:spMkLst>
        </pc:spChg>
        <pc:spChg chg="add mod">
          <ac:chgData name="Mathias Vercauteren" userId="fa5be325-c4b1-412f-aabb-20c14464bfb7" providerId="ADAL" clId="{25C97D6E-73B0-4140-96CD-2BA9D853D87A}" dt="2024-09-30T15:20:33.088" v="32224"/>
          <ac:spMkLst>
            <pc:docMk/>
            <pc:sldMk cId="4188822393" sldId="2147470817"/>
            <ac:spMk id="38" creationId="{7BF923C2-AEC3-3DF8-DA50-8E11F477275B}"/>
          </ac:spMkLst>
        </pc:spChg>
        <pc:spChg chg="add mod">
          <ac:chgData name="Mathias Vercauteren" userId="fa5be325-c4b1-412f-aabb-20c14464bfb7" providerId="ADAL" clId="{25C97D6E-73B0-4140-96CD-2BA9D853D87A}" dt="2024-09-30T15:20:33.088" v="32224"/>
          <ac:spMkLst>
            <pc:docMk/>
            <pc:sldMk cId="4188822393" sldId="2147470817"/>
            <ac:spMk id="39" creationId="{AAAF2372-FA52-0DDA-E5F9-CCB63CCA663B}"/>
          </ac:spMkLst>
        </pc:spChg>
        <pc:spChg chg="add mod">
          <ac:chgData name="Mathias Vercauteren" userId="fa5be325-c4b1-412f-aabb-20c14464bfb7" providerId="ADAL" clId="{25C97D6E-73B0-4140-96CD-2BA9D853D87A}" dt="2024-09-30T15:20:33.088" v="32224"/>
          <ac:spMkLst>
            <pc:docMk/>
            <pc:sldMk cId="4188822393" sldId="2147470817"/>
            <ac:spMk id="40" creationId="{EF5FA0C6-58FC-C6D2-8DF4-3386E2AA1DDB}"/>
          </ac:spMkLst>
        </pc:spChg>
        <pc:spChg chg="add mod">
          <ac:chgData name="Mathias Vercauteren" userId="fa5be325-c4b1-412f-aabb-20c14464bfb7" providerId="ADAL" clId="{25C97D6E-73B0-4140-96CD-2BA9D853D87A}" dt="2024-09-30T15:20:33.088" v="32224"/>
          <ac:spMkLst>
            <pc:docMk/>
            <pc:sldMk cId="4188822393" sldId="2147470817"/>
            <ac:spMk id="41" creationId="{975B4F44-0047-20B0-E66B-984E48DAAF11}"/>
          </ac:spMkLst>
        </pc:spChg>
        <pc:spChg chg="add mod">
          <ac:chgData name="Mathias Vercauteren" userId="fa5be325-c4b1-412f-aabb-20c14464bfb7" providerId="ADAL" clId="{25C97D6E-73B0-4140-96CD-2BA9D853D87A}" dt="2024-09-30T15:20:33.088" v="32224"/>
          <ac:spMkLst>
            <pc:docMk/>
            <pc:sldMk cId="4188822393" sldId="2147470817"/>
            <ac:spMk id="42" creationId="{8C048FF4-3B6E-21C4-3DEA-65AE636D9451}"/>
          </ac:spMkLst>
        </pc:spChg>
        <pc:spChg chg="add mod">
          <ac:chgData name="Mathias Vercauteren" userId="fa5be325-c4b1-412f-aabb-20c14464bfb7" providerId="ADAL" clId="{25C97D6E-73B0-4140-96CD-2BA9D853D87A}" dt="2024-09-30T15:20:33.088" v="32224"/>
          <ac:spMkLst>
            <pc:docMk/>
            <pc:sldMk cId="4188822393" sldId="2147470817"/>
            <ac:spMk id="43" creationId="{111ACD75-398B-34CE-207E-D81A1AC861D3}"/>
          </ac:spMkLst>
        </pc:spChg>
        <pc:spChg chg="mod">
          <ac:chgData name="Mathias Vercauteren" userId="fa5be325-c4b1-412f-aabb-20c14464bfb7" providerId="ADAL" clId="{25C97D6E-73B0-4140-96CD-2BA9D853D87A}" dt="2024-09-30T15:20:33.088" v="32224"/>
          <ac:spMkLst>
            <pc:docMk/>
            <pc:sldMk cId="4188822393" sldId="2147470817"/>
            <ac:spMk id="45" creationId="{D4F9D59E-487E-4871-EE14-49E5FB737043}"/>
          </ac:spMkLst>
        </pc:spChg>
        <pc:spChg chg="mod">
          <ac:chgData name="Mathias Vercauteren" userId="fa5be325-c4b1-412f-aabb-20c14464bfb7" providerId="ADAL" clId="{25C97D6E-73B0-4140-96CD-2BA9D853D87A}" dt="2024-09-30T15:20:33.088" v="32224"/>
          <ac:spMkLst>
            <pc:docMk/>
            <pc:sldMk cId="4188822393" sldId="2147470817"/>
            <ac:spMk id="46" creationId="{AD5E5A1E-7A33-A131-9FB1-A6A248AB7717}"/>
          </ac:spMkLst>
        </pc:spChg>
        <pc:spChg chg="mod">
          <ac:chgData name="Mathias Vercauteren" userId="fa5be325-c4b1-412f-aabb-20c14464bfb7" providerId="ADAL" clId="{25C97D6E-73B0-4140-96CD-2BA9D853D87A}" dt="2024-09-30T15:20:33.088" v="32224"/>
          <ac:spMkLst>
            <pc:docMk/>
            <pc:sldMk cId="4188822393" sldId="2147470817"/>
            <ac:spMk id="48" creationId="{DAEB8B6B-F837-9AC1-3773-313539444AE5}"/>
          </ac:spMkLst>
        </pc:spChg>
        <pc:spChg chg="mod">
          <ac:chgData name="Mathias Vercauteren" userId="fa5be325-c4b1-412f-aabb-20c14464bfb7" providerId="ADAL" clId="{25C97D6E-73B0-4140-96CD-2BA9D853D87A}" dt="2024-09-30T15:20:33.088" v="32224"/>
          <ac:spMkLst>
            <pc:docMk/>
            <pc:sldMk cId="4188822393" sldId="2147470817"/>
            <ac:spMk id="49" creationId="{8A1A3514-87E0-1611-568E-AE94FF8FC7EC}"/>
          </ac:spMkLst>
        </pc:spChg>
        <pc:spChg chg="mod">
          <ac:chgData name="Mathias Vercauteren" userId="fa5be325-c4b1-412f-aabb-20c14464bfb7" providerId="ADAL" clId="{25C97D6E-73B0-4140-96CD-2BA9D853D87A}" dt="2024-09-30T15:20:37.925" v="32226" actId="571"/>
          <ac:spMkLst>
            <pc:docMk/>
            <pc:sldMk cId="4188822393" sldId="2147470817"/>
            <ac:spMk id="51" creationId="{6C0ED996-78F3-F852-514A-358E6B8228A9}"/>
          </ac:spMkLst>
        </pc:spChg>
        <pc:grpChg chg="add mod">
          <ac:chgData name="Mathias Vercauteren" userId="fa5be325-c4b1-412f-aabb-20c14464bfb7" providerId="ADAL" clId="{25C97D6E-73B0-4140-96CD-2BA9D853D87A}" dt="2024-09-30T07:55:33.574" v="29105"/>
          <ac:grpSpMkLst>
            <pc:docMk/>
            <pc:sldMk cId="4188822393" sldId="2147470817"/>
            <ac:grpSpMk id="15" creationId="{A0B62F45-DABB-1535-31C9-133559ECE012}"/>
          </ac:grpSpMkLst>
        </pc:grpChg>
        <pc:grpChg chg="add mod">
          <ac:chgData name="Mathias Vercauteren" userId="fa5be325-c4b1-412f-aabb-20c14464bfb7" providerId="ADAL" clId="{25C97D6E-73B0-4140-96CD-2BA9D853D87A}" dt="2024-09-30T07:55:33.574" v="29105"/>
          <ac:grpSpMkLst>
            <pc:docMk/>
            <pc:sldMk cId="4188822393" sldId="2147470817"/>
            <ac:grpSpMk id="20" creationId="{AE08F8A3-7DCE-4DD2-921A-658145F52CC3}"/>
          </ac:grpSpMkLst>
        </pc:grpChg>
        <pc:grpChg chg="add mod">
          <ac:chgData name="Mathias Vercauteren" userId="fa5be325-c4b1-412f-aabb-20c14464bfb7" providerId="ADAL" clId="{25C97D6E-73B0-4140-96CD-2BA9D853D87A}" dt="2024-09-30T07:55:33.574" v="29105"/>
          <ac:grpSpMkLst>
            <pc:docMk/>
            <pc:sldMk cId="4188822393" sldId="2147470817"/>
            <ac:grpSpMk id="23" creationId="{DDC2872D-149B-48B5-54F1-AAAA4924A4E2}"/>
          </ac:grpSpMkLst>
        </pc:grpChg>
        <pc:grpChg chg="add mod">
          <ac:chgData name="Mathias Vercauteren" userId="fa5be325-c4b1-412f-aabb-20c14464bfb7" providerId="ADAL" clId="{25C97D6E-73B0-4140-96CD-2BA9D853D87A}" dt="2024-09-30T15:20:33.088" v="32224"/>
          <ac:grpSpMkLst>
            <pc:docMk/>
            <pc:sldMk cId="4188822393" sldId="2147470817"/>
            <ac:grpSpMk id="26" creationId="{06F30B7A-DAA7-3A3A-7830-A6652C431194}"/>
          </ac:grpSpMkLst>
        </pc:grpChg>
        <pc:grpChg chg="add mod">
          <ac:chgData name="Mathias Vercauteren" userId="fa5be325-c4b1-412f-aabb-20c14464bfb7" providerId="ADAL" clId="{25C97D6E-73B0-4140-96CD-2BA9D853D87A}" dt="2024-09-30T15:20:33.088" v="32224"/>
          <ac:grpSpMkLst>
            <pc:docMk/>
            <pc:sldMk cId="4188822393" sldId="2147470817"/>
            <ac:grpSpMk id="44" creationId="{B10470F2-574D-D3F9-49A5-1847C3458A5A}"/>
          </ac:grpSpMkLst>
        </pc:grpChg>
        <pc:grpChg chg="add mod">
          <ac:chgData name="Mathias Vercauteren" userId="fa5be325-c4b1-412f-aabb-20c14464bfb7" providerId="ADAL" clId="{25C97D6E-73B0-4140-96CD-2BA9D853D87A}" dt="2024-09-30T15:20:33.088" v="32224"/>
          <ac:grpSpMkLst>
            <pc:docMk/>
            <pc:sldMk cId="4188822393" sldId="2147470817"/>
            <ac:grpSpMk id="47" creationId="{C13468E9-A396-67DC-BBF9-83A15A2049F4}"/>
          </ac:grpSpMkLst>
        </pc:grpChg>
        <pc:grpChg chg="add mod">
          <ac:chgData name="Mathias Vercauteren" userId="fa5be325-c4b1-412f-aabb-20c14464bfb7" providerId="ADAL" clId="{25C97D6E-73B0-4140-96CD-2BA9D853D87A}" dt="2024-09-30T15:20:37.925" v="32226" actId="571"/>
          <ac:grpSpMkLst>
            <pc:docMk/>
            <pc:sldMk cId="4188822393" sldId="2147470817"/>
            <ac:grpSpMk id="50" creationId="{DA6BF947-9933-107B-F39E-821D5524ECD0}"/>
          </ac:grpSpMkLst>
        </pc:grpChg>
        <pc:picChg chg="mod">
          <ac:chgData name="Mathias Vercauteren" userId="fa5be325-c4b1-412f-aabb-20c14464bfb7" providerId="ADAL" clId="{25C97D6E-73B0-4140-96CD-2BA9D853D87A}" dt="2024-09-30T07:55:33.574" v="29105"/>
          <ac:picMkLst>
            <pc:docMk/>
            <pc:sldMk cId="4188822393" sldId="2147470817"/>
            <ac:picMk id="17" creationId="{639FE5EF-3C05-283E-959A-BCE7389EA627}"/>
          </ac:picMkLst>
        </pc:picChg>
        <pc:picChg chg="mod">
          <ac:chgData name="Mathias Vercauteren" userId="fa5be325-c4b1-412f-aabb-20c14464bfb7" providerId="ADAL" clId="{25C97D6E-73B0-4140-96CD-2BA9D853D87A}" dt="2024-09-30T07:55:33.574" v="29105"/>
          <ac:picMkLst>
            <pc:docMk/>
            <pc:sldMk cId="4188822393" sldId="2147470817"/>
            <ac:picMk id="22" creationId="{C5276715-A28F-B4AD-5689-B10C1AC0C46C}"/>
          </ac:picMkLst>
        </pc:picChg>
        <pc:picChg chg="mod">
          <ac:chgData name="Mathias Vercauteren" userId="fa5be325-c4b1-412f-aabb-20c14464bfb7" providerId="ADAL" clId="{25C97D6E-73B0-4140-96CD-2BA9D853D87A}" dt="2024-09-30T07:55:33.574" v="29105"/>
          <ac:picMkLst>
            <pc:docMk/>
            <pc:sldMk cId="4188822393" sldId="2147470817"/>
            <ac:picMk id="25" creationId="{4AD788DE-F9B2-4AFA-6ABA-F5F4A8D98D37}"/>
          </ac:picMkLst>
        </pc:picChg>
        <pc:picChg chg="mod">
          <ac:chgData name="Mathias Vercauteren" userId="fa5be325-c4b1-412f-aabb-20c14464bfb7" providerId="ADAL" clId="{25C97D6E-73B0-4140-96CD-2BA9D853D87A}" dt="2024-09-30T15:20:33.088" v="32224"/>
          <ac:picMkLst>
            <pc:docMk/>
            <pc:sldMk cId="4188822393" sldId="2147470817"/>
            <ac:picMk id="27" creationId="{989D6C52-ADF5-8A3D-BBCA-2C32AAC131F1}"/>
          </ac:picMkLst>
        </pc:picChg>
        <pc:picChg chg="mod">
          <ac:chgData name="Mathias Vercauteren" userId="fa5be325-c4b1-412f-aabb-20c14464bfb7" providerId="ADAL" clId="{25C97D6E-73B0-4140-96CD-2BA9D853D87A}" dt="2024-09-30T15:20:33.088" v="32224"/>
          <ac:picMkLst>
            <pc:docMk/>
            <pc:sldMk cId="4188822393" sldId="2147470817"/>
            <ac:picMk id="28" creationId="{3E3B4AD9-E3AD-5DF2-4118-895796633BD0}"/>
          </ac:picMkLst>
        </pc:picChg>
        <pc:picChg chg="mod">
          <ac:chgData name="Mathias Vercauteren" userId="fa5be325-c4b1-412f-aabb-20c14464bfb7" providerId="ADAL" clId="{25C97D6E-73B0-4140-96CD-2BA9D853D87A}" dt="2024-09-30T15:20:37.925" v="32226" actId="571"/>
          <ac:picMkLst>
            <pc:docMk/>
            <pc:sldMk cId="4188822393" sldId="2147470817"/>
            <ac:picMk id="52" creationId="{E298AB18-942D-9B88-9B60-B1BE348C31AF}"/>
          </ac:picMkLst>
        </pc:picChg>
      </pc:sldChg>
      <pc:sldChg chg="addSp delSp modSp add del mod">
        <pc:chgData name="Mathias Vercauteren" userId="fa5be325-c4b1-412f-aabb-20c14464bfb7" providerId="ADAL" clId="{25C97D6E-73B0-4140-96CD-2BA9D853D87A}" dt="2024-09-30T15:20:46.158" v="32229" actId="47"/>
        <pc:sldMkLst>
          <pc:docMk/>
          <pc:sldMk cId="169847797" sldId="2147470818"/>
        </pc:sldMkLst>
        <pc:spChg chg="del mod">
          <ac:chgData name="Mathias Vercauteren" userId="fa5be325-c4b1-412f-aabb-20c14464bfb7" providerId="ADAL" clId="{25C97D6E-73B0-4140-96CD-2BA9D853D87A}" dt="2024-09-30T12:55:07.666" v="30534" actId="478"/>
          <ac:spMkLst>
            <pc:docMk/>
            <pc:sldMk cId="169847797" sldId="2147470818"/>
            <ac:spMk id="13" creationId="{E171477A-2035-00E9-0017-FBD59C8999CB}"/>
          </ac:spMkLst>
        </pc:spChg>
        <pc:spChg chg="mod">
          <ac:chgData name="Mathias Vercauteren" userId="fa5be325-c4b1-412f-aabb-20c14464bfb7" providerId="ADAL" clId="{25C97D6E-73B0-4140-96CD-2BA9D853D87A}" dt="2024-09-30T07:55:49.341" v="29111" actId="14100"/>
          <ac:spMkLst>
            <pc:docMk/>
            <pc:sldMk cId="169847797" sldId="2147470818"/>
            <ac:spMk id="14" creationId="{B28FBFF3-265A-D031-AE53-9D16D2730FE8}"/>
          </ac:spMkLst>
        </pc:spChg>
        <pc:spChg chg="add mod">
          <ac:chgData name="Mathias Vercauteren" userId="fa5be325-c4b1-412f-aabb-20c14464bfb7" providerId="ADAL" clId="{25C97D6E-73B0-4140-96CD-2BA9D853D87A}" dt="2024-09-30T12:55:07.951" v="30535"/>
          <ac:spMkLst>
            <pc:docMk/>
            <pc:sldMk cId="169847797" sldId="2147470818"/>
            <ac:spMk id="15" creationId="{852BDA49-AECD-437C-9C19-8715C07292B6}"/>
          </ac:spMkLst>
        </pc:spChg>
        <pc:grpChg chg="del">
          <ac:chgData name="Mathias Vercauteren" userId="fa5be325-c4b1-412f-aabb-20c14464bfb7" providerId="ADAL" clId="{25C97D6E-73B0-4140-96CD-2BA9D853D87A}" dt="2024-09-30T07:55:47.105" v="29110" actId="478"/>
          <ac:grpSpMkLst>
            <pc:docMk/>
            <pc:sldMk cId="169847797" sldId="2147470818"/>
            <ac:grpSpMk id="15" creationId="{A0B62F45-DABB-1535-31C9-133559ECE012}"/>
          </ac:grpSpMkLst>
        </pc:grpChg>
        <pc:grpChg chg="del">
          <ac:chgData name="Mathias Vercauteren" userId="fa5be325-c4b1-412f-aabb-20c14464bfb7" providerId="ADAL" clId="{25C97D6E-73B0-4140-96CD-2BA9D853D87A}" dt="2024-09-30T07:55:47.105" v="29110" actId="478"/>
          <ac:grpSpMkLst>
            <pc:docMk/>
            <pc:sldMk cId="169847797" sldId="2147470818"/>
            <ac:grpSpMk id="20" creationId="{AE08F8A3-7DCE-4DD2-921A-658145F52CC3}"/>
          </ac:grpSpMkLst>
        </pc:grpChg>
        <pc:grpChg chg="del">
          <ac:chgData name="Mathias Vercauteren" userId="fa5be325-c4b1-412f-aabb-20c14464bfb7" providerId="ADAL" clId="{25C97D6E-73B0-4140-96CD-2BA9D853D87A}" dt="2024-09-30T07:55:47.105" v="29110" actId="478"/>
          <ac:grpSpMkLst>
            <pc:docMk/>
            <pc:sldMk cId="169847797" sldId="2147470818"/>
            <ac:grpSpMk id="23" creationId="{DDC2872D-149B-48B5-54F1-AAAA4924A4E2}"/>
          </ac:grpSpMkLst>
        </pc:grpChg>
      </pc:sldChg>
      <pc:sldChg chg="addSp modSp add mod modTransition modAnim">
        <pc:chgData name="Mathias Vercauteren" userId="fa5be325-c4b1-412f-aabb-20c14464bfb7" providerId="ADAL" clId="{25C97D6E-73B0-4140-96CD-2BA9D853D87A}" dt="2024-10-02T17:13:14.143" v="41813"/>
        <pc:sldMkLst>
          <pc:docMk/>
          <pc:sldMk cId="4286808137" sldId="2147470819"/>
        </pc:sldMkLst>
        <pc:spChg chg="mod">
          <ac:chgData name="Mathias Vercauteren" userId="fa5be325-c4b1-412f-aabb-20c14464bfb7" providerId="ADAL" clId="{25C97D6E-73B0-4140-96CD-2BA9D853D87A}" dt="2024-09-30T08:02:55.249" v="29166"/>
          <ac:spMkLst>
            <pc:docMk/>
            <pc:sldMk cId="4286808137" sldId="2147470819"/>
            <ac:spMk id="2" creationId="{C8A5EBF4-6C0B-E82E-DCF7-55720A2C10FD}"/>
          </ac:spMkLst>
        </pc:spChg>
        <pc:spChg chg="mod">
          <ac:chgData name="Mathias Vercauteren" userId="fa5be325-c4b1-412f-aabb-20c14464bfb7" providerId="ADAL" clId="{25C97D6E-73B0-4140-96CD-2BA9D853D87A}" dt="2024-09-30T08:04:20.511" v="29190" actId="20577"/>
          <ac:spMkLst>
            <pc:docMk/>
            <pc:sldMk cId="4286808137" sldId="2147470819"/>
            <ac:spMk id="7" creationId="{F7C36655-2E16-0561-F9BA-BF0CFFE83E44}"/>
          </ac:spMkLst>
        </pc:spChg>
        <pc:spChg chg="mod">
          <ac:chgData name="Mathias Vercauteren" userId="fa5be325-c4b1-412f-aabb-20c14464bfb7" providerId="ADAL" clId="{25C97D6E-73B0-4140-96CD-2BA9D853D87A}" dt="2024-09-30T08:04:03.093" v="29176"/>
          <ac:spMkLst>
            <pc:docMk/>
            <pc:sldMk cId="4286808137" sldId="2147470819"/>
            <ac:spMk id="8" creationId="{D05FA02D-357C-A576-5342-6567DF726834}"/>
          </ac:spMkLst>
        </pc:spChg>
        <pc:spChg chg="mod">
          <ac:chgData name="Mathias Vercauteren" userId="fa5be325-c4b1-412f-aabb-20c14464bfb7" providerId="ADAL" clId="{25C97D6E-73B0-4140-96CD-2BA9D853D87A}" dt="2024-09-30T08:05:06.823" v="29219" actId="14100"/>
          <ac:spMkLst>
            <pc:docMk/>
            <pc:sldMk cId="4286808137" sldId="2147470819"/>
            <ac:spMk id="10" creationId="{655AC034-854A-909A-00A1-D3B286C6BAC1}"/>
          </ac:spMkLst>
        </pc:spChg>
        <pc:spChg chg="mod">
          <ac:chgData name="Mathias Vercauteren" userId="fa5be325-c4b1-412f-aabb-20c14464bfb7" providerId="ADAL" clId="{25C97D6E-73B0-4140-96CD-2BA9D853D87A}" dt="2024-10-01T10:20:43.036" v="34641" actId="20577"/>
          <ac:spMkLst>
            <pc:docMk/>
            <pc:sldMk cId="4286808137" sldId="2147470819"/>
            <ac:spMk id="11" creationId="{370610BE-9EF8-D5A4-C2C1-A559C081E6C6}"/>
          </ac:spMkLst>
        </pc:spChg>
        <pc:spChg chg="mod">
          <ac:chgData name="Mathias Vercauteren" userId="fa5be325-c4b1-412f-aabb-20c14464bfb7" providerId="ADAL" clId="{25C97D6E-73B0-4140-96CD-2BA9D853D87A}" dt="2024-09-30T08:02:38.202" v="29165" actId="20577"/>
          <ac:spMkLst>
            <pc:docMk/>
            <pc:sldMk cId="4286808137" sldId="2147470819"/>
            <ac:spMk id="13" creationId="{D6300AAD-95D7-1C1A-AE99-5004CC3CB63B}"/>
          </ac:spMkLst>
        </pc:spChg>
        <pc:spChg chg="mod">
          <ac:chgData name="Mathias Vercauteren" userId="fa5be325-c4b1-412f-aabb-20c14464bfb7" providerId="ADAL" clId="{25C97D6E-73B0-4140-96CD-2BA9D853D87A}" dt="2024-09-30T08:03:12.132" v="29170" actId="207"/>
          <ac:spMkLst>
            <pc:docMk/>
            <pc:sldMk cId="4286808137" sldId="2147470819"/>
            <ac:spMk id="15" creationId="{C5383845-5027-3AB2-0B09-4A05B5E7D9D1}"/>
          </ac:spMkLst>
        </pc:spChg>
        <pc:spChg chg="mod">
          <ac:chgData name="Mathias Vercauteren" userId="fa5be325-c4b1-412f-aabb-20c14464bfb7" providerId="ADAL" clId="{25C97D6E-73B0-4140-96CD-2BA9D853D87A}" dt="2024-09-30T08:03:57.005" v="29175" actId="20577"/>
          <ac:spMkLst>
            <pc:docMk/>
            <pc:sldMk cId="4286808137" sldId="2147470819"/>
            <ac:spMk id="17" creationId="{B9A66F3B-4E59-FB1B-4DE2-AFE695BCD06F}"/>
          </ac:spMkLst>
        </pc:spChg>
        <pc:spChg chg="mod">
          <ac:chgData name="Mathias Vercauteren" userId="fa5be325-c4b1-412f-aabb-20c14464bfb7" providerId="ADAL" clId="{25C97D6E-73B0-4140-96CD-2BA9D853D87A}" dt="2024-09-30T08:03:42.786" v="29171"/>
          <ac:spMkLst>
            <pc:docMk/>
            <pc:sldMk cId="4286808137" sldId="2147470819"/>
            <ac:spMk id="18" creationId="{EFA3AC55-D4DD-4D0A-22D1-5A2EDFDD944B}"/>
          </ac:spMkLst>
        </pc:spChg>
        <pc:spChg chg="mod">
          <ac:chgData name="Mathias Vercauteren" userId="fa5be325-c4b1-412f-aabb-20c14464bfb7" providerId="ADAL" clId="{25C97D6E-73B0-4140-96CD-2BA9D853D87A}" dt="2024-09-30T08:04:43.411" v="29193"/>
          <ac:spMkLst>
            <pc:docMk/>
            <pc:sldMk cId="4286808137" sldId="2147470819"/>
            <ac:spMk id="19" creationId="{E38320DD-CD5B-C0E8-64BD-C07D099B2DA4}"/>
          </ac:spMkLst>
        </pc:spChg>
        <pc:grpChg chg="mod">
          <ac:chgData name="Mathias Vercauteren" userId="fa5be325-c4b1-412f-aabb-20c14464bfb7" providerId="ADAL" clId="{25C97D6E-73B0-4140-96CD-2BA9D853D87A}" dt="2024-09-30T08:04:59.569" v="29207" actId="1035"/>
          <ac:grpSpMkLst>
            <pc:docMk/>
            <pc:sldMk cId="4286808137" sldId="2147470819"/>
            <ac:grpSpMk id="6" creationId="{A1BA582F-BD47-01BE-F61F-373312D2C5A7}"/>
          </ac:grpSpMkLst>
        </pc:grpChg>
        <pc:grpChg chg="add mod">
          <ac:chgData name="Mathias Vercauteren" userId="fa5be325-c4b1-412f-aabb-20c14464bfb7" providerId="ADAL" clId="{25C97D6E-73B0-4140-96CD-2BA9D853D87A}" dt="2024-09-30T08:05:02.858" v="29218" actId="1035"/>
          <ac:grpSpMkLst>
            <pc:docMk/>
            <pc:sldMk cId="4286808137" sldId="2147470819"/>
            <ac:grpSpMk id="9" creationId="{6B39FBCF-4B15-0A76-A3FB-F1F3D608C2CA}"/>
          </ac:grpSpMkLst>
        </pc:grpChg>
        <pc:grpChg chg="mod">
          <ac:chgData name="Mathias Vercauteren" userId="fa5be325-c4b1-412f-aabb-20c14464bfb7" providerId="ADAL" clId="{25C97D6E-73B0-4140-96CD-2BA9D853D87A}" dt="2024-09-30T08:04:57.564" v="29198" actId="1035"/>
          <ac:grpSpMkLst>
            <pc:docMk/>
            <pc:sldMk cId="4286808137" sldId="2147470819"/>
            <ac:grpSpMk id="16" creationId="{09928F0A-3B68-6452-1431-1A66CD866167}"/>
          </ac:grpSpMkLst>
        </pc:grpChg>
      </pc:sldChg>
      <pc:sldChg chg="delSp modSp add mod modTransition">
        <pc:chgData name="Mathias Vercauteren" userId="fa5be325-c4b1-412f-aabb-20c14464bfb7" providerId="ADAL" clId="{25C97D6E-73B0-4140-96CD-2BA9D853D87A}" dt="2024-10-02T17:13:14.143" v="41813"/>
        <pc:sldMkLst>
          <pc:docMk/>
          <pc:sldMk cId="2551072714" sldId="2147470820"/>
        </pc:sldMkLst>
        <pc:spChg chg="mod">
          <ac:chgData name="Mathias Vercauteren" userId="fa5be325-c4b1-412f-aabb-20c14464bfb7" providerId="ADAL" clId="{25C97D6E-73B0-4140-96CD-2BA9D853D87A}" dt="2024-09-30T12:48:38.988" v="30487" actId="2711"/>
          <ac:spMkLst>
            <pc:docMk/>
            <pc:sldMk cId="2551072714" sldId="2147470820"/>
            <ac:spMk id="2" creationId="{C8A5EBF4-6C0B-E82E-DCF7-55720A2C10FD}"/>
          </ac:spMkLst>
        </pc:spChg>
        <pc:spChg chg="mod">
          <ac:chgData name="Mathias Vercauteren" userId="fa5be325-c4b1-412f-aabb-20c14464bfb7" providerId="ADAL" clId="{25C97D6E-73B0-4140-96CD-2BA9D853D87A}" dt="2024-09-30T12:48:38.988" v="30487" actId="2711"/>
          <ac:spMkLst>
            <pc:docMk/>
            <pc:sldMk cId="2551072714" sldId="2147470820"/>
            <ac:spMk id="4" creationId="{75C206A2-9B4F-FF2B-88F0-6656F6A24395}"/>
          </ac:spMkLst>
        </pc:spChg>
        <pc:spChg chg="mod">
          <ac:chgData name="Mathias Vercauteren" userId="fa5be325-c4b1-412f-aabb-20c14464bfb7" providerId="ADAL" clId="{25C97D6E-73B0-4140-96CD-2BA9D853D87A}" dt="2024-09-30T12:48:38.988" v="30487" actId="2711"/>
          <ac:spMkLst>
            <pc:docMk/>
            <pc:sldMk cId="2551072714" sldId="2147470820"/>
            <ac:spMk id="5" creationId="{5C7A90D9-53BF-813B-A37A-A5D78879EFA8}"/>
          </ac:spMkLst>
        </pc:spChg>
        <pc:spChg chg="mod">
          <ac:chgData name="Mathias Vercauteren" userId="fa5be325-c4b1-412f-aabb-20c14464bfb7" providerId="ADAL" clId="{25C97D6E-73B0-4140-96CD-2BA9D853D87A}" dt="2024-09-30T12:48:38.988" v="30487" actId="2711"/>
          <ac:spMkLst>
            <pc:docMk/>
            <pc:sldMk cId="2551072714" sldId="2147470820"/>
            <ac:spMk id="6" creationId="{276CFED7-CE47-DDC1-AD6B-470A814D8932}"/>
          </ac:spMkLst>
        </pc:spChg>
        <pc:spChg chg="mod">
          <ac:chgData name="Mathias Vercauteren" userId="fa5be325-c4b1-412f-aabb-20c14464bfb7" providerId="ADAL" clId="{25C97D6E-73B0-4140-96CD-2BA9D853D87A}" dt="2024-09-30T12:48:38.988" v="30487" actId="2711"/>
          <ac:spMkLst>
            <pc:docMk/>
            <pc:sldMk cId="2551072714" sldId="2147470820"/>
            <ac:spMk id="7" creationId="{E1092009-2955-7905-D418-A81E845D06AF}"/>
          </ac:spMkLst>
        </pc:spChg>
        <pc:spChg chg="mod">
          <ac:chgData name="Mathias Vercauteren" userId="fa5be325-c4b1-412f-aabb-20c14464bfb7" providerId="ADAL" clId="{25C97D6E-73B0-4140-96CD-2BA9D853D87A}" dt="2024-09-30T12:48:38.988" v="30487" actId="2711"/>
          <ac:spMkLst>
            <pc:docMk/>
            <pc:sldMk cId="2551072714" sldId="2147470820"/>
            <ac:spMk id="11" creationId="{0B82FA1D-08B5-AA1D-FEAF-85C1530B8916}"/>
          </ac:spMkLst>
        </pc:spChg>
        <pc:spChg chg="mod">
          <ac:chgData name="Mathias Vercauteren" userId="fa5be325-c4b1-412f-aabb-20c14464bfb7" providerId="ADAL" clId="{25C97D6E-73B0-4140-96CD-2BA9D853D87A}" dt="2024-09-30T12:48:38.988" v="30487" actId="2711"/>
          <ac:spMkLst>
            <pc:docMk/>
            <pc:sldMk cId="2551072714" sldId="2147470820"/>
            <ac:spMk id="13" creationId="{51325468-819C-68B6-C716-186F2C1FB0E7}"/>
          </ac:spMkLst>
        </pc:spChg>
        <pc:spChg chg="mod">
          <ac:chgData name="Mathias Vercauteren" userId="fa5be325-c4b1-412f-aabb-20c14464bfb7" providerId="ADAL" clId="{25C97D6E-73B0-4140-96CD-2BA9D853D87A}" dt="2024-09-30T12:48:38.988" v="30487" actId="2711"/>
          <ac:spMkLst>
            <pc:docMk/>
            <pc:sldMk cId="2551072714" sldId="2147470820"/>
            <ac:spMk id="14" creationId="{05E694FF-F10B-97B9-6314-04359950B0E4}"/>
          </ac:spMkLst>
        </pc:spChg>
        <pc:spChg chg="mod">
          <ac:chgData name="Mathias Vercauteren" userId="fa5be325-c4b1-412f-aabb-20c14464bfb7" providerId="ADAL" clId="{25C97D6E-73B0-4140-96CD-2BA9D853D87A}" dt="2024-09-30T12:48:38.988" v="30487" actId="2711"/>
          <ac:spMkLst>
            <pc:docMk/>
            <pc:sldMk cId="2551072714" sldId="2147470820"/>
            <ac:spMk id="15" creationId="{400CBB89-013E-E262-53F1-07E584AB1940}"/>
          </ac:spMkLst>
        </pc:spChg>
        <pc:spChg chg="mod">
          <ac:chgData name="Mathias Vercauteren" userId="fa5be325-c4b1-412f-aabb-20c14464bfb7" providerId="ADAL" clId="{25C97D6E-73B0-4140-96CD-2BA9D853D87A}" dt="2024-09-30T12:48:38.988" v="30487" actId="2711"/>
          <ac:spMkLst>
            <pc:docMk/>
            <pc:sldMk cId="2551072714" sldId="2147470820"/>
            <ac:spMk id="17" creationId="{E27B0E0A-F484-A83A-F9A3-897DE37D0DE1}"/>
          </ac:spMkLst>
        </pc:spChg>
        <pc:spChg chg="mod">
          <ac:chgData name="Mathias Vercauteren" userId="fa5be325-c4b1-412f-aabb-20c14464bfb7" providerId="ADAL" clId="{25C97D6E-73B0-4140-96CD-2BA9D853D87A}" dt="2024-09-30T12:48:38.988" v="30487" actId="2711"/>
          <ac:spMkLst>
            <pc:docMk/>
            <pc:sldMk cId="2551072714" sldId="2147470820"/>
            <ac:spMk id="18" creationId="{F3B924D4-4245-C381-E8C5-4775FCBAB1D0}"/>
          </ac:spMkLst>
        </pc:spChg>
        <pc:spChg chg="mod">
          <ac:chgData name="Mathias Vercauteren" userId="fa5be325-c4b1-412f-aabb-20c14464bfb7" providerId="ADAL" clId="{25C97D6E-73B0-4140-96CD-2BA9D853D87A}" dt="2024-09-30T12:48:38.988" v="30487" actId="2711"/>
          <ac:spMkLst>
            <pc:docMk/>
            <pc:sldMk cId="2551072714" sldId="2147470820"/>
            <ac:spMk id="19" creationId="{1BE3D993-090F-CF5A-F4A5-A505E50E2C9E}"/>
          </ac:spMkLst>
        </pc:spChg>
        <pc:spChg chg="mod">
          <ac:chgData name="Mathias Vercauteren" userId="fa5be325-c4b1-412f-aabb-20c14464bfb7" providerId="ADAL" clId="{25C97D6E-73B0-4140-96CD-2BA9D853D87A}" dt="2024-09-30T12:48:38.988" v="30487" actId="2711"/>
          <ac:spMkLst>
            <pc:docMk/>
            <pc:sldMk cId="2551072714" sldId="2147470820"/>
            <ac:spMk id="22" creationId="{3FFDB0BA-7836-B8A6-AA17-2ACA623D7980}"/>
          </ac:spMkLst>
        </pc:spChg>
        <pc:spChg chg="mod">
          <ac:chgData name="Mathias Vercauteren" userId="fa5be325-c4b1-412f-aabb-20c14464bfb7" providerId="ADAL" clId="{25C97D6E-73B0-4140-96CD-2BA9D853D87A}" dt="2024-09-30T12:48:38.988" v="30487" actId="2711"/>
          <ac:spMkLst>
            <pc:docMk/>
            <pc:sldMk cId="2551072714" sldId="2147470820"/>
            <ac:spMk id="23" creationId="{B956EDEE-2DA5-8941-4A69-B4D150DF1253}"/>
          </ac:spMkLst>
        </pc:spChg>
        <pc:spChg chg="del">
          <ac:chgData name="Mathias Vercauteren" userId="fa5be325-c4b1-412f-aabb-20c14464bfb7" providerId="ADAL" clId="{25C97D6E-73B0-4140-96CD-2BA9D853D87A}" dt="2024-09-30T08:27:30.635" v="29467" actId="478"/>
          <ac:spMkLst>
            <pc:docMk/>
            <pc:sldMk cId="2551072714" sldId="2147470820"/>
            <ac:spMk id="24" creationId="{A205EB46-4677-89A3-188C-13BE6851DD97}"/>
          </ac:spMkLst>
        </pc:spChg>
      </pc:sldChg>
      <pc:sldChg chg="add del">
        <pc:chgData name="Mathias Vercauteren" userId="fa5be325-c4b1-412f-aabb-20c14464bfb7" providerId="ADAL" clId="{25C97D6E-73B0-4140-96CD-2BA9D853D87A}" dt="2024-09-30T11:59:48.799" v="29549" actId="47"/>
        <pc:sldMkLst>
          <pc:docMk/>
          <pc:sldMk cId="2967408042" sldId="2147470821"/>
        </pc:sldMkLst>
      </pc:sldChg>
      <pc:sldChg chg="addSp delSp modSp add mod modTransition">
        <pc:chgData name="Mathias Vercauteren" userId="fa5be325-c4b1-412f-aabb-20c14464bfb7" providerId="ADAL" clId="{25C97D6E-73B0-4140-96CD-2BA9D853D87A}" dt="2024-10-02T17:13:14.143" v="41813"/>
        <pc:sldMkLst>
          <pc:docMk/>
          <pc:sldMk cId="3760815144" sldId="2147470822"/>
        </pc:sldMkLst>
        <pc:spChg chg="mod">
          <ac:chgData name="Mathias Vercauteren" userId="fa5be325-c4b1-412f-aabb-20c14464bfb7" providerId="ADAL" clId="{25C97D6E-73B0-4140-96CD-2BA9D853D87A}" dt="2024-09-30T12:48:30.200" v="30486" actId="2711"/>
          <ac:spMkLst>
            <pc:docMk/>
            <pc:sldMk cId="3760815144" sldId="2147470822"/>
            <ac:spMk id="2" creationId="{C8A5EBF4-6C0B-E82E-DCF7-55720A2C10FD}"/>
          </ac:spMkLst>
        </pc:spChg>
        <pc:spChg chg="mod">
          <ac:chgData name="Mathias Vercauteren" userId="fa5be325-c4b1-412f-aabb-20c14464bfb7" providerId="ADAL" clId="{25C97D6E-73B0-4140-96CD-2BA9D853D87A}" dt="2024-09-30T12:48:30.200" v="30486" actId="2711"/>
          <ac:spMkLst>
            <pc:docMk/>
            <pc:sldMk cId="3760815144" sldId="2147470822"/>
            <ac:spMk id="4" creationId="{75C206A2-9B4F-FF2B-88F0-6656F6A24395}"/>
          </ac:spMkLst>
        </pc:spChg>
        <pc:spChg chg="mod">
          <ac:chgData name="Mathias Vercauteren" userId="fa5be325-c4b1-412f-aabb-20c14464bfb7" providerId="ADAL" clId="{25C97D6E-73B0-4140-96CD-2BA9D853D87A}" dt="2024-09-30T12:48:30.200" v="30486" actId="2711"/>
          <ac:spMkLst>
            <pc:docMk/>
            <pc:sldMk cId="3760815144" sldId="2147470822"/>
            <ac:spMk id="5" creationId="{5C7A90D9-53BF-813B-A37A-A5D78879EFA8}"/>
          </ac:spMkLst>
        </pc:spChg>
        <pc:spChg chg="mod">
          <ac:chgData name="Mathias Vercauteren" userId="fa5be325-c4b1-412f-aabb-20c14464bfb7" providerId="ADAL" clId="{25C97D6E-73B0-4140-96CD-2BA9D853D87A}" dt="2024-09-30T12:48:30.200" v="30486" actId="2711"/>
          <ac:spMkLst>
            <pc:docMk/>
            <pc:sldMk cId="3760815144" sldId="2147470822"/>
            <ac:spMk id="6" creationId="{276CFED7-CE47-DDC1-AD6B-470A814D8932}"/>
          </ac:spMkLst>
        </pc:spChg>
        <pc:spChg chg="mod">
          <ac:chgData name="Mathias Vercauteren" userId="fa5be325-c4b1-412f-aabb-20c14464bfb7" providerId="ADAL" clId="{25C97D6E-73B0-4140-96CD-2BA9D853D87A}" dt="2024-09-30T12:48:30.200" v="30486" actId="2711"/>
          <ac:spMkLst>
            <pc:docMk/>
            <pc:sldMk cId="3760815144" sldId="2147470822"/>
            <ac:spMk id="7" creationId="{E1092009-2955-7905-D418-A81E845D06AF}"/>
          </ac:spMkLst>
        </pc:spChg>
        <pc:spChg chg="mod">
          <ac:chgData name="Mathias Vercauteren" userId="fa5be325-c4b1-412f-aabb-20c14464bfb7" providerId="ADAL" clId="{25C97D6E-73B0-4140-96CD-2BA9D853D87A}" dt="2024-09-30T12:48:30.200" v="30486" actId="2711"/>
          <ac:spMkLst>
            <pc:docMk/>
            <pc:sldMk cId="3760815144" sldId="2147470822"/>
            <ac:spMk id="9" creationId="{E8D1E201-9286-175F-CDD4-8F353E220B17}"/>
          </ac:spMkLst>
        </pc:spChg>
        <pc:spChg chg="mod">
          <ac:chgData name="Mathias Vercauteren" userId="fa5be325-c4b1-412f-aabb-20c14464bfb7" providerId="ADAL" clId="{25C97D6E-73B0-4140-96CD-2BA9D853D87A}" dt="2024-09-30T12:48:30.200" v="30486" actId="2711"/>
          <ac:spMkLst>
            <pc:docMk/>
            <pc:sldMk cId="3760815144" sldId="2147470822"/>
            <ac:spMk id="13" creationId="{51325468-819C-68B6-C716-186F2C1FB0E7}"/>
          </ac:spMkLst>
        </pc:spChg>
        <pc:spChg chg="mod">
          <ac:chgData name="Mathias Vercauteren" userId="fa5be325-c4b1-412f-aabb-20c14464bfb7" providerId="ADAL" clId="{25C97D6E-73B0-4140-96CD-2BA9D853D87A}" dt="2024-09-30T12:48:30.200" v="30486" actId="2711"/>
          <ac:spMkLst>
            <pc:docMk/>
            <pc:sldMk cId="3760815144" sldId="2147470822"/>
            <ac:spMk id="14" creationId="{05E694FF-F10B-97B9-6314-04359950B0E4}"/>
          </ac:spMkLst>
        </pc:spChg>
        <pc:spChg chg="mod">
          <ac:chgData name="Mathias Vercauteren" userId="fa5be325-c4b1-412f-aabb-20c14464bfb7" providerId="ADAL" clId="{25C97D6E-73B0-4140-96CD-2BA9D853D87A}" dt="2024-09-30T12:48:30.200" v="30486" actId="2711"/>
          <ac:spMkLst>
            <pc:docMk/>
            <pc:sldMk cId="3760815144" sldId="2147470822"/>
            <ac:spMk id="15" creationId="{400CBB89-013E-E262-53F1-07E584AB1940}"/>
          </ac:spMkLst>
        </pc:spChg>
        <pc:spChg chg="mod">
          <ac:chgData name="Mathias Vercauteren" userId="fa5be325-c4b1-412f-aabb-20c14464bfb7" providerId="ADAL" clId="{25C97D6E-73B0-4140-96CD-2BA9D853D87A}" dt="2024-09-30T12:48:30.200" v="30486" actId="2711"/>
          <ac:spMkLst>
            <pc:docMk/>
            <pc:sldMk cId="3760815144" sldId="2147470822"/>
            <ac:spMk id="16" creationId="{B83A339F-A29C-F499-34BD-FD26609F2BAA}"/>
          </ac:spMkLst>
        </pc:spChg>
        <pc:spChg chg="mod">
          <ac:chgData name="Mathias Vercauteren" userId="fa5be325-c4b1-412f-aabb-20c14464bfb7" providerId="ADAL" clId="{25C97D6E-73B0-4140-96CD-2BA9D853D87A}" dt="2024-09-30T12:48:30.200" v="30486" actId="2711"/>
          <ac:spMkLst>
            <pc:docMk/>
            <pc:sldMk cId="3760815144" sldId="2147470822"/>
            <ac:spMk id="17" creationId="{E27B0E0A-F484-A83A-F9A3-897DE37D0DE1}"/>
          </ac:spMkLst>
        </pc:spChg>
        <pc:spChg chg="mod">
          <ac:chgData name="Mathias Vercauteren" userId="fa5be325-c4b1-412f-aabb-20c14464bfb7" providerId="ADAL" clId="{25C97D6E-73B0-4140-96CD-2BA9D853D87A}" dt="2024-09-30T12:48:30.200" v="30486" actId="2711"/>
          <ac:spMkLst>
            <pc:docMk/>
            <pc:sldMk cId="3760815144" sldId="2147470822"/>
            <ac:spMk id="20" creationId="{C3C10325-94C3-D487-823F-2605C4D1CA76}"/>
          </ac:spMkLst>
        </pc:spChg>
        <pc:spChg chg="add mod">
          <ac:chgData name="Mathias Vercauteren" userId="fa5be325-c4b1-412f-aabb-20c14464bfb7" providerId="ADAL" clId="{25C97D6E-73B0-4140-96CD-2BA9D853D87A}" dt="2024-09-30T12:48:30.200" v="30486" actId="2711"/>
          <ac:spMkLst>
            <pc:docMk/>
            <pc:sldMk cId="3760815144" sldId="2147470822"/>
            <ac:spMk id="21" creationId="{595BFDCF-AC89-C742-4C29-418E656387C5}"/>
          </ac:spMkLst>
        </pc:spChg>
        <pc:spChg chg="mod">
          <ac:chgData name="Mathias Vercauteren" userId="fa5be325-c4b1-412f-aabb-20c14464bfb7" providerId="ADAL" clId="{25C97D6E-73B0-4140-96CD-2BA9D853D87A}" dt="2024-09-30T12:48:30.200" v="30486" actId="2711"/>
          <ac:spMkLst>
            <pc:docMk/>
            <pc:sldMk cId="3760815144" sldId="2147470822"/>
            <ac:spMk id="22" creationId="{3FFDB0BA-7836-B8A6-AA17-2ACA623D7980}"/>
          </ac:spMkLst>
        </pc:spChg>
        <pc:spChg chg="mod">
          <ac:chgData name="Mathias Vercauteren" userId="fa5be325-c4b1-412f-aabb-20c14464bfb7" providerId="ADAL" clId="{25C97D6E-73B0-4140-96CD-2BA9D853D87A}" dt="2024-09-30T12:48:30.200" v="30486" actId="2711"/>
          <ac:spMkLst>
            <pc:docMk/>
            <pc:sldMk cId="3760815144" sldId="2147470822"/>
            <ac:spMk id="23" creationId="{B956EDEE-2DA5-8941-4A69-B4D150DF1253}"/>
          </ac:spMkLst>
        </pc:spChg>
        <pc:grpChg chg="del">
          <ac:chgData name="Mathias Vercauteren" userId="fa5be325-c4b1-412f-aabb-20c14464bfb7" providerId="ADAL" clId="{25C97D6E-73B0-4140-96CD-2BA9D853D87A}" dt="2024-09-30T08:30:48.280" v="29527" actId="478"/>
          <ac:grpSpMkLst>
            <pc:docMk/>
            <pc:sldMk cId="3760815144" sldId="2147470822"/>
            <ac:grpSpMk id="3" creationId="{2F0497DE-B3C2-C4A5-ADBE-F706D8AE4B67}"/>
          </ac:grpSpMkLst>
        </pc:grpChg>
        <pc:grpChg chg="add mod">
          <ac:chgData name="Mathias Vercauteren" userId="fa5be325-c4b1-412f-aabb-20c14464bfb7" providerId="ADAL" clId="{25C97D6E-73B0-4140-96CD-2BA9D853D87A}" dt="2024-09-30T08:30:48.452" v="29528"/>
          <ac:grpSpMkLst>
            <pc:docMk/>
            <pc:sldMk cId="3760815144" sldId="2147470822"/>
            <ac:grpSpMk id="8" creationId="{4A85208A-68F6-A505-5281-189F5A335EC8}"/>
          </ac:grpSpMkLst>
        </pc:grpChg>
        <pc:grpChg chg="mod">
          <ac:chgData name="Mathias Vercauteren" userId="fa5be325-c4b1-412f-aabb-20c14464bfb7" providerId="ADAL" clId="{25C97D6E-73B0-4140-96CD-2BA9D853D87A}" dt="2024-09-30T08:30:48.452" v="29528"/>
          <ac:grpSpMkLst>
            <pc:docMk/>
            <pc:sldMk cId="3760815144" sldId="2147470822"/>
            <ac:grpSpMk id="10" creationId="{3D849F5C-7A57-02BD-C82C-A8CC57BF885A}"/>
          </ac:grpSpMkLst>
        </pc:grpChg>
      </pc:sldChg>
      <pc:sldChg chg="add del">
        <pc:chgData name="Mathias Vercauteren" userId="fa5be325-c4b1-412f-aabb-20c14464bfb7" providerId="ADAL" clId="{25C97D6E-73B0-4140-96CD-2BA9D853D87A}" dt="2024-09-30T12:03:44.267" v="29709" actId="47"/>
        <pc:sldMkLst>
          <pc:docMk/>
          <pc:sldMk cId="2968450793" sldId="2147470823"/>
        </pc:sldMkLst>
      </pc:sldChg>
      <pc:sldChg chg="add del">
        <pc:chgData name="Mathias Vercauteren" userId="fa5be325-c4b1-412f-aabb-20c14464bfb7" providerId="ADAL" clId="{25C97D6E-73B0-4140-96CD-2BA9D853D87A}" dt="2024-09-30T12:03:56.671" v="29719" actId="47"/>
        <pc:sldMkLst>
          <pc:docMk/>
          <pc:sldMk cId="2079830466" sldId="2147470824"/>
        </pc:sldMkLst>
      </pc:sldChg>
      <pc:sldChg chg="addSp modSp add mod modTransition modAnim">
        <pc:chgData name="Mathias Vercauteren" userId="fa5be325-c4b1-412f-aabb-20c14464bfb7" providerId="ADAL" clId="{25C97D6E-73B0-4140-96CD-2BA9D853D87A}" dt="2024-10-02T17:13:14.143" v="41813"/>
        <pc:sldMkLst>
          <pc:docMk/>
          <pc:sldMk cId="3713162416" sldId="2147470825"/>
        </pc:sldMkLst>
        <pc:spChg chg="mod">
          <ac:chgData name="Mathias Vercauteren" userId="fa5be325-c4b1-412f-aabb-20c14464bfb7" providerId="ADAL" clId="{25C97D6E-73B0-4140-96CD-2BA9D853D87A}" dt="2024-09-30T12:48:26.396" v="30485" actId="2711"/>
          <ac:spMkLst>
            <pc:docMk/>
            <pc:sldMk cId="3713162416" sldId="2147470825"/>
            <ac:spMk id="2" creationId="{C8A5EBF4-6C0B-E82E-DCF7-55720A2C10FD}"/>
          </ac:spMkLst>
        </pc:spChg>
        <pc:spChg chg="add mod">
          <ac:chgData name="Mathias Vercauteren" userId="fa5be325-c4b1-412f-aabb-20c14464bfb7" providerId="ADAL" clId="{25C97D6E-73B0-4140-96CD-2BA9D853D87A}" dt="2024-09-30T12:48:26.396" v="30485" actId="2711"/>
          <ac:spMkLst>
            <pc:docMk/>
            <pc:sldMk cId="3713162416" sldId="2147470825"/>
            <ac:spMk id="3" creationId="{CEA45105-518D-D5CE-F8A9-E8BE53CBCCB0}"/>
          </ac:spMkLst>
        </pc:spChg>
        <pc:spChg chg="mod">
          <ac:chgData name="Mathias Vercauteren" userId="fa5be325-c4b1-412f-aabb-20c14464bfb7" providerId="ADAL" clId="{25C97D6E-73B0-4140-96CD-2BA9D853D87A}" dt="2024-09-30T12:48:26.396" v="30485" actId="2711"/>
          <ac:spMkLst>
            <pc:docMk/>
            <pc:sldMk cId="3713162416" sldId="2147470825"/>
            <ac:spMk id="4" creationId="{75C206A2-9B4F-FF2B-88F0-6656F6A24395}"/>
          </ac:spMkLst>
        </pc:spChg>
        <pc:spChg chg="mod">
          <ac:chgData name="Mathias Vercauteren" userId="fa5be325-c4b1-412f-aabb-20c14464bfb7" providerId="ADAL" clId="{25C97D6E-73B0-4140-96CD-2BA9D853D87A}" dt="2024-09-30T12:48:26.396" v="30485" actId="2711"/>
          <ac:spMkLst>
            <pc:docMk/>
            <pc:sldMk cId="3713162416" sldId="2147470825"/>
            <ac:spMk id="5" creationId="{5C7A90D9-53BF-813B-A37A-A5D78879EFA8}"/>
          </ac:spMkLst>
        </pc:spChg>
        <pc:spChg chg="mod">
          <ac:chgData name="Mathias Vercauteren" userId="fa5be325-c4b1-412f-aabb-20c14464bfb7" providerId="ADAL" clId="{25C97D6E-73B0-4140-96CD-2BA9D853D87A}" dt="2024-09-30T12:48:26.396" v="30485" actId="2711"/>
          <ac:spMkLst>
            <pc:docMk/>
            <pc:sldMk cId="3713162416" sldId="2147470825"/>
            <ac:spMk id="6" creationId="{276CFED7-CE47-DDC1-AD6B-470A814D8932}"/>
          </ac:spMkLst>
        </pc:spChg>
        <pc:spChg chg="mod">
          <ac:chgData name="Mathias Vercauteren" userId="fa5be325-c4b1-412f-aabb-20c14464bfb7" providerId="ADAL" clId="{25C97D6E-73B0-4140-96CD-2BA9D853D87A}" dt="2024-09-30T12:48:26.396" v="30485" actId="2711"/>
          <ac:spMkLst>
            <pc:docMk/>
            <pc:sldMk cId="3713162416" sldId="2147470825"/>
            <ac:spMk id="7" creationId="{E1092009-2955-7905-D418-A81E845D06AF}"/>
          </ac:spMkLst>
        </pc:spChg>
        <pc:spChg chg="add mod">
          <ac:chgData name="Mathias Vercauteren" userId="fa5be325-c4b1-412f-aabb-20c14464bfb7" providerId="ADAL" clId="{25C97D6E-73B0-4140-96CD-2BA9D853D87A}" dt="2024-09-30T12:48:26.396" v="30485" actId="2711"/>
          <ac:spMkLst>
            <pc:docMk/>
            <pc:sldMk cId="3713162416" sldId="2147470825"/>
            <ac:spMk id="11" creationId="{33683B96-97A4-ECBF-2E52-66E4F95EF9EA}"/>
          </ac:spMkLst>
        </pc:spChg>
        <pc:spChg chg="add mod">
          <ac:chgData name="Mathias Vercauteren" userId="fa5be325-c4b1-412f-aabb-20c14464bfb7" providerId="ADAL" clId="{25C97D6E-73B0-4140-96CD-2BA9D853D87A}" dt="2024-09-30T12:48:26.396" v="30485" actId="2711"/>
          <ac:spMkLst>
            <pc:docMk/>
            <pc:sldMk cId="3713162416" sldId="2147470825"/>
            <ac:spMk id="12" creationId="{7F9CE914-DC14-D743-8A84-5488E5706EC8}"/>
          </ac:spMkLst>
        </pc:spChg>
        <pc:spChg chg="mod">
          <ac:chgData name="Mathias Vercauteren" userId="fa5be325-c4b1-412f-aabb-20c14464bfb7" providerId="ADAL" clId="{25C97D6E-73B0-4140-96CD-2BA9D853D87A}" dt="2024-09-30T12:48:26.396" v="30485" actId="2711"/>
          <ac:spMkLst>
            <pc:docMk/>
            <pc:sldMk cId="3713162416" sldId="2147470825"/>
            <ac:spMk id="13" creationId="{51325468-819C-68B6-C716-186F2C1FB0E7}"/>
          </ac:spMkLst>
        </pc:spChg>
        <pc:spChg chg="mod">
          <ac:chgData name="Mathias Vercauteren" userId="fa5be325-c4b1-412f-aabb-20c14464bfb7" providerId="ADAL" clId="{25C97D6E-73B0-4140-96CD-2BA9D853D87A}" dt="2024-09-30T12:48:26.396" v="30485" actId="2711"/>
          <ac:spMkLst>
            <pc:docMk/>
            <pc:sldMk cId="3713162416" sldId="2147470825"/>
            <ac:spMk id="14" creationId="{05E694FF-F10B-97B9-6314-04359950B0E4}"/>
          </ac:spMkLst>
        </pc:spChg>
        <pc:spChg chg="mod">
          <ac:chgData name="Mathias Vercauteren" userId="fa5be325-c4b1-412f-aabb-20c14464bfb7" providerId="ADAL" clId="{25C97D6E-73B0-4140-96CD-2BA9D853D87A}" dt="2024-09-30T12:48:26.396" v="30485" actId="2711"/>
          <ac:spMkLst>
            <pc:docMk/>
            <pc:sldMk cId="3713162416" sldId="2147470825"/>
            <ac:spMk id="15" creationId="{400CBB89-013E-E262-53F1-07E584AB1940}"/>
          </ac:spMkLst>
        </pc:spChg>
        <pc:spChg chg="mod">
          <ac:chgData name="Mathias Vercauteren" userId="fa5be325-c4b1-412f-aabb-20c14464bfb7" providerId="ADAL" clId="{25C97D6E-73B0-4140-96CD-2BA9D853D87A}" dt="2024-09-30T12:48:26.396" v="30485" actId="2711"/>
          <ac:spMkLst>
            <pc:docMk/>
            <pc:sldMk cId="3713162416" sldId="2147470825"/>
            <ac:spMk id="17" creationId="{E27B0E0A-F484-A83A-F9A3-897DE37D0DE1}"/>
          </ac:spMkLst>
        </pc:spChg>
        <pc:spChg chg="mod">
          <ac:chgData name="Mathias Vercauteren" userId="fa5be325-c4b1-412f-aabb-20c14464bfb7" providerId="ADAL" clId="{25C97D6E-73B0-4140-96CD-2BA9D853D87A}" dt="2024-09-30T12:48:26.396" v="30485" actId="2711"/>
          <ac:spMkLst>
            <pc:docMk/>
            <pc:sldMk cId="3713162416" sldId="2147470825"/>
            <ac:spMk id="21" creationId="{595BFDCF-AC89-C742-4C29-418E656387C5}"/>
          </ac:spMkLst>
        </pc:spChg>
        <pc:spChg chg="mod">
          <ac:chgData name="Mathias Vercauteren" userId="fa5be325-c4b1-412f-aabb-20c14464bfb7" providerId="ADAL" clId="{25C97D6E-73B0-4140-96CD-2BA9D853D87A}" dt="2024-09-30T12:48:26.396" v="30485" actId="2711"/>
          <ac:spMkLst>
            <pc:docMk/>
            <pc:sldMk cId="3713162416" sldId="2147470825"/>
            <ac:spMk id="22" creationId="{3FFDB0BA-7836-B8A6-AA17-2ACA623D7980}"/>
          </ac:spMkLst>
        </pc:spChg>
        <pc:spChg chg="mod">
          <ac:chgData name="Mathias Vercauteren" userId="fa5be325-c4b1-412f-aabb-20c14464bfb7" providerId="ADAL" clId="{25C97D6E-73B0-4140-96CD-2BA9D853D87A}" dt="2024-09-30T12:48:26.396" v="30485" actId="2711"/>
          <ac:spMkLst>
            <pc:docMk/>
            <pc:sldMk cId="3713162416" sldId="2147470825"/>
            <ac:spMk id="23" creationId="{B956EDEE-2DA5-8941-4A69-B4D150DF1253}"/>
          </ac:spMkLst>
        </pc:spChg>
        <pc:grpChg chg="mod">
          <ac:chgData name="Mathias Vercauteren" userId="fa5be325-c4b1-412f-aabb-20c14464bfb7" providerId="ADAL" clId="{25C97D6E-73B0-4140-96CD-2BA9D853D87A}" dt="2024-09-30T12:48:26.396" v="30485" actId="2711"/>
          <ac:grpSpMkLst>
            <pc:docMk/>
            <pc:sldMk cId="3713162416" sldId="2147470825"/>
            <ac:grpSpMk id="8" creationId="{4A85208A-68F6-A505-5281-189F5A335EC8}"/>
          </ac:grpSpMkLst>
        </pc:grpChg>
        <pc:picChg chg="add mod">
          <ac:chgData name="Mathias Vercauteren" userId="fa5be325-c4b1-412f-aabb-20c14464bfb7" providerId="ADAL" clId="{25C97D6E-73B0-4140-96CD-2BA9D853D87A}" dt="2024-09-30T12:48:26.396" v="30485" actId="2711"/>
          <ac:picMkLst>
            <pc:docMk/>
            <pc:sldMk cId="3713162416" sldId="2147470825"/>
            <ac:picMk id="18" creationId="{CE115C40-C170-28E6-E0F5-A4C60CE28443}"/>
          </ac:picMkLst>
        </pc:picChg>
        <pc:picChg chg="add mod">
          <ac:chgData name="Mathias Vercauteren" userId="fa5be325-c4b1-412f-aabb-20c14464bfb7" providerId="ADAL" clId="{25C97D6E-73B0-4140-96CD-2BA9D853D87A}" dt="2024-09-30T12:48:26.396" v="30485" actId="2711"/>
          <ac:picMkLst>
            <pc:docMk/>
            <pc:sldMk cId="3713162416" sldId="2147470825"/>
            <ac:picMk id="19" creationId="{C6554742-FF7E-3573-026A-82CECA9F4E74}"/>
          </ac:picMkLst>
        </pc:picChg>
        <pc:picChg chg="add mod">
          <ac:chgData name="Mathias Vercauteren" userId="fa5be325-c4b1-412f-aabb-20c14464bfb7" providerId="ADAL" clId="{25C97D6E-73B0-4140-96CD-2BA9D853D87A}" dt="2024-09-30T12:48:26.396" v="30485" actId="2711"/>
          <ac:picMkLst>
            <pc:docMk/>
            <pc:sldMk cId="3713162416" sldId="2147470825"/>
            <ac:picMk id="24" creationId="{BD887BD7-37B2-7E5A-88BC-DC44B52DA8B3}"/>
          </ac:picMkLst>
        </pc:picChg>
      </pc:sldChg>
      <pc:sldChg chg="addSp delSp modSp add mod modTransition modAnim">
        <pc:chgData name="Mathias Vercauteren" userId="fa5be325-c4b1-412f-aabb-20c14464bfb7" providerId="ADAL" clId="{25C97D6E-73B0-4140-96CD-2BA9D853D87A}" dt="2024-10-02T17:13:14.143" v="41813"/>
        <pc:sldMkLst>
          <pc:docMk/>
          <pc:sldMk cId="4269035931" sldId="2147470826"/>
        </pc:sldMkLst>
        <pc:spChg chg="mod">
          <ac:chgData name="Mathias Vercauteren" userId="fa5be325-c4b1-412f-aabb-20c14464bfb7" providerId="ADAL" clId="{25C97D6E-73B0-4140-96CD-2BA9D853D87A}" dt="2024-09-30T12:48:23.239" v="30484" actId="2711"/>
          <ac:spMkLst>
            <pc:docMk/>
            <pc:sldMk cId="4269035931" sldId="2147470826"/>
            <ac:spMk id="2" creationId="{C8A5EBF4-6C0B-E82E-DCF7-55720A2C10FD}"/>
          </ac:spMkLst>
        </pc:spChg>
        <pc:spChg chg="mod">
          <ac:chgData name="Mathias Vercauteren" userId="fa5be325-c4b1-412f-aabb-20c14464bfb7" providerId="ADAL" clId="{25C97D6E-73B0-4140-96CD-2BA9D853D87A}" dt="2024-09-30T12:48:23.239" v="30484" actId="2711"/>
          <ac:spMkLst>
            <pc:docMk/>
            <pc:sldMk cId="4269035931" sldId="2147470826"/>
            <ac:spMk id="3" creationId="{CEA45105-518D-D5CE-F8A9-E8BE53CBCCB0}"/>
          </ac:spMkLst>
        </pc:spChg>
        <pc:spChg chg="mod">
          <ac:chgData name="Mathias Vercauteren" userId="fa5be325-c4b1-412f-aabb-20c14464bfb7" providerId="ADAL" clId="{25C97D6E-73B0-4140-96CD-2BA9D853D87A}" dt="2024-09-30T12:48:23.239" v="30484" actId="2711"/>
          <ac:spMkLst>
            <pc:docMk/>
            <pc:sldMk cId="4269035931" sldId="2147470826"/>
            <ac:spMk id="4" creationId="{75C206A2-9B4F-FF2B-88F0-6656F6A24395}"/>
          </ac:spMkLst>
        </pc:spChg>
        <pc:spChg chg="mod">
          <ac:chgData name="Mathias Vercauteren" userId="fa5be325-c4b1-412f-aabb-20c14464bfb7" providerId="ADAL" clId="{25C97D6E-73B0-4140-96CD-2BA9D853D87A}" dt="2024-09-30T12:48:23.239" v="30484" actId="2711"/>
          <ac:spMkLst>
            <pc:docMk/>
            <pc:sldMk cId="4269035931" sldId="2147470826"/>
            <ac:spMk id="5" creationId="{5C7A90D9-53BF-813B-A37A-A5D78879EFA8}"/>
          </ac:spMkLst>
        </pc:spChg>
        <pc:spChg chg="mod">
          <ac:chgData name="Mathias Vercauteren" userId="fa5be325-c4b1-412f-aabb-20c14464bfb7" providerId="ADAL" clId="{25C97D6E-73B0-4140-96CD-2BA9D853D87A}" dt="2024-09-30T12:48:23.239" v="30484" actId="2711"/>
          <ac:spMkLst>
            <pc:docMk/>
            <pc:sldMk cId="4269035931" sldId="2147470826"/>
            <ac:spMk id="6" creationId="{276CFED7-CE47-DDC1-AD6B-470A814D8932}"/>
          </ac:spMkLst>
        </pc:spChg>
        <pc:spChg chg="mod">
          <ac:chgData name="Mathias Vercauteren" userId="fa5be325-c4b1-412f-aabb-20c14464bfb7" providerId="ADAL" clId="{25C97D6E-73B0-4140-96CD-2BA9D853D87A}" dt="2024-09-30T12:48:23.239" v="30484" actId="2711"/>
          <ac:spMkLst>
            <pc:docMk/>
            <pc:sldMk cId="4269035931" sldId="2147470826"/>
            <ac:spMk id="7" creationId="{E1092009-2955-7905-D418-A81E845D06AF}"/>
          </ac:spMkLst>
        </pc:spChg>
        <pc:spChg chg="mod">
          <ac:chgData name="Mathias Vercauteren" userId="fa5be325-c4b1-412f-aabb-20c14464bfb7" providerId="ADAL" clId="{25C97D6E-73B0-4140-96CD-2BA9D853D87A}" dt="2024-09-30T12:48:23.239" v="30484" actId="2711"/>
          <ac:spMkLst>
            <pc:docMk/>
            <pc:sldMk cId="4269035931" sldId="2147470826"/>
            <ac:spMk id="11" creationId="{33683B96-97A4-ECBF-2E52-66E4F95EF9EA}"/>
          </ac:spMkLst>
        </pc:spChg>
        <pc:spChg chg="mod">
          <ac:chgData name="Mathias Vercauteren" userId="fa5be325-c4b1-412f-aabb-20c14464bfb7" providerId="ADAL" clId="{25C97D6E-73B0-4140-96CD-2BA9D853D87A}" dt="2024-09-30T12:48:23.239" v="30484" actId="2711"/>
          <ac:spMkLst>
            <pc:docMk/>
            <pc:sldMk cId="4269035931" sldId="2147470826"/>
            <ac:spMk id="12" creationId="{7F9CE914-DC14-D743-8A84-5488E5706EC8}"/>
          </ac:spMkLst>
        </pc:spChg>
        <pc:spChg chg="mod">
          <ac:chgData name="Mathias Vercauteren" userId="fa5be325-c4b1-412f-aabb-20c14464bfb7" providerId="ADAL" clId="{25C97D6E-73B0-4140-96CD-2BA9D853D87A}" dt="2024-09-30T12:48:23.239" v="30484" actId="2711"/>
          <ac:spMkLst>
            <pc:docMk/>
            <pc:sldMk cId="4269035931" sldId="2147470826"/>
            <ac:spMk id="13" creationId="{51325468-819C-68B6-C716-186F2C1FB0E7}"/>
          </ac:spMkLst>
        </pc:spChg>
        <pc:spChg chg="mod">
          <ac:chgData name="Mathias Vercauteren" userId="fa5be325-c4b1-412f-aabb-20c14464bfb7" providerId="ADAL" clId="{25C97D6E-73B0-4140-96CD-2BA9D853D87A}" dt="2024-09-30T12:48:23.239" v="30484" actId="2711"/>
          <ac:spMkLst>
            <pc:docMk/>
            <pc:sldMk cId="4269035931" sldId="2147470826"/>
            <ac:spMk id="14" creationId="{05E694FF-F10B-97B9-6314-04359950B0E4}"/>
          </ac:spMkLst>
        </pc:spChg>
        <pc:spChg chg="mod">
          <ac:chgData name="Mathias Vercauteren" userId="fa5be325-c4b1-412f-aabb-20c14464bfb7" providerId="ADAL" clId="{25C97D6E-73B0-4140-96CD-2BA9D853D87A}" dt="2024-09-30T12:48:23.239" v="30484" actId="2711"/>
          <ac:spMkLst>
            <pc:docMk/>
            <pc:sldMk cId="4269035931" sldId="2147470826"/>
            <ac:spMk id="15" creationId="{400CBB89-013E-E262-53F1-07E584AB1940}"/>
          </ac:spMkLst>
        </pc:spChg>
        <pc:spChg chg="mod">
          <ac:chgData name="Mathias Vercauteren" userId="fa5be325-c4b1-412f-aabb-20c14464bfb7" providerId="ADAL" clId="{25C97D6E-73B0-4140-96CD-2BA9D853D87A}" dt="2024-09-30T12:48:23.239" v="30484" actId="2711"/>
          <ac:spMkLst>
            <pc:docMk/>
            <pc:sldMk cId="4269035931" sldId="2147470826"/>
            <ac:spMk id="17" creationId="{E27B0E0A-F484-A83A-F9A3-897DE37D0DE1}"/>
          </ac:spMkLst>
        </pc:spChg>
        <pc:spChg chg="mod">
          <ac:chgData name="Mathias Vercauteren" userId="fa5be325-c4b1-412f-aabb-20c14464bfb7" providerId="ADAL" clId="{25C97D6E-73B0-4140-96CD-2BA9D853D87A}" dt="2024-09-30T12:48:23.239" v="30484" actId="2711"/>
          <ac:spMkLst>
            <pc:docMk/>
            <pc:sldMk cId="4269035931" sldId="2147470826"/>
            <ac:spMk id="21" creationId="{595BFDCF-AC89-C742-4C29-418E656387C5}"/>
          </ac:spMkLst>
        </pc:spChg>
        <pc:spChg chg="mod">
          <ac:chgData name="Mathias Vercauteren" userId="fa5be325-c4b1-412f-aabb-20c14464bfb7" providerId="ADAL" clId="{25C97D6E-73B0-4140-96CD-2BA9D853D87A}" dt="2024-09-30T12:48:23.239" v="30484" actId="2711"/>
          <ac:spMkLst>
            <pc:docMk/>
            <pc:sldMk cId="4269035931" sldId="2147470826"/>
            <ac:spMk id="22" creationId="{3FFDB0BA-7836-B8A6-AA17-2ACA623D7980}"/>
          </ac:spMkLst>
        </pc:spChg>
        <pc:spChg chg="mod">
          <ac:chgData name="Mathias Vercauteren" userId="fa5be325-c4b1-412f-aabb-20c14464bfb7" providerId="ADAL" clId="{25C97D6E-73B0-4140-96CD-2BA9D853D87A}" dt="2024-09-30T12:48:23.239" v="30484" actId="2711"/>
          <ac:spMkLst>
            <pc:docMk/>
            <pc:sldMk cId="4269035931" sldId="2147470826"/>
            <ac:spMk id="23" creationId="{B956EDEE-2DA5-8941-4A69-B4D150DF1253}"/>
          </ac:spMkLst>
        </pc:spChg>
        <pc:spChg chg="add del">
          <ac:chgData name="Mathias Vercauteren" userId="fa5be325-c4b1-412f-aabb-20c14464bfb7" providerId="ADAL" clId="{25C97D6E-73B0-4140-96CD-2BA9D853D87A}" dt="2024-09-30T12:12:31.969" v="29884" actId="478"/>
          <ac:spMkLst>
            <pc:docMk/>
            <pc:sldMk cId="4269035931" sldId="2147470826"/>
            <ac:spMk id="25" creationId="{0D70DACE-9C56-DB72-8ED2-BB14EF0D1696}"/>
          </ac:spMkLst>
        </pc:spChg>
        <pc:grpChg chg="mod">
          <ac:chgData name="Mathias Vercauteren" userId="fa5be325-c4b1-412f-aabb-20c14464bfb7" providerId="ADAL" clId="{25C97D6E-73B0-4140-96CD-2BA9D853D87A}" dt="2024-09-30T12:48:23.239" v="30484" actId="2711"/>
          <ac:grpSpMkLst>
            <pc:docMk/>
            <pc:sldMk cId="4269035931" sldId="2147470826"/>
            <ac:grpSpMk id="8" creationId="{4A85208A-68F6-A505-5281-189F5A335EC8}"/>
          </ac:grpSpMkLst>
        </pc:grpChg>
        <pc:graphicFrameChg chg="add mod">
          <ac:chgData name="Mathias Vercauteren" userId="fa5be325-c4b1-412f-aabb-20c14464bfb7" providerId="ADAL" clId="{25C97D6E-73B0-4140-96CD-2BA9D853D87A}" dt="2024-09-30T12:12:41.111" v="29885"/>
          <ac:graphicFrameMkLst>
            <pc:docMk/>
            <pc:sldMk cId="4269035931" sldId="2147470826"/>
            <ac:graphicFrameMk id="26" creationId="{FCFDCBE1-9467-499C-EDB4-4BE086ABF0A9}"/>
          </ac:graphicFrameMkLst>
        </pc:graphicFrameChg>
        <pc:picChg chg="add mod">
          <ac:chgData name="Mathias Vercauteren" userId="fa5be325-c4b1-412f-aabb-20c14464bfb7" providerId="ADAL" clId="{25C97D6E-73B0-4140-96CD-2BA9D853D87A}" dt="2024-09-30T12:48:23.239" v="30484" actId="2711"/>
          <ac:picMkLst>
            <pc:docMk/>
            <pc:sldMk cId="4269035931" sldId="2147470826"/>
            <ac:picMk id="19" creationId="{DE2CFA9A-F78C-ADDB-A3A5-68088F664245}"/>
          </ac:picMkLst>
        </pc:picChg>
        <pc:picChg chg="add mod">
          <ac:chgData name="Mathias Vercauteren" userId="fa5be325-c4b1-412f-aabb-20c14464bfb7" providerId="ADAL" clId="{25C97D6E-73B0-4140-96CD-2BA9D853D87A}" dt="2024-09-30T12:48:23.239" v="30484" actId="2711"/>
          <ac:picMkLst>
            <pc:docMk/>
            <pc:sldMk cId="4269035931" sldId="2147470826"/>
            <ac:picMk id="27" creationId="{0FD6C9AE-533C-460A-3713-225F27F9A71A}"/>
          </ac:picMkLst>
        </pc:picChg>
        <pc:picChg chg="add mod">
          <ac:chgData name="Mathias Vercauteren" userId="fa5be325-c4b1-412f-aabb-20c14464bfb7" providerId="ADAL" clId="{25C97D6E-73B0-4140-96CD-2BA9D853D87A}" dt="2024-09-30T12:48:23.239" v="30484" actId="2711"/>
          <ac:picMkLst>
            <pc:docMk/>
            <pc:sldMk cId="4269035931" sldId="2147470826"/>
            <ac:picMk id="1026" creationId="{AEB3C8CB-1760-598C-BEDC-8EB1227181AE}"/>
          </ac:picMkLst>
        </pc:picChg>
      </pc:sldChg>
      <pc:sldChg chg="addSp delSp modSp add mod ord modTransition">
        <pc:chgData name="Mathias Vercauteren" userId="fa5be325-c4b1-412f-aabb-20c14464bfb7" providerId="ADAL" clId="{25C97D6E-73B0-4140-96CD-2BA9D853D87A}" dt="2024-10-02T17:13:14.143" v="41813"/>
        <pc:sldMkLst>
          <pc:docMk/>
          <pc:sldMk cId="4054129758" sldId="2147470827"/>
        </pc:sldMkLst>
        <pc:spChg chg="mod">
          <ac:chgData name="Mathias Vercauteren" userId="fa5be325-c4b1-412f-aabb-20c14464bfb7" providerId="ADAL" clId="{25C97D6E-73B0-4140-96CD-2BA9D853D87A}" dt="2024-09-30T12:48:17.636" v="30483" actId="2711"/>
          <ac:spMkLst>
            <pc:docMk/>
            <pc:sldMk cId="4054129758" sldId="2147470827"/>
            <ac:spMk id="2" creationId="{C8A5EBF4-6C0B-E82E-DCF7-55720A2C10FD}"/>
          </ac:spMkLst>
        </pc:spChg>
        <pc:spChg chg="mod">
          <ac:chgData name="Mathias Vercauteren" userId="fa5be325-c4b1-412f-aabb-20c14464bfb7" providerId="ADAL" clId="{25C97D6E-73B0-4140-96CD-2BA9D853D87A}" dt="2024-09-30T12:48:17.636" v="30483" actId="2711"/>
          <ac:spMkLst>
            <pc:docMk/>
            <pc:sldMk cId="4054129758" sldId="2147470827"/>
            <ac:spMk id="4" creationId="{75C206A2-9B4F-FF2B-88F0-6656F6A24395}"/>
          </ac:spMkLst>
        </pc:spChg>
        <pc:spChg chg="mod">
          <ac:chgData name="Mathias Vercauteren" userId="fa5be325-c4b1-412f-aabb-20c14464bfb7" providerId="ADAL" clId="{25C97D6E-73B0-4140-96CD-2BA9D853D87A}" dt="2024-09-30T12:48:17.636" v="30483" actId="2711"/>
          <ac:spMkLst>
            <pc:docMk/>
            <pc:sldMk cId="4054129758" sldId="2147470827"/>
            <ac:spMk id="5" creationId="{5C7A90D9-53BF-813B-A37A-A5D78879EFA8}"/>
          </ac:spMkLst>
        </pc:spChg>
        <pc:spChg chg="mod">
          <ac:chgData name="Mathias Vercauteren" userId="fa5be325-c4b1-412f-aabb-20c14464bfb7" providerId="ADAL" clId="{25C97D6E-73B0-4140-96CD-2BA9D853D87A}" dt="2024-09-30T12:48:17.636" v="30483" actId="2711"/>
          <ac:spMkLst>
            <pc:docMk/>
            <pc:sldMk cId="4054129758" sldId="2147470827"/>
            <ac:spMk id="6" creationId="{276CFED7-CE47-DDC1-AD6B-470A814D8932}"/>
          </ac:spMkLst>
        </pc:spChg>
        <pc:spChg chg="mod">
          <ac:chgData name="Mathias Vercauteren" userId="fa5be325-c4b1-412f-aabb-20c14464bfb7" providerId="ADAL" clId="{25C97D6E-73B0-4140-96CD-2BA9D853D87A}" dt="2024-09-30T12:48:17.636" v="30483" actId="2711"/>
          <ac:spMkLst>
            <pc:docMk/>
            <pc:sldMk cId="4054129758" sldId="2147470827"/>
            <ac:spMk id="7" creationId="{E1092009-2955-7905-D418-A81E845D06AF}"/>
          </ac:spMkLst>
        </pc:spChg>
        <pc:spChg chg="mod">
          <ac:chgData name="Mathias Vercauteren" userId="fa5be325-c4b1-412f-aabb-20c14464bfb7" providerId="ADAL" clId="{25C97D6E-73B0-4140-96CD-2BA9D853D87A}" dt="2024-09-30T12:48:17.636" v="30483" actId="2711"/>
          <ac:spMkLst>
            <pc:docMk/>
            <pc:sldMk cId="4054129758" sldId="2147470827"/>
            <ac:spMk id="9" creationId="{E8D1E201-9286-175F-CDD4-8F353E220B17}"/>
          </ac:spMkLst>
        </pc:spChg>
        <pc:spChg chg="add del">
          <ac:chgData name="Mathias Vercauteren" userId="fa5be325-c4b1-412f-aabb-20c14464bfb7" providerId="ADAL" clId="{25C97D6E-73B0-4140-96CD-2BA9D853D87A}" dt="2024-09-30T12:29:02.024" v="29987" actId="478"/>
          <ac:spMkLst>
            <pc:docMk/>
            <pc:sldMk cId="4054129758" sldId="2147470827"/>
            <ac:spMk id="11" creationId="{7699E813-C9BA-93DA-A9F8-BC849BC3FD24}"/>
          </ac:spMkLst>
        </pc:spChg>
        <pc:spChg chg="mod">
          <ac:chgData name="Mathias Vercauteren" userId="fa5be325-c4b1-412f-aabb-20c14464bfb7" providerId="ADAL" clId="{25C97D6E-73B0-4140-96CD-2BA9D853D87A}" dt="2024-09-30T12:48:17.636" v="30483" actId="2711"/>
          <ac:spMkLst>
            <pc:docMk/>
            <pc:sldMk cId="4054129758" sldId="2147470827"/>
            <ac:spMk id="13" creationId="{51325468-819C-68B6-C716-186F2C1FB0E7}"/>
          </ac:spMkLst>
        </pc:spChg>
        <pc:spChg chg="mod">
          <ac:chgData name="Mathias Vercauteren" userId="fa5be325-c4b1-412f-aabb-20c14464bfb7" providerId="ADAL" clId="{25C97D6E-73B0-4140-96CD-2BA9D853D87A}" dt="2024-09-30T12:48:17.636" v="30483" actId="2711"/>
          <ac:spMkLst>
            <pc:docMk/>
            <pc:sldMk cId="4054129758" sldId="2147470827"/>
            <ac:spMk id="14" creationId="{05E694FF-F10B-97B9-6314-04359950B0E4}"/>
          </ac:spMkLst>
        </pc:spChg>
        <pc:spChg chg="mod">
          <ac:chgData name="Mathias Vercauteren" userId="fa5be325-c4b1-412f-aabb-20c14464bfb7" providerId="ADAL" clId="{25C97D6E-73B0-4140-96CD-2BA9D853D87A}" dt="2024-09-30T12:48:17.636" v="30483" actId="2711"/>
          <ac:spMkLst>
            <pc:docMk/>
            <pc:sldMk cId="4054129758" sldId="2147470827"/>
            <ac:spMk id="15" creationId="{400CBB89-013E-E262-53F1-07E584AB1940}"/>
          </ac:spMkLst>
        </pc:spChg>
        <pc:spChg chg="mod">
          <ac:chgData name="Mathias Vercauteren" userId="fa5be325-c4b1-412f-aabb-20c14464bfb7" providerId="ADAL" clId="{25C97D6E-73B0-4140-96CD-2BA9D853D87A}" dt="2024-09-30T12:48:17.636" v="30483" actId="2711"/>
          <ac:spMkLst>
            <pc:docMk/>
            <pc:sldMk cId="4054129758" sldId="2147470827"/>
            <ac:spMk id="16" creationId="{B83A339F-A29C-F499-34BD-FD26609F2BAA}"/>
          </ac:spMkLst>
        </pc:spChg>
        <pc:spChg chg="mod">
          <ac:chgData name="Mathias Vercauteren" userId="fa5be325-c4b1-412f-aabb-20c14464bfb7" providerId="ADAL" clId="{25C97D6E-73B0-4140-96CD-2BA9D853D87A}" dt="2024-09-30T12:48:17.636" v="30483" actId="2711"/>
          <ac:spMkLst>
            <pc:docMk/>
            <pc:sldMk cId="4054129758" sldId="2147470827"/>
            <ac:spMk id="17" creationId="{E27B0E0A-F484-A83A-F9A3-897DE37D0DE1}"/>
          </ac:spMkLst>
        </pc:spChg>
        <pc:spChg chg="mod">
          <ac:chgData name="Mathias Vercauteren" userId="fa5be325-c4b1-412f-aabb-20c14464bfb7" providerId="ADAL" clId="{25C97D6E-73B0-4140-96CD-2BA9D853D87A}" dt="2024-09-30T12:48:17.636" v="30483" actId="2711"/>
          <ac:spMkLst>
            <pc:docMk/>
            <pc:sldMk cId="4054129758" sldId="2147470827"/>
            <ac:spMk id="20" creationId="{C3C10325-94C3-D487-823F-2605C4D1CA76}"/>
          </ac:spMkLst>
        </pc:spChg>
        <pc:spChg chg="mod">
          <ac:chgData name="Mathias Vercauteren" userId="fa5be325-c4b1-412f-aabb-20c14464bfb7" providerId="ADAL" clId="{25C97D6E-73B0-4140-96CD-2BA9D853D87A}" dt="2024-09-30T12:48:17.636" v="30483" actId="2711"/>
          <ac:spMkLst>
            <pc:docMk/>
            <pc:sldMk cId="4054129758" sldId="2147470827"/>
            <ac:spMk id="21" creationId="{595BFDCF-AC89-C742-4C29-418E656387C5}"/>
          </ac:spMkLst>
        </pc:spChg>
        <pc:spChg chg="mod">
          <ac:chgData name="Mathias Vercauteren" userId="fa5be325-c4b1-412f-aabb-20c14464bfb7" providerId="ADAL" clId="{25C97D6E-73B0-4140-96CD-2BA9D853D87A}" dt="2024-09-30T12:48:17.636" v="30483" actId="2711"/>
          <ac:spMkLst>
            <pc:docMk/>
            <pc:sldMk cId="4054129758" sldId="2147470827"/>
            <ac:spMk id="22" creationId="{3FFDB0BA-7836-B8A6-AA17-2ACA623D7980}"/>
          </ac:spMkLst>
        </pc:spChg>
        <pc:spChg chg="mod">
          <ac:chgData name="Mathias Vercauteren" userId="fa5be325-c4b1-412f-aabb-20c14464bfb7" providerId="ADAL" clId="{25C97D6E-73B0-4140-96CD-2BA9D853D87A}" dt="2024-09-30T12:48:17.636" v="30483" actId="2711"/>
          <ac:spMkLst>
            <pc:docMk/>
            <pc:sldMk cId="4054129758" sldId="2147470827"/>
            <ac:spMk id="23" creationId="{B956EDEE-2DA5-8941-4A69-B4D150DF1253}"/>
          </ac:spMkLst>
        </pc:spChg>
      </pc:sldChg>
      <pc:sldChg chg="addSp delSp modSp add mod modTransition delAnim modAnim">
        <pc:chgData name="Mathias Vercauteren" userId="fa5be325-c4b1-412f-aabb-20c14464bfb7" providerId="ADAL" clId="{25C97D6E-73B0-4140-96CD-2BA9D853D87A}" dt="2024-10-02T17:13:14.143" v="41813"/>
        <pc:sldMkLst>
          <pc:docMk/>
          <pc:sldMk cId="3268286694" sldId="2147470828"/>
        </pc:sldMkLst>
        <pc:spChg chg="add mod">
          <ac:chgData name="Mathias Vercauteren" userId="fa5be325-c4b1-412f-aabb-20c14464bfb7" providerId="ADAL" clId="{25C97D6E-73B0-4140-96CD-2BA9D853D87A}" dt="2024-09-30T12:39:59.521" v="30015" actId="20577"/>
          <ac:spMkLst>
            <pc:docMk/>
            <pc:sldMk cId="3268286694" sldId="2147470828"/>
            <ac:spMk id="3" creationId="{61D737CD-A772-04B4-9B6E-1CB8C4FF8F76}"/>
          </ac:spMkLst>
        </pc:spChg>
        <pc:spChg chg="add mod">
          <ac:chgData name="Mathias Vercauteren" userId="fa5be325-c4b1-412f-aabb-20c14464bfb7" providerId="ADAL" clId="{25C97D6E-73B0-4140-96CD-2BA9D853D87A}" dt="2024-09-30T12:40:03.848" v="30028" actId="20577"/>
          <ac:spMkLst>
            <pc:docMk/>
            <pc:sldMk cId="3268286694" sldId="2147470828"/>
            <ac:spMk id="11" creationId="{8D8D91FC-443D-888E-C71C-A95C06833C5F}"/>
          </ac:spMkLst>
        </pc:spChg>
        <pc:spChg chg="add mod">
          <ac:chgData name="Mathias Vercauteren" userId="fa5be325-c4b1-412f-aabb-20c14464bfb7" providerId="ADAL" clId="{25C97D6E-73B0-4140-96CD-2BA9D853D87A}" dt="2024-09-30T12:40:09.725" v="30046" actId="20577"/>
          <ac:spMkLst>
            <pc:docMk/>
            <pc:sldMk cId="3268286694" sldId="2147470828"/>
            <ac:spMk id="12" creationId="{F1419F96-7639-FEB6-664D-AB26AEAA348C}"/>
          </ac:spMkLst>
        </pc:spChg>
        <pc:spChg chg="mod">
          <ac:chgData name="Mathias Vercauteren" userId="fa5be325-c4b1-412f-aabb-20c14464bfb7" providerId="ADAL" clId="{25C97D6E-73B0-4140-96CD-2BA9D853D87A}" dt="2024-09-30T12:38:08.808" v="29993" actId="27636"/>
          <ac:spMkLst>
            <pc:docMk/>
            <pc:sldMk cId="3268286694" sldId="2147470828"/>
            <ac:spMk id="17" creationId="{E27B0E0A-F484-A83A-F9A3-897DE37D0DE1}"/>
          </ac:spMkLst>
        </pc:spChg>
        <pc:spChg chg="add mod">
          <ac:chgData name="Mathias Vercauteren" userId="fa5be325-c4b1-412f-aabb-20c14464bfb7" providerId="ADAL" clId="{25C97D6E-73B0-4140-96CD-2BA9D853D87A}" dt="2024-09-30T12:40:16.946" v="30071" actId="20577"/>
          <ac:spMkLst>
            <pc:docMk/>
            <pc:sldMk cId="3268286694" sldId="2147470828"/>
            <ac:spMk id="18" creationId="{BBB55D5F-D683-7EE4-FC85-8394534F4621}"/>
          </ac:spMkLst>
        </pc:spChg>
        <pc:spChg chg="add mod">
          <ac:chgData name="Mathias Vercauteren" userId="fa5be325-c4b1-412f-aabb-20c14464bfb7" providerId="ADAL" clId="{25C97D6E-73B0-4140-96CD-2BA9D853D87A}" dt="2024-09-30T12:40:34.870" v="30105" actId="20577"/>
          <ac:spMkLst>
            <pc:docMk/>
            <pc:sldMk cId="3268286694" sldId="2147470828"/>
            <ac:spMk id="19" creationId="{1DB2360C-A910-A7E8-ED1F-3B3661941FD3}"/>
          </ac:spMkLst>
        </pc:spChg>
        <pc:spChg chg="add mod">
          <ac:chgData name="Mathias Vercauteren" userId="fa5be325-c4b1-412f-aabb-20c14464bfb7" providerId="ADAL" clId="{25C97D6E-73B0-4140-96CD-2BA9D853D87A}" dt="2024-09-30T12:40:42.215" v="30106"/>
          <ac:spMkLst>
            <pc:docMk/>
            <pc:sldMk cId="3268286694" sldId="2147470828"/>
            <ac:spMk id="24" creationId="{92DC39A9-09A5-6DF6-E6B2-82B8D94F0CB7}"/>
          </ac:spMkLst>
        </pc:spChg>
        <pc:spChg chg="add mod">
          <ac:chgData name="Mathias Vercauteren" userId="fa5be325-c4b1-412f-aabb-20c14464bfb7" providerId="ADAL" clId="{25C97D6E-73B0-4140-96CD-2BA9D853D87A}" dt="2024-09-30T12:40:50.088" v="30116" actId="403"/>
          <ac:spMkLst>
            <pc:docMk/>
            <pc:sldMk cId="3268286694" sldId="2147470828"/>
            <ac:spMk id="25" creationId="{A9544FE7-8A74-E59C-39EC-CC07CCA046B1}"/>
          </ac:spMkLst>
        </pc:spChg>
        <pc:spChg chg="add mod">
          <ac:chgData name="Mathias Vercauteren" userId="fa5be325-c4b1-412f-aabb-20c14464bfb7" providerId="ADAL" clId="{25C97D6E-73B0-4140-96CD-2BA9D853D87A}" dt="2024-09-30T12:41:07.680" v="30117"/>
          <ac:spMkLst>
            <pc:docMk/>
            <pc:sldMk cId="3268286694" sldId="2147470828"/>
            <ac:spMk id="26" creationId="{3517CECE-79E9-2FFF-790A-18FBF6D43AEA}"/>
          </ac:spMkLst>
        </pc:spChg>
        <pc:spChg chg="add del mod">
          <ac:chgData name="Mathias Vercauteren" userId="fa5be325-c4b1-412f-aabb-20c14464bfb7" providerId="ADAL" clId="{25C97D6E-73B0-4140-96CD-2BA9D853D87A}" dt="2024-09-30T12:39:37.540" v="29995" actId="478"/>
          <ac:spMkLst>
            <pc:docMk/>
            <pc:sldMk cId="3268286694" sldId="2147470828"/>
            <ac:spMk id="27" creationId="{94A65D84-E5C1-FFF3-96DE-0E27AF2F33F8}"/>
          </ac:spMkLst>
        </pc:spChg>
        <pc:spChg chg="add del mod">
          <ac:chgData name="Mathias Vercauteren" userId="fa5be325-c4b1-412f-aabb-20c14464bfb7" providerId="ADAL" clId="{25C97D6E-73B0-4140-96CD-2BA9D853D87A}" dt="2024-09-30T12:39:37.540" v="29995" actId="478"/>
          <ac:spMkLst>
            <pc:docMk/>
            <pc:sldMk cId="3268286694" sldId="2147470828"/>
            <ac:spMk id="28" creationId="{D38C0E14-0DAE-537F-821D-3A3F16F695B3}"/>
          </ac:spMkLst>
        </pc:spChg>
        <pc:spChg chg="add del mod">
          <ac:chgData name="Mathias Vercauteren" userId="fa5be325-c4b1-412f-aabb-20c14464bfb7" providerId="ADAL" clId="{25C97D6E-73B0-4140-96CD-2BA9D853D87A}" dt="2024-09-30T12:39:37.540" v="29995" actId="478"/>
          <ac:spMkLst>
            <pc:docMk/>
            <pc:sldMk cId="3268286694" sldId="2147470828"/>
            <ac:spMk id="29" creationId="{22C1A99E-0A80-CEAD-2068-EB64B3F5C77C}"/>
          </ac:spMkLst>
        </pc:spChg>
        <pc:spChg chg="add del mod">
          <ac:chgData name="Mathias Vercauteren" userId="fa5be325-c4b1-412f-aabb-20c14464bfb7" providerId="ADAL" clId="{25C97D6E-73B0-4140-96CD-2BA9D853D87A}" dt="2024-09-30T12:39:37.540" v="29995" actId="478"/>
          <ac:spMkLst>
            <pc:docMk/>
            <pc:sldMk cId="3268286694" sldId="2147470828"/>
            <ac:spMk id="30" creationId="{010D4D07-12F2-0A53-763B-6A05DD3C73A5}"/>
          </ac:spMkLst>
        </pc:spChg>
        <pc:spChg chg="add del mod">
          <ac:chgData name="Mathias Vercauteren" userId="fa5be325-c4b1-412f-aabb-20c14464bfb7" providerId="ADAL" clId="{25C97D6E-73B0-4140-96CD-2BA9D853D87A}" dt="2024-09-30T12:39:37.540" v="29995" actId="478"/>
          <ac:spMkLst>
            <pc:docMk/>
            <pc:sldMk cId="3268286694" sldId="2147470828"/>
            <ac:spMk id="31" creationId="{4961E5E8-CC7A-8A22-ADB4-F280D01FE5E9}"/>
          </ac:spMkLst>
        </pc:spChg>
        <pc:spChg chg="add del mod">
          <ac:chgData name="Mathias Vercauteren" userId="fa5be325-c4b1-412f-aabb-20c14464bfb7" providerId="ADAL" clId="{25C97D6E-73B0-4140-96CD-2BA9D853D87A}" dt="2024-09-30T12:39:37.540" v="29995" actId="478"/>
          <ac:spMkLst>
            <pc:docMk/>
            <pc:sldMk cId="3268286694" sldId="2147470828"/>
            <ac:spMk id="32" creationId="{AE0A539B-FFDC-BDE7-09DA-D0ABC6ADD6F4}"/>
          </ac:spMkLst>
        </pc:spChg>
        <pc:spChg chg="add del mod">
          <ac:chgData name="Mathias Vercauteren" userId="fa5be325-c4b1-412f-aabb-20c14464bfb7" providerId="ADAL" clId="{25C97D6E-73B0-4140-96CD-2BA9D853D87A}" dt="2024-09-30T12:39:37.540" v="29995" actId="478"/>
          <ac:spMkLst>
            <pc:docMk/>
            <pc:sldMk cId="3268286694" sldId="2147470828"/>
            <ac:spMk id="33" creationId="{EE2FD6A2-2999-DB3A-902D-BFB61B48B9C4}"/>
          </ac:spMkLst>
        </pc:spChg>
        <pc:spChg chg="add del mod">
          <ac:chgData name="Mathias Vercauteren" userId="fa5be325-c4b1-412f-aabb-20c14464bfb7" providerId="ADAL" clId="{25C97D6E-73B0-4140-96CD-2BA9D853D87A}" dt="2024-09-30T12:39:37.540" v="29995" actId="478"/>
          <ac:spMkLst>
            <pc:docMk/>
            <pc:sldMk cId="3268286694" sldId="2147470828"/>
            <ac:spMk id="34" creationId="{57F2CF86-3940-8168-E163-C96B2971D8F8}"/>
          </ac:spMkLst>
        </pc:spChg>
      </pc:sldChg>
      <pc:sldChg chg="modSp add mod modTransition">
        <pc:chgData name="Mathias Vercauteren" userId="fa5be325-c4b1-412f-aabb-20c14464bfb7" providerId="ADAL" clId="{25C97D6E-73B0-4140-96CD-2BA9D853D87A}" dt="2024-10-02T17:13:14.143" v="41813"/>
        <pc:sldMkLst>
          <pc:docMk/>
          <pc:sldMk cId="3238950562" sldId="2147470829"/>
        </pc:sldMkLst>
        <pc:spChg chg="mod">
          <ac:chgData name="Mathias Vercauteren" userId="fa5be325-c4b1-412f-aabb-20c14464bfb7" providerId="ADAL" clId="{25C97D6E-73B0-4140-96CD-2BA9D853D87A}" dt="2024-09-30T12:48:12.118" v="30482" actId="2711"/>
          <ac:spMkLst>
            <pc:docMk/>
            <pc:sldMk cId="3238950562" sldId="2147470829"/>
            <ac:spMk id="2" creationId="{C8A5EBF4-6C0B-E82E-DCF7-55720A2C10FD}"/>
          </ac:spMkLst>
        </pc:spChg>
        <pc:spChg chg="mod">
          <ac:chgData name="Mathias Vercauteren" userId="fa5be325-c4b1-412f-aabb-20c14464bfb7" providerId="ADAL" clId="{25C97D6E-73B0-4140-96CD-2BA9D853D87A}" dt="2024-09-30T12:48:12.118" v="30482" actId="2711"/>
          <ac:spMkLst>
            <pc:docMk/>
            <pc:sldMk cId="3238950562" sldId="2147470829"/>
            <ac:spMk id="3" creationId="{61D737CD-A772-04B4-9B6E-1CB8C4FF8F76}"/>
          </ac:spMkLst>
        </pc:spChg>
        <pc:spChg chg="mod">
          <ac:chgData name="Mathias Vercauteren" userId="fa5be325-c4b1-412f-aabb-20c14464bfb7" providerId="ADAL" clId="{25C97D6E-73B0-4140-96CD-2BA9D853D87A}" dt="2024-09-30T12:48:12.118" v="30482" actId="2711"/>
          <ac:spMkLst>
            <pc:docMk/>
            <pc:sldMk cId="3238950562" sldId="2147470829"/>
            <ac:spMk id="4" creationId="{75C206A2-9B4F-FF2B-88F0-6656F6A24395}"/>
          </ac:spMkLst>
        </pc:spChg>
        <pc:spChg chg="mod">
          <ac:chgData name="Mathias Vercauteren" userId="fa5be325-c4b1-412f-aabb-20c14464bfb7" providerId="ADAL" clId="{25C97D6E-73B0-4140-96CD-2BA9D853D87A}" dt="2024-09-30T12:48:12.118" v="30482" actId="2711"/>
          <ac:spMkLst>
            <pc:docMk/>
            <pc:sldMk cId="3238950562" sldId="2147470829"/>
            <ac:spMk id="5" creationId="{5C7A90D9-53BF-813B-A37A-A5D78879EFA8}"/>
          </ac:spMkLst>
        </pc:spChg>
        <pc:spChg chg="mod">
          <ac:chgData name="Mathias Vercauteren" userId="fa5be325-c4b1-412f-aabb-20c14464bfb7" providerId="ADAL" clId="{25C97D6E-73B0-4140-96CD-2BA9D853D87A}" dt="2024-09-30T12:48:12.118" v="30482" actId="2711"/>
          <ac:spMkLst>
            <pc:docMk/>
            <pc:sldMk cId="3238950562" sldId="2147470829"/>
            <ac:spMk id="6" creationId="{276CFED7-CE47-DDC1-AD6B-470A814D8932}"/>
          </ac:spMkLst>
        </pc:spChg>
        <pc:spChg chg="mod">
          <ac:chgData name="Mathias Vercauteren" userId="fa5be325-c4b1-412f-aabb-20c14464bfb7" providerId="ADAL" clId="{25C97D6E-73B0-4140-96CD-2BA9D853D87A}" dt="2024-09-30T12:48:12.118" v="30482" actId="2711"/>
          <ac:spMkLst>
            <pc:docMk/>
            <pc:sldMk cId="3238950562" sldId="2147470829"/>
            <ac:spMk id="7" creationId="{E1092009-2955-7905-D418-A81E845D06AF}"/>
          </ac:spMkLst>
        </pc:spChg>
        <pc:spChg chg="mod">
          <ac:chgData name="Mathias Vercauteren" userId="fa5be325-c4b1-412f-aabb-20c14464bfb7" providerId="ADAL" clId="{25C97D6E-73B0-4140-96CD-2BA9D853D87A}" dt="2024-09-30T12:48:12.118" v="30482" actId="2711"/>
          <ac:spMkLst>
            <pc:docMk/>
            <pc:sldMk cId="3238950562" sldId="2147470829"/>
            <ac:spMk id="11" creationId="{8D8D91FC-443D-888E-C71C-A95C06833C5F}"/>
          </ac:spMkLst>
        </pc:spChg>
        <pc:spChg chg="mod">
          <ac:chgData name="Mathias Vercauteren" userId="fa5be325-c4b1-412f-aabb-20c14464bfb7" providerId="ADAL" clId="{25C97D6E-73B0-4140-96CD-2BA9D853D87A}" dt="2024-09-30T12:48:12.118" v="30482" actId="2711"/>
          <ac:spMkLst>
            <pc:docMk/>
            <pc:sldMk cId="3238950562" sldId="2147470829"/>
            <ac:spMk id="12" creationId="{F1419F96-7639-FEB6-664D-AB26AEAA348C}"/>
          </ac:spMkLst>
        </pc:spChg>
        <pc:spChg chg="mod">
          <ac:chgData name="Mathias Vercauteren" userId="fa5be325-c4b1-412f-aabb-20c14464bfb7" providerId="ADAL" clId="{25C97D6E-73B0-4140-96CD-2BA9D853D87A}" dt="2024-09-30T12:48:12.118" v="30482" actId="2711"/>
          <ac:spMkLst>
            <pc:docMk/>
            <pc:sldMk cId="3238950562" sldId="2147470829"/>
            <ac:spMk id="13" creationId="{51325468-819C-68B6-C716-186F2C1FB0E7}"/>
          </ac:spMkLst>
        </pc:spChg>
        <pc:spChg chg="mod">
          <ac:chgData name="Mathias Vercauteren" userId="fa5be325-c4b1-412f-aabb-20c14464bfb7" providerId="ADAL" clId="{25C97D6E-73B0-4140-96CD-2BA9D853D87A}" dt="2024-09-30T12:48:12.118" v="30482" actId="2711"/>
          <ac:spMkLst>
            <pc:docMk/>
            <pc:sldMk cId="3238950562" sldId="2147470829"/>
            <ac:spMk id="14" creationId="{05E694FF-F10B-97B9-6314-04359950B0E4}"/>
          </ac:spMkLst>
        </pc:spChg>
        <pc:spChg chg="mod">
          <ac:chgData name="Mathias Vercauteren" userId="fa5be325-c4b1-412f-aabb-20c14464bfb7" providerId="ADAL" clId="{25C97D6E-73B0-4140-96CD-2BA9D853D87A}" dt="2024-09-30T12:48:12.118" v="30482" actId="2711"/>
          <ac:spMkLst>
            <pc:docMk/>
            <pc:sldMk cId="3238950562" sldId="2147470829"/>
            <ac:spMk id="15" creationId="{400CBB89-013E-E262-53F1-07E584AB1940}"/>
          </ac:spMkLst>
        </pc:spChg>
        <pc:spChg chg="mod">
          <ac:chgData name="Mathias Vercauteren" userId="fa5be325-c4b1-412f-aabb-20c14464bfb7" providerId="ADAL" clId="{25C97D6E-73B0-4140-96CD-2BA9D853D87A}" dt="2024-09-30T12:48:12.118" v="30482" actId="2711"/>
          <ac:spMkLst>
            <pc:docMk/>
            <pc:sldMk cId="3238950562" sldId="2147470829"/>
            <ac:spMk id="17" creationId="{E27B0E0A-F484-A83A-F9A3-897DE37D0DE1}"/>
          </ac:spMkLst>
        </pc:spChg>
        <pc:spChg chg="mod">
          <ac:chgData name="Mathias Vercauteren" userId="fa5be325-c4b1-412f-aabb-20c14464bfb7" providerId="ADAL" clId="{25C97D6E-73B0-4140-96CD-2BA9D853D87A}" dt="2024-09-30T12:48:12.118" v="30482" actId="2711"/>
          <ac:spMkLst>
            <pc:docMk/>
            <pc:sldMk cId="3238950562" sldId="2147470829"/>
            <ac:spMk id="18" creationId="{BBB55D5F-D683-7EE4-FC85-8394534F4621}"/>
          </ac:spMkLst>
        </pc:spChg>
        <pc:spChg chg="mod">
          <ac:chgData name="Mathias Vercauteren" userId="fa5be325-c4b1-412f-aabb-20c14464bfb7" providerId="ADAL" clId="{25C97D6E-73B0-4140-96CD-2BA9D853D87A}" dt="2024-09-30T12:48:12.118" v="30482" actId="2711"/>
          <ac:spMkLst>
            <pc:docMk/>
            <pc:sldMk cId="3238950562" sldId="2147470829"/>
            <ac:spMk id="19" creationId="{1DB2360C-A910-A7E8-ED1F-3B3661941FD3}"/>
          </ac:spMkLst>
        </pc:spChg>
        <pc:spChg chg="mod">
          <ac:chgData name="Mathias Vercauteren" userId="fa5be325-c4b1-412f-aabb-20c14464bfb7" providerId="ADAL" clId="{25C97D6E-73B0-4140-96CD-2BA9D853D87A}" dt="2024-09-30T12:48:12.118" v="30482" actId="2711"/>
          <ac:spMkLst>
            <pc:docMk/>
            <pc:sldMk cId="3238950562" sldId="2147470829"/>
            <ac:spMk id="21" creationId="{595BFDCF-AC89-C742-4C29-418E656387C5}"/>
          </ac:spMkLst>
        </pc:spChg>
        <pc:spChg chg="mod">
          <ac:chgData name="Mathias Vercauteren" userId="fa5be325-c4b1-412f-aabb-20c14464bfb7" providerId="ADAL" clId="{25C97D6E-73B0-4140-96CD-2BA9D853D87A}" dt="2024-09-30T12:48:12.118" v="30482" actId="2711"/>
          <ac:spMkLst>
            <pc:docMk/>
            <pc:sldMk cId="3238950562" sldId="2147470829"/>
            <ac:spMk id="22" creationId="{3FFDB0BA-7836-B8A6-AA17-2ACA623D7980}"/>
          </ac:spMkLst>
        </pc:spChg>
        <pc:spChg chg="mod">
          <ac:chgData name="Mathias Vercauteren" userId="fa5be325-c4b1-412f-aabb-20c14464bfb7" providerId="ADAL" clId="{25C97D6E-73B0-4140-96CD-2BA9D853D87A}" dt="2024-09-30T12:48:12.118" v="30482" actId="2711"/>
          <ac:spMkLst>
            <pc:docMk/>
            <pc:sldMk cId="3238950562" sldId="2147470829"/>
            <ac:spMk id="23" creationId="{B956EDEE-2DA5-8941-4A69-B4D150DF1253}"/>
          </ac:spMkLst>
        </pc:spChg>
        <pc:spChg chg="mod">
          <ac:chgData name="Mathias Vercauteren" userId="fa5be325-c4b1-412f-aabb-20c14464bfb7" providerId="ADAL" clId="{25C97D6E-73B0-4140-96CD-2BA9D853D87A}" dt="2024-09-30T12:48:12.118" v="30482" actId="2711"/>
          <ac:spMkLst>
            <pc:docMk/>
            <pc:sldMk cId="3238950562" sldId="2147470829"/>
            <ac:spMk id="24" creationId="{92DC39A9-09A5-6DF6-E6B2-82B8D94F0CB7}"/>
          </ac:spMkLst>
        </pc:spChg>
        <pc:spChg chg="mod">
          <ac:chgData name="Mathias Vercauteren" userId="fa5be325-c4b1-412f-aabb-20c14464bfb7" providerId="ADAL" clId="{25C97D6E-73B0-4140-96CD-2BA9D853D87A}" dt="2024-09-30T12:48:12.118" v="30482" actId="2711"/>
          <ac:spMkLst>
            <pc:docMk/>
            <pc:sldMk cId="3238950562" sldId="2147470829"/>
            <ac:spMk id="25" creationId="{A9544FE7-8A74-E59C-39EC-CC07CCA046B1}"/>
          </ac:spMkLst>
        </pc:spChg>
        <pc:spChg chg="mod">
          <ac:chgData name="Mathias Vercauteren" userId="fa5be325-c4b1-412f-aabb-20c14464bfb7" providerId="ADAL" clId="{25C97D6E-73B0-4140-96CD-2BA9D853D87A}" dt="2024-09-30T12:48:12.118" v="30482" actId="2711"/>
          <ac:spMkLst>
            <pc:docMk/>
            <pc:sldMk cId="3238950562" sldId="2147470829"/>
            <ac:spMk id="26" creationId="{3517CECE-79E9-2FFF-790A-18FBF6D43AEA}"/>
          </ac:spMkLst>
        </pc:spChg>
        <pc:grpChg chg="mod">
          <ac:chgData name="Mathias Vercauteren" userId="fa5be325-c4b1-412f-aabb-20c14464bfb7" providerId="ADAL" clId="{25C97D6E-73B0-4140-96CD-2BA9D853D87A}" dt="2024-09-30T12:48:12.118" v="30482" actId="2711"/>
          <ac:grpSpMkLst>
            <pc:docMk/>
            <pc:sldMk cId="3238950562" sldId="2147470829"/>
            <ac:grpSpMk id="8" creationId="{4A85208A-68F6-A505-5281-189F5A335EC8}"/>
          </ac:grpSpMkLst>
        </pc:grpChg>
      </pc:sldChg>
      <pc:sldChg chg="modSp add mod ord modTransition">
        <pc:chgData name="Mathias Vercauteren" userId="fa5be325-c4b1-412f-aabb-20c14464bfb7" providerId="ADAL" clId="{25C97D6E-73B0-4140-96CD-2BA9D853D87A}" dt="2024-10-02T17:13:14.143" v="41813"/>
        <pc:sldMkLst>
          <pc:docMk/>
          <pc:sldMk cId="122775328" sldId="2147470830"/>
        </pc:sldMkLst>
        <pc:spChg chg="mod">
          <ac:chgData name="Mathias Vercauteren" userId="fa5be325-c4b1-412f-aabb-20c14464bfb7" providerId="ADAL" clId="{25C97D6E-73B0-4140-96CD-2BA9D853D87A}" dt="2024-09-30T12:48:06.256" v="30481" actId="2711"/>
          <ac:spMkLst>
            <pc:docMk/>
            <pc:sldMk cId="122775328" sldId="2147470830"/>
            <ac:spMk id="2" creationId="{C8A5EBF4-6C0B-E82E-DCF7-55720A2C10FD}"/>
          </ac:spMkLst>
        </pc:spChg>
        <pc:spChg chg="mod">
          <ac:chgData name="Mathias Vercauteren" userId="fa5be325-c4b1-412f-aabb-20c14464bfb7" providerId="ADAL" clId="{25C97D6E-73B0-4140-96CD-2BA9D853D87A}" dt="2024-09-30T12:48:06.256" v="30481" actId="2711"/>
          <ac:spMkLst>
            <pc:docMk/>
            <pc:sldMk cId="122775328" sldId="2147470830"/>
            <ac:spMk id="4" creationId="{75C206A2-9B4F-FF2B-88F0-6656F6A24395}"/>
          </ac:spMkLst>
        </pc:spChg>
        <pc:spChg chg="mod">
          <ac:chgData name="Mathias Vercauteren" userId="fa5be325-c4b1-412f-aabb-20c14464bfb7" providerId="ADAL" clId="{25C97D6E-73B0-4140-96CD-2BA9D853D87A}" dt="2024-09-30T12:48:06.256" v="30481" actId="2711"/>
          <ac:spMkLst>
            <pc:docMk/>
            <pc:sldMk cId="122775328" sldId="2147470830"/>
            <ac:spMk id="5" creationId="{5C7A90D9-53BF-813B-A37A-A5D78879EFA8}"/>
          </ac:spMkLst>
        </pc:spChg>
        <pc:spChg chg="mod">
          <ac:chgData name="Mathias Vercauteren" userId="fa5be325-c4b1-412f-aabb-20c14464bfb7" providerId="ADAL" clId="{25C97D6E-73B0-4140-96CD-2BA9D853D87A}" dt="2024-09-30T12:48:06.256" v="30481" actId="2711"/>
          <ac:spMkLst>
            <pc:docMk/>
            <pc:sldMk cId="122775328" sldId="2147470830"/>
            <ac:spMk id="6" creationId="{276CFED7-CE47-DDC1-AD6B-470A814D8932}"/>
          </ac:spMkLst>
        </pc:spChg>
        <pc:spChg chg="mod">
          <ac:chgData name="Mathias Vercauteren" userId="fa5be325-c4b1-412f-aabb-20c14464bfb7" providerId="ADAL" clId="{25C97D6E-73B0-4140-96CD-2BA9D853D87A}" dt="2024-09-30T12:48:06.256" v="30481" actId="2711"/>
          <ac:spMkLst>
            <pc:docMk/>
            <pc:sldMk cId="122775328" sldId="2147470830"/>
            <ac:spMk id="7" creationId="{E1092009-2955-7905-D418-A81E845D06AF}"/>
          </ac:spMkLst>
        </pc:spChg>
        <pc:spChg chg="mod">
          <ac:chgData name="Mathias Vercauteren" userId="fa5be325-c4b1-412f-aabb-20c14464bfb7" providerId="ADAL" clId="{25C97D6E-73B0-4140-96CD-2BA9D853D87A}" dt="2024-09-30T12:48:06.256" v="30481" actId="2711"/>
          <ac:spMkLst>
            <pc:docMk/>
            <pc:sldMk cId="122775328" sldId="2147470830"/>
            <ac:spMk id="9" creationId="{E8D1E201-9286-175F-CDD4-8F353E220B17}"/>
          </ac:spMkLst>
        </pc:spChg>
        <pc:spChg chg="mod">
          <ac:chgData name="Mathias Vercauteren" userId="fa5be325-c4b1-412f-aabb-20c14464bfb7" providerId="ADAL" clId="{25C97D6E-73B0-4140-96CD-2BA9D853D87A}" dt="2024-09-30T12:48:06.256" v="30481" actId="2711"/>
          <ac:spMkLst>
            <pc:docMk/>
            <pc:sldMk cId="122775328" sldId="2147470830"/>
            <ac:spMk id="13" creationId="{51325468-819C-68B6-C716-186F2C1FB0E7}"/>
          </ac:spMkLst>
        </pc:spChg>
        <pc:spChg chg="mod">
          <ac:chgData name="Mathias Vercauteren" userId="fa5be325-c4b1-412f-aabb-20c14464bfb7" providerId="ADAL" clId="{25C97D6E-73B0-4140-96CD-2BA9D853D87A}" dt="2024-09-30T12:48:06.256" v="30481" actId="2711"/>
          <ac:spMkLst>
            <pc:docMk/>
            <pc:sldMk cId="122775328" sldId="2147470830"/>
            <ac:spMk id="14" creationId="{05E694FF-F10B-97B9-6314-04359950B0E4}"/>
          </ac:spMkLst>
        </pc:spChg>
        <pc:spChg chg="mod">
          <ac:chgData name="Mathias Vercauteren" userId="fa5be325-c4b1-412f-aabb-20c14464bfb7" providerId="ADAL" clId="{25C97D6E-73B0-4140-96CD-2BA9D853D87A}" dt="2024-09-30T12:48:06.256" v="30481" actId="2711"/>
          <ac:spMkLst>
            <pc:docMk/>
            <pc:sldMk cId="122775328" sldId="2147470830"/>
            <ac:spMk id="15" creationId="{400CBB89-013E-E262-53F1-07E584AB1940}"/>
          </ac:spMkLst>
        </pc:spChg>
        <pc:spChg chg="mod">
          <ac:chgData name="Mathias Vercauteren" userId="fa5be325-c4b1-412f-aabb-20c14464bfb7" providerId="ADAL" clId="{25C97D6E-73B0-4140-96CD-2BA9D853D87A}" dt="2024-09-30T12:48:06.256" v="30481" actId="2711"/>
          <ac:spMkLst>
            <pc:docMk/>
            <pc:sldMk cId="122775328" sldId="2147470830"/>
            <ac:spMk id="16" creationId="{B83A339F-A29C-F499-34BD-FD26609F2BAA}"/>
          </ac:spMkLst>
        </pc:spChg>
        <pc:spChg chg="mod">
          <ac:chgData name="Mathias Vercauteren" userId="fa5be325-c4b1-412f-aabb-20c14464bfb7" providerId="ADAL" clId="{25C97D6E-73B0-4140-96CD-2BA9D853D87A}" dt="2024-09-30T12:48:06.256" v="30481" actId="2711"/>
          <ac:spMkLst>
            <pc:docMk/>
            <pc:sldMk cId="122775328" sldId="2147470830"/>
            <ac:spMk id="17" creationId="{E27B0E0A-F484-A83A-F9A3-897DE37D0DE1}"/>
          </ac:spMkLst>
        </pc:spChg>
        <pc:spChg chg="mod">
          <ac:chgData name="Mathias Vercauteren" userId="fa5be325-c4b1-412f-aabb-20c14464bfb7" providerId="ADAL" clId="{25C97D6E-73B0-4140-96CD-2BA9D853D87A}" dt="2024-09-30T12:48:06.256" v="30481" actId="2711"/>
          <ac:spMkLst>
            <pc:docMk/>
            <pc:sldMk cId="122775328" sldId="2147470830"/>
            <ac:spMk id="20" creationId="{C3C10325-94C3-D487-823F-2605C4D1CA76}"/>
          </ac:spMkLst>
        </pc:spChg>
        <pc:spChg chg="mod">
          <ac:chgData name="Mathias Vercauteren" userId="fa5be325-c4b1-412f-aabb-20c14464bfb7" providerId="ADAL" clId="{25C97D6E-73B0-4140-96CD-2BA9D853D87A}" dt="2024-09-30T12:48:06.256" v="30481" actId="2711"/>
          <ac:spMkLst>
            <pc:docMk/>
            <pc:sldMk cId="122775328" sldId="2147470830"/>
            <ac:spMk id="21" creationId="{595BFDCF-AC89-C742-4C29-418E656387C5}"/>
          </ac:spMkLst>
        </pc:spChg>
        <pc:spChg chg="mod">
          <ac:chgData name="Mathias Vercauteren" userId="fa5be325-c4b1-412f-aabb-20c14464bfb7" providerId="ADAL" clId="{25C97D6E-73B0-4140-96CD-2BA9D853D87A}" dt="2024-09-30T12:48:06.256" v="30481" actId="2711"/>
          <ac:spMkLst>
            <pc:docMk/>
            <pc:sldMk cId="122775328" sldId="2147470830"/>
            <ac:spMk id="22" creationId="{3FFDB0BA-7836-B8A6-AA17-2ACA623D7980}"/>
          </ac:spMkLst>
        </pc:spChg>
        <pc:spChg chg="mod">
          <ac:chgData name="Mathias Vercauteren" userId="fa5be325-c4b1-412f-aabb-20c14464bfb7" providerId="ADAL" clId="{25C97D6E-73B0-4140-96CD-2BA9D853D87A}" dt="2024-09-30T12:48:06.256" v="30481" actId="2711"/>
          <ac:spMkLst>
            <pc:docMk/>
            <pc:sldMk cId="122775328" sldId="2147470830"/>
            <ac:spMk id="23" creationId="{B956EDEE-2DA5-8941-4A69-B4D150DF1253}"/>
          </ac:spMkLst>
        </pc:spChg>
      </pc:sldChg>
      <pc:sldChg chg="addSp delSp modSp add mod modTransition modAnim">
        <pc:chgData name="Mathias Vercauteren" userId="fa5be325-c4b1-412f-aabb-20c14464bfb7" providerId="ADAL" clId="{25C97D6E-73B0-4140-96CD-2BA9D853D87A}" dt="2024-10-02T17:13:14.143" v="41813"/>
        <pc:sldMkLst>
          <pc:docMk/>
          <pc:sldMk cId="2124356242" sldId="2147470831"/>
        </pc:sldMkLst>
        <pc:spChg chg="del">
          <ac:chgData name="Mathias Vercauteren" userId="fa5be325-c4b1-412f-aabb-20c14464bfb7" providerId="ADAL" clId="{25C97D6E-73B0-4140-96CD-2BA9D853D87A}" dt="2024-09-30T12:47:56.598" v="30478" actId="478"/>
          <ac:spMkLst>
            <pc:docMk/>
            <pc:sldMk cId="2124356242" sldId="2147470831"/>
            <ac:spMk id="17" creationId="{E27B0E0A-F484-A83A-F9A3-897DE37D0DE1}"/>
          </ac:spMkLst>
        </pc:spChg>
        <pc:spChg chg="mod">
          <ac:chgData name="Mathias Vercauteren" userId="fa5be325-c4b1-412f-aabb-20c14464bfb7" providerId="ADAL" clId="{25C97D6E-73B0-4140-96CD-2BA9D853D87A}" dt="2024-09-30T12:48:00.467" v="30480" actId="1076"/>
          <ac:spMkLst>
            <pc:docMk/>
            <pc:sldMk cId="2124356242" sldId="2147470831"/>
            <ac:spMk id="19" creationId="{48091990-83D0-4AE6-4F7B-FA31548AF1A1}"/>
          </ac:spMkLst>
        </pc:spChg>
        <pc:spChg chg="mod">
          <ac:chgData name="Mathias Vercauteren" userId="fa5be325-c4b1-412f-aabb-20c14464bfb7" providerId="ADAL" clId="{25C97D6E-73B0-4140-96CD-2BA9D853D87A}" dt="2024-09-30T12:48:00.467" v="30480" actId="1076"/>
          <ac:spMkLst>
            <pc:docMk/>
            <pc:sldMk cId="2124356242" sldId="2147470831"/>
            <ac:spMk id="24" creationId="{76B24735-074E-584C-AB5E-4A6ED57D7C30}"/>
          </ac:spMkLst>
        </pc:spChg>
        <pc:spChg chg="mod">
          <ac:chgData name="Mathias Vercauteren" userId="fa5be325-c4b1-412f-aabb-20c14464bfb7" providerId="ADAL" clId="{25C97D6E-73B0-4140-96CD-2BA9D853D87A}" dt="2024-09-30T12:48:00.467" v="30480" actId="1076"/>
          <ac:spMkLst>
            <pc:docMk/>
            <pc:sldMk cId="2124356242" sldId="2147470831"/>
            <ac:spMk id="28" creationId="{1F10C030-65E5-529E-F28B-01D065B5B428}"/>
          </ac:spMkLst>
        </pc:spChg>
        <pc:spChg chg="mod">
          <ac:chgData name="Mathias Vercauteren" userId="fa5be325-c4b1-412f-aabb-20c14464bfb7" providerId="ADAL" clId="{25C97D6E-73B0-4140-96CD-2BA9D853D87A}" dt="2024-09-30T12:48:00.467" v="30480" actId="1076"/>
          <ac:spMkLst>
            <pc:docMk/>
            <pc:sldMk cId="2124356242" sldId="2147470831"/>
            <ac:spMk id="29" creationId="{AFD781EE-7ADC-290A-7F50-5737324B0BE8}"/>
          </ac:spMkLst>
        </pc:spChg>
        <pc:spChg chg="mod">
          <ac:chgData name="Mathias Vercauteren" userId="fa5be325-c4b1-412f-aabb-20c14464bfb7" providerId="ADAL" clId="{25C97D6E-73B0-4140-96CD-2BA9D853D87A}" dt="2024-09-30T12:48:00.467" v="30480" actId="1076"/>
          <ac:spMkLst>
            <pc:docMk/>
            <pc:sldMk cId="2124356242" sldId="2147470831"/>
            <ac:spMk id="30" creationId="{CE9AC5A5-EE70-2CAD-A3C9-CE16A60D06BE}"/>
          </ac:spMkLst>
        </pc:spChg>
        <pc:spChg chg="mod">
          <ac:chgData name="Mathias Vercauteren" userId="fa5be325-c4b1-412f-aabb-20c14464bfb7" providerId="ADAL" clId="{25C97D6E-73B0-4140-96CD-2BA9D853D87A}" dt="2024-09-30T12:48:00.467" v="30480" actId="1076"/>
          <ac:spMkLst>
            <pc:docMk/>
            <pc:sldMk cId="2124356242" sldId="2147470831"/>
            <ac:spMk id="32" creationId="{68C78897-131B-DDC9-EB0B-7D06D6AC8F46}"/>
          </ac:spMkLst>
        </pc:spChg>
        <pc:spChg chg="mod">
          <ac:chgData name="Mathias Vercauteren" userId="fa5be325-c4b1-412f-aabb-20c14464bfb7" providerId="ADAL" clId="{25C97D6E-73B0-4140-96CD-2BA9D853D87A}" dt="2024-09-30T12:48:00.467" v="30480" actId="1076"/>
          <ac:spMkLst>
            <pc:docMk/>
            <pc:sldMk cId="2124356242" sldId="2147470831"/>
            <ac:spMk id="33" creationId="{B697B0F5-D0DA-8B02-7642-8624930DE9C0}"/>
          </ac:spMkLst>
        </pc:spChg>
        <pc:spChg chg="mod">
          <ac:chgData name="Mathias Vercauteren" userId="fa5be325-c4b1-412f-aabb-20c14464bfb7" providerId="ADAL" clId="{25C97D6E-73B0-4140-96CD-2BA9D853D87A}" dt="2024-09-30T12:48:00.467" v="30480" actId="1076"/>
          <ac:spMkLst>
            <pc:docMk/>
            <pc:sldMk cId="2124356242" sldId="2147470831"/>
            <ac:spMk id="34" creationId="{0C071672-7984-47DD-B83C-E6E5615FBC5A}"/>
          </ac:spMkLst>
        </pc:spChg>
        <pc:spChg chg="mod">
          <ac:chgData name="Mathias Vercauteren" userId="fa5be325-c4b1-412f-aabb-20c14464bfb7" providerId="ADAL" clId="{25C97D6E-73B0-4140-96CD-2BA9D853D87A}" dt="2024-09-30T12:48:00.467" v="30480" actId="1076"/>
          <ac:spMkLst>
            <pc:docMk/>
            <pc:sldMk cId="2124356242" sldId="2147470831"/>
            <ac:spMk id="35" creationId="{BE336159-A1A9-883E-3374-4D715D33E6EF}"/>
          </ac:spMkLst>
        </pc:spChg>
        <pc:spChg chg="mod">
          <ac:chgData name="Mathias Vercauteren" userId="fa5be325-c4b1-412f-aabb-20c14464bfb7" providerId="ADAL" clId="{25C97D6E-73B0-4140-96CD-2BA9D853D87A}" dt="2024-09-30T12:48:00.467" v="30480" actId="1076"/>
          <ac:spMkLst>
            <pc:docMk/>
            <pc:sldMk cId="2124356242" sldId="2147470831"/>
            <ac:spMk id="36" creationId="{BC621D29-2EC7-7DD1-96F1-098F40DB6841}"/>
          </ac:spMkLst>
        </pc:spChg>
        <pc:spChg chg="mod">
          <ac:chgData name="Mathias Vercauteren" userId="fa5be325-c4b1-412f-aabb-20c14464bfb7" providerId="ADAL" clId="{25C97D6E-73B0-4140-96CD-2BA9D853D87A}" dt="2024-09-30T12:48:00.467" v="30480" actId="1076"/>
          <ac:spMkLst>
            <pc:docMk/>
            <pc:sldMk cId="2124356242" sldId="2147470831"/>
            <ac:spMk id="37" creationId="{FE5C46D1-F12B-E770-33CD-730AC5ED105F}"/>
          </ac:spMkLst>
        </pc:spChg>
        <pc:spChg chg="mod">
          <ac:chgData name="Mathias Vercauteren" userId="fa5be325-c4b1-412f-aabb-20c14464bfb7" providerId="ADAL" clId="{25C97D6E-73B0-4140-96CD-2BA9D853D87A}" dt="2024-09-30T12:48:00.467" v="30480" actId="1076"/>
          <ac:spMkLst>
            <pc:docMk/>
            <pc:sldMk cId="2124356242" sldId="2147470831"/>
            <ac:spMk id="39" creationId="{3D45692C-C385-98F4-0BAB-3EDB73BE1E3F}"/>
          </ac:spMkLst>
        </pc:spChg>
        <pc:spChg chg="mod">
          <ac:chgData name="Mathias Vercauteren" userId="fa5be325-c4b1-412f-aabb-20c14464bfb7" providerId="ADAL" clId="{25C97D6E-73B0-4140-96CD-2BA9D853D87A}" dt="2024-09-30T12:48:00.467" v="30480" actId="1076"/>
          <ac:spMkLst>
            <pc:docMk/>
            <pc:sldMk cId="2124356242" sldId="2147470831"/>
            <ac:spMk id="42" creationId="{A3E97241-917E-48DA-3627-0E62F31988B2}"/>
          </ac:spMkLst>
        </pc:spChg>
        <pc:spChg chg="mod">
          <ac:chgData name="Mathias Vercauteren" userId="fa5be325-c4b1-412f-aabb-20c14464bfb7" providerId="ADAL" clId="{25C97D6E-73B0-4140-96CD-2BA9D853D87A}" dt="2024-09-30T12:48:00.467" v="30480" actId="1076"/>
          <ac:spMkLst>
            <pc:docMk/>
            <pc:sldMk cId="2124356242" sldId="2147470831"/>
            <ac:spMk id="43" creationId="{A4575451-D03E-AF20-AB60-6D5B1128368E}"/>
          </ac:spMkLst>
        </pc:spChg>
        <pc:spChg chg="mod">
          <ac:chgData name="Mathias Vercauteren" userId="fa5be325-c4b1-412f-aabb-20c14464bfb7" providerId="ADAL" clId="{25C97D6E-73B0-4140-96CD-2BA9D853D87A}" dt="2024-09-30T12:48:00.467" v="30480" actId="1076"/>
          <ac:spMkLst>
            <pc:docMk/>
            <pc:sldMk cId="2124356242" sldId="2147470831"/>
            <ac:spMk id="44" creationId="{88662936-BB09-64FE-DEC2-BA06ABB07398}"/>
          </ac:spMkLst>
        </pc:spChg>
        <pc:spChg chg="mod">
          <ac:chgData name="Mathias Vercauteren" userId="fa5be325-c4b1-412f-aabb-20c14464bfb7" providerId="ADAL" clId="{25C97D6E-73B0-4140-96CD-2BA9D853D87A}" dt="2024-09-30T12:48:00.467" v="30480" actId="1076"/>
          <ac:spMkLst>
            <pc:docMk/>
            <pc:sldMk cId="2124356242" sldId="2147470831"/>
            <ac:spMk id="46" creationId="{B8299E4C-5BC0-A9AD-F850-D59DC79AD7D7}"/>
          </ac:spMkLst>
        </pc:spChg>
        <pc:spChg chg="mod">
          <ac:chgData name="Mathias Vercauteren" userId="fa5be325-c4b1-412f-aabb-20c14464bfb7" providerId="ADAL" clId="{25C97D6E-73B0-4140-96CD-2BA9D853D87A}" dt="2024-09-30T12:48:00.467" v="30480" actId="1076"/>
          <ac:spMkLst>
            <pc:docMk/>
            <pc:sldMk cId="2124356242" sldId="2147470831"/>
            <ac:spMk id="47" creationId="{2E2032DB-849E-3739-1F59-B51FECD2396F}"/>
          </ac:spMkLst>
        </pc:spChg>
        <pc:spChg chg="mod">
          <ac:chgData name="Mathias Vercauteren" userId="fa5be325-c4b1-412f-aabb-20c14464bfb7" providerId="ADAL" clId="{25C97D6E-73B0-4140-96CD-2BA9D853D87A}" dt="2024-09-30T12:48:00.467" v="30480" actId="1076"/>
          <ac:spMkLst>
            <pc:docMk/>
            <pc:sldMk cId="2124356242" sldId="2147470831"/>
            <ac:spMk id="49" creationId="{C90411B3-64FD-8710-5B92-A320D0711C66}"/>
          </ac:spMkLst>
        </pc:spChg>
        <pc:spChg chg="mod">
          <ac:chgData name="Mathias Vercauteren" userId="fa5be325-c4b1-412f-aabb-20c14464bfb7" providerId="ADAL" clId="{25C97D6E-73B0-4140-96CD-2BA9D853D87A}" dt="2024-09-30T12:48:00.467" v="30480" actId="1076"/>
          <ac:spMkLst>
            <pc:docMk/>
            <pc:sldMk cId="2124356242" sldId="2147470831"/>
            <ac:spMk id="50" creationId="{5CCC192E-A4A9-2101-6117-162E3CB94674}"/>
          </ac:spMkLst>
        </pc:spChg>
        <pc:spChg chg="mod">
          <ac:chgData name="Mathias Vercauteren" userId="fa5be325-c4b1-412f-aabb-20c14464bfb7" providerId="ADAL" clId="{25C97D6E-73B0-4140-96CD-2BA9D853D87A}" dt="2024-09-30T12:48:00.467" v="30480" actId="1076"/>
          <ac:spMkLst>
            <pc:docMk/>
            <pc:sldMk cId="2124356242" sldId="2147470831"/>
            <ac:spMk id="51" creationId="{7AA94FF6-B4FF-7060-6151-3774A7CA2E26}"/>
          </ac:spMkLst>
        </pc:spChg>
        <pc:spChg chg="mod">
          <ac:chgData name="Mathias Vercauteren" userId="fa5be325-c4b1-412f-aabb-20c14464bfb7" providerId="ADAL" clId="{25C97D6E-73B0-4140-96CD-2BA9D853D87A}" dt="2024-09-30T12:48:00.467" v="30480" actId="1076"/>
          <ac:spMkLst>
            <pc:docMk/>
            <pc:sldMk cId="2124356242" sldId="2147470831"/>
            <ac:spMk id="52" creationId="{EBEB4855-ACD0-00D4-14E8-B4A00CC65D4E}"/>
          </ac:spMkLst>
        </pc:spChg>
        <pc:spChg chg="mod">
          <ac:chgData name="Mathias Vercauteren" userId="fa5be325-c4b1-412f-aabb-20c14464bfb7" providerId="ADAL" clId="{25C97D6E-73B0-4140-96CD-2BA9D853D87A}" dt="2024-09-30T12:48:00.467" v="30480" actId="1076"/>
          <ac:spMkLst>
            <pc:docMk/>
            <pc:sldMk cId="2124356242" sldId="2147470831"/>
            <ac:spMk id="54" creationId="{EFF8F744-CE34-AAC3-26B2-67634D6BEED7}"/>
          </ac:spMkLst>
        </pc:spChg>
        <pc:spChg chg="mod">
          <ac:chgData name="Mathias Vercauteren" userId="fa5be325-c4b1-412f-aabb-20c14464bfb7" providerId="ADAL" clId="{25C97D6E-73B0-4140-96CD-2BA9D853D87A}" dt="2024-09-30T12:48:00.467" v="30480" actId="1076"/>
          <ac:spMkLst>
            <pc:docMk/>
            <pc:sldMk cId="2124356242" sldId="2147470831"/>
            <ac:spMk id="55" creationId="{78C963D7-76F3-CCE6-DBD4-FA56FCCED663}"/>
          </ac:spMkLst>
        </pc:spChg>
        <pc:spChg chg="mod">
          <ac:chgData name="Mathias Vercauteren" userId="fa5be325-c4b1-412f-aabb-20c14464bfb7" providerId="ADAL" clId="{25C97D6E-73B0-4140-96CD-2BA9D853D87A}" dt="2024-09-30T12:48:00.467" v="30480" actId="1076"/>
          <ac:spMkLst>
            <pc:docMk/>
            <pc:sldMk cId="2124356242" sldId="2147470831"/>
            <ac:spMk id="57" creationId="{9AE2A881-D1E2-70DB-E8C7-B66EA051598B}"/>
          </ac:spMkLst>
        </pc:spChg>
        <pc:spChg chg="mod">
          <ac:chgData name="Mathias Vercauteren" userId="fa5be325-c4b1-412f-aabb-20c14464bfb7" providerId="ADAL" clId="{25C97D6E-73B0-4140-96CD-2BA9D853D87A}" dt="2024-09-30T12:48:00.467" v="30480" actId="1076"/>
          <ac:spMkLst>
            <pc:docMk/>
            <pc:sldMk cId="2124356242" sldId="2147470831"/>
            <ac:spMk id="58" creationId="{FA457BB0-194A-ACC1-314F-A6396523D5CD}"/>
          </ac:spMkLst>
        </pc:spChg>
        <pc:spChg chg="mod">
          <ac:chgData name="Mathias Vercauteren" userId="fa5be325-c4b1-412f-aabb-20c14464bfb7" providerId="ADAL" clId="{25C97D6E-73B0-4140-96CD-2BA9D853D87A}" dt="2024-09-30T12:48:00.467" v="30480" actId="1076"/>
          <ac:spMkLst>
            <pc:docMk/>
            <pc:sldMk cId="2124356242" sldId="2147470831"/>
            <ac:spMk id="60" creationId="{884F73A4-A570-2B60-3A48-0F8951D73075}"/>
          </ac:spMkLst>
        </pc:spChg>
        <pc:spChg chg="mod">
          <ac:chgData name="Mathias Vercauteren" userId="fa5be325-c4b1-412f-aabb-20c14464bfb7" providerId="ADAL" clId="{25C97D6E-73B0-4140-96CD-2BA9D853D87A}" dt="2024-09-30T12:48:00.467" v="30480" actId="1076"/>
          <ac:spMkLst>
            <pc:docMk/>
            <pc:sldMk cId="2124356242" sldId="2147470831"/>
            <ac:spMk id="61" creationId="{AA80D814-62EA-DBE1-2CD0-8B7363723297}"/>
          </ac:spMkLst>
        </pc:spChg>
        <pc:spChg chg="mod">
          <ac:chgData name="Mathias Vercauteren" userId="fa5be325-c4b1-412f-aabb-20c14464bfb7" providerId="ADAL" clId="{25C97D6E-73B0-4140-96CD-2BA9D853D87A}" dt="2024-09-30T12:48:00.467" v="30480" actId="1076"/>
          <ac:spMkLst>
            <pc:docMk/>
            <pc:sldMk cId="2124356242" sldId="2147470831"/>
            <ac:spMk id="62" creationId="{85588B0A-FBF5-864E-770B-8F5D0C019AB1}"/>
          </ac:spMkLst>
        </pc:spChg>
        <pc:spChg chg="mod">
          <ac:chgData name="Mathias Vercauteren" userId="fa5be325-c4b1-412f-aabb-20c14464bfb7" providerId="ADAL" clId="{25C97D6E-73B0-4140-96CD-2BA9D853D87A}" dt="2024-09-30T12:48:00.467" v="30480" actId="1076"/>
          <ac:spMkLst>
            <pc:docMk/>
            <pc:sldMk cId="2124356242" sldId="2147470831"/>
            <ac:spMk id="64" creationId="{3E8FD7D2-64BC-8845-6474-9D3A70DAFABC}"/>
          </ac:spMkLst>
        </pc:spChg>
        <pc:spChg chg="mod">
          <ac:chgData name="Mathias Vercauteren" userId="fa5be325-c4b1-412f-aabb-20c14464bfb7" providerId="ADAL" clId="{25C97D6E-73B0-4140-96CD-2BA9D853D87A}" dt="2024-09-30T12:48:00.467" v="30480" actId="1076"/>
          <ac:spMkLst>
            <pc:docMk/>
            <pc:sldMk cId="2124356242" sldId="2147470831"/>
            <ac:spMk id="65" creationId="{FC51EFB4-C450-8848-BF60-6C910D2FB8DD}"/>
          </ac:spMkLst>
        </pc:spChg>
        <pc:spChg chg="mod">
          <ac:chgData name="Mathias Vercauteren" userId="fa5be325-c4b1-412f-aabb-20c14464bfb7" providerId="ADAL" clId="{25C97D6E-73B0-4140-96CD-2BA9D853D87A}" dt="2024-09-30T12:48:00.467" v="30480" actId="1076"/>
          <ac:spMkLst>
            <pc:docMk/>
            <pc:sldMk cId="2124356242" sldId="2147470831"/>
            <ac:spMk id="66" creationId="{1C0F21B7-2DD5-734B-F76A-03E110B6790E}"/>
          </ac:spMkLst>
        </pc:spChg>
        <pc:spChg chg="mod">
          <ac:chgData name="Mathias Vercauteren" userId="fa5be325-c4b1-412f-aabb-20c14464bfb7" providerId="ADAL" clId="{25C97D6E-73B0-4140-96CD-2BA9D853D87A}" dt="2024-09-30T12:48:00.467" v="30480" actId="1076"/>
          <ac:spMkLst>
            <pc:docMk/>
            <pc:sldMk cId="2124356242" sldId="2147470831"/>
            <ac:spMk id="67" creationId="{9B723228-3E2F-7206-8F40-B4B7A2F6D0D0}"/>
          </ac:spMkLst>
        </pc:spChg>
        <pc:spChg chg="mod">
          <ac:chgData name="Mathias Vercauteren" userId="fa5be325-c4b1-412f-aabb-20c14464bfb7" providerId="ADAL" clId="{25C97D6E-73B0-4140-96CD-2BA9D853D87A}" dt="2024-09-30T12:48:00.467" v="30480" actId="1076"/>
          <ac:spMkLst>
            <pc:docMk/>
            <pc:sldMk cId="2124356242" sldId="2147470831"/>
            <ac:spMk id="69" creationId="{F87F2471-1635-B1C3-4A38-25A6428BF0AD}"/>
          </ac:spMkLst>
        </pc:spChg>
        <pc:spChg chg="mod">
          <ac:chgData name="Mathias Vercauteren" userId="fa5be325-c4b1-412f-aabb-20c14464bfb7" providerId="ADAL" clId="{25C97D6E-73B0-4140-96CD-2BA9D853D87A}" dt="2024-09-30T12:48:00.467" v="30480" actId="1076"/>
          <ac:spMkLst>
            <pc:docMk/>
            <pc:sldMk cId="2124356242" sldId="2147470831"/>
            <ac:spMk id="72" creationId="{6BFD8BB1-96DF-5475-14E8-59F072A9DCF5}"/>
          </ac:spMkLst>
        </pc:spChg>
        <pc:spChg chg="mod">
          <ac:chgData name="Mathias Vercauteren" userId="fa5be325-c4b1-412f-aabb-20c14464bfb7" providerId="ADAL" clId="{25C97D6E-73B0-4140-96CD-2BA9D853D87A}" dt="2024-09-30T12:48:00.467" v="30480" actId="1076"/>
          <ac:spMkLst>
            <pc:docMk/>
            <pc:sldMk cId="2124356242" sldId="2147470831"/>
            <ac:spMk id="73" creationId="{7729F1C2-214C-D350-B674-A2F5C1660F6C}"/>
          </ac:spMkLst>
        </pc:spChg>
        <pc:spChg chg="mod">
          <ac:chgData name="Mathias Vercauteren" userId="fa5be325-c4b1-412f-aabb-20c14464bfb7" providerId="ADAL" clId="{25C97D6E-73B0-4140-96CD-2BA9D853D87A}" dt="2024-09-30T12:48:00.467" v="30480" actId="1076"/>
          <ac:spMkLst>
            <pc:docMk/>
            <pc:sldMk cId="2124356242" sldId="2147470831"/>
            <ac:spMk id="74" creationId="{3B3A3F90-A76C-8D32-6E81-C5E57AB948C9}"/>
          </ac:spMkLst>
        </pc:spChg>
        <pc:spChg chg="mod">
          <ac:chgData name="Mathias Vercauteren" userId="fa5be325-c4b1-412f-aabb-20c14464bfb7" providerId="ADAL" clId="{25C97D6E-73B0-4140-96CD-2BA9D853D87A}" dt="2024-09-30T12:48:00.467" v="30480" actId="1076"/>
          <ac:spMkLst>
            <pc:docMk/>
            <pc:sldMk cId="2124356242" sldId="2147470831"/>
            <ac:spMk id="75" creationId="{33ABEAE6-FF2E-79EA-3E63-F133874E1739}"/>
          </ac:spMkLst>
        </pc:spChg>
        <pc:spChg chg="mod">
          <ac:chgData name="Mathias Vercauteren" userId="fa5be325-c4b1-412f-aabb-20c14464bfb7" providerId="ADAL" clId="{25C97D6E-73B0-4140-96CD-2BA9D853D87A}" dt="2024-09-30T12:48:00.467" v="30480" actId="1076"/>
          <ac:spMkLst>
            <pc:docMk/>
            <pc:sldMk cId="2124356242" sldId="2147470831"/>
            <ac:spMk id="76" creationId="{92D58174-35ED-3A7C-A151-8809B1F0C732}"/>
          </ac:spMkLst>
        </pc:spChg>
        <pc:spChg chg="mod">
          <ac:chgData name="Mathias Vercauteren" userId="fa5be325-c4b1-412f-aabb-20c14464bfb7" providerId="ADAL" clId="{25C97D6E-73B0-4140-96CD-2BA9D853D87A}" dt="2024-09-30T12:48:00.467" v="30480" actId="1076"/>
          <ac:spMkLst>
            <pc:docMk/>
            <pc:sldMk cId="2124356242" sldId="2147470831"/>
            <ac:spMk id="78" creationId="{9A0CD0FD-577A-6F4E-1F1B-1C1CFC3BF2CF}"/>
          </ac:spMkLst>
        </pc:spChg>
        <pc:spChg chg="add mod">
          <ac:chgData name="Mathias Vercauteren" userId="fa5be325-c4b1-412f-aabb-20c14464bfb7" providerId="ADAL" clId="{25C97D6E-73B0-4140-96CD-2BA9D853D87A}" dt="2024-09-30T12:48:00.467" v="30480" actId="1076"/>
          <ac:spMkLst>
            <pc:docMk/>
            <pc:sldMk cId="2124356242" sldId="2147470831"/>
            <ac:spMk id="80" creationId="{A7EA9DC2-1FA2-6893-7C08-8C408D580A7A}"/>
          </ac:spMkLst>
        </pc:spChg>
        <pc:spChg chg="add mod">
          <ac:chgData name="Mathias Vercauteren" userId="fa5be325-c4b1-412f-aabb-20c14464bfb7" providerId="ADAL" clId="{25C97D6E-73B0-4140-96CD-2BA9D853D87A}" dt="2024-09-30T12:48:00.467" v="30480" actId="1076"/>
          <ac:spMkLst>
            <pc:docMk/>
            <pc:sldMk cId="2124356242" sldId="2147470831"/>
            <ac:spMk id="81" creationId="{85BC0918-4470-6BDB-251A-82296CC16415}"/>
          </ac:spMkLst>
        </pc:spChg>
        <pc:spChg chg="add mod">
          <ac:chgData name="Mathias Vercauteren" userId="fa5be325-c4b1-412f-aabb-20c14464bfb7" providerId="ADAL" clId="{25C97D6E-73B0-4140-96CD-2BA9D853D87A}" dt="2024-09-30T12:48:00.467" v="30480" actId="1076"/>
          <ac:spMkLst>
            <pc:docMk/>
            <pc:sldMk cId="2124356242" sldId="2147470831"/>
            <ac:spMk id="82" creationId="{606D40F3-3577-CC1C-AC3D-FF2E04B7D6FE}"/>
          </ac:spMkLst>
        </pc:spChg>
        <pc:spChg chg="add mod">
          <ac:chgData name="Mathias Vercauteren" userId="fa5be325-c4b1-412f-aabb-20c14464bfb7" providerId="ADAL" clId="{25C97D6E-73B0-4140-96CD-2BA9D853D87A}" dt="2024-09-30T12:48:00.467" v="30480" actId="1076"/>
          <ac:spMkLst>
            <pc:docMk/>
            <pc:sldMk cId="2124356242" sldId="2147470831"/>
            <ac:spMk id="83" creationId="{5FF5CF50-84AA-A554-03ED-3168C47792B0}"/>
          </ac:spMkLst>
        </pc:spChg>
        <pc:spChg chg="add mod">
          <ac:chgData name="Mathias Vercauteren" userId="fa5be325-c4b1-412f-aabb-20c14464bfb7" providerId="ADAL" clId="{25C97D6E-73B0-4140-96CD-2BA9D853D87A}" dt="2024-09-30T12:48:00.467" v="30480" actId="1076"/>
          <ac:spMkLst>
            <pc:docMk/>
            <pc:sldMk cId="2124356242" sldId="2147470831"/>
            <ac:spMk id="84" creationId="{E6EAA6B2-7323-00BF-A077-B92A26A5A291}"/>
          </ac:spMkLst>
        </pc:spChg>
        <pc:spChg chg="add mod">
          <ac:chgData name="Mathias Vercauteren" userId="fa5be325-c4b1-412f-aabb-20c14464bfb7" providerId="ADAL" clId="{25C97D6E-73B0-4140-96CD-2BA9D853D87A}" dt="2024-09-30T12:48:00.467" v="30480" actId="1076"/>
          <ac:spMkLst>
            <pc:docMk/>
            <pc:sldMk cId="2124356242" sldId="2147470831"/>
            <ac:spMk id="85" creationId="{BDA8032C-5D47-3DF5-2FDD-CBD58326948F}"/>
          </ac:spMkLst>
        </pc:spChg>
        <pc:spChg chg="add mod">
          <ac:chgData name="Mathias Vercauteren" userId="fa5be325-c4b1-412f-aabb-20c14464bfb7" providerId="ADAL" clId="{25C97D6E-73B0-4140-96CD-2BA9D853D87A}" dt="2024-09-30T12:48:00.467" v="30480" actId="1076"/>
          <ac:spMkLst>
            <pc:docMk/>
            <pc:sldMk cId="2124356242" sldId="2147470831"/>
            <ac:spMk id="86" creationId="{02B67DC7-8BEB-A40D-735D-10666AF7CD45}"/>
          </ac:spMkLst>
        </pc:spChg>
        <pc:spChg chg="add mod">
          <ac:chgData name="Mathias Vercauteren" userId="fa5be325-c4b1-412f-aabb-20c14464bfb7" providerId="ADAL" clId="{25C97D6E-73B0-4140-96CD-2BA9D853D87A}" dt="2024-09-30T12:48:00.467" v="30480" actId="1076"/>
          <ac:spMkLst>
            <pc:docMk/>
            <pc:sldMk cId="2124356242" sldId="2147470831"/>
            <ac:spMk id="87" creationId="{95E9783F-D24A-0904-28EA-B2CDF07140C8}"/>
          </ac:spMkLst>
        </pc:spChg>
        <pc:spChg chg="add mod">
          <ac:chgData name="Mathias Vercauteren" userId="fa5be325-c4b1-412f-aabb-20c14464bfb7" providerId="ADAL" clId="{25C97D6E-73B0-4140-96CD-2BA9D853D87A}" dt="2024-09-30T12:48:00.467" v="30480" actId="1076"/>
          <ac:spMkLst>
            <pc:docMk/>
            <pc:sldMk cId="2124356242" sldId="2147470831"/>
            <ac:spMk id="88" creationId="{41F8BFFD-18EB-EB8F-9FB3-B8FEFA295824}"/>
          </ac:spMkLst>
        </pc:spChg>
        <pc:spChg chg="add mod">
          <ac:chgData name="Mathias Vercauteren" userId="fa5be325-c4b1-412f-aabb-20c14464bfb7" providerId="ADAL" clId="{25C97D6E-73B0-4140-96CD-2BA9D853D87A}" dt="2024-09-30T12:48:00.467" v="30480" actId="1076"/>
          <ac:spMkLst>
            <pc:docMk/>
            <pc:sldMk cId="2124356242" sldId="2147470831"/>
            <ac:spMk id="89" creationId="{012D0457-BA24-C911-0A45-9FA488E6CFD0}"/>
          </ac:spMkLst>
        </pc:spChg>
        <pc:spChg chg="add mod">
          <ac:chgData name="Mathias Vercauteren" userId="fa5be325-c4b1-412f-aabb-20c14464bfb7" providerId="ADAL" clId="{25C97D6E-73B0-4140-96CD-2BA9D853D87A}" dt="2024-09-30T12:48:00.467" v="30480" actId="1076"/>
          <ac:spMkLst>
            <pc:docMk/>
            <pc:sldMk cId="2124356242" sldId="2147470831"/>
            <ac:spMk id="90" creationId="{B0327DB7-C704-D382-8376-AA2D1FF204C4}"/>
          </ac:spMkLst>
        </pc:spChg>
        <pc:spChg chg="add mod">
          <ac:chgData name="Mathias Vercauteren" userId="fa5be325-c4b1-412f-aabb-20c14464bfb7" providerId="ADAL" clId="{25C97D6E-73B0-4140-96CD-2BA9D853D87A}" dt="2024-09-30T12:48:00.467" v="30480" actId="1076"/>
          <ac:spMkLst>
            <pc:docMk/>
            <pc:sldMk cId="2124356242" sldId="2147470831"/>
            <ac:spMk id="91" creationId="{21FF1693-4CF1-7213-7A88-96EA3F590A1F}"/>
          </ac:spMkLst>
        </pc:spChg>
        <pc:grpChg chg="add mod">
          <ac:chgData name="Mathias Vercauteren" userId="fa5be325-c4b1-412f-aabb-20c14464bfb7" providerId="ADAL" clId="{25C97D6E-73B0-4140-96CD-2BA9D853D87A}" dt="2024-09-30T12:48:00.467" v="30480" actId="1076"/>
          <ac:grpSpMkLst>
            <pc:docMk/>
            <pc:sldMk cId="2124356242" sldId="2147470831"/>
            <ac:grpSpMk id="3" creationId="{5565986E-5606-5F68-0091-A01D78A7E652}"/>
          </ac:grpSpMkLst>
        </pc:grpChg>
        <pc:grpChg chg="add mod">
          <ac:chgData name="Mathias Vercauteren" userId="fa5be325-c4b1-412f-aabb-20c14464bfb7" providerId="ADAL" clId="{25C97D6E-73B0-4140-96CD-2BA9D853D87A}" dt="2024-09-30T12:48:00.467" v="30480" actId="1076"/>
          <ac:grpSpMkLst>
            <pc:docMk/>
            <pc:sldMk cId="2124356242" sldId="2147470831"/>
            <ac:grpSpMk id="27" creationId="{4D424FE4-083F-DF60-DEBA-F1AF7D55A428}"/>
          </ac:grpSpMkLst>
        </pc:grpChg>
        <pc:grpChg chg="add mod">
          <ac:chgData name="Mathias Vercauteren" userId="fa5be325-c4b1-412f-aabb-20c14464bfb7" providerId="ADAL" clId="{25C97D6E-73B0-4140-96CD-2BA9D853D87A}" dt="2024-09-30T12:48:00.467" v="30480" actId="1076"/>
          <ac:grpSpMkLst>
            <pc:docMk/>
            <pc:sldMk cId="2124356242" sldId="2147470831"/>
            <ac:grpSpMk id="31" creationId="{31516835-FE2D-18A4-9F98-80C9D22C3CBE}"/>
          </ac:grpSpMkLst>
        </pc:grpChg>
        <pc:grpChg chg="mod">
          <ac:chgData name="Mathias Vercauteren" userId="fa5be325-c4b1-412f-aabb-20c14464bfb7" providerId="ADAL" clId="{25C97D6E-73B0-4140-96CD-2BA9D853D87A}" dt="2024-09-30T12:48:00.467" v="30480" actId="1076"/>
          <ac:grpSpMkLst>
            <pc:docMk/>
            <pc:sldMk cId="2124356242" sldId="2147470831"/>
            <ac:grpSpMk id="38" creationId="{467C858F-B8E5-09C7-DFF2-27C4231823CF}"/>
          </ac:grpSpMkLst>
        </pc:grpChg>
        <pc:grpChg chg="add mod">
          <ac:chgData name="Mathias Vercauteren" userId="fa5be325-c4b1-412f-aabb-20c14464bfb7" providerId="ADAL" clId="{25C97D6E-73B0-4140-96CD-2BA9D853D87A}" dt="2024-09-30T12:48:00.467" v="30480" actId="1076"/>
          <ac:grpSpMkLst>
            <pc:docMk/>
            <pc:sldMk cId="2124356242" sldId="2147470831"/>
            <ac:grpSpMk id="41" creationId="{78937D4F-7B38-E0FC-6EBE-749CD22B1F4B}"/>
          </ac:grpSpMkLst>
        </pc:grpChg>
        <pc:grpChg chg="add mod">
          <ac:chgData name="Mathias Vercauteren" userId="fa5be325-c4b1-412f-aabb-20c14464bfb7" providerId="ADAL" clId="{25C97D6E-73B0-4140-96CD-2BA9D853D87A}" dt="2024-09-30T12:48:00.467" v="30480" actId="1076"/>
          <ac:grpSpMkLst>
            <pc:docMk/>
            <pc:sldMk cId="2124356242" sldId="2147470831"/>
            <ac:grpSpMk id="45" creationId="{C1301E03-71AB-EEA8-8A0D-2B39A82C1CD6}"/>
          </ac:grpSpMkLst>
        </pc:grpChg>
        <pc:grpChg chg="add mod">
          <ac:chgData name="Mathias Vercauteren" userId="fa5be325-c4b1-412f-aabb-20c14464bfb7" providerId="ADAL" clId="{25C97D6E-73B0-4140-96CD-2BA9D853D87A}" dt="2024-09-30T12:48:00.467" v="30480" actId="1076"/>
          <ac:grpSpMkLst>
            <pc:docMk/>
            <pc:sldMk cId="2124356242" sldId="2147470831"/>
            <ac:grpSpMk id="48" creationId="{80016BEB-444A-C7D5-9DA4-6C32A7EAB428}"/>
          </ac:grpSpMkLst>
        </pc:grpChg>
        <pc:grpChg chg="add mod">
          <ac:chgData name="Mathias Vercauteren" userId="fa5be325-c4b1-412f-aabb-20c14464bfb7" providerId="ADAL" clId="{25C97D6E-73B0-4140-96CD-2BA9D853D87A}" dt="2024-09-30T12:48:00.467" v="30480" actId="1076"/>
          <ac:grpSpMkLst>
            <pc:docMk/>
            <pc:sldMk cId="2124356242" sldId="2147470831"/>
            <ac:grpSpMk id="53" creationId="{BC339034-2D86-6850-116B-D6CE9E9AD210}"/>
          </ac:grpSpMkLst>
        </pc:grpChg>
        <pc:grpChg chg="add mod">
          <ac:chgData name="Mathias Vercauteren" userId="fa5be325-c4b1-412f-aabb-20c14464bfb7" providerId="ADAL" clId="{25C97D6E-73B0-4140-96CD-2BA9D853D87A}" dt="2024-09-30T12:48:00.467" v="30480" actId="1076"/>
          <ac:grpSpMkLst>
            <pc:docMk/>
            <pc:sldMk cId="2124356242" sldId="2147470831"/>
            <ac:grpSpMk id="56" creationId="{C7153FE4-2052-2149-E195-BC4073F85420}"/>
          </ac:grpSpMkLst>
        </pc:grpChg>
        <pc:grpChg chg="add mod">
          <ac:chgData name="Mathias Vercauteren" userId="fa5be325-c4b1-412f-aabb-20c14464bfb7" providerId="ADAL" clId="{25C97D6E-73B0-4140-96CD-2BA9D853D87A}" dt="2024-09-30T12:48:00.467" v="30480" actId="1076"/>
          <ac:grpSpMkLst>
            <pc:docMk/>
            <pc:sldMk cId="2124356242" sldId="2147470831"/>
            <ac:grpSpMk id="59" creationId="{31B147A6-5F0B-EDBA-9CC6-DE344501BAD1}"/>
          </ac:grpSpMkLst>
        </pc:grpChg>
        <pc:grpChg chg="add mod">
          <ac:chgData name="Mathias Vercauteren" userId="fa5be325-c4b1-412f-aabb-20c14464bfb7" providerId="ADAL" clId="{25C97D6E-73B0-4140-96CD-2BA9D853D87A}" dt="2024-09-30T12:48:00.467" v="30480" actId="1076"/>
          <ac:grpSpMkLst>
            <pc:docMk/>
            <pc:sldMk cId="2124356242" sldId="2147470831"/>
            <ac:grpSpMk id="63" creationId="{8FC1F2BB-1EAB-E805-7A7C-69281C70B2D3}"/>
          </ac:grpSpMkLst>
        </pc:grpChg>
        <pc:grpChg chg="mod">
          <ac:chgData name="Mathias Vercauteren" userId="fa5be325-c4b1-412f-aabb-20c14464bfb7" providerId="ADAL" clId="{25C97D6E-73B0-4140-96CD-2BA9D853D87A}" dt="2024-09-30T12:48:00.467" v="30480" actId="1076"/>
          <ac:grpSpMkLst>
            <pc:docMk/>
            <pc:sldMk cId="2124356242" sldId="2147470831"/>
            <ac:grpSpMk id="68" creationId="{82E9A9DD-EC60-B87F-02D5-D37B1CA13F5C}"/>
          </ac:grpSpMkLst>
        </pc:grpChg>
        <pc:grpChg chg="add mod">
          <ac:chgData name="Mathias Vercauteren" userId="fa5be325-c4b1-412f-aabb-20c14464bfb7" providerId="ADAL" clId="{25C97D6E-73B0-4140-96CD-2BA9D853D87A}" dt="2024-09-30T12:48:00.467" v="30480" actId="1076"/>
          <ac:grpSpMkLst>
            <pc:docMk/>
            <pc:sldMk cId="2124356242" sldId="2147470831"/>
            <ac:grpSpMk id="71" creationId="{4737AB65-E99F-0F20-BA2B-1BF3B705F8D7}"/>
          </ac:grpSpMkLst>
        </pc:grpChg>
        <pc:grpChg chg="mod">
          <ac:chgData name="Mathias Vercauteren" userId="fa5be325-c4b1-412f-aabb-20c14464bfb7" providerId="ADAL" clId="{25C97D6E-73B0-4140-96CD-2BA9D853D87A}" dt="2024-09-30T12:48:00.467" v="30480" actId="1076"/>
          <ac:grpSpMkLst>
            <pc:docMk/>
            <pc:sldMk cId="2124356242" sldId="2147470831"/>
            <ac:grpSpMk id="77" creationId="{8F6CB8C0-70DF-CFCA-99C5-95A26E928B99}"/>
          </ac:grpSpMkLst>
        </pc:grpChg>
        <pc:picChg chg="mod">
          <ac:chgData name="Mathias Vercauteren" userId="fa5be325-c4b1-412f-aabb-20c14464bfb7" providerId="ADAL" clId="{25C97D6E-73B0-4140-96CD-2BA9D853D87A}" dt="2024-09-30T12:48:00.467" v="30480" actId="1076"/>
          <ac:picMkLst>
            <pc:docMk/>
            <pc:sldMk cId="2124356242" sldId="2147470831"/>
            <ac:picMk id="11" creationId="{38484C32-66E9-D88D-9B0D-355D2E3CF906}"/>
          </ac:picMkLst>
        </pc:picChg>
        <pc:picChg chg="mod">
          <ac:chgData name="Mathias Vercauteren" userId="fa5be325-c4b1-412f-aabb-20c14464bfb7" providerId="ADAL" clId="{25C97D6E-73B0-4140-96CD-2BA9D853D87A}" dt="2024-09-30T12:48:00.467" v="30480" actId="1076"/>
          <ac:picMkLst>
            <pc:docMk/>
            <pc:sldMk cId="2124356242" sldId="2147470831"/>
            <ac:picMk id="40" creationId="{1694C9B6-8D42-F0AB-6FAC-A55449CD058A}"/>
          </ac:picMkLst>
        </pc:picChg>
        <pc:picChg chg="mod">
          <ac:chgData name="Mathias Vercauteren" userId="fa5be325-c4b1-412f-aabb-20c14464bfb7" providerId="ADAL" clId="{25C97D6E-73B0-4140-96CD-2BA9D853D87A}" dt="2024-09-30T12:48:00.467" v="30480" actId="1076"/>
          <ac:picMkLst>
            <pc:docMk/>
            <pc:sldMk cId="2124356242" sldId="2147470831"/>
            <ac:picMk id="70" creationId="{D588469E-797F-FF81-ECF6-B73A69C29C4F}"/>
          </ac:picMkLst>
        </pc:picChg>
        <pc:picChg chg="mod">
          <ac:chgData name="Mathias Vercauteren" userId="fa5be325-c4b1-412f-aabb-20c14464bfb7" providerId="ADAL" clId="{25C97D6E-73B0-4140-96CD-2BA9D853D87A}" dt="2024-09-30T12:48:00.467" v="30480" actId="1076"/>
          <ac:picMkLst>
            <pc:docMk/>
            <pc:sldMk cId="2124356242" sldId="2147470831"/>
            <ac:picMk id="79" creationId="{FED510AA-B58D-B961-9BCE-CE49668E4002}"/>
          </ac:picMkLst>
        </pc:picChg>
        <pc:cxnChg chg="mod">
          <ac:chgData name="Mathias Vercauteren" userId="fa5be325-c4b1-412f-aabb-20c14464bfb7" providerId="ADAL" clId="{25C97D6E-73B0-4140-96CD-2BA9D853D87A}" dt="2024-09-30T12:48:00.467" v="30480" actId="1076"/>
          <ac:cxnSpMkLst>
            <pc:docMk/>
            <pc:sldMk cId="2124356242" sldId="2147470831"/>
            <ac:cxnSpMk id="12" creationId="{5B7A6768-0B7F-26BF-C669-5F58EF50568A}"/>
          </ac:cxnSpMkLst>
        </pc:cxnChg>
        <pc:cxnChg chg="mod">
          <ac:chgData name="Mathias Vercauteren" userId="fa5be325-c4b1-412f-aabb-20c14464bfb7" providerId="ADAL" clId="{25C97D6E-73B0-4140-96CD-2BA9D853D87A}" dt="2024-09-30T12:48:00.467" v="30480" actId="1076"/>
          <ac:cxnSpMkLst>
            <pc:docMk/>
            <pc:sldMk cId="2124356242" sldId="2147470831"/>
            <ac:cxnSpMk id="18" creationId="{6FC08241-B407-6E91-3B2F-8764E4B2FE20}"/>
          </ac:cxnSpMkLst>
        </pc:cxnChg>
        <pc:cxnChg chg="mod">
          <ac:chgData name="Mathias Vercauteren" userId="fa5be325-c4b1-412f-aabb-20c14464bfb7" providerId="ADAL" clId="{25C97D6E-73B0-4140-96CD-2BA9D853D87A}" dt="2024-09-30T12:48:00.467" v="30480" actId="1076"/>
          <ac:cxnSpMkLst>
            <pc:docMk/>
            <pc:sldMk cId="2124356242" sldId="2147470831"/>
            <ac:cxnSpMk id="25" creationId="{6FC7AD57-DBBD-7BE4-3F0F-ECCCD17D289C}"/>
          </ac:cxnSpMkLst>
        </pc:cxnChg>
        <pc:cxnChg chg="mod">
          <ac:chgData name="Mathias Vercauteren" userId="fa5be325-c4b1-412f-aabb-20c14464bfb7" providerId="ADAL" clId="{25C97D6E-73B0-4140-96CD-2BA9D853D87A}" dt="2024-09-30T12:48:00.467" v="30480" actId="1076"/>
          <ac:cxnSpMkLst>
            <pc:docMk/>
            <pc:sldMk cId="2124356242" sldId="2147470831"/>
            <ac:cxnSpMk id="26" creationId="{B86894CE-BA5E-B387-6140-B927F3BBDF88}"/>
          </ac:cxnSpMkLst>
        </pc:cxnChg>
      </pc:sldChg>
      <pc:sldChg chg="addSp delSp modSp add mod ord modTransition">
        <pc:chgData name="Mathias Vercauteren" userId="fa5be325-c4b1-412f-aabb-20c14464bfb7" providerId="ADAL" clId="{25C97D6E-73B0-4140-96CD-2BA9D853D87A}" dt="2024-10-02T17:13:14.143" v="41813"/>
        <pc:sldMkLst>
          <pc:docMk/>
          <pc:sldMk cId="188556879" sldId="2147470832"/>
        </pc:sldMkLst>
        <pc:spChg chg="add del mod">
          <ac:chgData name="Mathias Vercauteren" userId="fa5be325-c4b1-412f-aabb-20c14464bfb7" providerId="ADAL" clId="{25C97D6E-73B0-4140-96CD-2BA9D853D87A}" dt="2024-09-30T15:43:14.591" v="32888" actId="478"/>
          <ac:spMkLst>
            <pc:docMk/>
            <pc:sldMk cId="188556879" sldId="2147470832"/>
            <ac:spMk id="3" creationId="{28286235-D83F-1E43-F449-0446E529A74D}"/>
          </ac:spMkLst>
        </pc:spChg>
        <pc:spChg chg="mod">
          <ac:chgData name="Mathias Vercauteren" userId="fa5be325-c4b1-412f-aabb-20c14464bfb7" providerId="ADAL" clId="{25C97D6E-73B0-4140-96CD-2BA9D853D87A}" dt="2024-09-30T12:49:11.470" v="30494" actId="207"/>
          <ac:spMkLst>
            <pc:docMk/>
            <pc:sldMk cId="188556879" sldId="2147470832"/>
            <ac:spMk id="15" creationId="{400CBB89-013E-E262-53F1-07E584AB1940}"/>
          </ac:spMkLst>
        </pc:spChg>
        <pc:spChg chg="del">
          <ac:chgData name="Mathias Vercauteren" userId="fa5be325-c4b1-412f-aabb-20c14464bfb7" providerId="ADAL" clId="{25C97D6E-73B0-4140-96CD-2BA9D853D87A}" dt="2024-09-30T12:56:06.485" v="30546" actId="478"/>
          <ac:spMkLst>
            <pc:docMk/>
            <pc:sldMk cId="188556879" sldId="2147470832"/>
            <ac:spMk id="17" creationId="{E27B0E0A-F484-A83A-F9A3-897DE37D0DE1}"/>
          </ac:spMkLst>
        </pc:spChg>
        <pc:spChg chg="mod">
          <ac:chgData name="Mathias Vercauteren" userId="fa5be325-c4b1-412f-aabb-20c14464bfb7" providerId="ADAL" clId="{25C97D6E-73B0-4140-96CD-2BA9D853D87A}" dt="2024-09-30T12:49:14.809" v="30495" actId="20577"/>
          <ac:spMkLst>
            <pc:docMk/>
            <pc:sldMk cId="188556879" sldId="2147470832"/>
            <ac:spMk id="21" creationId="{595BFDCF-AC89-C742-4C29-418E656387C5}"/>
          </ac:spMkLst>
        </pc:spChg>
        <pc:spChg chg="mod">
          <ac:chgData name="Mathias Vercauteren" userId="fa5be325-c4b1-412f-aabb-20c14464bfb7" providerId="ADAL" clId="{25C97D6E-73B0-4140-96CD-2BA9D853D87A}" dt="2024-09-30T12:49:08.018" v="30493" actId="207"/>
          <ac:spMkLst>
            <pc:docMk/>
            <pc:sldMk cId="188556879" sldId="2147470832"/>
            <ac:spMk id="22" creationId="{3FFDB0BA-7836-B8A6-AA17-2ACA623D7980}"/>
          </ac:spMkLst>
        </pc:spChg>
        <pc:spChg chg="add mod">
          <ac:chgData name="Mathias Vercauteren" userId="fa5be325-c4b1-412f-aabb-20c14464bfb7" providerId="ADAL" clId="{25C97D6E-73B0-4140-96CD-2BA9D853D87A}" dt="2024-09-30T15:44:27.809" v="32970" actId="20577"/>
          <ac:spMkLst>
            <pc:docMk/>
            <pc:sldMk cId="188556879" sldId="2147470832"/>
            <ac:spMk id="25" creationId="{FF729D8B-C547-1CA1-2261-A7E419B02B11}"/>
          </ac:spMkLst>
        </pc:spChg>
        <pc:grpChg chg="add del mod">
          <ac:chgData name="Mathias Vercauteren" userId="fa5be325-c4b1-412f-aabb-20c14464bfb7" providerId="ADAL" clId="{25C97D6E-73B0-4140-96CD-2BA9D853D87A}" dt="2024-09-30T15:43:30.814" v="32894" actId="165"/>
          <ac:grpSpMkLst>
            <pc:docMk/>
            <pc:sldMk cId="188556879" sldId="2147470832"/>
            <ac:grpSpMk id="12" creationId="{3F1DB3EC-4F97-EE32-0834-0006B17A0A6A}"/>
          </ac:grpSpMkLst>
        </pc:grpChg>
        <pc:grpChg chg="add mod">
          <ac:chgData name="Mathias Vercauteren" userId="fa5be325-c4b1-412f-aabb-20c14464bfb7" providerId="ADAL" clId="{25C97D6E-73B0-4140-96CD-2BA9D853D87A}" dt="2024-09-30T15:44:23.279" v="32957" actId="1076"/>
          <ac:grpSpMkLst>
            <pc:docMk/>
            <pc:sldMk cId="188556879" sldId="2147470832"/>
            <ac:grpSpMk id="24" creationId="{B7962781-D1E0-74A8-E2CE-36BDEC003257}"/>
          </ac:grpSpMkLst>
        </pc:grpChg>
        <pc:picChg chg="add mod">
          <ac:chgData name="Mathias Vercauteren" userId="fa5be325-c4b1-412f-aabb-20c14464bfb7" providerId="ADAL" clId="{25C97D6E-73B0-4140-96CD-2BA9D853D87A}" dt="2024-09-30T15:43:45.122" v="32902" actId="164"/>
          <ac:picMkLst>
            <pc:docMk/>
            <pc:sldMk cId="188556879" sldId="2147470832"/>
            <ac:picMk id="11" creationId="{50EDA879-3F9F-07A5-D54E-BD31147CB835}"/>
          </ac:picMkLst>
        </pc:picChg>
        <pc:picChg chg="mod ord topLvl">
          <ac:chgData name="Mathias Vercauteren" userId="fa5be325-c4b1-412f-aabb-20c14464bfb7" providerId="ADAL" clId="{25C97D6E-73B0-4140-96CD-2BA9D853D87A}" dt="2024-09-30T15:43:45.122" v="32902" actId="164"/>
          <ac:picMkLst>
            <pc:docMk/>
            <pc:sldMk cId="188556879" sldId="2147470832"/>
            <ac:picMk id="18" creationId="{CE5CB9DC-A962-484C-B72B-48306783DAB8}"/>
          </ac:picMkLst>
        </pc:picChg>
        <pc:picChg chg="del mod topLvl">
          <ac:chgData name="Mathias Vercauteren" userId="fa5be325-c4b1-412f-aabb-20c14464bfb7" providerId="ADAL" clId="{25C97D6E-73B0-4140-96CD-2BA9D853D87A}" dt="2024-09-30T15:43:32.652" v="32895" actId="478"/>
          <ac:picMkLst>
            <pc:docMk/>
            <pc:sldMk cId="188556879" sldId="2147470832"/>
            <ac:picMk id="19" creationId="{CC797108-ABFF-2CEF-138D-85A5F9319E72}"/>
          </ac:picMkLst>
        </pc:picChg>
      </pc:sldChg>
      <pc:sldChg chg="addSp delSp modSp add mod modTransition">
        <pc:chgData name="Mathias Vercauteren" userId="fa5be325-c4b1-412f-aabb-20c14464bfb7" providerId="ADAL" clId="{25C97D6E-73B0-4140-96CD-2BA9D853D87A}" dt="2024-10-02T17:13:14.143" v="41813"/>
        <pc:sldMkLst>
          <pc:docMk/>
          <pc:sldMk cId="3024749471" sldId="2147470833"/>
        </pc:sldMkLst>
        <pc:spChg chg="mod">
          <ac:chgData name="Mathias Vercauteren" userId="fa5be325-c4b1-412f-aabb-20c14464bfb7" providerId="ADAL" clId="{25C97D6E-73B0-4140-96CD-2BA9D853D87A}" dt="2024-09-30T12:54:06.896" v="30515" actId="2711"/>
          <ac:spMkLst>
            <pc:docMk/>
            <pc:sldMk cId="3024749471" sldId="2147470833"/>
            <ac:spMk id="2" creationId="{C8A5EBF4-6C0B-E82E-DCF7-55720A2C10FD}"/>
          </ac:spMkLst>
        </pc:spChg>
        <pc:spChg chg="mod">
          <ac:chgData name="Mathias Vercauteren" userId="fa5be325-c4b1-412f-aabb-20c14464bfb7" providerId="ADAL" clId="{25C97D6E-73B0-4140-96CD-2BA9D853D87A}" dt="2024-09-30T12:54:06.896" v="30515" actId="2711"/>
          <ac:spMkLst>
            <pc:docMk/>
            <pc:sldMk cId="3024749471" sldId="2147470833"/>
            <ac:spMk id="3" creationId="{2C780633-A572-3BD2-CECD-F71BC5FF8723}"/>
          </ac:spMkLst>
        </pc:spChg>
        <pc:spChg chg="mod">
          <ac:chgData name="Mathias Vercauteren" userId="fa5be325-c4b1-412f-aabb-20c14464bfb7" providerId="ADAL" clId="{25C97D6E-73B0-4140-96CD-2BA9D853D87A}" dt="2024-09-30T12:54:06.896" v="30515" actId="2711"/>
          <ac:spMkLst>
            <pc:docMk/>
            <pc:sldMk cId="3024749471" sldId="2147470833"/>
            <ac:spMk id="4" creationId="{75C206A2-9B4F-FF2B-88F0-6656F6A24395}"/>
          </ac:spMkLst>
        </pc:spChg>
        <pc:spChg chg="mod">
          <ac:chgData name="Mathias Vercauteren" userId="fa5be325-c4b1-412f-aabb-20c14464bfb7" providerId="ADAL" clId="{25C97D6E-73B0-4140-96CD-2BA9D853D87A}" dt="2024-09-30T12:54:06.896" v="30515" actId="2711"/>
          <ac:spMkLst>
            <pc:docMk/>
            <pc:sldMk cId="3024749471" sldId="2147470833"/>
            <ac:spMk id="5" creationId="{5C7A90D9-53BF-813B-A37A-A5D78879EFA8}"/>
          </ac:spMkLst>
        </pc:spChg>
        <pc:spChg chg="mod">
          <ac:chgData name="Mathias Vercauteren" userId="fa5be325-c4b1-412f-aabb-20c14464bfb7" providerId="ADAL" clId="{25C97D6E-73B0-4140-96CD-2BA9D853D87A}" dt="2024-09-30T12:54:06.896" v="30515" actId="2711"/>
          <ac:spMkLst>
            <pc:docMk/>
            <pc:sldMk cId="3024749471" sldId="2147470833"/>
            <ac:spMk id="7" creationId="{C1343108-129F-BE5E-B30F-AAF3B417A8B5}"/>
          </ac:spMkLst>
        </pc:spChg>
        <pc:spChg chg="mod">
          <ac:chgData name="Mathias Vercauteren" userId="fa5be325-c4b1-412f-aabb-20c14464bfb7" providerId="ADAL" clId="{25C97D6E-73B0-4140-96CD-2BA9D853D87A}" dt="2024-09-30T12:54:06.896" v="30515" actId="2711"/>
          <ac:spMkLst>
            <pc:docMk/>
            <pc:sldMk cId="3024749471" sldId="2147470833"/>
            <ac:spMk id="9" creationId="{7B6AEFAF-A56B-6ACD-F31C-66149F5BA3F4}"/>
          </ac:spMkLst>
        </pc:spChg>
        <pc:spChg chg="mod">
          <ac:chgData name="Mathias Vercauteren" userId="fa5be325-c4b1-412f-aabb-20c14464bfb7" providerId="ADAL" clId="{25C97D6E-73B0-4140-96CD-2BA9D853D87A}" dt="2024-09-30T12:54:06.896" v="30515" actId="2711"/>
          <ac:spMkLst>
            <pc:docMk/>
            <pc:sldMk cId="3024749471" sldId="2147470833"/>
            <ac:spMk id="10" creationId="{4AF8DCD6-F4C1-8E53-2DB8-0D35C42806D2}"/>
          </ac:spMkLst>
        </pc:spChg>
        <pc:spChg chg="mod">
          <ac:chgData name="Mathias Vercauteren" userId="fa5be325-c4b1-412f-aabb-20c14464bfb7" providerId="ADAL" clId="{25C97D6E-73B0-4140-96CD-2BA9D853D87A}" dt="2024-09-30T12:54:06.896" v="30515" actId="2711"/>
          <ac:spMkLst>
            <pc:docMk/>
            <pc:sldMk cId="3024749471" sldId="2147470833"/>
            <ac:spMk id="11" creationId="{AB62074C-1E74-9D61-2D01-3F0C7BBFE769}"/>
          </ac:spMkLst>
        </pc:spChg>
        <pc:spChg chg="mod">
          <ac:chgData name="Mathias Vercauteren" userId="fa5be325-c4b1-412f-aabb-20c14464bfb7" providerId="ADAL" clId="{25C97D6E-73B0-4140-96CD-2BA9D853D87A}" dt="2024-09-30T12:54:06.896" v="30515" actId="2711"/>
          <ac:spMkLst>
            <pc:docMk/>
            <pc:sldMk cId="3024749471" sldId="2147470833"/>
            <ac:spMk id="12" creationId="{83E212AC-47E9-57F0-A32C-37D92E9281D8}"/>
          </ac:spMkLst>
        </pc:spChg>
        <pc:spChg chg="del">
          <ac:chgData name="Mathias Vercauteren" userId="fa5be325-c4b1-412f-aabb-20c14464bfb7" providerId="ADAL" clId="{25C97D6E-73B0-4140-96CD-2BA9D853D87A}" dt="2024-09-30T12:53:56.103" v="30497" actId="478"/>
          <ac:spMkLst>
            <pc:docMk/>
            <pc:sldMk cId="3024749471" sldId="2147470833"/>
            <ac:spMk id="13" creationId="{E171477A-2035-00E9-0017-FBD59C8999CB}"/>
          </ac:spMkLst>
        </pc:spChg>
        <pc:spChg chg="mod">
          <ac:chgData name="Mathias Vercauteren" userId="fa5be325-c4b1-412f-aabb-20c14464bfb7" providerId="ADAL" clId="{25C97D6E-73B0-4140-96CD-2BA9D853D87A}" dt="2024-09-30T12:54:06.896" v="30515" actId="2711"/>
          <ac:spMkLst>
            <pc:docMk/>
            <pc:sldMk cId="3024749471" sldId="2147470833"/>
            <ac:spMk id="14" creationId="{B28FBFF3-265A-D031-AE53-9D16D2730FE8}"/>
          </ac:spMkLst>
        </pc:spChg>
        <pc:spChg chg="add del mod">
          <ac:chgData name="Mathias Vercauteren" userId="fa5be325-c4b1-412f-aabb-20c14464bfb7" providerId="ADAL" clId="{25C97D6E-73B0-4140-96CD-2BA9D853D87A}" dt="2024-09-30T15:18:00.631" v="32168" actId="478"/>
          <ac:spMkLst>
            <pc:docMk/>
            <pc:sldMk cId="3024749471" sldId="2147470833"/>
            <ac:spMk id="15" creationId="{C5BF60F6-A401-F8ED-BA4A-DEA815754DC6}"/>
          </ac:spMkLst>
        </pc:spChg>
        <pc:spChg chg="mod">
          <ac:chgData name="Mathias Vercauteren" userId="fa5be325-c4b1-412f-aabb-20c14464bfb7" providerId="ADAL" clId="{25C97D6E-73B0-4140-96CD-2BA9D853D87A}" dt="2024-09-30T12:54:06.896" v="30515" actId="2711"/>
          <ac:spMkLst>
            <pc:docMk/>
            <pc:sldMk cId="3024749471" sldId="2147470833"/>
            <ac:spMk id="18" creationId="{E4B352E5-7095-E9FB-281F-C89CFB72FDF0}"/>
          </ac:spMkLst>
        </pc:spChg>
        <pc:spChg chg="mod">
          <ac:chgData name="Mathias Vercauteren" userId="fa5be325-c4b1-412f-aabb-20c14464bfb7" providerId="ADAL" clId="{25C97D6E-73B0-4140-96CD-2BA9D853D87A}" dt="2024-09-30T12:54:06.896" v="30515" actId="2711"/>
          <ac:spMkLst>
            <pc:docMk/>
            <pc:sldMk cId="3024749471" sldId="2147470833"/>
            <ac:spMk id="19" creationId="{2F91A056-A17A-2799-101A-9A3A706300CC}"/>
          </ac:spMkLst>
        </pc:spChg>
        <pc:grpChg chg="add mod">
          <ac:chgData name="Mathias Vercauteren" userId="fa5be325-c4b1-412f-aabb-20c14464bfb7" providerId="ADAL" clId="{25C97D6E-73B0-4140-96CD-2BA9D853D87A}" dt="2024-09-30T15:18:23.696" v="32184" actId="164"/>
          <ac:grpSpMkLst>
            <pc:docMk/>
            <pc:sldMk cId="3024749471" sldId="2147470833"/>
            <ac:grpSpMk id="20" creationId="{A716FE1B-DD2C-EC1E-3736-9E1B3F09CDEF}"/>
          </ac:grpSpMkLst>
        </pc:grpChg>
        <pc:picChg chg="add mod">
          <ac:chgData name="Mathias Vercauteren" userId="fa5be325-c4b1-412f-aabb-20c14464bfb7" providerId="ADAL" clId="{25C97D6E-73B0-4140-96CD-2BA9D853D87A}" dt="2024-09-30T15:18:23.696" v="32184" actId="164"/>
          <ac:picMkLst>
            <pc:docMk/>
            <pc:sldMk cId="3024749471" sldId="2147470833"/>
            <ac:picMk id="16" creationId="{1BA69D13-ACF0-7763-7060-EE43389C258B}"/>
          </ac:picMkLst>
        </pc:picChg>
        <pc:picChg chg="add mod ord">
          <ac:chgData name="Mathias Vercauteren" userId="fa5be325-c4b1-412f-aabb-20c14464bfb7" providerId="ADAL" clId="{25C97D6E-73B0-4140-96CD-2BA9D853D87A}" dt="2024-09-30T15:18:23.696" v="32184" actId="164"/>
          <ac:picMkLst>
            <pc:docMk/>
            <pc:sldMk cId="3024749471" sldId="2147470833"/>
            <ac:picMk id="17" creationId="{DD4652BB-EA03-DED0-454B-247032843FE8}"/>
          </ac:picMkLst>
        </pc:picChg>
      </pc:sldChg>
      <pc:sldChg chg="addSp delSp modSp add del mod">
        <pc:chgData name="Mathias Vercauteren" userId="fa5be325-c4b1-412f-aabb-20c14464bfb7" providerId="ADAL" clId="{25C97D6E-73B0-4140-96CD-2BA9D853D87A}" dt="2024-09-30T15:19:55.420" v="32218" actId="47"/>
        <pc:sldMkLst>
          <pc:docMk/>
          <pc:sldMk cId="105896359" sldId="2147470834"/>
        </pc:sldMkLst>
        <pc:spChg chg="del">
          <ac:chgData name="Mathias Vercauteren" userId="fa5be325-c4b1-412f-aabb-20c14464bfb7" providerId="ADAL" clId="{25C97D6E-73B0-4140-96CD-2BA9D853D87A}" dt="2024-09-30T12:54:42.925" v="30526" actId="478"/>
          <ac:spMkLst>
            <pc:docMk/>
            <pc:sldMk cId="105896359" sldId="2147470834"/>
            <ac:spMk id="13" creationId="{E171477A-2035-00E9-0017-FBD59C8999CB}"/>
          </ac:spMkLst>
        </pc:spChg>
        <pc:spChg chg="del">
          <ac:chgData name="Mathias Vercauteren" userId="fa5be325-c4b1-412f-aabb-20c14464bfb7" providerId="ADAL" clId="{25C97D6E-73B0-4140-96CD-2BA9D853D87A}" dt="2024-09-30T12:54:42.925" v="30526" actId="478"/>
          <ac:spMkLst>
            <pc:docMk/>
            <pc:sldMk cId="105896359" sldId="2147470834"/>
            <ac:spMk id="15" creationId="{FDCDB49B-F677-7A7A-2AC1-6950785E8641}"/>
          </ac:spMkLst>
        </pc:spChg>
        <pc:spChg chg="del">
          <ac:chgData name="Mathias Vercauteren" userId="fa5be325-c4b1-412f-aabb-20c14464bfb7" providerId="ADAL" clId="{25C97D6E-73B0-4140-96CD-2BA9D853D87A}" dt="2024-09-30T12:54:44.044" v="30527" actId="478"/>
          <ac:spMkLst>
            <pc:docMk/>
            <pc:sldMk cId="105896359" sldId="2147470834"/>
            <ac:spMk id="16" creationId="{D393B645-5C38-12F4-D7AC-C550479181D0}"/>
          </ac:spMkLst>
        </pc:spChg>
        <pc:spChg chg="del">
          <ac:chgData name="Mathias Vercauteren" userId="fa5be325-c4b1-412f-aabb-20c14464bfb7" providerId="ADAL" clId="{25C97D6E-73B0-4140-96CD-2BA9D853D87A}" dt="2024-09-30T12:54:44.044" v="30527" actId="478"/>
          <ac:spMkLst>
            <pc:docMk/>
            <pc:sldMk cId="105896359" sldId="2147470834"/>
            <ac:spMk id="17" creationId="{D395B4BA-C2D6-4983-B758-76D6A3725DC9}"/>
          </ac:spMkLst>
        </pc:spChg>
        <pc:spChg chg="del">
          <ac:chgData name="Mathias Vercauteren" userId="fa5be325-c4b1-412f-aabb-20c14464bfb7" providerId="ADAL" clId="{25C97D6E-73B0-4140-96CD-2BA9D853D87A}" dt="2024-09-30T12:54:44.044" v="30527" actId="478"/>
          <ac:spMkLst>
            <pc:docMk/>
            <pc:sldMk cId="105896359" sldId="2147470834"/>
            <ac:spMk id="20" creationId="{FCA56DA5-B840-17D7-E0B2-BC91A4148F14}"/>
          </ac:spMkLst>
        </pc:spChg>
        <pc:spChg chg="del">
          <ac:chgData name="Mathias Vercauteren" userId="fa5be325-c4b1-412f-aabb-20c14464bfb7" providerId="ADAL" clId="{25C97D6E-73B0-4140-96CD-2BA9D853D87A}" dt="2024-09-30T12:54:44.044" v="30527" actId="478"/>
          <ac:spMkLst>
            <pc:docMk/>
            <pc:sldMk cId="105896359" sldId="2147470834"/>
            <ac:spMk id="21" creationId="{27F8CD32-A0F0-CB2F-DE1F-58103A6ACAE6}"/>
          </ac:spMkLst>
        </pc:spChg>
        <pc:spChg chg="del">
          <ac:chgData name="Mathias Vercauteren" userId="fa5be325-c4b1-412f-aabb-20c14464bfb7" providerId="ADAL" clId="{25C97D6E-73B0-4140-96CD-2BA9D853D87A}" dt="2024-09-30T12:54:42.925" v="30526" actId="478"/>
          <ac:spMkLst>
            <pc:docMk/>
            <pc:sldMk cId="105896359" sldId="2147470834"/>
            <ac:spMk id="22" creationId="{30016963-2A39-1C8E-F397-63C0041214C8}"/>
          </ac:spMkLst>
        </pc:spChg>
        <pc:spChg chg="del">
          <ac:chgData name="Mathias Vercauteren" userId="fa5be325-c4b1-412f-aabb-20c14464bfb7" providerId="ADAL" clId="{25C97D6E-73B0-4140-96CD-2BA9D853D87A}" dt="2024-09-30T12:54:42.925" v="30526" actId="478"/>
          <ac:spMkLst>
            <pc:docMk/>
            <pc:sldMk cId="105896359" sldId="2147470834"/>
            <ac:spMk id="23" creationId="{69276143-A4C5-CC02-DB90-777DD9F1EA17}"/>
          </ac:spMkLst>
        </pc:spChg>
        <pc:spChg chg="del">
          <ac:chgData name="Mathias Vercauteren" userId="fa5be325-c4b1-412f-aabb-20c14464bfb7" providerId="ADAL" clId="{25C97D6E-73B0-4140-96CD-2BA9D853D87A}" dt="2024-09-30T12:54:42.925" v="30526" actId="478"/>
          <ac:spMkLst>
            <pc:docMk/>
            <pc:sldMk cId="105896359" sldId="2147470834"/>
            <ac:spMk id="24" creationId="{8A8722D0-82B8-AA3D-4899-55F71076E716}"/>
          </ac:spMkLst>
        </pc:spChg>
        <pc:spChg chg="del">
          <ac:chgData name="Mathias Vercauteren" userId="fa5be325-c4b1-412f-aabb-20c14464bfb7" providerId="ADAL" clId="{25C97D6E-73B0-4140-96CD-2BA9D853D87A}" dt="2024-09-30T12:54:42.925" v="30526" actId="478"/>
          <ac:spMkLst>
            <pc:docMk/>
            <pc:sldMk cId="105896359" sldId="2147470834"/>
            <ac:spMk id="25" creationId="{DE8D4F41-B453-E825-CA92-15545EBD0FB4}"/>
          </ac:spMkLst>
        </pc:spChg>
        <pc:spChg chg="del">
          <ac:chgData name="Mathias Vercauteren" userId="fa5be325-c4b1-412f-aabb-20c14464bfb7" providerId="ADAL" clId="{25C97D6E-73B0-4140-96CD-2BA9D853D87A}" dt="2024-09-30T12:54:44.044" v="30527" actId="478"/>
          <ac:spMkLst>
            <pc:docMk/>
            <pc:sldMk cId="105896359" sldId="2147470834"/>
            <ac:spMk id="26" creationId="{D9AF119D-513A-44D5-CE01-B0AC5A47DE7E}"/>
          </ac:spMkLst>
        </pc:spChg>
        <pc:spChg chg="del">
          <ac:chgData name="Mathias Vercauteren" userId="fa5be325-c4b1-412f-aabb-20c14464bfb7" providerId="ADAL" clId="{25C97D6E-73B0-4140-96CD-2BA9D853D87A}" dt="2024-09-30T12:54:44.044" v="30527" actId="478"/>
          <ac:spMkLst>
            <pc:docMk/>
            <pc:sldMk cId="105896359" sldId="2147470834"/>
            <ac:spMk id="27" creationId="{9B77710B-5464-3BBF-F3A8-6AC54F32533E}"/>
          </ac:spMkLst>
        </pc:spChg>
        <pc:spChg chg="del">
          <ac:chgData name="Mathias Vercauteren" userId="fa5be325-c4b1-412f-aabb-20c14464bfb7" providerId="ADAL" clId="{25C97D6E-73B0-4140-96CD-2BA9D853D87A}" dt="2024-09-30T12:54:44.044" v="30527" actId="478"/>
          <ac:spMkLst>
            <pc:docMk/>
            <pc:sldMk cId="105896359" sldId="2147470834"/>
            <ac:spMk id="28" creationId="{92C11C34-A269-3B1D-1EB6-4630CB4F03A6}"/>
          </ac:spMkLst>
        </pc:spChg>
        <pc:spChg chg="del">
          <ac:chgData name="Mathias Vercauteren" userId="fa5be325-c4b1-412f-aabb-20c14464bfb7" providerId="ADAL" clId="{25C97D6E-73B0-4140-96CD-2BA9D853D87A}" dt="2024-09-30T12:54:44.044" v="30527" actId="478"/>
          <ac:spMkLst>
            <pc:docMk/>
            <pc:sldMk cId="105896359" sldId="2147470834"/>
            <ac:spMk id="29" creationId="{D9D19936-7FB8-A53E-B1E4-AA998F70F220}"/>
          </ac:spMkLst>
        </pc:spChg>
        <pc:spChg chg="del">
          <ac:chgData name="Mathias Vercauteren" userId="fa5be325-c4b1-412f-aabb-20c14464bfb7" providerId="ADAL" clId="{25C97D6E-73B0-4140-96CD-2BA9D853D87A}" dt="2024-09-30T12:54:44.044" v="30527" actId="478"/>
          <ac:spMkLst>
            <pc:docMk/>
            <pc:sldMk cId="105896359" sldId="2147470834"/>
            <ac:spMk id="30" creationId="{056AF067-6ECF-7E18-FCAC-33C8EDC9E60C}"/>
          </ac:spMkLst>
        </pc:spChg>
        <pc:spChg chg="del">
          <ac:chgData name="Mathias Vercauteren" userId="fa5be325-c4b1-412f-aabb-20c14464bfb7" providerId="ADAL" clId="{25C97D6E-73B0-4140-96CD-2BA9D853D87A}" dt="2024-09-30T12:54:44.044" v="30527" actId="478"/>
          <ac:spMkLst>
            <pc:docMk/>
            <pc:sldMk cId="105896359" sldId="2147470834"/>
            <ac:spMk id="31" creationId="{4DB6A628-D289-6B90-85B8-DE83BC72DEC0}"/>
          </ac:spMkLst>
        </pc:spChg>
        <pc:spChg chg="del">
          <ac:chgData name="Mathias Vercauteren" userId="fa5be325-c4b1-412f-aabb-20c14464bfb7" providerId="ADAL" clId="{25C97D6E-73B0-4140-96CD-2BA9D853D87A}" dt="2024-09-30T12:54:44.044" v="30527" actId="478"/>
          <ac:spMkLst>
            <pc:docMk/>
            <pc:sldMk cId="105896359" sldId="2147470834"/>
            <ac:spMk id="32" creationId="{113A03C9-81B5-2E79-4D4B-C9E9A31752BC}"/>
          </ac:spMkLst>
        </pc:spChg>
        <pc:spChg chg="del">
          <ac:chgData name="Mathias Vercauteren" userId="fa5be325-c4b1-412f-aabb-20c14464bfb7" providerId="ADAL" clId="{25C97D6E-73B0-4140-96CD-2BA9D853D87A}" dt="2024-09-30T12:54:44.044" v="30527" actId="478"/>
          <ac:spMkLst>
            <pc:docMk/>
            <pc:sldMk cId="105896359" sldId="2147470834"/>
            <ac:spMk id="33" creationId="{7933F614-8661-DFC2-D11C-4784B9F774FF}"/>
          </ac:spMkLst>
        </pc:spChg>
        <pc:spChg chg="del">
          <ac:chgData name="Mathias Vercauteren" userId="fa5be325-c4b1-412f-aabb-20c14464bfb7" providerId="ADAL" clId="{25C97D6E-73B0-4140-96CD-2BA9D853D87A}" dt="2024-09-30T12:54:44.044" v="30527" actId="478"/>
          <ac:spMkLst>
            <pc:docMk/>
            <pc:sldMk cId="105896359" sldId="2147470834"/>
            <ac:spMk id="34" creationId="{C891ACB4-EFF5-6AC2-87D2-789B35FF3C6E}"/>
          </ac:spMkLst>
        </pc:spChg>
        <pc:spChg chg="del">
          <ac:chgData name="Mathias Vercauteren" userId="fa5be325-c4b1-412f-aabb-20c14464bfb7" providerId="ADAL" clId="{25C97D6E-73B0-4140-96CD-2BA9D853D87A}" dt="2024-09-30T12:54:44.044" v="30527" actId="478"/>
          <ac:spMkLst>
            <pc:docMk/>
            <pc:sldMk cId="105896359" sldId="2147470834"/>
            <ac:spMk id="35" creationId="{551C2B7C-A766-B0AA-2D7B-A3204ACFD3DC}"/>
          </ac:spMkLst>
        </pc:spChg>
        <pc:spChg chg="del">
          <ac:chgData name="Mathias Vercauteren" userId="fa5be325-c4b1-412f-aabb-20c14464bfb7" providerId="ADAL" clId="{25C97D6E-73B0-4140-96CD-2BA9D853D87A}" dt="2024-09-30T12:54:44.044" v="30527" actId="478"/>
          <ac:spMkLst>
            <pc:docMk/>
            <pc:sldMk cId="105896359" sldId="2147470834"/>
            <ac:spMk id="36" creationId="{779A18B3-C23E-F40E-FC9B-2BC615961C20}"/>
          </ac:spMkLst>
        </pc:spChg>
        <pc:spChg chg="del">
          <ac:chgData name="Mathias Vercauteren" userId="fa5be325-c4b1-412f-aabb-20c14464bfb7" providerId="ADAL" clId="{25C97D6E-73B0-4140-96CD-2BA9D853D87A}" dt="2024-09-30T12:54:44.044" v="30527" actId="478"/>
          <ac:spMkLst>
            <pc:docMk/>
            <pc:sldMk cId="105896359" sldId="2147470834"/>
            <ac:spMk id="37" creationId="{BA16028B-9B21-1BD6-C510-5DA40906517C}"/>
          </ac:spMkLst>
        </pc:spChg>
        <pc:spChg chg="del">
          <ac:chgData name="Mathias Vercauteren" userId="fa5be325-c4b1-412f-aabb-20c14464bfb7" providerId="ADAL" clId="{25C97D6E-73B0-4140-96CD-2BA9D853D87A}" dt="2024-09-30T12:54:44.044" v="30527" actId="478"/>
          <ac:spMkLst>
            <pc:docMk/>
            <pc:sldMk cId="105896359" sldId="2147470834"/>
            <ac:spMk id="38" creationId="{AFC33E7B-B988-4E30-231B-596E1004A22A}"/>
          </ac:spMkLst>
        </pc:spChg>
        <pc:spChg chg="del">
          <ac:chgData name="Mathias Vercauteren" userId="fa5be325-c4b1-412f-aabb-20c14464bfb7" providerId="ADAL" clId="{25C97D6E-73B0-4140-96CD-2BA9D853D87A}" dt="2024-09-30T12:54:44.044" v="30527" actId="478"/>
          <ac:spMkLst>
            <pc:docMk/>
            <pc:sldMk cId="105896359" sldId="2147470834"/>
            <ac:spMk id="39" creationId="{8DB06FCA-5A4F-D801-6B68-0EA849F7CAD9}"/>
          </ac:spMkLst>
        </pc:spChg>
        <pc:spChg chg="del">
          <ac:chgData name="Mathias Vercauteren" userId="fa5be325-c4b1-412f-aabb-20c14464bfb7" providerId="ADAL" clId="{25C97D6E-73B0-4140-96CD-2BA9D853D87A}" dt="2024-09-30T12:54:44.044" v="30527" actId="478"/>
          <ac:spMkLst>
            <pc:docMk/>
            <pc:sldMk cId="105896359" sldId="2147470834"/>
            <ac:spMk id="40" creationId="{7CA5F193-EE0A-D931-34B3-9E413F3B0A5A}"/>
          </ac:spMkLst>
        </pc:spChg>
        <pc:spChg chg="del">
          <ac:chgData name="Mathias Vercauteren" userId="fa5be325-c4b1-412f-aabb-20c14464bfb7" providerId="ADAL" clId="{25C97D6E-73B0-4140-96CD-2BA9D853D87A}" dt="2024-09-30T12:54:44.044" v="30527" actId="478"/>
          <ac:spMkLst>
            <pc:docMk/>
            <pc:sldMk cId="105896359" sldId="2147470834"/>
            <ac:spMk id="41" creationId="{18585DA0-2557-03C2-1556-1A63FD55F388}"/>
          </ac:spMkLst>
        </pc:spChg>
        <pc:spChg chg="del">
          <ac:chgData name="Mathias Vercauteren" userId="fa5be325-c4b1-412f-aabb-20c14464bfb7" providerId="ADAL" clId="{25C97D6E-73B0-4140-96CD-2BA9D853D87A}" dt="2024-09-30T12:54:44.044" v="30527" actId="478"/>
          <ac:spMkLst>
            <pc:docMk/>
            <pc:sldMk cId="105896359" sldId="2147470834"/>
            <ac:spMk id="42" creationId="{C3BE88D0-0EF0-3581-07A2-097EF20CAE6E}"/>
          </ac:spMkLst>
        </pc:spChg>
        <pc:spChg chg="del">
          <ac:chgData name="Mathias Vercauteren" userId="fa5be325-c4b1-412f-aabb-20c14464bfb7" providerId="ADAL" clId="{25C97D6E-73B0-4140-96CD-2BA9D853D87A}" dt="2024-09-30T12:54:44.044" v="30527" actId="478"/>
          <ac:spMkLst>
            <pc:docMk/>
            <pc:sldMk cId="105896359" sldId="2147470834"/>
            <ac:spMk id="43" creationId="{404B609A-49BD-17E9-0CEA-5FAAD8073CFC}"/>
          </ac:spMkLst>
        </pc:spChg>
        <pc:spChg chg="del">
          <ac:chgData name="Mathias Vercauteren" userId="fa5be325-c4b1-412f-aabb-20c14464bfb7" providerId="ADAL" clId="{25C97D6E-73B0-4140-96CD-2BA9D853D87A}" dt="2024-09-30T12:54:44.044" v="30527" actId="478"/>
          <ac:spMkLst>
            <pc:docMk/>
            <pc:sldMk cId="105896359" sldId="2147470834"/>
            <ac:spMk id="44" creationId="{371342A4-2B7D-C228-C835-983E4ACB4955}"/>
          </ac:spMkLst>
        </pc:spChg>
        <pc:spChg chg="del">
          <ac:chgData name="Mathias Vercauteren" userId="fa5be325-c4b1-412f-aabb-20c14464bfb7" providerId="ADAL" clId="{25C97D6E-73B0-4140-96CD-2BA9D853D87A}" dt="2024-09-30T12:54:44.044" v="30527" actId="478"/>
          <ac:spMkLst>
            <pc:docMk/>
            <pc:sldMk cId="105896359" sldId="2147470834"/>
            <ac:spMk id="45" creationId="{D5D70E60-3774-6AD5-635D-82A0071E0730}"/>
          </ac:spMkLst>
        </pc:spChg>
        <pc:spChg chg="del">
          <ac:chgData name="Mathias Vercauteren" userId="fa5be325-c4b1-412f-aabb-20c14464bfb7" providerId="ADAL" clId="{25C97D6E-73B0-4140-96CD-2BA9D853D87A}" dt="2024-09-30T12:54:42.925" v="30526" actId="478"/>
          <ac:spMkLst>
            <pc:docMk/>
            <pc:sldMk cId="105896359" sldId="2147470834"/>
            <ac:spMk id="46" creationId="{9757E94D-B2AB-8AD7-A916-F40DCFED2C65}"/>
          </ac:spMkLst>
        </pc:spChg>
        <pc:spChg chg="del">
          <ac:chgData name="Mathias Vercauteren" userId="fa5be325-c4b1-412f-aabb-20c14464bfb7" providerId="ADAL" clId="{25C97D6E-73B0-4140-96CD-2BA9D853D87A}" dt="2024-09-30T12:54:42.925" v="30526" actId="478"/>
          <ac:spMkLst>
            <pc:docMk/>
            <pc:sldMk cId="105896359" sldId="2147470834"/>
            <ac:spMk id="47" creationId="{734C5BA4-3E70-CCB6-3371-032A74236B26}"/>
          </ac:spMkLst>
        </pc:spChg>
        <pc:spChg chg="del">
          <ac:chgData name="Mathias Vercauteren" userId="fa5be325-c4b1-412f-aabb-20c14464bfb7" providerId="ADAL" clId="{25C97D6E-73B0-4140-96CD-2BA9D853D87A}" dt="2024-09-30T12:54:42.925" v="30526" actId="478"/>
          <ac:spMkLst>
            <pc:docMk/>
            <pc:sldMk cId="105896359" sldId="2147470834"/>
            <ac:spMk id="48" creationId="{3C03B4D2-7B67-0B68-F828-36E89944AD6B}"/>
          </ac:spMkLst>
        </pc:spChg>
        <pc:spChg chg="del">
          <ac:chgData name="Mathias Vercauteren" userId="fa5be325-c4b1-412f-aabb-20c14464bfb7" providerId="ADAL" clId="{25C97D6E-73B0-4140-96CD-2BA9D853D87A}" dt="2024-09-30T12:54:42.925" v="30526" actId="478"/>
          <ac:spMkLst>
            <pc:docMk/>
            <pc:sldMk cId="105896359" sldId="2147470834"/>
            <ac:spMk id="49" creationId="{1B52169D-115D-DB10-9048-E622CBF23B96}"/>
          </ac:spMkLst>
        </pc:spChg>
        <pc:spChg chg="add mod">
          <ac:chgData name="Mathias Vercauteren" userId="fa5be325-c4b1-412f-aabb-20c14464bfb7" providerId="ADAL" clId="{25C97D6E-73B0-4140-96CD-2BA9D853D87A}" dt="2024-09-30T12:54:44.786" v="30528"/>
          <ac:spMkLst>
            <pc:docMk/>
            <pc:sldMk cId="105896359" sldId="2147470834"/>
            <ac:spMk id="50" creationId="{98CC575C-FB5D-E81F-4D7C-11BED054A97C}"/>
          </ac:spMkLst>
        </pc:spChg>
      </pc:sldChg>
      <pc:sldChg chg="addSp delSp modSp add del mod">
        <pc:chgData name="Mathias Vercauteren" userId="fa5be325-c4b1-412f-aabb-20c14464bfb7" providerId="ADAL" clId="{25C97D6E-73B0-4140-96CD-2BA9D853D87A}" dt="2024-09-30T15:20:27.481" v="32223" actId="47"/>
        <pc:sldMkLst>
          <pc:docMk/>
          <pc:sldMk cId="3276084379" sldId="2147470835"/>
        </pc:sldMkLst>
        <pc:spChg chg="del">
          <ac:chgData name="Mathias Vercauteren" userId="fa5be325-c4b1-412f-aabb-20c14464bfb7" providerId="ADAL" clId="{25C97D6E-73B0-4140-96CD-2BA9D853D87A}" dt="2024-09-30T12:54:56.949" v="30530" actId="478"/>
          <ac:spMkLst>
            <pc:docMk/>
            <pc:sldMk cId="3276084379" sldId="2147470835"/>
            <ac:spMk id="13" creationId="{E171477A-2035-00E9-0017-FBD59C8999CB}"/>
          </ac:spMkLst>
        </pc:spChg>
        <pc:spChg chg="del">
          <ac:chgData name="Mathias Vercauteren" userId="fa5be325-c4b1-412f-aabb-20c14464bfb7" providerId="ADAL" clId="{25C97D6E-73B0-4140-96CD-2BA9D853D87A}" dt="2024-09-30T12:54:58.293" v="30531" actId="478"/>
          <ac:spMkLst>
            <pc:docMk/>
            <pc:sldMk cId="3276084379" sldId="2147470835"/>
            <ac:spMk id="15" creationId="{74719C34-7876-928F-B5DE-9364001FB74E}"/>
          </ac:spMkLst>
        </pc:spChg>
        <pc:spChg chg="add del mod">
          <ac:chgData name="Mathias Vercauteren" userId="fa5be325-c4b1-412f-aabb-20c14464bfb7" providerId="ADAL" clId="{25C97D6E-73B0-4140-96CD-2BA9D853D87A}" dt="2024-09-30T15:20:06.623" v="32219" actId="478"/>
          <ac:spMkLst>
            <pc:docMk/>
            <pc:sldMk cId="3276084379" sldId="2147470835"/>
            <ac:spMk id="16" creationId="{0FAC04FA-43B4-77BF-9CD8-537DABC76D18}"/>
          </ac:spMkLst>
        </pc:spChg>
      </pc:sldChg>
      <pc:sldChg chg="add ord modTransition">
        <pc:chgData name="Mathias Vercauteren" userId="fa5be325-c4b1-412f-aabb-20c14464bfb7" providerId="ADAL" clId="{25C97D6E-73B0-4140-96CD-2BA9D853D87A}" dt="2024-10-02T17:13:14.143" v="41813"/>
        <pc:sldMkLst>
          <pc:docMk/>
          <pc:sldMk cId="227354867" sldId="2147470836"/>
        </pc:sldMkLst>
      </pc:sldChg>
      <pc:sldChg chg="addSp delSp modSp add del mod">
        <pc:chgData name="Mathias Vercauteren" userId="fa5be325-c4b1-412f-aabb-20c14464bfb7" providerId="ADAL" clId="{25C97D6E-73B0-4140-96CD-2BA9D853D87A}" dt="2024-09-30T15:20:42.322" v="32228" actId="47"/>
        <pc:sldMkLst>
          <pc:docMk/>
          <pc:sldMk cId="3129569395" sldId="2147470837"/>
        </pc:sldMkLst>
        <pc:spChg chg="del">
          <ac:chgData name="Mathias Vercauteren" userId="fa5be325-c4b1-412f-aabb-20c14464bfb7" providerId="ADAL" clId="{25C97D6E-73B0-4140-96CD-2BA9D853D87A}" dt="2024-09-30T12:55:17.333" v="30539" actId="478"/>
          <ac:spMkLst>
            <pc:docMk/>
            <pc:sldMk cId="3129569395" sldId="2147470837"/>
            <ac:spMk id="13" creationId="{E171477A-2035-00E9-0017-FBD59C8999CB}"/>
          </ac:spMkLst>
        </pc:spChg>
        <pc:spChg chg="add mod">
          <ac:chgData name="Mathias Vercauteren" userId="fa5be325-c4b1-412f-aabb-20c14464bfb7" providerId="ADAL" clId="{25C97D6E-73B0-4140-96CD-2BA9D853D87A}" dt="2024-09-30T12:55:18.754" v="30541"/>
          <ac:spMkLst>
            <pc:docMk/>
            <pc:sldMk cId="3129569395" sldId="2147470837"/>
            <ac:spMk id="26" creationId="{07D95549-CD60-60E2-E2EC-5D231E43E430}"/>
          </ac:spMkLst>
        </pc:spChg>
        <pc:grpChg chg="del">
          <ac:chgData name="Mathias Vercauteren" userId="fa5be325-c4b1-412f-aabb-20c14464bfb7" providerId="ADAL" clId="{25C97D6E-73B0-4140-96CD-2BA9D853D87A}" dt="2024-09-30T12:55:18.089" v="30540" actId="478"/>
          <ac:grpSpMkLst>
            <pc:docMk/>
            <pc:sldMk cId="3129569395" sldId="2147470837"/>
            <ac:grpSpMk id="15" creationId="{A0B62F45-DABB-1535-31C9-133559ECE012}"/>
          </ac:grpSpMkLst>
        </pc:grpChg>
        <pc:grpChg chg="del">
          <ac:chgData name="Mathias Vercauteren" userId="fa5be325-c4b1-412f-aabb-20c14464bfb7" providerId="ADAL" clId="{25C97D6E-73B0-4140-96CD-2BA9D853D87A}" dt="2024-09-30T12:55:18.089" v="30540" actId="478"/>
          <ac:grpSpMkLst>
            <pc:docMk/>
            <pc:sldMk cId="3129569395" sldId="2147470837"/>
            <ac:grpSpMk id="20" creationId="{AE08F8A3-7DCE-4DD2-921A-658145F52CC3}"/>
          </ac:grpSpMkLst>
        </pc:grpChg>
        <pc:grpChg chg="del">
          <ac:chgData name="Mathias Vercauteren" userId="fa5be325-c4b1-412f-aabb-20c14464bfb7" providerId="ADAL" clId="{25C97D6E-73B0-4140-96CD-2BA9D853D87A}" dt="2024-09-30T12:55:18.089" v="30540" actId="478"/>
          <ac:grpSpMkLst>
            <pc:docMk/>
            <pc:sldMk cId="3129569395" sldId="2147470837"/>
            <ac:grpSpMk id="23" creationId="{DDC2872D-149B-48B5-54F1-AAAA4924A4E2}"/>
          </ac:grpSpMkLst>
        </pc:grpChg>
      </pc:sldChg>
      <pc:sldChg chg="addSp delSp modSp add del mod">
        <pc:chgData name="Mathias Vercauteren" userId="fa5be325-c4b1-412f-aabb-20c14464bfb7" providerId="ADAL" clId="{25C97D6E-73B0-4140-96CD-2BA9D853D87A}" dt="2024-09-30T15:25:52.384" v="32230" actId="47"/>
        <pc:sldMkLst>
          <pc:docMk/>
          <pc:sldMk cId="3990876449" sldId="2147470838"/>
        </pc:sldMkLst>
        <pc:spChg chg="add mod">
          <ac:chgData name="Mathias Vercauteren" userId="fa5be325-c4b1-412f-aabb-20c14464bfb7" providerId="ADAL" clId="{25C97D6E-73B0-4140-96CD-2BA9D853D87A}" dt="2024-09-30T12:55:52.084" v="30544"/>
          <ac:spMkLst>
            <pc:docMk/>
            <pc:sldMk cId="3990876449" sldId="2147470838"/>
            <ac:spMk id="3" creationId="{335A7D2D-FEA3-8A56-2152-B242999D6B0D}"/>
          </ac:spMkLst>
        </pc:spChg>
        <pc:spChg chg="del">
          <ac:chgData name="Mathias Vercauteren" userId="fa5be325-c4b1-412f-aabb-20c14464bfb7" providerId="ADAL" clId="{25C97D6E-73B0-4140-96CD-2BA9D853D87A}" dt="2024-09-30T12:55:51.622" v="30543" actId="478"/>
          <ac:spMkLst>
            <pc:docMk/>
            <pc:sldMk cId="3990876449" sldId="2147470838"/>
            <ac:spMk id="17" creationId="{E27B0E0A-F484-A83A-F9A3-897DE37D0DE1}"/>
          </ac:spMkLst>
        </pc:spChg>
      </pc:sldChg>
      <pc:sldChg chg="modSp add mod ord modTransition">
        <pc:chgData name="Mathias Vercauteren" userId="fa5be325-c4b1-412f-aabb-20c14464bfb7" providerId="ADAL" clId="{25C97D6E-73B0-4140-96CD-2BA9D853D87A}" dt="2024-10-02T17:13:14.143" v="41813"/>
        <pc:sldMkLst>
          <pc:docMk/>
          <pc:sldMk cId="1368867860" sldId="2147470839"/>
        </pc:sldMkLst>
        <pc:spChg chg="mod">
          <ac:chgData name="Mathias Vercauteren" userId="fa5be325-c4b1-412f-aabb-20c14464bfb7" providerId="ADAL" clId="{25C97D6E-73B0-4140-96CD-2BA9D853D87A}" dt="2024-09-30T12:59:41.768" v="30646" actId="20577"/>
          <ac:spMkLst>
            <pc:docMk/>
            <pc:sldMk cId="1368867860" sldId="2147470839"/>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516957048" sldId="2147470840"/>
        </pc:sldMkLst>
        <pc:spChg chg="mod">
          <ac:chgData name="Mathias Vercauteren" userId="fa5be325-c4b1-412f-aabb-20c14464bfb7" providerId="ADAL" clId="{25C97D6E-73B0-4140-96CD-2BA9D853D87A}" dt="2024-09-30T15:43:57.614" v="32903" actId="1076"/>
          <ac:spMkLst>
            <pc:docMk/>
            <pc:sldMk cId="2516957048" sldId="2147470840"/>
            <ac:spMk id="17" creationId="{E27B0E0A-F484-A83A-F9A3-897DE37D0DE1}"/>
          </ac:spMkLst>
        </pc:spChg>
      </pc:sldChg>
      <pc:sldChg chg="modSp add mod ord modTransition">
        <pc:chgData name="Mathias Vercauteren" userId="fa5be325-c4b1-412f-aabb-20c14464bfb7" providerId="ADAL" clId="{25C97D6E-73B0-4140-96CD-2BA9D853D87A}" dt="2024-10-02T17:13:14.143" v="41813"/>
        <pc:sldMkLst>
          <pc:docMk/>
          <pc:sldMk cId="206356140" sldId="2147470841"/>
        </pc:sldMkLst>
        <pc:spChg chg="mod">
          <ac:chgData name="Mathias Vercauteren" userId="fa5be325-c4b1-412f-aabb-20c14464bfb7" providerId="ADAL" clId="{25C97D6E-73B0-4140-96CD-2BA9D853D87A}" dt="2024-09-30T13:34:25.342" v="30738"/>
          <ac:spMkLst>
            <pc:docMk/>
            <pc:sldMk cId="206356140" sldId="2147470841"/>
            <ac:spMk id="17" creationId="{E27B0E0A-F484-A83A-F9A3-897DE37D0DE1}"/>
          </ac:spMkLst>
        </pc:spChg>
        <pc:spChg chg="mod">
          <ac:chgData name="Mathias Vercauteren" userId="fa5be325-c4b1-412f-aabb-20c14464bfb7" providerId="ADAL" clId="{25C97D6E-73B0-4140-96CD-2BA9D853D87A}" dt="2024-09-30T13:05:55.408" v="30679" actId="20577"/>
          <ac:spMkLst>
            <pc:docMk/>
            <pc:sldMk cId="206356140" sldId="2147470841"/>
            <ac:spMk id="21" creationId="{595BFDCF-AC89-C742-4C29-418E656387C5}"/>
          </ac:spMkLst>
        </pc:spChg>
        <pc:spChg chg="mod">
          <ac:chgData name="Mathias Vercauteren" userId="fa5be325-c4b1-412f-aabb-20c14464bfb7" providerId="ADAL" clId="{25C97D6E-73B0-4140-96CD-2BA9D853D87A}" dt="2024-09-30T13:05:50.838" v="30677" actId="207"/>
          <ac:spMkLst>
            <pc:docMk/>
            <pc:sldMk cId="206356140" sldId="2147470841"/>
            <ac:spMk id="22" creationId="{3FFDB0BA-7836-B8A6-AA17-2ACA623D7980}"/>
          </ac:spMkLst>
        </pc:spChg>
        <pc:spChg chg="mod">
          <ac:chgData name="Mathias Vercauteren" userId="fa5be325-c4b1-412f-aabb-20c14464bfb7" providerId="ADAL" clId="{25C97D6E-73B0-4140-96CD-2BA9D853D87A}" dt="2024-09-30T13:05:47.687" v="30676" actId="207"/>
          <ac:spMkLst>
            <pc:docMk/>
            <pc:sldMk cId="206356140" sldId="2147470841"/>
            <ac:spMk id="23" creationId="{B956EDEE-2DA5-8941-4A69-B4D150DF1253}"/>
          </ac:spMkLst>
        </pc:spChg>
      </pc:sldChg>
      <pc:sldChg chg="addSp delSp modSp add mod modTransition">
        <pc:chgData name="Mathias Vercauteren" userId="fa5be325-c4b1-412f-aabb-20c14464bfb7" providerId="ADAL" clId="{25C97D6E-73B0-4140-96CD-2BA9D853D87A}" dt="2024-10-02T17:13:14.143" v="41813"/>
        <pc:sldMkLst>
          <pc:docMk/>
          <pc:sldMk cId="3976096460" sldId="2147470842"/>
        </pc:sldMkLst>
        <pc:spChg chg="del">
          <ac:chgData name="Mathias Vercauteren" userId="fa5be325-c4b1-412f-aabb-20c14464bfb7" providerId="ADAL" clId="{25C97D6E-73B0-4140-96CD-2BA9D853D87A}" dt="2024-09-30T13:11:04.623" v="30681" actId="478"/>
          <ac:spMkLst>
            <pc:docMk/>
            <pc:sldMk cId="3976096460" sldId="2147470842"/>
            <ac:spMk id="13" creationId="{04E5776D-423A-CBF5-F90E-440D64DB5FF2}"/>
          </ac:spMkLst>
        </pc:spChg>
        <pc:spChg chg="del">
          <ac:chgData name="Mathias Vercauteren" userId="fa5be325-c4b1-412f-aabb-20c14464bfb7" providerId="ADAL" clId="{25C97D6E-73B0-4140-96CD-2BA9D853D87A}" dt="2024-09-30T13:11:06.417" v="30682" actId="478"/>
          <ac:spMkLst>
            <pc:docMk/>
            <pc:sldMk cId="3976096460" sldId="2147470842"/>
            <ac:spMk id="15" creationId="{D08B85D0-AA41-FA88-FDB2-A3F2F721B73D}"/>
          </ac:spMkLst>
        </pc:spChg>
        <pc:spChg chg="del">
          <ac:chgData name="Mathias Vercauteren" userId="fa5be325-c4b1-412f-aabb-20c14464bfb7" providerId="ADAL" clId="{25C97D6E-73B0-4140-96CD-2BA9D853D87A}" dt="2024-09-30T13:11:06.417" v="30682" actId="478"/>
          <ac:spMkLst>
            <pc:docMk/>
            <pc:sldMk cId="3976096460" sldId="2147470842"/>
            <ac:spMk id="16" creationId="{D94B78CE-FA8F-56E8-E919-77767C5600DD}"/>
          </ac:spMkLst>
        </pc:spChg>
        <pc:spChg chg="del">
          <ac:chgData name="Mathias Vercauteren" userId="fa5be325-c4b1-412f-aabb-20c14464bfb7" providerId="ADAL" clId="{25C97D6E-73B0-4140-96CD-2BA9D853D87A}" dt="2024-09-30T13:11:06.417" v="30682" actId="478"/>
          <ac:spMkLst>
            <pc:docMk/>
            <pc:sldMk cId="3976096460" sldId="2147470842"/>
            <ac:spMk id="17" creationId="{E41345A9-654C-6AE1-3200-1E43C29B3A58}"/>
          </ac:spMkLst>
        </pc:spChg>
        <pc:spChg chg="del">
          <ac:chgData name="Mathias Vercauteren" userId="fa5be325-c4b1-412f-aabb-20c14464bfb7" providerId="ADAL" clId="{25C97D6E-73B0-4140-96CD-2BA9D853D87A}" dt="2024-09-30T13:11:06.417" v="30682" actId="478"/>
          <ac:spMkLst>
            <pc:docMk/>
            <pc:sldMk cId="3976096460" sldId="2147470842"/>
            <ac:spMk id="20" creationId="{CF07EB99-5849-6ECA-EE81-169B3F1F6BF2}"/>
          </ac:spMkLst>
        </pc:spChg>
        <pc:spChg chg="add del mod">
          <ac:chgData name="Mathias Vercauteren" userId="fa5be325-c4b1-412f-aabb-20c14464bfb7" providerId="ADAL" clId="{25C97D6E-73B0-4140-96CD-2BA9D853D87A}" dt="2024-09-30T14:51:10.492" v="31723" actId="478"/>
          <ac:spMkLst>
            <pc:docMk/>
            <pc:sldMk cId="3976096460" sldId="2147470842"/>
            <ac:spMk id="21" creationId="{41DCB299-CD03-CB56-6CCF-4BD2117F5F7E}"/>
          </ac:spMkLst>
        </pc:spChg>
        <pc:grpChg chg="add mod">
          <ac:chgData name="Mathias Vercauteren" userId="fa5be325-c4b1-412f-aabb-20c14464bfb7" providerId="ADAL" clId="{25C97D6E-73B0-4140-96CD-2BA9D853D87A}" dt="2024-09-30T14:51:59.294" v="31741" actId="164"/>
          <ac:grpSpMkLst>
            <pc:docMk/>
            <pc:sldMk cId="3976096460" sldId="2147470842"/>
            <ac:grpSpMk id="24" creationId="{10E7EBE8-F465-B7BC-FBE5-2659EFCA5186}"/>
          </ac:grpSpMkLst>
        </pc:grpChg>
        <pc:picChg chg="add mod">
          <ac:chgData name="Mathias Vercauteren" userId="fa5be325-c4b1-412f-aabb-20c14464bfb7" providerId="ADAL" clId="{25C97D6E-73B0-4140-96CD-2BA9D853D87A}" dt="2024-09-30T14:51:59.294" v="31741" actId="164"/>
          <ac:picMkLst>
            <pc:docMk/>
            <pc:sldMk cId="3976096460" sldId="2147470842"/>
            <ac:picMk id="22" creationId="{5DDDBF45-F3F0-95E4-CE0F-7978909A1D1F}"/>
          </ac:picMkLst>
        </pc:picChg>
        <pc:picChg chg="add mod ord modCrop">
          <ac:chgData name="Mathias Vercauteren" userId="fa5be325-c4b1-412f-aabb-20c14464bfb7" providerId="ADAL" clId="{25C97D6E-73B0-4140-96CD-2BA9D853D87A}" dt="2024-09-30T14:51:59.294" v="31741" actId="164"/>
          <ac:picMkLst>
            <pc:docMk/>
            <pc:sldMk cId="3976096460" sldId="2147470842"/>
            <ac:picMk id="23" creationId="{C7994795-CA68-AE94-0D79-9FF67CB3C780}"/>
          </ac:picMkLst>
        </pc:picChg>
      </pc:sldChg>
      <pc:sldChg chg="add modTransition">
        <pc:chgData name="Mathias Vercauteren" userId="fa5be325-c4b1-412f-aabb-20c14464bfb7" providerId="ADAL" clId="{25C97D6E-73B0-4140-96CD-2BA9D853D87A}" dt="2024-10-02T17:13:14.143" v="41813"/>
        <pc:sldMkLst>
          <pc:docMk/>
          <pc:sldMk cId="3525605816" sldId="2147470843"/>
        </pc:sldMkLst>
      </pc:sldChg>
      <pc:sldChg chg="modSp add mod modTransition">
        <pc:chgData name="Mathias Vercauteren" userId="fa5be325-c4b1-412f-aabb-20c14464bfb7" providerId="ADAL" clId="{25C97D6E-73B0-4140-96CD-2BA9D853D87A}" dt="2024-10-02T17:13:14.143" v="41813"/>
        <pc:sldMkLst>
          <pc:docMk/>
          <pc:sldMk cId="2833473390" sldId="2147470844"/>
        </pc:sldMkLst>
        <pc:spChg chg="mod">
          <ac:chgData name="Mathias Vercauteren" userId="fa5be325-c4b1-412f-aabb-20c14464bfb7" providerId="ADAL" clId="{25C97D6E-73B0-4140-96CD-2BA9D853D87A}" dt="2024-09-30T13:35:31.562" v="30778" actId="207"/>
          <ac:spMkLst>
            <pc:docMk/>
            <pc:sldMk cId="2833473390" sldId="2147470844"/>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3896829876" sldId="2147470845"/>
        </pc:sldMkLst>
        <pc:spChg chg="add del mod">
          <ac:chgData name="Mathias Vercauteren" userId="fa5be325-c4b1-412f-aabb-20c14464bfb7" providerId="ADAL" clId="{25C97D6E-73B0-4140-96CD-2BA9D853D87A}" dt="2024-09-30T16:00:11.084" v="33428" actId="478"/>
          <ac:spMkLst>
            <pc:docMk/>
            <pc:sldMk cId="3896829876" sldId="2147470845"/>
            <ac:spMk id="3" creationId="{18B5C833-96F6-7C1B-0814-9806871A5950}"/>
          </ac:spMkLst>
        </pc:spChg>
        <pc:spChg chg="mod">
          <ac:chgData name="Mathias Vercauteren" userId="fa5be325-c4b1-412f-aabb-20c14464bfb7" providerId="ADAL" clId="{25C97D6E-73B0-4140-96CD-2BA9D853D87A}" dt="2024-09-30T16:00:23.947" v="33431" actId="14100"/>
          <ac:spMkLst>
            <pc:docMk/>
            <pc:sldMk cId="3896829876" sldId="2147470845"/>
            <ac:spMk id="6" creationId="{276CFED7-CE47-DDC1-AD6B-470A814D8932}"/>
          </ac:spMkLst>
        </pc:spChg>
        <pc:spChg chg="add mod">
          <ac:chgData name="Mathias Vercauteren" userId="fa5be325-c4b1-412f-aabb-20c14464bfb7" providerId="ADAL" clId="{25C97D6E-73B0-4140-96CD-2BA9D853D87A}" dt="2024-09-30T16:00:21.126" v="33430" actId="1076"/>
          <ac:spMkLst>
            <pc:docMk/>
            <pc:sldMk cId="3896829876" sldId="2147470845"/>
            <ac:spMk id="11" creationId="{569CC5CF-DE15-FC58-8E83-2C49A597A328}"/>
          </ac:spMkLst>
        </pc:spChg>
        <pc:spChg chg="add mod">
          <ac:chgData name="Mathias Vercauteren" userId="fa5be325-c4b1-412f-aabb-20c14464bfb7" providerId="ADAL" clId="{25C97D6E-73B0-4140-96CD-2BA9D853D87A}" dt="2024-09-30T16:00:21.126" v="33430" actId="1076"/>
          <ac:spMkLst>
            <pc:docMk/>
            <pc:sldMk cId="3896829876" sldId="2147470845"/>
            <ac:spMk id="12" creationId="{5F66E2F8-178C-7EC7-C2BD-B69C8A3B6030}"/>
          </ac:spMkLst>
        </pc:spChg>
        <pc:spChg chg="del">
          <ac:chgData name="Mathias Vercauteren" userId="fa5be325-c4b1-412f-aabb-20c14464bfb7" providerId="ADAL" clId="{25C97D6E-73B0-4140-96CD-2BA9D853D87A}" dt="2024-09-30T13:35:45.750" v="30780" actId="478"/>
          <ac:spMkLst>
            <pc:docMk/>
            <pc:sldMk cId="3896829876" sldId="2147470845"/>
            <ac:spMk id="17" creationId="{E27B0E0A-F484-A83A-F9A3-897DE37D0DE1}"/>
          </ac:spMkLst>
        </pc:spChg>
        <pc:spChg chg="add mod">
          <ac:chgData name="Mathias Vercauteren" userId="fa5be325-c4b1-412f-aabb-20c14464bfb7" providerId="ADAL" clId="{25C97D6E-73B0-4140-96CD-2BA9D853D87A}" dt="2024-09-30T16:00:21.126" v="33430" actId="1076"/>
          <ac:spMkLst>
            <pc:docMk/>
            <pc:sldMk cId="3896829876" sldId="2147470845"/>
            <ac:spMk id="18" creationId="{58272642-0B88-CBC5-2A19-F433FC3B7388}"/>
          </ac:spMkLst>
        </pc:spChg>
        <pc:spChg chg="add mod">
          <ac:chgData name="Mathias Vercauteren" userId="fa5be325-c4b1-412f-aabb-20c14464bfb7" providerId="ADAL" clId="{25C97D6E-73B0-4140-96CD-2BA9D853D87A}" dt="2024-09-30T16:00:21.126" v="33430" actId="1076"/>
          <ac:spMkLst>
            <pc:docMk/>
            <pc:sldMk cId="3896829876" sldId="2147470845"/>
            <ac:spMk id="19" creationId="{AAB499CD-AC08-2D64-6D65-A6ABB711EEAC}"/>
          </ac:spMkLst>
        </pc:spChg>
        <pc:spChg chg="add mod">
          <ac:chgData name="Mathias Vercauteren" userId="fa5be325-c4b1-412f-aabb-20c14464bfb7" providerId="ADAL" clId="{25C97D6E-73B0-4140-96CD-2BA9D853D87A}" dt="2024-09-30T16:00:21.126" v="33430" actId="1076"/>
          <ac:spMkLst>
            <pc:docMk/>
            <pc:sldMk cId="3896829876" sldId="2147470845"/>
            <ac:spMk id="24" creationId="{0D93A280-F5DE-A882-B013-6A5016107016}"/>
          </ac:spMkLst>
        </pc:spChg>
        <pc:spChg chg="add mod">
          <ac:chgData name="Mathias Vercauteren" userId="fa5be325-c4b1-412f-aabb-20c14464bfb7" providerId="ADAL" clId="{25C97D6E-73B0-4140-96CD-2BA9D853D87A}" dt="2024-09-30T16:00:21.126" v="33430" actId="1076"/>
          <ac:spMkLst>
            <pc:docMk/>
            <pc:sldMk cId="3896829876" sldId="2147470845"/>
            <ac:spMk id="25" creationId="{EA9B23D6-AB2A-53D4-2F4D-36CA2386646F}"/>
          </ac:spMkLst>
        </pc:spChg>
        <pc:spChg chg="add mod">
          <ac:chgData name="Mathias Vercauteren" userId="fa5be325-c4b1-412f-aabb-20c14464bfb7" providerId="ADAL" clId="{25C97D6E-73B0-4140-96CD-2BA9D853D87A}" dt="2024-09-30T16:00:21.126" v="33430" actId="1076"/>
          <ac:spMkLst>
            <pc:docMk/>
            <pc:sldMk cId="3896829876" sldId="2147470845"/>
            <ac:spMk id="26" creationId="{7BB6B847-E33E-68FD-2900-8DEF1CD3A1C1}"/>
          </ac:spMkLst>
        </pc:spChg>
        <pc:spChg chg="add mod">
          <ac:chgData name="Mathias Vercauteren" userId="fa5be325-c4b1-412f-aabb-20c14464bfb7" providerId="ADAL" clId="{25C97D6E-73B0-4140-96CD-2BA9D853D87A}" dt="2024-09-30T16:00:21.126" v="33430" actId="1076"/>
          <ac:spMkLst>
            <pc:docMk/>
            <pc:sldMk cId="3896829876" sldId="2147470845"/>
            <ac:spMk id="27" creationId="{2ACA873C-6B1C-1020-A784-3D3E809D8E3D}"/>
          </ac:spMkLst>
        </pc:spChg>
        <pc:spChg chg="add mod">
          <ac:chgData name="Mathias Vercauteren" userId="fa5be325-c4b1-412f-aabb-20c14464bfb7" providerId="ADAL" clId="{25C97D6E-73B0-4140-96CD-2BA9D853D87A}" dt="2024-09-30T16:00:21.126" v="33430" actId="1076"/>
          <ac:spMkLst>
            <pc:docMk/>
            <pc:sldMk cId="3896829876" sldId="2147470845"/>
            <ac:spMk id="28" creationId="{54743ED6-A572-EA02-1729-2F0890BB77D6}"/>
          </ac:spMkLst>
        </pc:spChg>
        <pc:spChg chg="add mod">
          <ac:chgData name="Mathias Vercauteren" userId="fa5be325-c4b1-412f-aabb-20c14464bfb7" providerId="ADAL" clId="{25C97D6E-73B0-4140-96CD-2BA9D853D87A}" dt="2024-09-30T16:00:21.126" v="33430" actId="1076"/>
          <ac:spMkLst>
            <pc:docMk/>
            <pc:sldMk cId="3896829876" sldId="2147470845"/>
            <ac:spMk id="29" creationId="{678567B8-C162-9B72-2CBC-8CFE97C02831}"/>
          </ac:spMkLst>
        </pc:spChg>
        <pc:spChg chg="add mod">
          <ac:chgData name="Mathias Vercauteren" userId="fa5be325-c4b1-412f-aabb-20c14464bfb7" providerId="ADAL" clId="{25C97D6E-73B0-4140-96CD-2BA9D853D87A}" dt="2024-09-30T16:00:21.126" v="33430" actId="1076"/>
          <ac:spMkLst>
            <pc:docMk/>
            <pc:sldMk cId="3896829876" sldId="2147470845"/>
            <ac:spMk id="30" creationId="{6DBE83E8-37DA-7699-2FA9-86DE6A49C813}"/>
          </ac:spMkLst>
        </pc:spChg>
        <pc:spChg chg="add mod">
          <ac:chgData name="Mathias Vercauteren" userId="fa5be325-c4b1-412f-aabb-20c14464bfb7" providerId="ADAL" clId="{25C97D6E-73B0-4140-96CD-2BA9D853D87A}" dt="2024-09-30T16:00:21.126" v="33430" actId="1076"/>
          <ac:spMkLst>
            <pc:docMk/>
            <pc:sldMk cId="3896829876" sldId="2147470845"/>
            <ac:spMk id="35" creationId="{3C789685-DAFE-75B9-0100-5A33F13232B5}"/>
          </ac:spMkLst>
        </pc:spChg>
        <pc:spChg chg="add mod">
          <ac:chgData name="Mathias Vercauteren" userId="fa5be325-c4b1-412f-aabb-20c14464bfb7" providerId="ADAL" clId="{25C97D6E-73B0-4140-96CD-2BA9D853D87A}" dt="2024-09-30T16:00:21.126" v="33430" actId="1076"/>
          <ac:spMkLst>
            <pc:docMk/>
            <pc:sldMk cId="3896829876" sldId="2147470845"/>
            <ac:spMk id="36" creationId="{9DC84636-9711-4A0C-0F05-418644A3C34B}"/>
          </ac:spMkLst>
        </pc:spChg>
        <pc:spChg chg="add mod">
          <ac:chgData name="Mathias Vercauteren" userId="fa5be325-c4b1-412f-aabb-20c14464bfb7" providerId="ADAL" clId="{25C97D6E-73B0-4140-96CD-2BA9D853D87A}" dt="2024-09-30T16:00:21.126" v="33430" actId="1076"/>
          <ac:spMkLst>
            <pc:docMk/>
            <pc:sldMk cId="3896829876" sldId="2147470845"/>
            <ac:spMk id="37" creationId="{C31D43E0-EF68-3225-FF72-D3671981E1CB}"/>
          </ac:spMkLst>
        </pc:spChg>
        <pc:spChg chg="add mod">
          <ac:chgData name="Mathias Vercauteren" userId="fa5be325-c4b1-412f-aabb-20c14464bfb7" providerId="ADAL" clId="{25C97D6E-73B0-4140-96CD-2BA9D853D87A}" dt="2024-09-30T16:00:21.126" v="33430" actId="1076"/>
          <ac:spMkLst>
            <pc:docMk/>
            <pc:sldMk cId="3896829876" sldId="2147470845"/>
            <ac:spMk id="38" creationId="{D41D1F1D-22D5-EF67-54E3-F7489AA840DC}"/>
          </ac:spMkLst>
        </pc:spChg>
        <pc:spChg chg="add mod">
          <ac:chgData name="Mathias Vercauteren" userId="fa5be325-c4b1-412f-aabb-20c14464bfb7" providerId="ADAL" clId="{25C97D6E-73B0-4140-96CD-2BA9D853D87A}" dt="2024-09-30T16:00:21.126" v="33430" actId="1076"/>
          <ac:spMkLst>
            <pc:docMk/>
            <pc:sldMk cId="3896829876" sldId="2147470845"/>
            <ac:spMk id="39" creationId="{67AAE201-2D4B-DBA8-1D3F-748D848E4E63}"/>
          </ac:spMkLst>
        </pc:spChg>
        <pc:spChg chg="add mod">
          <ac:chgData name="Mathias Vercauteren" userId="fa5be325-c4b1-412f-aabb-20c14464bfb7" providerId="ADAL" clId="{25C97D6E-73B0-4140-96CD-2BA9D853D87A}" dt="2024-09-30T16:00:21.126" v="33430" actId="1076"/>
          <ac:spMkLst>
            <pc:docMk/>
            <pc:sldMk cId="3896829876" sldId="2147470845"/>
            <ac:spMk id="40" creationId="{C99623FF-CB2E-C710-96A6-E862C7FA8C80}"/>
          </ac:spMkLst>
        </pc:spChg>
        <pc:spChg chg="add mod">
          <ac:chgData name="Mathias Vercauteren" userId="fa5be325-c4b1-412f-aabb-20c14464bfb7" providerId="ADAL" clId="{25C97D6E-73B0-4140-96CD-2BA9D853D87A}" dt="2024-09-30T16:00:21.126" v="33430" actId="1076"/>
          <ac:spMkLst>
            <pc:docMk/>
            <pc:sldMk cId="3896829876" sldId="2147470845"/>
            <ac:spMk id="41" creationId="{921B8417-D7B9-4E5D-8C12-B96C4F67938B}"/>
          </ac:spMkLst>
        </pc:spChg>
        <pc:spChg chg="add mod">
          <ac:chgData name="Mathias Vercauteren" userId="fa5be325-c4b1-412f-aabb-20c14464bfb7" providerId="ADAL" clId="{25C97D6E-73B0-4140-96CD-2BA9D853D87A}" dt="2024-09-30T16:00:21.126" v="33430" actId="1076"/>
          <ac:spMkLst>
            <pc:docMk/>
            <pc:sldMk cId="3896829876" sldId="2147470845"/>
            <ac:spMk id="42" creationId="{09A23F49-405B-FAEA-6076-27BA7CABFC08}"/>
          </ac:spMkLst>
        </pc:spChg>
        <pc:spChg chg="mod">
          <ac:chgData name="Mathias Vercauteren" userId="fa5be325-c4b1-412f-aabb-20c14464bfb7" providerId="ADAL" clId="{25C97D6E-73B0-4140-96CD-2BA9D853D87A}" dt="2024-09-30T16:00:11.535" v="33429"/>
          <ac:spMkLst>
            <pc:docMk/>
            <pc:sldMk cId="3896829876" sldId="2147470845"/>
            <ac:spMk id="44" creationId="{9BEE782E-136E-7100-E9B1-77DA6F58A3BC}"/>
          </ac:spMkLst>
        </pc:spChg>
        <pc:spChg chg="add mod">
          <ac:chgData name="Mathias Vercauteren" userId="fa5be325-c4b1-412f-aabb-20c14464bfb7" providerId="ADAL" clId="{25C97D6E-73B0-4140-96CD-2BA9D853D87A}" dt="2024-09-30T16:00:21.126" v="33430" actId="1076"/>
          <ac:spMkLst>
            <pc:docMk/>
            <pc:sldMk cId="3896829876" sldId="2147470845"/>
            <ac:spMk id="46" creationId="{D16C996F-A064-0DE6-CDDC-F7F5BFF79880}"/>
          </ac:spMkLst>
        </pc:spChg>
        <pc:spChg chg="mod">
          <ac:chgData name="Mathias Vercauteren" userId="fa5be325-c4b1-412f-aabb-20c14464bfb7" providerId="ADAL" clId="{25C97D6E-73B0-4140-96CD-2BA9D853D87A}" dt="2024-09-30T16:00:11.535" v="33429"/>
          <ac:spMkLst>
            <pc:docMk/>
            <pc:sldMk cId="3896829876" sldId="2147470845"/>
            <ac:spMk id="48" creationId="{2E6334B4-022F-ECDE-7F93-A03B187E6C3E}"/>
          </ac:spMkLst>
        </pc:spChg>
        <pc:spChg chg="add mod">
          <ac:chgData name="Mathias Vercauteren" userId="fa5be325-c4b1-412f-aabb-20c14464bfb7" providerId="ADAL" clId="{25C97D6E-73B0-4140-96CD-2BA9D853D87A}" dt="2024-09-30T16:00:21.126" v="33430" actId="1076"/>
          <ac:spMkLst>
            <pc:docMk/>
            <pc:sldMk cId="3896829876" sldId="2147470845"/>
            <ac:spMk id="50" creationId="{4389A253-A334-3783-A5EC-478702DA45D1}"/>
          </ac:spMkLst>
        </pc:spChg>
        <pc:spChg chg="add mod">
          <ac:chgData name="Mathias Vercauteren" userId="fa5be325-c4b1-412f-aabb-20c14464bfb7" providerId="ADAL" clId="{25C97D6E-73B0-4140-96CD-2BA9D853D87A}" dt="2024-09-30T16:00:21.126" v="33430" actId="1076"/>
          <ac:spMkLst>
            <pc:docMk/>
            <pc:sldMk cId="3896829876" sldId="2147470845"/>
            <ac:spMk id="51" creationId="{4FE861DD-718C-0DB4-8723-16088ABD5202}"/>
          </ac:spMkLst>
        </pc:spChg>
        <pc:spChg chg="add mod">
          <ac:chgData name="Mathias Vercauteren" userId="fa5be325-c4b1-412f-aabb-20c14464bfb7" providerId="ADAL" clId="{25C97D6E-73B0-4140-96CD-2BA9D853D87A}" dt="2024-09-30T16:00:21.126" v="33430" actId="1076"/>
          <ac:spMkLst>
            <pc:docMk/>
            <pc:sldMk cId="3896829876" sldId="2147470845"/>
            <ac:spMk id="52" creationId="{49B0E406-2AB4-9E76-1182-C19906BCADA9}"/>
          </ac:spMkLst>
        </pc:spChg>
        <pc:spChg chg="add mod">
          <ac:chgData name="Mathias Vercauteren" userId="fa5be325-c4b1-412f-aabb-20c14464bfb7" providerId="ADAL" clId="{25C97D6E-73B0-4140-96CD-2BA9D853D87A}" dt="2024-09-30T16:00:21.126" v="33430" actId="1076"/>
          <ac:spMkLst>
            <pc:docMk/>
            <pc:sldMk cId="3896829876" sldId="2147470845"/>
            <ac:spMk id="53" creationId="{2808FDC2-1484-5259-491B-7F4C3619CBB3}"/>
          </ac:spMkLst>
        </pc:spChg>
        <pc:spChg chg="add mod">
          <ac:chgData name="Mathias Vercauteren" userId="fa5be325-c4b1-412f-aabb-20c14464bfb7" providerId="ADAL" clId="{25C97D6E-73B0-4140-96CD-2BA9D853D87A}" dt="2024-09-30T16:00:21.126" v="33430" actId="1076"/>
          <ac:spMkLst>
            <pc:docMk/>
            <pc:sldMk cId="3896829876" sldId="2147470845"/>
            <ac:spMk id="54" creationId="{66EDEB15-DB25-7B31-7553-E83D304DB54E}"/>
          </ac:spMkLst>
        </pc:spChg>
        <pc:spChg chg="add mod">
          <ac:chgData name="Mathias Vercauteren" userId="fa5be325-c4b1-412f-aabb-20c14464bfb7" providerId="ADAL" clId="{25C97D6E-73B0-4140-96CD-2BA9D853D87A}" dt="2024-09-30T16:00:21.126" v="33430" actId="1076"/>
          <ac:spMkLst>
            <pc:docMk/>
            <pc:sldMk cId="3896829876" sldId="2147470845"/>
            <ac:spMk id="55" creationId="{C76AE3DB-3C59-6EEF-504D-35204FFDF8B1}"/>
          </ac:spMkLst>
        </pc:spChg>
        <pc:spChg chg="add mod">
          <ac:chgData name="Mathias Vercauteren" userId="fa5be325-c4b1-412f-aabb-20c14464bfb7" providerId="ADAL" clId="{25C97D6E-73B0-4140-96CD-2BA9D853D87A}" dt="2024-09-30T16:00:21.126" v="33430" actId="1076"/>
          <ac:spMkLst>
            <pc:docMk/>
            <pc:sldMk cId="3896829876" sldId="2147470845"/>
            <ac:spMk id="56" creationId="{7A1090D5-BFC9-01F7-E9EA-8F209B0A3AEF}"/>
          </ac:spMkLst>
        </pc:spChg>
        <pc:spChg chg="add mod">
          <ac:chgData name="Mathias Vercauteren" userId="fa5be325-c4b1-412f-aabb-20c14464bfb7" providerId="ADAL" clId="{25C97D6E-73B0-4140-96CD-2BA9D853D87A}" dt="2024-09-30T16:00:21.126" v="33430" actId="1076"/>
          <ac:spMkLst>
            <pc:docMk/>
            <pc:sldMk cId="3896829876" sldId="2147470845"/>
            <ac:spMk id="57" creationId="{965944DA-C0AC-58BB-4E34-17EAEA362F31}"/>
          </ac:spMkLst>
        </pc:spChg>
        <pc:spChg chg="add mod">
          <ac:chgData name="Mathias Vercauteren" userId="fa5be325-c4b1-412f-aabb-20c14464bfb7" providerId="ADAL" clId="{25C97D6E-73B0-4140-96CD-2BA9D853D87A}" dt="2024-09-30T16:00:21.126" v="33430" actId="1076"/>
          <ac:spMkLst>
            <pc:docMk/>
            <pc:sldMk cId="3896829876" sldId="2147470845"/>
            <ac:spMk id="58" creationId="{46418F32-32E9-CFDB-FA04-10B98AA3DFF3}"/>
          </ac:spMkLst>
        </pc:spChg>
        <pc:spChg chg="add mod">
          <ac:chgData name="Mathias Vercauteren" userId="fa5be325-c4b1-412f-aabb-20c14464bfb7" providerId="ADAL" clId="{25C97D6E-73B0-4140-96CD-2BA9D853D87A}" dt="2024-09-30T16:00:21.126" v="33430" actId="1076"/>
          <ac:spMkLst>
            <pc:docMk/>
            <pc:sldMk cId="3896829876" sldId="2147470845"/>
            <ac:spMk id="59" creationId="{7021A49D-EE54-E7A3-2B91-25C076EA386D}"/>
          </ac:spMkLst>
        </pc:spChg>
        <pc:spChg chg="add mod">
          <ac:chgData name="Mathias Vercauteren" userId="fa5be325-c4b1-412f-aabb-20c14464bfb7" providerId="ADAL" clId="{25C97D6E-73B0-4140-96CD-2BA9D853D87A}" dt="2024-09-30T16:00:21.126" v="33430" actId="1076"/>
          <ac:spMkLst>
            <pc:docMk/>
            <pc:sldMk cId="3896829876" sldId="2147470845"/>
            <ac:spMk id="60" creationId="{D13143D5-475E-556C-2E93-35ABDE58DE7A}"/>
          </ac:spMkLst>
        </pc:spChg>
        <pc:spChg chg="add mod">
          <ac:chgData name="Mathias Vercauteren" userId="fa5be325-c4b1-412f-aabb-20c14464bfb7" providerId="ADAL" clId="{25C97D6E-73B0-4140-96CD-2BA9D853D87A}" dt="2024-09-30T16:00:21.126" v="33430" actId="1076"/>
          <ac:spMkLst>
            <pc:docMk/>
            <pc:sldMk cId="3896829876" sldId="2147470845"/>
            <ac:spMk id="61" creationId="{2C14B429-41E5-674D-756B-C596EC19E362}"/>
          </ac:spMkLst>
        </pc:spChg>
        <pc:spChg chg="add mod">
          <ac:chgData name="Mathias Vercauteren" userId="fa5be325-c4b1-412f-aabb-20c14464bfb7" providerId="ADAL" clId="{25C97D6E-73B0-4140-96CD-2BA9D853D87A}" dt="2024-09-30T16:00:21.126" v="33430" actId="1076"/>
          <ac:spMkLst>
            <pc:docMk/>
            <pc:sldMk cId="3896829876" sldId="2147470845"/>
            <ac:spMk id="62" creationId="{07C32D4E-95F5-278B-76CC-C5F23A990470}"/>
          </ac:spMkLst>
        </pc:spChg>
        <pc:spChg chg="add mod">
          <ac:chgData name="Mathias Vercauteren" userId="fa5be325-c4b1-412f-aabb-20c14464bfb7" providerId="ADAL" clId="{25C97D6E-73B0-4140-96CD-2BA9D853D87A}" dt="2024-09-30T16:00:21.126" v="33430" actId="1076"/>
          <ac:spMkLst>
            <pc:docMk/>
            <pc:sldMk cId="3896829876" sldId="2147470845"/>
            <ac:spMk id="63" creationId="{DC3662D3-F16B-268F-96AA-49E8C85A077E}"/>
          </ac:spMkLst>
        </pc:spChg>
        <pc:spChg chg="add mod">
          <ac:chgData name="Mathias Vercauteren" userId="fa5be325-c4b1-412f-aabb-20c14464bfb7" providerId="ADAL" clId="{25C97D6E-73B0-4140-96CD-2BA9D853D87A}" dt="2024-09-30T16:00:21.126" v="33430" actId="1076"/>
          <ac:spMkLst>
            <pc:docMk/>
            <pc:sldMk cId="3896829876" sldId="2147470845"/>
            <ac:spMk id="64" creationId="{6B9DED87-DCA1-8322-E0D7-69E720CE77D9}"/>
          </ac:spMkLst>
        </pc:spChg>
        <pc:spChg chg="add mod">
          <ac:chgData name="Mathias Vercauteren" userId="fa5be325-c4b1-412f-aabb-20c14464bfb7" providerId="ADAL" clId="{25C97D6E-73B0-4140-96CD-2BA9D853D87A}" dt="2024-09-30T16:00:21.126" v="33430" actId="1076"/>
          <ac:spMkLst>
            <pc:docMk/>
            <pc:sldMk cId="3896829876" sldId="2147470845"/>
            <ac:spMk id="65" creationId="{FA15AF9A-9FF3-845B-694D-08002662C72F}"/>
          </ac:spMkLst>
        </pc:spChg>
        <pc:spChg chg="add mod">
          <ac:chgData name="Mathias Vercauteren" userId="fa5be325-c4b1-412f-aabb-20c14464bfb7" providerId="ADAL" clId="{25C97D6E-73B0-4140-96CD-2BA9D853D87A}" dt="2024-09-30T16:00:21.126" v="33430" actId="1076"/>
          <ac:spMkLst>
            <pc:docMk/>
            <pc:sldMk cId="3896829876" sldId="2147470845"/>
            <ac:spMk id="66" creationId="{A8B6D60B-B04A-8D0A-0AE4-CAF2249FC92A}"/>
          </ac:spMkLst>
        </pc:spChg>
        <pc:spChg chg="add mod">
          <ac:chgData name="Mathias Vercauteren" userId="fa5be325-c4b1-412f-aabb-20c14464bfb7" providerId="ADAL" clId="{25C97D6E-73B0-4140-96CD-2BA9D853D87A}" dt="2024-09-30T16:00:21.126" v="33430" actId="1076"/>
          <ac:spMkLst>
            <pc:docMk/>
            <pc:sldMk cId="3896829876" sldId="2147470845"/>
            <ac:spMk id="67" creationId="{CE3556BF-8714-B209-25BB-3FCD266BCD00}"/>
          </ac:spMkLst>
        </pc:spChg>
        <pc:spChg chg="add mod">
          <ac:chgData name="Mathias Vercauteren" userId="fa5be325-c4b1-412f-aabb-20c14464bfb7" providerId="ADAL" clId="{25C97D6E-73B0-4140-96CD-2BA9D853D87A}" dt="2024-09-30T16:00:21.126" v="33430" actId="1076"/>
          <ac:spMkLst>
            <pc:docMk/>
            <pc:sldMk cId="3896829876" sldId="2147470845"/>
            <ac:spMk id="68" creationId="{10114DE6-0CDF-499D-1B84-705F40CE81FD}"/>
          </ac:spMkLst>
        </pc:spChg>
        <pc:spChg chg="add mod">
          <ac:chgData name="Mathias Vercauteren" userId="fa5be325-c4b1-412f-aabb-20c14464bfb7" providerId="ADAL" clId="{25C97D6E-73B0-4140-96CD-2BA9D853D87A}" dt="2024-09-30T16:00:21.126" v="33430" actId="1076"/>
          <ac:spMkLst>
            <pc:docMk/>
            <pc:sldMk cId="3896829876" sldId="2147470845"/>
            <ac:spMk id="69" creationId="{39B2F102-7EDD-582F-CA81-492245387692}"/>
          </ac:spMkLst>
        </pc:spChg>
        <pc:spChg chg="mod">
          <ac:chgData name="Mathias Vercauteren" userId="fa5be325-c4b1-412f-aabb-20c14464bfb7" providerId="ADAL" clId="{25C97D6E-73B0-4140-96CD-2BA9D853D87A}" dt="2024-09-30T16:00:11.535" v="33429"/>
          <ac:spMkLst>
            <pc:docMk/>
            <pc:sldMk cId="3896829876" sldId="2147470845"/>
            <ac:spMk id="71" creationId="{15685B63-5998-9DF3-8233-C368C9B281FB}"/>
          </ac:spMkLst>
        </pc:spChg>
        <pc:spChg chg="mod">
          <ac:chgData name="Mathias Vercauteren" userId="fa5be325-c4b1-412f-aabb-20c14464bfb7" providerId="ADAL" clId="{25C97D6E-73B0-4140-96CD-2BA9D853D87A}" dt="2024-09-30T16:00:11.535" v="33429"/>
          <ac:spMkLst>
            <pc:docMk/>
            <pc:sldMk cId="3896829876" sldId="2147470845"/>
            <ac:spMk id="73" creationId="{4A2CFAFF-894C-1E0A-3674-1D20153C7825}"/>
          </ac:spMkLst>
        </pc:spChg>
        <pc:spChg chg="mod">
          <ac:chgData name="Mathias Vercauteren" userId="fa5be325-c4b1-412f-aabb-20c14464bfb7" providerId="ADAL" clId="{25C97D6E-73B0-4140-96CD-2BA9D853D87A}" dt="2024-09-30T16:00:11.535" v="33429"/>
          <ac:spMkLst>
            <pc:docMk/>
            <pc:sldMk cId="3896829876" sldId="2147470845"/>
            <ac:spMk id="74" creationId="{CDD5E451-7843-98EE-87D0-D17A52A0E9AF}"/>
          </ac:spMkLst>
        </pc:spChg>
        <pc:spChg chg="mod">
          <ac:chgData name="Mathias Vercauteren" userId="fa5be325-c4b1-412f-aabb-20c14464bfb7" providerId="ADAL" clId="{25C97D6E-73B0-4140-96CD-2BA9D853D87A}" dt="2024-09-30T16:00:11.535" v="33429"/>
          <ac:spMkLst>
            <pc:docMk/>
            <pc:sldMk cId="3896829876" sldId="2147470845"/>
            <ac:spMk id="75" creationId="{6BC4F2C7-8E57-7DA3-2A4A-0782A10F1312}"/>
          </ac:spMkLst>
        </pc:spChg>
        <pc:spChg chg="mod">
          <ac:chgData name="Mathias Vercauteren" userId="fa5be325-c4b1-412f-aabb-20c14464bfb7" providerId="ADAL" clId="{25C97D6E-73B0-4140-96CD-2BA9D853D87A}" dt="2024-09-30T16:00:11.535" v="33429"/>
          <ac:spMkLst>
            <pc:docMk/>
            <pc:sldMk cId="3896829876" sldId="2147470845"/>
            <ac:spMk id="76" creationId="{E443C9F0-D9F9-51F1-A900-20E98D59776B}"/>
          </ac:spMkLst>
        </pc:spChg>
        <pc:spChg chg="mod">
          <ac:chgData name="Mathias Vercauteren" userId="fa5be325-c4b1-412f-aabb-20c14464bfb7" providerId="ADAL" clId="{25C97D6E-73B0-4140-96CD-2BA9D853D87A}" dt="2024-09-30T16:00:11.535" v="33429"/>
          <ac:spMkLst>
            <pc:docMk/>
            <pc:sldMk cId="3896829876" sldId="2147470845"/>
            <ac:spMk id="77" creationId="{C0717357-54EE-FB83-92E3-5F9D272EE4DB}"/>
          </ac:spMkLst>
        </pc:spChg>
        <pc:spChg chg="mod">
          <ac:chgData name="Mathias Vercauteren" userId="fa5be325-c4b1-412f-aabb-20c14464bfb7" providerId="ADAL" clId="{25C97D6E-73B0-4140-96CD-2BA9D853D87A}" dt="2024-09-30T16:00:11.535" v="33429"/>
          <ac:spMkLst>
            <pc:docMk/>
            <pc:sldMk cId="3896829876" sldId="2147470845"/>
            <ac:spMk id="79" creationId="{FCC24537-9E86-E99E-1244-E2FAF38C0DD9}"/>
          </ac:spMkLst>
        </pc:spChg>
        <pc:spChg chg="mod">
          <ac:chgData name="Mathias Vercauteren" userId="fa5be325-c4b1-412f-aabb-20c14464bfb7" providerId="ADAL" clId="{25C97D6E-73B0-4140-96CD-2BA9D853D87A}" dt="2024-09-30T16:00:11.535" v="33429"/>
          <ac:spMkLst>
            <pc:docMk/>
            <pc:sldMk cId="3896829876" sldId="2147470845"/>
            <ac:spMk id="82" creationId="{D9CC0EFE-878F-6A73-7CB7-46A70724AB3E}"/>
          </ac:spMkLst>
        </pc:spChg>
        <pc:spChg chg="mod">
          <ac:chgData name="Mathias Vercauteren" userId="fa5be325-c4b1-412f-aabb-20c14464bfb7" providerId="ADAL" clId="{25C97D6E-73B0-4140-96CD-2BA9D853D87A}" dt="2024-09-30T16:00:11.535" v="33429"/>
          <ac:spMkLst>
            <pc:docMk/>
            <pc:sldMk cId="3896829876" sldId="2147470845"/>
            <ac:spMk id="85" creationId="{93E13E54-A68E-63E0-CE17-64D9203E8D0C}"/>
          </ac:spMkLst>
        </pc:spChg>
        <pc:grpChg chg="add mod">
          <ac:chgData name="Mathias Vercauteren" userId="fa5be325-c4b1-412f-aabb-20c14464bfb7" providerId="ADAL" clId="{25C97D6E-73B0-4140-96CD-2BA9D853D87A}" dt="2024-09-30T16:00:21.126" v="33430" actId="1076"/>
          <ac:grpSpMkLst>
            <pc:docMk/>
            <pc:sldMk cId="3896829876" sldId="2147470845"/>
            <ac:grpSpMk id="32" creationId="{59D0FF74-D2F1-9E82-56F8-0C702001A58D}"/>
          </ac:grpSpMkLst>
        </pc:grpChg>
        <pc:grpChg chg="add mod">
          <ac:chgData name="Mathias Vercauteren" userId="fa5be325-c4b1-412f-aabb-20c14464bfb7" providerId="ADAL" clId="{25C97D6E-73B0-4140-96CD-2BA9D853D87A}" dt="2024-09-30T16:00:21.126" v="33430" actId="1076"/>
          <ac:grpSpMkLst>
            <pc:docMk/>
            <pc:sldMk cId="3896829876" sldId="2147470845"/>
            <ac:grpSpMk id="43" creationId="{817E4D97-544A-9EBF-C61F-B29BB6B7F4A3}"/>
          </ac:grpSpMkLst>
        </pc:grpChg>
        <pc:grpChg chg="add mod">
          <ac:chgData name="Mathias Vercauteren" userId="fa5be325-c4b1-412f-aabb-20c14464bfb7" providerId="ADAL" clId="{25C97D6E-73B0-4140-96CD-2BA9D853D87A}" dt="2024-09-30T16:00:21.126" v="33430" actId="1076"/>
          <ac:grpSpMkLst>
            <pc:docMk/>
            <pc:sldMk cId="3896829876" sldId="2147470845"/>
            <ac:grpSpMk id="47" creationId="{7792B7AA-C6FB-D0C6-897B-7E8191290018}"/>
          </ac:grpSpMkLst>
        </pc:grpChg>
        <pc:grpChg chg="add mod">
          <ac:chgData name="Mathias Vercauteren" userId="fa5be325-c4b1-412f-aabb-20c14464bfb7" providerId="ADAL" clId="{25C97D6E-73B0-4140-96CD-2BA9D853D87A}" dt="2024-09-30T16:00:21.126" v="33430" actId="1076"/>
          <ac:grpSpMkLst>
            <pc:docMk/>
            <pc:sldMk cId="3896829876" sldId="2147470845"/>
            <ac:grpSpMk id="70" creationId="{2492024A-52F9-97FE-4D63-EBA091622D14}"/>
          </ac:grpSpMkLst>
        </pc:grpChg>
        <pc:grpChg chg="mod">
          <ac:chgData name="Mathias Vercauteren" userId="fa5be325-c4b1-412f-aabb-20c14464bfb7" providerId="ADAL" clId="{25C97D6E-73B0-4140-96CD-2BA9D853D87A}" dt="2024-09-30T16:00:11.535" v="33429"/>
          <ac:grpSpMkLst>
            <pc:docMk/>
            <pc:sldMk cId="3896829876" sldId="2147470845"/>
            <ac:grpSpMk id="72" creationId="{B4091D56-7C8F-8783-E962-10C909AAE3A5}"/>
          </ac:grpSpMkLst>
        </pc:grpChg>
        <pc:grpChg chg="mod">
          <ac:chgData name="Mathias Vercauteren" userId="fa5be325-c4b1-412f-aabb-20c14464bfb7" providerId="ADAL" clId="{25C97D6E-73B0-4140-96CD-2BA9D853D87A}" dt="2024-09-30T16:00:11.535" v="33429"/>
          <ac:grpSpMkLst>
            <pc:docMk/>
            <pc:sldMk cId="3896829876" sldId="2147470845"/>
            <ac:grpSpMk id="78" creationId="{89C22F07-2B4D-B695-EB6A-971B498465A8}"/>
          </ac:grpSpMkLst>
        </pc:grpChg>
        <pc:grpChg chg="add mod">
          <ac:chgData name="Mathias Vercauteren" userId="fa5be325-c4b1-412f-aabb-20c14464bfb7" providerId="ADAL" clId="{25C97D6E-73B0-4140-96CD-2BA9D853D87A}" dt="2024-09-30T16:00:21.126" v="33430" actId="1076"/>
          <ac:grpSpMkLst>
            <pc:docMk/>
            <pc:sldMk cId="3896829876" sldId="2147470845"/>
            <ac:grpSpMk id="81" creationId="{D8451305-6487-9563-1AE1-BBC54D8C4E44}"/>
          </ac:grpSpMkLst>
        </pc:grpChg>
        <pc:grpChg chg="add mod">
          <ac:chgData name="Mathias Vercauteren" userId="fa5be325-c4b1-412f-aabb-20c14464bfb7" providerId="ADAL" clId="{25C97D6E-73B0-4140-96CD-2BA9D853D87A}" dt="2024-09-30T16:00:21.126" v="33430" actId="1076"/>
          <ac:grpSpMkLst>
            <pc:docMk/>
            <pc:sldMk cId="3896829876" sldId="2147470845"/>
            <ac:grpSpMk id="84" creationId="{361F4CB8-F022-FAC8-8F47-F86B0CF2253B}"/>
          </ac:grpSpMkLst>
        </pc:grpChg>
        <pc:picChg chg="add mod">
          <ac:chgData name="Mathias Vercauteren" userId="fa5be325-c4b1-412f-aabb-20c14464bfb7" providerId="ADAL" clId="{25C97D6E-73B0-4140-96CD-2BA9D853D87A}" dt="2024-09-30T16:00:21.126" v="33430" actId="1076"/>
          <ac:picMkLst>
            <pc:docMk/>
            <pc:sldMk cId="3896829876" sldId="2147470845"/>
            <ac:picMk id="31" creationId="{65D11624-5543-1AF7-3975-D4636B0D7A11}"/>
          </ac:picMkLst>
        </pc:picChg>
        <pc:picChg chg="mod">
          <ac:chgData name="Mathias Vercauteren" userId="fa5be325-c4b1-412f-aabb-20c14464bfb7" providerId="ADAL" clId="{25C97D6E-73B0-4140-96CD-2BA9D853D87A}" dt="2024-09-30T16:00:11.535" v="33429"/>
          <ac:picMkLst>
            <pc:docMk/>
            <pc:sldMk cId="3896829876" sldId="2147470845"/>
            <ac:picMk id="33" creationId="{D611E8E1-40DC-9C5A-C5A4-5384AA1D84D8}"/>
          </ac:picMkLst>
        </pc:picChg>
        <pc:picChg chg="mod">
          <ac:chgData name="Mathias Vercauteren" userId="fa5be325-c4b1-412f-aabb-20c14464bfb7" providerId="ADAL" clId="{25C97D6E-73B0-4140-96CD-2BA9D853D87A}" dt="2024-09-30T16:00:11.535" v="33429"/>
          <ac:picMkLst>
            <pc:docMk/>
            <pc:sldMk cId="3896829876" sldId="2147470845"/>
            <ac:picMk id="34" creationId="{81E3EE76-96CD-841A-F3F3-B21B3054F23A}"/>
          </ac:picMkLst>
        </pc:picChg>
        <pc:picChg chg="mod">
          <ac:chgData name="Mathias Vercauteren" userId="fa5be325-c4b1-412f-aabb-20c14464bfb7" providerId="ADAL" clId="{25C97D6E-73B0-4140-96CD-2BA9D853D87A}" dt="2024-09-30T16:00:11.535" v="33429"/>
          <ac:picMkLst>
            <pc:docMk/>
            <pc:sldMk cId="3896829876" sldId="2147470845"/>
            <ac:picMk id="45" creationId="{E6C07ECC-AFE7-BC95-401D-761240952E27}"/>
          </ac:picMkLst>
        </pc:picChg>
        <pc:picChg chg="mod">
          <ac:chgData name="Mathias Vercauteren" userId="fa5be325-c4b1-412f-aabb-20c14464bfb7" providerId="ADAL" clId="{25C97D6E-73B0-4140-96CD-2BA9D853D87A}" dt="2024-09-30T16:00:11.535" v="33429"/>
          <ac:picMkLst>
            <pc:docMk/>
            <pc:sldMk cId="3896829876" sldId="2147470845"/>
            <ac:picMk id="49" creationId="{08459D47-CB1F-24C2-F10B-DA6C62212C0E}"/>
          </ac:picMkLst>
        </pc:picChg>
        <pc:picChg chg="mod">
          <ac:chgData name="Mathias Vercauteren" userId="fa5be325-c4b1-412f-aabb-20c14464bfb7" providerId="ADAL" clId="{25C97D6E-73B0-4140-96CD-2BA9D853D87A}" dt="2024-09-30T16:00:11.535" v="33429"/>
          <ac:picMkLst>
            <pc:docMk/>
            <pc:sldMk cId="3896829876" sldId="2147470845"/>
            <ac:picMk id="80" creationId="{5DE3CD0E-1B8B-5663-E239-93AAD9200BA6}"/>
          </ac:picMkLst>
        </pc:picChg>
        <pc:picChg chg="mod">
          <ac:chgData name="Mathias Vercauteren" userId="fa5be325-c4b1-412f-aabb-20c14464bfb7" providerId="ADAL" clId="{25C97D6E-73B0-4140-96CD-2BA9D853D87A}" dt="2024-09-30T16:00:11.535" v="33429"/>
          <ac:picMkLst>
            <pc:docMk/>
            <pc:sldMk cId="3896829876" sldId="2147470845"/>
            <ac:picMk id="83" creationId="{C956D9B1-F921-6D62-C40A-C045203CD8D5}"/>
          </ac:picMkLst>
        </pc:picChg>
        <pc:picChg chg="mod">
          <ac:chgData name="Mathias Vercauteren" userId="fa5be325-c4b1-412f-aabb-20c14464bfb7" providerId="ADAL" clId="{25C97D6E-73B0-4140-96CD-2BA9D853D87A}" dt="2024-09-30T16:00:11.535" v="33429"/>
          <ac:picMkLst>
            <pc:docMk/>
            <pc:sldMk cId="3896829876" sldId="2147470845"/>
            <ac:picMk id="86" creationId="{B8875732-4538-76A7-7D44-78D2FEFAA9F3}"/>
          </ac:picMkLst>
        </pc:picChg>
      </pc:sldChg>
      <pc:sldChg chg="modSp add mod modTransition">
        <pc:chgData name="Mathias Vercauteren" userId="fa5be325-c4b1-412f-aabb-20c14464bfb7" providerId="ADAL" clId="{25C97D6E-73B0-4140-96CD-2BA9D853D87A}" dt="2024-10-02T17:13:14.143" v="41813"/>
        <pc:sldMkLst>
          <pc:docMk/>
          <pc:sldMk cId="2822421825" sldId="2147470846"/>
        </pc:sldMkLst>
        <pc:spChg chg="mod">
          <ac:chgData name="Mathias Vercauteren" userId="fa5be325-c4b1-412f-aabb-20c14464bfb7" providerId="ADAL" clId="{25C97D6E-73B0-4140-96CD-2BA9D853D87A}" dt="2024-09-30T13:37:49.540" v="30786" actId="207"/>
          <ac:spMkLst>
            <pc:docMk/>
            <pc:sldMk cId="2822421825" sldId="2147470846"/>
            <ac:spMk id="6" creationId="{FA1BF049-A1AD-F2CC-4171-7D1EFD090565}"/>
          </ac:spMkLst>
        </pc:spChg>
        <pc:spChg chg="mod">
          <ac:chgData name="Mathias Vercauteren" userId="fa5be325-c4b1-412f-aabb-20c14464bfb7" providerId="ADAL" clId="{25C97D6E-73B0-4140-96CD-2BA9D853D87A}" dt="2024-09-30T13:37:49.540" v="30786" actId="207"/>
          <ac:spMkLst>
            <pc:docMk/>
            <pc:sldMk cId="2822421825" sldId="2147470846"/>
            <ac:spMk id="7" creationId="{0A05C689-6558-48E8-78E1-41366B9CC02D}"/>
          </ac:spMkLst>
        </pc:spChg>
        <pc:spChg chg="mod">
          <ac:chgData name="Mathias Vercauteren" userId="fa5be325-c4b1-412f-aabb-20c14464bfb7" providerId="ADAL" clId="{25C97D6E-73B0-4140-96CD-2BA9D853D87A}" dt="2024-09-30T13:37:49.540" v="30786" actId="207"/>
          <ac:spMkLst>
            <pc:docMk/>
            <pc:sldMk cId="2822421825" sldId="2147470846"/>
            <ac:spMk id="16" creationId="{33221125-6D70-21C4-9AAA-FD61317E41BD}"/>
          </ac:spMkLst>
        </pc:spChg>
        <pc:spChg chg="mod">
          <ac:chgData name="Mathias Vercauteren" userId="fa5be325-c4b1-412f-aabb-20c14464bfb7" providerId="ADAL" clId="{25C97D6E-73B0-4140-96CD-2BA9D853D87A}" dt="2024-09-30T13:37:49.540" v="30786" actId="207"/>
          <ac:spMkLst>
            <pc:docMk/>
            <pc:sldMk cId="2822421825" sldId="2147470846"/>
            <ac:spMk id="24" creationId="{199C8381-7213-A518-BE6F-D7DF8AD3BCF5}"/>
          </ac:spMkLst>
        </pc:spChg>
        <pc:spChg chg="mod">
          <ac:chgData name="Mathias Vercauteren" userId="fa5be325-c4b1-412f-aabb-20c14464bfb7" providerId="ADAL" clId="{25C97D6E-73B0-4140-96CD-2BA9D853D87A}" dt="2024-09-30T13:37:49.540" v="30786" actId="207"/>
          <ac:spMkLst>
            <pc:docMk/>
            <pc:sldMk cId="2822421825" sldId="2147470846"/>
            <ac:spMk id="25" creationId="{0156F7F3-B233-77F0-DCE3-A396F766674B}"/>
          </ac:spMkLst>
        </pc:spChg>
        <pc:spChg chg="mod">
          <ac:chgData name="Mathias Vercauteren" userId="fa5be325-c4b1-412f-aabb-20c14464bfb7" providerId="ADAL" clId="{25C97D6E-73B0-4140-96CD-2BA9D853D87A}" dt="2024-09-30T13:37:49.540" v="30786" actId="207"/>
          <ac:spMkLst>
            <pc:docMk/>
            <pc:sldMk cId="2822421825" sldId="2147470846"/>
            <ac:spMk id="38" creationId="{A1687A48-1824-A7D5-4419-F6E7FCAA92D2}"/>
          </ac:spMkLst>
        </pc:spChg>
        <pc:spChg chg="mod">
          <ac:chgData name="Mathias Vercauteren" userId="fa5be325-c4b1-412f-aabb-20c14464bfb7" providerId="ADAL" clId="{25C97D6E-73B0-4140-96CD-2BA9D853D87A}" dt="2024-09-30T13:37:49.540" v="30786" actId="207"/>
          <ac:spMkLst>
            <pc:docMk/>
            <pc:sldMk cId="2822421825" sldId="2147470846"/>
            <ac:spMk id="39" creationId="{1206F5E6-F051-E360-3BB8-2BB9FBF3DC43}"/>
          </ac:spMkLst>
        </pc:spChg>
        <pc:spChg chg="mod">
          <ac:chgData name="Mathias Vercauteren" userId="fa5be325-c4b1-412f-aabb-20c14464bfb7" providerId="ADAL" clId="{25C97D6E-73B0-4140-96CD-2BA9D853D87A}" dt="2024-09-30T13:37:49.540" v="30786" actId="207"/>
          <ac:spMkLst>
            <pc:docMk/>
            <pc:sldMk cId="2822421825" sldId="2147470846"/>
            <ac:spMk id="40" creationId="{761CA9E3-149A-3F0B-B484-05B3221DE8A2}"/>
          </ac:spMkLst>
        </pc:spChg>
        <pc:spChg chg="mod">
          <ac:chgData name="Mathias Vercauteren" userId="fa5be325-c4b1-412f-aabb-20c14464bfb7" providerId="ADAL" clId="{25C97D6E-73B0-4140-96CD-2BA9D853D87A}" dt="2024-09-30T13:37:49.540" v="30786" actId="207"/>
          <ac:spMkLst>
            <pc:docMk/>
            <pc:sldMk cId="2822421825" sldId="2147470846"/>
            <ac:spMk id="61" creationId="{EB1AF392-1C1A-733D-B60A-25BBF47FAAFD}"/>
          </ac:spMkLst>
        </pc:spChg>
        <pc:cxnChg chg="mod">
          <ac:chgData name="Mathias Vercauteren" userId="fa5be325-c4b1-412f-aabb-20c14464bfb7" providerId="ADAL" clId="{25C97D6E-73B0-4140-96CD-2BA9D853D87A}" dt="2024-09-30T13:38:11.371" v="30788" actId="208"/>
          <ac:cxnSpMkLst>
            <pc:docMk/>
            <pc:sldMk cId="2822421825" sldId="2147470846"/>
            <ac:cxnSpMk id="30" creationId="{1A08927E-8A56-1AFA-4465-85A99CA62AB8}"/>
          </ac:cxnSpMkLst>
        </pc:cxnChg>
        <pc:cxnChg chg="mod">
          <ac:chgData name="Mathias Vercauteren" userId="fa5be325-c4b1-412f-aabb-20c14464bfb7" providerId="ADAL" clId="{25C97D6E-73B0-4140-96CD-2BA9D853D87A}" dt="2024-09-30T13:38:11.371" v="30788" actId="208"/>
          <ac:cxnSpMkLst>
            <pc:docMk/>
            <pc:sldMk cId="2822421825" sldId="2147470846"/>
            <ac:cxnSpMk id="31" creationId="{D92A59D0-7C77-7B5B-C363-18393F76DD3E}"/>
          </ac:cxnSpMkLst>
        </pc:cxnChg>
        <pc:cxnChg chg="mod">
          <ac:chgData name="Mathias Vercauteren" userId="fa5be325-c4b1-412f-aabb-20c14464bfb7" providerId="ADAL" clId="{25C97D6E-73B0-4140-96CD-2BA9D853D87A}" dt="2024-09-30T13:38:11.371" v="30788" actId="208"/>
          <ac:cxnSpMkLst>
            <pc:docMk/>
            <pc:sldMk cId="2822421825" sldId="2147470846"/>
            <ac:cxnSpMk id="32" creationId="{7EB284C6-4B02-7495-B55D-B03D25555D30}"/>
          </ac:cxnSpMkLst>
        </pc:cxnChg>
        <pc:cxnChg chg="mod">
          <ac:chgData name="Mathias Vercauteren" userId="fa5be325-c4b1-412f-aabb-20c14464bfb7" providerId="ADAL" clId="{25C97D6E-73B0-4140-96CD-2BA9D853D87A}" dt="2024-09-30T13:38:11.371" v="30788" actId="208"/>
          <ac:cxnSpMkLst>
            <pc:docMk/>
            <pc:sldMk cId="2822421825" sldId="2147470846"/>
            <ac:cxnSpMk id="48" creationId="{E0C64BD3-3EB8-6453-209A-08889E23B2BF}"/>
          </ac:cxnSpMkLst>
        </pc:cxnChg>
        <pc:cxnChg chg="mod">
          <ac:chgData name="Mathias Vercauteren" userId="fa5be325-c4b1-412f-aabb-20c14464bfb7" providerId="ADAL" clId="{25C97D6E-73B0-4140-96CD-2BA9D853D87A}" dt="2024-09-30T13:38:11.371" v="30788" actId="208"/>
          <ac:cxnSpMkLst>
            <pc:docMk/>
            <pc:sldMk cId="2822421825" sldId="2147470846"/>
            <ac:cxnSpMk id="51" creationId="{5EEC78DA-F4DB-5EAD-D2E2-E9E7D7F7EE63}"/>
          </ac:cxnSpMkLst>
        </pc:cxnChg>
        <pc:cxnChg chg="mod">
          <ac:chgData name="Mathias Vercauteren" userId="fa5be325-c4b1-412f-aabb-20c14464bfb7" providerId="ADAL" clId="{25C97D6E-73B0-4140-96CD-2BA9D853D87A}" dt="2024-09-30T13:38:11.371" v="30788" actId="208"/>
          <ac:cxnSpMkLst>
            <pc:docMk/>
            <pc:sldMk cId="2822421825" sldId="2147470846"/>
            <ac:cxnSpMk id="55" creationId="{9F9C12F4-CA10-EA13-A96C-54DC8EA00337}"/>
          </ac:cxnSpMkLst>
        </pc:cxnChg>
        <pc:cxnChg chg="mod">
          <ac:chgData name="Mathias Vercauteren" userId="fa5be325-c4b1-412f-aabb-20c14464bfb7" providerId="ADAL" clId="{25C97D6E-73B0-4140-96CD-2BA9D853D87A}" dt="2024-09-30T13:38:11.371" v="30788" actId="208"/>
          <ac:cxnSpMkLst>
            <pc:docMk/>
            <pc:sldMk cId="2822421825" sldId="2147470846"/>
            <ac:cxnSpMk id="62" creationId="{3446DCCC-B747-48ED-88EA-AB74F6E1F22E}"/>
          </ac:cxnSpMkLst>
        </pc:cxnChg>
        <pc:cxnChg chg="mod">
          <ac:chgData name="Mathias Vercauteren" userId="fa5be325-c4b1-412f-aabb-20c14464bfb7" providerId="ADAL" clId="{25C97D6E-73B0-4140-96CD-2BA9D853D87A}" dt="2024-09-30T13:38:11.371" v="30788" actId="208"/>
          <ac:cxnSpMkLst>
            <pc:docMk/>
            <pc:sldMk cId="2822421825" sldId="2147470846"/>
            <ac:cxnSpMk id="116" creationId="{8A7AEB5F-398A-2864-78E6-FC6BE99C47FB}"/>
          </ac:cxnSpMkLst>
        </pc:cxnChg>
      </pc:sldChg>
      <pc:sldChg chg="modSp add del mod">
        <pc:chgData name="Mathias Vercauteren" userId="fa5be325-c4b1-412f-aabb-20c14464bfb7" providerId="ADAL" clId="{25C97D6E-73B0-4140-96CD-2BA9D853D87A}" dt="2024-09-30T13:38:19.188" v="30789" actId="47"/>
        <pc:sldMkLst>
          <pc:docMk/>
          <pc:sldMk cId="120486172" sldId="2147470847"/>
        </pc:sldMkLst>
        <pc:spChg chg="mod">
          <ac:chgData name="Mathias Vercauteren" userId="fa5be325-c4b1-412f-aabb-20c14464bfb7" providerId="ADAL" clId="{25C97D6E-73B0-4140-96CD-2BA9D853D87A}" dt="2024-09-30T13:37:36.354" v="30784" actId="207"/>
          <ac:spMkLst>
            <pc:docMk/>
            <pc:sldMk cId="120486172" sldId="2147470847"/>
            <ac:spMk id="16" creationId="{33221125-6D70-21C4-9AAA-FD61317E41BD}"/>
          </ac:spMkLst>
        </pc:spChg>
        <pc:cxnChg chg="mod">
          <ac:chgData name="Mathias Vercauteren" userId="fa5be325-c4b1-412f-aabb-20c14464bfb7" providerId="ADAL" clId="{25C97D6E-73B0-4140-96CD-2BA9D853D87A}" dt="2024-09-30T13:37:57.891" v="30787" actId="208"/>
          <ac:cxnSpMkLst>
            <pc:docMk/>
            <pc:sldMk cId="120486172" sldId="2147470847"/>
            <ac:cxnSpMk id="31" creationId="{D92A59D0-7C77-7B5B-C363-18393F76DD3E}"/>
          </ac:cxnSpMkLst>
        </pc:cxnChg>
      </pc:sldChg>
      <pc:sldChg chg="modSp add mod modTransition">
        <pc:chgData name="Mathias Vercauteren" userId="fa5be325-c4b1-412f-aabb-20c14464bfb7" providerId="ADAL" clId="{25C97D6E-73B0-4140-96CD-2BA9D853D87A}" dt="2024-10-02T17:13:14.143" v="41813"/>
        <pc:sldMkLst>
          <pc:docMk/>
          <pc:sldMk cId="4237020668" sldId="2147470847"/>
        </pc:sldMkLst>
        <pc:spChg chg="mod">
          <ac:chgData name="Mathias Vercauteren" userId="fa5be325-c4b1-412f-aabb-20c14464bfb7" providerId="ADAL" clId="{25C97D6E-73B0-4140-96CD-2BA9D853D87A}" dt="2024-09-30T13:55:07.067" v="31031" actId="6549"/>
          <ac:spMkLst>
            <pc:docMk/>
            <pc:sldMk cId="4237020668" sldId="2147470847"/>
            <ac:spMk id="2" creationId="{C8A5EBF4-6C0B-E82E-DCF7-55720A2C10FD}"/>
          </ac:spMkLst>
        </pc:spChg>
        <pc:spChg chg="mod">
          <ac:chgData name="Mathias Vercauteren" userId="fa5be325-c4b1-412f-aabb-20c14464bfb7" providerId="ADAL" clId="{25C97D6E-73B0-4140-96CD-2BA9D853D87A}" dt="2024-09-30T13:54:43.321" v="31012" actId="20577"/>
          <ac:spMkLst>
            <pc:docMk/>
            <pc:sldMk cId="4237020668" sldId="2147470847"/>
            <ac:spMk id="3" creationId="{B7DCDBBB-F45C-23AA-5086-613C3D5BC501}"/>
          </ac:spMkLst>
        </pc:spChg>
        <pc:spChg chg="mod">
          <ac:chgData name="Mathias Vercauteren" userId="fa5be325-c4b1-412f-aabb-20c14464bfb7" providerId="ADAL" clId="{25C97D6E-73B0-4140-96CD-2BA9D853D87A}" dt="2024-09-30T13:52:07.448" v="30877" actId="20577"/>
          <ac:spMkLst>
            <pc:docMk/>
            <pc:sldMk cId="4237020668" sldId="2147470847"/>
            <ac:spMk id="11" creationId="{5797B189-DC6D-F7F5-3562-7C02BEBA4C56}"/>
          </ac:spMkLst>
        </pc:spChg>
        <pc:spChg chg="mod">
          <ac:chgData name="Mathias Vercauteren" userId="fa5be325-c4b1-412f-aabb-20c14464bfb7" providerId="ADAL" clId="{25C97D6E-73B0-4140-96CD-2BA9D853D87A}" dt="2024-09-30T13:54:16.069" v="30989" actId="20577"/>
          <ac:spMkLst>
            <pc:docMk/>
            <pc:sldMk cId="4237020668" sldId="2147470847"/>
            <ac:spMk id="13" creationId="{6BE33020-A496-EE1A-83C3-4C72E2306D5B}"/>
          </ac:spMkLst>
        </pc:spChg>
        <pc:spChg chg="mod">
          <ac:chgData name="Mathias Vercauteren" userId="fa5be325-c4b1-412f-aabb-20c14464bfb7" providerId="ADAL" clId="{25C97D6E-73B0-4140-96CD-2BA9D853D87A}" dt="2024-09-30T13:51:19.357" v="30823" actId="20577"/>
          <ac:spMkLst>
            <pc:docMk/>
            <pc:sldMk cId="4237020668" sldId="2147470847"/>
            <ac:spMk id="14" creationId="{FD475C88-2280-2532-79EF-F5E9B7920C3A}"/>
          </ac:spMkLst>
        </pc:spChg>
        <pc:spChg chg="mod">
          <ac:chgData name="Mathias Vercauteren" userId="fa5be325-c4b1-412f-aabb-20c14464bfb7" providerId="ADAL" clId="{25C97D6E-73B0-4140-96CD-2BA9D853D87A}" dt="2024-10-01T10:20:31.200" v="34639" actId="20577"/>
          <ac:spMkLst>
            <pc:docMk/>
            <pc:sldMk cId="4237020668" sldId="2147470847"/>
            <ac:spMk id="19" creationId="{36FB0741-CB26-B133-FEFC-24D866908354}"/>
          </ac:spMkLst>
        </pc:spChg>
        <pc:grpChg chg="mod">
          <ac:chgData name="Mathias Vercauteren" userId="fa5be325-c4b1-412f-aabb-20c14464bfb7" providerId="ADAL" clId="{25C97D6E-73B0-4140-96CD-2BA9D853D87A}" dt="2024-09-30T13:53:47.609" v="30915" actId="1036"/>
          <ac:grpSpMkLst>
            <pc:docMk/>
            <pc:sldMk cId="4237020668" sldId="2147470847"/>
            <ac:grpSpMk id="12" creationId="{07637DED-A8BE-5BEE-3073-CD9D59DF0AB1}"/>
          </ac:grpSpMkLst>
        </pc:grpChg>
      </pc:sldChg>
      <pc:sldChg chg="delSp modSp add mod modTransition">
        <pc:chgData name="Mathias Vercauteren" userId="fa5be325-c4b1-412f-aabb-20c14464bfb7" providerId="ADAL" clId="{25C97D6E-73B0-4140-96CD-2BA9D853D87A}" dt="2024-10-02T17:13:14.143" v="41813"/>
        <pc:sldMkLst>
          <pc:docMk/>
          <pc:sldMk cId="726101911" sldId="2147470848"/>
        </pc:sldMkLst>
        <pc:spChg chg="mod">
          <ac:chgData name="Mathias Vercauteren" userId="fa5be325-c4b1-412f-aabb-20c14464bfb7" providerId="ADAL" clId="{25C97D6E-73B0-4140-96CD-2BA9D853D87A}" dt="2024-09-30T13:55:02.800" v="31030"/>
          <ac:spMkLst>
            <pc:docMk/>
            <pc:sldMk cId="726101911" sldId="2147470848"/>
            <ac:spMk id="2" creationId="{C8A5EBF4-6C0B-E82E-DCF7-55720A2C10FD}"/>
          </ac:spMkLst>
        </pc:spChg>
        <pc:spChg chg="del">
          <ac:chgData name="Mathias Vercauteren" userId="fa5be325-c4b1-412f-aabb-20c14464bfb7" providerId="ADAL" clId="{25C97D6E-73B0-4140-96CD-2BA9D853D87A}" dt="2024-09-30T13:54:28.843" v="30992" actId="478"/>
          <ac:spMkLst>
            <pc:docMk/>
            <pc:sldMk cId="726101911" sldId="2147470848"/>
            <ac:spMk id="6" creationId="{1854F6CD-49D2-94F0-5B48-A8E3CBFB0239}"/>
          </ac:spMkLst>
        </pc:spChg>
        <pc:spChg chg="del">
          <ac:chgData name="Mathias Vercauteren" userId="fa5be325-c4b1-412f-aabb-20c14464bfb7" providerId="ADAL" clId="{25C97D6E-73B0-4140-96CD-2BA9D853D87A}" dt="2024-09-30T13:54:28.324" v="30991" actId="478"/>
          <ac:spMkLst>
            <pc:docMk/>
            <pc:sldMk cId="726101911" sldId="2147470848"/>
            <ac:spMk id="7" creationId="{7BB28655-F895-8310-388A-9B17EDBC4798}"/>
          </ac:spMkLst>
        </pc:spChg>
        <pc:spChg chg="mod">
          <ac:chgData name="Mathias Vercauteren" userId="fa5be325-c4b1-412f-aabb-20c14464bfb7" providerId="ADAL" clId="{25C97D6E-73B0-4140-96CD-2BA9D853D87A}" dt="2024-10-01T10:20:24.960" v="34637" actId="20577"/>
          <ac:spMkLst>
            <pc:docMk/>
            <pc:sldMk cId="726101911" sldId="2147470848"/>
            <ac:spMk id="11" creationId="{0B82FA1D-08B5-AA1D-FEAF-85C1530B8916}"/>
          </ac:spMkLst>
        </pc:spChg>
        <pc:spChg chg="mod">
          <ac:chgData name="Mathias Vercauteren" userId="fa5be325-c4b1-412f-aabb-20c14464bfb7" providerId="ADAL" clId="{25C97D6E-73B0-4140-96CD-2BA9D853D87A}" dt="2024-09-30T13:54:34.572" v="31011" actId="20577"/>
          <ac:spMkLst>
            <pc:docMk/>
            <pc:sldMk cId="726101911" sldId="2147470848"/>
            <ac:spMk id="13" creationId="{51325468-819C-68B6-C716-186F2C1FB0E7}"/>
          </ac:spMkLst>
        </pc:spChg>
        <pc:spChg chg="mod">
          <ac:chgData name="Mathias Vercauteren" userId="fa5be325-c4b1-412f-aabb-20c14464bfb7" providerId="ADAL" clId="{25C97D6E-73B0-4140-96CD-2BA9D853D87A}" dt="2024-09-30T13:54:48.533" v="31022" actId="20577"/>
          <ac:spMkLst>
            <pc:docMk/>
            <pc:sldMk cId="726101911" sldId="2147470848"/>
            <ac:spMk id="14" creationId="{05E694FF-F10B-97B9-6314-04359950B0E4}"/>
          </ac:spMkLst>
        </pc:spChg>
        <pc:spChg chg="del">
          <ac:chgData name="Mathias Vercauteren" userId="fa5be325-c4b1-412f-aabb-20c14464bfb7" providerId="ADAL" clId="{25C97D6E-73B0-4140-96CD-2BA9D853D87A}" dt="2024-09-30T13:54:27.905" v="30990" actId="478"/>
          <ac:spMkLst>
            <pc:docMk/>
            <pc:sldMk cId="726101911" sldId="2147470848"/>
            <ac:spMk id="15" creationId="{400CBB89-013E-E262-53F1-07E584AB1940}"/>
          </ac:spMkLst>
        </pc:spChg>
        <pc:spChg chg="del">
          <ac:chgData name="Mathias Vercauteren" userId="fa5be325-c4b1-412f-aabb-20c14464bfb7" providerId="ADAL" clId="{25C97D6E-73B0-4140-96CD-2BA9D853D87A}" dt="2024-09-30T13:54:27.905" v="30990" actId="478"/>
          <ac:spMkLst>
            <pc:docMk/>
            <pc:sldMk cId="726101911" sldId="2147470848"/>
            <ac:spMk id="16" creationId="{483D1BCA-0FE8-6DEA-D08E-42D698F4232C}"/>
          </ac:spMkLst>
        </pc:spChg>
        <pc:spChg chg="mod">
          <ac:chgData name="Mathias Vercauteren" userId="fa5be325-c4b1-412f-aabb-20c14464bfb7" providerId="ADAL" clId="{25C97D6E-73B0-4140-96CD-2BA9D853D87A}" dt="2024-09-30T14:09:05.033" v="31090" actId="20577"/>
          <ac:spMkLst>
            <pc:docMk/>
            <pc:sldMk cId="726101911" sldId="2147470848"/>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1045856739" sldId="2147470849"/>
        </pc:sldMkLst>
        <pc:spChg chg="mod">
          <ac:chgData name="Mathias Vercauteren" userId="fa5be325-c4b1-412f-aabb-20c14464bfb7" providerId="ADAL" clId="{25C97D6E-73B0-4140-96CD-2BA9D853D87A}" dt="2024-09-30T13:59:55.522" v="31061" actId="20577"/>
          <ac:spMkLst>
            <pc:docMk/>
            <pc:sldMk cId="1045856739" sldId="2147470849"/>
            <ac:spMk id="2" creationId="{C8A5EBF4-6C0B-E82E-DCF7-55720A2C10FD}"/>
          </ac:spMkLst>
        </pc:spChg>
        <pc:spChg chg="mod">
          <ac:chgData name="Mathias Vercauteren" userId="fa5be325-c4b1-412f-aabb-20c14464bfb7" providerId="ADAL" clId="{25C97D6E-73B0-4140-96CD-2BA9D853D87A}" dt="2024-09-30T14:00:00.804" v="31062" actId="20577"/>
          <ac:spMkLst>
            <pc:docMk/>
            <pc:sldMk cId="1045856739" sldId="2147470849"/>
            <ac:spMk id="7" creationId="{C1343108-129F-BE5E-B30F-AAF3B417A8B5}"/>
          </ac:spMkLst>
        </pc:spChg>
        <pc:spChg chg="mod">
          <ac:chgData name="Mathias Vercauteren" userId="fa5be325-c4b1-412f-aabb-20c14464bfb7" providerId="ADAL" clId="{25C97D6E-73B0-4140-96CD-2BA9D853D87A}" dt="2024-09-30T14:00:07.822" v="31064" actId="20577"/>
          <ac:spMkLst>
            <pc:docMk/>
            <pc:sldMk cId="1045856739" sldId="2147470849"/>
            <ac:spMk id="9" creationId="{7B6AEFAF-A56B-6ACD-F31C-66149F5BA3F4}"/>
          </ac:spMkLst>
        </pc:spChg>
        <pc:spChg chg="mod">
          <ac:chgData name="Mathias Vercauteren" userId="fa5be325-c4b1-412f-aabb-20c14464bfb7" providerId="ADAL" clId="{25C97D6E-73B0-4140-96CD-2BA9D853D87A}" dt="2024-09-30T17:44:44.455" v="33792" actId="20577"/>
          <ac:spMkLst>
            <pc:docMk/>
            <pc:sldMk cId="1045856739" sldId="2147470849"/>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544044775" sldId="2147470850"/>
        </pc:sldMkLst>
        <pc:spChg chg="mod">
          <ac:chgData name="Mathias Vercauteren" userId="fa5be325-c4b1-412f-aabb-20c14464bfb7" providerId="ADAL" clId="{25C97D6E-73B0-4140-96CD-2BA9D853D87A}" dt="2024-09-30T14:00:49.896" v="31067" actId="207"/>
          <ac:spMkLst>
            <pc:docMk/>
            <pc:sldMk cId="1544044775" sldId="2147470850"/>
            <ac:spMk id="11" creationId="{AB62074C-1E74-9D61-2D01-3F0C7BBFE769}"/>
          </ac:spMkLst>
        </pc:spChg>
        <pc:spChg chg="mod">
          <ac:chgData name="Mathias Vercauteren" userId="fa5be325-c4b1-412f-aabb-20c14464bfb7" providerId="ADAL" clId="{25C97D6E-73B0-4140-96CD-2BA9D853D87A}" dt="2024-09-30T14:01:04.099" v="31070" actId="207"/>
          <ac:spMkLst>
            <pc:docMk/>
            <pc:sldMk cId="1544044775" sldId="2147470850"/>
            <ac:spMk id="12" creationId="{83E212AC-47E9-57F0-A32C-37D92E9281D8}"/>
          </ac:spMkLst>
        </pc:spChg>
        <pc:spChg chg="add mod">
          <ac:chgData name="Mathias Vercauteren" userId="fa5be325-c4b1-412f-aabb-20c14464bfb7" providerId="ADAL" clId="{25C97D6E-73B0-4140-96CD-2BA9D853D87A}" dt="2024-09-30T14:01:21.187" v="31075" actId="2711"/>
          <ac:spMkLst>
            <pc:docMk/>
            <pc:sldMk cId="1544044775" sldId="2147470850"/>
            <ac:spMk id="13" creationId="{7E8FCD72-3BA4-7881-528F-BFD3B08145D7}"/>
          </ac:spMkLst>
        </pc:spChg>
        <pc:spChg chg="add mod">
          <ac:chgData name="Mathias Vercauteren" userId="fa5be325-c4b1-412f-aabb-20c14464bfb7" providerId="ADAL" clId="{25C97D6E-73B0-4140-96CD-2BA9D853D87A}" dt="2024-09-30T14:01:21.187" v="31075" actId="2711"/>
          <ac:spMkLst>
            <pc:docMk/>
            <pc:sldMk cId="1544044775" sldId="2147470850"/>
            <ac:spMk id="15" creationId="{629FBCBE-A7A4-C193-C0BF-59E1AE147FC7}"/>
          </ac:spMkLst>
        </pc:spChg>
        <pc:spChg chg="del">
          <ac:chgData name="Mathias Vercauteren" userId="fa5be325-c4b1-412f-aabb-20c14464bfb7" providerId="ADAL" clId="{25C97D6E-73B0-4140-96CD-2BA9D853D87A}" dt="2024-09-30T14:01:18.803" v="31073" actId="478"/>
          <ac:spMkLst>
            <pc:docMk/>
            <pc:sldMk cId="1544044775" sldId="2147470850"/>
            <ac:spMk id="17" creationId="{E27B0E0A-F484-A83A-F9A3-897DE37D0DE1}"/>
          </ac:spMkLst>
        </pc:spChg>
        <pc:spChg chg="mod">
          <ac:chgData name="Mathias Vercauteren" userId="fa5be325-c4b1-412f-aabb-20c14464bfb7" providerId="ADAL" clId="{25C97D6E-73B0-4140-96CD-2BA9D853D87A}" dt="2024-09-30T14:01:21.187" v="31075" actId="2711"/>
          <ac:spMkLst>
            <pc:docMk/>
            <pc:sldMk cId="1544044775" sldId="2147470850"/>
            <ac:spMk id="20" creationId="{38E0644A-3895-1C6D-AA68-E5E33030807D}"/>
          </ac:spMkLst>
        </pc:spChg>
        <pc:spChg chg="add del mod">
          <ac:chgData name="Mathias Vercauteren" userId="fa5be325-c4b1-412f-aabb-20c14464bfb7" providerId="ADAL" clId="{25C97D6E-73B0-4140-96CD-2BA9D853D87A}" dt="2024-09-30T17:24:06.129" v="33518" actId="478"/>
          <ac:spMkLst>
            <pc:docMk/>
            <pc:sldMk cId="1544044775" sldId="2147470850"/>
            <ac:spMk id="22" creationId="{FDDBB597-A777-E764-427C-0242F558060C}"/>
          </ac:spMkLst>
        </pc:spChg>
        <pc:spChg chg="add del mod">
          <ac:chgData name="Mathias Vercauteren" userId="fa5be325-c4b1-412f-aabb-20c14464bfb7" providerId="ADAL" clId="{25C97D6E-73B0-4140-96CD-2BA9D853D87A}" dt="2024-09-30T17:24:06.667" v="33519" actId="478"/>
          <ac:spMkLst>
            <pc:docMk/>
            <pc:sldMk cId="1544044775" sldId="2147470850"/>
            <ac:spMk id="23" creationId="{38FE2E66-4FB4-44EA-6223-DAB1625DEC86}"/>
          </ac:spMkLst>
        </pc:spChg>
        <pc:spChg chg="add del mod">
          <ac:chgData name="Mathias Vercauteren" userId="fa5be325-c4b1-412f-aabb-20c14464bfb7" providerId="ADAL" clId="{25C97D6E-73B0-4140-96CD-2BA9D853D87A}" dt="2024-09-30T17:25:55.118" v="33541" actId="478"/>
          <ac:spMkLst>
            <pc:docMk/>
            <pc:sldMk cId="1544044775" sldId="2147470850"/>
            <ac:spMk id="24" creationId="{41BA286D-9FCA-64BC-E543-0F24DBC8D9D7}"/>
          </ac:spMkLst>
        </pc:spChg>
        <pc:grpChg chg="add mod">
          <ac:chgData name="Mathias Vercauteren" userId="fa5be325-c4b1-412f-aabb-20c14464bfb7" providerId="ADAL" clId="{25C97D6E-73B0-4140-96CD-2BA9D853D87A}" dt="2024-09-30T14:01:19.746" v="31074"/>
          <ac:grpSpMkLst>
            <pc:docMk/>
            <pc:sldMk cId="1544044775" sldId="2147470850"/>
            <ac:grpSpMk id="16" creationId="{C2170FEA-AEA1-56D5-46D7-466D0ADDF72D}"/>
          </ac:grpSpMkLst>
        </pc:grpChg>
        <pc:picChg chg="add mod">
          <ac:chgData name="Mathias Vercauteren" userId="fa5be325-c4b1-412f-aabb-20c14464bfb7" providerId="ADAL" clId="{25C97D6E-73B0-4140-96CD-2BA9D853D87A}" dt="2024-09-30T14:01:19.746" v="31074"/>
          <ac:picMkLst>
            <pc:docMk/>
            <pc:sldMk cId="1544044775" sldId="2147470850"/>
            <ac:picMk id="14" creationId="{360C5B26-79DD-8100-D2D5-C2CC89408FAB}"/>
          </ac:picMkLst>
        </pc:picChg>
        <pc:picChg chg="mod">
          <ac:chgData name="Mathias Vercauteren" userId="fa5be325-c4b1-412f-aabb-20c14464bfb7" providerId="ADAL" clId="{25C97D6E-73B0-4140-96CD-2BA9D853D87A}" dt="2024-09-30T14:01:19.746" v="31074"/>
          <ac:picMkLst>
            <pc:docMk/>
            <pc:sldMk cId="1544044775" sldId="2147470850"/>
            <ac:picMk id="21" creationId="{DD740278-6128-D0AA-04CE-BCCA29834468}"/>
          </ac:picMkLst>
        </pc:picChg>
      </pc:sldChg>
      <pc:sldChg chg="modSp add mod modTransition">
        <pc:chgData name="Mathias Vercauteren" userId="fa5be325-c4b1-412f-aabb-20c14464bfb7" providerId="ADAL" clId="{25C97D6E-73B0-4140-96CD-2BA9D853D87A}" dt="2024-10-02T17:13:14.143" v="41813"/>
        <pc:sldMkLst>
          <pc:docMk/>
          <pc:sldMk cId="542364503" sldId="2147470851"/>
        </pc:sldMkLst>
        <pc:spChg chg="mod">
          <ac:chgData name="Mathias Vercauteren" userId="fa5be325-c4b1-412f-aabb-20c14464bfb7" providerId="ADAL" clId="{25C97D6E-73B0-4140-96CD-2BA9D853D87A}" dt="2024-09-30T17:27:30.516" v="33584" actId="20577"/>
          <ac:spMkLst>
            <pc:docMk/>
            <pc:sldMk cId="542364503" sldId="2147470851"/>
            <ac:spMk id="17" creationId="{E27B0E0A-F484-A83A-F9A3-897DE37D0DE1}"/>
          </ac:spMkLst>
        </pc:spChg>
        <pc:spChg chg="mod">
          <ac:chgData name="Mathias Vercauteren" userId="fa5be325-c4b1-412f-aabb-20c14464bfb7" providerId="ADAL" clId="{25C97D6E-73B0-4140-96CD-2BA9D853D87A}" dt="2024-09-30T14:01:06.236" v="31071" actId="207"/>
          <ac:spMkLst>
            <pc:docMk/>
            <pc:sldMk cId="542364503" sldId="2147470851"/>
            <ac:spMk id="18" creationId="{E4B352E5-7095-E9FB-281F-C89CFB72FDF0}"/>
          </ac:spMkLst>
        </pc:spChg>
      </pc:sldChg>
      <pc:sldChg chg="addSp delSp modSp add mod modTransition delAnim modAnim">
        <pc:chgData name="Mathias Vercauteren" userId="fa5be325-c4b1-412f-aabb-20c14464bfb7" providerId="ADAL" clId="{25C97D6E-73B0-4140-96CD-2BA9D853D87A}" dt="2024-10-02T17:13:14.143" v="41813"/>
        <pc:sldMkLst>
          <pc:docMk/>
          <pc:sldMk cId="1520093103" sldId="2147470852"/>
        </pc:sldMkLst>
        <pc:spChg chg="add mod">
          <ac:chgData name="Mathias Vercauteren" userId="fa5be325-c4b1-412f-aabb-20c14464bfb7" providerId="ADAL" clId="{25C97D6E-73B0-4140-96CD-2BA9D853D87A}" dt="2024-09-30T17:22:13.441" v="33471" actId="20577"/>
          <ac:spMkLst>
            <pc:docMk/>
            <pc:sldMk cId="1520093103" sldId="2147470852"/>
            <ac:spMk id="13" creationId="{8D249F12-7962-9A4F-543E-94F63C7326AA}"/>
          </ac:spMkLst>
        </pc:spChg>
        <pc:spChg chg="add mod">
          <ac:chgData name="Mathias Vercauteren" userId="fa5be325-c4b1-412f-aabb-20c14464bfb7" providerId="ADAL" clId="{25C97D6E-73B0-4140-96CD-2BA9D853D87A}" dt="2024-09-30T17:13:24.093" v="33452"/>
          <ac:spMkLst>
            <pc:docMk/>
            <pc:sldMk cId="1520093103" sldId="2147470852"/>
            <ac:spMk id="14" creationId="{7F0B6351-5374-E810-929A-0E79407ED05B}"/>
          </ac:spMkLst>
        </pc:spChg>
        <pc:spChg chg="add mod">
          <ac:chgData name="Mathias Vercauteren" userId="fa5be325-c4b1-412f-aabb-20c14464bfb7" providerId="ADAL" clId="{25C97D6E-73B0-4140-96CD-2BA9D853D87A}" dt="2024-09-30T17:22:01.422" v="33468" actId="115"/>
          <ac:spMkLst>
            <pc:docMk/>
            <pc:sldMk cId="1520093103" sldId="2147470852"/>
            <ac:spMk id="15" creationId="{A1DF3F95-7E29-7223-4A26-F1DDB819E1DD}"/>
          </ac:spMkLst>
        </pc:spChg>
        <pc:spChg chg="add del mod">
          <ac:chgData name="Mathias Vercauteren" userId="fa5be325-c4b1-412f-aabb-20c14464bfb7" providerId="ADAL" clId="{25C97D6E-73B0-4140-96CD-2BA9D853D87A}" dt="2024-09-30T17:21:23.890" v="33461" actId="478"/>
          <ac:spMkLst>
            <pc:docMk/>
            <pc:sldMk cId="1520093103" sldId="2147470852"/>
            <ac:spMk id="16" creationId="{D7A2666A-E8FC-D07E-D279-F951EDEA3592}"/>
          </ac:spMkLst>
        </pc:spChg>
        <pc:spChg chg="del">
          <ac:chgData name="Mathias Vercauteren" userId="fa5be325-c4b1-412f-aabb-20c14464bfb7" providerId="ADAL" clId="{25C97D6E-73B0-4140-96CD-2BA9D853D87A}" dt="2024-09-30T17:12:56.114" v="33449" actId="478"/>
          <ac:spMkLst>
            <pc:docMk/>
            <pc:sldMk cId="1520093103" sldId="2147470852"/>
            <ac:spMk id="17" creationId="{E27B0E0A-F484-A83A-F9A3-897DE37D0DE1}"/>
          </ac:spMkLst>
        </pc:spChg>
        <pc:spChg chg="mod">
          <ac:chgData name="Mathias Vercauteren" userId="fa5be325-c4b1-412f-aabb-20c14464bfb7" providerId="ADAL" clId="{25C97D6E-73B0-4140-96CD-2BA9D853D87A}" dt="2024-09-30T14:01:08.630" v="31072" actId="207"/>
          <ac:spMkLst>
            <pc:docMk/>
            <pc:sldMk cId="1520093103" sldId="2147470852"/>
            <ac:spMk id="19" creationId="{2F91A056-A17A-2799-101A-9A3A706300CC}"/>
          </ac:spMkLst>
        </pc:spChg>
        <pc:spChg chg="add mod">
          <ac:chgData name="Mathias Vercauteren" userId="fa5be325-c4b1-412f-aabb-20c14464bfb7" providerId="ADAL" clId="{25C97D6E-73B0-4140-96CD-2BA9D853D87A}" dt="2024-09-30T17:20:04.337" v="33460" actId="404"/>
          <ac:spMkLst>
            <pc:docMk/>
            <pc:sldMk cId="1520093103" sldId="2147470852"/>
            <ac:spMk id="20" creationId="{97B004C1-0467-46A5-951F-0BE14248C6FD}"/>
          </ac:spMkLst>
        </pc:spChg>
        <pc:spChg chg="add mod">
          <ac:chgData name="Mathias Vercauteren" userId="fa5be325-c4b1-412f-aabb-20c14464bfb7" providerId="ADAL" clId="{25C97D6E-73B0-4140-96CD-2BA9D853D87A}" dt="2024-09-30T17:20:04.337" v="33460" actId="404"/>
          <ac:spMkLst>
            <pc:docMk/>
            <pc:sldMk cId="1520093103" sldId="2147470852"/>
            <ac:spMk id="21" creationId="{23CD9B74-D72A-424E-3684-A58F6768880F}"/>
          </ac:spMkLst>
        </pc:spChg>
        <pc:spChg chg="add del mod">
          <ac:chgData name="Mathias Vercauteren" userId="fa5be325-c4b1-412f-aabb-20c14464bfb7" providerId="ADAL" clId="{25C97D6E-73B0-4140-96CD-2BA9D853D87A}" dt="2024-09-30T17:21:23.890" v="33461" actId="478"/>
          <ac:spMkLst>
            <pc:docMk/>
            <pc:sldMk cId="1520093103" sldId="2147470852"/>
            <ac:spMk id="22" creationId="{903C99A8-ECAE-539D-629E-9395885E5AD7}"/>
          </ac:spMkLst>
        </pc:spChg>
        <pc:spChg chg="add del mod">
          <ac:chgData name="Mathias Vercauteren" userId="fa5be325-c4b1-412f-aabb-20c14464bfb7" providerId="ADAL" clId="{25C97D6E-73B0-4140-96CD-2BA9D853D87A}" dt="2024-09-30T17:21:23.890" v="33461" actId="478"/>
          <ac:spMkLst>
            <pc:docMk/>
            <pc:sldMk cId="1520093103" sldId="2147470852"/>
            <ac:spMk id="23" creationId="{97C9B1BF-CC49-E233-960F-D9327468CC32}"/>
          </ac:spMkLst>
        </pc:spChg>
        <pc:spChg chg="add mod">
          <ac:chgData name="Mathias Vercauteren" userId="fa5be325-c4b1-412f-aabb-20c14464bfb7" providerId="ADAL" clId="{25C97D6E-73B0-4140-96CD-2BA9D853D87A}" dt="2024-09-30T17:20:04.337" v="33460" actId="404"/>
          <ac:spMkLst>
            <pc:docMk/>
            <pc:sldMk cId="1520093103" sldId="2147470852"/>
            <ac:spMk id="24" creationId="{FE3FC7E2-1101-32B8-A968-90BCD7E5418F}"/>
          </ac:spMkLst>
        </pc:spChg>
        <pc:spChg chg="add mod">
          <ac:chgData name="Mathias Vercauteren" userId="fa5be325-c4b1-412f-aabb-20c14464bfb7" providerId="ADAL" clId="{25C97D6E-73B0-4140-96CD-2BA9D853D87A}" dt="2024-09-30T17:20:04.337" v="33460" actId="404"/>
          <ac:spMkLst>
            <pc:docMk/>
            <pc:sldMk cId="1520093103" sldId="2147470852"/>
            <ac:spMk id="25" creationId="{24C0D92D-ABF3-2456-7692-507787073CBE}"/>
          </ac:spMkLst>
        </pc:spChg>
      </pc:sldChg>
      <pc:sldChg chg="addSp delSp modSp new del mod">
        <pc:chgData name="Mathias Vercauteren" userId="fa5be325-c4b1-412f-aabb-20c14464bfb7" providerId="ADAL" clId="{25C97D6E-73B0-4140-96CD-2BA9D853D87A}" dt="2024-09-30T14:52:16.698" v="31742" actId="2696"/>
        <pc:sldMkLst>
          <pc:docMk/>
          <pc:sldMk cId="1166700652" sldId="2147470853"/>
        </pc:sldMkLst>
        <pc:spChg chg="del">
          <ac:chgData name="Mathias Vercauteren" userId="fa5be325-c4b1-412f-aabb-20c14464bfb7" providerId="ADAL" clId="{25C97D6E-73B0-4140-96CD-2BA9D853D87A}" dt="2024-09-30T14:22:01.478" v="31238" actId="478"/>
          <ac:spMkLst>
            <pc:docMk/>
            <pc:sldMk cId="1166700652" sldId="2147470853"/>
            <ac:spMk id="2" creationId="{6F58870F-7373-0AB2-2A01-FA3CBA5DF208}"/>
          </ac:spMkLst>
        </pc:spChg>
        <pc:spChg chg="del">
          <ac:chgData name="Mathias Vercauteren" userId="fa5be325-c4b1-412f-aabb-20c14464bfb7" providerId="ADAL" clId="{25C97D6E-73B0-4140-96CD-2BA9D853D87A}" dt="2024-09-30T14:22:00.968" v="31237" actId="478"/>
          <ac:spMkLst>
            <pc:docMk/>
            <pc:sldMk cId="1166700652" sldId="2147470853"/>
            <ac:spMk id="3" creationId="{FEAF2F5D-FDD2-7C63-8AA8-7707FAA03B33}"/>
          </ac:spMkLst>
        </pc:spChg>
        <pc:spChg chg="add mod">
          <ac:chgData name="Mathias Vercauteren" userId="fa5be325-c4b1-412f-aabb-20c14464bfb7" providerId="ADAL" clId="{25C97D6E-73B0-4140-96CD-2BA9D853D87A}" dt="2024-09-30T14:31:21.059" v="31440" actId="1036"/>
          <ac:spMkLst>
            <pc:docMk/>
            <pc:sldMk cId="1166700652" sldId="2147470853"/>
            <ac:spMk id="6" creationId="{B581E2B9-435C-EF9D-7F49-AF43618351D7}"/>
          </ac:spMkLst>
        </pc:spChg>
        <pc:spChg chg="add mod">
          <ac:chgData name="Mathias Vercauteren" userId="fa5be325-c4b1-412f-aabb-20c14464bfb7" providerId="ADAL" clId="{25C97D6E-73B0-4140-96CD-2BA9D853D87A}" dt="2024-09-30T14:41:36.918" v="31566" actId="1076"/>
          <ac:spMkLst>
            <pc:docMk/>
            <pc:sldMk cId="1166700652" sldId="2147470853"/>
            <ac:spMk id="7" creationId="{7405E78A-A543-F22C-111B-3DE35E48A787}"/>
          </ac:spMkLst>
        </pc:spChg>
        <pc:spChg chg="add mod">
          <ac:chgData name="Mathias Vercauteren" userId="fa5be325-c4b1-412f-aabb-20c14464bfb7" providerId="ADAL" clId="{25C97D6E-73B0-4140-96CD-2BA9D853D87A}" dt="2024-09-30T14:31:21.059" v="31440" actId="1036"/>
          <ac:spMkLst>
            <pc:docMk/>
            <pc:sldMk cId="1166700652" sldId="2147470853"/>
            <ac:spMk id="8" creationId="{6F929EAC-3C68-1A28-0DE5-9FC0C219C2D9}"/>
          </ac:spMkLst>
        </pc:spChg>
        <pc:spChg chg="add mod">
          <ac:chgData name="Mathias Vercauteren" userId="fa5be325-c4b1-412f-aabb-20c14464bfb7" providerId="ADAL" clId="{25C97D6E-73B0-4140-96CD-2BA9D853D87A}" dt="2024-09-30T14:32:04.702" v="31466" actId="1076"/>
          <ac:spMkLst>
            <pc:docMk/>
            <pc:sldMk cId="1166700652" sldId="2147470853"/>
            <ac:spMk id="9" creationId="{65E9CCE9-819E-3BD3-DBE1-259C1E6E37A2}"/>
          </ac:spMkLst>
        </pc:spChg>
        <pc:spChg chg="add del mod">
          <ac:chgData name="Mathias Vercauteren" userId="fa5be325-c4b1-412f-aabb-20c14464bfb7" providerId="ADAL" clId="{25C97D6E-73B0-4140-96CD-2BA9D853D87A}" dt="2024-09-30T14:27:08.200" v="31254" actId="478"/>
          <ac:spMkLst>
            <pc:docMk/>
            <pc:sldMk cId="1166700652" sldId="2147470853"/>
            <ac:spMk id="10" creationId="{B16C8E2B-3C8B-6EB1-4C9E-4416452F7E17}"/>
          </ac:spMkLst>
        </pc:spChg>
        <pc:spChg chg="add mod">
          <ac:chgData name="Mathias Vercauteren" userId="fa5be325-c4b1-412f-aabb-20c14464bfb7" providerId="ADAL" clId="{25C97D6E-73B0-4140-96CD-2BA9D853D87A}" dt="2024-09-30T14:43:36.865" v="31631" actId="1076"/>
          <ac:spMkLst>
            <pc:docMk/>
            <pc:sldMk cId="1166700652" sldId="2147470853"/>
            <ac:spMk id="11" creationId="{85877708-3F62-783F-4846-732F9A847971}"/>
          </ac:spMkLst>
        </pc:spChg>
        <pc:spChg chg="add mod">
          <ac:chgData name="Mathias Vercauteren" userId="fa5be325-c4b1-412f-aabb-20c14464bfb7" providerId="ADAL" clId="{25C97D6E-73B0-4140-96CD-2BA9D853D87A}" dt="2024-09-30T14:32:03.519" v="31465" actId="1076"/>
          <ac:spMkLst>
            <pc:docMk/>
            <pc:sldMk cId="1166700652" sldId="2147470853"/>
            <ac:spMk id="12" creationId="{5EFBE5F5-E7C0-4915-C300-E4EF7424641B}"/>
          </ac:spMkLst>
        </pc:spChg>
        <pc:spChg chg="add mod">
          <ac:chgData name="Mathias Vercauteren" userId="fa5be325-c4b1-412f-aabb-20c14464bfb7" providerId="ADAL" clId="{25C97D6E-73B0-4140-96CD-2BA9D853D87A}" dt="2024-09-30T14:41:39.847" v="31567" actId="1076"/>
          <ac:spMkLst>
            <pc:docMk/>
            <pc:sldMk cId="1166700652" sldId="2147470853"/>
            <ac:spMk id="13" creationId="{8F4644A1-4591-F329-D28B-7EF71BCF5B2D}"/>
          </ac:spMkLst>
        </pc:spChg>
        <pc:spChg chg="add mod">
          <ac:chgData name="Mathias Vercauteren" userId="fa5be325-c4b1-412f-aabb-20c14464bfb7" providerId="ADAL" clId="{25C97D6E-73B0-4140-96CD-2BA9D853D87A}" dt="2024-09-30T14:51:02.962" v="31722" actId="1076"/>
          <ac:spMkLst>
            <pc:docMk/>
            <pc:sldMk cId="1166700652" sldId="2147470853"/>
            <ac:spMk id="23" creationId="{A9F1DA92-15A8-09D1-621B-E2AA9FE5D0B8}"/>
          </ac:spMkLst>
        </pc:spChg>
        <pc:spChg chg="add mod">
          <ac:chgData name="Mathias Vercauteren" userId="fa5be325-c4b1-412f-aabb-20c14464bfb7" providerId="ADAL" clId="{25C97D6E-73B0-4140-96CD-2BA9D853D87A}" dt="2024-09-30T14:42:58.625" v="31621" actId="1076"/>
          <ac:spMkLst>
            <pc:docMk/>
            <pc:sldMk cId="1166700652" sldId="2147470853"/>
            <ac:spMk id="26" creationId="{67AE8F92-A17D-906B-3832-D8F5E6F087C3}"/>
          </ac:spMkLst>
        </pc:spChg>
        <pc:spChg chg="add mod">
          <ac:chgData name="Mathias Vercauteren" userId="fa5be325-c4b1-412f-aabb-20c14464bfb7" providerId="ADAL" clId="{25C97D6E-73B0-4140-96CD-2BA9D853D87A}" dt="2024-09-30T14:45:07.343" v="31689" actId="404"/>
          <ac:spMkLst>
            <pc:docMk/>
            <pc:sldMk cId="1166700652" sldId="2147470853"/>
            <ac:spMk id="30" creationId="{6CC26958-E522-A0E7-2F60-AB8766A4C1C1}"/>
          </ac:spMkLst>
        </pc:spChg>
        <pc:spChg chg="add mod">
          <ac:chgData name="Mathias Vercauteren" userId="fa5be325-c4b1-412f-aabb-20c14464bfb7" providerId="ADAL" clId="{25C97D6E-73B0-4140-96CD-2BA9D853D87A}" dt="2024-09-30T14:43:00.828" v="31622" actId="1076"/>
          <ac:spMkLst>
            <pc:docMk/>
            <pc:sldMk cId="1166700652" sldId="2147470853"/>
            <ac:spMk id="33" creationId="{A7E079D0-0F96-EC7C-77DE-CE142CCBAE1C}"/>
          </ac:spMkLst>
        </pc:spChg>
        <pc:spChg chg="add mod">
          <ac:chgData name="Mathias Vercauteren" userId="fa5be325-c4b1-412f-aabb-20c14464bfb7" providerId="ADAL" clId="{25C97D6E-73B0-4140-96CD-2BA9D853D87A}" dt="2024-09-30T14:41:44.130" v="31568" actId="1076"/>
          <ac:spMkLst>
            <pc:docMk/>
            <pc:sldMk cId="1166700652" sldId="2147470853"/>
            <ac:spMk id="54" creationId="{D4D3E748-8BF2-9D20-75DA-74E3B012E283}"/>
          </ac:spMkLst>
        </pc:spChg>
        <pc:spChg chg="add mod">
          <ac:chgData name="Mathias Vercauteren" userId="fa5be325-c4b1-412f-aabb-20c14464bfb7" providerId="ADAL" clId="{25C97D6E-73B0-4140-96CD-2BA9D853D87A}" dt="2024-09-30T14:42:12.618" v="31586" actId="1076"/>
          <ac:spMkLst>
            <pc:docMk/>
            <pc:sldMk cId="1166700652" sldId="2147470853"/>
            <ac:spMk id="64" creationId="{816E5ED0-8C3E-7F5C-C3BE-E9B71F08B79B}"/>
          </ac:spMkLst>
        </pc:spChg>
        <pc:spChg chg="add mod">
          <ac:chgData name="Mathias Vercauteren" userId="fa5be325-c4b1-412f-aabb-20c14464bfb7" providerId="ADAL" clId="{25C97D6E-73B0-4140-96CD-2BA9D853D87A}" dt="2024-09-30T14:43:09.821" v="31626" actId="1076"/>
          <ac:spMkLst>
            <pc:docMk/>
            <pc:sldMk cId="1166700652" sldId="2147470853"/>
            <ac:spMk id="78" creationId="{2A6BF9F8-1C78-3838-CE47-0A949C983B73}"/>
          </ac:spMkLst>
        </pc:spChg>
        <pc:spChg chg="add mod">
          <ac:chgData name="Mathias Vercauteren" userId="fa5be325-c4b1-412f-aabb-20c14464bfb7" providerId="ADAL" clId="{25C97D6E-73B0-4140-96CD-2BA9D853D87A}" dt="2024-09-30T14:43:26.193" v="31630" actId="571"/>
          <ac:spMkLst>
            <pc:docMk/>
            <pc:sldMk cId="1166700652" sldId="2147470853"/>
            <ac:spMk id="81" creationId="{639FA4A8-DB2A-0C9D-073A-8EB8583644DA}"/>
          </ac:spMkLst>
        </pc:spChg>
        <pc:spChg chg="add mod">
          <ac:chgData name="Mathias Vercauteren" userId="fa5be325-c4b1-412f-aabb-20c14464bfb7" providerId="ADAL" clId="{25C97D6E-73B0-4140-96CD-2BA9D853D87A}" dt="2024-09-30T14:49:14.943" v="31696" actId="404"/>
          <ac:spMkLst>
            <pc:docMk/>
            <pc:sldMk cId="1166700652" sldId="2147470853"/>
            <ac:spMk id="85" creationId="{07E3DD6D-3107-B8DB-A8A3-672518F6DE70}"/>
          </ac:spMkLst>
        </pc:spChg>
        <pc:spChg chg="add mod">
          <ac:chgData name="Mathias Vercauteren" userId="fa5be325-c4b1-412f-aabb-20c14464bfb7" providerId="ADAL" clId="{25C97D6E-73B0-4140-96CD-2BA9D853D87A}" dt="2024-09-30T14:45:37.932" v="31692" actId="1076"/>
          <ac:spMkLst>
            <pc:docMk/>
            <pc:sldMk cId="1166700652" sldId="2147470853"/>
            <ac:spMk id="89" creationId="{01F372ED-FDDE-A5C5-5B37-B130790D9B58}"/>
          </ac:spMkLst>
        </pc:spChg>
        <pc:spChg chg="add mod">
          <ac:chgData name="Mathias Vercauteren" userId="fa5be325-c4b1-412f-aabb-20c14464bfb7" providerId="ADAL" clId="{25C97D6E-73B0-4140-96CD-2BA9D853D87A}" dt="2024-09-30T14:44:51.057" v="31663" actId="1076"/>
          <ac:spMkLst>
            <pc:docMk/>
            <pc:sldMk cId="1166700652" sldId="2147470853"/>
            <ac:spMk id="90" creationId="{FFEDB35D-366D-04DC-04F8-AA8AD5D4EE65}"/>
          </ac:spMkLst>
        </pc:spChg>
        <pc:spChg chg="add mod">
          <ac:chgData name="Mathias Vercauteren" userId="fa5be325-c4b1-412f-aabb-20c14464bfb7" providerId="ADAL" clId="{25C97D6E-73B0-4140-96CD-2BA9D853D87A}" dt="2024-09-30T14:49:03.780" v="31694"/>
          <ac:spMkLst>
            <pc:docMk/>
            <pc:sldMk cId="1166700652" sldId="2147470853"/>
            <ac:spMk id="94" creationId="{1CC2B00E-ADB9-F3C1-936A-8CA34825CB8D}"/>
          </ac:spMkLst>
        </pc:spChg>
        <pc:spChg chg="add mod">
          <ac:chgData name="Mathias Vercauteren" userId="fa5be325-c4b1-412f-aabb-20c14464bfb7" providerId="ADAL" clId="{25C97D6E-73B0-4140-96CD-2BA9D853D87A}" dt="2024-09-30T14:50:42.313" v="31715" actId="1076"/>
          <ac:spMkLst>
            <pc:docMk/>
            <pc:sldMk cId="1166700652" sldId="2147470853"/>
            <ac:spMk id="95" creationId="{BDA5A6A8-AECF-DE2D-F043-24A3A9E3FB54}"/>
          </ac:spMkLst>
        </pc:spChg>
        <pc:spChg chg="add mod">
          <ac:chgData name="Mathias Vercauteren" userId="fa5be325-c4b1-412f-aabb-20c14464bfb7" providerId="ADAL" clId="{25C97D6E-73B0-4140-96CD-2BA9D853D87A}" dt="2024-09-30T14:50:16.271" v="31707" actId="1076"/>
          <ac:spMkLst>
            <pc:docMk/>
            <pc:sldMk cId="1166700652" sldId="2147470853"/>
            <ac:spMk id="98" creationId="{E185CD6B-D5AE-288B-F121-B4EB7D534492}"/>
          </ac:spMkLst>
        </pc:spChg>
        <pc:spChg chg="add mod">
          <ac:chgData name="Mathias Vercauteren" userId="fa5be325-c4b1-412f-aabb-20c14464bfb7" providerId="ADAL" clId="{25C97D6E-73B0-4140-96CD-2BA9D853D87A}" dt="2024-09-30T14:50:28.329" v="31711" actId="571"/>
          <ac:spMkLst>
            <pc:docMk/>
            <pc:sldMk cId="1166700652" sldId="2147470853"/>
            <ac:spMk id="105" creationId="{36C3B918-43D9-CC48-2E3B-3D7FA1572372}"/>
          </ac:spMkLst>
        </pc:spChg>
        <pc:cxnChg chg="add mod">
          <ac:chgData name="Mathias Vercauteren" userId="fa5be325-c4b1-412f-aabb-20c14464bfb7" providerId="ADAL" clId="{25C97D6E-73B0-4140-96CD-2BA9D853D87A}" dt="2024-09-30T14:41:36.918" v="31566" actId="1076"/>
          <ac:cxnSpMkLst>
            <pc:docMk/>
            <pc:sldMk cId="1166700652" sldId="2147470853"/>
            <ac:cxnSpMk id="15" creationId="{95189F00-763F-B7CE-3E47-7FF6848BDE63}"/>
          </ac:cxnSpMkLst>
        </pc:cxnChg>
        <pc:cxnChg chg="add mod">
          <ac:chgData name="Mathias Vercauteren" userId="fa5be325-c4b1-412f-aabb-20c14464bfb7" providerId="ADAL" clId="{25C97D6E-73B0-4140-96CD-2BA9D853D87A}" dt="2024-09-30T14:41:39.847" v="31567" actId="1076"/>
          <ac:cxnSpMkLst>
            <pc:docMk/>
            <pc:sldMk cId="1166700652" sldId="2147470853"/>
            <ac:cxnSpMk id="19" creationId="{42D0F581-24D1-4793-F2BC-39B9E770D431}"/>
          </ac:cxnSpMkLst>
        </pc:cxnChg>
        <pc:cxnChg chg="add mod">
          <ac:chgData name="Mathias Vercauteren" userId="fa5be325-c4b1-412f-aabb-20c14464bfb7" providerId="ADAL" clId="{25C97D6E-73B0-4140-96CD-2BA9D853D87A}" dt="2024-09-30T14:42:58.625" v="31621" actId="1076"/>
          <ac:cxnSpMkLst>
            <pc:docMk/>
            <pc:sldMk cId="1166700652" sldId="2147470853"/>
            <ac:cxnSpMk id="27" creationId="{8ADC0903-5D2C-9986-1830-AF0D258EF44F}"/>
          </ac:cxnSpMkLst>
        </pc:cxnChg>
        <pc:cxnChg chg="add mod">
          <ac:chgData name="Mathias Vercauteren" userId="fa5be325-c4b1-412f-aabb-20c14464bfb7" providerId="ADAL" clId="{25C97D6E-73B0-4140-96CD-2BA9D853D87A}" dt="2024-09-30T14:43:00.828" v="31622" actId="1076"/>
          <ac:cxnSpMkLst>
            <pc:docMk/>
            <pc:sldMk cId="1166700652" sldId="2147470853"/>
            <ac:cxnSpMk id="35" creationId="{2879B139-DA47-A3D0-039B-2E8C0432C95E}"/>
          </ac:cxnSpMkLst>
        </pc:cxnChg>
        <pc:cxnChg chg="add mod">
          <ac:chgData name="Mathias Vercauteren" userId="fa5be325-c4b1-412f-aabb-20c14464bfb7" providerId="ADAL" clId="{25C97D6E-73B0-4140-96CD-2BA9D853D87A}" dt="2024-09-30T14:44:15.032" v="31632" actId="1076"/>
          <ac:cxnSpMkLst>
            <pc:docMk/>
            <pc:sldMk cId="1166700652" sldId="2147470853"/>
            <ac:cxnSpMk id="38" creationId="{A64F7C6B-4810-A26E-CB3A-FF3DFCE8E991}"/>
          </ac:cxnSpMkLst>
        </pc:cxnChg>
        <pc:cxnChg chg="add mod">
          <ac:chgData name="Mathias Vercauteren" userId="fa5be325-c4b1-412f-aabb-20c14464bfb7" providerId="ADAL" clId="{25C97D6E-73B0-4140-96CD-2BA9D853D87A}" dt="2024-09-30T14:41:44.130" v="31568" actId="1076"/>
          <ac:cxnSpMkLst>
            <pc:docMk/>
            <pc:sldMk cId="1166700652" sldId="2147470853"/>
            <ac:cxnSpMk id="55" creationId="{B1AC19B2-D7D8-D15C-9CEA-706C89EBD56C}"/>
          </ac:cxnSpMkLst>
        </pc:cxnChg>
        <pc:cxnChg chg="add mod">
          <ac:chgData name="Mathias Vercauteren" userId="fa5be325-c4b1-412f-aabb-20c14464bfb7" providerId="ADAL" clId="{25C97D6E-73B0-4140-96CD-2BA9D853D87A}" dt="2024-09-30T14:43:20.010" v="31629" actId="1582"/>
          <ac:cxnSpMkLst>
            <pc:docMk/>
            <pc:sldMk cId="1166700652" sldId="2147470853"/>
            <ac:cxnSpMk id="80" creationId="{5ED648B1-FEED-5D86-83A2-AE0DBEF6D0CB}"/>
          </ac:cxnSpMkLst>
        </pc:cxnChg>
        <pc:cxnChg chg="add mod">
          <ac:chgData name="Mathias Vercauteren" userId="fa5be325-c4b1-412f-aabb-20c14464bfb7" providerId="ADAL" clId="{25C97D6E-73B0-4140-96CD-2BA9D853D87A}" dt="2024-09-30T14:45:35.336" v="31691" actId="14100"/>
          <ac:cxnSpMkLst>
            <pc:docMk/>
            <pc:sldMk cId="1166700652" sldId="2147470853"/>
            <ac:cxnSpMk id="86" creationId="{0E84D85B-89EF-36A7-ADCC-79902C662748}"/>
          </ac:cxnSpMkLst>
        </pc:cxnChg>
        <pc:cxnChg chg="add mod">
          <ac:chgData name="Mathias Vercauteren" userId="fa5be325-c4b1-412f-aabb-20c14464bfb7" providerId="ADAL" clId="{25C97D6E-73B0-4140-96CD-2BA9D853D87A}" dt="2024-09-30T14:50:04.604" v="31706" actId="14100"/>
          <ac:cxnSpMkLst>
            <pc:docMk/>
            <pc:sldMk cId="1166700652" sldId="2147470853"/>
            <ac:cxnSpMk id="99" creationId="{72C38153-B2F0-8674-01A2-A141949EC617}"/>
          </ac:cxnSpMkLst>
        </pc:cxnChg>
        <pc:cxnChg chg="add mod">
          <ac:chgData name="Mathias Vercauteren" userId="fa5be325-c4b1-412f-aabb-20c14464bfb7" providerId="ADAL" clId="{25C97D6E-73B0-4140-96CD-2BA9D853D87A}" dt="2024-09-30T14:50:24.849" v="31710" actId="14100"/>
          <ac:cxnSpMkLst>
            <pc:docMk/>
            <pc:sldMk cId="1166700652" sldId="2147470853"/>
            <ac:cxnSpMk id="102" creationId="{F04EE90A-2008-B957-DEB8-22FB77863B18}"/>
          </ac:cxnSpMkLst>
        </pc:cxnChg>
        <pc:cxnChg chg="add mod">
          <ac:chgData name="Mathias Vercauteren" userId="fa5be325-c4b1-412f-aabb-20c14464bfb7" providerId="ADAL" clId="{25C97D6E-73B0-4140-96CD-2BA9D853D87A}" dt="2024-09-30T14:50:39.232" v="31714" actId="14100"/>
          <ac:cxnSpMkLst>
            <pc:docMk/>
            <pc:sldMk cId="1166700652" sldId="2147470853"/>
            <ac:cxnSpMk id="106" creationId="{C9574635-8ACD-E21E-8FBA-3F7F7C7CA5D3}"/>
          </ac:cxnSpMkLst>
        </pc:cxnChg>
        <pc:cxnChg chg="add mod">
          <ac:chgData name="Mathias Vercauteren" userId="fa5be325-c4b1-412f-aabb-20c14464bfb7" providerId="ADAL" clId="{25C97D6E-73B0-4140-96CD-2BA9D853D87A}" dt="2024-09-30T14:50:47.230" v="31718" actId="14100"/>
          <ac:cxnSpMkLst>
            <pc:docMk/>
            <pc:sldMk cId="1166700652" sldId="2147470853"/>
            <ac:cxnSpMk id="109" creationId="{C9A31957-FA35-5662-C9DE-BABF00F56599}"/>
          </ac:cxnSpMkLst>
        </pc:cxnChg>
        <pc:cxnChg chg="add mod">
          <ac:chgData name="Mathias Vercauteren" userId="fa5be325-c4b1-412f-aabb-20c14464bfb7" providerId="ADAL" clId="{25C97D6E-73B0-4140-96CD-2BA9D853D87A}" dt="2024-09-30T14:50:58.684" v="31721" actId="14100"/>
          <ac:cxnSpMkLst>
            <pc:docMk/>
            <pc:sldMk cId="1166700652" sldId="2147470853"/>
            <ac:cxnSpMk id="112" creationId="{325AFD23-4AC3-0498-2EDF-B795CBB6CD26}"/>
          </ac:cxnSpMkLst>
        </pc:cxnChg>
      </pc:sldChg>
      <pc:sldChg chg="add del mod modShow">
        <pc:chgData name="Mathias Vercauteren" userId="fa5be325-c4b1-412f-aabb-20c14464bfb7" providerId="ADAL" clId="{25C97D6E-73B0-4140-96CD-2BA9D853D87A}" dt="2024-10-01T20:59:01.790" v="39569" actId="47"/>
        <pc:sldMkLst>
          <pc:docMk/>
          <pc:sldMk cId="3034783929" sldId="2147470853"/>
        </pc:sldMkLst>
      </pc:sldChg>
      <pc:sldChg chg="addSp delSp modSp new del mod ord delAnim modAnim modShow">
        <pc:chgData name="Mathias Vercauteren" userId="fa5be325-c4b1-412f-aabb-20c14464bfb7" providerId="ADAL" clId="{25C97D6E-73B0-4140-96CD-2BA9D853D87A}" dt="2024-10-01T20:59:01.790" v="39569" actId="47"/>
        <pc:sldMkLst>
          <pc:docMk/>
          <pc:sldMk cId="3980378384" sldId="2147470854"/>
        </pc:sldMkLst>
        <pc:spChg chg="del">
          <ac:chgData name="Mathias Vercauteren" userId="fa5be325-c4b1-412f-aabb-20c14464bfb7" providerId="ADAL" clId="{25C97D6E-73B0-4140-96CD-2BA9D853D87A}" dt="2024-09-30T15:12:44.298" v="31807" actId="478"/>
          <ac:spMkLst>
            <pc:docMk/>
            <pc:sldMk cId="3980378384" sldId="2147470854"/>
            <ac:spMk id="2" creationId="{F775CE9A-F500-8F15-894A-1FC01CBB98D1}"/>
          </ac:spMkLst>
        </pc:spChg>
        <pc:spChg chg="del">
          <ac:chgData name="Mathias Vercauteren" userId="fa5be325-c4b1-412f-aabb-20c14464bfb7" providerId="ADAL" clId="{25C97D6E-73B0-4140-96CD-2BA9D853D87A}" dt="2024-09-30T15:12:44.298" v="31807" actId="478"/>
          <ac:spMkLst>
            <pc:docMk/>
            <pc:sldMk cId="3980378384" sldId="2147470854"/>
            <ac:spMk id="3" creationId="{CDFCA361-DC5B-FCA7-1BAB-07C98CB3CB66}"/>
          </ac:spMkLst>
        </pc:spChg>
        <pc:spChg chg="add del mod">
          <ac:chgData name="Mathias Vercauteren" userId="fa5be325-c4b1-412f-aabb-20c14464bfb7" providerId="ADAL" clId="{25C97D6E-73B0-4140-96CD-2BA9D853D87A}" dt="2024-09-30T15:15:10.568" v="31965" actId="478"/>
          <ac:spMkLst>
            <pc:docMk/>
            <pc:sldMk cId="3980378384" sldId="2147470854"/>
            <ac:spMk id="6" creationId="{1B57E7D9-D008-7534-45F1-BCBD8EBB1E04}"/>
          </ac:spMkLst>
        </pc:spChg>
        <pc:spChg chg="add del mod">
          <ac:chgData name="Mathias Vercauteren" userId="fa5be325-c4b1-412f-aabb-20c14464bfb7" providerId="ADAL" clId="{25C97D6E-73B0-4140-96CD-2BA9D853D87A}" dt="2024-09-30T15:14:26.099" v="31897" actId="478"/>
          <ac:spMkLst>
            <pc:docMk/>
            <pc:sldMk cId="3980378384" sldId="2147470854"/>
            <ac:spMk id="7" creationId="{2DB33003-0A02-D8BC-D65C-F111ADCD18CE}"/>
          </ac:spMkLst>
        </pc:spChg>
        <pc:spChg chg="add del mod">
          <ac:chgData name="Mathias Vercauteren" userId="fa5be325-c4b1-412f-aabb-20c14464bfb7" providerId="ADAL" clId="{25C97D6E-73B0-4140-96CD-2BA9D853D87A}" dt="2024-09-30T15:16:29.474" v="32065" actId="478"/>
          <ac:spMkLst>
            <pc:docMk/>
            <pc:sldMk cId="3980378384" sldId="2147470854"/>
            <ac:spMk id="8" creationId="{98DB7341-2309-55C7-98D5-602DD3A6AA10}"/>
          </ac:spMkLst>
        </pc:spChg>
        <pc:spChg chg="add del mod">
          <ac:chgData name="Mathias Vercauteren" userId="fa5be325-c4b1-412f-aabb-20c14464bfb7" providerId="ADAL" clId="{25C97D6E-73B0-4140-96CD-2BA9D853D87A}" dt="2024-09-30T15:16:29.474" v="32065" actId="478"/>
          <ac:spMkLst>
            <pc:docMk/>
            <pc:sldMk cId="3980378384" sldId="2147470854"/>
            <ac:spMk id="9" creationId="{64445FA1-5776-7618-F9AB-51CCE731020A}"/>
          </ac:spMkLst>
        </pc:spChg>
        <pc:spChg chg="add del mod">
          <ac:chgData name="Mathias Vercauteren" userId="fa5be325-c4b1-412f-aabb-20c14464bfb7" providerId="ADAL" clId="{25C97D6E-73B0-4140-96CD-2BA9D853D87A}" dt="2024-09-30T15:15:04.341" v="31962" actId="478"/>
          <ac:spMkLst>
            <pc:docMk/>
            <pc:sldMk cId="3980378384" sldId="2147470854"/>
            <ac:spMk id="10" creationId="{C8C5DF54-BA7B-3495-D10E-B5A9941B3D9C}"/>
          </ac:spMkLst>
        </pc:spChg>
        <pc:spChg chg="add del mod">
          <ac:chgData name="Mathias Vercauteren" userId="fa5be325-c4b1-412f-aabb-20c14464bfb7" providerId="ADAL" clId="{25C97D6E-73B0-4140-96CD-2BA9D853D87A}" dt="2024-09-30T15:16:09.395" v="32049" actId="478"/>
          <ac:spMkLst>
            <pc:docMk/>
            <pc:sldMk cId="3980378384" sldId="2147470854"/>
            <ac:spMk id="18" creationId="{3D9ED40F-17CA-006D-42A2-8788156370C7}"/>
          </ac:spMkLst>
        </pc:spChg>
        <pc:spChg chg="add del mod">
          <ac:chgData name="Mathias Vercauteren" userId="fa5be325-c4b1-412f-aabb-20c14464bfb7" providerId="ADAL" clId="{25C97D6E-73B0-4140-96CD-2BA9D853D87A}" dt="2024-09-30T15:14:26.099" v="31897" actId="478"/>
          <ac:spMkLst>
            <pc:docMk/>
            <pc:sldMk cId="3980378384" sldId="2147470854"/>
            <ac:spMk id="19" creationId="{59112FEC-2C88-D7B4-00BF-FA4ACCBD0AE2}"/>
          </ac:spMkLst>
        </pc:spChg>
        <pc:spChg chg="add del mod">
          <ac:chgData name="Mathias Vercauteren" userId="fa5be325-c4b1-412f-aabb-20c14464bfb7" providerId="ADAL" clId="{25C97D6E-73B0-4140-96CD-2BA9D853D87A}" dt="2024-09-30T15:14:26.099" v="31897" actId="478"/>
          <ac:spMkLst>
            <pc:docMk/>
            <pc:sldMk cId="3980378384" sldId="2147470854"/>
            <ac:spMk id="20" creationId="{E5255977-5676-AC3F-42D0-E6F3B381D93A}"/>
          </ac:spMkLst>
        </pc:spChg>
        <pc:spChg chg="add del mod">
          <ac:chgData name="Mathias Vercauteren" userId="fa5be325-c4b1-412f-aabb-20c14464bfb7" providerId="ADAL" clId="{25C97D6E-73B0-4140-96CD-2BA9D853D87A}" dt="2024-09-30T15:16:29.474" v="32065" actId="478"/>
          <ac:spMkLst>
            <pc:docMk/>
            <pc:sldMk cId="3980378384" sldId="2147470854"/>
            <ac:spMk id="21" creationId="{2BA7D3E9-0204-CB9C-93BB-99937215DEC0}"/>
          </ac:spMkLst>
        </pc:spChg>
        <pc:spChg chg="add del mod">
          <ac:chgData name="Mathias Vercauteren" userId="fa5be325-c4b1-412f-aabb-20c14464bfb7" providerId="ADAL" clId="{25C97D6E-73B0-4140-96CD-2BA9D853D87A}" dt="2024-09-30T15:16:29.474" v="32065" actId="478"/>
          <ac:spMkLst>
            <pc:docMk/>
            <pc:sldMk cId="3980378384" sldId="2147470854"/>
            <ac:spMk id="22" creationId="{516401CB-3104-0340-02E6-7F04FD4D549A}"/>
          </ac:spMkLst>
        </pc:spChg>
        <pc:spChg chg="add del mod">
          <ac:chgData name="Mathias Vercauteren" userId="fa5be325-c4b1-412f-aabb-20c14464bfb7" providerId="ADAL" clId="{25C97D6E-73B0-4140-96CD-2BA9D853D87A}" dt="2024-09-30T15:16:29.474" v="32065" actId="478"/>
          <ac:spMkLst>
            <pc:docMk/>
            <pc:sldMk cId="3980378384" sldId="2147470854"/>
            <ac:spMk id="23" creationId="{66198262-50FE-88AD-8BDD-6F3509F28A42}"/>
          </ac:spMkLst>
        </pc:spChg>
        <pc:spChg chg="add del mod">
          <ac:chgData name="Mathias Vercauteren" userId="fa5be325-c4b1-412f-aabb-20c14464bfb7" providerId="ADAL" clId="{25C97D6E-73B0-4140-96CD-2BA9D853D87A}" dt="2024-09-30T15:16:29.474" v="32065" actId="478"/>
          <ac:spMkLst>
            <pc:docMk/>
            <pc:sldMk cId="3980378384" sldId="2147470854"/>
            <ac:spMk id="24" creationId="{C9FD5665-0ECF-264B-1326-BF5AA26B1C8F}"/>
          </ac:spMkLst>
        </pc:spChg>
        <pc:spChg chg="add del mod">
          <ac:chgData name="Mathias Vercauteren" userId="fa5be325-c4b1-412f-aabb-20c14464bfb7" providerId="ADAL" clId="{25C97D6E-73B0-4140-96CD-2BA9D853D87A}" dt="2024-09-30T15:16:29.474" v="32065" actId="478"/>
          <ac:spMkLst>
            <pc:docMk/>
            <pc:sldMk cId="3980378384" sldId="2147470854"/>
            <ac:spMk id="25" creationId="{CFC120FE-443B-B0F9-79CE-50EA94401A68}"/>
          </ac:spMkLst>
        </pc:spChg>
        <pc:spChg chg="add del mod">
          <ac:chgData name="Mathias Vercauteren" userId="fa5be325-c4b1-412f-aabb-20c14464bfb7" providerId="ADAL" clId="{25C97D6E-73B0-4140-96CD-2BA9D853D87A}" dt="2024-09-30T15:14:26.099" v="31897" actId="478"/>
          <ac:spMkLst>
            <pc:docMk/>
            <pc:sldMk cId="3980378384" sldId="2147470854"/>
            <ac:spMk id="26" creationId="{65419464-8A9F-3744-4CF9-C9BE3E68E440}"/>
          </ac:spMkLst>
        </pc:spChg>
        <pc:spChg chg="add del mod">
          <ac:chgData name="Mathias Vercauteren" userId="fa5be325-c4b1-412f-aabb-20c14464bfb7" providerId="ADAL" clId="{25C97D6E-73B0-4140-96CD-2BA9D853D87A}" dt="2024-09-30T15:14:26.099" v="31897" actId="478"/>
          <ac:spMkLst>
            <pc:docMk/>
            <pc:sldMk cId="3980378384" sldId="2147470854"/>
            <ac:spMk id="27" creationId="{BB1F5FE1-FBC6-9057-CAD8-B74E27C782D8}"/>
          </ac:spMkLst>
        </pc:spChg>
        <pc:spChg chg="add del mod">
          <ac:chgData name="Mathias Vercauteren" userId="fa5be325-c4b1-412f-aabb-20c14464bfb7" providerId="ADAL" clId="{25C97D6E-73B0-4140-96CD-2BA9D853D87A}" dt="2024-09-30T15:14:26.099" v="31897" actId="478"/>
          <ac:spMkLst>
            <pc:docMk/>
            <pc:sldMk cId="3980378384" sldId="2147470854"/>
            <ac:spMk id="28" creationId="{3EB364BB-9503-5BAB-7D1D-082B1EEBB29D}"/>
          </ac:spMkLst>
        </pc:spChg>
        <pc:spChg chg="add del mod">
          <ac:chgData name="Mathias Vercauteren" userId="fa5be325-c4b1-412f-aabb-20c14464bfb7" providerId="ADAL" clId="{25C97D6E-73B0-4140-96CD-2BA9D853D87A}" dt="2024-09-30T15:14:26.099" v="31897" actId="478"/>
          <ac:spMkLst>
            <pc:docMk/>
            <pc:sldMk cId="3980378384" sldId="2147470854"/>
            <ac:spMk id="29" creationId="{CFDB234B-0C46-FA48-B09F-F03F982590C2}"/>
          </ac:spMkLst>
        </pc:spChg>
        <pc:spChg chg="add del mod">
          <ac:chgData name="Mathias Vercauteren" userId="fa5be325-c4b1-412f-aabb-20c14464bfb7" providerId="ADAL" clId="{25C97D6E-73B0-4140-96CD-2BA9D853D87A}" dt="2024-09-30T15:14:26.099" v="31897" actId="478"/>
          <ac:spMkLst>
            <pc:docMk/>
            <pc:sldMk cId="3980378384" sldId="2147470854"/>
            <ac:spMk id="30" creationId="{9692FD51-036F-5076-8680-4890903D03FD}"/>
          </ac:spMkLst>
        </pc:spChg>
        <pc:spChg chg="add del mod">
          <ac:chgData name="Mathias Vercauteren" userId="fa5be325-c4b1-412f-aabb-20c14464bfb7" providerId="ADAL" clId="{25C97D6E-73B0-4140-96CD-2BA9D853D87A}" dt="2024-09-30T15:15:10.568" v="31965" actId="478"/>
          <ac:spMkLst>
            <pc:docMk/>
            <pc:sldMk cId="3980378384" sldId="2147470854"/>
            <ac:spMk id="31" creationId="{39FE9157-FF28-0F91-C13D-4A35348F1D78}"/>
          </ac:spMkLst>
        </pc:spChg>
        <pc:spChg chg="add del mod">
          <ac:chgData name="Mathias Vercauteren" userId="fa5be325-c4b1-412f-aabb-20c14464bfb7" providerId="ADAL" clId="{25C97D6E-73B0-4140-96CD-2BA9D853D87A}" dt="2024-09-30T15:15:10.568" v="31965" actId="478"/>
          <ac:spMkLst>
            <pc:docMk/>
            <pc:sldMk cId="3980378384" sldId="2147470854"/>
            <ac:spMk id="32" creationId="{95F443EB-021F-5136-C4B9-CC59CF88AA5D}"/>
          </ac:spMkLst>
        </pc:spChg>
        <pc:spChg chg="add del mod">
          <ac:chgData name="Mathias Vercauteren" userId="fa5be325-c4b1-412f-aabb-20c14464bfb7" providerId="ADAL" clId="{25C97D6E-73B0-4140-96CD-2BA9D853D87A}" dt="2024-09-30T15:15:10.568" v="31965" actId="478"/>
          <ac:spMkLst>
            <pc:docMk/>
            <pc:sldMk cId="3980378384" sldId="2147470854"/>
            <ac:spMk id="33" creationId="{4312AC23-5314-4672-527C-A901F3FD3E71}"/>
          </ac:spMkLst>
        </pc:spChg>
        <pc:spChg chg="add del mod">
          <ac:chgData name="Mathias Vercauteren" userId="fa5be325-c4b1-412f-aabb-20c14464bfb7" providerId="ADAL" clId="{25C97D6E-73B0-4140-96CD-2BA9D853D87A}" dt="2024-09-30T15:15:10.568" v="31965" actId="478"/>
          <ac:spMkLst>
            <pc:docMk/>
            <pc:sldMk cId="3980378384" sldId="2147470854"/>
            <ac:spMk id="34" creationId="{E1AABF07-C25B-465E-8305-8CA09B5F4148}"/>
          </ac:spMkLst>
        </pc:spChg>
        <pc:spChg chg="add del mod">
          <ac:chgData name="Mathias Vercauteren" userId="fa5be325-c4b1-412f-aabb-20c14464bfb7" providerId="ADAL" clId="{25C97D6E-73B0-4140-96CD-2BA9D853D87A}" dt="2024-09-30T15:16:29.474" v="32065" actId="478"/>
          <ac:spMkLst>
            <pc:docMk/>
            <pc:sldMk cId="3980378384" sldId="2147470854"/>
            <ac:spMk id="35" creationId="{BCF5EF95-2057-650F-1F79-A73ABF440EAB}"/>
          </ac:spMkLst>
        </pc:spChg>
        <pc:spChg chg="add del mod">
          <ac:chgData name="Mathias Vercauteren" userId="fa5be325-c4b1-412f-aabb-20c14464bfb7" providerId="ADAL" clId="{25C97D6E-73B0-4140-96CD-2BA9D853D87A}" dt="2024-09-30T15:15:04.341" v="31962" actId="478"/>
          <ac:spMkLst>
            <pc:docMk/>
            <pc:sldMk cId="3980378384" sldId="2147470854"/>
            <ac:spMk id="36" creationId="{394E136B-B422-4CA2-C0E0-FCB9651FB91B}"/>
          </ac:spMkLst>
        </pc:spChg>
        <pc:spChg chg="add del mod">
          <ac:chgData name="Mathias Vercauteren" userId="fa5be325-c4b1-412f-aabb-20c14464bfb7" providerId="ADAL" clId="{25C97D6E-73B0-4140-96CD-2BA9D853D87A}" dt="2024-09-30T15:16:09.395" v="32049" actId="478"/>
          <ac:spMkLst>
            <pc:docMk/>
            <pc:sldMk cId="3980378384" sldId="2147470854"/>
            <ac:spMk id="37" creationId="{2D034E02-F7E6-DA45-5F99-616CC6FAD672}"/>
          </ac:spMkLst>
        </pc:spChg>
        <pc:spChg chg="add del mod">
          <ac:chgData name="Mathias Vercauteren" userId="fa5be325-c4b1-412f-aabb-20c14464bfb7" providerId="ADAL" clId="{25C97D6E-73B0-4140-96CD-2BA9D853D87A}" dt="2024-09-30T15:15:10.568" v="31965" actId="478"/>
          <ac:spMkLst>
            <pc:docMk/>
            <pc:sldMk cId="3980378384" sldId="2147470854"/>
            <ac:spMk id="38" creationId="{CEA5A455-B6D0-6641-8CC4-C289303BDF6B}"/>
          </ac:spMkLst>
        </pc:spChg>
        <pc:spChg chg="add del mod">
          <ac:chgData name="Mathias Vercauteren" userId="fa5be325-c4b1-412f-aabb-20c14464bfb7" providerId="ADAL" clId="{25C97D6E-73B0-4140-96CD-2BA9D853D87A}" dt="2024-09-30T15:16:09.395" v="32049" actId="478"/>
          <ac:spMkLst>
            <pc:docMk/>
            <pc:sldMk cId="3980378384" sldId="2147470854"/>
            <ac:spMk id="39" creationId="{AD00B881-3138-E25E-6F98-2BF1FA4AC7F7}"/>
          </ac:spMkLst>
        </pc:spChg>
        <pc:spChg chg="add del mod">
          <ac:chgData name="Mathias Vercauteren" userId="fa5be325-c4b1-412f-aabb-20c14464bfb7" providerId="ADAL" clId="{25C97D6E-73B0-4140-96CD-2BA9D853D87A}" dt="2024-09-30T15:14:26.099" v="31897" actId="478"/>
          <ac:spMkLst>
            <pc:docMk/>
            <pc:sldMk cId="3980378384" sldId="2147470854"/>
            <ac:spMk id="40" creationId="{A9E413BA-D49A-CB0A-A577-6D13CB90D20F}"/>
          </ac:spMkLst>
        </pc:spChg>
        <pc:spChg chg="add del mod">
          <ac:chgData name="Mathias Vercauteren" userId="fa5be325-c4b1-412f-aabb-20c14464bfb7" providerId="ADAL" clId="{25C97D6E-73B0-4140-96CD-2BA9D853D87A}" dt="2024-09-30T15:14:26.099" v="31897" actId="478"/>
          <ac:spMkLst>
            <pc:docMk/>
            <pc:sldMk cId="3980378384" sldId="2147470854"/>
            <ac:spMk id="41" creationId="{57DFC265-D7CE-4F8F-6F19-A729381D59B7}"/>
          </ac:spMkLst>
        </pc:spChg>
        <pc:spChg chg="add del mod">
          <ac:chgData name="Mathias Vercauteren" userId="fa5be325-c4b1-412f-aabb-20c14464bfb7" providerId="ADAL" clId="{25C97D6E-73B0-4140-96CD-2BA9D853D87A}" dt="2024-09-30T15:14:26.099" v="31897" actId="478"/>
          <ac:spMkLst>
            <pc:docMk/>
            <pc:sldMk cId="3980378384" sldId="2147470854"/>
            <ac:spMk id="42" creationId="{8A02B368-37E0-EB7E-F2D6-2533D2CCF3F2}"/>
          </ac:spMkLst>
        </pc:spChg>
        <pc:spChg chg="add del mod">
          <ac:chgData name="Mathias Vercauteren" userId="fa5be325-c4b1-412f-aabb-20c14464bfb7" providerId="ADAL" clId="{25C97D6E-73B0-4140-96CD-2BA9D853D87A}" dt="2024-09-30T15:16:09.395" v="32049" actId="478"/>
          <ac:spMkLst>
            <pc:docMk/>
            <pc:sldMk cId="3980378384" sldId="2147470854"/>
            <ac:spMk id="43" creationId="{46EA5EB5-2DF6-61B9-B69A-D0ABD39D8755}"/>
          </ac:spMkLst>
        </pc:spChg>
        <pc:spChg chg="add del mod">
          <ac:chgData name="Mathias Vercauteren" userId="fa5be325-c4b1-412f-aabb-20c14464bfb7" providerId="ADAL" clId="{25C97D6E-73B0-4140-96CD-2BA9D853D87A}" dt="2024-09-30T15:16:09.395" v="32049" actId="478"/>
          <ac:spMkLst>
            <pc:docMk/>
            <pc:sldMk cId="3980378384" sldId="2147470854"/>
            <ac:spMk id="44" creationId="{96A3618D-8F1D-C681-A261-96757CB38207}"/>
          </ac:spMkLst>
        </pc:spChg>
        <pc:spChg chg="add del mod">
          <ac:chgData name="Mathias Vercauteren" userId="fa5be325-c4b1-412f-aabb-20c14464bfb7" providerId="ADAL" clId="{25C97D6E-73B0-4140-96CD-2BA9D853D87A}" dt="2024-09-30T15:16:09.395" v="32049" actId="478"/>
          <ac:spMkLst>
            <pc:docMk/>
            <pc:sldMk cId="3980378384" sldId="2147470854"/>
            <ac:spMk id="45" creationId="{94CDFF50-C876-ED36-5439-BE2C7127A26C}"/>
          </ac:spMkLst>
        </pc:spChg>
        <pc:spChg chg="add del mod">
          <ac:chgData name="Mathias Vercauteren" userId="fa5be325-c4b1-412f-aabb-20c14464bfb7" providerId="ADAL" clId="{25C97D6E-73B0-4140-96CD-2BA9D853D87A}" dt="2024-09-30T15:16:09.395" v="32049" actId="478"/>
          <ac:spMkLst>
            <pc:docMk/>
            <pc:sldMk cId="3980378384" sldId="2147470854"/>
            <ac:spMk id="46" creationId="{B356EB6E-3AAE-4507-2084-D8894B68E79D}"/>
          </ac:spMkLst>
        </pc:spChg>
        <pc:spChg chg="add del mod">
          <ac:chgData name="Mathias Vercauteren" userId="fa5be325-c4b1-412f-aabb-20c14464bfb7" providerId="ADAL" clId="{25C97D6E-73B0-4140-96CD-2BA9D853D87A}" dt="2024-09-30T15:15:04.341" v="31962" actId="478"/>
          <ac:spMkLst>
            <pc:docMk/>
            <pc:sldMk cId="3980378384" sldId="2147470854"/>
            <ac:spMk id="47" creationId="{7AFBC648-EB58-08BE-A326-E55551949933}"/>
          </ac:spMkLst>
        </pc:spChg>
        <pc:spChg chg="add del mod">
          <ac:chgData name="Mathias Vercauteren" userId="fa5be325-c4b1-412f-aabb-20c14464bfb7" providerId="ADAL" clId="{25C97D6E-73B0-4140-96CD-2BA9D853D87A}" dt="2024-09-30T15:15:04.341" v="31962" actId="478"/>
          <ac:spMkLst>
            <pc:docMk/>
            <pc:sldMk cId="3980378384" sldId="2147470854"/>
            <ac:spMk id="48" creationId="{2CD88F9E-AF2F-99B9-5D42-8723CEAB868F}"/>
          </ac:spMkLst>
        </pc:spChg>
        <pc:spChg chg="add del mod">
          <ac:chgData name="Mathias Vercauteren" userId="fa5be325-c4b1-412f-aabb-20c14464bfb7" providerId="ADAL" clId="{25C97D6E-73B0-4140-96CD-2BA9D853D87A}" dt="2024-09-30T15:16:29.474" v="32065" actId="478"/>
          <ac:spMkLst>
            <pc:docMk/>
            <pc:sldMk cId="3980378384" sldId="2147470854"/>
            <ac:spMk id="49" creationId="{1B7F3FA7-53E5-3345-C033-037407879B68}"/>
          </ac:spMkLst>
        </pc:spChg>
        <pc:spChg chg="add del mod">
          <ac:chgData name="Mathias Vercauteren" userId="fa5be325-c4b1-412f-aabb-20c14464bfb7" providerId="ADAL" clId="{25C97D6E-73B0-4140-96CD-2BA9D853D87A}" dt="2024-09-30T15:16:29.474" v="32065" actId="478"/>
          <ac:spMkLst>
            <pc:docMk/>
            <pc:sldMk cId="3980378384" sldId="2147470854"/>
            <ac:spMk id="50" creationId="{20331011-B13D-03AA-9778-04F4B63C2659}"/>
          </ac:spMkLst>
        </pc:spChg>
        <pc:spChg chg="add del mod">
          <ac:chgData name="Mathias Vercauteren" userId="fa5be325-c4b1-412f-aabb-20c14464bfb7" providerId="ADAL" clId="{25C97D6E-73B0-4140-96CD-2BA9D853D87A}" dt="2024-09-30T15:14:26.099" v="31897" actId="478"/>
          <ac:spMkLst>
            <pc:docMk/>
            <pc:sldMk cId="3980378384" sldId="2147470854"/>
            <ac:spMk id="51" creationId="{2D7AA7E1-5489-70F5-E29D-E7D732744936}"/>
          </ac:spMkLst>
        </pc:spChg>
        <pc:spChg chg="add del mod">
          <ac:chgData name="Mathias Vercauteren" userId="fa5be325-c4b1-412f-aabb-20c14464bfb7" providerId="ADAL" clId="{25C97D6E-73B0-4140-96CD-2BA9D853D87A}" dt="2024-09-30T15:16:09.395" v="32049" actId="478"/>
          <ac:spMkLst>
            <pc:docMk/>
            <pc:sldMk cId="3980378384" sldId="2147470854"/>
            <ac:spMk id="52" creationId="{AB836820-E24A-431B-74A1-CACBFC08C990}"/>
          </ac:spMkLst>
        </pc:spChg>
        <pc:spChg chg="add del mod">
          <ac:chgData name="Mathias Vercauteren" userId="fa5be325-c4b1-412f-aabb-20c14464bfb7" providerId="ADAL" clId="{25C97D6E-73B0-4140-96CD-2BA9D853D87A}" dt="2024-09-30T15:16:09.395" v="32049" actId="478"/>
          <ac:spMkLst>
            <pc:docMk/>
            <pc:sldMk cId="3980378384" sldId="2147470854"/>
            <ac:spMk id="53" creationId="{9C56ACE5-D8A9-6630-5F33-3C47E2F523D2}"/>
          </ac:spMkLst>
        </pc:spChg>
        <pc:spChg chg="add del mod">
          <ac:chgData name="Mathias Vercauteren" userId="fa5be325-c4b1-412f-aabb-20c14464bfb7" providerId="ADAL" clId="{25C97D6E-73B0-4140-96CD-2BA9D853D87A}" dt="2024-09-30T15:15:10.568" v="31965" actId="478"/>
          <ac:spMkLst>
            <pc:docMk/>
            <pc:sldMk cId="3980378384" sldId="2147470854"/>
            <ac:spMk id="54" creationId="{88994A45-DFCC-3129-2115-93E3C90BF103}"/>
          </ac:spMkLst>
        </pc:spChg>
        <pc:spChg chg="add del mod">
          <ac:chgData name="Mathias Vercauteren" userId="fa5be325-c4b1-412f-aabb-20c14464bfb7" providerId="ADAL" clId="{25C97D6E-73B0-4140-96CD-2BA9D853D87A}" dt="2024-09-30T15:14:26.099" v="31897" actId="478"/>
          <ac:spMkLst>
            <pc:docMk/>
            <pc:sldMk cId="3980378384" sldId="2147470854"/>
            <ac:spMk id="55" creationId="{9F538306-F3E3-F83A-B508-5672A5100E72}"/>
          </ac:spMkLst>
        </pc:spChg>
        <pc:spChg chg="add del mod">
          <ac:chgData name="Mathias Vercauteren" userId="fa5be325-c4b1-412f-aabb-20c14464bfb7" providerId="ADAL" clId="{25C97D6E-73B0-4140-96CD-2BA9D853D87A}" dt="2024-09-30T15:14:26.099" v="31897" actId="478"/>
          <ac:spMkLst>
            <pc:docMk/>
            <pc:sldMk cId="3980378384" sldId="2147470854"/>
            <ac:spMk id="56" creationId="{AFD20282-2B6E-246B-BE46-C2E5BF75A66D}"/>
          </ac:spMkLst>
        </pc:spChg>
        <pc:spChg chg="mod">
          <ac:chgData name="Mathias Vercauteren" userId="fa5be325-c4b1-412f-aabb-20c14464bfb7" providerId="ADAL" clId="{25C97D6E-73B0-4140-96CD-2BA9D853D87A}" dt="2024-09-30T15:12:44.570" v="31808"/>
          <ac:spMkLst>
            <pc:docMk/>
            <pc:sldMk cId="3980378384" sldId="2147470854"/>
            <ac:spMk id="58" creationId="{A1CEA204-DD2C-EE36-AD6C-D952167989CC}"/>
          </ac:spMkLst>
        </pc:spChg>
        <pc:spChg chg="mod">
          <ac:chgData name="Mathias Vercauteren" userId="fa5be325-c4b1-412f-aabb-20c14464bfb7" providerId="ADAL" clId="{25C97D6E-73B0-4140-96CD-2BA9D853D87A}" dt="2024-09-30T15:12:44.570" v="31808"/>
          <ac:spMkLst>
            <pc:docMk/>
            <pc:sldMk cId="3980378384" sldId="2147470854"/>
            <ac:spMk id="61" creationId="{BB2247F4-5465-03A6-BEAA-C8DF36EE5FDE}"/>
          </ac:spMkLst>
        </pc:spChg>
        <pc:spChg chg="mod">
          <ac:chgData name="Mathias Vercauteren" userId="fa5be325-c4b1-412f-aabb-20c14464bfb7" providerId="ADAL" clId="{25C97D6E-73B0-4140-96CD-2BA9D853D87A}" dt="2024-09-30T15:12:44.570" v="31808"/>
          <ac:spMkLst>
            <pc:docMk/>
            <pc:sldMk cId="3980378384" sldId="2147470854"/>
            <ac:spMk id="64" creationId="{3CDB7C41-2AAF-2C18-3880-94C7C4BBFFD4}"/>
          </ac:spMkLst>
        </pc:spChg>
        <pc:spChg chg="mod">
          <ac:chgData name="Mathias Vercauteren" userId="fa5be325-c4b1-412f-aabb-20c14464bfb7" providerId="ADAL" clId="{25C97D6E-73B0-4140-96CD-2BA9D853D87A}" dt="2024-09-30T15:12:44.570" v="31808"/>
          <ac:spMkLst>
            <pc:docMk/>
            <pc:sldMk cId="3980378384" sldId="2147470854"/>
            <ac:spMk id="67" creationId="{1FCD3CE4-E09D-3623-FBBB-B4FE1CFED93B}"/>
          </ac:spMkLst>
        </pc:spChg>
        <pc:spChg chg="mod">
          <ac:chgData name="Mathias Vercauteren" userId="fa5be325-c4b1-412f-aabb-20c14464bfb7" providerId="ADAL" clId="{25C97D6E-73B0-4140-96CD-2BA9D853D87A}" dt="2024-09-30T15:12:44.570" v="31808"/>
          <ac:spMkLst>
            <pc:docMk/>
            <pc:sldMk cId="3980378384" sldId="2147470854"/>
            <ac:spMk id="70" creationId="{FCBA825A-B44C-E601-C4DF-43B1C69AB459}"/>
          </ac:spMkLst>
        </pc:spChg>
        <pc:spChg chg="mod">
          <ac:chgData name="Mathias Vercauteren" userId="fa5be325-c4b1-412f-aabb-20c14464bfb7" providerId="ADAL" clId="{25C97D6E-73B0-4140-96CD-2BA9D853D87A}" dt="2024-09-30T15:12:44.570" v="31808"/>
          <ac:spMkLst>
            <pc:docMk/>
            <pc:sldMk cId="3980378384" sldId="2147470854"/>
            <ac:spMk id="73" creationId="{3A969BCE-67D8-49F3-FE9B-96223748F3DA}"/>
          </ac:spMkLst>
        </pc:spChg>
        <pc:spChg chg="mod">
          <ac:chgData name="Mathias Vercauteren" userId="fa5be325-c4b1-412f-aabb-20c14464bfb7" providerId="ADAL" clId="{25C97D6E-73B0-4140-96CD-2BA9D853D87A}" dt="2024-09-30T15:12:44.570" v="31808"/>
          <ac:spMkLst>
            <pc:docMk/>
            <pc:sldMk cId="3980378384" sldId="2147470854"/>
            <ac:spMk id="76" creationId="{7D7A01CF-F8DD-8229-311E-112E59262387}"/>
          </ac:spMkLst>
        </pc:spChg>
        <pc:spChg chg="mod">
          <ac:chgData name="Mathias Vercauteren" userId="fa5be325-c4b1-412f-aabb-20c14464bfb7" providerId="ADAL" clId="{25C97D6E-73B0-4140-96CD-2BA9D853D87A}" dt="2024-09-30T15:12:44.570" v="31808"/>
          <ac:spMkLst>
            <pc:docMk/>
            <pc:sldMk cId="3980378384" sldId="2147470854"/>
            <ac:spMk id="79" creationId="{C8422113-4553-B414-19C0-ADDCA298EB41}"/>
          </ac:spMkLst>
        </pc:spChg>
        <pc:spChg chg="mod">
          <ac:chgData name="Mathias Vercauteren" userId="fa5be325-c4b1-412f-aabb-20c14464bfb7" providerId="ADAL" clId="{25C97D6E-73B0-4140-96CD-2BA9D853D87A}" dt="2024-09-30T15:12:44.570" v="31808"/>
          <ac:spMkLst>
            <pc:docMk/>
            <pc:sldMk cId="3980378384" sldId="2147470854"/>
            <ac:spMk id="82" creationId="{B0087449-7260-F8CF-38EF-C6D3FEA4D463}"/>
          </ac:spMkLst>
        </pc:spChg>
        <pc:spChg chg="add del mod">
          <ac:chgData name="Mathias Vercauteren" userId="fa5be325-c4b1-412f-aabb-20c14464bfb7" providerId="ADAL" clId="{25C97D6E-73B0-4140-96CD-2BA9D853D87A}" dt="2024-09-30T15:15:06.354" v="31964" actId="478"/>
          <ac:spMkLst>
            <pc:docMk/>
            <pc:sldMk cId="3980378384" sldId="2147470854"/>
            <ac:spMk id="84" creationId="{DDF2F86F-0A54-1D13-1AE2-0DC344A8876D}"/>
          </ac:spMkLst>
        </pc:spChg>
        <pc:spChg chg="add mod">
          <ac:chgData name="Mathias Vercauteren" userId="fa5be325-c4b1-412f-aabb-20c14464bfb7" providerId="ADAL" clId="{25C97D6E-73B0-4140-96CD-2BA9D853D87A}" dt="2024-09-30T15:17:58.102" v="32167" actId="1076"/>
          <ac:spMkLst>
            <pc:docMk/>
            <pc:sldMk cId="3980378384" sldId="2147470854"/>
            <ac:spMk id="85" creationId="{6DFFC94E-878B-C4CE-00BB-81D2DB228494}"/>
          </ac:spMkLst>
        </pc:spChg>
        <pc:spChg chg="add mod">
          <ac:chgData name="Mathias Vercauteren" userId="fa5be325-c4b1-412f-aabb-20c14464bfb7" providerId="ADAL" clId="{25C97D6E-73B0-4140-96CD-2BA9D853D87A}" dt="2024-09-30T15:17:58.102" v="32167" actId="1076"/>
          <ac:spMkLst>
            <pc:docMk/>
            <pc:sldMk cId="3980378384" sldId="2147470854"/>
            <ac:spMk id="86" creationId="{BDA822DD-9AFD-2E26-29F3-DB3B04EBA67F}"/>
          </ac:spMkLst>
        </pc:spChg>
        <pc:spChg chg="add mod">
          <ac:chgData name="Mathias Vercauteren" userId="fa5be325-c4b1-412f-aabb-20c14464bfb7" providerId="ADAL" clId="{25C97D6E-73B0-4140-96CD-2BA9D853D87A}" dt="2024-09-30T15:17:58.102" v="32167" actId="1076"/>
          <ac:spMkLst>
            <pc:docMk/>
            <pc:sldMk cId="3980378384" sldId="2147470854"/>
            <ac:spMk id="89" creationId="{C9E59C66-4AB2-B033-BAF5-5F0C629E8586}"/>
          </ac:spMkLst>
        </pc:spChg>
        <pc:spChg chg="add mod">
          <ac:chgData name="Mathias Vercauteren" userId="fa5be325-c4b1-412f-aabb-20c14464bfb7" providerId="ADAL" clId="{25C97D6E-73B0-4140-96CD-2BA9D853D87A}" dt="2024-09-30T15:17:58.102" v="32167" actId="1076"/>
          <ac:spMkLst>
            <pc:docMk/>
            <pc:sldMk cId="3980378384" sldId="2147470854"/>
            <ac:spMk id="90" creationId="{EE1314C9-CE24-E93E-FDEC-7573725624A0}"/>
          </ac:spMkLst>
        </pc:spChg>
        <pc:spChg chg="add mod">
          <ac:chgData name="Mathias Vercauteren" userId="fa5be325-c4b1-412f-aabb-20c14464bfb7" providerId="ADAL" clId="{25C97D6E-73B0-4140-96CD-2BA9D853D87A}" dt="2024-09-30T15:17:58.102" v="32167" actId="1076"/>
          <ac:spMkLst>
            <pc:docMk/>
            <pc:sldMk cId="3980378384" sldId="2147470854"/>
            <ac:spMk id="91" creationId="{58ECC287-E107-CB5C-A24E-2BDC245EE496}"/>
          </ac:spMkLst>
        </pc:spChg>
        <pc:spChg chg="add mod">
          <ac:chgData name="Mathias Vercauteren" userId="fa5be325-c4b1-412f-aabb-20c14464bfb7" providerId="ADAL" clId="{25C97D6E-73B0-4140-96CD-2BA9D853D87A}" dt="2024-09-30T15:17:58.102" v="32167" actId="1076"/>
          <ac:spMkLst>
            <pc:docMk/>
            <pc:sldMk cId="3980378384" sldId="2147470854"/>
            <ac:spMk id="92" creationId="{EE344703-0012-7D9A-03A4-345133BACA15}"/>
          </ac:spMkLst>
        </pc:spChg>
        <pc:spChg chg="add mod">
          <ac:chgData name="Mathias Vercauteren" userId="fa5be325-c4b1-412f-aabb-20c14464bfb7" providerId="ADAL" clId="{25C97D6E-73B0-4140-96CD-2BA9D853D87A}" dt="2024-09-30T15:17:58.102" v="32167" actId="1076"/>
          <ac:spMkLst>
            <pc:docMk/>
            <pc:sldMk cId="3980378384" sldId="2147470854"/>
            <ac:spMk id="93" creationId="{8B1247B6-6541-0A6A-57CF-2BE99DFC0154}"/>
          </ac:spMkLst>
        </pc:spChg>
        <pc:spChg chg="add mod">
          <ac:chgData name="Mathias Vercauteren" userId="fa5be325-c4b1-412f-aabb-20c14464bfb7" providerId="ADAL" clId="{25C97D6E-73B0-4140-96CD-2BA9D853D87A}" dt="2024-09-30T15:17:58.102" v="32167" actId="1076"/>
          <ac:spMkLst>
            <pc:docMk/>
            <pc:sldMk cId="3980378384" sldId="2147470854"/>
            <ac:spMk id="94" creationId="{1CA8BB2B-2AE4-7F41-EA9D-6C697D5E3E47}"/>
          </ac:spMkLst>
        </pc:spChg>
        <pc:spChg chg="add mod">
          <ac:chgData name="Mathias Vercauteren" userId="fa5be325-c4b1-412f-aabb-20c14464bfb7" providerId="ADAL" clId="{25C97D6E-73B0-4140-96CD-2BA9D853D87A}" dt="2024-09-30T15:17:58.102" v="32167" actId="1076"/>
          <ac:spMkLst>
            <pc:docMk/>
            <pc:sldMk cId="3980378384" sldId="2147470854"/>
            <ac:spMk id="95" creationId="{FDAF5E42-B257-69D1-E43C-777D75344A41}"/>
          </ac:spMkLst>
        </pc:spChg>
        <pc:spChg chg="add mod">
          <ac:chgData name="Mathias Vercauteren" userId="fa5be325-c4b1-412f-aabb-20c14464bfb7" providerId="ADAL" clId="{25C97D6E-73B0-4140-96CD-2BA9D853D87A}" dt="2024-09-30T15:17:58.102" v="32167" actId="1076"/>
          <ac:spMkLst>
            <pc:docMk/>
            <pc:sldMk cId="3980378384" sldId="2147470854"/>
            <ac:spMk id="96" creationId="{706B64BA-79F3-7077-4714-B34BA7CC73CE}"/>
          </ac:spMkLst>
        </pc:spChg>
        <pc:spChg chg="add mod">
          <ac:chgData name="Mathias Vercauteren" userId="fa5be325-c4b1-412f-aabb-20c14464bfb7" providerId="ADAL" clId="{25C97D6E-73B0-4140-96CD-2BA9D853D87A}" dt="2024-09-30T15:17:58.102" v="32167" actId="1076"/>
          <ac:spMkLst>
            <pc:docMk/>
            <pc:sldMk cId="3980378384" sldId="2147470854"/>
            <ac:spMk id="97" creationId="{D30CE8E1-DBA3-346F-7786-55FE23AFCC72}"/>
          </ac:spMkLst>
        </pc:spChg>
        <pc:spChg chg="add mod">
          <ac:chgData name="Mathias Vercauteren" userId="fa5be325-c4b1-412f-aabb-20c14464bfb7" providerId="ADAL" clId="{25C97D6E-73B0-4140-96CD-2BA9D853D87A}" dt="2024-09-30T15:17:58.102" v="32167" actId="1076"/>
          <ac:spMkLst>
            <pc:docMk/>
            <pc:sldMk cId="3980378384" sldId="2147470854"/>
            <ac:spMk id="98" creationId="{646A5114-57C1-C35E-8EB1-02D8DB5A739D}"/>
          </ac:spMkLst>
        </pc:spChg>
        <pc:spChg chg="add mod">
          <ac:chgData name="Mathias Vercauteren" userId="fa5be325-c4b1-412f-aabb-20c14464bfb7" providerId="ADAL" clId="{25C97D6E-73B0-4140-96CD-2BA9D853D87A}" dt="2024-09-30T15:17:58.102" v="32167" actId="1076"/>
          <ac:spMkLst>
            <pc:docMk/>
            <pc:sldMk cId="3980378384" sldId="2147470854"/>
            <ac:spMk id="99" creationId="{099B1B8C-2865-1696-62C5-8456D077786B}"/>
          </ac:spMkLst>
        </pc:spChg>
        <pc:spChg chg="add mod">
          <ac:chgData name="Mathias Vercauteren" userId="fa5be325-c4b1-412f-aabb-20c14464bfb7" providerId="ADAL" clId="{25C97D6E-73B0-4140-96CD-2BA9D853D87A}" dt="2024-09-30T15:17:58.102" v="32167" actId="1076"/>
          <ac:spMkLst>
            <pc:docMk/>
            <pc:sldMk cId="3980378384" sldId="2147470854"/>
            <ac:spMk id="100" creationId="{3236371D-EC25-F855-227C-911802745FAC}"/>
          </ac:spMkLst>
        </pc:spChg>
        <pc:spChg chg="add mod">
          <ac:chgData name="Mathias Vercauteren" userId="fa5be325-c4b1-412f-aabb-20c14464bfb7" providerId="ADAL" clId="{25C97D6E-73B0-4140-96CD-2BA9D853D87A}" dt="2024-09-30T15:17:58.102" v="32167" actId="1076"/>
          <ac:spMkLst>
            <pc:docMk/>
            <pc:sldMk cId="3980378384" sldId="2147470854"/>
            <ac:spMk id="101" creationId="{9C4E3882-74C3-CFBB-CEEB-3C5FCCF02F3A}"/>
          </ac:spMkLst>
        </pc:spChg>
        <pc:spChg chg="add mod">
          <ac:chgData name="Mathias Vercauteren" userId="fa5be325-c4b1-412f-aabb-20c14464bfb7" providerId="ADAL" clId="{25C97D6E-73B0-4140-96CD-2BA9D853D87A}" dt="2024-09-30T15:17:58.102" v="32167" actId="1076"/>
          <ac:spMkLst>
            <pc:docMk/>
            <pc:sldMk cId="3980378384" sldId="2147470854"/>
            <ac:spMk id="102" creationId="{C231DC08-442B-B5CA-FE34-204F277579FF}"/>
          </ac:spMkLst>
        </pc:spChg>
        <pc:spChg chg="add mod">
          <ac:chgData name="Mathias Vercauteren" userId="fa5be325-c4b1-412f-aabb-20c14464bfb7" providerId="ADAL" clId="{25C97D6E-73B0-4140-96CD-2BA9D853D87A}" dt="2024-09-30T15:17:58.102" v="32167" actId="1076"/>
          <ac:spMkLst>
            <pc:docMk/>
            <pc:sldMk cId="3980378384" sldId="2147470854"/>
            <ac:spMk id="103" creationId="{33101738-4A49-CB29-A5CE-68371687B4C0}"/>
          </ac:spMkLst>
        </pc:spChg>
        <pc:spChg chg="add mod">
          <ac:chgData name="Mathias Vercauteren" userId="fa5be325-c4b1-412f-aabb-20c14464bfb7" providerId="ADAL" clId="{25C97D6E-73B0-4140-96CD-2BA9D853D87A}" dt="2024-09-30T15:17:58.102" v="32167" actId="1076"/>
          <ac:spMkLst>
            <pc:docMk/>
            <pc:sldMk cId="3980378384" sldId="2147470854"/>
            <ac:spMk id="104" creationId="{AB813001-3EF1-FF69-4ABB-9BC0C3E7EED2}"/>
          </ac:spMkLst>
        </pc:spChg>
        <pc:spChg chg="add mod">
          <ac:chgData name="Mathias Vercauteren" userId="fa5be325-c4b1-412f-aabb-20c14464bfb7" providerId="ADAL" clId="{25C97D6E-73B0-4140-96CD-2BA9D853D87A}" dt="2024-09-30T15:17:58.102" v="32167" actId="1076"/>
          <ac:spMkLst>
            <pc:docMk/>
            <pc:sldMk cId="3980378384" sldId="2147470854"/>
            <ac:spMk id="105" creationId="{B4BA6F5B-79C2-96C6-A7E2-53C14A887379}"/>
          </ac:spMkLst>
        </pc:spChg>
        <pc:spChg chg="add mod">
          <ac:chgData name="Mathias Vercauteren" userId="fa5be325-c4b1-412f-aabb-20c14464bfb7" providerId="ADAL" clId="{25C97D6E-73B0-4140-96CD-2BA9D853D87A}" dt="2024-09-30T15:16:50.359" v="32093" actId="571"/>
          <ac:spMkLst>
            <pc:docMk/>
            <pc:sldMk cId="3980378384" sldId="2147470854"/>
            <ac:spMk id="106" creationId="{C98778E5-CE02-1D54-9E06-2666251B78BF}"/>
          </ac:spMkLst>
        </pc:spChg>
        <pc:spChg chg="add mod">
          <ac:chgData name="Mathias Vercauteren" userId="fa5be325-c4b1-412f-aabb-20c14464bfb7" providerId="ADAL" clId="{25C97D6E-73B0-4140-96CD-2BA9D853D87A}" dt="2024-09-30T15:16:50.359" v="32093" actId="571"/>
          <ac:spMkLst>
            <pc:docMk/>
            <pc:sldMk cId="3980378384" sldId="2147470854"/>
            <ac:spMk id="107" creationId="{07FA5E30-6B8A-4BAD-802B-2062E9E7A07E}"/>
          </ac:spMkLst>
        </pc:spChg>
        <pc:spChg chg="add mod">
          <ac:chgData name="Mathias Vercauteren" userId="fa5be325-c4b1-412f-aabb-20c14464bfb7" providerId="ADAL" clId="{25C97D6E-73B0-4140-96CD-2BA9D853D87A}" dt="2024-09-30T15:17:58.102" v="32167" actId="1076"/>
          <ac:spMkLst>
            <pc:docMk/>
            <pc:sldMk cId="3980378384" sldId="2147470854"/>
            <ac:spMk id="108" creationId="{B631D04C-E874-21C5-E80D-80A4DC747FFF}"/>
          </ac:spMkLst>
        </pc:spChg>
        <pc:spChg chg="add mod">
          <ac:chgData name="Mathias Vercauteren" userId="fa5be325-c4b1-412f-aabb-20c14464bfb7" providerId="ADAL" clId="{25C97D6E-73B0-4140-96CD-2BA9D853D87A}" dt="2024-09-30T15:17:58.102" v="32167" actId="1076"/>
          <ac:spMkLst>
            <pc:docMk/>
            <pc:sldMk cId="3980378384" sldId="2147470854"/>
            <ac:spMk id="109" creationId="{943677BE-0DA0-CEA6-D80C-690E6C17AC77}"/>
          </ac:spMkLst>
        </pc:spChg>
        <pc:spChg chg="add mod">
          <ac:chgData name="Mathias Vercauteren" userId="fa5be325-c4b1-412f-aabb-20c14464bfb7" providerId="ADAL" clId="{25C97D6E-73B0-4140-96CD-2BA9D853D87A}" dt="2024-09-30T15:17:58.102" v="32167" actId="1076"/>
          <ac:spMkLst>
            <pc:docMk/>
            <pc:sldMk cId="3980378384" sldId="2147470854"/>
            <ac:spMk id="110" creationId="{19BD61EE-F402-525E-793D-A9EF7E6B219F}"/>
          </ac:spMkLst>
        </pc:spChg>
        <pc:spChg chg="add mod">
          <ac:chgData name="Mathias Vercauteren" userId="fa5be325-c4b1-412f-aabb-20c14464bfb7" providerId="ADAL" clId="{25C97D6E-73B0-4140-96CD-2BA9D853D87A}" dt="2024-09-30T15:17:58.102" v="32167" actId="1076"/>
          <ac:spMkLst>
            <pc:docMk/>
            <pc:sldMk cId="3980378384" sldId="2147470854"/>
            <ac:spMk id="111" creationId="{2440FEDD-D8F0-8C3F-6250-A4CFC67B6175}"/>
          </ac:spMkLst>
        </pc:spChg>
        <pc:spChg chg="add mod">
          <ac:chgData name="Mathias Vercauteren" userId="fa5be325-c4b1-412f-aabb-20c14464bfb7" providerId="ADAL" clId="{25C97D6E-73B0-4140-96CD-2BA9D853D87A}" dt="2024-09-30T15:17:58.102" v="32167" actId="1076"/>
          <ac:spMkLst>
            <pc:docMk/>
            <pc:sldMk cId="3980378384" sldId="2147470854"/>
            <ac:spMk id="112" creationId="{25675113-99FC-229B-A9EE-84C969285B50}"/>
          </ac:spMkLst>
        </pc:spChg>
        <pc:spChg chg="add mod">
          <ac:chgData name="Mathias Vercauteren" userId="fa5be325-c4b1-412f-aabb-20c14464bfb7" providerId="ADAL" clId="{25C97D6E-73B0-4140-96CD-2BA9D853D87A}" dt="2024-09-30T15:17:58.102" v="32167" actId="1076"/>
          <ac:spMkLst>
            <pc:docMk/>
            <pc:sldMk cId="3980378384" sldId="2147470854"/>
            <ac:spMk id="113" creationId="{D2909625-DD78-3381-9971-54A17A132135}"/>
          </ac:spMkLst>
        </pc:spChg>
        <pc:grpChg chg="add del mod">
          <ac:chgData name="Mathias Vercauteren" userId="fa5be325-c4b1-412f-aabb-20c14464bfb7" providerId="ADAL" clId="{25C97D6E-73B0-4140-96CD-2BA9D853D87A}" dt="2024-09-30T15:16:09.395" v="32049" actId="478"/>
          <ac:grpSpMkLst>
            <pc:docMk/>
            <pc:sldMk cId="3980378384" sldId="2147470854"/>
            <ac:grpSpMk id="57" creationId="{6E2118A5-395E-422E-12A6-2E0007283280}"/>
          </ac:grpSpMkLst>
        </pc:grpChg>
        <pc:grpChg chg="add del mod">
          <ac:chgData name="Mathias Vercauteren" userId="fa5be325-c4b1-412f-aabb-20c14464bfb7" providerId="ADAL" clId="{25C97D6E-73B0-4140-96CD-2BA9D853D87A}" dt="2024-09-30T15:16:09.395" v="32049" actId="478"/>
          <ac:grpSpMkLst>
            <pc:docMk/>
            <pc:sldMk cId="3980378384" sldId="2147470854"/>
            <ac:grpSpMk id="60" creationId="{0DD0FB46-B218-45CD-00F8-BAAB709E591F}"/>
          </ac:grpSpMkLst>
        </pc:grpChg>
        <pc:grpChg chg="add del mod">
          <ac:chgData name="Mathias Vercauteren" userId="fa5be325-c4b1-412f-aabb-20c14464bfb7" providerId="ADAL" clId="{25C97D6E-73B0-4140-96CD-2BA9D853D87A}" dt="2024-09-30T15:16:29.474" v="32065" actId="478"/>
          <ac:grpSpMkLst>
            <pc:docMk/>
            <pc:sldMk cId="3980378384" sldId="2147470854"/>
            <ac:grpSpMk id="63" creationId="{95A6B78F-67E0-2B28-7E1B-DB2FD04A1848}"/>
          </ac:grpSpMkLst>
        </pc:grpChg>
        <pc:grpChg chg="add del mod">
          <ac:chgData name="Mathias Vercauteren" userId="fa5be325-c4b1-412f-aabb-20c14464bfb7" providerId="ADAL" clId="{25C97D6E-73B0-4140-96CD-2BA9D853D87A}" dt="2024-09-30T15:16:29.474" v="32065" actId="478"/>
          <ac:grpSpMkLst>
            <pc:docMk/>
            <pc:sldMk cId="3980378384" sldId="2147470854"/>
            <ac:grpSpMk id="66" creationId="{A96E83F7-9CD5-5227-D523-4729809AEE98}"/>
          </ac:grpSpMkLst>
        </pc:grpChg>
        <pc:grpChg chg="add del mod">
          <ac:chgData name="Mathias Vercauteren" userId="fa5be325-c4b1-412f-aabb-20c14464bfb7" providerId="ADAL" clId="{25C97D6E-73B0-4140-96CD-2BA9D853D87A}" dt="2024-09-30T15:15:04.341" v="31962" actId="478"/>
          <ac:grpSpMkLst>
            <pc:docMk/>
            <pc:sldMk cId="3980378384" sldId="2147470854"/>
            <ac:grpSpMk id="69" creationId="{887D67AD-7849-375E-4C86-4DC4859D16C5}"/>
          </ac:grpSpMkLst>
        </pc:grpChg>
        <pc:grpChg chg="add del mod">
          <ac:chgData name="Mathias Vercauteren" userId="fa5be325-c4b1-412f-aabb-20c14464bfb7" providerId="ADAL" clId="{25C97D6E-73B0-4140-96CD-2BA9D853D87A}" dt="2024-09-30T15:14:26.099" v="31897" actId="478"/>
          <ac:grpSpMkLst>
            <pc:docMk/>
            <pc:sldMk cId="3980378384" sldId="2147470854"/>
            <ac:grpSpMk id="72" creationId="{00B59C99-AE87-567B-88AF-541B522CF469}"/>
          </ac:grpSpMkLst>
        </pc:grpChg>
        <pc:grpChg chg="add del mod">
          <ac:chgData name="Mathias Vercauteren" userId="fa5be325-c4b1-412f-aabb-20c14464bfb7" providerId="ADAL" clId="{25C97D6E-73B0-4140-96CD-2BA9D853D87A}" dt="2024-09-30T15:14:26.099" v="31897" actId="478"/>
          <ac:grpSpMkLst>
            <pc:docMk/>
            <pc:sldMk cId="3980378384" sldId="2147470854"/>
            <ac:grpSpMk id="75" creationId="{2DB15B1D-897F-2167-D7D4-CED27433D037}"/>
          </ac:grpSpMkLst>
        </pc:grpChg>
        <pc:grpChg chg="add del mod">
          <ac:chgData name="Mathias Vercauteren" userId="fa5be325-c4b1-412f-aabb-20c14464bfb7" providerId="ADAL" clId="{25C97D6E-73B0-4140-96CD-2BA9D853D87A}" dt="2024-09-30T15:16:09.395" v="32049" actId="478"/>
          <ac:grpSpMkLst>
            <pc:docMk/>
            <pc:sldMk cId="3980378384" sldId="2147470854"/>
            <ac:grpSpMk id="78" creationId="{D6F9E0ED-B3DD-378E-B958-B8111CEFF619}"/>
          </ac:grpSpMkLst>
        </pc:grpChg>
        <pc:grpChg chg="add del mod">
          <ac:chgData name="Mathias Vercauteren" userId="fa5be325-c4b1-412f-aabb-20c14464bfb7" providerId="ADAL" clId="{25C97D6E-73B0-4140-96CD-2BA9D853D87A}" dt="2024-09-30T15:14:26.099" v="31897" actId="478"/>
          <ac:grpSpMkLst>
            <pc:docMk/>
            <pc:sldMk cId="3980378384" sldId="2147470854"/>
            <ac:grpSpMk id="81" creationId="{41590942-B054-3CDB-7617-13313660BCAB}"/>
          </ac:grpSpMkLst>
        </pc:grpChg>
        <pc:picChg chg="add del mod">
          <ac:chgData name="Mathias Vercauteren" userId="fa5be325-c4b1-412f-aabb-20c14464bfb7" providerId="ADAL" clId="{25C97D6E-73B0-4140-96CD-2BA9D853D87A}" dt="2024-09-30T15:16:29.474" v="32065" actId="478"/>
          <ac:picMkLst>
            <pc:docMk/>
            <pc:sldMk cId="3980378384" sldId="2147470854"/>
            <ac:picMk id="11" creationId="{5DFB43AC-15FA-BCC4-7DC2-101A398E0F52}"/>
          </ac:picMkLst>
        </pc:picChg>
        <pc:picChg chg="add del mod">
          <ac:chgData name="Mathias Vercauteren" userId="fa5be325-c4b1-412f-aabb-20c14464bfb7" providerId="ADAL" clId="{25C97D6E-73B0-4140-96CD-2BA9D853D87A}" dt="2024-09-30T15:16:29.474" v="32065" actId="478"/>
          <ac:picMkLst>
            <pc:docMk/>
            <pc:sldMk cId="3980378384" sldId="2147470854"/>
            <ac:picMk id="12" creationId="{9B2002F0-0934-21AF-B631-DA08D9D3EFEE}"/>
          </ac:picMkLst>
        </pc:picChg>
        <pc:picChg chg="add del mod">
          <ac:chgData name="Mathias Vercauteren" userId="fa5be325-c4b1-412f-aabb-20c14464bfb7" providerId="ADAL" clId="{25C97D6E-73B0-4140-96CD-2BA9D853D87A}" dt="2024-09-30T15:16:09.395" v="32049" actId="478"/>
          <ac:picMkLst>
            <pc:docMk/>
            <pc:sldMk cId="3980378384" sldId="2147470854"/>
            <ac:picMk id="13" creationId="{395C3438-71BF-7CF7-A0D6-CFE920E035C5}"/>
          </ac:picMkLst>
        </pc:picChg>
        <pc:picChg chg="add del mod">
          <ac:chgData name="Mathias Vercauteren" userId="fa5be325-c4b1-412f-aabb-20c14464bfb7" providerId="ADAL" clId="{25C97D6E-73B0-4140-96CD-2BA9D853D87A}" dt="2024-09-30T15:16:09.395" v="32049" actId="478"/>
          <ac:picMkLst>
            <pc:docMk/>
            <pc:sldMk cId="3980378384" sldId="2147470854"/>
            <ac:picMk id="14" creationId="{10D69766-A67A-A551-1811-1DFE33503793}"/>
          </ac:picMkLst>
        </pc:picChg>
        <pc:picChg chg="add del mod">
          <ac:chgData name="Mathias Vercauteren" userId="fa5be325-c4b1-412f-aabb-20c14464bfb7" providerId="ADAL" clId="{25C97D6E-73B0-4140-96CD-2BA9D853D87A}" dt="2024-09-30T15:14:26.099" v="31897" actId="478"/>
          <ac:picMkLst>
            <pc:docMk/>
            <pc:sldMk cId="3980378384" sldId="2147470854"/>
            <ac:picMk id="15" creationId="{FE5B14CC-EC64-127A-B961-BACE447735B8}"/>
          </ac:picMkLst>
        </pc:picChg>
        <pc:picChg chg="add del mod">
          <ac:chgData name="Mathias Vercauteren" userId="fa5be325-c4b1-412f-aabb-20c14464bfb7" providerId="ADAL" clId="{25C97D6E-73B0-4140-96CD-2BA9D853D87A}" dt="2024-09-30T15:14:05.104" v="31869" actId="478"/>
          <ac:picMkLst>
            <pc:docMk/>
            <pc:sldMk cId="3980378384" sldId="2147470854"/>
            <ac:picMk id="16" creationId="{9DD494B8-DEF3-615A-8149-C3F375A08CD8}"/>
          </ac:picMkLst>
        </pc:picChg>
        <pc:picChg chg="add del mod">
          <ac:chgData name="Mathias Vercauteren" userId="fa5be325-c4b1-412f-aabb-20c14464bfb7" providerId="ADAL" clId="{25C97D6E-73B0-4140-96CD-2BA9D853D87A}" dt="2024-09-30T15:15:04.341" v="31962" actId="478"/>
          <ac:picMkLst>
            <pc:docMk/>
            <pc:sldMk cId="3980378384" sldId="2147470854"/>
            <ac:picMk id="17" creationId="{5C8361BA-C327-4C07-5536-76487BC0BC95}"/>
          </ac:picMkLst>
        </pc:picChg>
        <pc:picChg chg="mod">
          <ac:chgData name="Mathias Vercauteren" userId="fa5be325-c4b1-412f-aabb-20c14464bfb7" providerId="ADAL" clId="{25C97D6E-73B0-4140-96CD-2BA9D853D87A}" dt="2024-09-30T15:12:44.570" v="31808"/>
          <ac:picMkLst>
            <pc:docMk/>
            <pc:sldMk cId="3980378384" sldId="2147470854"/>
            <ac:picMk id="59" creationId="{A83E46BB-178B-B77E-F590-6CFE5418E0DF}"/>
          </ac:picMkLst>
        </pc:picChg>
        <pc:picChg chg="mod">
          <ac:chgData name="Mathias Vercauteren" userId="fa5be325-c4b1-412f-aabb-20c14464bfb7" providerId="ADAL" clId="{25C97D6E-73B0-4140-96CD-2BA9D853D87A}" dt="2024-09-30T15:12:44.570" v="31808"/>
          <ac:picMkLst>
            <pc:docMk/>
            <pc:sldMk cId="3980378384" sldId="2147470854"/>
            <ac:picMk id="62" creationId="{5475B420-6934-AF38-665D-0FED84637844}"/>
          </ac:picMkLst>
        </pc:picChg>
        <pc:picChg chg="mod">
          <ac:chgData name="Mathias Vercauteren" userId="fa5be325-c4b1-412f-aabb-20c14464bfb7" providerId="ADAL" clId="{25C97D6E-73B0-4140-96CD-2BA9D853D87A}" dt="2024-09-30T15:12:44.570" v="31808"/>
          <ac:picMkLst>
            <pc:docMk/>
            <pc:sldMk cId="3980378384" sldId="2147470854"/>
            <ac:picMk id="65" creationId="{E518AC87-86B1-E9FB-EE9E-8CA17DD11653}"/>
          </ac:picMkLst>
        </pc:picChg>
        <pc:picChg chg="mod">
          <ac:chgData name="Mathias Vercauteren" userId="fa5be325-c4b1-412f-aabb-20c14464bfb7" providerId="ADAL" clId="{25C97D6E-73B0-4140-96CD-2BA9D853D87A}" dt="2024-09-30T15:12:44.570" v="31808"/>
          <ac:picMkLst>
            <pc:docMk/>
            <pc:sldMk cId="3980378384" sldId="2147470854"/>
            <ac:picMk id="68" creationId="{01481162-CE60-D753-CD47-C18549AA267C}"/>
          </ac:picMkLst>
        </pc:picChg>
        <pc:picChg chg="mod">
          <ac:chgData name="Mathias Vercauteren" userId="fa5be325-c4b1-412f-aabb-20c14464bfb7" providerId="ADAL" clId="{25C97D6E-73B0-4140-96CD-2BA9D853D87A}" dt="2024-09-30T15:12:44.570" v="31808"/>
          <ac:picMkLst>
            <pc:docMk/>
            <pc:sldMk cId="3980378384" sldId="2147470854"/>
            <ac:picMk id="71" creationId="{8C3443ED-6052-0940-1F2C-BB45D66A9FEE}"/>
          </ac:picMkLst>
        </pc:picChg>
        <pc:picChg chg="mod">
          <ac:chgData name="Mathias Vercauteren" userId="fa5be325-c4b1-412f-aabb-20c14464bfb7" providerId="ADAL" clId="{25C97D6E-73B0-4140-96CD-2BA9D853D87A}" dt="2024-09-30T15:12:44.570" v="31808"/>
          <ac:picMkLst>
            <pc:docMk/>
            <pc:sldMk cId="3980378384" sldId="2147470854"/>
            <ac:picMk id="74" creationId="{9C337969-0270-B61D-44BE-7AABAF58C9C4}"/>
          </ac:picMkLst>
        </pc:picChg>
        <pc:picChg chg="mod">
          <ac:chgData name="Mathias Vercauteren" userId="fa5be325-c4b1-412f-aabb-20c14464bfb7" providerId="ADAL" clId="{25C97D6E-73B0-4140-96CD-2BA9D853D87A}" dt="2024-09-30T15:12:44.570" v="31808"/>
          <ac:picMkLst>
            <pc:docMk/>
            <pc:sldMk cId="3980378384" sldId="2147470854"/>
            <ac:picMk id="77" creationId="{8043128A-CF70-A49D-D48D-8B06E30287E2}"/>
          </ac:picMkLst>
        </pc:picChg>
        <pc:picChg chg="mod">
          <ac:chgData name="Mathias Vercauteren" userId="fa5be325-c4b1-412f-aabb-20c14464bfb7" providerId="ADAL" clId="{25C97D6E-73B0-4140-96CD-2BA9D853D87A}" dt="2024-09-30T15:12:44.570" v="31808"/>
          <ac:picMkLst>
            <pc:docMk/>
            <pc:sldMk cId="3980378384" sldId="2147470854"/>
            <ac:picMk id="80" creationId="{78A591CD-9AFA-D60D-58F3-A9E661B2A5EB}"/>
          </ac:picMkLst>
        </pc:picChg>
        <pc:picChg chg="mod">
          <ac:chgData name="Mathias Vercauteren" userId="fa5be325-c4b1-412f-aabb-20c14464bfb7" providerId="ADAL" clId="{25C97D6E-73B0-4140-96CD-2BA9D853D87A}" dt="2024-09-30T15:12:44.570" v="31808"/>
          <ac:picMkLst>
            <pc:docMk/>
            <pc:sldMk cId="3980378384" sldId="2147470854"/>
            <ac:picMk id="83" creationId="{C662F7E9-10E7-C836-D21F-B0078E607CB3}"/>
          </ac:picMkLst>
        </pc:picChg>
        <pc:picChg chg="add del mod">
          <ac:chgData name="Mathias Vercauteren" userId="fa5be325-c4b1-412f-aabb-20c14464bfb7" providerId="ADAL" clId="{25C97D6E-73B0-4140-96CD-2BA9D853D87A}" dt="2024-09-30T15:17:53.749" v="32165" actId="478"/>
          <ac:picMkLst>
            <pc:docMk/>
            <pc:sldMk cId="3980378384" sldId="2147470854"/>
            <ac:picMk id="87" creationId="{49B2C698-DC50-E8A0-7BBA-06580DBF97B2}"/>
          </ac:picMkLst>
        </pc:picChg>
        <pc:picChg chg="add del mod">
          <ac:chgData name="Mathias Vercauteren" userId="fa5be325-c4b1-412f-aabb-20c14464bfb7" providerId="ADAL" clId="{25C97D6E-73B0-4140-96CD-2BA9D853D87A}" dt="2024-09-30T15:17:54.138" v="32166" actId="478"/>
          <ac:picMkLst>
            <pc:docMk/>
            <pc:sldMk cId="3980378384" sldId="2147470854"/>
            <ac:picMk id="88" creationId="{23BF08CA-8BDE-E2AD-BE58-A296E45E4F22}"/>
          </ac:picMkLst>
        </pc:picChg>
      </pc:sldChg>
      <pc:sldChg chg="addSp delSp modSp new del mod ord modShow modNotesTx">
        <pc:chgData name="Mathias Vercauteren" userId="fa5be325-c4b1-412f-aabb-20c14464bfb7" providerId="ADAL" clId="{25C97D6E-73B0-4140-96CD-2BA9D853D87A}" dt="2024-10-01T20:59:01.790" v="39569" actId="47"/>
        <pc:sldMkLst>
          <pc:docMk/>
          <pc:sldMk cId="1887219273" sldId="2147470855"/>
        </pc:sldMkLst>
        <pc:spChg chg="del">
          <ac:chgData name="Mathias Vercauteren" userId="fa5be325-c4b1-412f-aabb-20c14464bfb7" providerId="ADAL" clId="{25C97D6E-73B0-4140-96CD-2BA9D853D87A}" dt="2024-09-30T15:28:45.727" v="32232" actId="478"/>
          <ac:spMkLst>
            <pc:docMk/>
            <pc:sldMk cId="1887219273" sldId="2147470855"/>
            <ac:spMk id="2" creationId="{1B1C9398-07A5-0C85-F3E2-95DF3E889F9A}"/>
          </ac:spMkLst>
        </pc:spChg>
        <pc:spChg chg="del">
          <ac:chgData name="Mathias Vercauteren" userId="fa5be325-c4b1-412f-aabb-20c14464bfb7" providerId="ADAL" clId="{25C97D6E-73B0-4140-96CD-2BA9D853D87A}" dt="2024-09-30T15:28:45.727" v="32232" actId="478"/>
          <ac:spMkLst>
            <pc:docMk/>
            <pc:sldMk cId="1887219273" sldId="2147470855"/>
            <ac:spMk id="3" creationId="{976AC0EE-2F04-7AAC-7ADC-AE9D12A5FB81}"/>
          </ac:spMkLst>
        </pc:spChg>
        <pc:spChg chg="add mod">
          <ac:chgData name="Mathias Vercauteren" userId="fa5be325-c4b1-412f-aabb-20c14464bfb7" providerId="ADAL" clId="{25C97D6E-73B0-4140-96CD-2BA9D853D87A}" dt="2024-09-30T15:32:26.456" v="32354" actId="20577"/>
          <ac:spMkLst>
            <pc:docMk/>
            <pc:sldMk cId="1887219273" sldId="2147470855"/>
            <ac:spMk id="6" creationId="{82090F3F-3B93-29E2-D9A8-714C47FC8AFC}"/>
          </ac:spMkLst>
        </pc:spChg>
        <pc:spChg chg="add mod">
          <ac:chgData name="Mathias Vercauteren" userId="fa5be325-c4b1-412f-aabb-20c14464bfb7" providerId="ADAL" clId="{25C97D6E-73B0-4140-96CD-2BA9D853D87A}" dt="2024-09-30T15:32:48.902" v="32380"/>
          <ac:spMkLst>
            <pc:docMk/>
            <pc:sldMk cId="1887219273" sldId="2147470855"/>
            <ac:spMk id="7" creationId="{25941782-F281-631E-1457-4195D6A4371A}"/>
          </ac:spMkLst>
        </pc:spChg>
        <pc:spChg chg="add mod">
          <ac:chgData name="Mathias Vercauteren" userId="fa5be325-c4b1-412f-aabb-20c14464bfb7" providerId="ADAL" clId="{25C97D6E-73B0-4140-96CD-2BA9D853D87A}" dt="2024-09-30T15:29:40.968" v="32239" actId="113"/>
          <ac:spMkLst>
            <pc:docMk/>
            <pc:sldMk cId="1887219273" sldId="2147470855"/>
            <ac:spMk id="8" creationId="{0AFE9B69-9D77-3671-B07D-AC20E97CE500}"/>
          </ac:spMkLst>
        </pc:spChg>
        <pc:spChg chg="add mod">
          <ac:chgData name="Mathias Vercauteren" userId="fa5be325-c4b1-412f-aabb-20c14464bfb7" providerId="ADAL" clId="{25C97D6E-73B0-4140-96CD-2BA9D853D87A}" dt="2024-09-30T15:29:52.457" v="32250" actId="20577"/>
          <ac:spMkLst>
            <pc:docMk/>
            <pc:sldMk cId="1887219273" sldId="2147470855"/>
            <ac:spMk id="9" creationId="{0CAC58DD-7184-92F9-2157-04315EB13CE1}"/>
          </ac:spMkLst>
        </pc:spChg>
        <pc:spChg chg="add mod">
          <ac:chgData name="Mathias Vercauteren" userId="fa5be325-c4b1-412f-aabb-20c14464bfb7" providerId="ADAL" clId="{25C97D6E-73B0-4140-96CD-2BA9D853D87A}" dt="2024-09-30T15:30:09.162" v="32265" actId="20577"/>
          <ac:spMkLst>
            <pc:docMk/>
            <pc:sldMk cId="1887219273" sldId="2147470855"/>
            <ac:spMk id="10" creationId="{D68777AD-8DA9-6380-AB6C-B8678ECEE53B}"/>
          </ac:spMkLst>
        </pc:spChg>
        <pc:spChg chg="add mod">
          <ac:chgData name="Mathias Vercauteren" userId="fa5be325-c4b1-412f-aabb-20c14464bfb7" providerId="ADAL" clId="{25C97D6E-73B0-4140-96CD-2BA9D853D87A}" dt="2024-09-30T15:30:12.829" v="32270" actId="20577"/>
          <ac:spMkLst>
            <pc:docMk/>
            <pc:sldMk cId="1887219273" sldId="2147470855"/>
            <ac:spMk id="11" creationId="{50AA59D5-E28D-A014-431A-C923B464D3C2}"/>
          </ac:spMkLst>
        </pc:spChg>
        <pc:spChg chg="add mod">
          <ac:chgData name="Mathias Vercauteren" userId="fa5be325-c4b1-412f-aabb-20c14464bfb7" providerId="ADAL" clId="{25C97D6E-73B0-4140-96CD-2BA9D853D87A}" dt="2024-09-30T15:30:15.608" v="32276" actId="20577"/>
          <ac:spMkLst>
            <pc:docMk/>
            <pc:sldMk cId="1887219273" sldId="2147470855"/>
            <ac:spMk id="12" creationId="{665E2CDA-F9AF-F903-B817-7BE567EF6E1A}"/>
          </ac:spMkLst>
        </pc:spChg>
        <pc:spChg chg="add mod">
          <ac:chgData name="Mathias Vercauteren" userId="fa5be325-c4b1-412f-aabb-20c14464bfb7" providerId="ADAL" clId="{25C97D6E-73B0-4140-96CD-2BA9D853D87A}" dt="2024-09-30T15:30:21.947" v="32294" actId="20577"/>
          <ac:spMkLst>
            <pc:docMk/>
            <pc:sldMk cId="1887219273" sldId="2147470855"/>
            <ac:spMk id="13" creationId="{32110FC6-37F0-91AF-1DDE-31D16B3FBAA6}"/>
          </ac:spMkLst>
        </pc:spChg>
        <pc:spChg chg="add mod">
          <ac:chgData name="Mathias Vercauteren" userId="fa5be325-c4b1-412f-aabb-20c14464bfb7" providerId="ADAL" clId="{25C97D6E-73B0-4140-96CD-2BA9D853D87A}" dt="2024-09-30T15:32:31.704" v="32367" actId="20577"/>
          <ac:spMkLst>
            <pc:docMk/>
            <pc:sldMk cId="1887219273" sldId="2147470855"/>
            <ac:spMk id="14" creationId="{1C8C7B84-988F-1ECC-D755-820CA2C2AC11}"/>
          </ac:spMkLst>
        </pc:spChg>
        <pc:spChg chg="add mod">
          <ac:chgData name="Mathias Vercauteren" userId="fa5be325-c4b1-412f-aabb-20c14464bfb7" providerId="ADAL" clId="{25C97D6E-73B0-4140-96CD-2BA9D853D87A}" dt="2024-09-30T15:34:56.082" v="32502" actId="20577"/>
          <ac:spMkLst>
            <pc:docMk/>
            <pc:sldMk cId="1887219273" sldId="2147470855"/>
            <ac:spMk id="15" creationId="{9A7E7021-F7C1-6DF5-C69F-B7BE8541FE3C}"/>
          </ac:spMkLst>
        </pc:spChg>
        <pc:spChg chg="add mod">
          <ac:chgData name="Mathias Vercauteren" userId="fa5be325-c4b1-412f-aabb-20c14464bfb7" providerId="ADAL" clId="{25C97D6E-73B0-4140-96CD-2BA9D853D87A}" dt="2024-09-30T15:34:00.107" v="32445" actId="404"/>
          <ac:spMkLst>
            <pc:docMk/>
            <pc:sldMk cId="1887219273" sldId="2147470855"/>
            <ac:spMk id="16" creationId="{64F971B5-D015-07CD-EC3C-16A723CF928C}"/>
          </ac:spMkLst>
        </pc:spChg>
        <pc:spChg chg="add mod">
          <ac:chgData name="Mathias Vercauteren" userId="fa5be325-c4b1-412f-aabb-20c14464bfb7" providerId="ADAL" clId="{25C97D6E-73B0-4140-96CD-2BA9D853D87A}" dt="2024-09-30T15:35:05.724" v="32504" actId="404"/>
          <ac:spMkLst>
            <pc:docMk/>
            <pc:sldMk cId="1887219273" sldId="2147470855"/>
            <ac:spMk id="17" creationId="{2851A492-285D-04B9-398D-C7F6792FB836}"/>
          </ac:spMkLst>
        </pc:spChg>
        <pc:spChg chg="add mod">
          <ac:chgData name="Mathias Vercauteren" userId="fa5be325-c4b1-412f-aabb-20c14464bfb7" providerId="ADAL" clId="{25C97D6E-73B0-4140-96CD-2BA9D853D87A}" dt="2024-09-30T15:33:02.054" v="32407" actId="403"/>
          <ac:spMkLst>
            <pc:docMk/>
            <pc:sldMk cId="1887219273" sldId="2147470855"/>
            <ac:spMk id="18" creationId="{D02C10E8-B570-AB50-ECC1-261C6A2AC888}"/>
          </ac:spMkLst>
        </pc:spChg>
        <pc:spChg chg="add mod">
          <ac:chgData name="Mathias Vercauteren" userId="fa5be325-c4b1-412f-aabb-20c14464bfb7" providerId="ADAL" clId="{25C97D6E-73B0-4140-96CD-2BA9D853D87A}" dt="2024-09-30T15:34:25.977" v="32478" actId="403"/>
          <ac:spMkLst>
            <pc:docMk/>
            <pc:sldMk cId="1887219273" sldId="2147470855"/>
            <ac:spMk id="19" creationId="{08C174E9-FB49-BDCF-5FDE-5CCEF7238CD6}"/>
          </ac:spMkLst>
        </pc:spChg>
        <pc:spChg chg="add mod">
          <ac:chgData name="Mathias Vercauteren" userId="fa5be325-c4b1-412f-aabb-20c14464bfb7" providerId="ADAL" clId="{25C97D6E-73B0-4140-96CD-2BA9D853D87A}" dt="2024-09-30T15:34:25.977" v="32478" actId="403"/>
          <ac:spMkLst>
            <pc:docMk/>
            <pc:sldMk cId="1887219273" sldId="2147470855"/>
            <ac:spMk id="20" creationId="{F8B0894A-87D6-959B-FAF1-A97139F983B1}"/>
          </ac:spMkLst>
        </pc:spChg>
        <pc:spChg chg="add mod">
          <ac:chgData name="Mathias Vercauteren" userId="fa5be325-c4b1-412f-aabb-20c14464bfb7" providerId="ADAL" clId="{25C97D6E-73B0-4140-96CD-2BA9D853D87A}" dt="2024-09-30T15:33:08.002" v="32409" actId="571"/>
          <ac:spMkLst>
            <pc:docMk/>
            <pc:sldMk cId="1887219273" sldId="2147470855"/>
            <ac:spMk id="21" creationId="{FDFCF4D2-0C77-41EF-97D1-72FFD789A90B}"/>
          </ac:spMkLst>
        </pc:spChg>
        <pc:spChg chg="add mod">
          <ac:chgData name="Mathias Vercauteren" userId="fa5be325-c4b1-412f-aabb-20c14464bfb7" providerId="ADAL" clId="{25C97D6E-73B0-4140-96CD-2BA9D853D87A}" dt="2024-09-30T15:33:24.999" v="32426" actId="20577"/>
          <ac:spMkLst>
            <pc:docMk/>
            <pc:sldMk cId="1887219273" sldId="2147470855"/>
            <ac:spMk id="22" creationId="{17338B50-17B3-8E99-4628-89605157DF80}"/>
          </ac:spMkLst>
        </pc:spChg>
        <pc:spChg chg="add mod">
          <ac:chgData name="Mathias Vercauteren" userId="fa5be325-c4b1-412f-aabb-20c14464bfb7" providerId="ADAL" clId="{25C97D6E-73B0-4140-96CD-2BA9D853D87A}" dt="2024-09-30T15:34:25.977" v="32478" actId="403"/>
          <ac:spMkLst>
            <pc:docMk/>
            <pc:sldMk cId="1887219273" sldId="2147470855"/>
            <ac:spMk id="23" creationId="{EEF65759-4D81-808E-D45A-054B8CEEF9C4}"/>
          </ac:spMkLst>
        </pc:spChg>
        <pc:spChg chg="add mod">
          <ac:chgData name="Mathias Vercauteren" userId="fa5be325-c4b1-412f-aabb-20c14464bfb7" providerId="ADAL" clId="{25C97D6E-73B0-4140-96CD-2BA9D853D87A}" dt="2024-09-30T15:35:12.136" v="32520" actId="20577"/>
          <ac:spMkLst>
            <pc:docMk/>
            <pc:sldMk cId="1887219273" sldId="2147470855"/>
            <ac:spMk id="24" creationId="{E2AA5B0B-CF6C-F2B7-A98A-C3D483DF94D3}"/>
          </ac:spMkLst>
        </pc:spChg>
        <pc:spChg chg="add mod">
          <ac:chgData name="Mathias Vercauteren" userId="fa5be325-c4b1-412f-aabb-20c14464bfb7" providerId="ADAL" clId="{25C97D6E-73B0-4140-96CD-2BA9D853D87A}" dt="2024-09-30T15:34:40.121" v="32486" actId="20577"/>
          <ac:spMkLst>
            <pc:docMk/>
            <pc:sldMk cId="1887219273" sldId="2147470855"/>
            <ac:spMk id="25" creationId="{12F8BBE4-BA1D-07DF-5732-D566213E5EC5}"/>
          </ac:spMkLst>
        </pc:spChg>
        <pc:spChg chg="add mod">
          <ac:chgData name="Mathias Vercauteren" userId="fa5be325-c4b1-412f-aabb-20c14464bfb7" providerId="ADAL" clId="{25C97D6E-73B0-4140-96CD-2BA9D853D87A}" dt="2024-09-30T15:34:48.379" v="32487"/>
          <ac:spMkLst>
            <pc:docMk/>
            <pc:sldMk cId="1887219273" sldId="2147470855"/>
            <ac:spMk id="26" creationId="{7512C66E-BC20-B1DB-A0ED-0860211AEA69}"/>
          </ac:spMkLst>
        </pc:spChg>
        <pc:spChg chg="add mod">
          <ac:chgData name="Mathias Vercauteren" userId="fa5be325-c4b1-412f-aabb-20c14464bfb7" providerId="ADAL" clId="{25C97D6E-73B0-4140-96CD-2BA9D853D87A}" dt="2024-09-30T15:35:16.236" v="32534" actId="20577"/>
          <ac:spMkLst>
            <pc:docMk/>
            <pc:sldMk cId="1887219273" sldId="2147470855"/>
            <ac:spMk id="27" creationId="{FDAAB708-7240-B157-B315-C3D2F65D94D5}"/>
          </ac:spMkLst>
        </pc:spChg>
        <pc:spChg chg="add mod">
          <ac:chgData name="Mathias Vercauteren" userId="fa5be325-c4b1-412f-aabb-20c14464bfb7" providerId="ADAL" clId="{25C97D6E-73B0-4140-96CD-2BA9D853D87A}" dt="2024-09-30T15:33:37.756" v="32441" actId="404"/>
          <ac:spMkLst>
            <pc:docMk/>
            <pc:sldMk cId="1887219273" sldId="2147470855"/>
            <ac:spMk id="28" creationId="{578A0C9C-C848-1AE3-7CF7-41CAE2911E30}"/>
          </ac:spMkLst>
        </pc:spChg>
        <pc:spChg chg="add mod">
          <ac:chgData name="Mathias Vercauteren" userId="fa5be325-c4b1-412f-aabb-20c14464bfb7" providerId="ADAL" clId="{25C97D6E-73B0-4140-96CD-2BA9D853D87A}" dt="2024-09-30T15:34:32.685" v="32479"/>
          <ac:spMkLst>
            <pc:docMk/>
            <pc:sldMk cId="1887219273" sldId="2147470855"/>
            <ac:spMk id="29" creationId="{AAB92271-9156-4B44-23F6-B76989DB8C88}"/>
          </ac:spMkLst>
        </pc:spChg>
        <pc:spChg chg="add mod">
          <ac:chgData name="Mathias Vercauteren" userId="fa5be325-c4b1-412f-aabb-20c14464bfb7" providerId="ADAL" clId="{25C97D6E-73B0-4140-96CD-2BA9D853D87A}" dt="2024-09-30T15:35:25.555" v="32543" actId="404"/>
          <ac:spMkLst>
            <pc:docMk/>
            <pc:sldMk cId="1887219273" sldId="2147470855"/>
            <ac:spMk id="30" creationId="{784E26AE-657B-B711-1D88-341549E77AC5}"/>
          </ac:spMkLst>
        </pc:spChg>
      </pc:sldChg>
      <pc:sldChg chg="addSp delSp modSp add mod modTransition">
        <pc:chgData name="Mathias Vercauteren" userId="fa5be325-c4b1-412f-aabb-20c14464bfb7" providerId="ADAL" clId="{25C97D6E-73B0-4140-96CD-2BA9D853D87A}" dt="2024-10-02T17:13:14.143" v="41813"/>
        <pc:sldMkLst>
          <pc:docMk/>
          <pc:sldMk cId="550109311" sldId="2147470856"/>
        </pc:sldMkLst>
        <pc:spChg chg="del">
          <ac:chgData name="Mathias Vercauteren" userId="fa5be325-c4b1-412f-aabb-20c14464bfb7" providerId="ADAL" clId="{25C97D6E-73B0-4140-96CD-2BA9D853D87A}" dt="2024-09-30T15:35:37.375" v="32545" actId="478"/>
          <ac:spMkLst>
            <pc:docMk/>
            <pc:sldMk cId="550109311" sldId="2147470856"/>
            <ac:spMk id="17" creationId="{E27B0E0A-F484-A83A-F9A3-897DE37D0DE1}"/>
          </ac:spMkLst>
        </pc:spChg>
        <pc:grpChg chg="add mod">
          <ac:chgData name="Mathias Vercauteren" userId="fa5be325-c4b1-412f-aabb-20c14464bfb7" providerId="ADAL" clId="{25C97D6E-73B0-4140-96CD-2BA9D853D87A}" dt="2024-09-30T15:43:25.160" v="32892" actId="1076"/>
          <ac:grpSpMkLst>
            <pc:docMk/>
            <pc:sldMk cId="550109311" sldId="2147470856"/>
            <ac:grpSpMk id="11" creationId="{F5D521AF-B96E-10E9-4118-9DA39C0AC264}"/>
          </ac:grpSpMkLst>
        </pc:grpChg>
        <pc:picChg chg="add mod">
          <ac:chgData name="Mathias Vercauteren" userId="fa5be325-c4b1-412f-aabb-20c14464bfb7" providerId="ADAL" clId="{25C97D6E-73B0-4140-96CD-2BA9D853D87A}" dt="2024-09-30T15:36:06.007" v="32556" actId="164"/>
          <ac:picMkLst>
            <pc:docMk/>
            <pc:sldMk cId="550109311" sldId="2147470856"/>
            <ac:picMk id="3" creationId="{189FA8B7-4B3D-9593-629E-20B6F396DF8C}"/>
          </ac:picMkLst>
        </pc:picChg>
        <pc:picChg chg="add mod ord">
          <ac:chgData name="Mathias Vercauteren" userId="fa5be325-c4b1-412f-aabb-20c14464bfb7" providerId="ADAL" clId="{25C97D6E-73B0-4140-96CD-2BA9D853D87A}" dt="2024-09-30T15:36:06.007" v="32556" actId="164"/>
          <ac:picMkLst>
            <pc:docMk/>
            <pc:sldMk cId="550109311" sldId="2147470856"/>
            <ac:picMk id="9" creationId="{469BAD1C-3D84-4382-32DC-66EB463FAF46}"/>
          </ac:picMkLst>
        </pc:picChg>
      </pc:sldChg>
      <pc:sldChg chg="addSp delSp modSp new del mod ord modShow">
        <pc:chgData name="Mathias Vercauteren" userId="fa5be325-c4b1-412f-aabb-20c14464bfb7" providerId="ADAL" clId="{25C97D6E-73B0-4140-96CD-2BA9D853D87A}" dt="2024-10-01T20:59:01.790" v="39569" actId="47"/>
        <pc:sldMkLst>
          <pc:docMk/>
          <pc:sldMk cId="442603362" sldId="2147470857"/>
        </pc:sldMkLst>
        <pc:spChg chg="del">
          <ac:chgData name="Mathias Vercauteren" userId="fa5be325-c4b1-412f-aabb-20c14464bfb7" providerId="ADAL" clId="{25C97D6E-73B0-4140-96CD-2BA9D853D87A}" dt="2024-09-30T15:37:42.552" v="32561" actId="478"/>
          <ac:spMkLst>
            <pc:docMk/>
            <pc:sldMk cId="442603362" sldId="2147470857"/>
            <ac:spMk id="2" creationId="{E0AC58F0-46FA-D6D8-80E6-842704C4A534}"/>
          </ac:spMkLst>
        </pc:spChg>
        <pc:spChg chg="del">
          <ac:chgData name="Mathias Vercauteren" userId="fa5be325-c4b1-412f-aabb-20c14464bfb7" providerId="ADAL" clId="{25C97D6E-73B0-4140-96CD-2BA9D853D87A}" dt="2024-09-30T15:37:42.552" v="32561" actId="478"/>
          <ac:spMkLst>
            <pc:docMk/>
            <pc:sldMk cId="442603362" sldId="2147470857"/>
            <ac:spMk id="3" creationId="{6BC1161A-DBD4-A87C-2405-C74CB9327A50}"/>
          </ac:spMkLst>
        </pc:spChg>
        <pc:spChg chg="add mod">
          <ac:chgData name="Mathias Vercauteren" userId="fa5be325-c4b1-412f-aabb-20c14464bfb7" providerId="ADAL" clId="{25C97D6E-73B0-4140-96CD-2BA9D853D87A}" dt="2024-09-30T15:42:22.444" v="32843" actId="1076"/>
          <ac:spMkLst>
            <pc:docMk/>
            <pc:sldMk cId="442603362" sldId="2147470857"/>
            <ac:spMk id="6" creationId="{25B7B618-5F8E-423C-5012-B9D1E3535FA3}"/>
          </ac:spMkLst>
        </pc:spChg>
        <pc:spChg chg="add mod">
          <ac:chgData name="Mathias Vercauteren" userId="fa5be325-c4b1-412f-aabb-20c14464bfb7" providerId="ADAL" clId="{25C97D6E-73B0-4140-96CD-2BA9D853D87A}" dt="2024-09-30T15:42:27.072" v="32845" actId="1076"/>
          <ac:spMkLst>
            <pc:docMk/>
            <pc:sldMk cId="442603362" sldId="2147470857"/>
            <ac:spMk id="7" creationId="{7E35EAFB-276A-2DF7-24D1-02D672E7C69E}"/>
          </ac:spMkLst>
        </pc:spChg>
        <pc:spChg chg="add mod">
          <ac:chgData name="Mathias Vercauteren" userId="fa5be325-c4b1-412f-aabb-20c14464bfb7" providerId="ADAL" clId="{25C97D6E-73B0-4140-96CD-2BA9D853D87A}" dt="2024-09-30T15:43:07.438" v="32887" actId="1076"/>
          <ac:spMkLst>
            <pc:docMk/>
            <pc:sldMk cId="442603362" sldId="2147470857"/>
            <ac:spMk id="8" creationId="{2363A703-DE4E-04D3-5594-77776E2EE299}"/>
          </ac:spMkLst>
        </pc:spChg>
        <pc:spChg chg="add mod">
          <ac:chgData name="Mathias Vercauteren" userId="fa5be325-c4b1-412f-aabb-20c14464bfb7" providerId="ADAL" clId="{25C97D6E-73B0-4140-96CD-2BA9D853D87A}" dt="2024-09-30T15:42:22.444" v="32843" actId="1076"/>
          <ac:spMkLst>
            <pc:docMk/>
            <pc:sldMk cId="442603362" sldId="2147470857"/>
            <ac:spMk id="9" creationId="{8C1FC8CB-B6FD-3738-9611-AF5BB32C72A1}"/>
          </ac:spMkLst>
        </pc:spChg>
        <pc:spChg chg="add mod">
          <ac:chgData name="Mathias Vercauteren" userId="fa5be325-c4b1-412f-aabb-20c14464bfb7" providerId="ADAL" clId="{25C97D6E-73B0-4140-96CD-2BA9D853D87A}" dt="2024-09-30T15:43:07.438" v="32887" actId="1076"/>
          <ac:spMkLst>
            <pc:docMk/>
            <pc:sldMk cId="442603362" sldId="2147470857"/>
            <ac:spMk id="10" creationId="{EF70ED38-5523-B0E0-0835-C180D9001662}"/>
          </ac:spMkLst>
        </pc:spChg>
        <pc:spChg chg="add mod">
          <ac:chgData name="Mathias Vercauteren" userId="fa5be325-c4b1-412f-aabb-20c14464bfb7" providerId="ADAL" clId="{25C97D6E-73B0-4140-96CD-2BA9D853D87A}" dt="2024-09-30T15:43:07.438" v="32887" actId="1076"/>
          <ac:spMkLst>
            <pc:docMk/>
            <pc:sldMk cId="442603362" sldId="2147470857"/>
            <ac:spMk id="11" creationId="{57AD9069-AFBB-8C0F-7375-A998BFE8DB9C}"/>
          </ac:spMkLst>
        </pc:spChg>
        <pc:spChg chg="add mod">
          <ac:chgData name="Mathias Vercauteren" userId="fa5be325-c4b1-412f-aabb-20c14464bfb7" providerId="ADAL" clId="{25C97D6E-73B0-4140-96CD-2BA9D853D87A}" dt="2024-09-30T15:43:07.438" v="32887" actId="1076"/>
          <ac:spMkLst>
            <pc:docMk/>
            <pc:sldMk cId="442603362" sldId="2147470857"/>
            <ac:spMk id="12" creationId="{95D931D3-0A37-98AB-8223-49C5EA20F302}"/>
          </ac:spMkLst>
        </pc:spChg>
        <pc:spChg chg="add mod">
          <ac:chgData name="Mathias Vercauteren" userId="fa5be325-c4b1-412f-aabb-20c14464bfb7" providerId="ADAL" clId="{25C97D6E-73B0-4140-96CD-2BA9D853D87A}" dt="2024-09-30T15:43:07.438" v="32887" actId="1076"/>
          <ac:spMkLst>
            <pc:docMk/>
            <pc:sldMk cId="442603362" sldId="2147470857"/>
            <ac:spMk id="13" creationId="{50CC824E-1ADB-7DE9-2F0F-7EAA7EA0B3D0}"/>
          </ac:spMkLst>
        </pc:spChg>
        <pc:spChg chg="add mod">
          <ac:chgData name="Mathias Vercauteren" userId="fa5be325-c4b1-412f-aabb-20c14464bfb7" providerId="ADAL" clId="{25C97D6E-73B0-4140-96CD-2BA9D853D87A}" dt="2024-09-30T15:43:07.438" v="32887" actId="1076"/>
          <ac:spMkLst>
            <pc:docMk/>
            <pc:sldMk cId="442603362" sldId="2147470857"/>
            <ac:spMk id="14" creationId="{115E98BB-1436-FA1C-B83F-5C648D6210EE}"/>
          </ac:spMkLst>
        </pc:spChg>
        <pc:spChg chg="add mod">
          <ac:chgData name="Mathias Vercauteren" userId="fa5be325-c4b1-412f-aabb-20c14464bfb7" providerId="ADAL" clId="{25C97D6E-73B0-4140-96CD-2BA9D853D87A}" dt="2024-09-30T15:43:07.438" v="32887" actId="1076"/>
          <ac:spMkLst>
            <pc:docMk/>
            <pc:sldMk cId="442603362" sldId="2147470857"/>
            <ac:spMk id="15" creationId="{FB194984-925F-E441-98B0-27A789DB95AA}"/>
          </ac:spMkLst>
        </pc:spChg>
        <pc:spChg chg="add mod">
          <ac:chgData name="Mathias Vercauteren" userId="fa5be325-c4b1-412f-aabb-20c14464bfb7" providerId="ADAL" clId="{25C97D6E-73B0-4140-96CD-2BA9D853D87A}" dt="2024-09-30T15:42:22.444" v="32843" actId="1076"/>
          <ac:spMkLst>
            <pc:docMk/>
            <pc:sldMk cId="442603362" sldId="2147470857"/>
            <ac:spMk id="16" creationId="{B69DE96D-295C-5066-5964-985D529E0CB1}"/>
          </ac:spMkLst>
        </pc:spChg>
        <pc:spChg chg="add mod">
          <ac:chgData name="Mathias Vercauteren" userId="fa5be325-c4b1-412f-aabb-20c14464bfb7" providerId="ADAL" clId="{25C97D6E-73B0-4140-96CD-2BA9D853D87A}" dt="2024-09-30T15:41:46.503" v="32798" actId="1076"/>
          <ac:spMkLst>
            <pc:docMk/>
            <pc:sldMk cId="442603362" sldId="2147470857"/>
            <ac:spMk id="17" creationId="{1134380F-CA64-14F0-AE5F-302B97A30C6B}"/>
          </ac:spMkLst>
        </pc:spChg>
        <pc:spChg chg="add mod">
          <ac:chgData name="Mathias Vercauteren" userId="fa5be325-c4b1-412f-aabb-20c14464bfb7" providerId="ADAL" clId="{25C97D6E-73B0-4140-96CD-2BA9D853D87A}" dt="2024-09-30T15:41:35.312" v="32783" actId="20577"/>
          <ac:spMkLst>
            <pc:docMk/>
            <pc:sldMk cId="442603362" sldId="2147470857"/>
            <ac:spMk id="18" creationId="{386374DC-0ADB-BC1F-BDDC-F44DC047B490}"/>
          </ac:spMkLst>
        </pc:spChg>
        <pc:spChg chg="add mod">
          <ac:chgData name="Mathias Vercauteren" userId="fa5be325-c4b1-412f-aabb-20c14464bfb7" providerId="ADAL" clId="{25C97D6E-73B0-4140-96CD-2BA9D853D87A}" dt="2024-09-30T15:42:22.444" v="32843" actId="1076"/>
          <ac:spMkLst>
            <pc:docMk/>
            <pc:sldMk cId="442603362" sldId="2147470857"/>
            <ac:spMk id="19" creationId="{0968B531-89AC-F3E3-47F0-16F6FA706209}"/>
          </ac:spMkLst>
        </pc:spChg>
        <pc:spChg chg="add mod">
          <ac:chgData name="Mathias Vercauteren" userId="fa5be325-c4b1-412f-aabb-20c14464bfb7" providerId="ADAL" clId="{25C97D6E-73B0-4140-96CD-2BA9D853D87A}" dt="2024-09-30T15:42:22.444" v="32843" actId="1076"/>
          <ac:spMkLst>
            <pc:docMk/>
            <pc:sldMk cId="442603362" sldId="2147470857"/>
            <ac:spMk id="20" creationId="{C35505F1-7E23-7D35-8FC0-8B3DEFF0A6E5}"/>
          </ac:spMkLst>
        </pc:spChg>
        <pc:spChg chg="add mod">
          <ac:chgData name="Mathias Vercauteren" userId="fa5be325-c4b1-412f-aabb-20c14464bfb7" providerId="ADAL" clId="{25C97D6E-73B0-4140-96CD-2BA9D853D87A}" dt="2024-09-30T15:42:50.305" v="32877" actId="20577"/>
          <ac:spMkLst>
            <pc:docMk/>
            <pc:sldMk cId="442603362" sldId="2147470857"/>
            <ac:spMk id="21" creationId="{47DFC699-E2C0-CDEB-5A25-890AAB46E9E5}"/>
          </ac:spMkLst>
        </pc:spChg>
        <pc:spChg chg="add mod ord">
          <ac:chgData name="Mathias Vercauteren" userId="fa5be325-c4b1-412f-aabb-20c14464bfb7" providerId="ADAL" clId="{25C97D6E-73B0-4140-96CD-2BA9D853D87A}" dt="2024-09-30T15:42:59.765" v="32886" actId="167"/>
          <ac:spMkLst>
            <pc:docMk/>
            <pc:sldMk cId="442603362" sldId="2147470857"/>
            <ac:spMk id="22" creationId="{8BFC7A9D-B205-3D06-293E-D424F716BB84}"/>
          </ac:spMkLst>
        </pc:spChg>
      </pc:sldChg>
      <pc:sldChg chg="addSp delSp modSp add del mod ord modShow">
        <pc:chgData name="Mathias Vercauteren" userId="fa5be325-c4b1-412f-aabb-20c14464bfb7" providerId="ADAL" clId="{25C97D6E-73B0-4140-96CD-2BA9D853D87A}" dt="2024-10-01T20:59:01.790" v="39569" actId="47"/>
        <pc:sldMkLst>
          <pc:docMk/>
          <pc:sldMk cId="763545890" sldId="2147470858"/>
        </pc:sldMkLst>
        <pc:spChg chg="add mod">
          <ac:chgData name="Mathias Vercauteren" userId="fa5be325-c4b1-412f-aabb-20c14464bfb7" providerId="ADAL" clId="{25C97D6E-73B0-4140-96CD-2BA9D853D87A}" dt="2024-09-30T15:46:51.888" v="33062" actId="20577"/>
          <ac:spMkLst>
            <pc:docMk/>
            <pc:sldMk cId="763545890" sldId="2147470858"/>
            <ac:spMk id="2" creationId="{F6CD275F-4380-52B9-7A88-537792897043}"/>
          </ac:spMkLst>
        </pc:spChg>
        <pc:spChg chg="add mod">
          <ac:chgData name="Mathias Vercauteren" userId="fa5be325-c4b1-412f-aabb-20c14464bfb7" providerId="ADAL" clId="{25C97D6E-73B0-4140-96CD-2BA9D853D87A}" dt="2024-09-30T15:49:45.903" v="33272" actId="404"/>
          <ac:spMkLst>
            <pc:docMk/>
            <pc:sldMk cId="763545890" sldId="2147470858"/>
            <ac:spMk id="3" creationId="{01E67570-1686-09BF-12C5-E2272B14D680}"/>
          </ac:spMkLst>
        </pc:spChg>
        <pc:spChg chg="del">
          <ac:chgData name="Mathias Vercauteren" userId="fa5be325-c4b1-412f-aabb-20c14464bfb7" providerId="ADAL" clId="{25C97D6E-73B0-4140-96CD-2BA9D853D87A}" dt="2024-09-30T15:45:44.952" v="32974" actId="478"/>
          <ac:spMkLst>
            <pc:docMk/>
            <pc:sldMk cId="763545890" sldId="2147470858"/>
            <ac:spMk id="6" creationId="{25B7B618-5F8E-423C-5012-B9D1E3535FA3}"/>
          </ac:spMkLst>
        </pc:spChg>
        <pc:spChg chg="mod">
          <ac:chgData name="Mathias Vercauteren" userId="fa5be325-c4b1-412f-aabb-20c14464bfb7" providerId="ADAL" clId="{25C97D6E-73B0-4140-96CD-2BA9D853D87A}" dt="2024-09-30T15:45:59.365" v="32975"/>
          <ac:spMkLst>
            <pc:docMk/>
            <pc:sldMk cId="763545890" sldId="2147470858"/>
            <ac:spMk id="7" creationId="{7E35EAFB-276A-2DF7-24D1-02D672E7C69E}"/>
          </ac:spMkLst>
        </pc:spChg>
        <pc:spChg chg="mod">
          <ac:chgData name="Mathias Vercauteren" userId="fa5be325-c4b1-412f-aabb-20c14464bfb7" providerId="ADAL" clId="{25C97D6E-73B0-4140-96CD-2BA9D853D87A}" dt="2024-09-30T15:47:57.891" v="33145" actId="20577"/>
          <ac:spMkLst>
            <pc:docMk/>
            <pc:sldMk cId="763545890" sldId="2147470858"/>
            <ac:spMk id="8" creationId="{2363A703-DE4E-04D3-5594-77776E2EE299}"/>
          </ac:spMkLst>
        </pc:spChg>
        <pc:spChg chg="del">
          <ac:chgData name="Mathias Vercauteren" userId="fa5be325-c4b1-412f-aabb-20c14464bfb7" providerId="ADAL" clId="{25C97D6E-73B0-4140-96CD-2BA9D853D87A}" dt="2024-09-30T15:45:44.952" v="32974" actId="478"/>
          <ac:spMkLst>
            <pc:docMk/>
            <pc:sldMk cId="763545890" sldId="2147470858"/>
            <ac:spMk id="9" creationId="{8C1FC8CB-B6FD-3738-9611-AF5BB32C72A1}"/>
          </ac:spMkLst>
        </pc:spChg>
        <pc:spChg chg="del">
          <ac:chgData name="Mathias Vercauteren" userId="fa5be325-c4b1-412f-aabb-20c14464bfb7" providerId="ADAL" clId="{25C97D6E-73B0-4140-96CD-2BA9D853D87A}" dt="2024-09-30T15:45:38.818" v="32972" actId="478"/>
          <ac:spMkLst>
            <pc:docMk/>
            <pc:sldMk cId="763545890" sldId="2147470858"/>
            <ac:spMk id="10" creationId="{EF70ED38-5523-B0E0-0835-C180D9001662}"/>
          </ac:spMkLst>
        </pc:spChg>
        <pc:spChg chg="del">
          <ac:chgData name="Mathias Vercauteren" userId="fa5be325-c4b1-412f-aabb-20c14464bfb7" providerId="ADAL" clId="{25C97D6E-73B0-4140-96CD-2BA9D853D87A}" dt="2024-09-30T15:45:38.818" v="32972" actId="478"/>
          <ac:spMkLst>
            <pc:docMk/>
            <pc:sldMk cId="763545890" sldId="2147470858"/>
            <ac:spMk id="11" creationId="{57AD9069-AFBB-8C0F-7375-A998BFE8DB9C}"/>
          </ac:spMkLst>
        </pc:spChg>
        <pc:spChg chg="del">
          <ac:chgData name="Mathias Vercauteren" userId="fa5be325-c4b1-412f-aabb-20c14464bfb7" providerId="ADAL" clId="{25C97D6E-73B0-4140-96CD-2BA9D853D87A}" dt="2024-09-30T15:45:38.818" v="32972" actId="478"/>
          <ac:spMkLst>
            <pc:docMk/>
            <pc:sldMk cId="763545890" sldId="2147470858"/>
            <ac:spMk id="12" creationId="{95D931D3-0A37-98AB-8223-49C5EA20F302}"/>
          </ac:spMkLst>
        </pc:spChg>
        <pc:spChg chg="del">
          <ac:chgData name="Mathias Vercauteren" userId="fa5be325-c4b1-412f-aabb-20c14464bfb7" providerId="ADAL" clId="{25C97D6E-73B0-4140-96CD-2BA9D853D87A}" dt="2024-09-30T15:45:38.818" v="32972" actId="478"/>
          <ac:spMkLst>
            <pc:docMk/>
            <pc:sldMk cId="763545890" sldId="2147470858"/>
            <ac:spMk id="13" creationId="{50CC824E-1ADB-7DE9-2F0F-7EAA7EA0B3D0}"/>
          </ac:spMkLst>
        </pc:spChg>
        <pc:spChg chg="del">
          <ac:chgData name="Mathias Vercauteren" userId="fa5be325-c4b1-412f-aabb-20c14464bfb7" providerId="ADAL" clId="{25C97D6E-73B0-4140-96CD-2BA9D853D87A}" dt="2024-09-30T15:45:38.818" v="32972" actId="478"/>
          <ac:spMkLst>
            <pc:docMk/>
            <pc:sldMk cId="763545890" sldId="2147470858"/>
            <ac:spMk id="14" creationId="{115E98BB-1436-FA1C-B83F-5C648D6210EE}"/>
          </ac:spMkLst>
        </pc:spChg>
        <pc:spChg chg="del">
          <ac:chgData name="Mathias Vercauteren" userId="fa5be325-c4b1-412f-aabb-20c14464bfb7" providerId="ADAL" clId="{25C97D6E-73B0-4140-96CD-2BA9D853D87A}" dt="2024-09-30T15:45:38.818" v="32972" actId="478"/>
          <ac:spMkLst>
            <pc:docMk/>
            <pc:sldMk cId="763545890" sldId="2147470858"/>
            <ac:spMk id="15" creationId="{FB194984-925F-E441-98B0-27A789DB95AA}"/>
          </ac:spMkLst>
        </pc:spChg>
        <pc:spChg chg="del">
          <ac:chgData name="Mathias Vercauteren" userId="fa5be325-c4b1-412f-aabb-20c14464bfb7" providerId="ADAL" clId="{25C97D6E-73B0-4140-96CD-2BA9D853D87A}" dt="2024-09-30T15:45:44.952" v="32974" actId="478"/>
          <ac:spMkLst>
            <pc:docMk/>
            <pc:sldMk cId="763545890" sldId="2147470858"/>
            <ac:spMk id="16" creationId="{B69DE96D-295C-5066-5964-985D529E0CB1}"/>
          </ac:spMkLst>
        </pc:spChg>
        <pc:spChg chg="mod">
          <ac:chgData name="Mathias Vercauteren" userId="fa5be325-c4b1-412f-aabb-20c14464bfb7" providerId="ADAL" clId="{25C97D6E-73B0-4140-96CD-2BA9D853D87A}" dt="2024-09-30T15:46:36.273" v="33026" actId="1076"/>
          <ac:spMkLst>
            <pc:docMk/>
            <pc:sldMk cId="763545890" sldId="2147470858"/>
            <ac:spMk id="17" creationId="{1134380F-CA64-14F0-AE5F-302B97A30C6B}"/>
          </ac:spMkLst>
        </pc:spChg>
        <pc:spChg chg="mod">
          <ac:chgData name="Mathias Vercauteren" userId="fa5be325-c4b1-412f-aabb-20c14464bfb7" providerId="ADAL" clId="{25C97D6E-73B0-4140-96CD-2BA9D853D87A}" dt="2024-09-30T15:46:34.540" v="33025" actId="1076"/>
          <ac:spMkLst>
            <pc:docMk/>
            <pc:sldMk cId="763545890" sldId="2147470858"/>
            <ac:spMk id="18" creationId="{386374DC-0ADB-BC1F-BDDC-F44DC047B490}"/>
          </ac:spMkLst>
        </pc:spChg>
        <pc:spChg chg="del">
          <ac:chgData name="Mathias Vercauteren" userId="fa5be325-c4b1-412f-aabb-20c14464bfb7" providerId="ADAL" clId="{25C97D6E-73B0-4140-96CD-2BA9D853D87A}" dt="2024-09-30T15:50:15.974" v="33316" actId="478"/>
          <ac:spMkLst>
            <pc:docMk/>
            <pc:sldMk cId="763545890" sldId="2147470858"/>
            <ac:spMk id="19" creationId="{0968B531-89AC-F3E3-47F0-16F6FA706209}"/>
          </ac:spMkLst>
        </pc:spChg>
        <pc:spChg chg="del mod">
          <ac:chgData name="Mathias Vercauteren" userId="fa5be325-c4b1-412f-aabb-20c14464bfb7" providerId="ADAL" clId="{25C97D6E-73B0-4140-96CD-2BA9D853D87A}" dt="2024-09-30T15:50:15.974" v="33316" actId="478"/>
          <ac:spMkLst>
            <pc:docMk/>
            <pc:sldMk cId="763545890" sldId="2147470858"/>
            <ac:spMk id="20" creationId="{C35505F1-7E23-7D35-8FC0-8B3DEFF0A6E5}"/>
          </ac:spMkLst>
        </pc:spChg>
        <pc:spChg chg="del">
          <ac:chgData name="Mathias Vercauteren" userId="fa5be325-c4b1-412f-aabb-20c14464bfb7" providerId="ADAL" clId="{25C97D6E-73B0-4140-96CD-2BA9D853D87A}" dt="2024-09-30T15:45:44.952" v="32974" actId="478"/>
          <ac:spMkLst>
            <pc:docMk/>
            <pc:sldMk cId="763545890" sldId="2147470858"/>
            <ac:spMk id="21" creationId="{47DFC699-E2C0-CDEB-5A25-890AAB46E9E5}"/>
          </ac:spMkLst>
        </pc:spChg>
        <pc:spChg chg="del">
          <ac:chgData name="Mathias Vercauteren" userId="fa5be325-c4b1-412f-aabb-20c14464bfb7" providerId="ADAL" clId="{25C97D6E-73B0-4140-96CD-2BA9D853D87A}" dt="2024-09-30T15:45:44.952" v="32974" actId="478"/>
          <ac:spMkLst>
            <pc:docMk/>
            <pc:sldMk cId="763545890" sldId="2147470858"/>
            <ac:spMk id="22" creationId="{8BFC7A9D-B205-3D06-293E-D424F716BB84}"/>
          </ac:spMkLst>
        </pc:spChg>
        <pc:spChg chg="add mod">
          <ac:chgData name="Mathias Vercauteren" userId="fa5be325-c4b1-412f-aabb-20c14464bfb7" providerId="ADAL" clId="{25C97D6E-73B0-4140-96CD-2BA9D853D87A}" dt="2024-09-30T15:46:55.091" v="33069" actId="20577"/>
          <ac:spMkLst>
            <pc:docMk/>
            <pc:sldMk cId="763545890" sldId="2147470858"/>
            <ac:spMk id="23" creationId="{E9375567-30BC-4828-33EC-8699BF05B2C1}"/>
          </ac:spMkLst>
        </pc:spChg>
        <pc:spChg chg="add mod">
          <ac:chgData name="Mathias Vercauteren" userId="fa5be325-c4b1-412f-aabb-20c14464bfb7" providerId="ADAL" clId="{25C97D6E-73B0-4140-96CD-2BA9D853D87A}" dt="2024-09-30T15:47:13.863" v="33111" actId="20577"/>
          <ac:spMkLst>
            <pc:docMk/>
            <pc:sldMk cId="763545890" sldId="2147470858"/>
            <ac:spMk id="24" creationId="{4812BEE6-94CF-7BD9-044E-69C6F6501B09}"/>
          </ac:spMkLst>
        </pc:spChg>
        <pc:spChg chg="add mod">
          <ac:chgData name="Mathias Vercauteren" userId="fa5be325-c4b1-412f-aabb-20c14464bfb7" providerId="ADAL" clId="{25C97D6E-73B0-4140-96CD-2BA9D853D87A}" dt="2024-09-30T15:47:08.683" v="33100" actId="403"/>
          <ac:spMkLst>
            <pc:docMk/>
            <pc:sldMk cId="763545890" sldId="2147470858"/>
            <ac:spMk id="25" creationId="{7363C045-87CE-E570-175B-59FBF08172A0}"/>
          </ac:spMkLst>
        </pc:spChg>
        <pc:spChg chg="add mod">
          <ac:chgData name="Mathias Vercauteren" userId="fa5be325-c4b1-412f-aabb-20c14464bfb7" providerId="ADAL" clId="{25C97D6E-73B0-4140-96CD-2BA9D853D87A}" dt="2024-09-30T15:47:19.799" v="33124" actId="404"/>
          <ac:spMkLst>
            <pc:docMk/>
            <pc:sldMk cId="763545890" sldId="2147470858"/>
            <ac:spMk id="26" creationId="{2736951E-A865-FDD4-0BB0-C3C7F37E119C}"/>
          </ac:spMkLst>
        </pc:spChg>
        <pc:spChg chg="add mod">
          <ac:chgData name="Mathias Vercauteren" userId="fa5be325-c4b1-412f-aabb-20c14464bfb7" providerId="ADAL" clId="{25C97D6E-73B0-4140-96CD-2BA9D853D87A}" dt="2024-09-30T15:50:13.156" v="33315" actId="20577"/>
          <ac:spMkLst>
            <pc:docMk/>
            <pc:sldMk cId="763545890" sldId="2147470858"/>
            <ac:spMk id="27" creationId="{70E53E65-DE93-1C8E-D376-F00F262EDD75}"/>
          </ac:spMkLst>
        </pc:spChg>
        <pc:spChg chg="add mod">
          <ac:chgData name="Mathias Vercauteren" userId="fa5be325-c4b1-412f-aabb-20c14464bfb7" providerId="ADAL" clId="{25C97D6E-73B0-4140-96CD-2BA9D853D87A}" dt="2024-09-30T15:48:40.406" v="33153"/>
          <ac:spMkLst>
            <pc:docMk/>
            <pc:sldMk cId="763545890" sldId="2147470858"/>
            <ac:spMk id="28" creationId="{7ECE91EE-4A1D-6F83-B97D-6B548E288F1E}"/>
          </ac:spMkLst>
        </pc:spChg>
        <pc:spChg chg="add mod">
          <ac:chgData name="Mathias Vercauteren" userId="fa5be325-c4b1-412f-aabb-20c14464bfb7" providerId="ADAL" clId="{25C97D6E-73B0-4140-96CD-2BA9D853D87A}" dt="2024-09-30T15:48:35.677" v="33152" actId="20577"/>
          <ac:spMkLst>
            <pc:docMk/>
            <pc:sldMk cId="763545890" sldId="2147470858"/>
            <ac:spMk id="29" creationId="{8BA0A87F-23EB-BAD5-0D86-177D3B3AA149}"/>
          </ac:spMkLst>
        </pc:spChg>
        <pc:spChg chg="add mod">
          <ac:chgData name="Mathias Vercauteren" userId="fa5be325-c4b1-412f-aabb-20c14464bfb7" providerId="ADAL" clId="{25C97D6E-73B0-4140-96CD-2BA9D853D87A}" dt="2024-09-30T15:48:30.722" v="33147" actId="571"/>
          <ac:spMkLst>
            <pc:docMk/>
            <pc:sldMk cId="763545890" sldId="2147470858"/>
            <ac:spMk id="30" creationId="{2CBAB3E1-C8A5-321E-61AB-B90A8307A050}"/>
          </ac:spMkLst>
        </pc:spChg>
        <pc:spChg chg="add mod">
          <ac:chgData name="Mathias Vercauteren" userId="fa5be325-c4b1-412f-aabb-20c14464bfb7" providerId="ADAL" clId="{25C97D6E-73B0-4140-96CD-2BA9D853D87A}" dt="2024-09-30T15:48:54.711" v="33165" actId="20577"/>
          <ac:spMkLst>
            <pc:docMk/>
            <pc:sldMk cId="763545890" sldId="2147470858"/>
            <ac:spMk id="31" creationId="{1CF16DAB-E995-2E62-A195-5350A9CABA19}"/>
          </ac:spMkLst>
        </pc:spChg>
        <pc:spChg chg="add mod">
          <ac:chgData name="Mathias Vercauteren" userId="fa5be325-c4b1-412f-aabb-20c14464bfb7" providerId="ADAL" clId="{25C97D6E-73B0-4140-96CD-2BA9D853D87A}" dt="2024-09-30T15:49:03.781" v="33191" actId="404"/>
          <ac:spMkLst>
            <pc:docMk/>
            <pc:sldMk cId="763545890" sldId="2147470858"/>
            <ac:spMk id="32" creationId="{DAA048F3-7D69-D833-A52D-3CFA6FB813B3}"/>
          </ac:spMkLst>
        </pc:spChg>
        <pc:spChg chg="add mod">
          <ac:chgData name="Mathias Vercauteren" userId="fa5be325-c4b1-412f-aabb-20c14464bfb7" providerId="ADAL" clId="{25C97D6E-73B0-4140-96CD-2BA9D853D87A}" dt="2024-09-30T15:49:50.602" v="33273" actId="1076"/>
          <ac:spMkLst>
            <pc:docMk/>
            <pc:sldMk cId="763545890" sldId="2147470858"/>
            <ac:spMk id="33" creationId="{2F2021A3-CD34-7F36-495E-29F4AB3A507F}"/>
          </ac:spMkLst>
        </pc:spChg>
        <pc:spChg chg="add mod">
          <ac:chgData name="Mathias Vercauteren" userId="fa5be325-c4b1-412f-aabb-20c14464bfb7" providerId="ADAL" clId="{25C97D6E-73B0-4140-96CD-2BA9D853D87A}" dt="2024-09-30T15:49:50.602" v="33273" actId="1076"/>
          <ac:spMkLst>
            <pc:docMk/>
            <pc:sldMk cId="763545890" sldId="2147470858"/>
            <ac:spMk id="34" creationId="{587842A6-A548-08A0-210F-AC54F6F914FC}"/>
          </ac:spMkLst>
        </pc:spChg>
        <pc:spChg chg="add mod">
          <ac:chgData name="Mathias Vercauteren" userId="fa5be325-c4b1-412f-aabb-20c14464bfb7" providerId="ADAL" clId="{25C97D6E-73B0-4140-96CD-2BA9D853D87A}" dt="2024-09-30T15:50:06.549" v="33301" actId="404"/>
          <ac:spMkLst>
            <pc:docMk/>
            <pc:sldMk cId="763545890" sldId="2147470858"/>
            <ac:spMk id="35" creationId="{8990FFEE-C42A-DB58-06B8-318DFE24DFFB}"/>
          </ac:spMkLst>
        </pc:spChg>
        <pc:spChg chg="add del mod">
          <ac:chgData name="Mathias Vercauteren" userId="fa5be325-c4b1-412f-aabb-20c14464bfb7" providerId="ADAL" clId="{25C97D6E-73B0-4140-96CD-2BA9D853D87A}" dt="2024-09-30T15:50:08.685" v="33302" actId="478"/>
          <ac:spMkLst>
            <pc:docMk/>
            <pc:sldMk cId="763545890" sldId="2147470858"/>
            <ac:spMk id="36" creationId="{582A9CD1-67E2-0320-CEAA-C531B906AEF5}"/>
          </ac:spMkLst>
        </pc:spChg>
      </pc:sldChg>
      <pc:sldChg chg="addSp delSp modSp add mod modTransition">
        <pc:chgData name="Mathias Vercauteren" userId="fa5be325-c4b1-412f-aabb-20c14464bfb7" providerId="ADAL" clId="{25C97D6E-73B0-4140-96CD-2BA9D853D87A}" dt="2024-10-02T17:13:14.143" v="41813"/>
        <pc:sldMkLst>
          <pc:docMk/>
          <pc:sldMk cId="906714515" sldId="2147470859"/>
        </pc:sldMkLst>
        <pc:spChg chg="mod">
          <ac:chgData name="Mathias Vercauteren" userId="fa5be325-c4b1-412f-aabb-20c14464bfb7" providerId="ADAL" clId="{25C97D6E-73B0-4140-96CD-2BA9D853D87A}" dt="2024-09-30T15:50:40.080" v="33333" actId="20577"/>
          <ac:spMkLst>
            <pc:docMk/>
            <pc:sldMk cId="906714515" sldId="2147470859"/>
            <ac:spMk id="25" creationId="{FF729D8B-C547-1CA1-2261-A7E419B02B11}"/>
          </ac:spMkLst>
        </pc:spChg>
        <pc:grpChg chg="add mod">
          <ac:chgData name="Mathias Vercauteren" userId="fa5be325-c4b1-412f-aabb-20c14464bfb7" providerId="ADAL" clId="{25C97D6E-73B0-4140-96CD-2BA9D853D87A}" dt="2024-09-30T15:51:45.454" v="33344" actId="164"/>
          <ac:grpSpMkLst>
            <pc:docMk/>
            <pc:sldMk cId="906714515" sldId="2147470859"/>
            <ac:grpSpMk id="12" creationId="{8BE0CD3E-1EDC-6813-43E0-DDFCA23053EE}"/>
          </ac:grpSpMkLst>
        </pc:grpChg>
        <pc:grpChg chg="del">
          <ac:chgData name="Mathias Vercauteren" userId="fa5be325-c4b1-412f-aabb-20c14464bfb7" providerId="ADAL" clId="{25C97D6E-73B0-4140-96CD-2BA9D853D87A}" dt="2024-09-30T15:50:24.546" v="33318" actId="165"/>
          <ac:grpSpMkLst>
            <pc:docMk/>
            <pc:sldMk cId="906714515" sldId="2147470859"/>
            <ac:grpSpMk id="24" creationId="{B7962781-D1E0-74A8-E2CE-36BDEC003257}"/>
          </ac:grpSpMkLst>
        </pc:grpChg>
        <pc:picChg chg="add mod">
          <ac:chgData name="Mathias Vercauteren" userId="fa5be325-c4b1-412f-aabb-20c14464bfb7" providerId="ADAL" clId="{25C97D6E-73B0-4140-96CD-2BA9D853D87A}" dt="2024-09-30T15:51:45.454" v="33344" actId="164"/>
          <ac:picMkLst>
            <pc:docMk/>
            <pc:sldMk cId="906714515" sldId="2147470859"/>
            <ac:picMk id="3" creationId="{28FC3C63-069B-F0ED-9185-A2913E8F9809}"/>
          </ac:picMkLst>
        </pc:picChg>
        <pc:picChg chg="del mod topLvl">
          <ac:chgData name="Mathias Vercauteren" userId="fa5be325-c4b1-412f-aabb-20c14464bfb7" providerId="ADAL" clId="{25C97D6E-73B0-4140-96CD-2BA9D853D87A}" dt="2024-09-30T15:50:26.158" v="33319" actId="478"/>
          <ac:picMkLst>
            <pc:docMk/>
            <pc:sldMk cId="906714515" sldId="2147470859"/>
            <ac:picMk id="11" creationId="{50EDA879-3F9F-07A5-D54E-BD31147CB835}"/>
          </ac:picMkLst>
        </pc:picChg>
        <pc:picChg chg="mod topLvl">
          <ac:chgData name="Mathias Vercauteren" userId="fa5be325-c4b1-412f-aabb-20c14464bfb7" providerId="ADAL" clId="{25C97D6E-73B0-4140-96CD-2BA9D853D87A}" dt="2024-09-30T15:51:45.454" v="33344" actId="164"/>
          <ac:picMkLst>
            <pc:docMk/>
            <pc:sldMk cId="906714515" sldId="2147470859"/>
            <ac:picMk id="18" creationId="{CE5CB9DC-A962-484C-B72B-48306783DAB8}"/>
          </ac:picMkLst>
        </pc:picChg>
      </pc:sldChg>
      <pc:sldChg chg="addSp delSp modSp add mod modTransition modAnim">
        <pc:chgData name="Mathias Vercauteren" userId="fa5be325-c4b1-412f-aabb-20c14464bfb7" providerId="ADAL" clId="{25C97D6E-73B0-4140-96CD-2BA9D853D87A}" dt="2024-10-02T17:13:14.143" v="41813"/>
        <pc:sldMkLst>
          <pc:docMk/>
          <pc:sldMk cId="501591528" sldId="2147470860"/>
        </pc:sldMkLst>
        <pc:spChg chg="mod">
          <ac:chgData name="Mathias Vercauteren" userId="fa5be325-c4b1-412f-aabb-20c14464bfb7" providerId="ADAL" clId="{25C97D6E-73B0-4140-96CD-2BA9D853D87A}" dt="2024-09-30T17:23:33.347" v="33517" actId="20577"/>
          <ac:spMkLst>
            <pc:docMk/>
            <pc:sldMk cId="501591528" sldId="2147470860"/>
            <ac:spMk id="13" creationId="{8D249F12-7962-9A4F-543E-94F63C7326AA}"/>
          </ac:spMkLst>
        </pc:spChg>
        <pc:spChg chg="mod">
          <ac:chgData name="Mathias Vercauteren" userId="fa5be325-c4b1-412f-aabb-20c14464bfb7" providerId="ADAL" clId="{25C97D6E-73B0-4140-96CD-2BA9D853D87A}" dt="2024-09-30T17:22:28.352" v="33499" actId="20577"/>
          <ac:spMkLst>
            <pc:docMk/>
            <pc:sldMk cId="501591528" sldId="2147470860"/>
            <ac:spMk id="14" creationId="{7F0B6351-5374-E810-929A-0E79407ED05B}"/>
          </ac:spMkLst>
        </pc:spChg>
        <pc:spChg chg="add mod">
          <ac:chgData name="Mathias Vercauteren" userId="fa5be325-c4b1-412f-aabb-20c14464bfb7" providerId="ADAL" clId="{25C97D6E-73B0-4140-96CD-2BA9D853D87A}" dt="2024-09-30T17:23:28.132" v="33512" actId="115"/>
          <ac:spMkLst>
            <pc:docMk/>
            <pc:sldMk cId="501591528" sldId="2147470860"/>
            <ac:spMk id="16" creationId="{E5B2DE5E-AA84-C9A7-51AF-80FBFCE6FE81}"/>
          </ac:spMkLst>
        </pc:spChg>
        <pc:spChg chg="add mod">
          <ac:chgData name="Mathias Vercauteren" userId="fa5be325-c4b1-412f-aabb-20c14464bfb7" providerId="ADAL" clId="{25C97D6E-73B0-4140-96CD-2BA9D853D87A}" dt="2024-09-30T17:23:02.726" v="33507" actId="404"/>
          <ac:spMkLst>
            <pc:docMk/>
            <pc:sldMk cId="501591528" sldId="2147470860"/>
            <ac:spMk id="17" creationId="{478C4B7D-83FC-BFAD-E3AA-39322B50398F}"/>
          </ac:spMkLst>
        </pc:spChg>
        <pc:spChg chg="add mod">
          <ac:chgData name="Mathias Vercauteren" userId="fa5be325-c4b1-412f-aabb-20c14464bfb7" providerId="ADAL" clId="{25C97D6E-73B0-4140-96CD-2BA9D853D87A}" dt="2024-09-30T17:23:02.726" v="33507" actId="404"/>
          <ac:spMkLst>
            <pc:docMk/>
            <pc:sldMk cId="501591528" sldId="2147470860"/>
            <ac:spMk id="22" creationId="{F50BC704-1BA1-EB18-D53C-1E08ABB4744D}"/>
          </ac:spMkLst>
        </pc:spChg>
        <pc:spChg chg="del">
          <ac:chgData name="Mathias Vercauteren" userId="fa5be325-c4b1-412f-aabb-20c14464bfb7" providerId="ADAL" clId="{25C97D6E-73B0-4140-96CD-2BA9D853D87A}" dt="2024-09-30T17:29:12.467" v="33614" actId="478"/>
          <ac:spMkLst>
            <pc:docMk/>
            <pc:sldMk cId="501591528" sldId="2147470860"/>
            <ac:spMk id="24" creationId="{FE3FC7E2-1101-32B8-A968-90BCD7E5418F}"/>
          </ac:spMkLst>
        </pc:spChg>
        <pc:spChg chg="del">
          <ac:chgData name="Mathias Vercauteren" userId="fa5be325-c4b1-412f-aabb-20c14464bfb7" providerId="ADAL" clId="{25C97D6E-73B0-4140-96CD-2BA9D853D87A}" dt="2024-09-30T17:29:12.467" v="33614" actId="478"/>
          <ac:spMkLst>
            <pc:docMk/>
            <pc:sldMk cId="501591528" sldId="2147470860"/>
            <ac:spMk id="25" creationId="{24C0D92D-ABF3-2456-7692-507787073CBE}"/>
          </ac:spMkLst>
        </pc:spChg>
      </pc:sldChg>
      <pc:sldChg chg="addSp delSp modSp add del mod delAnim">
        <pc:chgData name="Mathias Vercauteren" userId="fa5be325-c4b1-412f-aabb-20c14464bfb7" providerId="ADAL" clId="{25C97D6E-73B0-4140-96CD-2BA9D853D87A}" dt="2024-09-30T16:00:30.447" v="33432" actId="47"/>
        <pc:sldMkLst>
          <pc:docMk/>
          <pc:sldMk cId="2432051748" sldId="2147470860"/>
        </pc:sldMkLst>
        <pc:spChg chg="mod">
          <ac:chgData name="Mathias Vercauteren" userId="fa5be325-c4b1-412f-aabb-20c14464bfb7" providerId="ADAL" clId="{25C97D6E-73B0-4140-96CD-2BA9D853D87A}" dt="2024-09-30T15:59:19.319" v="33419" actId="1076"/>
          <ac:spMkLst>
            <pc:docMk/>
            <pc:sldMk cId="2432051748" sldId="2147470860"/>
            <ac:spMk id="11" creationId="{50B3D4BB-4D08-2D31-7683-2142B0D18B20}"/>
          </ac:spMkLst>
        </pc:spChg>
        <pc:spChg chg="mod">
          <ac:chgData name="Mathias Vercauteren" userId="fa5be325-c4b1-412f-aabb-20c14464bfb7" providerId="ADAL" clId="{25C97D6E-73B0-4140-96CD-2BA9D853D87A}" dt="2024-09-30T15:59:33.823" v="33423" actId="1076"/>
          <ac:spMkLst>
            <pc:docMk/>
            <pc:sldMk cId="2432051748" sldId="2147470860"/>
            <ac:spMk id="12" creationId="{7AC75E41-E54B-08FC-F0D0-DD507E5CA83B}"/>
          </ac:spMkLst>
        </pc:spChg>
        <pc:spChg chg="del mod">
          <ac:chgData name="Mathias Vercauteren" userId="fa5be325-c4b1-412f-aabb-20c14464bfb7" providerId="ADAL" clId="{25C97D6E-73B0-4140-96CD-2BA9D853D87A}" dt="2024-09-30T16:00:02.646" v="33427" actId="478"/>
          <ac:spMkLst>
            <pc:docMk/>
            <pc:sldMk cId="2432051748" sldId="2147470860"/>
            <ac:spMk id="63" creationId="{90FC4596-254F-64C4-4CB1-ACBA6268EF03}"/>
          </ac:spMkLst>
        </pc:spChg>
        <pc:spChg chg="del mod">
          <ac:chgData name="Mathias Vercauteren" userId="fa5be325-c4b1-412f-aabb-20c14464bfb7" providerId="ADAL" clId="{25C97D6E-73B0-4140-96CD-2BA9D853D87A}" dt="2024-09-30T16:00:02.646" v="33427" actId="478"/>
          <ac:spMkLst>
            <pc:docMk/>
            <pc:sldMk cId="2432051748" sldId="2147470860"/>
            <ac:spMk id="64" creationId="{C127DE5C-FD50-D1C1-C9F3-B61A924ACF05}"/>
          </ac:spMkLst>
        </pc:spChg>
        <pc:spChg chg="del mod topLvl">
          <ac:chgData name="Mathias Vercauteren" userId="fa5be325-c4b1-412f-aabb-20c14464bfb7" providerId="ADAL" clId="{25C97D6E-73B0-4140-96CD-2BA9D853D87A}" dt="2024-09-30T15:53:28.941" v="33353" actId="478"/>
          <ac:spMkLst>
            <pc:docMk/>
            <pc:sldMk cId="2432051748" sldId="2147470860"/>
            <ac:spMk id="66" creationId="{0BECCD4B-2352-6D7B-5B21-F050FA3A36EC}"/>
          </ac:spMkLst>
        </pc:spChg>
        <pc:spChg chg="del mod topLvl">
          <ac:chgData name="Mathias Vercauteren" userId="fa5be325-c4b1-412f-aabb-20c14464bfb7" providerId="ADAL" clId="{25C97D6E-73B0-4140-96CD-2BA9D853D87A}" dt="2024-09-30T15:58:28.869" v="33408" actId="478"/>
          <ac:spMkLst>
            <pc:docMk/>
            <pc:sldMk cId="2432051748" sldId="2147470860"/>
            <ac:spMk id="67" creationId="{ABD052D7-47AF-1CB3-96AB-A1C6E51ADD7F}"/>
          </ac:spMkLst>
        </pc:spChg>
        <pc:spChg chg="mod">
          <ac:chgData name="Mathias Vercauteren" userId="fa5be325-c4b1-412f-aabb-20c14464bfb7" providerId="ADAL" clId="{25C97D6E-73B0-4140-96CD-2BA9D853D87A}" dt="2024-09-30T15:57:43.784" v="33384" actId="165"/>
          <ac:spMkLst>
            <pc:docMk/>
            <pc:sldMk cId="2432051748" sldId="2147470860"/>
            <ac:spMk id="69" creationId="{F163B6A3-867D-64FA-E8D6-FDC229CA69BB}"/>
          </ac:spMkLst>
        </pc:spChg>
        <pc:spChg chg="del mod topLvl">
          <ac:chgData name="Mathias Vercauteren" userId="fa5be325-c4b1-412f-aabb-20c14464bfb7" providerId="ADAL" clId="{25C97D6E-73B0-4140-96CD-2BA9D853D87A}" dt="2024-09-30T15:58:28.869" v="33408" actId="478"/>
          <ac:spMkLst>
            <pc:docMk/>
            <pc:sldMk cId="2432051748" sldId="2147470860"/>
            <ac:spMk id="71" creationId="{816F5184-0D7B-0249-AE85-E0F3E9C42F11}"/>
          </ac:spMkLst>
        </pc:spChg>
        <pc:spChg chg="del mod topLvl">
          <ac:chgData name="Mathias Vercauteren" userId="fa5be325-c4b1-412f-aabb-20c14464bfb7" providerId="ADAL" clId="{25C97D6E-73B0-4140-96CD-2BA9D853D87A}" dt="2024-09-30T15:58:28.869" v="33408" actId="478"/>
          <ac:spMkLst>
            <pc:docMk/>
            <pc:sldMk cId="2432051748" sldId="2147470860"/>
            <ac:spMk id="72" creationId="{87A10661-AB41-F9D6-4879-D26DFC765053}"/>
          </ac:spMkLst>
        </pc:spChg>
        <pc:spChg chg="del mod topLvl">
          <ac:chgData name="Mathias Vercauteren" userId="fa5be325-c4b1-412f-aabb-20c14464bfb7" providerId="ADAL" clId="{25C97D6E-73B0-4140-96CD-2BA9D853D87A}" dt="2024-09-30T15:58:28.869" v="33408" actId="478"/>
          <ac:spMkLst>
            <pc:docMk/>
            <pc:sldMk cId="2432051748" sldId="2147470860"/>
            <ac:spMk id="73" creationId="{B12EF507-8C44-A6B8-B3F1-5F13F83AFB12}"/>
          </ac:spMkLst>
        </pc:spChg>
        <pc:spChg chg="mod ord topLvl">
          <ac:chgData name="Mathias Vercauteren" userId="fa5be325-c4b1-412f-aabb-20c14464bfb7" providerId="ADAL" clId="{25C97D6E-73B0-4140-96CD-2BA9D853D87A}" dt="2024-09-30T15:57:56.254" v="33391" actId="1076"/>
          <ac:spMkLst>
            <pc:docMk/>
            <pc:sldMk cId="2432051748" sldId="2147470860"/>
            <ac:spMk id="74" creationId="{07883EE5-770F-CC26-5A2B-121224CB7BC5}"/>
          </ac:spMkLst>
        </pc:spChg>
        <pc:spChg chg="del">
          <ac:chgData name="Mathias Vercauteren" userId="fa5be325-c4b1-412f-aabb-20c14464bfb7" providerId="ADAL" clId="{25C97D6E-73B0-4140-96CD-2BA9D853D87A}" dt="2024-09-30T15:59:43.669" v="33426" actId="478"/>
          <ac:spMkLst>
            <pc:docMk/>
            <pc:sldMk cId="2432051748" sldId="2147470860"/>
            <ac:spMk id="84" creationId="{65E47DE0-DC31-509B-5DD5-DE7B7166338F}"/>
          </ac:spMkLst>
        </pc:spChg>
        <pc:spChg chg="del">
          <ac:chgData name="Mathias Vercauteren" userId="fa5be325-c4b1-412f-aabb-20c14464bfb7" providerId="ADAL" clId="{25C97D6E-73B0-4140-96CD-2BA9D853D87A}" dt="2024-09-30T15:59:43.669" v="33426" actId="478"/>
          <ac:spMkLst>
            <pc:docMk/>
            <pc:sldMk cId="2432051748" sldId="2147470860"/>
            <ac:spMk id="85" creationId="{A70FF4AE-B4A8-D120-C426-356F2159921A}"/>
          </ac:spMkLst>
        </pc:spChg>
        <pc:spChg chg="del">
          <ac:chgData name="Mathias Vercauteren" userId="fa5be325-c4b1-412f-aabb-20c14464bfb7" providerId="ADAL" clId="{25C97D6E-73B0-4140-96CD-2BA9D853D87A}" dt="2024-09-30T15:59:43.669" v="33426" actId="478"/>
          <ac:spMkLst>
            <pc:docMk/>
            <pc:sldMk cId="2432051748" sldId="2147470860"/>
            <ac:spMk id="86" creationId="{4360D1C7-D13A-872E-147E-F35FA9670370}"/>
          </ac:spMkLst>
        </pc:spChg>
        <pc:spChg chg="del">
          <ac:chgData name="Mathias Vercauteren" userId="fa5be325-c4b1-412f-aabb-20c14464bfb7" providerId="ADAL" clId="{25C97D6E-73B0-4140-96CD-2BA9D853D87A}" dt="2024-09-30T15:59:43.669" v="33426" actId="478"/>
          <ac:spMkLst>
            <pc:docMk/>
            <pc:sldMk cId="2432051748" sldId="2147470860"/>
            <ac:spMk id="87" creationId="{E9FFF319-EEB6-526D-18DE-486C3AC0A97B}"/>
          </ac:spMkLst>
        </pc:spChg>
        <pc:spChg chg="del">
          <ac:chgData name="Mathias Vercauteren" userId="fa5be325-c4b1-412f-aabb-20c14464bfb7" providerId="ADAL" clId="{25C97D6E-73B0-4140-96CD-2BA9D853D87A}" dt="2024-09-30T15:59:43.669" v="33426" actId="478"/>
          <ac:spMkLst>
            <pc:docMk/>
            <pc:sldMk cId="2432051748" sldId="2147470860"/>
            <ac:spMk id="88" creationId="{69330D72-D024-1CE5-3024-D1AF694EE9FF}"/>
          </ac:spMkLst>
        </pc:spChg>
        <pc:spChg chg="del">
          <ac:chgData name="Mathias Vercauteren" userId="fa5be325-c4b1-412f-aabb-20c14464bfb7" providerId="ADAL" clId="{25C97D6E-73B0-4140-96CD-2BA9D853D87A}" dt="2024-09-30T15:59:30.755" v="33422" actId="478"/>
          <ac:spMkLst>
            <pc:docMk/>
            <pc:sldMk cId="2432051748" sldId="2147470860"/>
            <ac:spMk id="89" creationId="{9EFAB1FD-0577-A6A2-CF18-972F99F625CE}"/>
          </ac:spMkLst>
        </pc:spChg>
        <pc:spChg chg="del">
          <ac:chgData name="Mathias Vercauteren" userId="fa5be325-c4b1-412f-aabb-20c14464bfb7" providerId="ADAL" clId="{25C97D6E-73B0-4140-96CD-2BA9D853D87A}" dt="2024-09-30T15:59:37.763" v="33424" actId="478"/>
          <ac:spMkLst>
            <pc:docMk/>
            <pc:sldMk cId="2432051748" sldId="2147470860"/>
            <ac:spMk id="90" creationId="{06AE3AD1-672A-7944-9C4A-62A0CD36CD60}"/>
          </ac:spMkLst>
        </pc:spChg>
        <pc:spChg chg="del">
          <ac:chgData name="Mathias Vercauteren" userId="fa5be325-c4b1-412f-aabb-20c14464bfb7" providerId="ADAL" clId="{25C97D6E-73B0-4140-96CD-2BA9D853D87A}" dt="2024-09-30T15:59:37.763" v="33424" actId="478"/>
          <ac:spMkLst>
            <pc:docMk/>
            <pc:sldMk cId="2432051748" sldId="2147470860"/>
            <ac:spMk id="91" creationId="{9F8B209C-7989-B4C7-41D8-43DEF49ED079}"/>
          </ac:spMkLst>
        </pc:spChg>
        <pc:spChg chg="del">
          <ac:chgData name="Mathias Vercauteren" userId="fa5be325-c4b1-412f-aabb-20c14464bfb7" providerId="ADAL" clId="{25C97D6E-73B0-4140-96CD-2BA9D853D87A}" dt="2024-09-30T15:59:37.763" v="33424" actId="478"/>
          <ac:spMkLst>
            <pc:docMk/>
            <pc:sldMk cId="2432051748" sldId="2147470860"/>
            <ac:spMk id="92" creationId="{7891190F-49A0-0105-3FFA-E5FB98E03895}"/>
          </ac:spMkLst>
        </pc:spChg>
        <pc:spChg chg="del">
          <ac:chgData name="Mathias Vercauteren" userId="fa5be325-c4b1-412f-aabb-20c14464bfb7" providerId="ADAL" clId="{25C97D6E-73B0-4140-96CD-2BA9D853D87A}" dt="2024-09-30T15:59:43.669" v="33426" actId="478"/>
          <ac:spMkLst>
            <pc:docMk/>
            <pc:sldMk cId="2432051748" sldId="2147470860"/>
            <ac:spMk id="93" creationId="{9AA26BDE-7A9D-07EF-D90A-952066774E2B}"/>
          </ac:spMkLst>
        </pc:spChg>
        <pc:spChg chg="del">
          <ac:chgData name="Mathias Vercauteren" userId="fa5be325-c4b1-412f-aabb-20c14464bfb7" providerId="ADAL" clId="{25C97D6E-73B0-4140-96CD-2BA9D853D87A}" dt="2024-09-30T15:59:43.669" v="33426" actId="478"/>
          <ac:spMkLst>
            <pc:docMk/>
            <pc:sldMk cId="2432051748" sldId="2147470860"/>
            <ac:spMk id="94" creationId="{CB23EE09-AC86-11F4-FA9D-1D00F766E35D}"/>
          </ac:spMkLst>
        </pc:spChg>
        <pc:spChg chg="add mod topLvl">
          <ac:chgData name="Mathias Vercauteren" userId="fa5be325-c4b1-412f-aabb-20c14464bfb7" providerId="ADAL" clId="{25C97D6E-73B0-4140-96CD-2BA9D853D87A}" dt="2024-09-30T15:57:55.038" v="33390" actId="1076"/>
          <ac:spMkLst>
            <pc:docMk/>
            <pc:sldMk cId="2432051748" sldId="2147470860"/>
            <ac:spMk id="124" creationId="{3D80FA1A-AAE5-5396-9093-C31AFC30D591}"/>
          </ac:spMkLst>
        </pc:spChg>
        <pc:spChg chg="add mod topLvl">
          <ac:chgData name="Mathias Vercauteren" userId="fa5be325-c4b1-412f-aabb-20c14464bfb7" providerId="ADAL" clId="{25C97D6E-73B0-4140-96CD-2BA9D853D87A}" dt="2024-09-30T15:57:53.029" v="33388" actId="1076"/>
          <ac:spMkLst>
            <pc:docMk/>
            <pc:sldMk cId="2432051748" sldId="2147470860"/>
            <ac:spMk id="125" creationId="{4D8C5626-0E9A-F65F-626B-55B570279685}"/>
          </ac:spMkLst>
        </pc:spChg>
        <pc:spChg chg="add mod topLvl">
          <ac:chgData name="Mathias Vercauteren" userId="fa5be325-c4b1-412f-aabb-20c14464bfb7" providerId="ADAL" clId="{25C97D6E-73B0-4140-96CD-2BA9D853D87A}" dt="2024-09-30T15:57:59.484" v="33394" actId="14100"/>
          <ac:spMkLst>
            <pc:docMk/>
            <pc:sldMk cId="2432051748" sldId="2147470860"/>
            <ac:spMk id="126" creationId="{28ECD9F9-E90C-D23B-3B55-E6A210588370}"/>
          </ac:spMkLst>
        </pc:spChg>
        <pc:spChg chg="add mod topLvl">
          <ac:chgData name="Mathias Vercauteren" userId="fa5be325-c4b1-412f-aabb-20c14464bfb7" providerId="ADAL" clId="{25C97D6E-73B0-4140-96CD-2BA9D853D87A}" dt="2024-09-30T15:57:53.868" v="33389" actId="1076"/>
          <ac:spMkLst>
            <pc:docMk/>
            <pc:sldMk cId="2432051748" sldId="2147470860"/>
            <ac:spMk id="127" creationId="{8AC4306C-A7CD-9FB4-DC8E-6A66D1B0D626}"/>
          </ac:spMkLst>
        </pc:spChg>
        <pc:spChg chg="add mod topLvl">
          <ac:chgData name="Mathias Vercauteren" userId="fa5be325-c4b1-412f-aabb-20c14464bfb7" providerId="ADAL" clId="{25C97D6E-73B0-4140-96CD-2BA9D853D87A}" dt="2024-09-30T15:57:51.963" v="33387" actId="1076"/>
          <ac:spMkLst>
            <pc:docMk/>
            <pc:sldMk cId="2432051748" sldId="2147470860"/>
            <ac:spMk id="128" creationId="{9E439700-6D4B-0C2B-A7AD-986EC920BBAD}"/>
          </ac:spMkLst>
        </pc:spChg>
        <pc:spChg chg="add mod topLvl">
          <ac:chgData name="Mathias Vercauteren" userId="fa5be325-c4b1-412f-aabb-20c14464bfb7" providerId="ADAL" clId="{25C97D6E-73B0-4140-96CD-2BA9D853D87A}" dt="2024-09-30T15:57:49.420" v="33385" actId="1076"/>
          <ac:spMkLst>
            <pc:docMk/>
            <pc:sldMk cId="2432051748" sldId="2147470860"/>
            <ac:spMk id="129" creationId="{FDBE61BA-1021-7E4D-C973-6B6AD9589BDB}"/>
          </ac:spMkLst>
        </pc:spChg>
        <pc:spChg chg="add mod topLvl">
          <ac:chgData name="Mathias Vercauteren" userId="fa5be325-c4b1-412f-aabb-20c14464bfb7" providerId="ADAL" clId="{25C97D6E-73B0-4140-96CD-2BA9D853D87A}" dt="2024-09-30T15:57:50.717" v="33386" actId="1076"/>
          <ac:spMkLst>
            <pc:docMk/>
            <pc:sldMk cId="2432051748" sldId="2147470860"/>
            <ac:spMk id="130" creationId="{61EED8E3-2561-E5EF-8015-48A50C86DE0C}"/>
          </ac:spMkLst>
        </pc:spChg>
        <pc:spChg chg="add mod">
          <ac:chgData name="Mathias Vercauteren" userId="fa5be325-c4b1-412f-aabb-20c14464bfb7" providerId="ADAL" clId="{25C97D6E-73B0-4140-96CD-2BA9D853D87A}" dt="2024-09-30T15:58:09.422" v="33398" actId="1076"/>
          <ac:spMkLst>
            <pc:docMk/>
            <pc:sldMk cId="2432051748" sldId="2147470860"/>
            <ac:spMk id="132" creationId="{D9E3638E-E55E-A497-A0B0-9C04DE71ADAA}"/>
          </ac:spMkLst>
        </pc:spChg>
        <pc:spChg chg="mod">
          <ac:chgData name="Mathias Vercauteren" userId="fa5be325-c4b1-412f-aabb-20c14464bfb7" providerId="ADAL" clId="{25C97D6E-73B0-4140-96CD-2BA9D853D87A}" dt="2024-09-30T15:58:03.798" v="33396" actId="571"/>
          <ac:spMkLst>
            <pc:docMk/>
            <pc:sldMk cId="2432051748" sldId="2147470860"/>
            <ac:spMk id="134" creationId="{EBB38C1B-7858-83E4-A689-C0BEB236BEED}"/>
          </ac:spMkLst>
        </pc:spChg>
        <pc:spChg chg="add mod">
          <ac:chgData name="Mathias Vercauteren" userId="fa5be325-c4b1-412f-aabb-20c14464bfb7" providerId="ADAL" clId="{25C97D6E-73B0-4140-96CD-2BA9D853D87A}" dt="2024-09-30T15:58:12.180" v="33401" actId="14100"/>
          <ac:spMkLst>
            <pc:docMk/>
            <pc:sldMk cId="2432051748" sldId="2147470860"/>
            <ac:spMk id="136" creationId="{ACE0C18D-2747-AF8E-47E7-0B00AE338CD3}"/>
          </ac:spMkLst>
        </pc:spChg>
        <pc:spChg chg="add mod">
          <ac:chgData name="Mathias Vercauteren" userId="fa5be325-c4b1-412f-aabb-20c14464bfb7" providerId="ADAL" clId="{25C97D6E-73B0-4140-96CD-2BA9D853D87A}" dt="2024-09-30T15:58:14.503" v="33402" actId="571"/>
          <ac:spMkLst>
            <pc:docMk/>
            <pc:sldMk cId="2432051748" sldId="2147470860"/>
            <ac:spMk id="137" creationId="{BF0C6DC9-78B1-09B6-A5BF-FD87A64D5DD5}"/>
          </ac:spMkLst>
        </pc:spChg>
        <pc:spChg chg="add mod">
          <ac:chgData name="Mathias Vercauteren" userId="fa5be325-c4b1-412f-aabb-20c14464bfb7" providerId="ADAL" clId="{25C97D6E-73B0-4140-96CD-2BA9D853D87A}" dt="2024-09-30T15:58:15.173" v="33403" actId="571"/>
          <ac:spMkLst>
            <pc:docMk/>
            <pc:sldMk cId="2432051748" sldId="2147470860"/>
            <ac:spMk id="138" creationId="{9482FD73-DB4D-0541-ADD6-76EE291DF974}"/>
          </ac:spMkLst>
        </pc:spChg>
        <pc:spChg chg="add mod">
          <ac:chgData name="Mathias Vercauteren" userId="fa5be325-c4b1-412f-aabb-20c14464bfb7" providerId="ADAL" clId="{25C97D6E-73B0-4140-96CD-2BA9D853D87A}" dt="2024-09-30T15:58:16.004" v="33404" actId="571"/>
          <ac:spMkLst>
            <pc:docMk/>
            <pc:sldMk cId="2432051748" sldId="2147470860"/>
            <ac:spMk id="139" creationId="{9A0057DD-FCAD-8223-6F19-71B58509899A}"/>
          </ac:spMkLst>
        </pc:spChg>
        <pc:spChg chg="add mod">
          <ac:chgData name="Mathias Vercauteren" userId="fa5be325-c4b1-412f-aabb-20c14464bfb7" providerId="ADAL" clId="{25C97D6E-73B0-4140-96CD-2BA9D853D87A}" dt="2024-09-30T15:58:16.897" v="33405" actId="571"/>
          <ac:spMkLst>
            <pc:docMk/>
            <pc:sldMk cId="2432051748" sldId="2147470860"/>
            <ac:spMk id="140" creationId="{05F34624-DB9A-413E-BF71-62D7D723E020}"/>
          </ac:spMkLst>
        </pc:spChg>
        <pc:spChg chg="add mod">
          <ac:chgData name="Mathias Vercauteren" userId="fa5be325-c4b1-412f-aabb-20c14464bfb7" providerId="ADAL" clId="{25C97D6E-73B0-4140-96CD-2BA9D853D87A}" dt="2024-09-30T15:58:18.047" v="33406" actId="571"/>
          <ac:spMkLst>
            <pc:docMk/>
            <pc:sldMk cId="2432051748" sldId="2147470860"/>
            <ac:spMk id="141" creationId="{28AC1A00-FF6D-8A64-095C-BB2F2B477CBA}"/>
          </ac:spMkLst>
        </pc:spChg>
        <pc:spChg chg="add mod">
          <ac:chgData name="Mathias Vercauteren" userId="fa5be325-c4b1-412f-aabb-20c14464bfb7" providerId="ADAL" clId="{25C97D6E-73B0-4140-96CD-2BA9D853D87A}" dt="2024-09-30T15:58:19.005" v="33407" actId="571"/>
          <ac:spMkLst>
            <pc:docMk/>
            <pc:sldMk cId="2432051748" sldId="2147470860"/>
            <ac:spMk id="142" creationId="{596225BD-BA85-69CD-BBD1-527565249778}"/>
          </ac:spMkLst>
        </pc:spChg>
        <pc:spChg chg="add mod">
          <ac:chgData name="Mathias Vercauteren" userId="fa5be325-c4b1-412f-aabb-20c14464bfb7" providerId="ADAL" clId="{25C97D6E-73B0-4140-96CD-2BA9D853D87A}" dt="2024-09-30T15:59:42" v="33425" actId="1076"/>
          <ac:spMkLst>
            <pc:docMk/>
            <pc:sldMk cId="2432051748" sldId="2147470860"/>
            <ac:spMk id="143" creationId="{A4A05774-CFFD-8490-BCD6-0A4AC518CD01}"/>
          </ac:spMkLst>
        </pc:spChg>
        <pc:spChg chg="add mod">
          <ac:chgData name="Mathias Vercauteren" userId="fa5be325-c4b1-412f-aabb-20c14464bfb7" providerId="ADAL" clId="{25C97D6E-73B0-4140-96CD-2BA9D853D87A}" dt="2024-09-30T15:59:09.023" v="33417" actId="164"/>
          <ac:spMkLst>
            <pc:docMk/>
            <pc:sldMk cId="2432051748" sldId="2147470860"/>
            <ac:spMk id="144" creationId="{3ED68162-1DFA-6502-282C-D9C99428C04F}"/>
          </ac:spMkLst>
        </pc:spChg>
        <pc:spChg chg="add mod">
          <ac:chgData name="Mathias Vercauteren" userId="fa5be325-c4b1-412f-aabb-20c14464bfb7" providerId="ADAL" clId="{25C97D6E-73B0-4140-96CD-2BA9D853D87A}" dt="2024-09-30T15:59:42" v="33425" actId="1076"/>
          <ac:spMkLst>
            <pc:docMk/>
            <pc:sldMk cId="2432051748" sldId="2147470860"/>
            <ac:spMk id="145" creationId="{D96CD272-0614-2593-266C-85B6FA0BA7D2}"/>
          </ac:spMkLst>
        </pc:spChg>
        <pc:spChg chg="add mod">
          <ac:chgData name="Mathias Vercauteren" userId="fa5be325-c4b1-412f-aabb-20c14464bfb7" providerId="ADAL" clId="{25C97D6E-73B0-4140-96CD-2BA9D853D87A}" dt="2024-09-30T15:59:27.426" v="33421" actId="1076"/>
          <ac:spMkLst>
            <pc:docMk/>
            <pc:sldMk cId="2432051748" sldId="2147470860"/>
            <ac:spMk id="146" creationId="{4685C410-434B-E9F2-ADAC-B155957895BE}"/>
          </ac:spMkLst>
        </pc:spChg>
        <pc:spChg chg="add mod">
          <ac:chgData name="Mathias Vercauteren" userId="fa5be325-c4b1-412f-aabb-20c14464bfb7" providerId="ADAL" clId="{25C97D6E-73B0-4140-96CD-2BA9D853D87A}" dt="2024-09-30T15:58:54.843" v="33411" actId="164"/>
          <ac:spMkLst>
            <pc:docMk/>
            <pc:sldMk cId="2432051748" sldId="2147470860"/>
            <ac:spMk id="147" creationId="{ED3A7197-F6E6-D2D4-D03F-F18ACF69D549}"/>
          </ac:spMkLst>
        </pc:spChg>
        <pc:spChg chg="add mod">
          <ac:chgData name="Mathias Vercauteren" userId="fa5be325-c4b1-412f-aabb-20c14464bfb7" providerId="ADAL" clId="{25C97D6E-73B0-4140-96CD-2BA9D853D87A}" dt="2024-09-30T15:58:54.843" v="33411" actId="164"/>
          <ac:spMkLst>
            <pc:docMk/>
            <pc:sldMk cId="2432051748" sldId="2147470860"/>
            <ac:spMk id="148" creationId="{CF7E62A7-C72E-10B6-9649-523FEE64BFDA}"/>
          </ac:spMkLst>
        </pc:spChg>
        <pc:spChg chg="add mod">
          <ac:chgData name="Mathias Vercauteren" userId="fa5be325-c4b1-412f-aabb-20c14464bfb7" providerId="ADAL" clId="{25C97D6E-73B0-4140-96CD-2BA9D853D87A}" dt="2024-09-30T15:58:54.843" v="33411" actId="164"/>
          <ac:spMkLst>
            <pc:docMk/>
            <pc:sldMk cId="2432051748" sldId="2147470860"/>
            <ac:spMk id="149" creationId="{855BDB69-30FC-EACC-C69C-5C3A7C2D2D41}"/>
          </ac:spMkLst>
        </pc:spChg>
        <pc:spChg chg="add mod">
          <ac:chgData name="Mathias Vercauteren" userId="fa5be325-c4b1-412f-aabb-20c14464bfb7" providerId="ADAL" clId="{25C97D6E-73B0-4140-96CD-2BA9D853D87A}" dt="2024-09-30T15:58:54.843" v="33411" actId="164"/>
          <ac:spMkLst>
            <pc:docMk/>
            <pc:sldMk cId="2432051748" sldId="2147470860"/>
            <ac:spMk id="150" creationId="{4CCEF162-3878-F45C-4CAE-FDE5DDF67329}"/>
          </ac:spMkLst>
        </pc:spChg>
        <pc:spChg chg="add mod">
          <ac:chgData name="Mathias Vercauteren" userId="fa5be325-c4b1-412f-aabb-20c14464bfb7" providerId="ADAL" clId="{25C97D6E-73B0-4140-96CD-2BA9D853D87A}" dt="2024-09-30T15:58:54.843" v="33411" actId="164"/>
          <ac:spMkLst>
            <pc:docMk/>
            <pc:sldMk cId="2432051748" sldId="2147470860"/>
            <ac:spMk id="151" creationId="{AE988B79-9489-85D4-8C1C-6291AAD1174C}"/>
          </ac:spMkLst>
        </pc:spChg>
        <pc:spChg chg="add mod">
          <ac:chgData name="Mathias Vercauteren" userId="fa5be325-c4b1-412f-aabb-20c14464bfb7" providerId="ADAL" clId="{25C97D6E-73B0-4140-96CD-2BA9D853D87A}" dt="2024-09-30T15:59:42" v="33425" actId="1076"/>
          <ac:spMkLst>
            <pc:docMk/>
            <pc:sldMk cId="2432051748" sldId="2147470860"/>
            <ac:spMk id="152" creationId="{2016C0B8-62C6-DF26-6730-D98F66D5333A}"/>
          </ac:spMkLst>
        </pc:spChg>
        <pc:spChg chg="add mod">
          <ac:chgData name="Mathias Vercauteren" userId="fa5be325-c4b1-412f-aabb-20c14464bfb7" providerId="ADAL" clId="{25C97D6E-73B0-4140-96CD-2BA9D853D87A}" dt="2024-09-30T15:59:42" v="33425" actId="1076"/>
          <ac:spMkLst>
            <pc:docMk/>
            <pc:sldMk cId="2432051748" sldId="2147470860"/>
            <ac:spMk id="153" creationId="{2FB2FB21-61CD-092A-BF85-ECE2EAC85D31}"/>
          </ac:spMkLst>
        </pc:spChg>
        <pc:spChg chg="add mod">
          <ac:chgData name="Mathias Vercauteren" userId="fa5be325-c4b1-412f-aabb-20c14464bfb7" providerId="ADAL" clId="{25C97D6E-73B0-4140-96CD-2BA9D853D87A}" dt="2024-09-30T15:59:42" v="33425" actId="1076"/>
          <ac:spMkLst>
            <pc:docMk/>
            <pc:sldMk cId="2432051748" sldId="2147470860"/>
            <ac:spMk id="154" creationId="{5A537DB3-CF78-2721-786E-9F9294C5C94F}"/>
          </ac:spMkLst>
        </pc:spChg>
        <pc:spChg chg="add mod">
          <ac:chgData name="Mathias Vercauteren" userId="fa5be325-c4b1-412f-aabb-20c14464bfb7" providerId="ADAL" clId="{25C97D6E-73B0-4140-96CD-2BA9D853D87A}" dt="2024-09-30T15:59:27.426" v="33421" actId="1076"/>
          <ac:spMkLst>
            <pc:docMk/>
            <pc:sldMk cId="2432051748" sldId="2147470860"/>
            <ac:spMk id="155" creationId="{45778B1B-7EFF-9EA1-9D7A-EC3CD62D68B6}"/>
          </ac:spMkLst>
        </pc:spChg>
        <pc:spChg chg="add mod">
          <ac:chgData name="Mathias Vercauteren" userId="fa5be325-c4b1-412f-aabb-20c14464bfb7" providerId="ADAL" clId="{25C97D6E-73B0-4140-96CD-2BA9D853D87A}" dt="2024-09-30T15:59:27.426" v="33421" actId="1076"/>
          <ac:spMkLst>
            <pc:docMk/>
            <pc:sldMk cId="2432051748" sldId="2147470860"/>
            <ac:spMk id="156" creationId="{0188893A-2C98-98D2-F934-9E638133A119}"/>
          </ac:spMkLst>
        </pc:spChg>
        <pc:spChg chg="add mod">
          <ac:chgData name="Mathias Vercauteren" userId="fa5be325-c4b1-412f-aabb-20c14464bfb7" providerId="ADAL" clId="{25C97D6E-73B0-4140-96CD-2BA9D853D87A}" dt="2024-09-30T15:59:27.426" v="33421" actId="1076"/>
          <ac:spMkLst>
            <pc:docMk/>
            <pc:sldMk cId="2432051748" sldId="2147470860"/>
            <ac:spMk id="157" creationId="{965BDC98-D1F5-85D9-C82A-BF4FF1865968}"/>
          </ac:spMkLst>
        </pc:spChg>
        <pc:spChg chg="add mod">
          <ac:chgData name="Mathias Vercauteren" userId="fa5be325-c4b1-412f-aabb-20c14464bfb7" providerId="ADAL" clId="{25C97D6E-73B0-4140-96CD-2BA9D853D87A}" dt="2024-09-30T15:59:27.426" v="33421" actId="1076"/>
          <ac:spMkLst>
            <pc:docMk/>
            <pc:sldMk cId="2432051748" sldId="2147470860"/>
            <ac:spMk id="158" creationId="{9FA9DD17-0B93-831B-005D-7A54C446A641}"/>
          </ac:spMkLst>
        </pc:spChg>
        <pc:spChg chg="add mod">
          <ac:chgData name="Mathias Vercauteren" userId="fa5be325-c4b1-412f-aabb-20c14464bfb7" providerId="ADAL" clId="{25C97D6E-73B0-4140-96CD-2BA9D853D87A}" dt="2024-09-30T15:59:42" v="33425" actId="1076"/>
          <ac:spMkLst>
            <pc:docMk/>
            <pc:sldMk cId="2432051748" sldId="2147470860"/>
            <ac:spMk id="159" creationId="{8F768685-085B-6BC6-3AFC-4B98DB0DC78D}"/>
          </ac:spMkLst>
        </pc:spChg>
        <pc:spChg chg="add mod">
          <ac:chgData name="Mathias Vercauteren" userId="fa5be325-c4b1-412f-aabb-20c14464bfb7" providerId="ADAL" clId="{25C97D6E-73B0-4140-96CD-2BA9D853D87A}" dt="2024-09-30T15:59:42" v="33425" actId="1076"/>
          <ac:spMkLst>
            <pc:docMk/>
            <pc:sldMk cId="2432051748" sldId="2147470860"/>
            <ac:spMk id="160" creationId="{47C10F87-F9C6-DAD6-F929-4D7BB91BB1A2}"/>
          </ac:spMkLst>
        </pc:spChg>
        <pc:spChg chg="add mod">
          <ac:chgData name="Mathias Vercauteren" userId="fa5be325-c4b1-412f-aabb-20c14464bfb7" providerId="ADAL" clId="{25C97D6E-73B0-4140-96CD-2BA9D853D87A}" dt="2024-09-30T15:59:42" v="33425" actId="1076"/>
          <ac:spMkLst>
            <pc:docMk/>
            <pc:sldMk cId="2432051748" sldId="2147470860"/>
            <ac:spMk id="161" creationId="{511F9D00-8E47-D362-15AE-3C79C2CFBA33}"/>
          </ac:spMkLst>
        </pc:spChg>
        <pc:spChg chg="mod">
          <ac:chgData name="Mathias Vercauteren" userId="fa5be325-c4b1-412f-aabb-20c14464bfb7" providerId="ADAL" clId="{25C97D6E-73B0-4140-96CD-2BA9D853D87A}" dt="2024-09-30T15:58:47.639" v="33409"/>
          <ac:spMkLst>
            <pc:docMk/>
            <pc:sldMk cId="2432051748" sldId="2147470860"/>
            <ac:spMk id="163" creationId="{9AA52BA7-C40B-C56F-FD71-1AB54D6A2912}"/>
          </ac:spMkLst>
        </pc:spChg>
        <pc:spChg chg="mod">
          <ac:chgData name="Mathias Vercauteren" userId="fa5be325-c4b1-412f-aabb-20c14464bfb7" providerId="ADAL" clId="{25C97D6E-73B0-4140-96CD-2BA9D853D87A}" dt="2024-09-30T15:58:47.639" v="33409"/>
          <ac:spMkLst>
            <pc:docMk/>
            <pc:sldMk cId="2432051748" sldId="2147470860"/>
            <ac:spMk id="166" creationId="{530F9194-A475-7ADB-E308-E2C9D8628672}"/>
          </ac:spMkLst>
        </pc:spChg>
        <pc:spChg chg="mod">
          <ac:chgData name="Mathias Vercauteren" userId="fa5be325-c4b1-412f-aabb-20c14464bfb7" providerId="ADAL" clId="{25C97D6E-73B0-4140-96CD-2BA9D853D87A}" dt="2024-09-30T15:58:47.639" v="33409"/>
          <ac:spMkLst>
            <pc:docMk/>
            <pc:sldMk cId="2432051748" sldId="2147470860"/>
            <ac:spMk id="169" creationId="{1ECB1630-CB81-465F-FB87-95BC10C0E16E}"/>
          </ac:spMkLst>
        </pc:spChg>
        <pc:grpChg chg="del">
          <ac:chgData name="Mathias Vercauteren" userId="fa5be325-c4b1-412f-aabb-20c14464bfb7" providerId="ADAL" clId="{25C97D6E-73B0-4140-96CD-2BA9D853D87A}" dt="2024-09-30T16:00:02.646" v="33427" actId="478"/>
          <ac:grpSpMkLst>
            <pc:docMk/>
            <pc:sldMk cId="2432051748" sldId="2147470860"/>
            <ac:grpSpMk id="13" creationId="{0BA3EBC1-2E26-7094-4FD0-2EB073036AA3}"/>
          </ac:grpSpMkLst>
        </pc:grpChg>
        <pc:grpChg chg="del">
          <ac:chgData name="Mathias Vercauteren" userId="fa5be325-c4b1-412f-aabb-20c14464bfb7" providerId="ADAL" clId="{25C97D6E-73B0-4140-96CD-2BA9D853D87A}" dt="2024-09-30T16:00:02.646" v="33427" actId="478"/>
          <ac:grpSpMkLst>
            <pc:docMk/>
            <pc:sldMk cId="2432051748" sldId="2147470860"/>
            <ac:grpSpMk id="19" creationId="{B99A5758-4A01-4DBB-D117-F4D69642109E}"/>
          </ac:grpSpMkLst>
        </pc:grpChg>
        <pc:grpChg chg="del">
          <ac:chgData name="Mathias Vercauteren" userId="fa5be325-c4b1-412f-aabb-20c14464bfb7" providerId="ADAL" clId="{25C97D6E-73B0-4140-96CD-2BA9D853D87A}" dt="2024-09-30T16:00:02.646" v="33427" actId="478"/>
          <ac:grpSpMkLst>
            <pc:docMk/>
            <pc:sldMk cId="2432051748" sldId="2147470860"/>
            <ac:grpSpMk id="29" creationId="{EF9675A4-1E02-FA54-3559-FB3616C60D3C}"/>
          </ac:grpSpMkLst>
        </pc:grpChg>
        <pc:grpChg chg="del">
          <ac:chgData name="Mathias Vercauteren" userId="fa5be325-c4b1-412f-aabb-20c14464bfb7" providerId="ADAL" clId="{25C97D6E-73B0-4140-96CD-2BA9D853D87A}" dt="2024-09-30T16:00:02.646" v="33427" actId="478"/>
          <ac:grpSpMkLst>
            <pc:docMk/>
            <pc:sldMk cId="2432051748" sldId="2147470860"/>
            <ac:grpSpMk id="32" creationId="{CE3B0313-6798-3A32-E4B6-4DFD59BF9DB7}"/>
          </ac:grpSpMkLst>
        </pc:grpChg>
        <pc:grpChg chg="del">
          <ac:chgData name="Mathias Vercauteren" userId="fa5be325-c4b1-412f-aabb-20c14464bfb7" providerId="ADAL" clId="{25C97D6E-73B0-4140-96CD-2BA9D853D87A}" dt="2024-09-30T16:00:02.646" v="33427" actId="478"/>
          <ac:grpSpMkLst>
            <pc:docMk/>
            <pc:sldMk cId="2432051748" sldId="2147470860"/>
            <ac:grpSpMk id="35" creationId="{FE99EE2E-9C27-D622-CAAB-550B9C502C50}"/>
          </ac:grpSpMkLst>
        </pc:grpChg>
        <pc:grpChg chg="del">
          <ac:chgData name="Mathias Vercauteren" userId="fa5be325-c4b1-412f-aabb-20c14464bfb7" providerId="ADAL" clId="{25C97D6E-73B0-4140-96CD-2BA9D853D87A}" dt="2024-09-30T16:00:02.646" v="33427" actId="478"/>
          <ac:grpSpMkLst>
            <pc:docMk/>
            <pc:sldMk cId="2432051748" sldId="2147470860"/>
            <ac:grpSpMk id="38" creationId="{8DFC7A00-1A9C-EB71-259F-2461B5598960}"/>
          </ac:grpSpMkLst>
        </pc:grpChg>
        <pc:grpChg chg="del">
          <ac:chgData name="Mathias Vercauteren" userId="fa5be325-c4b1-412f-aabb-20c14464bfb7" providerId="ADAL" clId="{25C97D6E-73B0-4140-96CD-2BA9D853D87A}" dt="2024-09-30T16:00:02.646" v="33427" actId="478"/>
          <ac:grpSpMkLst>
            <pc:docMk/>
            <pc:sldMk cId="2432051748" sldId="2147470860"/>
            <ac:grpSpMk id="41" creationId="{00E9C13D-D466-6898-D9B0-417519EB9022}"/>
          </ac:grpSpMkLst>
        </pc:grpChg>
        <pc:grpChg chg="del">
          <ac:chgData name="Mathias Vercauteren" userId="fa5be325-c4b1-412f-aabb-20c14464bfb7" providerId="ADAL" clId="{25C97D6E-73B0-4140-96CD-2BA9D853D87A}" dt="2024-09-30T16:00:02.646" v="33427" actId="478"/>
          <ac:grpSpMkLst>
            <pc:docMk/>
            <pc:sldMk cId="2432051748" sldId="2147470860"/>
            <ac:grpSpMk id="44" creationId="{C54165FC-EA43-FE05-7CD1-F59184517E47}"/>
          </ac:grpSpMkLst>
        </pc:grpChg>
        <pc:grpChg chg="del">
          <ac:chgData name="Mathias Vercauteren" userId="fa5be325-c4b1-412f-aabb-20c14464bfb7" providerId="ADAL" clId="{25C97D6E-73B0-4140-96CD-2BA9D853D87A}" dt="2024-09-30T16:00:02.646" v="33427" actId="478"/>
          <ac:grpSpMkLst>
            <pc:docMk/>
            <pc:sldMk cId="2432051748" sldId="2147470860"/>
            <ac:grpSpMk id="47" creationId="{9061478D-8825-07BF-2CF8-31B60A996D29}"/>
          </ac:grpSpMkLst>
        </pc:grpChg>
        <pc:grpChg chg="del">
          <ac:chgData name="Mathias Vercauteren" userId="fa5be325-c4b1-412f-aabb-20c14464bfb7" providerId="ADAL" clId="{25C97D6E-73B0-4140-96CD-2BA9D853D87A}" dt="2024-09-30T16:00:02.646" v="33427" actId="478"/>
          <ac:grpSpMkLst>
            <pc:docMk/>
            <pc:sldMk cId="2432051748" sldId="2147470860"/>
            <ac:grpSpMk id="50" creationId="{925AE1CE-23C6-D52C-3A7A-3A51FACE94A4}"/>
          </ac:grpSpMkLst>
        </pc:grpChg>
        <pc:grpChg chg="mod ord topLvl">
          <ac:chgData name="Mathias Vercauteren" userId="fa5be325-c4b1-412f-aabb-20c14464bfb7" providerId="ADAL" clId="{25C97D6E-73B0-4140-96CD-2BA9D853D87A}" dt="2024-09-30T15:57:43.784" v="33384" actId="165"/>
          <ac:grpSpMkLst>
            <pc:docMk/>
            <pc:sldMk cId="2432051748" sldId="2147470860"/>
            <ac:grpSpMk id="68" creationId="{15433773-5202-D963-023D-0CAF93BBBCF5}"/>
          </ac:grpSpMkLst>
        </pc:grpChg>
        <pc:grpChg chg="add del mod">
          <ac:chgData name="Mathias Vercauteren" userId="fa5be325-c4b1-412f-aabb-20c14464bfb7" providerId="ADAL" clId="{25C97D6E-73B0-4140-96CD-2BA9D853D87A}" dt="2024-09-30T15:53:27.018" v="33352" actId="165"/>
          <ac:grpSpMkLst>
            <pc:docMk/>
            <pc:sldMk cId="2432051748" sldId="2147470860"/>
            <ac:grpSpMk id="96" creationId="{2CA916FC-B548-8C5B-6313-DF38F965BA8F}"/>
          </ac:grpSpMkLst>
        </pc:grpChg>
        <pc:grpChg chg="del">
          <ac:chgData name="Mathias Vercauteren" userId="fa5be325-c4b1-412f-aabb-20c14464bfb7" providerId="ADAL" clId="{25C97D6E-73B0-4140-96CD-2BA9D853D87A}" dt="2024-09-30T15:53:15.180" v="33346" actId="478"/>
          <ac:grpSpMkLst>
            <pc:docMk/>
            <pc:sldMk cId="2432051748" sldId="2147470860"/>
            <ac:grpSpMk id="97" creationId="{83227AC4-048E-7F44-6788-CFC1C04975DF}"/>
          </ac:grpSpMkLst>
        </pc:grpChg>
        <pc:grpChg chg="del mod">
          <ac:chgData name="Mathias Vercauteren" userId="fa5be325-c4b1-412f-aabb-20c14464bfb7" providerId="ADAL" clId="{25C97D6E-73B0-4140-96CD-2BA9D853D87A}" dt="2024-09-30T16:00:02.646" v="33427" actId="478"/>
          <ac:grpSpMkLst>
            <pc:docMk/>
            <pc:sldMk cId="2432051748" sldId="2147470860"/>
            <ac:grpSpMk id="98" creationId="{8A1F5876-1108-ED82-C1B5-3D8710E89A89}"/>
          </ac:grpSpMkLst>
        </pc:grpChg>
        <pc:grpChg chg="del">
          <ac:chgData name="Mathias Vercauteren" userId="fa5be325-c4b1-412f-aabb-20c14464bfb7" providerId="ADAL" clId="{25C97D6E-73B0-4140-96CD-2BA9D853D87A}" dt="2024-09-30T16:00:02.646" v="33427" actId="478"/>
          <ac:grpSpMkLst>
            <pc:docMk/>
            <pc:sldMk cId="2432051748" sldId="2147470860"/>
            <ac:grpSpMk id="99" creationId="{88FFCC8A-D708-9F85-1075-4A7559EF6274}"/>
          </ac:grpSpMkLst>
        </pc:grpChg>
        <pc:grpChg chg="del">
          <ac:chgData name="Mathias Vercauteren" userId="fa5be325-c4b1-412f-aabb-20c14464bfb7" providerId="ADAL" clId="{25C97D6E-73B0-4140-96CD-2BA9D853D87A}" dt="2024-09-30T16:00:02.646" v="33427" actId="478"/>
          <ac:grpSpMkLst>
            <pc:docMk/>
            <pc:sldMk cId="2432051748" sldId="2147470860"/>
            <ac:grpSpMk id="102" creationId="{5E03B5B7-A0D8-06C7-6ACA-ADA86FB4EC48}"/>
          </ac:grpSpMkLst>
        </pc:grpChg>
        <pc:grpChg chg="add mod topLvl">
          <ac:chgData name="Mathias Vercauteren" userId="fa5be325-c4b1-412f-aabb-20c14464bfb7" providerId="ADAL" clId="{25C97D6E-73B0-4140-96CD-2BA9D853D87A}" dt="2024-09-30T15:57:43.784" v="33384" actId="165"/>
          <ac:grpSpMkLst>
            <pc:docMk/>
            <pc:sldMk cId="2432051748" sldId="2147470860"/>
            <ac:grpSpMk id="121" creationId="{769C8BED-E9C5-C060-A408-B9A4A9A67A8B}"/>
          </ac:grpSpMkLst>
        </pc:grpChg>
        <pc:grpChg chg="add del mod">
          <ac:chgData name="Mathias Vercauteren" userId="fa5be325-c4b1-412f-aabb-20c14464bfb7" providerId="ADAL" clId="{25C97D6E-73B0-4140-96CD-2BA9D853D87A}" dt="2024-09-30T15:57:43.784" v="33384" actId="165"/>
          <ac:grpSpMkLst>
            <pc:docMk/>
            <pc:sldMk cId="2432051748" sldId="2147470860"/>
            <ac:grpSpMk id="131" creationId="{8B7595A8-EE18-A1C9-8945-866947336AB2}"/>
          </ac:grpSpMkLst>
        </pc:grpChg>
        <pc:grpChg chg="add mod">
          <ac:chgData name="Mathias Vercauteren" userId="fa5be325-c4b1-412f-aabb-20c14464bfb7" providerId="ADAL" clId="{25C97D6E-73B0-4140-96CD-2BA9D853D87A}" dt="2024-09-30T15:58:07.548" v="33397" actId="1076"/>
          <ac:grpSpMkLst>
            <pc:docMk/>
            <pc:sldMk cId="2432051748" sldId="2147470860"/>
            <ac:grpSpMk id="133" creationId="{364EE466-75E5-CC95-F5B7-AE10E0F270CE}"/>
          </ac:grpSpMkLst>
        </pc:grpChg>
        <pc:grpChg chg="add mod">
          <ac:chgData name="Mathias Vercauteren" userId="fa5be325-c4b1-412f-aabb-20c14464bfb7" providerId="ADAL" clId="{25C97D6E-73B0-4140-96CD-2BA9D853D87A}" dt="2024-09-30T15:58:54.843" v="33411" actId="164"/>
          <ac:grpSpMkLst>
            <pc:docMk/>
            <pc:sldMk cId="2432051748" sldId="2147470860"/>
            <ac:grpSpMk id="162" creationId="{7C02C220-437E-81F7-4455-938AD65F3AF0}"/>
          </ac:grpSpMkLst>
        </pc:grpChg>
        <pc:grpChg chg="add mod">
          <ac:chgData name="Mathias Vercauteren" userId="fa5be325-c4b1-412f-aabb-20c14464bfb7" providerId="ADAL" clId="{25C97D6E-73B0-4140-96CD-2BA9D853D87A}" dt="2024-09-30T15:59:42" v="33425" actId="1076"/>
          <ac:grpSpMkLst>
            <pc:docMk/>
            <pc:sldMk cId="2432051748" sldId="2147470860"/>
            <ac:grpSpMk id="165" creationId="{0BB41AD2-F611-5F26-6516-5D1E5CBF7943}"/>
          </ac:grpSpMkLst>
        </pc:grpChg>
        <pc:grpChg chg="add mod">
          <ac:chgData name="Mathias Vercauteren" userId="fa5be325-c4b1-412f-aabb-20c14464bfb7" providerId="ADAL" clId="{25C97D6E-73B0-4140-96CD-2BA9D853D87A}" dt="2024-09-30T15:59:27.426" v="33421" actId="1076"/>
          <ac:grpSpMkLst>
            <pc:docMk/>
            <pc:sldMk cId="2432051748" sldId="2147470860"/>
            <ac:grpSpMk id="168" creationId="{A01E097B-433A-B735-E624-9328D6A86726}"/>
          </ac:grpSpMkLst>
        </pc:grpChg>
        <pc:grpChg chg="add mod">
          <ac:chgData name="Mathias Vercauteren" userId="fa5be325-c4b1-412f-aabb-20c14464bfb7" providerId="ADAL" clId="{25C97D6E-73B0-4140-96CD-2BA9D853D87A}" dt="2024-09-30T15:59:09.023" v="33417" actId="164"/>
          <ac:grpSpMkLst>
            <pc:docMk/>
            <pc:sldMk cId="2432051748" sldId="2147470860"/>
            <ac:grpSpMk id="171" creationId="{C35418B0-42D9-6849-51FC-CD74165CC2AD}"/>
          </ac:grpSpMkLst>
        </pc:grpChg>
        <pc:grpChg chg="add mod">
          <ac:chgData name="Mathias Vercauteren" userId="fa5be325-c4b1-412f-aabb-20c14464bfb7" providerId="ADAL" clId="{25C97D6E-73B0-4140-96CD-2BA9D853D87A}" dt="2024-09-30T15:59:21.628" v="33420" actId="1076"/>
          <ac:grpSpMkLst>
            <pc:docMk/>
            <pc:sldMk cId="2432051748" sldId="2147470860"/>
            <ac:grpSpMk id="172" creationId="{530AA9A5-79B3-151B-406D-FC5428045E39}"/>
          </ac:grpSpMkLst>
        </pc:grpChg>
        <pc:picChg chg="mod">
          <ac:chgData name="Mathias Vercauteren" userId="fa5be325-c4b1-412f-aabb-20c14464bfb7" providerId="ADAL" clId="{25C97D6E-73B0-4140-96CD-2BA9D853D87A}" dt="2024-09-30T15:57:43.784" v="33384" actId="165"/>
          <ac:picMkLst>
            <pc:docMk/>
            <pc:sldMk cId="2432051748" sldId="2147470860"/>
            <ac:picMk id="70" creationId="{EF02B296-D259-9FB0-C44B-B76CADADDEE2}"/>
          </ac:picMkLst>
        </pc:picChg>
        <pc:picChg chg="del mod">
          <ac:chgData name="Mathias Vercauteren" userId="fa5be325-c4b1-412f-aabb-20c14464bfb7" providerId="ADAL" clId="{25C97D6E-73B0-4140-96CD-2BA9D853D87A}" dt="2024-09-30T16:00:02.646" v="33427" actId="478"/>
          <ac:picMkLst>
            <pc:docMk/>
            <pc:sldMk cId="2432051748" sldId="2147470860"/>
            <ac:picMk id="105" creationId="{689D2B14-755B-CC83-A8FF-37761084BF36}"/>
          </ac:picMkLst>
        </pc:picChg>
        <pc:picChg chg="del mod">
          <ac:chgData name="Mathias Vercauteren" userId="fa5be325-c4b1-412f-aabb-20c14464bfb7" providerId="ADAL" clId="{25C97D6E-73B0-4140-96CD-2BA9D853D87A}" dt="2024-09-30T16:00:02.646" v="33427" actId="478"/>
          <ac:picMkLst>
            <pc:docMk/>
            <pc:sldMk cId="2432051748" sldId="2147470860"/>
            <ac:picMk id="106" creationId="{6AEBAC08-9621-CDBC-F8BD-5412073F3033}"/>
          </ac:picMkLst>
        </pc:picChg>
        <pc:picChg chg="del mod">
          <ac:chgData name="Mathias Vercauteren" userId="fa5be325-c4b1-412f-aabb-20c14464bfb7" providerId="ADAL" clId="{25C97D6E-73B0-4140-96CD-2BA9D853D87A}" dt="2024-09-30T16:00:02.646" v="33427" actId="478"/>
          <ac:picMkLst>
            <pc:docMk/>
            <pc:sldMk cId="2432051748" sldId="2147470860"/>
            <ac:picMk id="107" creationId="{75689F35-1F49-EEBC-95AE-5698BCDE38EF}"/>
          </ac:picMkLst>
        </pc:picChg>
        <pc:picChg chg="del mod">
          <ac:chgData name="Mathias Vercauteren" userId="fa5be325-c4b1-412f-aabb-20c14464bfb7" providerId="ADAL" clId="{25C97D6E-73B0-4140-96CD-2BA9D853D87A}" dt="2024-09-30T16:00:02.646" v="33427" actId="478"/>
          <ac:picMkLst>
            <pc:docMk/>
            <pc:sldMk cId="2432051748" sldId="2147470860"/>
            <ac:picMk id="108" creationId="{DCFA6ED3-9827-BAE3-EA09-BC463C8F04BF}"/>
          </ac:picMkLst>
        </pc:picChg>
        <pc:picChg chg="del mod">
          <ac:chgData name="Mathias Vercauteren" userId="fa5be325-c4b1-412f-aabb-20c14464bfb7" providerId="ADAL" clId="{25C97D6E-73B0-4140-96CD-2BA9D853D87A}" dt="2024-09-30T16:00:02.646" v="33427" actId="478"/>
          <ac:picMkLst>
            <pc:docMk/>
            <pc:sldMk cId="2432051748" sldId="2147470860"/>
            <ac:picMk id="109" creationId="{1C958EA3-D665-7774-88F5-BBE7AB2DFBFE}"/>
          </ac:picMkLst>
        </pc:picChg>
        <pc:picChg chg="del mod">
          <ac:chgData name="Mathias Vercauteren" userId="fa5be325-c4b1-412f-aabb-20c14464bfb7" providerId="ADAL" clId="{25C97D6E-73B0-4140-96CD-2BA9D853D87A}" dt="2024-09-30T16:00:02.646" v="33427" actId="478"/>
          <ac:picMkLst>
            <pc:docMk/>
            <pc:sldMk cId="2432051748" sldId="2147470860"/>
            <ac:picMk id="110" creationId="{F2AFFDBD-2710-4C37-4894-FEE945B4E461}"/>
          </ac:picMkLst>
        </pc:picChg>
        <pc:picChg chg="del mod">
          <ac:chgData name="Mathias Vercauteren" userId="fa5be325-c4b1-412f-aabb-20c14464bfb7" providerId="ADAL" clId="{25C97D6E-73B0-4140-96CD-2BA9D853D87A}" dt="2024-09-30T16:00:02.646" v="33427" actId="478"/>
          <ac:picMkLst>
            <pc:docMk/>
            <pc:sldMk cId="2432051748" sldId="2147470860"/>
            <ac:picMk id="111" creationId="{8B4EBE83-93E6-A1FC-0C4F-FD6C2D79414D}"/>
          </ac:picMkLst>
        </pc:picChg>
        <pc:picChg chg="del mod">
          <ac:chgData name="Mathias Vercauteren" userId="fa5be325-c4b1-412f-aabb-20c14464bfb7" providerId="ADAL" clId="{25C97D6E-73B0-4140-96CD-2BA9D853D87A}" dt="2024-09-30T16:00:02.646" v="33427" actId="478"/>
          <ac:picMkLst>
            <pc:docMk/>
            <pc:sldMk cId="2432051748" sldId="2147470860"/>
            <ac:picMk id="112" creationId="{02834152-79A4-7768-BD1D-8BAAF8D46436}"/>
          </ac:picMkLst>
        </pc:picChg>
        <pc:picChg chg="del mod">
          <ac:chgData name="Mathias Vercauteren" userId="fa5be325-c4b1-412f-aabb-20c14464bfb7" providerId="ADAL" clId="{25C97D6E-73B0-4140-96CD-2BA9D853D87A}" dt="2024-09-30T16:00:02.646" v="33427" actId="478"/>
          <ac:picMkLst>
            <pc:docMk/>
            <pc:sldMk cId="2432051748" sldId="2147470860"/>
            <ac:picMk id="113" creationId="{8CE321D6-76D6-EEAC-27D8-E8ED4F0484D9}"/>
          </ac:picMkLst>
        </pc:picChg>
        <pc:picChg chg="del mod">
          <ac:chgData name="Mathias Vercauteren" userId="fa5be325-c4b1-412f-aabb-20c14464bfb7" providerId="ADAL" clId="{25C97D6E-73B0-4140-96CD-2BA9D853D87A}" dt="2024-09-30T16:00:02.646" v="33427" actId="478"/>
          <ac:picMkLst>
            <pc:docMk/>
            <pc:sldMk cId="2432051748" sldId="2147470860"/>
            <ac:picMk id="114" creationId="{5DC88084-9FC6-7893-6AE9-01CD99B569ED}"/>
          </ac:picMkLst>
        </pc:picChg>
        <pc:picChg chg="del mod">
          <ac:chgData name="Mathias Vercauteren" userId="fa5be325-c4b1-412f-aabb-20c14464bfb7" providerId="ADAL" clId="{25C97D6E-73B0-4140-96CD-2BA9D853D87A}" dt="2024-09-30T16:00:02.646" v="33427" actId="478"/>
          <ac:picMkLst>
            <pc:docMk/>
            <pc:sldMk cId="2432051748" sldId="2147470860"/>
            <ac:picMk id="115" creationId="{08049203-90B9-0AB1-5ECB-47F8ABCB9851}"/>
          </ac:picMkLst>
        </pc:picChg>
        <pc:picChg chg="del mod">
          <ac:chgData name="Mathias Vercauteren" userId="fa5be325-c4b1-412f-aabb-20c14464bfb7" providerId="ADAL" clId="{25C97D6E-73B0-4140-96CD-2BA9D853D87A}" dt="2024-09-30T16:00:02.646" v="33427" actId="478"/>
          <ac:picMkLst>
            <pc:docMk/>
            <pc:sldMk cId="2432051748" sldId="2147470860"/>
            <ac:picMk id="116" creationId="{7D320855-1DCF-DC2B-7BED-DE4F67EF76E6}"/>
          </ac:picMkLst>
        </pc:picChg>
        <pc:picChg chg="del mod">
          <ac:chgData name="Mathias Vercauteren" userId="fa5be325-c4b1-412f-aabb-20c14464bfb7" providerId="ADAL" clId="{25C97D6E-73B0-4140-96CD-2BA9D853D87A}" dt="2024-09-30T16:00:02.646" v="33427" actId="478"/>
          <ac:picMkLst>
            <pc:docMk/>
            <pc:sldMk cId="2432051748" sldId="2147470860"/>
            <ac:picMk id="117" creationId="{4A0900A0-4887-1F40-9B6B-2F23033016E8}"/>
          </ac:picMkLst>
        </pc:picChg>
        <pc:picChg chg="del mod">
          <ac:chgData name="Mathias Vercauteren" userId="fa5be325-c4b1-412f-aabb-20c14464bfb7" providerId="ADAL" clId="{25C97D6E-73B0-4140-96CD-2BA9D853D87A}" dt="2024-09-30T16:00:02.646" v="33427" actId="478"/>
          <ac:picMkLst>
            <pc:docMk/>
            <pc:sldMk cId="2432051748" sldId="2147470860"/>
            <ac:picMk id="118" creationId="{1AABF037-522C-0C15-8B81-9E3A683057A6}"/>
          </ac:picMkLst>
        </pc:picChg>
        <pc:picChg chg="add mod">
          <ac:chgData name="Mathias Vercauteren" userId="fa5be325-c4b1-412f-aabb-20c14464bfb7" providerId="ADAL" clId="{25C97D6E-73B0-4140-96CD-2BA9D853D87A}" dt="2024-09-30T15:57:40.324" v="33383" actId="1076"/>
          <ac:picMkLst>
            <pc:docMk/>
            <pc:sldMk cId="2432051748" sldId="2147470860"/>
            <ac:picMk id="119" creationId="{DD296F34-487D-33D2-9AAA-003F9768217F}"/>
          </ac:picMkLst>
        </pc:picChg>
        <pc:picChg chg="add mod">
          <ac:chgData name="Mathias Vercauteren" userId="fa5be325-c4b1-412f-aabb-20c14464bfb7" providerId="ADAL" clId="{25C97D6E-73B0-4140-96CD-2BA9D853D87A}" dt="2024-09-30T15:51:40.737" v="33343"/>
          <ac:picMkLst>
            <pc:docMk/>
            <pc:sldMk cId="2432051748" sldId="2147470860"/>
            <ac:picMk id="120" creationId="{6509A31C-B611-1C87-D045-C16D3C445A21}"/>
          </ac:picMkLst>
        </pc:picChg>
        <pc:picChg chg="mod">
          <ac:chgData name="Mathias Vercauteren" userId="fa5be325-c4b1-412f-aabb-20c14464bfb7" providerId="ADAL" clId="{25C97D6E-73B0-4140-96CD-2BA9D853D87A}" dt="2024-09-30T15:57:43.784" v="33384" actId="165"/>
          <ac:picMkLst>
            <pc:docMk/>
            <pc:sldMk cId="2432051748" sldId="2147470860"/>
            <ac:picMk id="122" creationId="{F4020828-CBBF-9363-FABB-85146F1B4D10}"/>
          </ac:picMkLst>
        </pc:picChg>
        <pc:picChg chg="mod">
          <ac:chgData name="Mathias Vercauteren" userId="fa5be325-c4b1-412f-aabb-20c14464bfb7" providerId="ADAL" clId="{25C97D6E-73B0-4140-96CD-2BA9D853D87A}" dt="2024-09-30T15:57:43.784" v="33384" actId="165"/>
          <ac:picMkLst>
            <pc:docMk/>
            <pc:sldMk cId="2432051748" sldId="2147470860"/>
            <ac:picMk id="123" creationId="{A23B9773-0C65-6E8C-A642-FC6EC97AA46C}"/>
          </ac:picMkLst>
        </pc:picChg>
        <pc:picChg chg="mod">
          <ac:chgData name="Mathias Vercauteren" userId="fa5be325-c4b1-412f-aabb-20c14464bfb7" providerId="ADAL" clId="{25C97D6E-73B0-4140-96CD-2BA9D853D87A}" dt="2024-09-30T15:58:03.798" v="33396" actId="571"/>
          <ac:picMkLst>
            <pc:docMk/>
            <pc:sldMk cId="2432051748" sldId="2147470860"/>
            <ac:picMk id="135" creationId="{763EDC85-9650-B656-5106-7CB9E3E86303}"/>
          </ac:picMkLst>
        </pc:picChg>
        <pc:picChg chg="mod">
          <ac:chgData name="Mathias Vercauteren" userId="fa5be325-c4b1-412f-aabb-20c14464bfb7" providerId="ADAL" clId="{25C97D6E-73B0-4140-96CD-2BA9D853D87A}" dt="2024-09-30T15:58:47.639" v="33409"/>
          <ac:picMkLst>
            <pc:docMk/>
            <pc:sldMk cId="2432051748" sldId="2147470860"/>
            <ac:picMk id="164" creationId="{8A6AE974-641E-FFCD-9BF8-53E567F129D0}"/>
          </ac:picMkLst>
        </pc:picChg>
        <pc:picChg chg="mod">
          <ac:chgData name="Mathias Vercauteren" userId="fa5be325-c4b1-412f-aabb-20c14464bfb7" providerId="ADAL" clId="{25C97D6E-73B0-4140-96CD-2BA9D853D87A}" dt="2024-09-30T15:58:47.639" v="33409"/>
          <ac:picMkLst>
            <pc:docMk/>
            <pc:sldMk cId="2432051748" sldId="2147470860"/>
            <ac:picMk id="167" creationId="{F8C92584-E74F-F8A5-A734-6269AF64436A}"/>
          </ac:picMkLst>
        </pc:picChg>
        <pc:picChg chg="mod">
          <ac:chgData name="Mathias Vercauteren" userId="fa5be325-c4b1-412f-aabb-20c14464bfb7" providerId="ADAL" clId="{25C97D6E-73B0-4140-96CD-2BA9D853D87A}" dt="2024-09-30T15:58:47.639" v="33409"/>
          <ac:picMkLst>
            <pc:docMk/>
            <pc:sldMk cId="2432051748" sldId="2147470860"/>
            <ac:picMk id="170" creationId="{72164152-8882-08BD-EE93-0B990E5591A7}"/>
          </ac:picMkLst>
        </pc:picChg>
      </pc:sldChg>
      <pc:sldChg chg="addSp delSp modSp add mod modTransition modAnim">
        <pc:chgData name="Mathias Vercauteren" userId="fa5be325-c4b1-412f-aabb-20c14464bfb7" providerId="ADAL" clId="{25C97D6E-73B0-4140-96CD-2BA9D853D87A}" dt="2024-10-02T17:13:14.143" v="41813"/>
        <pc:sldMkLst>
          <pc:docMk/>
          <pc:sldMk cId="3996443003" sldId="2147470861"/>
        </pc:sldMkLst>
        <pc:spChg chg="mod">
          <ac:chgData name="Mathias Vercauteren" userId="fa5be325-c4b1-412f-aabb-20c14464bfb7" providerId="ADAL" clId="{25C97D6E-73B0-4140-96CD-2BA9D853D87A}" dt="2024-09-30T17:30:03.699" v="33618" actId="2711"/>
          <ac:spMkLst>
            <pc:docMk/>
            <pc:sldMk cId="3996443003" sldId="2147470861"/>
            <ac:spMk id="2" creationId="{C8A5EBF4-6C0B-E82E-DCF7-55720A2C10FD}"/>
          </ac:spMkLst>
        </pc:spChg>
        <pc:spChg chg="mod">
          <ac:chgData name="Mathias Vercauteren" userId="fa5be325-c4b1-412f-aabb-20c14464bfb7" providerId="ADAL" clId="{25C97D6E-73B0-4140-96CD-2BA9D853D87A}" dt="2024-09-30T17:30:03.699" v="33618" actId="2711"/>
          <ac:spMkLst>
            <pc:docMk/>
            <pc:sldMk cId="3996443003" sldId="2147470861"/>
            <ac:spMk id="3" creationId="{2C780633-A572-3BD2-CECD-F71BC5FF8723}"/>
          </ac:spMkLst>
        </pc:spChg>
        <pc:spChg chg="mod">
          <ac:chgData name="Mathias Vercauteren" userId="fa5be325-c4b1-412f-aabb-20c14464bfb7" providerId="ADAL" clId="{25C97D6E-73B0-4140-96CD-2BA9D853D87A}" dt="2024-09-30T17:30:03.699" v="33618" actId="2711"/>
          <ac:spMkLst>
            <pc:docMk/>
            <pc:sldMk cId="3996443003" sldId="2147470861"/>
            <ac:spMk id="4" creationId="{75C206A2-9B4F-FF2B-88F0-6656F6A24395}"/>
          </ac:spMkLst>
        </pc:spChg>
        <pc:spChg chg="mod">
          <ac:chgData name="Mathias Vercauteren" userId="fa5be325-c4b1-412f-aabb-20c14464bfb7" providerId="ADAL" clId="{25C97D6E-73B0-4140-96CD-2BA9D853D87A}" dt="2024-09-30T17:30:03.699" v="33618" actId="2711"/>
          <ac:spMkLst>
            <pc:docMk/>
            <pc:sldMk cId="3996443003" sldId="2147470861"/>
            <ac:spMk id="5" creationId="{5C7A90D9-53BF-813B-A37A-A5D78879EFA8}"/>
          </ac:spMkLst>
        </pc:spChg>
        <pc:spChg chg="mod">
          <ac:chgData name="Mathias Vercauteren" userId="fa5be325-c4b1-412f-aabb-20c14464bfb7" providerId="ADAL" clId="{25C97D6E-73B0-4140-96CD-2BA9D853D87A}" dt="2024-09-30T17:30:03.699" v="33618" actId="2711"/>
          <ac:spMkLst>
            <pc:docMk/>
            <pc:sldMk cId="3996443003" sldId="2147470861"/>
            <ac:spMk id="11" creationId="{AB62074C-1E74-9D61-2D01-3F0C7BBFE769}"/>
          </ac:spMkLst>
        </pc:spChg>
        <pc:spChg chg="mod">
          <ac:chgData name="Mathias Vercauteren" userId="fa5be325-c4b1-412f-aabb-20c14464bfb7" providerId="ADAL" clId="{25C97D6E-73B0-4140-96CD-2BA9D853D87A}" dt="2024-09-30T17:30:03.699" v="33618" actId="2711"/>
          <ac:spMkLst>
            <pc:docMk/>
            <pc:sldMk cId="3996443003" sldId="2147470861"/>
            <ac:spMk id="12" creationId="{83E212AC-47E9-57F0-A32C-37D92E9281D8}"/>
          </ac:spMkLst>
        </pc:spChg>
        <pc:spChg chg="mod">
          <ac:chgData name="Mathias Vercauteren" userId="fa5be325-c4b1-412f-aabb-20c14464bfb7" providerId="ADAL" clId="{25C97D6E-73B0-4140-96CD-2BA9D853D87A}" dt="2024-09-30T17:30:03.699" v="33618" actId="2711"/>
          <ac:spMkLst>
            <pc:docMk/>
            <pc:sldMk cId="3996443003" sldId="2147470861"/>
            <ac:spMk id="13" creationId="{8D249F12-7962-9A4F-543E-94F63C7326AA}"/>
          </ac:spMkLst>
        </pc:spChg>
        <pc:spChg chg="mod">
          <ac:chgData name="Mathias Vercauteren" userId="fa5be325-c4b1-412f-aabb-20c14464bfb7" providerId="ADAL" clId="{25C97D6E-73B0-4140-96CD-2BA9D853D87A}" dt="2024-09-30T17:30:03.699" v="33618" actId="2711"/>
          <ac:spMkLst>
            <pc:docMk/>
            <pc:sldMk cId="3996443003" sldId="2147470861"/>
            <ac:spMk id="14" creationId="{7F0B6351-5374-E810-929A-0E79407ED05B}"/>
          </ac:spMkLst>
        </pc:spChg>
        <pc:spChg chg="mod">
          <ac:chgData name="Mathias Vercauteren" userId="fa5be325-c4b1-412f-aabb-20c14464bfb7" providerId="ADAL" clId="{25C97D6E-73B0-4140-96CD-2BA9D853D87A}" dt="2024-09-30T17:30:03.699" v="33618" actId="2711"/>
          <ac:spMkLst>
            <pc:docMk/>
            <pc:sldMk cId="3996443003" sldId="2147470861"/>
            <ac:spMk id="15" creationId="{A1DF3F95-7E29-7223-4A26-F1DDB819E1DD}"/>
          </ac:spMkLst>
        </pc:spChg>
        <pc:spChg chg="mod">
          <ac:chgData name="Mathias Vercauteren" userId="fa5be325-c4b1-412f-aabb-20c14464bfb7" providerId="ADAL" clId="{25C97D6E-73B0-4140-96CD-2BA9D853D87A}" dt="2024-09-30T17:30:37.071" v="33623" actId="1076"/>
          <ac:spMkLst>
            <pc:docMk/>
            <pc:sldMk cId="3996443003" sldId="2147470861"/>
            <ac:spMk id="16" creationId="{E5B2DE5E-AA84-C9A7-51AF-80FBFCE6FE81}"/>
          </ac:spMkLst>
        </pc:spChg>
        <pc:spChg chg="mod">
          <ac:chgData name="Mathias Vercauteren" userId="fa5be325-c4b1-412f-aabb-20c14464bfb7" providerId="ADAL" clId="{25C97D6E-73B0-4140-96CD-2BA9D853D87A}" dt="2024-09-30T17:30:03.699" v="33618" actId="2711"/>
          <ac:spMkLst>
            <pc:docMk/>
            <pc:sldMk cId="3996443003" sldId="2147470861"/>
            <ac:spMk id="17" creationId="{478C4B7D-83FC-BFAD-E3AA-39322B50398F}"/>
          </ac:spMkLst>
        </pc:spChg>
        <pc:spChg chg="mod">
          <ac:chgData name="Mathias Vercauteren" userId="fa5be325-c4b1-412f-aabb-20c14464bfb7" providerId="ADAL" clId="{25C97D6E-73B0-4140-96CD-2BA9D853D87A}" dt="2024-09-30T17:30:03.699" v="33618" actId="2711"/>
          <ac:spMkLst>
            <pc:docMk/>
            <pc:sldMk cId="3996443003" sldId="2147470861"/>
            <ac:spMk id="18" creationId="{E4B352E5-7095-E9FB-281F-C89CFB72FDF0}"/>
          </ac:spMkLst>
        </pc:spChg>
        <pc:spChg chg="mod">
          <ac:chgData name="Mathias Vercauteren" userId="fa5be325-c4b1-412f-aabb-20c14464bfb7" providerId="ADAL" clId="{25C97D6E-73B0-4140-96CD-2BA9D853D87A}" dt="2024-09-30T17:30:03.699" v="33618" actId="2711"/>
          <ac:spMkLst>
            <pc:docMk/>
            <pc:sldMk cId="3996443003" sldId="2147470861"/>
            <ac:spMk id="19" creationId="{2F91A056-A17A-2799-101A-9A3A706300CC}"/>
          </ac:spMkLst>
        </pc:spChg>
        <pc:spChg chg="mod">
          <ac:chgData name="Mathias Vercauteren" userId="fa5be325-c4b1-412f-aabb-20c14464bfb7" providerId="ADAL" clId="{25C97D6E-73B0-4140-96CD-2BA9D853D87A}" dt="2024-09-30T17:30:03.699" v="33618" actId="2711"/>
          <ac:spMkLst>
            <pc:docMk/>
            <pc:sldMk cId="3996443003" sldId="2147470861"/>
            <ac:spMk id="20" creationId="{97B004C1-0467-46A5-951F-0BE14248C6FD}"/>
          </ac:spMkLst>
        </pc:spChg>
        <pc:spChg chg="mod">
          <ac:chgData name="Mathias Vercauteren" userId="fa5be325-c4b1-412f-aabb-20c14464bfb7" providerId="ADAL" clId="{25C97D6E-73B0-4140-96CD-2BA9D853D87A}" dt="2024-09-30T17:30:03.699" v="33618" actId="2711"/>
          <ac:spMkLst>
            <pc:docMk/>
            <pc:sldMk cId="3996443003" sldId="2147470861"/>
            <ac:spMk id="21" creationId="{23CD9B74-D72A-424E-3684-A58F6768880F}"/>
          </ac:spMkLst>
        </pc:spChg>
        <pc:spChg chg="mod">
          <ac:chgData name="Mathias Vercauteren" userId="fa5be325-c4b1-412f-aabb-20c14464bfb7" providerId="ADAL" clId="{25C97D6E-73B0-4140-96CD-2BA9D853D87A}" dt="2024-09-30T17:30:03.699" v="33618" actId="2711"/>
          <ac:spMkLst>
            <pc:docMk/>
            <pc:sldMk cId="3996443003" sldId="2147470861"/>
            <ac:spMk id="22" creationId="{F50BC704-1BA1-EB18-D53C-1E08ABB4744D}"/>
          </ac:spMkLst>
        </pc:spChg>
        <pc:spChg chg="del">
          <ac:chgData name="Mathias Vercauteren" userId="fa5be325-c4b1-412f-aabb-20c14464bfb7" providerId="ADAL" clId="{25C97D6E-73B0-4140-96CD-2BA9D853D87A}" dt="2024-09-30T17:25:31.395" v="33537" actId="478"/>
          <ac:spMkLst>
            <pc:docMk/>
            <pc:sldMk cId="3996443003" sldId="2147470861"/>
            <ac:spMk id="24" creationId="{FE3FC7E2-1101-32B8-A968-90BCD7E5418F}"/>
          </ac:spMkLst>
        </pc:spChg>
        <pc:spChg chg="del">
          <ac:chgData name="Mathias Vercauteren" userId="fa5be325-c4b1-412f-aabb-20c14464bfb7" providerId="ADAL" clId="{25C97D6E-73B0-4140-96CD-2BA9D853D87A}" dt="2024-09-30T17:25:31.395" v="33537" actId="478"/>
          <ac:spMkLst>
            <pc:docMk/>
            <pc:sldMk cId="3996443003" sldId="2147470861"/>
            <ac:spMk id="25" creationId="{24C0D92D-ABF3-2456-7692-507787073CBE}"/>
          </ac:spMkLst>
        </pc:spChg>
        <pc:spChg chg="add del">
          <ac:chgData name="Mathias Vercauteren" userId="fa5be325-c4b1-412f-aabb-20c14464bfb7" providerId="ADAL" clId="{25C97D6E-73B0-4140-96CD-2BA9D853D87A}" dt="2024-09-30T17:24:43.605" v="33524" actId="22"/>
          <ac:spMkLst>
            <pc:docMk/>
            <pc:sldMk cId="3996443003" sldId="2147470861"/>
            <ac:spMk id="26" creationId="{DF620798-00D8-5986-55E1-84AC47D4C949}"/>
          </ac:spMkLst>
        </pc:spChg>
        <pc:spChg chg="add mod">
          <ac:chgData name="Mathias Vercauteren" userId="fa5be325-c4b1-412f-aabb-20c14464bfb7" providerId="ADAL" clId="{25C97D6E-73B0-4140-96CD-2BA9D853D87A}" dt="2024-09-30T17:30:51.425" v="33626"/>
          <ac:spMkLst>
            <pc:docMk/>
            <pc:sldMk cId="3996443003" sldId="2147470861"/>
            <ac:spMk id="27" creationId="{E84DCBF2-69D9-0488-F055-2FBEEF230314}"/>
          </ac:spMkLst>
        </pc:spChg>
        <pc:spChg chg="add mod">
          <ac:chgData name="Mathias Vercauteren" userId="fa5be325-c4b1-412f-aabb-20c14464bfb7" providerId="ADAL" clId="{25C97D6E-73B0-4140-96CD-2BA9D853D87A}" dt="2024-09-30T17:30:11.365" v="33619" actId="404"/>
          <ac:spMkLst>
            <pc:docMk/>
            <pc:sldMk cId="3996443003" sldId="2147470861"/>
            <ac:spMk id="28" creationId="{E6029418-255C-09B5-55E2-08A031DC6661}"/>
          </ac:spMkLst>
        </pc:spChg>
        <pc:spChg chg="add mod">
          <ac:chgData name="Mathias Vercauteren" userId="fa5be325-c4b1-412f-aabb-20c14464bfb7" providerId="ADAL" clId="{25C97D6E-73B0-4140-96CD-2BA9D853D87A}" dt="2024-09-30T17:30:31.998" v="33621" actId="108"/>
          <ac:spMkLst>
            <pc:docMk/>
            <pc:sldMk cId="3996443003" sldId="2147470861"/>
            <ac:spMk id="29" creationId="{F8BA181E-B7D2-F054-4C11-0DE9419084B4}"/>
          </ac:spMkLst>
        </pc:spChg>
        <pc:spChg chg="add mod">
          <ac:chgData name="Mathias Vercauteren" userId="fa5be325-c4b1-412f-aabb-20c14464bfb7" providerId="ADAL" clId="{25C97D6E-73B0-4140-96CD-2BA9D853D87A}" dt="2024-09-30T17:30:58.849" v="33627"/>
          <ac:spMkLst>
            <pc:docMk/>
            <pc:sldMk cId="3996443003" sldId="2147470861"/>
            <ac:spMk id="30" creationId="{73C02673-D8CA-7FD8-D466-6BF666F35931}"/>
          </ac:spMkLst>
        </pc:spChg>
        <pc:grpChg chg="mod">
          <ac:chgData name="Mathias Vercauteren" userId="fa5be325-c4b1-412f-aabb-20c14464bfb7" providerId="ADAL" clId="{25C97D6E-73B0-4140-96CD-2BA9D853D87A}" dt="2024-09-30T17:30:03.699" v="33618" actId="2711"/>
          <ac:grpSpMkLst>
            <pc:docMk/>
            <pc:sldMk cId="3996443003" sldId="2147470861"/>
            <ac:grpSpMk id="6" creationId="{BFCCA5E3-DE5A-6AB0-5DF8-077F3B31D1C3}"/>
          </ac:grpSpMkLst>
        </pc:grpChg>
      </pc:sldChg>
      <pc:sldChg chg="modSp add mod modTransition">
        <pc:chgData name="Mathias Vercauteren" userId="fa5be325-c4b1-412f-aabb-20c14464bfb7" providerId="ADAL" clId="{25C97D6E-73B0-4140-96CD-2BA9D853D87A}" dt="2024-10-02T17:13:14.143" v="41813"/>
        <pc:sldMkLst>
          <pc:docMk/>
          <pc:sldMk cId="950911622" sldId="2147470862"/>
        </pc:sldMkLst>
        <pc:spChg chg="mod">
          <ac:chgData name="Mathias Vercauteren" userId="fa5be325-c4b1-412f-aabb-20c14464bfb7" providerId="ADAL" clId="{25C97D6E-73B0-4140-96CD-2BA9D853D87A}" dt="2024-09-30T17:32:31.347" v="33642" actId="207"/>
          <ac:spMkLst>
            <pc:docMk/>
            <pc:sldMk cId="950911622" sldId="2147470862"/>
            <ac:spMk id="13" creationId="{8D249F12-7962-9A4F-543E-94F63C7326AA}"/>
          </ac:spMkLst>
        </pc:spChg>
      </pc:sldChg>
      <pc:sldChg chg="delSp modSp add mod modTransition delAnim">
        <pc:chgData name="Mathias Vercauteren" userId="fa5be325-c4b1-412f-aabb-20c14464bfb7" providerId="ADAL" clId="{25C97D6E-73B0-4140-96CD-2BA9D853D87A}" dt="2024-10-02T17:13:14.143" v="41813"/>
        <pc:sldMkLst>
          <pc:docMk/>
          <pc:sldMk cId="3426228788" sldId="2147470863"/>
        </pc:sldMkLst>
        <pc:spChg chg="mod">
          <ac:chgData name="Mathias Vercauteren" userId="fa5be325-c4b1-412f-aabb-20c14464bfb7" providerId="ADAL" clId="{25C97D6E-73B0-4140-96CD-2BA9D853D87A}" dt="2024-09-30T17:36:39.017" v="33684" actId="20577"/>
          <ac:spMkLst>
            <pc:docMk/>
            <pc:sldMk cId="3426228788" sldId="2147470863"/>
            <ac:spMk id="13" creationId="{8D249F12-7962-9A4F-543E-94F63C7326AA}"/>
          </ac:spMkLst>
        </pc:spChg>
        <pc:spChg chg="mod">
          <ac:chgData name="Mathias Vercauteren" userId="fa5be325-c4b1-412f-aabb-20c14464bfb7" providerId="ADAL" clId="{25C97D6E-73B0-4140-96CD-2BA9D853D87A}" dt="2024-09-30T17:35:23.647" v="33645"/>
          <ac:spMkLst>
            <pc:docMk/>
            <pc:sldMk cId="3426228788" sldId="2147470863"/>
            <ac:spMk id="14" creationId="{7F0B6351-5374-E810-929A-0E79407ED05B}"/>
          </ac:spMkLst>
        </pc:spChg>
        <pc:spChg chg="del">
          <ac:chgData name="Mathias Vercauteren" userId="fa5be325-c4b1-412f-aabb-20c14464bfb7" providerId="ADAL" clId="{25C97D6E-73B0-4140-96CD-2BA9D853D87A}" dt="2024-09-30T17:35:46.609" v="33662" actId="478"/>
          <ac:spMkLst>
            <pc:docMk/>
            <pc:sldMk cId="3426228788" sldId="2147470863"/>
            <ac:spMk id="15" creationId="{A1DF3F95-7E29-7223-4A26-F1DDB819E1DD}"/>
          </ac:spMkLst>
        </pc:spChg>
        <pc:spChg chg="del">
          <ac:chgData name="Mathias Vercauteren" userId="fa5be325-c4b1-412f-aabb-20c14464bfb7" providerId="ADAL" clId="{25C97D6E-73B0-4140-96CD-2BA9D853D87A}" dt="2024-09-30T17:35:46.609" v="33662" actId="478"/>
          <ac:spMkLst>
            <pc:docMk/>
            <pc:sldMk cId="3426228788" sldId="2147470863"/>
            <ac:spMk id="16" creationId="{E5B2DE5E-AA84-C9A7-51AF-80FBFCE6FE81}"/>
          </ac:spMkLst>
        </pc:spChg>
        <pc:spChg chg="del">
          <ac:chgData name="Mathias Vercauteren" userId="fa5be325-c4b1-412f-aabb-20c14464bfb7" providerId="ADAL" clId="{25C97D6E-73B0-4140-96CD-2BA9D853D87A}" dt="2024-09-30T17:35:46.609" v="33662" actId="478"/>
          <ac:spMkLst>
            <pc:docMk/>
            <pc:sldMk cId="3426228788" sldId="2147470863"/>
            <ac:spMk id="17" creationId="{478C4B7D-83FC-BFAD-E3AA-39322B50398F}"/>
          </ac:spMkLst>
        </pc:spChg>
        <pc:spChg chg="del">
          <ac:chgData name="Mathias Vercauteren" userId="fa5be325-c4b1-412f-aabb-20c14464bfb7" providerId="ADAL" clId="{25C97D6E-73B0-4140-96CD-2BA9D853D87A}" dt="2024-09-30T17:35:46.609" v="33662" actId="478"/>
          <ac:spMkLst>
            <pc:docMk/>
            <pc:sldMk cId="3426228788" sldId="2147470863"/>
            <ac:spMk id="20" creationId="{97B004C1-0467-46A5-951F-0BE14248C6FD}"/>
          </ac:spMkLst>
        </pc:spChg>
        <pc:spChg chg="del">
          <ac:chgData name="Mathias Vercauteren" userId="fa5be325-c4b1-412f-aabb-20c14464bfb7" providerId="ADAL" clId="{25C97D6E-73B0-4140-96CD-2BA9D853D87A}" dt="2024-09-30T17:35:46.609" v="33662" actId="478"/>
          <ac:spMkLst>
            <pc:docMk/>
            <pc:sldMk cId="3426228788" sldId="2147470863"/>
            <ac:spMk id="21" creationId="{23CD9B74-D72A-424E-3684-A58F6768880F}"/>
          </ac:spMkLst>
        </pc:spChg>
        <pc:spChg chg="del">
          <ac:chgData name="Mathias Vercauteren" userId="fa5be325-c4b1-412f-aabb-20c14464bfb7" providerId="ADAL" clId="{25C97D6E-73B0-4140-96CD-2BA9D853D87A}" dt="2024-09-30T17:35:46.609" v="33662" actId="478"/>
          <ac:spMkLst>
            <pc:docMk/>
            <pc:sldMk cId="3426228788" sldId="2147470863"/>
            <ac:spMk id="22" creationId="{F50BC704-1BA1-EB18-D53C-1E08ABB4744D}"/>
          </ac:spMkLst>
        </pc:spChg>
        <pc:spChg chg="del">
          <ac:chgData name="Mathias Vercauteren" userId="fa5be325-c4b1-412f-aabb-20c14464bfb7" providerId="ADAL" clId="{25C97D6E-73B0-4140-96CD-2BA9D853D87A}" dt="2024-09-30T17:35:46.609" v="33662" actId="478"/>
          <ac:spMkLst>
            <pc:docMk/>
            <pc:sldMk cId="3426228788" sldId="2147470863"/>
            <ac:spMk id="27" creationId="{E84DCBF2-69D9-0488-F055-2FBEEF230314}"/>
          </ac:spMkLst>
        </pc:spChg>
        <pc:spChg chg="del">
          <ac:chgData name="Mathias Vercauteren" userId="fa5be325-c4b1-412f-aabb-20c14464bfb7" providerId="ADAL" clId="{25C97D6E-73B0-4140-96CD-2BA9D853D87A}" dt="2024-09-30T17:35:46.609" v="33662" actId="478"/>
          <ac:spMkLst>
            <pc:docMk/>
            <pc:sldMk cId="3426228788" sldId="2147470863"/>
            <ac:spMk id="28" creationId="{E6029418-255C-09B5-55E2-08A031DC6661}"/>
          </ac:spMkLst>
        </pc:spChg>
        <pc:spChg chg="del">
          <ac:chgData name="Mathias Vercauteren" userId="fa5be325-c4b1-412f-aabb-20c14464bfb7" providerId="ADAL" clId="{25C97D6E-73B0-4140-96CD-2BA9D853D87A}" dt="2024-09-30T17:35:46.609" v="33662" actId="478"/>
          <ac:spMkLst>
            <pc:docMk/>
            <pc:sldMk cId="3426228788" sldId="2147470863"/>
            <ac:spMk id="29" creationId="{F8BA181E-B7D2-F054-4C11-0DE9419084B4}"/>
          </ac:spMkLst>
        </pc:spChg>
        <pc:spChg chg="del">
          <ac:chgData name="Mathias Vercauteren" userId="fa5be325-c4b1-412f-aabb-20c14464bfb7" providerId="ADAL" clId="{25C97D6E-73B0-4140-96CD-2BA9D853D87A}" dt="2024-09-30T17:35:46.609" v="33662" actId="478"/>
          <ac:spMkLst>
            <pc:docMk/>
            <pc:sldMk cId="3426228788" sldId="2147470863"/>
            <ac:spMk id="30" creationId="{73C02673-D8CA-7FD8-D466-6BF666F35931}"/>
          </ac:spMkLst>
        </pc:spChg>
      </pc:sldChg>
      <pc:sldChg chg="addSp delSp modSp add mod modTransition delAnim modAnim">
        <pc:chgData name="Mathias Vercauteren" userId="fa5be325-c4b1-412f-aabb-20c14464bfb7" providerId="ADAL" clId="{25C97D6E-73B0-4140-96CD-2BA9D853D87A}" dt="2024-10-02T17:13:14.143" v="41813"/>
        <pc:sldMkLst>
          <pc:docMk/>
          <pc:sldMk cId="1577523851" sldId="2147470864"/>
        </pc:sldMkLst>
        <pc:spChg chg="mod">
          <ac:chgData name="Mathias Vercauteren" userId="fa5be325-c4b1-412f-aabb-20c14464bfb7" providerId="ADAL" clId="{25C97D6E-73B0-4140-96CD-2BA9D853D87A}" dt="2024-09-30T17:37:40.323" v="33703" actId="2711"/>
          <ac:spMkLst>
            <pc:docMk/>
            <pc:sldMk cId="1577523851" sldId="2147470864"/>
            <ac:spMk id="2" creationId="{C8A5EBF4-6C0B-E82E-DCF7-55720A2C10FD}"/>
          </ac:spMkLst>
        </pc:spChg>
        <pc:spChg chg="mod">
          <ac:chgData name="Mathias Vercauteren" userId="fa5be325-c4b1-412f-aabb-20c14464bfb7" providerId="ADAL" clId="{25C97D6E-73B0-4140-96CD-2BA9D853D87A}" dt="2024-09-30T17:37:40.323" v="33703" actId="2711"/>
          <ac:spMkLst>
            <pc:docMk/>
            <pc:sldMk cId="1577523851" sldId="2147470864"/>
            <ac:spMk id="3" creationId="{2C780633-A572-3BD2-CECD-F71BC5FF8723}"/>
          </ac:spMkLst>
        </pc:spChg>
        <pc:spChg chg="mod">
          <ac:chgData name="Mathias Vercauteren" userId="fa5be325-c4b1-412f-aabb-20c14464bfb7" providerId="ADAL" clId="{25C97D6E-73B0-4140-96CD-2BA9D853D87A}" dt="2024-09-30T17:37:40.323" v="33703" actId="2711"/>
          <ac:spMkLst>
            <pc:docMk/>
            <pc:sldMk cId="1577523851" sldId="2147470864"/>
            <ac:spMk id="4" creationId="{75C206A2-9B4F-FF2B-88F0-6656F6A24395}"/>
          </ac:spMkLst>
        </pc:spChg>
        <pc:spChg chg="mod">
          <ac:chgData name="Mathias Vercauteren" userId="fa5be325-c4b1-412f-aabb-20c14464bfb7" providerId="ADAL" clId="{25C97D6E-73B0-4140-96CD-2BA9D853D87A}" dt="2024-09-30T17:37:40.323" v="33703" actId="2711"/>
          <ac:spMkLst>
            <pc:docMk/>
            <pc:sldMk cId="1577523851" sldId="2147470864"/>
            <ac:spMk id="5" creationId="{5C7A90D9-53BF-813B-A37A-A5D78879EFA8}"/>
          </ac:spMkLst>
        </pc:spChg>
        <pc:spChg chg="mod">
          <ac:chgData name="Mathias Vercauteren" userId="fa5be325-c4b1-412f-aabb-20c14464bfb7" providerId="ADAL" clId="{25C97D6E-73B0-4140-96CD-2BA9D853D87A}" dt="2024-09-30T17:37:40.323" v="33703" actId="2711"/>
          <ac:spMkLst>
            <pc:docMk/>
            <pc:sldMk cId="1577523851" sldId="2147470864"/>
            <ac:spMk id="11" creationId="{AB62074C-1E74-9D61-2D01-3F0C7BBFE769}"/>
          </ac:spMkLst>
        </pc:spChg>
        <pc:spChg chg="mod">
          <ac:chgData name="Mathias Vercauteren" userId="fa5be325-c4b1-412f-aabb-20c14464bfb7" providerId="ADAL" clId="{25C97D6E-73B0-4140-96CD-2BA9D853D87A}" dt="2024-09-30T17:37:40.323" v="33703" actId="2711"/>
          <ac:spMkLst>
            <pc:docMk/>
            <pc:sldMk cId="1577523851" sldId="2147470864"/>
            <ac:spMk id="12" creationId="{83E212AC-47E9-57F0-A32C-37D92E9281D8}"/>
          </ac:spMkLst>
        </pc:spChg>
        <pc:spChg chg="add del mod">
          <ac:chgData name="Mathias Vercauteren" userId="fa5be325-c4b1-412f-aabb-20c14464bfb7" providerId="ADAL" clId="{25C97D6E-73B0-4140-96CD-2BA9D853D87A}" dt="2024-10-01T09:47:21.859" v="33879" actId="478"/>
          <ac:spMkLst>
            <pc:docMk/>
            <pc:sldMk cId="1577523851" sldId="2147470864"/>
            <ac:spMk id="13" creationId="{0FD8D1AE-9CC7-EDF9-AF03-23F8D7B2A0D9}"/>
          </ac:spMkLst>
        </pc:spChg>
        <pc:spChg chg="del">
          <ac:chgData name="Mathias Vercauteren" userId="fa5be325-c4b1-412f-aabb-20c14464bfb7" providerId="ADAL" clId="{25C97D6E-73B0-4140-96CD-2BA9D853D87A}" dt="2024-09-30T17:36:54.405" v="33686" actId="478"/>
          <ac:spMkLst>
            <pc:docMk/>
            <pc:sldMk cId="1577523851" sldId="2147470864"/>
            <ac:spMk id="13" creationId="{8D249F12-7962-9A4F-543E-94F63C7326AA}"/>
          </ac:spMkLst>
        </pc:spChg>
        <pc:spChg chg="mod">
          <ac:chgData name="Mathias Vercauteren" userId="fa5be325-c4b1-412f-aabb-20c14464bfb7" providerId="ADAL" clId="{25C97D6E-73B0-4140-96CD-2BA9D853D87A}" dt="2024-09-30T17:37:40.323" v="33703" actId="2711"/>
          <ac:spMkLst>
            <pc:docMk/>
            <pc:sldMk cId="1577523851" sldId="2147470864"/>
            <ac:spMk id="14" creationId="{7F0B6351-5374-E810-929A-0E79407ED05B}"/>
          </ac:spMkLst>
        </pc:spChg>
        <pc:spChg chg="add mod">
          <ac:chgData name="Mathias Vercauteren" userId="fa5be325-c4b1-412f-aabb-20c14464bfb7" providerId="ADAL" clId="{25C97D6E-73B0-4140-96CD-2BA9D853D87A}" dt="2024-09-30T17:37:40.323" v="33703" actId="2711"/>
          <ac:spMkLst>
            <pc:docMk/>
            <pc:sldMk cId="1577523851" sldId="2147470864"/>
            <ac:spMk id="15" creationId="{BEC824E2-5127-1417-1AE3-B132EBCA8ED9}"/>
          </ac:spMkLst>
        </pc:spChg>
        <pc:spChg chg="add mod">
          <ac:chgData name="Mathias Vercauteren" userId="fa5be325-c4b1-412f-aabb-20c14464bfb7" providerId="ADAL" clId="{25C97D6E-73B0-4140-96CD-2BA9D853D87A}" dt="2024-09-30T17:37:40.323" v="33703" actId="2711"/>
          <ac:spMkLst>
            <pc:docMk/>
            <pc:sldMk cId="1577523851" sldId="2147470864"/>
            <ac:spMk id="16" creationId="{4FE03E97-F375-1824-E18A-C4D7E6E29CA7}"/>
          </ac:spMkLst>
        </pc:spChg>
        <pc:spChg chg="add mod">
          <ac:chgData name="Mathias Vercauteren" userId="fa5be325-c4b1-412f-aabb-20c14464bfb7" providerId="ADAL" clId="{25C97D6E-73B0-4140-96CD-2BA9D853D87A}" dt="2024-09-30T17:37:40.323" v="33703" actId="2711"/>
          <ac:spMkLst>
            <pc:docMk/>
            <pc:sldMk cId="1577523851" sldId="2147470864"/>
            <ac:spMk id="17" creationId="{A91C0D2A-DC6F-926B-AB1B-338DF248ED59}"/>
          </ac:spMkLst>
        </pc:spChg>
        <pc:spChg chg="mod">
          <ac:chgData name="Mathias Vercauteren" userId="fa5be325-c4b1-412f-aabb-20c14464bfb7" providerId="ADAL" clId="{25C97D6E-73B0-4140-96CD-2BA9D853D87A}" dt="2024-09-30T17:37:40.323" v="33703" actId="2711"/>
          <ac:spMkLst>
            <pc:docMk/>
            <pc:sldMk cId="1577523851" sldId="2147470864"/>
            <ac:spMk id="18" creationId="{E4B352E5-7095-E9FB-281F-C89CFB72FDF0}"/>
          </ac:spMkLst>
        </pc:spChg>
        <pc:spChg chg="mod">
          <ac:chgData name="Mathias Vercauteren" userId="fa5be325-c4b1-412f-aabb-20c14464bfb7" providerId="ADAL" clId="{25C97D6E-73B0-4140-96CD-2BA9D853D87A}" dt="2024-09-30T17:37:40.323" v="33703" actId="2711"/>
          <ac:spMkLst>
            <pc:docMk/>
            <pc:sldMk cId="1577523851" sldId="2147470864"/>
            <ac:spMk id="19" creationId="{2F91A056-A17A-2799-101A-9A3A706300CC}"/>
          </ac:spMkLst>
        </pc:spChg>
        <pc:spChg chg="add mod">
          <ac:chgData name="Mathias Vercauteren" userId="fa5be325-c4b1-412f-aabb-20c14464bfb7" providerId="ADAL" clId="{25C97D6E-73B0-4140-96CD-2BA9D853D87A}" dt="2024-09-30T17:37:40.323" v="33703" actId="2711"/>
          <ac:spMkLst>
            <pc:docMk/>
            <pc:sldMk cId="1577523851" sldId="2147470864"/>
            <ac:spMk id="20" creationId="{0ACA7A7E-36FF-3A44-3209-EF221CD64935}"/>
          </ac:spMkLst>
        </pc:spChg>
        <pc:spChg chg="add mod">
          <ac:chgData name="Mathias Vercauteren" userId="fa5be325-c4b1-412f-aabb-20c14464bfb7" providerId="ADAL" clId="{25C97D6E-73B0-4140-96CD-2BA9D853D87A}" dt="2024-09-30T17:37:40.323" v="33703" actId="2711"/>
          <ac:spMkLst>
            <pc:docMk/>
            <pc:sldMk cId="1577523851" sldId="2147470864"/>
            <ac:spMk id="21" creationId="{B80064C9-11C5-34CC-B6DB-08D134BD7D6A}"/>
          </ac:spMkLst>
        </pc:spChg>
        <pc:spChg chg="add mod">
          <ac:chgData name="Mathias Vercauteren" userId="fa5be325-c4b1-412f-aabb-20c14464bfb7" providerId="ADAL" clId="{25C97D6E-73B0-4140-96CD-2BA9D853D87A}" dt="2024-09-30T17:37:40.323" v="33703" actId="2711"/>
          <ac:spMkLst>
            <pc:docMk/>
            <pc:sldMk cId="1577523851" sldId="2147470864"/>
            <ac:spMk id="22" creationId="{2BC4C0F3-6DB8-7679-1334-F5ADB865375B}"/>
          </ac:spMkLst>
        </pc:spChg>
        <pc:spChg chg="add mod">
          <ac:chgData name="Mathias Vercauteren" userId="fa5be325-c4b1-412f-aabb-20c14464bfb7" providerId="ADAL" clId="{25C97D6E-73B0-4140-96CD-2BA9D853D87A}" dt="2024-09-30T17:37:40.323" v="33703" actId="2711"/>
          <ac:spMkLst>
            <pc:docMk/>
            <pc:sldMk cId="1577523851" sldId="2147470864"/>
            <ac:spMk id="23" creationId="{19E3491A-D1EB-FB94-C38C-C73D3E6BA5C9}"/>
          </ac:spMkLst>
        </pc:spChg>
        <pc:spChg chg="add mod">
          <ac:chgData name="Mathias Vercauteren" userId="fa5be325-c4b1-412f-aabb-20c14464bfb7" providerId="ADAL" clId="{25C97D6E-73B0-4140-96CD-2BA9D853D87A}" dt="2024-09-30T17:37:40.323" v="33703" actId="2711"/>
          <ac:spMkLst>
            <pc:docMk/>
            <pc:sldMk cId="1577523851" sldId="2147470864"/>
            <ac:spMk id="24" creationId="{9FF09714-51D3-2AE7-F9EC-A24D0199BE9B}"/>
          </ac:spMkLst>
        </pc:spChg>
        <pc:spChg chg="add mod">
          <ac:chgData name="Mathias Vercauteren" userId="fa5be325-c4b1-412f-aabb-20c14464bfb7" providerId="ADAL" clId="{25C97D6E-73B0-4140-96CD-2BA9D853D87A}" dt="2024-09-30T17:37:40.323" v="33703" actId="2711"/>
          <ac:spMkLst>
            <pc:docMk/>
            <pc:sldMk cId="1577523851" sldId="2147470864"/>
            <ac:spMk id="25" creationId="{6E863539-D0C0-A973-7800-81B7D9E9F8DE}"/>
          </ac:spMkLst>
        </pc:spChg>
        <pc:spChg chg="add mod">
          <ac:chgData name="Mathias Vercauteren" userId="fa5be325-c4b1-412f-aabb-20c14464bfb7" providerId="ADAL" clId="{25C97D6E-73B0-4140-96CD-2BA9D853D87A}" dt="2024-09-30T17:37:40.323" v="33703" actId="2711"/>
          <ac:spMkLst>
            <pc:docMk/>
            <pc:sldMk cId="1577523851" sldId="2147470864"/>
            <ac:spMk id="26" creationId="{E7C1370A-3778-0FE8-EC41-668A1D31F237}"/>
          </ac:spMkLst>
        </pc:spChg>
        <pc:spChg chg="add mod">
          <ac:chgData name="Mathias Vercauteren" userId="fa5be325-c4b1-412f-aabb-20c14464bfb7" providerId="ADAL" clId="{25C97D6E-73B0-4140-96CD-2BA9D853D87A}" dt="2024-09-30T17:37:40.323" v="33703" actId="2711"/>
          <ac:spMkLst>
            <pc:docMk/>
            <pc:sldMk cId="1577523851" sldId="2147470864"/>
            <ac:spMk id="27" creationId="{921A5518-E140-6007-A07B-2B0C7C25BD3C}"/>
          </ac:spMkLst>
        </pc:spChg>
        <pc:spChg chg="add mod">
          <ac:chgData name="Mathias Vercauteren" userId="fa5be325-c4b1-412f-aabb-20c14464bfb7" providerId="ADAL" clId="{25C97D6E-73B0-4140-96CD-2BA9D853D87A}" dt="2024-09-30T17:37:40.323" v="33703" actId="2711"/>
          <ac:spMkLst>
            <pc:docMk/>
            <pc:sldMk cId="1577523851" sldId="2147470864"/>
            <ac:spMk id="28" creationId="{E2CF3149-AF34-ED90-82E0-DD27C3F06748}"/>
          </ac:spMkLst>
        </pc:spChg>
        <pc:spChg chg="add mod">
          <ac:chgData name="Mathias Vercauteren" userId="fa5be325-c4b1-412f-aabb-20c14464bfb7" providerId="ADAL" clId="{25C97D6E-73B0-4140-96CD-2BA9D853D87A}" dt="2024-09-30T17:37:40.323" v="33703" actId="2711"/>
          <ac:spMkLst>
            <pc:docMk/>
            <pc:sldMk cId="1577523851" sldId="2147470864"/>
            <ac:spMk id="29" creationId="{4CB4CAD7-B663-A62A-424D-AD1DAF20F60A}"/>
          </ac:spMkLst>
        </pc:spChg>
        <pc:spChg chg="add mod">
          <ac:chgData name="Mathias Vercauteren" userId="fa5be325-c4b1-412f-aabb-20c14464bfb7" providerId="ADAL" clId="{25C97D6E-73B0-4140-96CD-2BA9D853D87A}" dt="2024-09-30T17:37:40.323" v="33703" actId="2711"/>
          <ac:spMkLst>
            <pc:docMk/>
            <pc:sldMk cId="1577523851" sldId="2147470864"/>
            <ac:spMk id="30" creationId="{E96E9AC3-068B-41B4-39A7-DEACAD4D18BA}"/>
          </ac:spMkLst>
        </pc:spChg>
        <pc:spChg chg="add mod">
          <ac:chgData name="Mathias Vercauteren" userId="fa5be325-c4b1-412f-aabb-20c14464bfb7" providerId="ADAL" clId="{25C97D6E-73B0-4140-96CD-2BA9D853D87A}" dt="2024-09-30T17:37:45.138" v="33704" actId="404"/>
          <ac:spMkLst>
            <pc:docMk/>
            <pc:sldMk cId="1577523851" sldId="2147470864"/>
            <ac:spMk id="31" creationId="{D06BECEA-5BD2-9CBD-A260-A07CC22BC1A5}"/>
          </ac:spMkLst>
        </pc:spChg>
        <pc:spChg chg="add mod">
          <ac:chgData name="Mathias Vercauteren" userId="fa5be325-c4b1-412f-aabb-20c14464bfb7" providerId="ADAL" clId="{25C97D6E-73B0-4140-96CD-2BA9D853D87A}" dt="2024-09-30T17:37:40.323" v="33703" actId="2711"/>
          <ac:spMkLst>
            <pc:docMk/>
            <pc:sldMk cId="1577523851" sldId="2147470864"/>
            <ac:spMk id="32" creationId="{66A01540-DEF2-22BD-50D1-08E85F0AC14B}"/>
          </ac:spMkLst>
        </pc:spChg>
        <pc:spChg chg="add mod">
          <ac:chgData name="Mathias Vercauteren" userId="fa5be325-c4b1-412f-aabb-20c14464bfb7" providerId="ADAL" clId="{25C97D6E-73B0-4140-96CD-2BA9D853D87A}" dt="2024-09-30T17:37:40.323" v="33703" actId="2711"/>
          <ac:spMkLst>
            <pc:docMk/>
            <pc:sldMk cId="1577523851" sldId="2147470864"/>
            <ac:spMk id="33" creationId="{49029F61-F4E2-1942-C1F0-C4B5A390ED8F}"/>
          </ac:spMkLst>
        </pc:spChg>
        <pc:spChg chg="add mod">
          <ac:chgData name="Mathias Vercauteren" userId="fa5be325-c4b1-412f-aabb-20c14464bfb7" providerId="ADAL" clId="{25C97D6E-73B0-4140-96CD-2BA9D853D87A}" dt="2024-09-30T17:37:40.323" v="33703" actId="2711"/>
          <ac:spMkLst>
            <pc:docMk/>
            <pc:sldMk cId="1577523851" sldId="2147470864"/>
            <ac:spMk id="34" creationId="{C2A6FA5A-ED42-D530-8DE6-2BD033B6EA72}"/>
          </ac:spMkLst>
        </pc:spChg>
        <pc:spChg chg="add mod">
          <ac:chgData name="Mathias Vercauteren" userId="fa5be325-c4b1-412f-aabb-20c14464bfb7" providerId="ADAL" clId="{25C97D6E-73B0-4140-96CD-2BA9D853D87A}" dt="2024-09-30T17:37:40.323" v="33703" actId="2711"/>
          <ac:spMkLst>
            <pc:docMk/>
            <pc:sldMk cId="1577523851" sldId="2147470864"/>
            <ac:spMk id="35" creationId="{BFCBB5A1-DA3E-8C96-DBDD-35FDC0ADD7C5}"/>
          </ac:spMkLst>
        </pc:spChg>
        <pc:spChg chg="add mod">
          <ac:chgData name="Mathias Vercauteren" userId="fa5be325-c4b1-412f-aabb-20c14464bfb7" providerId="ADAL" clId="{25C97D6E-73B0-4140-96CD-2BA9D853D87A}" dt="2024-09-30T17:37:40.323" v="33703" actId="2711"/>
          <ac:spMkLst>
            <pc:docMk/>
            <pc:sldMk cId="1577523851" sldId="2147470864"/>
            <ac:spMk id="36" creationId="{5E0887E7-283D-13C3-2880-EEE51CB8EEDC}"/>
          </ac:spMkLst>
        </pc:spChg>
        <pc:spChg chg="add mod">
          <ac:chgData name="Mathias Vercauteren" userId="fa5be325-c4b1-412f-aabb-20c14464bfb7" providerId="ADAL" clId="{25C97D6E-73B0-4140-96CD-2BA9D853D87A}" dt="2024-09-30T17:37:40.323" v="33703" actId="2711"/>
          <ac:spMkLst>
            <pc:docMk/>
            <pc:sldMk cId="1577523851" sldId="2147470864"/>
            <ac:spMk id="37" creationId="{212ED6D9-ECF1-070B-2C30-1F0ED838AAA3}"/>
          </ac:spMkLst>
        </pc:spChg>
        <pc:spChg chg="add mod">
          <ac:chgData name="Mathias Vercauteren" userId="fa5be325-c4b1-412f-aabb-20c14464bfb7" providerId="ADAL" clId="{25C97D6E-73B0-4140-96CD-2BA9D853D87A}" dt="2024-09-30T17:37:40.323" v="33703" actId="2711"/>
          <ac:spMkLst>
            <pc:docMk/>
            <pc:sldMk cId="1577523851" sldId="2147470864"/>
            <ac:spMk id="38" creationId="{D2BFB7DA-210B-3D10-DC9A-FCE3BDC1C599}"/>
          </ac:spMkLst>
        </pc:spChg>
        <pc:spChg chg="add mod">
          <ac:chgData name="Mathias Vercauteren" userId="fa5be325-c4b1-412f-aabb-20c14464bfb7" providerId="ADAL" clId="{25C97D6E-73B0-4140-96CD-2BA9D853D87A}" dt="2024-09-30T17:37:40.323" v="33703" actId="2711"/>
          <ac:spMkLst>
            <pc:docMk/>
            <pc:sldMk cId="1577523851" sldId="2147470864"/>
            <ac:spMk id="39" creationId="{0B934197-7017-8366-DB05-D200ACE2B189}"/>
          </ac:spMkLst>
        </pc:spChg>
        <pc:spChg chg="add mod">
          <ac:chgData name="Mathias Vercauteren" userId="fa5be325-c4b1-412f-aabb-20c14464bfb7" providerId="ADAL" clId="{25C97D6E-73B0-4140-96CD-2BA9D853D87A}" dt="2024-09-30T17:37:40.323" v="33703" actId="2711"/>
          <ac:spMkLst>
            <pc:docMk/>
            <pc:sldMk cId="1577523851" sldId="2147470864"/>
            <ac:spMk id="40" creationId="{64A532E2-1FD6-0551-A674-074BEFAFD8E5}"/>
          </ac:spMkLst>
        </pc:spChg>
        <pc:spChg chg="add mod">
          <ac:chgData name="Mathias Vercauteren" userId="fa5be325-c4b1-412f-aabb-20c14464bfb7" providerId="ADAL" clId="{25C97D6E-73B0-4140-96CD-2BA9D853D87A}" dt="2024-09-30T17:37:40.323" v="33703" actId="2711"/>
          <ac:spMkLst>
            <pc:docMk/>
            <pc:sldMk cId="1577523851" sldId="2147470864"/>
            <ac:spMk id="41" creationId="{A8D8226F-B296-CBF8-A1AB-FF02CEEFDDD9}"/>
          </ac:spMkLst>
        </pc:spChg>
        <pc:spChg chg="add mod">
          <ac:chgData name="Mathias Vercauteren" userId="fa5be325-c4b1-412f-aabb-20c14464bfb7" providerId="ADAL" clId="{25C97D6E-73B0-4140-96CD-2BA9D853D87A}" dt="2024-09-30T17:37:40.323" v="33703" actId="2711"/>
          <ac:spMkLst>
            <pc:docMk/>
            <pc:sldMk cId="1577523851" sldId="2147470864"/>
            <ac:spMk id="42" creationId="{26CB47BB-33CE-3AD8-4B30-884F12654B96}"/>
          </ac:spMkLst>
        </pc:spChg>
        <pc:spChg chg="add mod">
          <ac:chgData name="Mathias Vercauteren" userId="fa5be325-c4b1-412f-aabb-20c14464bfb7" providerId="ADAL" clId="{25C97D6E-73B0-4140-96CD-2BA9D853D87A}" dt="2024-09-30T17:37:40.323" v="33703" actId="2711"/>
          <ac:spMkLst>
            <pc:docMk/>
            <pc:sldMk cId="1577523851" sldId="2147470864"/>
            <ac:spMk id="43" creationId="{B9D90251-6FB8-4177-4121-E1A1081E0CC7}"/>
          </ac:spMkLst>
        </pc:spChg>
        <pc:spChg chg="add mod">
          <ac:chgData name="Mathias Vercauteren" userId="fa5be325-c4b1-412f-aabb-20c14464bfb7" providerId="ADAL" clId="{25C97D6E-73B0-4140-96CD-2BA9D853D87A}" dt="2024-09-30T17:37:40.323" v="33703" actId="2711"/>
          <ac:spMkLst>
            <pc:docMk/>
            <pc:sldMk cId="1577523851" sldId="2147470864"/>
            <ac:spMk id="44" creationId="{E04D9258-27E1-1818-B6CA-E104F97EF6A1}"/>
          </ac:spMkLst>
        </pc:spChg>
        <pc:spChg chg="add mod">
          <ac:chgData name="Mathias Vercauteren" userId="fa5be325-c4b1-412f-aabb-20c14464bfb7" providerId="ADAL" clId="{25C97D6E-73B0-4140-96CD-2BA9D853D87A}" dt="2024-09-30T17:37:40.323" v="33703" actId="2711"/>
          <ac:spMkLst>
            <pc:docMk/>
            <pc:sldMk cId="1577523851" sldId="2147470864"/>
            <ac:spMk id="45" creationId="{FB81A05D-0F03-548E-5C32-F9311EFEB716}"/>
          </ac:spMkLst>
        </pc:spChg>
        <pc:spChg chg="add mod">
          <ac:chgData name="Mathias Vercauteren" userId="fa5be325-c4b1-412f-aabb-20c14464bfb7" providerId="ADAL" clId="{25C97D6E-73B0-4140-96CD-2BA9D853D87A}" dt="2024-09-30T17:37:40.323" v="33703" actId="2711"/>
          <ac:spMkLst>
            <pc:docMk/>
            <pc:sldMk cId="1577523851" sldId="2147470864"/>
            <ac:spMk id="46" creationId="{467D8800-2259-2063-0C87-A28A794E97C6}"/>
          </ac:spMkLst>
        </pc:spChg>
        <pc:spChg chg="add mod">
          <ac:chgData name="Mathias Vercauteren" userId="fa5be325-c4b1-412f-aabb-20c14464bfb7" providerId="ADAL" clId="{25C97D6E-73B0-4140-96CD-2BA9D853D87A}" dt="2024-09-30T17:37:40.323" v="33703" actId="2711"/>
          <ac:spMkLst>
            <pc:docMk/>
            <pc:sldMk cId="1577523851" sldId="2147470864"/>
            <ac:spMk id="47" creationId="{7C850F36-3D82-436B-6753-4EE82E3A35ED}"/>
          </ac:spMkLst>
        </pc:spChg>
        <pc:spChg chg="add mod">
          <ac:chgData name="Mathias Vercauteren" userId="fa5be325-c4b1-412f-aabb-20c14464bfb7" providerId="ADAL" clId="{25C97D6E-73B0-4140-96CD-2BA9D853D87A}" dt="2024-09-30T17:37:40.323" v="33703" actId="2711"/>
          <ac:spMkLst>
            <pc:docMk/>
            <pc:sldMk cId="1577523851" sldId="2147470864"/>
            <ac:spMk id="48" creationId="{44885999-C733-D575-A73E-7E2D6C0DD80A}"/>
          </ac:spMkLst>
        </pc:spChg>
        <pc:spChg chg="add mod">
          <ac:chgData name="Mathias Vercauteren" userId="fa5be325-c4b1-412f-aabb-20c14464bfb7" providerId="ADAL" clId="{25C97D6E-73B0-4140-96CD-2BA9D853D87A}" dt="2024-09-30T17:37:40.323" v="33703" actId="2711"/>
          <ac:spMkLst>
            <pc:docMk/>
            <pc:sldMk cId="1577523851" sldId="2147470864"/>
            <ac:spMk id="49" creationId="{D9D197A9-FAFE-E143-2783-91DFBC72D500}"/>
          </ac:spMkLst>
        </pc:spChg>
        <pc:spChg chg="add mod">
          <ac:chgData name="Mathias Vercauteren" userId="fa5be325-c4b1-412f-aabb-20c14464bfb7" providerId="ADAL" clId="{25C97D6E-73B0-4140-96CD-2BA9D853D87A}" dt="2024-09-30T17:37:40.323" v="33703" actId="2711"/>
          <ac:spMkLst>
            <pc:docMk/>
            <pc:sldMk cId="1577523851" sldId="2147470864"/>
            <ac:spMk id="50" creationId="{0614FFA8-0FAC-F5A2-BACE-156F692A5B91}"/>
          </ac:spMkLst>
        </pc:spChg>
        <pc:spChg chg="add mod">
          <ac:chgData name="Mathias Vercauteren" userId="fa5be325-c4b1-412f-aabb-20c14464bfb7" providerId="ADAL" clId="{25C97D6E-73B0-4140-96CD-2BA9D853D87A}" dt="2024-09-30T17:37:40.323" v="33703" actId="2711"/>
          <ac:spMkLst>
            <pc:docMk/>
            <pc:sldMk cId="1577523851" sldId="2147470864"/>
            <ac:spMk id="51" creationId="{090477D0-AD2D-0F30-1628-D01990082139}"/>
          </ac:spMkLst>
        </pc:spChg>
        <pc:spChg chg="add mod">
          <ac:chgData name="Mathias Vercauteren" userId="fa5be325-c4b1-412f-aabb-20c14464bfb7" providerId="ADAL" clId="{25C97D6E-73B0-4140-96CD-2BA9D853D87A}" dt="2024-09-30T17:37:40.323" v="33703" actId="2711"/>
          <ac:spMkLst>
            <pc:docMk/>
            <pc:sldMk cId="1577523851" sldId="2147470864"/>
            <ac:spMk id="52" creationId="{018F33F4-BA9C-4708-72A3-CF27C86543D0}"/>
          </ac:spMkLst>
        </pc:spChg>
        <pc:spChg chg="add mod">
          <ac:chgData name="Mathias Vercauteren" userId="fa5be325-c4b1-412f-aabb-20c14464bfb7" providerId="ADAL" clId="{25C97D6E-73B0-4140-96CD-2BA9D853D87A}" dt="2024-09-30T17:37:40.323" v="33703" actId="2711"/>
          <ac:spMkLst>
            <pc:docMk/>
            <pc:sldMk cId="1577523851" sldId="2147470864"/>
            <ac:spMk id="53" creationId="{E9906A90-BE28-0F18-3ACE-760DD4E5E95C}"/>
          </ac:spMkLst>
        </pc:spChg>
        <pc:spChg chg="add mod">
          <ac:chgData name="Mathias Vercauteren" userId="fa5be325-c4b1-412f-aabb-20c14464bfb7" providerId="ADAL" clId="{25C97D6E-73B0-4140-96CD-2BA9D853D87A}" dt="2024-09-30T17:37:40.323" v="33703" actId="2711"/>
          <ac:spMkLst>
            <pc:docMk/>
            <pc:sldMk cId="1577523851" sldId="2147470864"/>
            <ac:spMk id="54" creationId="{5A866910-7159-3D3A-96AE-3080C89A11FF}"/>
          </ac:spMkLst>
        </pc:spChg>
        <pc:spChg chg="add mod">
          <ac:chgData name="Mathias Vercauteren" userId="fa5be325-c4b1-412f-aabb-20c14464bfb7" providerId="ADAL" clId="{25C97D6E-73B0-4140-96CD-2BA9D853D87A}" dt="2024-09-30T17:37:40.323" v="33703" actId="2711"/>
          <ac:spMkLst>
            <pc:docMk/>
            <pc:sldMk cId="1577523851" sldId="2147470864"/>
            <ac:spMk id="55" creationId="{0BCE2AFD-C6B6-F08B-807F-5C5BB0FCDA2F}"/>
          </ac:spMkLst>
        </pc:spChg>
        <pc:spChg chg="add mod">
          <ac:chgData name="Mathias Vercauteren" userId="fa5be325-c4b1-412f-aabb-20c14464bfb7" providerId="ADAL" clId="{25C97D6E-73B0-4140-96CD-2BA9D853D87A}" dt="2024-09-30T17:37:40.323" v="33703" actId="2711"/>
          <ac:spMkLst>
            <pc:docMk/>
            <pc:sldMk cId="1577523851" sldId="2147470864"/>
            <ac:spMk id="56" creationId="{64807E4B-CB06-BE2F-A366-4A3C3CC6894B}"/>
          </ac:spMkLst>
        </pc:spChg>
        <pc:spChg chg="add mod">
          <ac:chgData name="Mathias Vercauteren" userId="fa5be325-c4b1-412f-aabb-20c14464bfb7" providerId="ADAL" clId="{25C97D6E-73B0-4140-96CD-2BA9D853D87A}" dt="2024-09-30T17:37:40.323" v="33703" actId="2711"/>
          <ac:spMkLst>
            <pc:docMk/>
            <pc:sldMk cId="1577523851" sldId="2147470864"/>
            <ac:spMk id="57" creationId="{B2DD1AC3-CAE3-A22A-D956-7FA0FDFFA3F4}"/>
          </ac:spMkLst>
        </pc:spChg>
        <pc:spChg chg="add mod">
          <ac:chgData name="Mathias Vercauteren" userId="fa5be325-c4b1-412f-aabb-20c14464bfb7" providerId="ADAL" clId="{25C97D6E-73B0-4140-96CD-2BA9D853D87A}" dt="2024-09-30T17:37:40.323" v="33703" actId="2711"/>
          <ac:spMkLst>
            <pc:docMk/>
            <pc:sldMk cId="1577523851" sldId="2147470864"/>
            <ac:spMk id="58" creationId="{5A3DDAE4-1A3D-21EC-3D28-4D0F3F948255}"/>
          </ac:spMkLst>
        </pc:spChg>
        <pc:spChg chg="add mod">
          <ac:chgData name="Mathias Vercauteren" userId="fa5be325-c4b1-412f-aabb-20c14464bfb7" providerId="ADAL" clId="{25C97D6E-73B0-4140-96CD-2BA9D853D87A}" dt="2024-09-30T17:37:40.323" v="33703" actId="2711"/>
          <ac:spMkLst>
            <pc:docMk/>
            <pc:sldMk cId="1577523851" sldId="2147470864"/>
            <ac:spMk id="59" creationId="{DACB5B0A-B825-0AFE-7ABE-C0C9CF9761FD}"/>
          </ac:spMkLst>
        </pc:spChg>
        <pc:spChg chg="add mod">
          <ac:chgData name="Mathias Vercauteren" userId="fa5be325-c4b1-412f-aabb-20c14464bfb7" providerId="ADAL" clId="{25C97D6E-73B0-4140-96CD-2BA9D853D87A}" dt="2024-09-30T17:37:40.323" v="33703" actId="2711"/>
          <ac:spMkLst>
            <pc:docMk/>
            <pc:sldMk cId="1577523851" sldId="2147470864"/>
            <ac:spMk id="60" creationId="{B0959F90-DBBD-13BE-41DB-207AC147C101}"/>
          </ac:spMkLst>
        </pc:spChg>
        <pc:spChg chg="add mod">
          <ac:chgData name="Mathias Vercauteren" userId="fa5be325-c4b1-412f-aabb-20c14464bfb7" providerId="ADAL" clId="{25C97D6E-73B0-4140-96CD-2BA9D853D87A}" dt="2024-09-30T17:37:40.323" v="33703" actId="2711"/>
          <ac:spMkLst>
            <pc:docMk/>
            <pc:sldMk cId="1577523851" sldId="2147470864"/>
            <ac:spMk id="61" creationId="{505809B3-AD54-20FA-201A-DF9B4632AD5A}"/>
          </ac:spMkLst>
        </pc:spChg>
        <pc:spChg chg="add mod">
          <ac:chgData name="Mathias Vercauteren" userId="fa5be325-c4b1-412f-aabb-20c14464bfb7" providerId="ADAL" clId="{25C97D6E-73B0-4140-96CD-2BA9D853D87A}" dt="2024-09-30T17:37:40.323" v="33703" actId="2711"/>
          <ac:spMkLst>
            <pc:docMk/>
            <pc:sldMk cId="1577523851" sldId="2147470864"/>
            <ac:spMk id="62" creationId="{AFA25E48-228A-DE7D-61D3-5E69D5CEC242}"/>
          </ac:spMkLst>
        </pc:spChg>
        <pc:spChg chg="add mod">
          <ac:chgData name="Mathias Vercauteren" userId="fa5be325-c4b1-412f-aabb-20c14464bfb7" providerId="ADAL" clId="{25C97D6E-73B0-4140-96CD-2BA9D853D87A}" dt="2024-09-30T17:37:40.323" v="33703" actId="2711"/>
          <ac:spMkLst>
            <pc:docMk/>
            <pc:sldMk cId="1577523851" sldId="2147470864"/>
            <ac:spMk id="63" creationId="{0760EDC1-6794-44DF-A5C1-E65BC55C0717}"/>
          </ac:spMkLst>
        </pc:spChg>
        <pc:spChg chg="add mod">
          <ac:chgData name="Mathias Vercauteren" userId="fa5be325-c4b1-412f-aabb-20c14464bfb7" providerId="ADAL" clId="{25C97D6E-73B0-4140-96CD-2BA9D853D87A}" dt="2024-09-30T17:37:40.323" v="33703" actId="2711"/>
          <ac:spMkLst>
            <pc:docMk/>
            <pc:sldMk cId="1577523851" sldId="2147470864"/>
            <ac:spMk id="64" creationId="{834DD87D-89AD-108D-25C1-E360E3DA4C1D}"/>
          </ac:spMkLst>
        </pc:spChg>
        <pc:spChg chg="add mod">
          <ac:chgData name="Mathias Vercauteren" userId="fa5be325-c4b1-412f-aabb-20c14464bfb7" providerId="ADAL" clId="{25C97D6E-73B0-4140-96CD-2BA9D853D87A}" dt="2024-09-30T17:37:40.323" v="33703" actId="2711"/>
          <ac:spMkLst>
            <pc:docMk/>
            <pc:sldMk cId="1577523851" sldId="2147470864"/>
            <ac:spMk id="65" creationId="{30AB66A9-2455-7B67-85E3-38E0A28A1122}"/>
          </ac:spMkLst>
        </pc:spChg>
        <pc:spChg chg="add mod">
          <ac:chgData name="Mathias Vercauteren" userId="fa5be325-c4b1-412f-aabb-20c14464bfb7" providerId="ADAL" clId="{25C97D6E-73B0-4140-96CD-2BA9D853D87A}" dt="2024-09-30T17:37:40.323" v="33703" actId="2711"/>
          <ac:spMkLst>
            <pc:docMk/>
            <pc:sldMk cId="1577523851" sldId="2147470864"/>
            <ac:spMk id="66" creationId="{F0D6B711-7DCA-ED1A-5790-703E90491654}"/>
          </ac:spMkLst>
        </pc:spChg>
        <pc:spChg chg="add mod">
          <ac:chgData name="Mathias Vercauteren" userId="fa5be325-c4b1-412f-aabb-20c14464bfb7" providerId="ADAL" clId="{25C97D6E-73B0-4140-96CD-2BA9D853D87A}" dt="2024-09-30T17:37:40.323" v="33703" actId="2711"/>
          <ac:spMkLst>
            <pc:docMk/>
            <pc:sldMk cId="1577523851" sldId="2147470864"/>
            <ac:spMk id="67" creationId="{962E83C6-9CDC-25CD-A49C-B1FF6DE2A9B9}"/>
          </ac:spMkLst>
        </pc:spChg>
        <pc:spChg chg="add mod">
          <ac:chgData name="Mathias Vercauteren" userId="fa5be325-c4b1-412f-aabb-20c14464bfb7" providerId="ADAL" clId="{25C97D6E-73B0-4140-96CD-2BA9D853D87A}" dt="2024-09-30T17:37:40.323" v="33703" actId="2711"/>
          <ac:spMkLst>
            <pc:docMk/>
            <pc:sldMk cId="1577523851" sldId="2147470864"/>
            <ac:spMk id="68" creationId="{EC2CD14F-FD9F-65D1-6912-1C85FC93210C}"/>
          </ac:spMkLst>
        </pc:spChg>
        <pc:spChg chg="add mod">
          <ac:chgData name="Mathias Vercauteren" userId="fa5be325-c4b1-412f-aabb-20c14464bfb7" providerId="ADAL" clId="{25C97D6E-73B0-4140-96CD-2BA9D853D87A}" dt="2024-09-30T17:37:40.323" v="33703" actId="2711"/>
          <ac:spMkLst>
            <pc:docMk/>
            <pc:sldMk cId="1577523851" sldId="2147470864"/>
            <ac:spMk id="69" creationId="{0C6F1EAC-E1D9-FAD7-06B9-0EC9763B6B6A}"/>
          </ac:spMkLst>
        </pc:spChg>
        <pc:spChg chg="add mod">
          <ac:chgData name="Mathias Vercauteren" userId="fa5be325-c4b1-412f-aabb-20c14464bfb7" providerId="ADAL" clId="{25C97D6E-73B0-4140-96CD-2BA9D853D87A}" dt="2024-09-30T17:37:40.323" v="33703" actId="2711"/>
          <ac:spMkLst>
            <pc:docMk/>
            <pc:sldMk cId="1577523851" sldId="2147470864"/>
            <ac:spMk id="70" creationId="{6CAC5B28-66B0-70B5-E032-731A9C982AD6}"/>
          </ac:spMkLst>
        </pc:spChg>
        <pc:spChg chg="add mod">
          <ac:chgData name="Mathias Vercauteren" userId="fa5be325-c4b1-412f-aabb-20c14464bfb7" providerId="ADAL" clId="{25C97D6E-73B0-4140-96CD-2BA9D853D87A}" dt="2024-09-30T17:37:40.323" v="33703" actId="2711"/>
          <ac:spMkLst>
            <pc:docMk/>
            <pc:sldMk cId="1577523851" sldId="2147470864"/>
            <ac:spMk id="71" creationId="{E69C1FC9-0EAF-2DF5-C90D-8BCEAA51DE45}"/>
          </ac:spMkLst>
        </pc:spChg>
        <pc:spChg chg="add mod">
          <ac:chgData name="Mathias Vercauteren" userId="fa5be325-c4b1-412f-aabb-20c14464bfb7" providerId="ADAL" clId="{25C97D6E-73B0-4140-96CD-2BA9D853D87A}" dt="2024-09-30T17:37:40.323" v="33703" actId="2711"/>
          <ac:spMkLst>
            <pc:docMk/>
            <pc:sldMk cId="1577523851" sldId="2147470864"/>
            <ac:spMk id="72" creationId="{31F328D6-F5D2-9457-A18E-F00CA8F4F006}"/>
          </ac:spMkLst>
        </pc:spChg>
        <pc:spChg chg="add mod">
          <ac:chgData name="Mathias Vercauteren" userId="fa5be325-c4b1-412f-aabb-20c14464bfb7" providerId="ADAL" clId="{25C97D6E-73B0-4140-96CD-2BA9D853D87A}" dt="2024-09-30T17:37:40.323" v="33703" actId="2711"/>
          <ac:spMkLst>
            <pc:docMk/>
            <pc:sldMk cId="1577523851" sldId="2147470864"/>
            <ac:spMk id="73" creationId="{A8054A4D-DFDC-9281-B064-32A9573882CE}"/>
          </ac:spMkLst>
        </pc:spChg>
        <pc:spChg chg="add mod">
          <ac:chgData name="Mathias Vercauteren" userId="fa5be325-c4b1-412f-aabb-20c14464bfb7" providerId="ADAL" clId="{25C97D6E-73B0-4140-96CD-2BA9D853D87A}" dt="2024-09-30T17:37:40.323" v="33703" actId="2711"/>
          <ac:spMkLst>
            <pc:docMk/>
            <pc:sldMk cId="1577523851" sldId="2147470864"/>
            <ac:spMk id="74" creationId="{38C09B32-229E-E078-E68B-824762C2F027}"/>
          </ac:spMkLst>
        </pc:spChg>
        <pc:spChg chg="add mod">
          <ac:chgData name="Mathias Vercauteren" userId="fa5be325-c4b1-412f-aabb-20c14464bfb7" providerId="ADAL" clId="{25C97D6E-73B0-4140-96CD-2BA9D853D87A}" dt="2024-09-30T17:37:40.323" v="33703" actId="2711"/>
          <ac:spMkLst>
            <pc:docMk/>
            <pc:sldMk cId="1577523851" sldId="2147470864"/>
            <ac:spMk id="75" creationId="{BDEA8567-1FF4-A60F-F2DB-614F9E24AE62}"/>
          </ac:spMkLst>
        </pc:spChg>
        <pc:spChg chg="add mod">
          <ac:chgData name="Mathias Vercauteren" userId="fa5be325-c4b1-412f-aabb-20c14464bfb7" providerId="ADAL" clId="{25C97D6E-73B0-4140-96CD-2BA9D853D87A}" dt="2024-09-30T17:37:40.323" v="33703" actId="2711"/>
          <ac:spMkLst>
            <pc:docMk/>
            <pc:sldMk cId="1577523851" sldId="2147470864"/>
            <ac:spMk id="76" creationId="{4D343605-33F7-37F7-08FF-F6E3EC45306F}"/>
          </ac:spMkLst>
        </pc:spChg>
        <pc:spChg chg="add mod">
          <ac:chgData name="Mathias Vercauteren" userId="fa5be325-c4b1-412f-aabb-20c14464bfb7" providerId="ADAL" clId="{25C97D6E-73B0-4140-96CD-2BA9D853D87A}" dt="2024-09-30T17:37:40.323" v="33703" actId="2711"/>
          <ac:spMkLst>
            <pc:docMk/>
            <pc:sldMk cId="1577523851" sldId="2147470864"/>
            <ac:spMk id="77" creationId="{E56DEC0A-EC08-4582-7758-0ADEF9C64E8B}"/>
          </ac:spMkLst>
        </pc:spChg>
        <pc:spChg chg="add del mod">
          <ac:chgData name="Mathias Vercauteren" userId="fa5be325-c4b1-412f-aabb-20c14464bfb7" providerId="ADAL" clId="{25C97D6E-73B0-4140-96CD-2BA9D853D87A}" dt="2024-10-01T09:47:21.859" v="33879" actId="478"/>
          <ac:spMkLst>
            <pc:docMk/>
            <pc:sldMk cId="1577523851" sldId="2147470864"/>
            <ac:spMk id="78" creationId="{A55FD048-E827-18F5-69E7-1AAED4DD2129}"/>
          </ac:spMkLst>
        </pc:spChg>
        <pc:spChg chg="add del mod">
          <ac:chgData name="Mathias Vercauteren" userId="fa5be325-c4b1-412f-aabb-20c14464bfb7" providerId="ADAL" clId="{25C97D6E-73B0-4140-96CD-2BA9D853D87A}" dt="2024-10-01T09:47:21.859" v="33879" actId="478"/>
          <ac:spMkLst>
            <pc:docMk/>
            <pc:sldMk cId="1577523851" sldId="2147470864"/>
            <ac:spMk id="79" creationId="{18F9CE03-0E57-F25C-91DC-24C6095CFE81}"/>
          </ac:spMkLst>
        </pc:spChg>
        <pc:spChg chg="add del mod">
          <ac:chgData name="Mathias Vercauteren" userId="fa5be325-c4b1-412f-aabb-20c14464bfb7" providerId="ADAL" clId="{25C97D6E-73B0-4140-96CD-2BA9D853D87A}" dt="2024-10-01T09:47:21.859" v="33879" actId="478"/>
          <ac:spMkLst>
            <pc:docMk/>
            <pc:sldMk cId="1577523851" sldId="2147470864"/>
            <ac:spMk id="80" creationId="{58838A41-4520-E08B-8223-BD041AB77C59}"/>
          </ac:spMkLst>
        </pc:spChg>
        <pc:spChg chg="mod">
          <ac:chgData name="Mathias Vercauteren" userId="fa5be325-c4b1-412f-aabb-20c14464bfb7" providerId="ADAL" clId="{25C97D6E-73B0-4140-96CD-2BA9D853D87A}" dt="2024-10-01T09:47:08.873" v="33876"/>
          <ac:spMkLst>
            <pc:docMk/>
            <pc:sldMk cId="1577523851" sldId="2147470864"/>
            <ac:spMk id="82" creationId="{E5279E4F-A182-73A8-49A6-3027BD8C1A95}"/>
          </ac:spMkLst>
        </pc:spChg>
        <pc:grpChg chg="mod">
          <ac:chgData name="Mathias Vercauteren" userId="fa5be325-c4b1-412f-aabb-20c14464bfb7" providerId="ADAL" clId="{25C97D6E-73B0-4140-96CD-2BA9D853D87A}" dt="2024-09-30T17:37:40.323" v="33703" actId="2711"/>
          <ac:grpSpMkLst>
            <pc:docMk/>
            <pc:sldMk cId="1577523851" sldId="2147470864"/>
            <ac:grpSpMk id="6" creationId="{BFCCA5E3-DE5A-6AB0-5DF8-077F3B31D1C3}"/>
          </ac:grpSpMkLst>
        </pc:grpChg>
        <pc:grpChg chg="add del mod">
          <ac:chgData name="Mathias Vercauteren" userId="fa5be325-c4b1-412f-aabb-20c14464bfb7" providerId="ADAL" clId="{25C97D6E-73B0-4140-96CD-2BA9D853D87A}" dt="2024-10-01T09:47:21.859" v="33879" actId="478"/>
          <ac:grpSpMkLst>
            <pc:docMk/>
            <pc:sldMk cId="1577523851" sldId="2147470864"/>
            <ac:grpSpMk id="81" creationId="{44C6B98C-4DB3-5B61-359A-6D9B27B8964C}"/>
          </ac:grpSpMkLst>
        </pc:grpChg>
        <pc:picChg chg="mod">
          <ac:chgData name="Mathias Vercauteren" userId="fa5be325-c4b1-412f-aabb-20c14464bfb7" providerId="ADAL" clId="{25C97D6E-73B0-4140-96CD-2BA9D853D87A}" dt="2024-10-01T09:47:08.873" v="33876"/>
          <ac:picMkLst>
            <pc:docMk/>
            <pc:sldMk cId="1577523851" sldId="2147470864"/>
            <ac:picMk id="83" creationId="{E1F6D1D6-8D0C-AAB4-E66A-51CD5EC81BF6}"/>
          </ac:picMkLst>
        </pc:picChg>
      </pc:sldChg>
      <pc:sldChg chg="addSp modSp add mod ord modTransition modAnim">
        <pc:chgData name="Mathias Vercauteren" userId="fa5be325-c4b1-412f-aabb-20c14464bfb7" providerId="ADAL" clId="{25C97D6E-73B0-4140-96CD-2BA9D853D87A}" dt="2024-10-02T17:13:14.143" v="41813"/>
        <pc:sldMkLst>
          <pc:docMk/>
          <pc:sldMk cId="3829972831" sldId="2147470865"/>
        </pc:sldMkLst>
        <pc:spChg chg="mod">
          <ac:chgData name="Mathias Vercauteren" userId="fa5be325-c4b1-412f-aabb-20c14464bfb7" providerId="ADAL" clId="{25C97D6E-73B0-4140-96CD-2BA9D853D87A}" dt="2024-09-30T17:43:11.385" v="33778" actId="2711"/>
          <ac:spMkLst>
            <pc:docMk/>
            <pc:sldMk cId="3829972831" sldId="2147470865"/>
            <ac:spMk id="2" creationId="{C8A5EBF4-6C0B-E82E-DCF7-55720A2C10FD}"/>
          </ac:spMkLst>
        </pc:spChg>
        <pc:spChg chg="mod">
          <ac:chgData name="Mathias Vercauteren" userId="fa5be325-c4b1-412f-aabb-20c14464bfb7" providerId="ADAL" clId="{25C97D6E-73B0-4140-96CD-2BA9D853D87A}" dt="2024-09-30T17:43:11.385" v="33778" actId="2711"/>
          <ac:spMkLst>
            <pc:docMk/>
            <pc:sldMk cId="3829972831" sldId="2147470865"/>
            <ac:spMk id="3" creationId="{2C780633-A572-3BD2-CECD-F71BC5FF8723}"/>
          </ac:spMkLst>
        </pc:spChg>
        <pc:spChg chg="mod">
          <ac:chgData name="Mathias Vercauteren" userId="fa5be325-c4b1-412f-aabb-20c14464bfb7" providerId="ADAL" clId="{25C97D6E-73B0-4140-96CD-2BA9D853D87A}" dt="2024-09-30T17:43:11.385" v="33778" actId="2711"/>
          <ac:spMkLst>
            <pc:docMk/>
            <pc:sldMk cId="3829972831" sldId="2147470865"/>
            <ac:spMk id="4" creationId="{75C206A2-9B4F-FF2B-88F0-6656F6A24395}"/>
          </ac:spMkLst>
        </pc:spChg>
        <pc:spChg chg="mod">
          <ac:chgData name="Mathias Vercauteren" userId="fa5be325-c4b1-412f-aabb-20c14464bfb7" providerId="ADAL" clId="{25C97D6E-73B0-4140-96CD-2BA9D853D87A}" dt="2024-09-30T17:43:11.385" v="33778" actId="2711"/>
          <ac:spMkLst>
            <pc:docMk/>
            <pc:sldMk cId="3829972831" sldId="2147470865"/>
            <ac:spMk id="5" creationId="{5C7A90D9-53BF-813B-A37A-A5D78879EFA8}"/>
          </ac:spMkLst>
        </pc:spChg>
        <pc:spChg chg="mod">
          <ac:chgData name="Mathias Vercauteren" userId="fa5be325-c4b1-412f-aabb-20c14464bfb7" providerId="ADAL" clId="{25C97D6E-73B0-4140-96CD-2BA9D853D87A}" dt="2024-09-30T17:43:11.385" v="33778" actId="2711"/>
          <ac:spMkLst>
            <pc:docMk/>
            <pc:sldMk cId="3829972831" sldId="2147470865"/>
            <ac:spMk id="11" creationId="{AB62074C-1E74-9D61-2D01-3F0C7BBFE769}"/>
          </ac:spMkLst>
        </pc:spChg>
        <pc:spChg chg="mod">
          <ac:chgData name="Mathias Vercauteren" userId="fa5be325-c4b1-412f-aabb-20c14464bfb7" providerId="ADAL" clId="{25C97D6E-73B0-4140-96CD-2BA9D853D87A}" dt="2024-09-30T17:43:11.385" v="33778" actId="2711"/>
          <ac:spMkLst>
            <pc:docMk/>
            <pc:sldMk cId="3829972831" sldId="2147470865"/>
            <ac:spMk id="12" creationId="{83E212AC-47E9-57F0-A32C-37D92E9281D8}"/>
          </ac:spMkLst>
        </pc:spChg>
        <pc:spChg chg="mod">
          <ac:chgData name="Mathias Vercauteren" userId="fa5be325-c4b1-412f-aabb-20c14464bfb7" providerId="ADAL" clId="{25C97D6E-73B0-4140-96CD-2BA9D853D87A}" dt="2024-10-01T09:47:01.604" v="33875" actId="1076"/>
          <ac:spMkLst>
            <pc:docMk/>
            <pc:sldMk cId="3829972831" sldId="2147470865"/>
            <ac:spMk id="13" creationId="{8D249F12-7962-9A4F-543E-94F63C7326AA}"/>
          </ac:spMkLst>
        </pc:spChg>
        <pc:spChg chg="mod">
          <ac:chgData name="Mathias Vercauteren" userId="fa5be325-c4b1-412f-aabb-20c14464bfb7" providerId="ADAL" clId="{25C97D6E-73B0-4140-96CD-2BA9D853D87A}" dt="2024-09-30T17:43:11.385" v="33778" actId="2711"/>
          <ac:spMkLst>
            <pc:docMk/>
            <pc:sldMk cId="3829972831" sldId="2147470865"/>
            <ac:spMk id="14" creationId="{7F0B6351-5374-E810-929A-0E79407ED05B}"/>
          </ac:spMkLst>
        </pc:spChg>
        <pc:spChg chg="add mod">
          <ac:chgData name="Mathias Vercauteren" userId="fa5be325-c4b1-412f-aabb-20c14464bfb7" providerId="ADAL" clId="{25C97D6E-73B0-4140-96CD-2BA9D853D87A}" dt="2024-09-30T17:43:11.385" v="33778" actId="2711"/>
          <ac:spMkLst>
            <pc:docMk/>
            <pc:sldMk cId="3829972831" sldId="2147470865"/>
            <ac:spMk id="15" creationId="{07046118-8188-5CCA-C7D2-D581A3928638}"/>
          </ac:spMkLst>
        </pc:spChg>
        <pc:spChg chg="add mod">
          <ac:chgData name="Mathias Vercauteren" userId="fa5be325-c4b1-412f-aabb-20c14464bfb7" providerId="ADAL" clId="{25C97D6E-73B0-4140-96CD-2BA9D853D87A}" dt="2024-09-30T17:43:11.385" v="33778" actId="2711"/>
          <ac:spMkLst>
            <pc:docMk/>
            <pc:sldMk cId="3829972831" sldId="2147470865"/>
            <ac:spMk id="17" creationId="{93D7CF1F-D923-61F1-DA02-EFF385CB5C35}"/>
          </ac:spMkLst>
        </pc:spChg>
        <pc:spChg chg="mod">
          <ac:chgData name="Mathias Vercauteren" userId="fa5be325-c4b1-412f-aabb-20c14464bfb7" providerId="ADAL" clId="{25C97D6E-73B0-4140-96CD-2BA9D853D87A}" dt="2024-09-30T17:43:11.385" v="33778" actId="2711"/>
          <ac:spMkLst>
            <pc:docMk/>
            <pc:sldMk cId="3829972831" sldId="2147470865"/>
            <ac:spMk id="18" creationId="{E4B352E5-7095-E9FB-281F-C89CFB72FDF0}"/>
          </ac:spMkLst>
        </pc:spChg>
        <pc:spChg chg="mod">
          <ac:chgData name="Mathias Vercauteren" userId="fa5be325-c4b1-412f-aabb-20c14464bfb7" providerId="ADAL" clId="{25C97D6E-73B0-4140-96CD-2BA9D853D87A}" dt="2024-09-30T17:43:11.385" v="33778" actId="2711"/>
          <ac:spMkLst>
            <pc:docMk/>
            <pc:sldMk cId="3829972831" sldId="2147470865"/>
            <ac:spMk id="19" creationId="{2F91A056-A17A-2799-101A-9A3A706300CC}"/>
          </ac:spMkLst>
        </pc:spChg>
        <pc:spChg chg="add mod">
          <ac:chgData name="Mathias Vercauteren" userId="fa5be325-c4b1-412f-aabb-20c14464bfb7" providerId="ADAL" clId="{25C97D6E-73B0-4140-96CD-2BA9D853D87A}" dt="2024-09-30T17:43:11.385" v="33778" actId="2711"/>
          <ac:spMkLst>
            <pc:docMk/>
            <pc:sldMk cId="3829972831" sldId="2147470865"/>
            <ac:spMk id="20" creationId="{7A50E27D-2D4B-6967-41B8-F6BF949F5D97}"/>
          </ac:spMkLst>
        </pc:spChg>
        <pc:spChg chg="add mod">
          <ac:chgData name="Mathias Vercauteren" userId="fa5be325-c4b1-412f-aabb-20c14464bfb7" providerId="ADAL" clId="{25C97D6E-73B0-4140-96CD-2BA9D853D87A}" dt="2024-09-30T17:43:11.385" v="33778" actId="2711"/>
          <ac:spMkLst>
            <pc:docMk/>
            <pc:sldMk cId="3829972831" sldId="2147470865"/>
            <ac:spMk id="21" creationId="{1AE910C8-CABB-9F9E-1523-A531902667E8}"/>
          </ac:spMkLst>
        </pc:spChg>
        <pc:spChg chg="add mod">
          <ac:chgData name="Mathias Vercauteren" userId="fa5be325-c4b1-412f-aabb-20c14464bfb7" providerId="ADAL" clId="{25C97D6E-73B0-4140-96CD-2BA9D853D87A}" dt="2024-09-30T17:43:11.385" v="33778" actId="2711"/>
          <ac:spMkLst>
            <pc:docMk/>
            <pc:sldMk cId="3829972831" sldId="2147470865"/>
            <ac:spMk id="22" creationId="{95234198-6E82-E86E-EFF0-4210686A3FB5}"/>
          </ac:spMkLst>
        </pc:spChg>
        <pc:spChg chg="add mod">
          <ac:chgData name="Mathias Vercauteren" userId="fa5be325-c4b1-412f-aabb-20c14464bfb7" providerId="ADAL" clId="{25C97D6E-73B0-4140-96CD-2BA9D853D87A}" dt="2024-09-30T17:43:11.385" v="33778" actId="2711"/>
          <ac:spMkLst>
            <pc:docMk/>
            <pc:sldMk cId="3829972831" sldId="2147470865"/>
            <ac:spMk id="23" creationId="{6BDAD869-63BC-1928-0B1F-1E3E54029233}"/>
          </ac:spMkLst>
        </pc:spChg>
        <pc:grpChg chg="mod">
          <ac:chgData name="Mathias Vercauteren" userId="fa5be325-c4b1-412f-aabb-20c14464bfb7" providerId="ADAL" clId="{25C97D6E-73B0-4140-96CD-2BA9D853D87A}" dt="2024-09-30T17:43:11.385" v="33778" actId="2711"/>
          <ac:grpSpMkLst>
            <pc:docMk/>
            <pc:sldMk cId="3829972831" sldId="2147470865"/>
            <ac:grpSpMk id="6" creationId="{BFCCA5E3-DE5A-6AB0-5DF8-077F3B31D1C3}"/>
          </ac:grpSpMkLst>
        </pc:grpChg>
        <pc:picChg chg="add mod">
          <ac:chgData name="Mathias Vercauteren" userId="fa5be325-c4b1-412f-aabb-20c14464bfb7" providerId="ADAL" clId="{25C97D6E-73B0-4140-96CD-2BA9D853D87A}" dt="2024-09-30T17:43:11.385" v="33778" actId="2711"/>
          <ac:picMkLst>
            <pc:docMk/>
            <pc:sldMk cId="3829972831" sldId="2147470865"/>
            <ac:picMk id="16" creationId="{88875DC5-9E15-EAF7-D205-E0BE44F94B16}"/>
          </ac:picMkLst>
        </pc:picChg>
      </pc:sldChg>
      <pc:sldChg chg="addSp delSp modSp add mod modTransition modAnim">
        <pc:chgData name="Mathias Vercauteren" userId="fa5be325-c4b1-412f-aabb-20c14464bfb7" providerId="ADAL" clId="{25C97D6E-73B0-4140-96CD-2BA9D853D87A}" dt="2024-10-02T17:13:14.143" v="41813"/>
        <pc:sldMkLst>
          <pc:docMk/>
          <pc:sldMk cId="1688088318" sldId="2147470866"/>
        </pc:sldMkLst>
        <pc:spChg chg="mod">
          <ac:chgData name="Mathias Vercauteren" userId="fa5be325-c4b1-412f-aabb-20c14464bfb7" providerId="ADAL" clId="{25C97D6E-73B0-4140-96CD-2BA9D853D87A}" dt="2024-09-30T17:43:19.057" v="33779" actId="2711"/>
          <ac:spMkLst>
            <pc:docMk/>
            <pc:sldMk cId="1688088318" sldId="2147470866"/>
            <ac:spMk id="2" creationId="{C8A5EBF4-6C0B-E82E-DCF7-55720A2C10FD}"/>
          </ac:spMkLst>
        </pc:spChg>
        <pc:spChg chg="mod">
          <ac:chgData name="Mathias Vercauteren" userId="fa5be325-c4b1-412f-aabb-20c14464bfb7" providerId="ADAL" clId="{25C97D6E-73B0-4140-96CD-2BA9D853D87A}" dt="2024-09-30T17:43:19.057" v="33779" actId="2711"/>
          <ac:spMkLst>
            <pc:docMk/>
            <pc:sldMk cId="1688088318" sldId="2147470866"/>
            <ac:spMk id="3" creationId="{2C780633-A572-3BD2-CECD-F71BC5FF8723}"/>
          </ac:spMkLst>
        </pc:spChg>
        <pc:spChg chg="mod">
          <ac:chgData name="Mathias Vercauteren" userId="fa5be325-c4b1-412f-aabb-20c14464bfb7" providerId="ADAL" clId="{25C97D6E-73B0-4140-96CD-2BA9D853D87A}" dt="2024-09-30T17:43:19.057" v="33779" actId="2711"/>
          <ac:spMkLst>
            <pc:docMk/>
            <pc:sldMk cId="1688088318" sldId="2147470866"/>
            <ac:spMk id="4" creationId="{75C206A2-9B4F-FF2B-88F0-6656F6A24395}"/>
          </ac:spMkLst>
        </pc:spChg>
        <pc:spChg chg="mod">
          <ac:chgData name="Mathias Vercauteren" userId="fa5be325-c4b1-412f-aabb-20c14464bfb7" providerId="ADAL" clId="{25C97D6E-73B0-4140-96CD-2BA9D853D87A}" dt="2024-09-30T17:43:19.057" v="33779" actId="2711"/>
          <ac:spMkLst>
            <pc:docMk/>
            <pc:sldMk cId="1688088318" sldId="2147470866"/>
            <ac:spMk id="5" creationId="{5C7A90D9-53BF-813B-A37A-A5D78879EFA8}"/>
          </ac:spMkLst>
        </pc:spChg>
        <pc:spChg chg="mod">
          <ac:chgData name="Mathias Vercauteren" userId="fa5be325-c4b1-412f-aabb-20c14464bfb7" providerId="ADAL" clId="{25C97D6E-73B0-4140-96CD-2BA9D853D87A}" dt="2024-09-30T17:43:19.057" v="33779" actId="2711"/>
          <ac:spMkLst>
            <pc:docMk/>
            <pc:sldMk cId="1688088318" sldId="2147470866"/>
            <ac:spMk id="7" creationId="{C1343108-129F-BE5E-B30F-AAF3B417A8B5}"/>
          </ac:spMkLst>
        </pc:spChg>
        <pc:spChg chg="mod">
          <ac:chgData name="Mathias Vercauteren" userId="fa5be325-c4b1-412f-aabb-20c14464bfb7" providerId="ADAL" clId="{25C97D6E-73B0-4140-96CD-2BA9D853D87A}" dt="2024-09-30T17:43:19.057" v="33779" actId="2711"/>
          <ac:spMkLst>
            <pc:docMk/>
            <pc:sldMk cId="1688088318" sldId="2147470866"/>
            <ac:spMk id="9" creationId="{7B6AEFAF-A56B-6ACD-F31C-66149F5BA3F4}"/>
          </ac:spMkLst>
        </pc:spChg>
        <pc:spChg chg="mod">
          <ac:chgData name="Mathias Vercauteren" userId="fa5be325-c4b1-412f-aabb-20c14464bfb7" providerId="ADAL" clId="{25C97D6E-73B0-4140-96CD-2BA9D853D87A}" dt="2024-09-30T17:43:19.057" v="33779" actId="2711"/>
          <ac:spMkLst>
            <pc:docMk/>
            <pc:sldMk cId="1688088318" sldId="2147470866"/>
            <ac:spMk id="10" creationId="{4AF8DCD6-F4C1-8E53-2DB8-0D35C42806D2}"/>
          </ac:spMkLst>
        </pc:spChg>
        <pc:spChg chg="mod">
          <ac:chgData name="Mathias Vercauteren" userId="fa5be325-c4b1-412f-aabb-20c14464bfb7" providerId="ADAL" clId="{25C97D6E-73B0-4140-96CD-2BA9D853D87A}" dt="2024-09-30T17:43:19.057" v="33779" actId="2711"/>
          <ac:spMkLst>
            <pc:docMk/>
            <pc:sldMk cId="1688088318" sldId="2147470866"/>
            <ac:spMk id="11" creationId="{AB62074C-1E74-9D61-2D01-3F0C7BBFE769}"/>
          </ac:spMkLst>
        </pc:spChg>
        <pc:spChg chg="mod">
          <ac:chgData name="Mathias Vercauteren" userId="fa5be325-c4b1-412f-aabb-20c14464bfb7" providerId="ADAL" clId="{25C97D6E-73B0-4140-96CD-2BA9D853D87A}" dt="2024-09-30T17:43:19.057" v="33779" actId="2711"/>
          <ac:spMkLst>
            <pc:docMk/>
            <pc:sldMk cId="1688088318" sldId="2147470866"/>
            <ac:spMk id="12" creationId="{83E212AC-47E9-57F0-A32C-37D92E9281D8}"/>
          </ac:spMkLst>
        </pc:spChg>
        <pc:spChg chg="mod">
          <ac:chgData name="Mathias Vercauteren" userId="fa5be325-c4b1-412f-aabb-20c14464bfb7" providerId="ADAL" clId="{25C97D6E-73B0-4140-96CD-2BA9D853D87A}" dt="2024-09-30T17:43:39.684" v="33786" actId="207"/>
          <ac:spMkLst>
            <pc:docMk/>
            <pc:sldMk cId="1688088318" sldId="2147470866"/>
            <ac:spMk id="13" creationId="{8D249F12-7962-9A4F-543E-94F63C7326AA}"/>
          </ac:spMkLst>
        </pc:spChg>
        <pc:spChg chg="mod">
          <ac:chgData name="Mathias Vercauteren" userId="fa5be325-c4b1-412f-aabb-20c14464bfb7" providerId="ADAL" clId="{25C97D6E-73B0-4140-96CD-2BA9D853D87A}" dt="2024-09-30T17:44:34.562" v="33790" actId="20577"/>
          <ac:spMkLst>
            <pc:docMk/>
            <pc:sldMk cId="1688088318" sldId="2147470866"/>
            <ac:spMk id="14" creationId="{7F0B6351-5374-E810-929A-0E79407ED05B}"/>
          </ac:spMkLst>
        </pc:spChg>
        <pc:spChg chg="del">
          <ac:chgData name="Mathias Vercauteren" userId="fa5be325-c4b1-412f-aabb-20c14464bfb7" providerId="ADAL" clId="{25C97D6E-73B0-4140-96CD-2BA9D853D87A}" dt="2024-09-30T17:42:54.326" v="33773" actId="478"/>
          <ac:spMkLst>
            <pc:docMk/>
            <pc:sldMk cId="1688088318" sldId="2147470866"/>
            <ac:spMk id="15" creationId="{07046118-8188-5CCA-C7D2-D581A3928638}"/>
          </ac:spMkLst>
        </pc:spChg>
        <pc:spChg chg="mod">
          <ac:chgData name="Mathias Vercauteren" userId="fa5be325-c4b1-412f-aabb-20c14464bfb7" providerId="ADAL" clId="{25C97D6E-73B0-4140-96CD-2BA9D853D87A}" dt="2024-09-30T17:43:19.057" v="33779" actId="2711"/>
          <ac:spMkLst>
            <pc:docMk/>
            <pc:sldMk cId="1688088318" sldId="2147470866"/>
            <ac:spMk id="17" creationId="{93D7CF1F-D923-61F1-DA02-EFF385CB5C35}"/>
          </ac:spMkLst>
        </pc:spChg>
        <pc:spChg chg="mod">
          <ac:chgData name="Mathias Vercauteren" userId="fa5be325-c4b1-412f-aabb-20c14464bfb7" providerId="ADAL" clId="{25C97D6E-73B0-4140-96CD-2BA9D853D87A}" dt="2024-09-30T17:43:19.057" v="33779" actId="2711"/>
          <ac:spMkLst>
            <pc:docMk/>
            <pc:sldMk cId="1688088318" sldId="2147470866"/>
            <ac:spMk id="18" creationId="{E4B352E5-7095-E9FB-281F-C89CFB72FDF0}"/>
          </ac:spMkLst>
        </pc:spChg>
        <pc:spChg chg="mod">
          <ac:chgData name="Mathias Vercauteren" userId="fa5be325-c4b1-412f-aabb-20c14464bfb7" providerId="ADAL" clId="{25C97D6E-73B0-4140-96CD-2BA9D853D87A}" dt="2024-09-30T17:43:19.057" v="33779" actId="2711"/>
          <ac:spMkLst>
            <pc:docMk/>
            <pc:sldMk cId="1688088318" sldId="2147470866"/>
            <ac:spMk id="19" creationId="{2F91A056-A17A-2799-101A-9A3A706300CC}"/>
          </ac:spMkLst>
        </pc:spChg>
        <pc:spChg chg="mod">
          <ac:chgData name="Mathias Vercauteren" userId="fa5be325-c4b1-412f-aabb-20c14464bfb7" providerId="ADAL" clId="{25C97D6E-73B0-4140-96CD-2BA9D853D87A}" dt="2024-09-30T17:43:19.057" v="33779" actId="2711"/>
          <ac:spMkLst>
            <pc:docMk/>
            <pc:sldMk cId="1688088318" sldId="2147470866"/>
            <ac:spMk id="20" creationId="{7A50E27D-2D4B-6967-41B8-F6BF949F5D97}"/>
          </ac:spMkLst>
        </pc:spChg>
        <pc:spChg chg="mod">
          <ac:chgData name="Mathias Vercauteren" userId="fa5be325-c4b1-412f-aabb-20c14464bfb7" providerId="ADAL" clId="{25C97D6E-73B0-4140-96CD-2BA9D853D87A}" dt="2024-09-30T17:43:19.057" v="33779" actId="2711"/>
          <ac:spMkLst>
            <pc:docMk/>
            <pc:sldMk cId="1688088318" sldId="2147470866"/>
            <ac:spMk id="21" creationId="{1AE910C8-CABB-9F9E-1523-A531902667E8}"/>
          </ac:spMkLst>
        </pc:spChg>
        <pc:spChg chg="mod">
          <ac:chgData name="Mathias Vercauteren" userId="fa5be325-c4b1-412f-aabb-20c14464bfb7" providerId="ADAL" clId="{25C97D6E-73B0-4140-96CD-2BA9D853D87A}" dt="2024-09-30T17:43:19.057" v="33779" actId="2711"/>
          <ac:spMkLst>
            <pc:docMk/>
            <pc:sldMk cId="1688088318" sldId="2147470866"/>
            <ac:spMk id="22" creationId="{95234198-6E82-E86E-EFF0-4210686A3FB5}"/>
          </ac:spMkLst>
        </pc:spChg>
        <pc:spChg chg="mod">
          <ac:chgData name="Mathias Vercauteren" userId="fa5be325-c4b1-412f-aabb-20c14464bfb7" providerId="ADAL" clId="{25C97D6E-73B0-4140-96CD-2BA9D853D87A}" dt="2024-09-30T17:43:19.057" v="33779" actId="2711"/>
          <ac:spMkLst>
            <pc:docMk/>
            <pc:sldMk cId="1688088318" sldId="2147470866"/>
            <ac:spMk id="23" creationId="{6BDAD869-63BC-1928-0B1F-1E3E54029233}"/>
          </ac:spMkLst>
        </pc:spChg>
        <pc:spChg chg="mod">
          <ac:chgData name="Mathias Vercauteren" userId="fa5be325-c4b1-412f-aabb-20c14464bfb7" providerId="ADAL" clId="{25C97D6E-73B0-4140-96CD-2BA9D853D87A}" dt="2024-09-30T17:43:19.057" v="33779" actId="2711"/>
          <ac:spMkLst>
            <pc:docMk/>
            <pc:sldMk cId="1688088318" sldId="2147470866"/>
            <ac:spMk id="25" creationId="{64AB9B25-AE84-9E84-509F-59135573E02B}"/>
          </ac:spMkLst>
        </pc:spChg>
        <pc:spChg chg="mod">
          <ac:chgData name="Mathias Vercauteren" userId="fa5be325-c4b1-412f-aabb-20c14464bfb7" providerId="ADAL" clId="{25C97D6E-73B0-4140-96CD-2BA9D853D87A}" dt="2024-09-30T17:43:47.374" v="33788" actId="571"/>
          <ac:spMkLst>
            <pc:docMk/>
            <pc:sldMk cId="1688088318" sldId="2147470866"/>
            <ac:spMk id="28" creationId="{0A84FDD6-E1A5-79B8-589E-76D9E02D6B11}"/>
          </ac:spMkLst>
        </pc:spChg>
        <pc:grpChg chg="add mod">
          <ac:chgData name="Mathias Vercauteren" userId="fa5be325-c4b1-412f-aabb-20c14464bfb7" providerId="ADAL" clId="{25C97D6E-73B0-4140-96CD-2BA9D853D87A}" dt="2024-09-30T17:43:42.673" v="33787" actId="1076"/>
          <ac:grpSpMkLst>
            <pc:docMk/>
            <pc:sldMk cId="1688088318" sldId="2147470866"/>
            <ac:grpSpMk id="24" creationId="{BC2C0FBE-058A-E8AA-73DD-F8133C4B6FAB}"/>
          </ac:grpSpMkLst>
        </pc:grpChg>
        <pc:grpChg chg="add mod">
          <ac:chgData name="Mathias Vercauteren" userId="fa5be325-c4b1-412f-aabb-20c14464bfb7" providerId="ADAL" clId="{25C97D6E-73B0-4140-96CD-2BA9D853D87A}" dt="2024-09-30T17:43:47.374" v="33788" actId="571"/>
          <ac:grpSpMkLst>
            <pc:docMk/>
            <pc:sldMk cId="1688088318" sldId="2147470866"/>
            <ac:grpSpMk id="27" creationId="{26FB8280-7454-15BD-C79B-B7089DAF02F1}"/>
          </ac:grpSpMkLst>
        </pc:grpChg>
        <pc:picChg chg="mod">
          <ac:chgData name="Mathias Vercauteren" userId="fa5be325-c4b1-412f-aabb-20c14464bfb7" providerId="ADAL" clId="{25C97D6E-73B0-4140-96CD-2BA9D853D87A}" dt="2024-09-30T17:43:03.163" v="33776"/>
          <ac:picMkLst>
            <pc:docMk/>
            <pc:sldMk cId="1688088318" sldId="2147470866"/>
            <ac:picMk id="26" creationId="{976178F7-48C4-05F4-DBE0-276C8757720B}"/>
          </ac:picMkLst>
        </pc:picChg>
        <pc:picChg chg="mod">
          <ac:chgData name="Mathias Vercauteren" userId="fa5be325-c4b1-412f-aabb-20c14464bfb7" providerId="ADAL" clId="{25C97D6E-73B0-4140-96CD-2BA9D853D87A}" dt="2024-09-30T17:43:47.374" v="33788" actId="571"/>
          <ac:picMkLst>
            <pc:docMk/>
            <pc:sldMk cId="1688088318" sldId="2147470866"/>
            <ac:picMk id="29" creationId="{AFC6B403-FF73-8BD0-4305-7CED3F78EC9F}"/>
          </ac:picMkLst>
        </pc:picChg>
      </pc:sldChg>
      <pc:sldChg chg="modSp add mod modTransition">
        <pc:chgData name="Mathias Vercauteren" userId="fa5be325-c4b1-412f-aabb-20c14464bfb7" providerId="ADAL" clId="{25C97D6E-73B0-4140-96CD-2BA9D853D87A}" dt="2024-10-02T17:13:14.143" v="41813"/>
        <pc:sldMkLst>
          <pc:docMk/>
          <pc:sldMk cId="2464990955" sldId="2147470867"/>
        </pc:sldMkLst>
        <pc:spChg chg="mod">
          <ac:chgData name="Mathias Vercauteren" userId="fa5be325-c4b1-412f-aabb-20c14464bfb7" providerId="ADAL" clId="{25C97D6E-73B0-4140-96CD-2BA9D853D87A}" dt="2024-10-01T09:40:50.668" v="33795" actId="207"/>
          <ac:spMkLst>
            <pc:docMk/>
            <pc:sldMk cId="2464990955" sldId="2147470867"/>
            <ac:spMk id="13" creationId="{51325468-819C-68B6-C716-186F2C1FB0E7}"/>
          </ac:spMkLst>
        </pc:spChg>
        <pc:spChg chg="mod">
          <ac:chgData name="Mathias Vercauteren" userId="fa5be325-c4b1-412f-aabb-20c14464bfb7" providerId="ADAL" clId="{25C97D6E-73B0-4140-96CD-2BA9D853D87A}" dt="2024-10-01T09:40:46.848" v="33794" actId="207"/>
          <ac:spMkLst>
            <pc:docMk/>
            <pc:sldMk cId="2464990955" sldId="2147470867"/>
            <ac:spMk id="14" creationId="{05E694FF-F10B-97B9-6314-04359950B0E4}"/>
          </ac:spMkLst>
        </pc:spChg>
        <pc:spChg chg="mod">
          <ac:chgData name="Mathias Vercauteren" userId="fa5be325-c4b1-412f-aabb-20c14464bfb7" providerId="ADAL" clId="{25C97D6E-73B0-4140-96CD-2BA9D853D87A}" dt="2024-10-01T09:46:05.112" v="33852" actId="20577"/>
          <ac:spMkLst>
            <pc:docMk/>
            <pc:sldMk cId="2464990955" sldId="2147470867"/>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566085075" sldId="2147470868"/>
        </pc:sldMkLst>
        <pc:spChg chg="mod">
          <ac:chgData name="Mathias Vercauteren" userId="fa5be325-c4b1-412f-aabb-20c14464bfb7" providerId="ADAL" clId="{25C97D6E-73B0-4140-96CD-2BA9D853D87A}" dt="2024-10-01T09:40:55.828" v="33805" actId="20577"/>
          <ac:spMkLst>
            <pc:docMk/>
            <pc:sldMk cId="566085075" sldId="2147470868"/>
            <ac:spMk id="2" creationId="{C8A5EBF4-6C0B-E82E-DCF7-55720A2C10FD}"/>
          </ac:spMkLst>
        </pc:spChg>
        <pc:spChg chg="mod">
          <ac:chgData name="Mathias Vercauteren" userId="fa5be325-c4b1-412f-aabb-20c14464bfb7" providerId="ADAL" clId="{25C97D6E-73B0-4140-96CD-2BA9D853D87A}" dt="2024-10-01T09:40:58.308" v="33807" actId="20577"/>
          <ac:spMkLst>
            <pc:docMk/>
            <pc:sldMk cId="566085075" sldId="2147470868"/>
            <ac:spMk id="3" creationId="{2C780633-A572-3BD2-CECD-F71BC5FF8723}"/>
          </ac:spMkLst>
        </pc:spChg>
        <pc:spChg chg="mod">
          <ac:chgData name="Mathias Vercauteren" userId="fa5be325-c4b1-412f-aabb-20c14464bfb7" providerId="ADAL" clId="{25C97D6E-73B0-4140-96CD-2BA9D853D87A}" dt="2024-10-01T09:46:36.213" v="33867" actId="20577"/>
          <ac:spMkLst>
            <pc:docMk/>
            <pc:sldMk cId="566085075" sldId="2147470868"/>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774271463" sldId="2147470869"/>
        </pc:sldMkLst>
        <pc:spChg chg="mod">
          <ac:chgData name="Mathias Vercauteren" userId="fa5be325-c4b1-412f-aabb-20c14464bfb7" providerId="ADAL" clId="{25C97D6E-73B0-4140-96CD-2BA9D853D87A}" dt="2024-10-01T09:46:13.939" v="33854" actId="207"/>
          <ac:spMkLst>
            <pc:docMk/>
            <pc:sldMk cId="1774271463" sldId="2147470869"/>
            <ac:spMk id="11" creationId="{AB62074C-1E74-9D61-2D01-3F0C7BBFE769}"/>
          </ac:spMkLst>
        </pc:spChg>
        <pc:spChg chg="mod">
          <ac:chgData name="Mathias Vercauteren" userId="fa5be325-c4b1-412f-aabb-20c14464bfb7" providerId="ADAL" clId="{25C97D6E-73B0-4140-96CD-2BA9D853D87A}" dt="2024-10-01T09:46:24.919" v="33859" actId="207"/>
          <ac:spMkLst>
            <pc:docMk/>
            <pc:sldMk cId="1774271463" sldId="2147470869"/>
            <ac:spMk id="12" creationId="{83E212AC-47E9-57F0-A32C-37D92E9281D8}"/>
          </ac:spMkLst>
        </pc:spChg>
        <pc:spChg chg="del">
          <ac:chgData name="Mathias Vercauteren" userId="fa5be325-c4b1-412f-aabb-20c14464bfb7" providerId="ADAL" clId="{25C97D6E-73B0-4140-96CD-2BA9D853D87A}" dt="2024-10-01T09:46:45.359" v="33868" actId="478"/>
          <ac:spMkLst>
            <pc:docMk/>
            <pc:sldMk cId="1774271463" sldId="2147470869"/>
            <ac:spMk id="17" creationId="{E27B0E0A-F484-A83A-F9A3-897DE37D0DE1}"/>
          </ac:spMkLst>
        </pc:spChg>
        <pc:spChg chg="add mod">
          <ac:chgData name="Mathias Vercauteren" userId="fa5be325-c4b1-412f-aabb-20c14464bfb7" providerId="ADAL" clId="{25C97D6E-73B0-4140-96CD-2BA9D853D87A}" dt="2024-10-01T09:48:46.569" v="33920" actId="1076"/>
          <ac:spMkLst>
            <pc:docMk/>
            <pc:sldMk cId="1774271463" sldId="2147470869"/>
            <ac:spMk id="20" creationId="{A39A8B16-D3B6-9262-35AC-9AB0EC38F0C7}"/>
          </ac:spMkLst>
        </pc:spChg>
        <pc:spChg chg="add mod">
          <ac:chgData name="Mathias Vercauteren" userId="fa5be325-c4b1-412f-aabb-20c14464bfb7" providerId="ADAL" clId="{25C97D6E-73B0-4140-96CD-2BA9D853D87A}" dt="2024-10-01T10:09:41.510" v="34319" actId="1076"/>
          <ac:spMkLst>
            <pc:docMk/>
            <pc:sldMk cId="1774271463" sldId="2147470869"/>
            <ac:spMk id="22" creationId="{F1A2D47F-9E37-0711-7838-C9BF47AC22D6}"/>
          </ac:spMkLst>
        </pc:spChg>
        <pc:spChg chg="mod">
          <ac:chgData name="Mathias Vercauteren" userId="fa5be325-c4b1-412f-aabb-20c14464bfb7" providerId="ADAL" clId="{25C97D6E-73B0-4140-96CD-2BA9D853D87A}" dt="2024-10-01T10:09:39.930" v="34318"/>
          <ac:spMkLst>
            <pc:docMk/>
            <pc:sldMk cId="1774271463" sldId="2147470869"/>
            <ac:spMk id="24" creationId="{7DF4E4B8-C11F-C503-AA57-4E4CCC9E3F41}"/>
          </ac:spMkLst>
        </pc:spChg>
        <pc:spChg chg="add mod">
          <ac:chgData name="Mathias Vercauteren" userId="fa5be325-c4b1-412f-aabb-20c14464bfb7" providerId="ADAL" clId="{25C97D6E-73B0-4140-96CD-2BA9D853D87A}" dt="2024-10-01T10:09:46.616" v="34321" actId="1076"/>
          <ac:spMkLst>
            <pc:docMk/>
            <pc:sldMk cId="1774271463" sldId="2147470869"/>
            <ac:spMk id="26" creationId="{06A4DB1E-69D8-CD2C-EB00-76AE21761220}"/>
          </ac:spMkLst>
        </pc:spChg>
        <pc:spChg chg="mod">
          <ac:chgData name="Mathias Vercauteren" userId="fa5be325-c4b1-412f-aabb-20c14464bfb7" providerId="ADAL" clId="{25C97D6E-73B0-4140-96CD-2BA9D853D87A}" dt="2024-10-01T10:09:48.231" v="34322" actId="571"/>
          <ac:spMkLst>
            <pc:docMk/>
            <pc:sldMk cId="1774271463" sldId="2147470869"/>
            <ac:spMk id="28" creationId="{A1A2B30D-0254-ED9D-DDBB-504D8FFD8E96}"/>
          </ac:spMkLst>
        </pc:spChg>
        <pc:spChg chg="mod">
          <ac:chgData name="Mathias Vercauteren" userId="fa5be325-c4b1-412f-aabb-20c14464bfb7" providerId="ADAL" clId="{25C97D6E-73B0-4140-96CD-2BA9D853D87A}" dt="2024-10-01T10:09:50.345" v="34323" actId="571"/>
          <ac:spMkLst>
            <pc:docMk/>
            <pc:sldMk cId="1774271463" sldId="2147470869"/>
            <ac:spMk id="31" creationId="{D17DADEE-CD3C-7F00-E186-F08120662607}"/>
          </ac:spMkLst>
        </pc:spChg>
        <pc:grpChg chg="add mod">
          <ac:chgData name="Mathias Vercauteren" userId="fa5be325-c4b1-412f-aabb-20c14464bfb7" providerId="ADAL" clId="{25C97D6E-73B0-4140-96CD-2BA9D853D87A}" dt="2024-10-01T10:09:41.510" v="34319" actId="1076"/>
          <ac:grpSpMkLst>
            <pc:docMk/>
            <pc:sldMk cId="1774271463" sldId="2147470869"/>
            <ac:grpSpMk id="23" creationId="{19A07CF0-2A2E-1F8B-752D-CCD10AF91073}"/>
          </ac:grpSpMkLst>
        </pc:grpChg>
        <pc:grpChg chg="add mod">
          <ac:chgData name="Mathias Vercauteren" userId="fa5be325-c4b1-412f-aabb-20c14464bfb7" providerId="ADAL" clId="{25C97D6E-73B0-4140-96CD-2BA9D853D87A}" dt="2024-10-01T10:09:48.231" v="34322" actId="571"/>
          <ac:grpSpMkLst>
            <pc:docMk/>
            <pc:sldMk cId="1774271463" sldId="2147470869"/>
            <ac:grpSpMk id="27" creationId="{90CC6FC0-4DC7-159B-6ED4-192742DD789C}"/>
          </ac:grpSpMkLst>
        </pc:grpChg>
        <pc:grpChg chg="add mod">
          <ac:chgData name="Mathias Vercauteren" userId="fa5be325-c4b1-412f-aabb-20c14464bfb7" providerId="ADAL" clId="{25C97D6E-73B0-4140-96CD-2BA9D853D87A}" dt="2024-10-01T10:09:50.345" v="34323" actId="571"/>
          <ac:grpSpMkLst>
            <pc:docMk/>
            <pc:sldMk cId="1774271463" sldId="2147470869"/>
            <ac:grpSpMk id="30" creationId="{11B0FD03-F020-7600-F8A1-78E063145863}"/>
          </ac:grpSpMkLst>
        </pc:grpChg>
        <pc:picChg chg="add mod">
          <ac:chgData name="Mathias Vercauteren" userId="fa5be325-c4b1-412f-aabb-20c14464bfb7" providerId="ADAL" clId="{25C97D6E-73B0-4140-96CD-2BA9D853D87A}" dt="2024-10-01T09:47:28.602" v="33882" actId="1076"/>
          <ac:picMkLst>
            <pc:docMk/>
            <pc:sldMk cId="1774271463" sldId="2147470869"/>
            <ac:picMk id="13" creationId="{4B6FAE75-DE9E-8736-B3DE-97E3763610AE}"/>
          </ac:picMkLst>
        </pc:picChg>
        <pc:picChg chg="add mod">
          <ac:chgData name="Mathias Vercauteren" userId="fa5be325-c4b1-412f-aabb-20c14464bfb7" providerId="ADAL" clId="{25C97D6E-73B0-4140-96CD-2BA9D853D87A}" dt="2024-10-01T09:47:29.299" v="33883" actId="1076"/>
          <ac:picMkLst>
            <pc:docMk/>
            <pc:sldMk cId="1774271463" sldId="2147470869"/>
            <ac:picMk id="14" creationId="{1728B346-BC8D-C0D9-676A-A2181CB343A4}"/>
          </ac:picMkLst>
        </pc:picChg>
        <pc:picChg chg="add mod">
          <ac:chgData name="Mathias Vercauteren" userId="fa5be325-c4b1-412f-aabb-20c14464bfb7" providerId="ADAL" clId="{25C97D6E-73B0-4140-96CD-2BA9D853D87A}" dt="2024-10-01T09:46:53.951" v="33873" actId="1076"/>
          <ac:picMkLst>
            <pc:docMk/>
            <pc:sldMk cId="1774271463" sldId="2147470869"/>
            <ac:picMk id="15" creationId="{03740E35-B50D-B2EC-C6A7-8A9EE62C4810}"/>
          </ac:picMkLst>
        </pc:picChg>
        <pc:picChg chg="add mod">
          <ac:chgData name="Mathias Vercauteren" userId="fa5be325-c4b1-412f-aabb-20c14464bfb7" providerId="ADAL" clId="{25C97D6E-73B0-4140-96CD-2BA9D853D87A}" dt="2024-10-01T09:47:27.689" v="33881" actId="1076"/>
          <ac:picMkLst>
            <pc:docMk/>
            <pc:sldMk cId="1774271463" sldId="2147470869"/>
            <ac:picMk id="16" creationId="{959496FC-E307-C47D-9568-56E4E89039A1}"/>
          </ac:picMkLst>
        </pc:picChg>
        <pc:picChg chg="add mod">
          <ac:chgData name="Mathias Vercauteren" userId="fa5be325-c4b1-412f-aabb-20c14464bfb7" providerId="ADAL" clId="{25C97D6E-73B0-4140-96CD-2BA9D853D87A}" dt="2024-10-01T09:47:59.269" v="33889" actId="1076"/>
          <ac:picMkLst>
            <pc:docMk/>
            <pc:sldMk cId="1774271463" sldId="2147470869"/>
            <ac:picMk id="21" creationId="{F1E7F8B6-DA1D-9B09-A8B2-F0C07EBC17CC}"/>
          </ac:picMkLst>
        </pc:picChg>
        <pc:picChg chg="mod">
          <ac:chgData name="Mathias Vercauteren" userId="fa5be325-c4b1-412f-aabb-20c14464bfb7" providerId="ADAL" clId="{25C97D6E-73B0-4140-96CD-2BA9D853D87A}" dt="2024-10-01T10:09:39.930" v="34318"/>
          <ac:picMkLst>
            <pc:docMk/>
            <pc:sldMk cId="1774271463" sldId="2147470869"/>
            <ac:picMk id="25" creationId="{1C365446-117F-AD9D-A156-3E1D283B8DF0}"/>
          </ac:picMkLst>
        </pc:picChg>
        <pc:picChg chg="mod">
          <ac:chgData name="Mathias Vercauteren" userId="fa5be325-c4b1-412f-aabb-20c14464bfb7" providerId="ADAL" clId="{25C97D6E-73B0-4140-96CD-2BA9D853D87A}" dt="2024-10-01T10:09:48.231" v="34322" actId="571"/>
          <ac:picMkLst>
            <pc:docMk/>
            <pc:sldMk cId="1774271463" sldId="2147470869"/>
            <ac:picMk id="29" creationId="{1198B573-3302-7562-1A67-FD1A58408F44}"/>
          </ac:picMkLst>
        </pc:picChg>
        <pc:picChg chg="mod">
          <ac:chgData name="Mathias Vercauteren" userId="fa5be325-c4b1-412f-aabb-20c14464bfb7" providerId="ADAL" clId="{25C97D6E-73B0-4140-96CD-2BA9D853D87A}" dt="2024-10-01T10:09:50.345" v="34323" actId="571"/>
          <ac:picMkLst>
            <pc:docMk/>
            <pc:sldMk cId="1774271463" sldId="2147470869"/>
            <ac:picMk id="32" creationId="{18308593-7680-342C-85E8-8F17EF7495BF}"/>
          </ac:picMkLst>
        </pc:picChg>
      </pc:sldChg>
      <pc:sldChg chg="modSp add mod modTransition">
        <pc:chgData name="Mathias Vercauteren" userId="fa5be325-c4b1-412f-aabb-20c14464bfb7" providerId="ADAL" clId="{25C97D6E-73B0-4140-96CD-2BA9D853D87A}" dt="2024-10-02T17:13:14.143" v="41813"/>
        <pc:sldMkLst>
          <pc:docMk/>
          <pc:sldMk cId="375106614" sldId="2147470870"/>
        </pc:sldMkLst>
        <pc:spChg chg="mod">
          <ac:chgData name="Mathias Vercauteren" userId="fa5be325-c4b1-412f-aabb-20c14464bfb7" providerId="ADAL" clId="{25C97D6E-73B0-4140-96CD-2BA9D853D87A}" dt="2024-10-01T09:49:54.239" v="33940" actId="207"/>
          <ac:spMkLst>
            <pc:docMk/>
            <pc:sldMk cId="375106614" sldId="2147470870"/>
            <ac:spMk id="17" creationId="{E27B0E0A-F484-A83A-F9A3-897DE37D0DE1}"/>
          </ac:spMkLst>
        </pc:spChg>
        <pc:spChg chg="mod">
          <ac:chgData name="Mathias Vercauteren" userId="fa5be325-c4b1-412f-aabb-20c14464bfb7" providerId="ADAL" clId="{25C97D6E-73B0-4140-96CD-2BA9D853D87A}" dt="2024-10-01T09:46:22.829" v="33858" actId="207"/>
          <ac:spMkLst>
            <pc:docMk/>
            <pc:sldMk cId="375106614" sldId="2147470870"/>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740631447" sldId="2147470871"/>
        </pc:sldMkLst>
        <pc:spChg chg="add mod">
          <ac:chgData name="Mathias Vercauteren" userId="fa5be325-c4b1-412f-aabb-20c14464bfb7" providerId="ADAL" clId="{25C97D6E-73B0-4140-96CD-2BA9D853D87A}" dt="2024-10-01T09:58:39.151" v="34076" actId="20577"/>
          <ac:spMkLst>
            <pc:docMk/>
            <pc:sldMk cId="3740631447" sldId="2147470871"/>
            <ac:spMk id="13" creationId="{47950813-1D4B-C821-5B01-F762B923136F}"/>
          </ac:spMkLst>
        </pc:spChg>
        <pc:spChg chg="add mod">
          <ac:chgData name="Mathias Vercauteren" userId="fa5be325-c4b1-412f-aabb-20c14464bfb7" providerId="ADAL" clId="{25C97D6E-73B0-4140-96CD-2BA9D853D87A}" dt="2024-10-01T09:56:51.862" v="33971" actId="20577"/>
          <ac:spMkLst>
            <pc:docMk/>
            <pc:sldMk cId="3740631447" sldId="2147470871"/>
            <ac:spMk id="14" creationId="{102A2795-93CA-4317-5F3A-DB7E0E5F2618}"/>
          </ac:spMkLst>
        </pc:spChg>
        <pc:spChg chg="add mod">
          <ac:chgData name="Mathias Vercauteren" userId="fa5be325-c4b1-412f-aabb-20c14464bfb7" providerId="ADAL" clId="{25C97D6E-73B0-4140-96CD-2BA9D853D87A}" dt="2024-10-01T09:59:02.201" v="34081" actId="1076"/>
          <ac:spMkLst>
            <pc:docMk/>
            <pc:sldMk cId="3740631447" sldId="2147470871"/>
            <ac:spMk id="15" creationId="{6E96EDF8-4B03-A92A-DDEF-D3A37F8EAF4E}"/>
          </ac:spMkLst>
        </pc:spChg>
        <pc:spChg chg="add mod">
          <ac:chgData name="Mathias Vercauteren" userId="fa5be325-c4b1-412f-aabb-20c14464bfb7" providerId="ADAL" clId="{25C97D6E-73B0-4140-96CD-2BA9D853D87A}" dt="2024-10-01T09:59:02.201" v="34081" actId="1076"/>
          <ac:spMkLst>
            <pc:docMk/>
            <pc:sldMk cId="3740631447" sldId="2147470871"/>
            <ac:spMk id="16" creationId="{807FEB9B-D52A-F383-4C69-5AA648FE4325}"/>
          </ac:spMkLst>
        </pc:spChg>
        <pc:spChg chg="del">
          <ac:chgData name="Mathias Vercauteren" userId="fa5be325-c4b1-412f-aabb-20c14464bfb7" providerId="ADAL" clId="{25C97D6E-73B0-4140-96CD-2BA9D853D87A}" dt="2024-10-01T09:50:36.659" v="33941" actId="478"/>
          <ac:spMkLst>
            <pc:docMk/>
            <pc:sldMk cId="3740631447" sldId="2147470871"/>
            <ac:spMk id="17" creationId="{E27B0E0A-F484-A83A-F9A3-897DE37D0DE1}"/>
          </ac:spMkLst>
        </pc:spChg>
        <pc:spChg chg="mod">
          <ac:chgData name="Mathias Vercauteren" userId="fa5be325-c4b1-412f-aabb-20c14464bfb7" providerId="ADAL" clId="{25C97D6E-73B0-4140-96CD-2BA9D853D87A}" dt="2024-10-01T09:46:20.379" v="33857" actId="207"/>
          <ac:spMkLst>
            <pc:docMk/>
            <pc:sldMk cId="3740631447" sldId="2147470871"/>
            <ac:spMk id="19" creationId="{2F91A056-A17A-2799-101A-9A3A706300CC}"/>
          </ac:spMkLst>
        </pc:spChg>
        <pc:spChg chg="add mod">
          <ac:chgData name="Mathias Vercauteren" userId="fa5be325-c4b1-412f-aabb-20c14464bfb7" providerId="ADAL" clId="{25C97D6E-73B0-4140-96CD-2BA9D853D87A}" dt="2024-10-01T09:59:02.201" v="34081" actId="1076"/>
          <ac:spMkLst>
            <pc:docMk/>
            <pc:sldMk cId="3740631447" sldId="2147470871"/>
            <ac:spMk id="20" creationId="{4917A4FB-3999-B5E3-3912-6B83E41C3A52}"/>
          </ac:spMkLst>
        </pc:spChg>
        <pc:spChg chg="add mod">
          <ac:chgData name="Mathias Vercauteren" userId="fa5be325-c4b1-412f-aabb-20c14464bfb7" providerId="ADAL" clId="{25C97D6E-73B0-4140-96CD-2BA9D853D87A}" dt="2024-10-01T09:59:02.201" v="34081" actId="1076"/>
          <ac:spMkLst>
            <pc:docMk/>
            <pc:sldMk cId="3740631447" sldId="2147470871"/>
            <ac:spMk id="21" creationId="{DC480C55-ED10-BFF7-E964-9AB1D336C7B0}"/>
          </ac:spMkLst>
        </pc:spChg>
        <pc:spChg chg="add mod">
          <ac:chgData name="Mathias Vercauteren" userId="fa5be325-c4b1-412f-aabb-20c14464bfb7" providerId="ADAL" clId="{25C97D6E-73B0-4140-96CD-2BA9D853D87A}" dt="2024-10-01T09:59:02.201" v="34081" actId="1076"/>
          <ac:spMkLst>
            <pc:docMk/>
            <pc:sldMk cId="3740631447" sldId="2147470871"/>
            <ac:spMk id="22" creationId="{93B20DF1-6DD2-5B09-B203-DB39D0B1786E}"/>
          </ac:spMkLst>
        </pc:spChg>
        <pc:spChg chg="add mod">
          <ac:chgData name="Mathias Vercauteren" userId="fa5be325-c4b1-412f-aabb-20c14464bfb7" providerId="ADAL" clId="{25C97D6E-73B0-4140-96CD-2BA9D853D87A}" dt="2024-10-01T09:59:02.201" v="34081" actId="1076"/>
          <ac:spMkLst>
            <pc:docMk/>
            <pc:sldMk cId="3740631447" sldId="2147470871"/>
            <ac:spMk id="23" creationId="{E8CF4C4C-C356-1F74-6EB1-B233CD30E8B4}"/>
          </ac:spMkLst>
        </pc:spChg>
        <pc:spChg chg="add mod">
          <ac:chgData name="Mathias Vercauteren" userId="fa5be325-c4b1-412f-aabb-20c14464bfb7" providerId="ADAL" clId="{25C97D6E-73B0-4140-96CD-2BA9D853D87A}" dt="2024-10-01T09:59:02.201" v="34081" actId="1076"/>
          <ac:spMkLst>
            <pc:docMk/>
            <pc:sldMk cId="3740631447" sldId="2147470871"/>
            <ac:spMk id="24" creationId="{8E32B5F2-248A-CCE7-6730-E8648C65F624}"/>
          </ac:spMkLst>
        </pc:spChg>
        <pc:spChg chg="add mod">
          <ac:chgData name="Mathias Vercauteren" userId="fa5be325-c4b1-412f-aabb-20c14464bfb7" providerId="ADAL" clId="{25C97D6E-73B0-4140-96CD-2BA9D853D87A}" dt="2024-10-01T09:59:02.201" v="34081" actId="1076"/>
          <ac:spMkLst>
            <pc:docMk/>
            <pc:sldMk cId="3740631447" sldId="2147470871"/>
            <ac:spMk id="25" creationId="{CAB83D9B-82CD-233A-26B2-D4AFCDF143A2}"/>
          </ac:spMkLst>
        </pc:spChg>
        <pc:spChg chg="add mod">
          <ac:chgData name="Mathias Vercauteren" userId="fa5be325-c4b1-412f-aabb-20c14464bfb7" providerId="ADAL" clId="{25C97D6E-73B0-4140-96CD-2BA9D853D87A}" dt="2024-10-01T09:59:02.201" v="34081" actId="1076"/>
          <ac:spMkLst>
            <pc:docMk/>
            <pc:sldMk cId="3740631447" sldId="2147470871"/>
            <ac:spMk id="26" creationId="{72AFD518-EBAF-9B0C-35B2-C8CEA2B99213}"/>
          </ac:spMkLst>
        </pc:spChg>
        <pc:spChg chg="add mod">
          <ac:chgData name="Mathias Vercauteren" userId="fa5be325-c4b1-412f-aabb-20c14464bfb7" providerId="ADAL" clId="{25C97D6E-73B0-4140-96CD-2BA9D853D87A}" dt="2024-10-01T09:59:02.201" v="34081" actId="1076"/>
          <ac:spMkLst>
            <pc:docMk/>
            <pc:sldMk cId="3740631447" sldId="2147470871"/>
            <ac:spMk id="27" creationId="{8237E0A8-DFC3-9CCD-81D7-D0FF9398A80C}"/>
          </ac:spMkLst>
        </pc:spChg>
      </pc:sldChg>
      <pc:sldChg chg="addSp delSp modSp add mod modTransition delAnim modAnim">
        <pc:chgData name="Mathias Vercauteren" userId="fa5be325-c4b1-412f-aabb-20c14464bfb7" providerId="ADAL" clId="{25C97D6E-73B0-4140-96CD-2BA9D853D87A}" dt="2024-10-02T17:13:14.143" v="41813"/>
        <pc:sldMkLst>
          <pc:docMk/>
          <pc:sldMk cId="2893089896" sldId="2147470872"/>
        </pc:sldMkLst>
        <pc:spChg chg="add del">
          <ac:chgData name="Mathias Vercauteren" userId="fa5be325-c4b1-412f-aabb-20c14464bfb7" providerId="ADAL" clId="{25C97D6E-73B0-4140-96CD-2BA9D853D87A}" dt="2024-10-01T10:00:45.740" v="34099" actId="478"/>
          <ac:spMkLst>
            <pc:docMk/>
            <pc:sldMk cId="2893089896" sldId="2147470872"/>
            <ac:spMk id="2" creationId="{C8A5EBF4-6C0B-E82E-DCF7-55720A2C10FD}"/>
          </ac:spMkLst>
        </pc:spChg>
        <pc:spChg chg="mod">
          <ac:chgData name="Mathias Vercauteren" userId="fa5be325-c4b1-412f-aabb-20c14464bfb7" providerId="ADAL" clId="{25C97D6E-73B0-4140-96CD-2BA9D853D87A}" dt="2024-10-01T10:02:03.232" v="34173" actId="14100"/>
          <ac:spMkLst>
            <pc:docMk/>
            <pc:sldMk cId="2893089896" sldId="2147470872"/>
            <ac:spMk id="13" creationId="{47950813-1D4B-C821-5B01-F762B923136F}"/>
          </ac:spMkLst>
        </pc:spChg>
        <pc:spChg chg="mod">
          <ac:chgData name="Mathias Vercauteren" userId="fa5be325-c4b1-412f-aabb-20c14464bfb7" providerId="ADAL" clId="{25C97D6E-73B0-4140-96CD-2BA9D853D87A}" dt="2024-10-01T09:59:43.910" v="34089" actId="14100"/>
          <ac:spMkLst>
            <pc:docMk/>
            <pc:sldMk cId="2893089896" sldId="2147470872"/>
            <ac:spMk id="14" creationId="{102A2795-93CA-4317-5F3A-DB7E0E5F2618}"/>
          </ac:spMkLst>
        </pc:spChg>
        <pc:spChg chg="add mod">
          <ac:chgData name="Mathias Vercauteren" userId="fa5be325-c4b1-412f-aabb-20c14464bfb7" providerId="ADAL" clId="{25C97D6E-73B0-4140-96CD-2BA9D853D87A}" dt="2024-10-01T10:00:10.695" v="34090"/>
          <ac:spMkLst>
            <pc:docMk/>
            <pc:sldMk cId="2893089896" sldId="2147470872"/>
            <ac:spMk id="17" creationId="{BACF2A8D-1E67-478D-DCAC-56032F162F79}"/>
          </ac:spMkLst>
        </pc:spChg>
        <pc:spChg chg="add mod">
          <ac:chgData name="Mathias Vercauteren" userId="fa5be325-c4b1-412f-aabb-20c14464bfb7" providerId="ADAL" clId="{25C97D6E-73B0-4140-96CD-2BA9D853D87A}" dt="2024-10-01T10:00:10.695" v="34090"/>
          <ac:spMkLst>
            <pc:docMk/>
            <pc:sldMk cId="2893089896" sldId="2147470872"/>
            <ac:spMk id="28" creationId="{D8D09E31-BB35-5D90-A723-0ABE552CA5AD}"/>
          </ac:spMkLst>
        </pc:spChg>
        <pc:spChg chg="add mod">
          <ac:chgData name="Mathias Vercauteren" userId="fa5be325-c4b1-412f-aabb-20c14464bfb7" providerId="ADAL" clId="{25C97D6E-73B0-4140-96CD-2BA9D853D87A}" dt="2024-10-01T10:00:10.695" v="34090"/>
          <ac:spMkLst>
            <pc:docMk/>
            <pc:sldMk cId="2893089896" sldId="2147470872"/>
            <ac:spMk id="29" creationId="{E77083B9-5A50-51E2-7F64-84DE48B25520}"/>
          </ac:spMkLst>
        </pc:spChg>
        <pc:spChg chg="add mod">
          <ac:chgData name="Mathias Vercauteren" userId="fa5be325-c4b1-412f-aabb-20c14464bfb7" providerId="ADAL" clId="{25C97D6E-73B0-4140-96CD-2BA9D853D87A}" dt="2024-10-01T10:00:10.695" v="34090"/>
          <ac:spMkLst>
            <pc:docMk/>
            <pc:sldMk cId="2893089896" sldId="2147470872"/>
            <ac:spMk id="30" creationId="{B0A0C2C6-22FF-7448-7319-98A1620416AE}"/>
          </ac:spMkLst>
        </pc:spChg>
        <pc:spChg chg="add mod">
          <ac:chgData name="Mathias Vercauteren" userId="fa5be325-c4b1-412f-aabb-20c14464bfb7" providerId="ADAL" clId="{25C97D6E-73B0-4140-96CD-2BA9D853D87A}" dt="2024-10-01T10:00:10.695" v="34090"/>
          <ac:spMkLst>
            <pc:docMk/>
            <pc:sldMk cId="2893089896" sldId="2147470872"/>
            <ac:spMk id="31" creationId="{E4D8B7A6-046B-FD24-1049-3E797CFADCCC}"/>
          </ac:spMkLst>
        </pc:spChg>
        <pc:spChg chg="add mod">
          <ac:chgData name="Mathias Vercauteren" userId="fa5be325-c4b1-412f-aabb-20c14464bfb7" providerId="ADAL" clId="{25C97D6E-73B0-4140-96CD-2BA9D853D87A}" dt="2024-10-01T10:00:10.695" v="34090"/>
          <ac:spMkLst>
            <pc:docMk/>
            <pc:sldMk cId="2893089896" sldId="2147470872"/>
            <ac:spMk id="32" creationId="{DACADDF7-C03F-1713-357A-B7192FDDE55A}"/>
          </ac:spMkLst>
        </pc:spChg>
        <pc:spChg chg="add del mod">
          <ac:chgData name="Mathias Vercauteren" userId="fa5be325-c4b1-412f-aabb-20c14464bfb7" providerId="ADAL" clId="{25C97D6E-73B0-4140-96CD-2BA9D853D87A}" dt="2024-10-01T10:00:47.401" v="34100" actId="478"/>
          <ac:spMkLst>
            <pc:docMk/>
            <pc:sldMk cId="2893089896" sldId="2147470872"/>
            <ac:spMk id="33" creationId="{01B6DC93-4AB9-2FE3-59C5-9EDE071A660E}"/>
          </ac:spMkLst>
        </pc:spChg>
        <pc:spChg chg="add del mod">
          <ac:chgData name="Mathias Vercauteren" userId="fa5be325-c4b1-412f-aabb-20c14464bfb7" providerId="ADAL" clId="{25C97D6E-73B0-4140-96CD-2BA9D853D87A}" dt="2024-10-01T10:00:43.760" v="34097" actId="478"/>
          <ac:spMkLst>
            <pc:docMk/>
            <pc:sldMk cId="2893089896" sldId="2147470872"/>
            <ac:spMk id="34" creationId="{EB6A385E-B0A7-4693-8A46-9BA7E3123704}"/>
          </ac:spMkLst>
        </pc:spChg>
        <pc:spChg chg="add del mod">
          <ac:chgData name="Mathias Vercauteren" userId="fa5be325-c4b1-412f-aabb-20c14464bfb7" providerId="ADAL" clId="{25C97D6E-73B0-4140-96CD-2BA9D853D87A}" dt="2024-10-01T10:00:43.760" v="34097" actId="478"/>
          <ac:spMkLst>
            <pc:docMk/>
            <pc:sldMk cId="2893089896" sldId="2147470872"/>
            <ac:spMk id="35" creationId="{CF69D32A-FF73-3CE8-D780-8D34AF1FD7FD}"/>
          </ac:spMkLst>
        </pc:spChg>
        <pc:spChg chg="add mod">
          <ac:chgData name="Mathias Vercauteren" userId="fa5be325-c4b1-412f-aabb-20c14464bfb7" providerId="ADAL" clId="{25C97D6E-73B0-4140-96CD-2BA9D853D87A}" dt="2024-10-01T10:02:06.481" v="34174" actId="1076"/>
          <ac:spMkLst>
            <pc:docMk/>
            <pc:sldMk cId="2893089896" sldId="2147470872"/>
            <ac:spMk id="36" creationId="{6162E7FE-6406-6719-2786-516A179ECA1E}"/>
          </ac:spMkLst>
        </pc:spChg>
        <pc:spChg chg="add del mod">
          <ac:chgData name="Mathias Vercauteren" userId="fa5be325-c4b1-412f-aabb-20c14464bfb7" providerId="ADAL" clId="{25C97D6E-73B0-4140-96CD-2BA9D853D87A}" dt="2024-10-01T10:00:43.760" v="34097" actId="478"/>
          <ac:spMkLst>
            <pc:docMk/>
            <pc:sldMk cId="2893089896" sldId="2147470872"/>
            <ac:spMk id="37" creationId="{B8A57378-90FC-A05B-5A0D-A01E376DA706}"/>
          </ac:spMkLst>
        </pc:spChg>
        <pc:spChg chg="add del mod">
          <ac:chgData name="Mathias Vercauteren" userId="fa5be325-c4b1-412f-aabb-20c14464bfb7" providerId="ADAL" clId="{25C97D6E-73B0-4140-96CD-2BA9D853D87A}" dt="2024-10-01T10:00:43.760" v="34097" actId="478"/>
          <ac:spMkLst>
            <pc:docMk/>
            <pc:sldMk cId="2893089896" sldId="2147470872"/>
            <ac:spMk id="38" creationId="{A191A8D5-CFCF-1B7F-9188-0E101F2792B2}"/>
          </ac:spMkLst>
        </pc:spChg>
        <pc:spChg chg="add del mod">
          <ac:chgData name="Mathias Vercauteren" userId="fa5be325-c4b1-412f-aabb-20c14464bfb7" providerId="ADAL" clId="{25C97D6E-73B0-4140-96CD-2BA9D853D87A}" dt="2024-10-01T10:00:45.740" v="34099" actId="478"/>
          <ac:spMkLst>
            <pc:docMk/>
            <pc:sldMk cId="2893089896" sldId="2147470872"/>
            <ac:spMk id="40" creationId="{06596DB9-C02C-6B1C-DF0D-96A3228C9677}"/>
          </ac:spMkLst>
        </pc:spChg>
        <pc:spChg chg="add mod">
          <ac:chgData name="Mathias Vercauteren" userId="fa5be325-c4b1-412f-aabb-20c14464bfb7" providerId="ADAL" clId="{25C97D6E-73B0-4140-96CD-2BA9D853D87A}" dt="2024-10-01T10:02:12.081" v="34175" actId="571"/>
          <ac:spMkLst>
            <pc:docMk/>
            <pc:sldMk cId="2893089896" sldId="2147470872"/>
            <ac:spMk id="41" creationId="{E28577E9-D404-A35A-57FE-4F30C9F31DAE}"/>
          </ac:spMkLst>
        </pc:spChg>
        <pc:spChg chg="add mod">
          <ac:chgData name="Mathias Vercauteren" userId="fa5be325-c4b1-412f-aabb-20c14464bfb7" providerId="ADAL" clId="{25C97D6E-73B0-4140-96CD-2BA9D853D87A}" dt="2024-10-01T10:02:13.082" v="34176" actId="571"/>
          <ac:spMkLst>
            <pc:docMk/>
            <pc:sldMk cId="2893089896" sldId="2147470872"/>
            <ac:spMk id="42" creationId="{7D3C164E-B5EB-2EDA-A07E-F8F72F8A96C6}"/>
          </ac:spMkLst>
        </pc:spChg>
        <pc:spChg chg="add mod">
          <ac:chgData name="Mathias Vercauteren" userId="fa5be325-c4b1-412f-aabb-20c14464bfb7" providerId="ADAL" clId="{25C97D6E-73B0-4140-96CD-2BA9D853D87A}" dt="2024-10-01T10:02:14.701" v="34177" actId="571"/>
          <ac:spMkLst>
            <pc:docMk/>
            <pc:sldMk cId="2893089896" sldId="2147470872"/>
            <ac:spMk id="43" creationId="{325296EE-2261-4B94-993F-57DB362257F4}"/>
          </ac:spMkLst>
        </pc:spChg>
        <pc:spChg chg="add mod">
          <ac:chgData name="Mathias Vercauteren" userId="fa5be325-c4b1-412f-aabb-20c14464bfb7" providerId="ADAL" clId="{25C97D6E-73B0-4140-96CD-2BA9D853D87A}" dt="2024-10-01T10:02:16.501" v="34178" actId="571"/>
          <ac:spMkLst>
            <pc:docMk/>
            <pc:sldMk cId="2893089896" sldId="2147470872"/>
            <ac:spMk id="44" creationId="{75EDDB03-0129-0DB0-6E6B-B2731AA90BCF}"/>
          </ac:spMkLst>
        </pc:spChg>
        <pc:spChg chg="add mod">
          <ac:chgData name="Mathias Vercauteren" userId="fa5be325-c4b1-412f-aabb-20c14464bfb7" providerId="ADAL" clId="{25C97D6E-73B0-4140-96CD-2BA9D853D87A}" dt="2024-10-01T10:02:18.785" v="34179" actId="571"/>
          <ac:spMkLst>
            <pc:docMk/>
            <pc:sldMk cId="2893089896" sldId="2147470872"/>
            <ac:spMk id="45" creationId="{543CEA3F-C960-804A-B604-158923AD7E45}"/>
          </ac:spMkLst>
        </pc:spChg>
        <pc:spChg chg="add mod">
          <ac:chgData name="Mathias Vercauteren" userId="fa5be325-c4b1-412f-aabb-20c14464bfb7" providerId="ADAL" clId="{25C97D6E-73B0-4140-96CD-2BA9D853D87A}" dt="2024-10-01T10:02:20.051" v="34180" actId="571"/>
          <ac:spMkLst>
            <pc:docMk/>
            <pc:sldMk cId="2893089896" sldId="2147470872"/>
            <ac:spMk id="46" creationId="{0C9FE592-92EA-4621-3C74-87ACFD19673B}"/>
          </ac:spMkLst>
        </pc:spChg>
        <pc:spChg chg="add mod">
          <ac:chgData name="Mathias Vercauteren" userId="fa5be325-c4b1-412f-aabb-20c14464bfb7" providerId="ADAL" clId="{25C97D6E-73B0-4140-96CD-2BA9D853D87A}" dt="2024-10-01T10:02:21.760" v="34181" actId="571"/>
          <ac:spMkLst>
            <pc:docMk/>
            <pc:sldMk cId="2893089896" sldId="2147470872"/>
            <ac:spMk id="47" creationId="{E29923C0-F536-6A08-C4D4-2420ED00292E}"/>
          </ac:spMkLst>
        </pc:spChg>
        <pc:spChg chg="add mod">
          <ac:chgData name="Mathias Vercauteren" userId="fa5be325-c4b1-412f-aabb-20c14464bfb7" providerId="ADAL" clId="{25C97D6E-73B0-4140-96CD-2BA9D853D87A}" dt="2024-10-01T10:02:23.531" v="34182" actId="571"/>
          <ac:spMkLst>
            <pc:docMk/>
            <pc:sldMk cId="2893089896" sldId="2147470872"/>
            <ac:spMk id="48" creationId="{1F649A3A-C397-7851-5A9C-6693587A1C1B}"/>
          </ac:spMkLst>
        </pc:spChg>
      </pc:sldChg>
      <pc:sldChg chg="addSp modSp add mod modTransition modAnim">
        <pc:chgData name="Mathias Vercauteren" userId="fa5be325-c4b1-412f-aabb-20c14464bfb7" providerId="ADAL" clId="{25C97D6E-73B0-4140-96CD-2BA9D853D87A}" dt="2024-10-02T17:13:14.143" v="41813"/>
        <pc:sldMkLst>
          <pc:docMk/>
          <pc:sldMk cId="822246763" sldId="2147470873"/>
        </pc:sldMkLst>
        <pc:spChg chg="mod">
          <ac:chgData name="Mathias Vercauteren" userId="fa5be325-c4b1-412f-aabb-20c14464bfb7" providerId="ADAL" clId="{25C97D6E-73B0-4140-96CD-2BA9D853D87A}" dt="2024-10-01T10:04:42.221" v="34214" actId="207"/>
          <ac:spMkLst>
            <pc:docMk/>
            <pc:sldMk cId="822246763" sldId="2147470873"/>
            <ac:spMk id="13" creationId="{47950813-1D4B-C821-5B01-F762B923136F}"/>
          </ac:spMkLst>
        </pc:spChg>
        <pc:spChg chg="mod">
          <ac:chgData name="Mathias Vercauteren" userId="fa5be325-c4b1-412f-aabb-20c14464bfb7" providerId="ADAL" clId="{25C97D6E-73B0-4140-96CD-2BA9D853D87A}" dt="2024-10-01T10:02:49.530" v="34187"/>
          <ac:spMkLst>
            <pc:docMk/>
            <pc:sldMk cId="822246763" sldId="2147470873"/>
            <ac:spMk id="14" creationId="{102A2795-93CA-4317-5F3A-DB7E0E5F2618}"/>
          </ac:spMkLst>
        </pc:spChg>
        <pc:spChg chg="add mod">
          <ac:chgData name="Mathias Vercauteren" userId="fa5be325-c4b1-412f-aabb-20c14464bfb7" providerId="ADAL" clId="{25C97D6E-73B0-4140-96CD-2BA9D853D87A}" dt="2024-10-01T10:05:02.002" v="34217" actId="1076"/>
          <ac:spMkLst>
            <pc:docMk/>
            <pc:sldMk cId="822246763" sldId="2147470873"/>
            <ac:spMk id="17" creationId="{DB0C56BA-C91D-BD9E-7A17-9345C69BFDDD}"/>
          </ac:spMkLst>
        </pc:spChg>
      </pc:sldChg>
      <pc:sldChg chg="addSp modSp add mod modTransition modAnim">
        <pc:chgData name="Mathias Vercauteren" userId="fa5be325-c4b1-412f-aabb-20c14464bfb7" providerId="ADAL" clId="{25C97D6E-73B0-4140-96CD-2BA9D853D87A}" dt="2024-10-02T17:13:14.143" v="41813"/>
        <pc:sldMkLst>
          <pc:docMk/>
          <pc:sldMk cId="1418546765" sldId="2147470874"/>
        </pc:sldMkLst>
        <pc:spChg chg="mod">
          <ac:chgData name="Mathias Vercauteren" userId="fa5be325-c4b1-412f-aabb-20c14464bfb7" providerId="ADAL" clId="{25C97D6E-73B0-4140-96CD-2BA9D853D87A}" dt="2024-10-01T10:07:48.636" v="34296" actId="1076"/>
          <ac:spMkLst>
            <pc:docMk/>
            <pc:sldMk cId="1418546765" sldId="2147470874"/>
            <ac:spMk id="13" creationId="{47950813-1D4B-C821-5B01-F762B923136F}"/>
          </ac:spMkLst>
        </pc:spChg>
        <pc:spChg chg="mod">
          <ac:chgData name="Mathias Vercauteren" userId="fa5be325-c4b1-412f-aabb-20c14464bfb7" providerId="ADAL" clId="{25C97D6E-73B0-4140-96CD-2BA9D853D87A}" dt="2024-10-01T10:06:15.661" v="34244" actId="20577"/>
          <ac:spMkLst>
            <pc:docMk/>
            <pc:sldMk cId="1418546765" sldId="2147470874"/>
            <ac:spMk id="14" creationId="{102A2795-93CA-4317-5F3A-DB7E0E5F2618}"/>
          </ac:spMkLst>
        </pc:spChg>
        <pc:spChg chg="add mod">
          <ac:chgData name="Mathias Vercauteren" userId="fa5be325-c4b1-412f-aabb-20c14464bfb7" providerId="ADAL" clId="{25C97D6E-73B0-4140-96CD-2BA9D853D87A}" dt="2024-10-01T10:07:43.066" v="34292"/>
          <ac:spMkLst>
            <pc:docMk/>
            <pc:sldMk cId="1418546765" sldId="2147470874"/>
            <ac:spMk id="33" creationId="{64709139-5BCA-EE25-8608-DF8B51D84CE0}"/>
          </ac:spMkLst>
        </pc:spChg>
        <pc:spChg chg="add mod">
          <ac:chgData name="Mathias Vercauteren" userId="fa5be325-c4b1-412f-aabb-20c14464bfb7" providerId="ADAL" clId="{25C97D6E-73B0-4140-96CD-2BA9D853D87A}" dt="2024-10-01T10:07:43.066" v="34292"/>
          <ac:spMkLst>
            <pc:docMk/>
            <pc:sldMk cId="1418546765" sldId="2147470874"/>
            <ac:spMk id="34" creationId="{82A56E70-0AF7-ED32-CBEB-50D1ED38E85F}"/>
          </ac:spMkLst>
        </pc:spChg>
        <pc:spChg chg="add mod">
          <ac:chgData name="Mathias Vercauteren" userId="fa5be325-c4b1-412f-aabb-20c14464bfb7" providerId="ADAL" clId="{25C97D6E-73B0-4140-96CD-2BA9D853D87A}" dt="2024-10-01T10:07:43.066" v="34292"/>
          <ac:spMkLst>
            <pc:docMk/>
            <pc:sldMk cId="1418546765" sldId="2147470874"/>
            <ac:spMk id="35" creationId="{72FB8BC5-743D-069C-A147-882178AF4703}"/>
          </ac:spMkLst>
        </pc:spChg>
        <pc:spChg chg="add mod">
          <ac:chgData name="Mathias Vercauteren" userId="fa5be325-c4b1-412f-aabb-20c14464bfb7" providerId="ADAL" clId="{25C97D6E-73B0-4140-96CD-2BA9D853D87A}" dt="2024-10-01T10:07:43.066" v="34292"/>
          <ac:spMkLst>
            <pc:docMk/>
            <pc:sldMk cId="1418546765" sldId="2147470874"/>
            <ac:spMk id="37" creationId="{5F677D75-96B2-7F59-E257-C47C0D3B6867}"/>
          </ac:spMkLst>
        </pc:spChg>
        <pc:spChg chg="add mod">
          <ac:chgData name="Mathias Vercauteren" userId="fa5be325-c4b1-412f-aabb-20c14464bfb7" providerId="ADAL" clId="{25C97D6E-73B0-4140-96CD-2BA9D853D87A}" dt="2024-10-01T10:07:43.066" v="34292"/>
          <ac:spMkLst>
            <pc:docMk/>
            <pc:sldMk cId="1418546765" sldId="2147470874"/>
            <ac:spMk id="38" creationId="{70D6C85A-F166-2D10-EA11-EC0D83801838}"/>
          </ac:spMkLst>
        </pc:spChg>
        <pc:spChg chg="add mod">
          <ac:chgData name="Mathias Vercauteren" userId="fa5be325-c4b1-412f-aabb-20c14464bfb7" providerId="ADAL" clId="{25C97D6E-73B0-4140-96CD-2BA9D853D87A}" dt="2024-10-01T10:07:43.066" v="34292"/>
          <ac:spMkLst>
            <pc:docMk/>
            <pc:sldMk cId="1418546765" sldId="2147470874"/>
            <ac:spMk id="39" creationId="{124898BA-5D57-7742-BD7C-D7297457B2EA}"/>
          </ac:spMkLst>
        </pc:spChg>
        <pc:spChg chg="add mod">
          <ac:chgData name="Mathias Vercauteren" userId="fa5be325-c4b1-412f-aabb-20c14464bfb7" providerId="ADAL" clId="{25C97D6E-73B0-4140-96CD-2BA9D853D87A}" dt="2024-10-01T10:07:43.066" v="34292"/>
          <ac:spMkLst>
            <pc:docMk/>
            <pc:sldMk cId="1418546765" sldId="2147470874"/>
            <ac:spMk id="40" creationId="{CC92EAA1-C27F-AD2F-25C9-71ACCDBBE557}"/>
          </ac:spMkLst>
        </pc:spChg>
        <pc:spChg chg="add mod">
          <ac:chgData name="Mathias Vercauteren" userId="fa5be325-c4b1-412f-aabb-20c14464bfb7" providerId="ADAL" clId="{25C97D6E-73B0-4140-96CD-2BA9D853D87A}" dt="2024-10-01T10:07:43.066" v="34292"/>
          <ac:spMkLst>
            <pc:docMk/>
            <pc:sldMk cId="1418546765" sldId="2147470874"/>
            <ac:spMk id="49" creationId="{5833F271-426D-8EED-2680-A7C0F20048A4}"/>
          </ac:spMkLst>
        </pc:spChg>
        <pc:spChg chg="mod">
          <ac:chgData name="Mathias Vercauteren" userId="fa5be325-c4b1-412f-aabb-20c14464bfb7" providerId="ADAL" clId="{25C97D6E-73B0-4140-96CD-2BA9D853D87A}" dt="2024-10-01T10:07:43.066" v="34292"/>
          <ac:spMkLst>
            <pc:docMk/>
            <pc:sldMk cId="1418546765" sldId="2147470874"/>
            <ac:spMk id="51" creationId="{4E683DAB-1F42-B853-EE1F-C284C64A9881}"/>
          </ac:spMkLst>
        </pc:spChg>
        <pc:spChg chg="add mod">
          <ac:chgData name="Mathias Vercauteren" userId="fa5be325-c4b1-412f-aabb-20c14464bfb7" providerId="ADAL" clId="{25C97D6E-73B0-4140-96CD-2BA9D853D87A}" dt="2024-10-01T10:07:43.066" v="34292"/>
          <ac:spMkLst>
            <pc:docMk/>
            <pc:sldMk cId="1418546765" sldId="2147470874"/>
            <ac:spMk id="53" creationId="{CCE8F2E8-0859-68EE-CC26-7C99FE25C066}"/>
          </ac:spMkLst>
        </pc:spChg>
        <pc:spChg chg="mod">
          <ac:chgData name="Mathias Vercauteren" userId="fa5be325-c4b1-412f-aabb-20c14464bfb7" providerId="ADAL" clId="{25C97D6E-73B0-4140-96CD-2BA9D853D87A}" dt="2024-10-01T10:07:43.066" v="34292"/>
          <ac:spMkLst>
            <pc:docMk/>
            <pc:sldMk cId="1418546765" sldId="2147470874"/>
            <ac:spMk id="55" creationId="{AAA74D92-3E5F-630A-DBCE-9C9083C35051}"/>
          </ac:spMkLst>
        </pc:spChg>
        <pc:spChg chg="add mod">
          <ac:chgData name="Mathias Vercauteren" userId="fa5be325-c4b1-412f-aabb-20c14464bfb7" providerId="ADAL" clId="{25C97D6E-73B0-4140-96CD-2BA9D853D87A}" dt="2024-10-01T10:07:43.066" v="34292"/>
          <ac:spMkLst>
            <pc:docMk/>
            <pc:sldMk cId="1418546765" sldId="2147470874"/>
            <ac:spMk id="57" creationId="{0AD38632-2612-860C-43D1-87F1A465000D}"/>
          </ac:spMkLst>
        </pc:spChg>
        <pc:spChg chg="add mod">
          <ac:chgData name="Mathias Vercauteren" userId="fa5be325-c4b1-412f-aabb-20c14464bfb7" providerId="ADAL" clId="{25C97D6E-73B0-4140-96CD-2BA9D853D87A}" dt="2024-10-01T10:07:43.066" v="34292"/>
          <ac:spMkLst>
            <pc:docMk/>
            <pc:sldMk cId="1418546765" sldId="2147470874"/>
            <ac:spMk id="58" creationId="{B4EBD059-3BEA-E7FF-6E6A-72BCE2D0D4A5}"/>
          </ac:spMkLst>
        </pc:spChg>
        <pc:spChg chg="add mod">
          <ac:chgData name="Mathias Vercauteren" userId="fa5be325-c4b1-412f-aabb-20c14464bfb7" providerId="ADAL" clId="{25C97D6E-73B0-4140-96CD-2BA9D853D87A}" dt="2024-10-01T10:07:43.066" v="34292"/>
          <ac:spMkLst>
            <pc:docMk/>
            <pc:sldMk cId="1418546765" sldId="2147470874"/>
            <ac:spMk id="59" creationId="{3CAC9079-2473-B48A-CDC6-B4EEADF8F2C9}"/>
          </ac:spMkLst>
        </pc:spChg>
        <pc:spChg chg="add mod">
          <ac:chgData name="Mathias Vercauteren" userId="fa5be325-c4b1-412f-aabb-20c14464bfb7" providerId="ADAL" clId="{25C97D6E-73B0-4140-96CD-2BA9D853D87A}" dt="2024-10-01T10:07:43.066" v="34292"/>
          <ac:spMkLst>
            <pc:docMk/>
            <pc:sldMk cId="1418546765" sldId="2147470874"/>
            <ac:spMk id="60" creationId="{5F803175-9707-5719-94D1-0CC5A015A361}"/>
          </ac:spMkLst>
        </pc:spChg>
        <pc:spChg chg="add mod">
          <ac:chgData name="Mathias Vercauteren" userId="fa5be325-c4b1-412f-aabb-20c14464bfb7" providerId="ADAL" clId="{25C97D6E-73B0-4140-96CD-2BA9D853D87A}" dt="2024-10-01T10:07:43.066" v="34292"/>
          <ac:spMkLst>
            <pc:docMk/>
            <pc:sldMk cId="1418546765" sldId="2147470874"/>
            <ac:spMk id="61" creationId="{A35C05D8-F54B-E948-F990-17A6ABA880F0}"/>
          </ac:spMkLst>
        </pc:spChg>
        <pc:spChg chg="add mod">
          <ac:chgData name="Mathias Vercauteren" userId="fa5be325-c4b1-412f-aabb-20c14464bfb7" providerId="ADAL" clId="{25C97D6E-73B0-4140-96CD-2BA9D853D87A}" dt="2024-10-01T10:07:43.066" v="34292"/>
          <ac:spMkLst>
            <pc:docMk/>
            <pc:sldMk cId="1418546765" sldId="2147470874"/>
            <ac:spMk id="62" creationId="{C9A68557-562D-F7E8-1065-FFEFFC6B54A5}"/>
          </ac:spMkLst>
        </pc:spChg>
        <pc:spChg chg="add mod">
          <ac:chgData name="Mathias Vercauteren" userId="fa5be325-c4b1-412f-aabb-20c14464bfb7" providerId="ADAL" clId="{25C97D6E-73B0-4140-96CD-2BA9D853D87A}" dt="2024-10-01T10:07:43.066" v="34292"/>
          <ac:spMkLst>
            <pc:docMk/>
            <pc:sldMk cId="1418546765" sldId="2147470874"/>
            <ac:spMk id="63" creationId="{002CC638-E718-EECB-F030-4D9F2EA7A7E6}"/>
          </ac:spMkLst>
        </pc:spChg>
        <pc:spChg chg="mod">
          <ac:chgData name="Mathias Vercauteren" userId="fa5be325-c4b1-412f-aabb-20c14464bfb7" providerId="ADAL" clId="{25C97D6E-73B0-4140-96CD-2BA9D853D87A}" dt="2024-10-01T10:07:43.066" v="34292"/>
          <ac:spMkLst>
            <pc:docMk/>
            <pc:sldMk cId="1418546765" sldId="2147470874"/>
            <ac:spMk id="65" creationId="{E533F963-0FEF-9BBB-B4AB-3934DFCD6570}"/>
          </ac:spMkLst>
        </pc:spChg>
        <pc:spChg chg="mod">
          <ac:chgData name="Mathias Vercauteren" userId="fa5be325-c4b1-412f-aabb-20c14464bfb7" providerId="ADAL" clId="{25C97D6E-73B0-4140-96CD-2BA9D853D87A}" dt="2024-10-01T10:07:43.066" v="34292"/>
          <ac:spMkLst>
            <pc:docMk/>
            <pc:sldMk cId="1418546765" sldId="2147470874"/>
            <ac:spMk id="67" creationId="{20C1C777-74B2-8135-629E-ABC9A35EA142}"/>
          </ac:spMkLst>
        </pc:spChg>
        <pc:spChg chg="mod">
          <ac:chgData name="Mathias Vercauteren" userId="fa5be325-c4b1-412f-aabb-20c14464bfb7" providerId="ADAL" clId="{25C97D6E-73B0-4140-96CD-2BA9D853D87A}" dt="2024-10-01T10:07:43.066" v="34292"/>
          <ac:spMkLst>
            <pc:docMk/>
            <pc:sldMk cId="1418546765" sldId="2147470874"/>
            <ac:spMk id="68" creationId="{10ED7EF1-A9E4-D9DE-5283-B3BCD6034C65}"/>
          </ac:spMkLst>
        </pc:spChg>
        <pc:spChg chg="mod">
          <ac:chgData name="Mathias Vercauteren" userId="fa5be325-c4b1-412f-aabb-20c14464bfb7" providerId="ADAL" clId="{25C97D6E-73B0-4140-96CD-2BA9D853D87A}" dt="2024-10-01T10:07:43.066" v="34292"/>
          <ac:spMkLst>
            <pc:docMk/>
            <pc:sldMk cId="1418546765" sldId="2147470874"/>
            <ac:spMk id="69" creationId="{6692D453-B520-8CC0-7325-DFC023582E37}"/>
          </ac:spMkLst>
        </pc:spChg>
        <pc:spChg chg="mod">
          <ac:chgData name="Mathias Vercauteren" userId="fa5be325-c4b1-412f-aabb-20c14464bfb7" providerId="ADAL" clId="{25C97D6E-73B0-4140-96CD-2BA9D853D87A}" dt="2024-10-01T10:07:43.066" v="34292"/>
          <ac:spMkLst>
            <pc:docMk/>
            <pc:sldMk cId="1418546765" sldId="2147470874"/>
            <ac:spMk id="70" creationId="{983F424D-6979-DCAD-13F7-F8DA6FAFA285}"/>
          </ac:spMkLst>
        </pc:spChg>
        <pc:spChg chg="mod">
          <ac:chgData name="Mathias Vercauteren" userId="fa5be325-c4b1-412f-aabb-20c14464bfb7" providerId="ADAL" clId="{25C97D6E-73B0-4140-96CD-2BA9D853D87A}" dt="2024-10-01T10:07:43.066" v="34292"/>
          <ac:spMkLst>
            <pc:docMk/>
            <pc:sldMk cId="1418546765" sldId="2147470874"/>
            <ac:spMk id="71" creationId="{41C90B62-6438-2F58-D8DF-99EF1F0F123C}"/>
          </ac:spMkLst>
        </pc:spChg>
        <pc:spChg chg="mod">
          <ac:chgData name="Mathias Vercauteren" userId="fa5be325-c4b1-412f-aabb-20c14464bfb7" providerId="ADAL" clId="{25C97D6E-73B0-4140-96CD-2BA9D853D87A}" dt="2024-10-01T10:07:43.066" v="34292"/>
          <ac:spMkLst>
            <pc:docMk/>
            <pc:sldMk cId="1418546765" sldId="2147470874"/>
            <ac:spMk id="73" creationId="{83EC9BB6-C164-10F9-D08B-04E576282887}"/>
          </ac:spMkLst>
        </pc:spChg>
        <pc:spChg chg="add mod">
          <ac:chgData name="Mathias Vercauteren" userId="fa5be325-c4b1-412f-aabb-20c14464bfb7" providerId="ADAL" clId="{25C97D6E-73B0-4140-96CD-2BA9D853D87A}" dt="2024-10-01T10:08:14.990" v="34306" actId="164"/>
          <ac:spMkLst>
            <pc:docMk/>
            <pc:sldMk cId="1418546765" sldId="2147470874"/>
            <ac:spMk id="79" creationId="{3CD58FE5-A451-471E-4953-17A2CDC7379C}"/>
          </ac:spMkLst>
        </pc:spChg>
        <pc:spChg chg="add mod">
          <ac:chgData name="Mathias Vercauteren" userId="fa5be325-c4b1-412f-aabb-20c14464bfb7" providerId="ADAL" clId="{25C97D6E-73B0-4140-96CD-2BA9D853D87A}" dt="2024-10-01T10:08:14.990" v="34306" actId="164"/>
          <ac:spMkLst>
            <pc:docMk/>
            <pc:sldMk cId="1418546765" sldId="2147470874"/>
            <ac:spMk id="80" creationId="{97CE892F-A640-8A8B-2A9C-53B8997C3356}"/>
          </ac:spMkLst>
        </pc:spChg>
        <pc:spChg chg="add mod">
          <ac:chgData name="Mathias Vercauteren" userId="fa5be325-c4b1-412f-aabb-20c14464bfb7" providerId="ADAL" clId="{25C97D6E-73B0-4140-96CD-2BA9D853D87A}" dt="2024-10-01T10:08:14.990" v="34306" actId="164"/>
          <ac:spMkLst>
            <pc:docMk/>
            <pc:sldMk cId="1418546765" sldId="2147470874"/>
            <ac:spMk id="81" creationId="{F1008B95-9750-9A61-A6A0-DCF965B8B1B4}"/>
          </ac:spMkLst>
        </pc:spChg>
        <pc:spChg chg="add mod">
          <ac:chgData name="Mathias Vercauteren" userId="fa5be325-c4b1-412f-aabb-20c14464bfb7" providerId="ADAL" clId="{25C97D6E-73B0-4140-96CD-2BA9D853D87A}" dt="2024-10-01T10:08:14.990" v="34306" actId="164"/>
          <ac:spMkLst>
            <pc:docMk/>
            <pc:sldMk cId="1418546765" sldId="2147470874"/>
            <ac:spMk id="82" creationId="{0E11B7F7-66B2-70E2-D444-459745A07CEB}"/>
          </ac:spMkLst>
        </pc:spChg>
        <pc:spChg chg="add mod">
          <ac:chgData name="Mathias Vercauteren" userId="fa5be325-c4b1-412f-aabb-20c14464bfb7" providerId="ADAL" clId="{25C97D6E-73B0-4140-96CD-2BA9D853D87A}" dt="2024-10-01T10:08:14.990" v="34306" actId="164"/>
          <ac:spMkLst>
            <pc:docMk/>
            <pc:sldMk cId="1418546765" sldId="2147470874"/>
            <ac:spMk id="83" creationId="{E52077E8-7580-A29E-0FC8-098366726C18}"/>
          </ac:spMkLst>
        </pc:spChg>
        <pc:spChg chg="add mod">
          <ac:chgData name="Mathias Vercauteren" userId="fa5be325-c4b1-412f-aabb-20c14464bfb7" providerId="ADAL" clId="{25C97D6E-73B0-4140-96CD-2BA9D853D87A}" dt="2024-10-01T10:08:14.990" v="34306" actId="164"/>
          <ac:spMkLst>
            <pc:docMk/>
            <pc:sldMk cId="1418546765" sldId="2147470874"/>
            <ac:spMk id="84" creationId="{D0E77047-01C9-2C04-1F11-5DD6C55E8929}"/>
          </ac:spMkLst>
        </pc:spChg>
        <pc:spChg chg="add mod">
          <ac:chgData name="Mathias Vercauteren" userId="fa5be325-c4b1-412f-aabb-20c14464bfb7" providerId="ADAL" clId="{25C97D6E-73B0-4140-96CD-2BA9D853D87A}" dt="2024-10-01T10:08:14.990" v="34306" actId="164"/>
          <ac:spMkLst>
            <pc:docMk/>
            <pc:sldMk cId="1418546765" sldId="2147470874"/>
            <ac:spMk id="85" creationId="{284D7B81-761D-6E8F-D9DF-BAA59CB43419}"/>
          </ac:spMkLst>
        </pc:spChg>
        <pc:spChg chg="add mod">
          <ac:chgData name="Mathias Vercauteren" userId="fa5be325-c4b1-412f-aabb-20c14464bfb7" providerId="ADAL" clId="{25C97D6E-73B0-4140-96CD-2BA9D853D87A}" dt="2024-10-01T10:08:14.990" v="34306" actId="164"/>
          <ac:spMkLst>
            <pc:docMk/>
            <pc:sldMk cId="1418546765" sldId="2147470874"/>
            <ac:spMk id="86" creationId="{2F5E208D-6864-D4F4-BDF2-E8F54DBCD897}"/>
          </ac:spMkLst>
        </pc:spChg>
        <pc:spChg chg="mod">
          <ac:chgData name="Mathias Vercauteren" userId="fa5be325-c4b1-412f-aabb-20c14464bfb7" providerId="ADAL" clId="{25C97D6E-73B0-4140-96CD-2BA9D853D87A}" dt="2024-10-01T10:07:45.151" v="34293"/>
          <ac:spMkLst>
            <pc:docMk/>
            <pc:sldMk cId="1418546765" sldId="2147470874"/>
            <ac:spMk id="88" creationId="{9E853E97-0A5A-4E0E-B267-5D2FBC2768CF}"/>
          </ac:spMkLst>
        </pc:spChg>
        <pc:spChg chg="add mod">
          <ac:chgData name="Mathias Vercauteren" userId="fa5be325-c4b1-412f-aabb-20c14464bfb7" providerId="ADAL" clId="{25C97D6E-73B0-4140-96CD-2BA9D853D87A}" dt="2024-10-01T10:07:58.520" v="34298" actId="164"/>
          <ac:spMkLst>
            <pc:docMk/>
            <pc:sldMk cId="1418546765" sldId="2147470874"/>
            <ac:spMk id="90" creationId="{BC11E856-AF8A-4777-1C8F-B12384D52B35}"/>
          </ac:spMkLst>
        </pc:spChg>
        <pc:spChg chg="mod">
          <ac:chgData name="Mathias Vercauteren" userId="fa5be325-c4b1-412f-aabb-20c14464bfb7" providerId="ADAL" clId="{25C97D6E-73B0-4140-96CD-2BA9D853D87A}" dt="2024-10-01T10:07:45.151" v="34293"/>
          <ac:spMkLst>
            <pc:docMk/>
            <pc:sldMk cId="1418546765" sldId="2147470874"/>
            <ac:spMk id="92" creationId="{B35D6C80-215D-477A-B3FC-7502867B3A98}"/>
          </ac:spMkLst>
        </pc:spChg>
        <pc:spChg chg="add mod">
          <ac:chgData name="Mathias Vercauteren" userId="fa5be325-c4b1-412f-aabb-20c14464bfb7" providerId="ADAL" clId="{25C97D6E-73B0-4140-96CD-2BA9D853D87A}" dt="2024-10-01T10:07:58.520" v="34298" actId="164"/>
          <ac:spMkLst>
            <pc:docMk/>
            <pc:sldMk cId="1418546765" sldId="2147470874"/>
            <ac:spMk id="94" creationId="{FAA2F141-F304-BAA3-B8AD-8E2F7064F042}"/>
          </ac:spMkLst>
        </pc:spChg>
        <pc:spChg chg="add mod">
          <ac:chgData name="Mathias Vercauteren" userId="fa5be325-c4b1-412f-aabb-20c14464bfb7" providerId="ADAL" clId="{25C97D6E-73B0-4140-96CD-2BA9D853D87A}" dt="2024-10-01T10:07:58.520" v="34298" actId="164"/>
          <ac:spMkLst>
            <pc:docMk/>
            <pc:sldMk cId="1418546765" sldId="2147470874"/>
            <ac:spMk id="95" creationId="{6634348F-5C98-0818-8C96-7D34EBD21997}"/>
          </ac:spMkLst>
        </pc:spChg>
        <pc:spChg chg="add mod">
          <ac:chgData name="Mathias Vercauteren" userId="fa5be325-c4b1-412f-aabb-20c14464bfb7" providerId="ADAL" clId="{25C97D6E-73B0-4140-96CD-2BA9D853D87A}" dt="2024-10-01T10:07:58.520" v="34298" actId="164"/>
          <ac:spMkLst>
            <pc:docMk/>
            <pc:sldMk cId="1418546765" sldId="2147470874"/>
            <ac:spMk id="96" creationId="{27A87BBC-F33D-FAED-FAE3-07B2C4021360}"/>
          </ac:spMkLst>
        </pc:spChg>
        <pc:spChg chg="add mod">
          <ac:chgData name="Mathias Vercauteren" userId="fa5be325-c4b1-412f-aabb-20c14464bfb7" providerId="ADAL" clId="{25C97D6E-73B0-4140-96CD-2BA9D853D87A}" dt="2024-10-01T10:07:58.520" v="34298" actId="164"/>
          <ac:spMkLst>
            <pc:docMk/>
            <pc:sldMk cId="1418546765" sldId="2147470874"/>
            <ac:spMk id="97" creationId="{FE47AB26-D489-292D-A79E-005128DA5949}"/>
          </ac:spMkLst>
        </pc:spChg>
        <pc:spChg chg="add mod">
          <ac:chgData name="Mathias Vercauteren" userId="fa5be325-c4b1-412f-aabb-20c14464bfb7" providerId="ADAL" clId="{25C97D6E-73B0-4140-96CD-2BA9D853D87A}" dt="2024-10-01T10:07:58.520" v="34298" actId="164"/>
          <ac:spMkLst>
            <pc:docMk/>
            <pc:sldMk cId="1418546765" sldId="2147470874"/>
            <ac:spMk id="98" creationId="{1AB17177-2DD3-77C6-B57C-28E7157AC3E7}"/>
          </ac:spMkLst>
        </pc:spChg>
        <pc:spChg chg="add mod">
          <ac:chgData name="Mathias Vercauteren" userId="fa5be325-c4b1-412f-aabb-20c14464bfb7" providerId="ADAL" clId="{25C97D6E-73B0-4140-96CD-2BA9D853D87A}" dt="2024-10-01T10:07:58.520" v="34298" actId="164"/>
          <ac:spMkLst>
            <pc:docMk/>
            <pc:sldMk cId="1418546765" sldId="2147470874"/>
            <ac:spMk id="99" creationId="{A392BB75-CAC7-9F45-BF2C-813E4D950980}"/>
          </ac:spMkLst>
        </pc:spChg>
        <pc:spChg chg="add mod">
          <ac:chgData name="Mathias Vercauteren" userId="fa5be325-c4b1-412f-aabb-20c14464bfb7" providerId="ADAL" clId="{25C97D6E-73B0-4140-96CD-2BA9D853D87A}" dt="2024-10-01T10:07:58.520" v="34298" actId="164"/>
          <ac:spMkLst>
            <pc:docMk/>
            <pc:sldMk cId="1418546765" sldId="2147470874"/>
            <ac:spMk id="100" creationId="{B68751B5-60A6-231B-9E7D-903275FD8255}"/>
          </ac:spMkLst>
        </pc:spChg>
        <pc:spChg chg="mod">
          <ac:chgData name="Mathias Vercauteren" userId="fa5be325-c4b1-412f-aabb-20c14464bfb7" providerId="ADAL" clId="{25C97D6E-73B0-4140-96CD-2BA9D853D87A}" dt="2024-10-01T10:07:45.151" v="34293"/>
          <ac:spMkLst>
            <pc:docMk/>
            <pc:sldMk cId="1418546765" sldId="2147470874"/>
            <ac:spMk id="102" creationId="{98C91D55-517D-B215-8D1D-521E9BF1D1D4}"/>
          </ac:spMkLst>
        </pc:spChg>
        <pc:spChg chg="mod">
          <ac:chgData name="Mathias Vercauteren" userId="fa5be325-c4b1-412f-aabb-20c14464bfb7" providerId="ADAL" clId="{25C97D6E-73B0-4140-96CD-2BA9D853D87A}" dt="2024-10-01T10:07:45.151" v="34293"/>
          <ac:spMkLst>
            <pc:docMk/>
            <pc:sldMk cId="1418546765" sldId="2147470874"/>
            <ac:spMk id="104" creationId="{86B7DD10-96DD-304D-94AE-3B5F1CD587A4}"/>
          </ac:spMkLst>
        </pc:spChg>
        <pc:spChg chg="mod">
          <ac:chgData name="Mathias Vercauteren" userId="fa5be325-c4b1-412f-aabb-20c14464bfb7" providerId="ADAL" clId="{25C97D6E-73B0-4140-96CD-2BA9D853D87A}" dt="2024-10-01T10:07:45.151" v="34293"/>
          <ac:spMkLst>
            <pc:docMk/>
            <pc:sldMk cId="1418546765" sldId="2147470874"/>
            <ac:spMk id="105" creationId="{70588137-AF56-B50E-206E-E4F3A257AB81}"/>
          </ac:spMkLst>
        </pc:spChg>
        <pc:spChg chg="mod">
          <ac:chgData name="Mathias Vercauteren" userId="fa5be325-c4b1-412f-aabb-20c14464bfb7" providerId="ADAL" clId="{25C97D6E-73B0-4140-96CD-2BA9D853D87A}" dt="2024-10-01T10:07:45.151" v="34293"/>
          <ac:spMkLst>
            <pc:docMk/>
            <pc:sldMk cId="1418546765" sldId="2147470874"/>
            <ac:spMk id="106" creationId="{EB3A059F-1569-4C62-341F-AEBFE27E3E36}"/>
          </ac:spMkLst>
        </pc:spChg>
        <pc:spChg chg="mod">
          <ac:chgData name="Mathias Vercauteren" userId="fa5be325-c4b1-412f-aabb-20c14464bfb7" providerId="ADAL" clId="{25C97D6E-73B0-4140-96CD-2BA9D853D87A}" dt="2024-10-01T10:07:45.151" v="34293"/>
          <ac:spMkLst>
            <pc:docMk/>
            <pc:sldMk cId="1418546765" sldId="2147470874"/>
            <ac:spMk id="107" creationId="{FBC3A40F-FE96-FB17-7773-2F5073D30C7F}"/>
          </ac:spMkLst>
        </pc:spChg>
        <pc:spChg chg="mod">
          <ac:chgData name="Mathias Vercauteren" userId="fa5be325-c4b1-412f-aabb-20c14464bfb7" providerId="ADAL" clId="{25C97D6E-73B0-4140-96CD-2BA9D853D87A}" dt="2024-10-01T10:07:45.151" v="34293"/>
          <ac:spMkLst>
            <pc:docMk/>
            <pc:sldMk cId="1418546765" sldId="2147470874"/>
            <ac:spMk id="108" creationId="{CB9E8FDD-B713-2D9B-500F-998B89C25165}"/>
          </ac:spMkLst>
        </pc:spChg>
        <pc:spChg chg="mod">
          <ac:chgData name="Mathias Vercauteren" userId="fa5be325-c4b1-412f-aabb-20c14464bfb7" providerId="ADAL" clId="{25C97D6E-73B0-4140-96CD-2BA9D853D87A}" dt="2024-10-01T10:07:45.151" v="34293"/>
          <ac:spMkLst>
            <pc:docMk/>
            <pc:sldMk cId="1418546765" sldId="2147470874"/>
            <ac:spMk id="110" creationId="{EF982757-C0DC-B3D6-146C-1EAA1B4C0EE2}"/>
          </ac:spMkLst>
        </pc:spChg>
        <pc:grpChg chg="add mod">
          <ac:chgData name="Mathias Vercauteren" userId="fa5be325-c4b1-412f-aabb-20c14464bfb7" providerId="ADAL" clId="{25C97D6E-73B0-4140-96CD-2BA9D853D87A}" dt="2024-10-01T10:07:43.066" v="34292"/>
          <ac:grpSpMkLst>
            <pc:docMk/>
            <pc:sldMk cId="1418546765" sldId="2147470874"/>
            <ac:grpSpMk id="30" creationId="{334EF65E-08D8-2018-E088-45BE3124E29A}"/>
          </ac:grpSpMkLst>
        </pc:grpChg>
        <pc:grpChg chg="add mod">
          <ac:chgData name="Mathias Vercauteren" userId="fa5be325-c4b1-412f-aabb-20c14464bfb7" providerId="ADAL" clId="{25C97D6E-73B0-4140-96CD-2BA9D853D87A}" dt="2024-10-01T10:07:43.066" v="34292"/>
          <ac:grpSpMkLst>
            <pc:docMk/>
            <pc:sldMk cId="1418546765" sldId="2147470874"/>
            <ac:grpSpMk id="50" creationId="{59881D06-78C2-7B43-BE6A-4E190F0ACACF}"/>
          </ac:grpSpMkLst>
        </pc:grpChg>
        <pc:grpChg chg="add mod">
          <ac:chgData name="Mathias Vercauteren" userId="fa5be325-c4b1-412f-aabb-20c14464bfb7" providerId="ADAL" clId="{25C97D6E-73B0-4140-96CD-2BA9D853D87A}" dt="2024-10-01T10:07:43.066" v="34292"/>
          <ac:grpSpMkLst>
            <pc:docMk/>
            <pc:sldMk cId="1418546765" sldId="2147470874"/>
            <ac:grpSpMk id="54" creationId="{5AFD75C0-B37A-E0A3-4ADA-4FC2441DF88C}"/>
          </ac:grpSpMkLst>
        </pc:grpChg>
        <pc:grpChg chg="add mod">
          <ac:chgData name="Mathias Vercauteren" userId="fa5be325-c4b1-412f-aabb-20c14464bfb7" providerId="ADAL" clId="{25C97D6E-73B0-4140-96CD-2BA9D853D87A}" dt="2024-10-01T10:07:43.066" v="34292"/>
          <ac:grpSpMkLst>
            <pc:docMk/>
            <pc:sldMk cId="1418546765" sldId="2147470874"/>
            <ac:grpSpMk id="64" creationId="{9B0898E3-3516-8E1C-9354-E01220E6CFE6}"/>
          </ac:grpSpMkLst>
        </pc:grpChg>
        <pc:grpChg chg="mod">
          <ac:chgData name="Mathias Vercauteren" userId="fa5be325-c4b1-412f-aabb-20c14464bfb7" providerId="ADAL" clId="{25C97D6E-73B0-4140-96CD-2BA9D853D87A}" dt="2024-10-01T10:07:43.066" v="34292"/>
          <ac:grpSpMkLst>
            <pc:docMk/>
            <pc:sldMk cId="1418546765" sldId="2147470874"/>
            <ac:grpSpMk id="66" creationId="{A8E39C35-0C3F-ACA6-19C7-7CF497E7FCCC}"/>
          </ac:grpSpMkLst>
        </pc:grpChg>
        <pc:grpChg chg="mod">
          <ac:chgData name="Mathias Vercauteren" userId="fa5be325-c4b1-412f-aabb-20c14464bfb7" providerId="ADAL" clId="{25C97D6E-73B0-4140-96CD-2BA9D853D87A}" dt="2024-10-01T10:07:43.066" v="34292"/>
          <ac:grpSpMkLst>
            <pc:docMk/>
            <pc:sldMk cId="1418546765" sldId="2147470874"/>
            <ac:grpSpMk id="72" creationId="{C7226520-C8C7-1AB7-8B43-31B2BF8893ED}"/>
          </ac:grpSpMkLst>
        </pc:grpChg>
        <pc:grpChg chg="add mod">
          <ac:chgData name="Mathias Vercauteren" userId="fa5be325-c4b1-412f-aabb-20c14464bfb7" providerId="ADAL" clId="{25C97D6E-73B0-4140-96CD-2BA9D853D87A}" dt="2024-10-01T10:08:14.990" v="34306" actId="164"/>
          <ac:grpSpMkLst>
            <pc:docMk/>
            <pc:sldMk cId="1418546765" sldId="2147470874"/>
            <ac:grpSpMk id="76" creationId="{23212E0D-D86A-9E69-E121-72619E7E785A}"/>
          </ac:grpSpMkLst>
        </pc:grpChg>
        <pc:grpChg chg="add mod">
          <ac:chgData name="Mathias Vercauteren" userId="fa5be325-c4b1-412f-aabb-20c14464bfb7" providerId="ADAL" clId="{25C97D6E-73B0-4140-96CD-2BA9D853D87A}" dt="2024-10-01T10:08:14.990" v="34306" actId="164"/>
          <ac:grpSpMkLst>
            <pc:docMk/>
            <pc:sldMk cId="1418546765" sldId="2147470874"/>
            <ac:grpSpMk id="87" creationId="{638BA37D-A99F-54F8-BB6A-26B326266AAB}"/>
          </ac:grpSpMkLst>
        </pc:grpChg>
        <pc:grpChg chg="add mod">
          <ac:chgData name="Mathias Vercauteren" userId="fa5be325-c4b1-412f-aabb-20c14464bfb7" providerId="ADAL" clId="{25C97D6E-73B0-4140-96CD-2BA9D853D87A}" dt="2024-10-01T10:07:58.520" v="34298" actId="164"/>
          <ac:grpSpMkLst>
            <pc:docMk/>
            <pc:sldMk cId="1418546765" sldId="2147470874"/>
            <ac:grpSpMk id="91" creationId="{70D1463C-008F-3094-D659-43F58F5E71D6}"/>
          </ac:grpSpMkLst>
        </pc:grpChg>
        <pc:grpChg chg="add mod">
          <ac:chgData name="Mathias Vercauteren" userId="fa5be325-c4b1-412f-aabb-20c14464bfb7" providerId="ADAL" clId="{25C97D6E-73B0-4140-96CD-2BA9D853D87A}" dt="2024-10-01T10:07:51.711" v="34297" actId="1076"/>
          <ac:grpSpMkLst>
            <pc:docMk/>
            <pc:sldMk cId="1418546765" sldId="2147470874"/>
            <ac:grpSpMk id="101" creationId="{D964586F-9B46-FE92-E76C-A96A89057DA2}"/>
          </ac:grpSpMkLst>
        </pc:grpChg>
        <pc:grpChg chg="mod">
          <ac:chgData name="Mathias Vercauteren" userId="fa5be325-c4b1-412f-aabb-20c14464bfb7" providerId="ADAL" clId="{25C97D6E-73B0-4140-96CD-2BA9D853D87A}" dt="2024-10-01T10:07:45.151" v="34293"/>
          <ac:grpSpMkLst>
            <pc:docMk/>
            <pc:sldMk cId="1418546765" sldId="2147470874"/>
            <ac:grpSpMk id="103" creationId="{EF575BC0-6338-0D67-181D-4884B579D613}"/>
          </ac:grpSpMkLst>
        </pc:grpChg>
        <pc:grpChg chg="mod">
          <ac:chgData name="Mathias Vercauteren" userId="fa5be325-c4b1-412f-aabb-20c14464bfb7" providerId="ADAL" clId="{25C97D6E-73B0-4140-96CD-2BA9D853D87A}" dt="2024-10-01T10:07:45.151" v="34293"/>
          <ac:grpSpMkLst>
            <pc:docMk/>
            <pc:sldMk cId="1418546765" sldId="2147470874"/>
            <ac:grpSpMk id="109" creationId="{AF086599-C8CE-1ED6-0A5D-76558CFB36C7}"/>
          </ac:grpSpMkLst>
        </pc:grpChg>
        <pc:grpChg chg="add mod">
          <ac:chgData name="Mathias Vercauteren" userId="fa5be325-c4b1-412f-aabb-20c14464bfb7" providerId="ADAL" clId="{25C97D6E-73B0-4140-96CD-2BA9D853D87A}" dt="2024-10-01T10:08:10.761" v="34305" actId="1076"/>
          <ac:grpSpMkLst>
            <pc:docMk/>
            <pc:sldMk cId="1418546765" sldId="2147470874"/>
            <ac:grpSpMk id="112" creationId="{EAC72A22-C42E-9F73-04A9-6DC8C3E12889}"/>
          </ac:grpSpMkLst>
        </pc:grpChg>
        <pc:grpChg chg="add mod">
          <ac:chgData name="Mathias Vercauteren" userId="fa5be325-c4b1-412f-aabb-20c14464bfb7" providerId="ADAL" clId="{25C97D6E-73B0-4140-96CD-2BA9D853D87A}" dt="2024-10-01T10:08:23.421" v="34310" actId="1076"/>
          <ac:grpSpMkLst>
            <pc:docMk/>
            <pc:sldMk cId="1418546765" sldId="2147470874"/>
            <ac:grpSpMk id="113" creationId="{4BDFD131-6F74-AA04-1969-7FC76732D3F0}"/>
          </ac:grpSpMkLst>
        </pc:grpChg>
        <pc:picChg chg="add mod">
          <ac:chgData name="Mathias Vercauteren" userId="fa5be325-c4b1-412f-aabb-20c14464bfb7" providerId="ADAL" clId="{25C97D6E-73B0-4140-96CD-2BA9D853D87A}" dt="2024-10-01T10:07:42.610" v="34291" actId="1076"/>
          <ac:picMkLst>
            <pc:docMk/>
            <pc:sldMk cId="1418546765" sldId="2147470874"/>
            <ac:picMk id="28" creationId="{2AA1A2EA-57FD-2892-2A55-236C62537180}"/>
          </ac:picMkLst>
        </pc:picChg>
        <pc:picChg chg="add mod">
          <ac:chgData name="Mathias Vercauteren" userId="fa5be325-c4b1-412f-aabb-20c14464bfb7" providerId="ADAL" clId="{25C97D6E-73B0-4140-96CD-2BA9D853D87A}" dt="2024-10-01T10:07:43.066" v="34292"/>
          <ac:picMkLst>
            <pc:docMk/>
            <pc:sldMk cId="1418546765" sldId="2147470874"/>
            <ac:picMk id="29" creationId="{3BB23FE6-104C-998A-9324-DE5CB007AE0A}"/>
          </ac:picMkLst>
        </pc:picChg>
        <pc:picChg chg="mod">
          <ac:chgData name="Mathias Vercauteren" userId="fa5be325-c4b1-412f-aabb-20c14464bfb7" providerId="ADAL" clId="{25C97D6E-73B0-4140-96CD-2BA9D853D87A}" dt="2024-10-01T10:07:43.066" v="34292"/>
          <ac:picMkLst>
            <pc:docMk/>
            <pc:sldMk cId="1418546765" sldId="2147470874"/>
            <ac:picMk id="31" creationId="{9DF70FF9-FD42-12E3-A00C-BCA6FD6B287E}"/>
          </ac:picMkLst>
        </pc:picChg>
        <pc:picChg chg="mod">
          <ac:chgData name="Mathias Vercauteren" userId="fa5be325-c4b1-412f-aabb-20c14464bfb7" providerId="ADAL" clId="{25C97D6E-73B0-4140-96CD-2BA9D853D87A}" dt="2024-10-01T10:07:43.066" v="34292"/>
          <ac:picMkLst>
            <pc:docMk/>
            <pc:sldMk cId="1418546765" sldId="2147470874"/>
            <ac:picMk id="32" creationId="{198C3296-ABCB-75A0-6C97-5903F50D1CF7}"/>
          </ac:picMkLst>
        </pc:picChg>
        <pc:picChg chg="mod">
          <ac:chgData name="Mathias Vercauteren" userId="fa5be325-c4b1-412f-aabb-20c14464bfb7" providerId="ADAL" clId="{25C97D6E-73B0-4140-96CD-2BA9D853D87A}" dt="2024-10-01T10:07:43.066" v="34292"/>
          <ac:picMkLst>
            <pc:docMk/>
            <pc:sldMk cId="1418546765" sldId="2147470874"/>
            <ac:picMk id="52" creationId="{ED577BF8-F7A3-AD06-2730-B3E46D390BD1}"/>
          </ac:picMkLst>
        </pc:picChg>
        <pc:picChg chg="mod">
          <ac:chgData name="Mathias Vercauteren" userId="fa5be325-c4b1-412f-aabb-20c14464bfb7" providerId="ADAL" clId="{25C97D6E-73B0-4140-96CD-2BA9D853D87A}" dt="2024-10-01T10:07:43.066" v="34292"/>
          <ac:picMkLst>
            <pc:docMk/>
            <pc:sldMk cId="1418546765" sldId="2147470874"/>
            <ac:picMk id="56" creationId="{925F5863-C5D2-9FB4-922C-24BC168C7168}"/>
          </ac:picMkLst>
        </pc:picChg>
        <pc:picChg chg="mod">
          <ac:chgData name="Mathias Vercauteren" userId="fa5be325-c4b1-412f-aabb-20c14464bfb7" providerId="ADAL" clId="{25C97D6E-73B0-4140-96CD-2BA9D853D87A}" dt="2024-10-01T10:07:43.066" v="34292"/>
          <ac:picMkLst>
            <pc:docMk/>
            <pc:sldMk cId="1418546765" sldId="2147470874"/>
            <ac:picMk id="74" creationId="{61519F87-526D-6B1C-C91E-46B43CDF2147}"/>
          </ac:picMkLst>
        </pc:picChg>
        <pc:picChg chg="add mod">
          <ac:chgData name="Mathias Vercauteren" userId="fa5be325-c4b1-412f-aabb-20c14464bfb7" providerId="ADAL" clId="{25C97D6E-73B0-4140-96CD-2BA9D853D87A}" dt="2024-10-01T10:07:58.520" v="34298" actId="164"/>
          <ac:picMkLst>
            <pc:docMk/>
            <pc:sldMk cId="1418546765" sldId="2147470874"/>
            <ac:picMk id="75" creationId="{27DEA35F-464A-C638-D6D1-CC74C2A62AFA}"/>
          </ac:picMkLst>
        </pc:picChg>
        <pc:picChg chg="mod">
          <ac:chgData name="Mathias Vercauteren" userId="fa5be325-c4b1-412f-aabb-20c14464bfb7" providerId="ADAL" clId="{25C97D6E-73B0-4140-96CD-2BA9D853D87A}" dt="2024-10-01T10:07:45.151" v="34293"/>
          <ac:picMkLst>
            <pc:docMk/>
            <pc:sldMk cId="1418546765" sldId="2147470874"/>
            <ac:picMk id="77" creationId="{B70CE4D4-9068-5A86-311C-69C2C6B2E390}"/>
          </ac:picMkLst>
        </pc:picChg>
        <pc:picChg chg="mod">
          <ac:chgData name="Mathias Vercauteren" userId="fa5be325-c4b1-412f-aabb-20c14464bfb7" providerId="ADAL" clId="{25C97D6E-73B0-4140-96CD-2BA9D853D87A}" dt="2024-10-01T10:07:45.151" v="34293"/>
          <ac:picMkLst>
            <pc:docMk/>
            <pc:sldMk cId="1418546765" sldId="2147470874"/>
            <ac:picMk id="78" creationId="{23F63D03-280D-C39F-8998-6E40A353E11C}"/>
          </ac:picMkLst>
        </pc:picChg>
        <pc:picChg chg="mod">
          <ac:chgData name="Mathias Vercauteren" userId="fa5be325-c4b1-412f-aabb-20c14464bfb7" providerId="ADAL" clId="{25C97D6E-73B0-4140-96CD-2BA9D853D87A}" dt="2024-10-01T10:07:45.151" v="34293"/>
          <ac:picMkLst>
            <pc:docMk/>
            <pc:sldMk cId="1418546765" sldId="2147470874"/>
            <ac:picMk id="89" creationId="{A77E15ED-F198-42D7-A5D2-DC760BD4AD56}"/>
          </ac:picMkLst>
        </pc:picChg>
        <pc:picChg chg="mod">
          <ac:chgData name="Mathias Vercauteren" userId="fa5be325-c4b1-412f-aabb-20c14464bfb7" providerId="ADAL" clId="{25C97D6E-73B0-4140-96CD-2BA9D853D87A}" dt="2024-10-01T10:07:45.151" v="34293"/>
          <ac:picMkLst>
            <pc:docMk/>
            <pc:sldMk cId="1418546765" sldId="2147470874"/>
            <ac:picMk id="93" creationId="{A76C40D8-28F9-B4D0-494E-D70B27A26BBB}"/>
          </ac:picMkLst>
        </pc:picChg>
        <pc:picChg chg="mod">
          <ac:chgData name="Mathias Vercauteren" userId="fa5be325-c4b1-412f-aabb-20c14464bfb7" providerId="ADAL" clId="{25C97D6E-73B0-4140-96CD-2BA9D853D87A}" dt="2024-10-01T10:07:45.151" v="34293"/>
          <ac:picMkLst>
            <pc:docMk/>
            <pc:sldMk cId="1418546765" sldId="2147470874"/>
            <ac:picMk id="111" creationId="{5C53749C-6AD0-1367-A45C-49A90613DAFB}"/>
          </ac:picMkLst>
        </pc:picChg>
      </pc:sldChg>
      <pc:sldChg chg="addSp modSp add mod modTransition modAnim">
        <pc:chgData name="Mathias Vercauteren" userId="fa5be325-c4b1-412f-aabb-20c14464bfb7" providerId="ADAL" clId="{25C97D6E-73B0-4140-96CD-2BA9D853D87A}" dt="2024-10-02T17:13:14.143" v="41813"/>
        <pc:sldMkLst>
          <pc:docMk/>
          <pc:sldMk cId="2664656407" sldId="2147470875"/>
        </pc:sldMkLst>
        <pc:spChg chg="mod">
          <ac:chgData name="Mathias Vercauteren" userId="fa5be325-c4b1-412f-aabb-20c14464bfb7" providerId="ADAL" clId="{25C97D6E-73B0-4140-96CD-2BA9D853D87A}" dt="2024-10-01T10:16:51.706" v="34593" actId="207"/>
          <ac:spMkLst>
            <pc:docMk/>
            <pc:sldMk cId="2664656407" sldId="2147470875"/>
            <ac:spMk id="13" creationId="{47950813-1D4B-C821-5B01-F762B923136F}"/>
          </ac:spMkLst>
        </pc:spChg>
        <pc:spChg chg="mod">
          <ac:chgData name="Mathias Vercauteren" userId="fa5be325-c4b1-412f-aabb-20c14464bfb7" providerId="ADAL" clId="{25C97D6E-73B0-4140-96CD-2BA9D853D87A}" dt="2024-10-01T10:16:07.295" v="34587" actId="20577"/>
          <ac:spMkLst>
            <pc:docMk/>
            <pc:sldMk cId="2664656407" sldId="2147470875"/>
            <ac:spMk id="14" creationId="{102A2795-93CA-4317-5F3A-DB7E0E5F2618}"/>
          </ac:spMkLst>
        </pc:spChg>
        <pc:spChg chg="add mod">
          <ac:chgData name="Mathias Vercauteren" userId="fa5be325-c4b1-412f-aabb-20c14464bfb7" providerId="ADAL" clId="{25C97D6E-73B0-4140-96CD-2BA9D853D87A}" dt="2024-10-01T10:16:43.626" v="34591" actId="1076"/>
          <ac:spMkLst>
            <pc:docMk/>
            <pc:sldMk cId="2664656407" sldId="2147470875"/>
            <ac:spMk id="28" creationId="{B67A0579-5776-DC2C-4BA8-A60D275E299A}"/>
          </ac:spMkLst>
        </pc:spChg>
        <pc:spChg chg="add mod">
          <ac:chgData name="Mathias Vercauteren" userId="fa5be325-c4b1-412f-aabb-20c14464bfb7" providerId="ADAL" clId="{25C97D6E-73B0-4140-96CD-2BA9D853D87A}" dt="2024-10-01T10:16:43.626" v="34591" actId="1076"/>
          <ac:spMkLst>
            <pc:docMk/>
            <pc:sldMk cId="2664656407" sldId="2147470875"/>
            <ac:spMk id="29" creationId="{1B043259-7442-55EC-5FF4-CF028896434F}"/>
          </ac:spMkLst>
        </pc:spChg>
        <pc:spChg chg="add mod">
          <ac:chgData name="Mathias Vercauteren" userId="fa5be325-c4b1-412f-aabb-20c14464bfb7" providerId="ADAL" clId="{25C97D6E-73B0-4140-96CD-2BA9D853D87A}" dt="2024-10-01T10:10:30.630" v="34344" actId="1076"/>
          <ac:spMkLst>
            <pc:docMk/>
            <pc:sldMk cId="2664656407" sldId="2147470875"/>
            <ac:spMk id="30" creationId="{76F93878-EEC2-E7C8-4788-F03F23798CE3}"/>
          </ac:spMkLst>
        </pc:spChg>
        <pc:spChg chg="add mod">
          <ac:chgData name="Mathias Vercauteren" userId="fa5be325-c4b1-412f-aabb-20c14464bfb7" providerId="ADAL" clId="{25C97D6E-73B0-4140-96CD-2BA9D853D87A}" dt="2024-10-01T10:10:33.021" v="34345" actId="571"/>
          <ac:spMkLst>
            <pc:docMk/>
            <pc:sldMk cId="2664656407" sldId="2147470875"/>
            <ac:spMk id="31" creationId="{E483660D-CDE1-D1CA-B935-2CB1BB51C479}"/>
          </ac:spMkLst>
        </pc:spChg>
        <pc:spChg chg="add mod">
          <ac:chgData name="Mathias Vercauteren" userId="fa5be325-c4b1-412f-aabb-20c14464bfb7" providerId="ADAL" clId="{25C97D6E-73B0-4140-96CD-2BA9D853D87A}" dt="2024-10-01T10:10:34.390" v="34346" actId="571"/>
          <ac:spMkLst>
            <pc:docMk/>
            <pc:sldMk cId="2664656407" sldId="2147470875"/>
            <ac:spMk id="32" creationId="{E8B6A1F9-81F4-7C53-D178-9BA9313853DC}"/>
          </ac:spMkLst>
        </pc:spChg>
        <pc:spChg chg="add mod">
          <ac:chgData name="Mathias Vercauteren" userId="fa5be325-c4b1-412f-aabb-20c14464bfb7" providerId="ADAL" clId="{25C97D6E-73B0-4140-96CD-2BA9D853D87A}" dt="2024-10-01T10:10:35.550" v="34347" actId="571"/>
          <ac:spMkLst>
            <pc:docMk/>
            <pc:sldMk cId="2664656407" sldId="2147470875"/>
            <ac:spMk id="33" creationId="{AC6B7AE9-59D8-54A4-E4D5-FA7D379FC12A}"/>
          </ac:spMkLst>
        </pc:spChg>
        <pc:spChg chg="add mod">
          <ac:chgData name="Mathias Vercauteren" userId="fa5be325-c4b1-412f-aabb-20c14464bfb7" providerId="ADAL" clId="{25C97D6E-73B0-4140-96CD-2BA9D853D87A}" dt="2024-10-01T10:10:39.170" v="34348" actId="571"/>
          <ac:spMkLst>
            <pc:docMk/>
            <pc:sldMk cId="2664656407" sldId="2147470875"/>
            <ac:spMk id="34" creationId="{97FE1300-3257-C1CC-9628-F1C50FF77B90}"/>
          </ac:spMkLst>
        </pc:spChg>
        <pc:spChg chg="add mod">
          <ac:chgData name="Mathias Vercauteren" userId="fa5be325-c4b1-412f-aabb-20c14464bfb7" providerId="ADAL" clId="{25C97D6E-73B0-4140-96CD-2BA9D853D87A}" dt="2024-10-01T10:10:41.382" v="34349" actId="571"/>
          <ac:spMkLst>
            <pc:docMk/>
            <pc:sldMk cId="2664656407" sldId="2147470875"/>
            <ac:spMk id="35" creationId="{D237D189-F7B5-76F2-682D-9BFB06D75E7B}"/>
          </ac:spMkLst>
        </pc:spChg>
        <pc:spChg chg="add mod">
          <ac:chgData name="Mathias Vercauteren" userId="fa5be325-c4b1-412f-aabb-20c14464bfb7" providerId="ADAL" clId="{25C97D6E-73B0-4140-96CD-2BA9D853D87A}" dt="2024-10-01T10:10:43.225" v="34350" actId="571"/>
          <ac:spMkLst>
            <pc:docMk/>
            <pc:sldMk cId="2664656407" sldId="2147470875"/>
            <ac:spMk id="37" creationId="{65599671-C6D6-4A1B-8278-541E03A0F0CB}"/>
          </ac:spMkLst>
        </pc:spChg>
        <pc:spChg chg="add mod">
          <ac:chgData name="Mathias Vercauteren" userId="fa5be325-c4b1-412f-aabb-20c14464bfb7" providerId="ADAL" clId="{25C97D6E-73B0-4140-96CD-2BA9D853D87A}" dt="2024-10-01T10:10:43.829" v="34351" actId="571"/>
          <ac:spMkLst>
            <pc:docMk/>
            <pc:sldMk cId="2664656407" sldId="2147470875"/>
            <ac:spMk id="38" creationId="{6E777F0D-EF8E-024B-E6AA-78FC55DF0F80}"/>
          </ac:spMkLst>
        </pc:spChg>
        <pc:spChg chg="add mod">
          <ac:chgData name="Mathias Vercauteren" userId="fa5be325-c4b1-412f-aabb-20c14464bfb7" providerId="ADAL" clId="{25C97D6E-73B0-4140-96CD-2BA9D853D87A}" dt="2024-10-01T10:10:44.600" v="34352" actId="571"/>
          <ac:spMkLst>
            <pc:docMk/>
            <pc:sldMk cId="2664656407" sldId="2147470875"/>
            <ac:spMk id="39" creationId="{C350FD8A-7E52-1BC2-B6AF-DD09F60DF582}"/>
          </ac:spMkLst>
        </pc:spChg>
        <pc:spChg chg="add mod">
          <ac:chgData name="Mathias Vercauteren" userId="fa5be325-c4b1-412f-aabb-20c14464bfb7" providerId="ADAL" clId="{25C97D6E-73B0-4140-96CD-2BA9D853D87A}" dt="2024-10-01T10:10:45.487" v="34353" actId="571"/>
          <ac:spMkLst>
            <pc:docMk/>
            <pc:sldMk cId="2664656407" sldId="2147470875"/>
            <ac:spMk id="40" creationId="{F9206D29-A828-CB52-4B7A-BC0F5A4CFA59}"/>
          </ac:spMkLst>
        </pc:spChg>
        <pc:spChg chg="add mod">
          <ac:chgData name="Mathias Vercauteren" userId="fa5be325-c4b1-412f-aabb-20c14464bfb7" providerId="ADAL" clId="{25C97D6E-73B0-4140-96CD-2BA9D853D87A}" dt="2024-10-01T10:10:46.416" v="34354" actId="571"/>
          <ac:spMkLst>
            <pc:docMk/>
            <pc:sldMk cId="2664656407" sldId="2147470875"/>
            <ac:spMk id="49" creationId="{89ED53E3-845B-3964-146B-AFA23C9F4CC8}"/>
          </ac:spMkLst>
        </pc:spChg>
      </pc:sldChg>
      <pc:sldChg chg="addSp delSp modSp add mod modTransition modAnim">
        <pc:chgData name="Mathias Vercauteren" userId="fa5be325-c4b1-412f-aabb-20c14464bfb7" providerId="ADAL" clId="{25C97D6E-73B0-4140-96CD-2BA9D853D87A}" dt="2024-10-02T17:13:14.143" v="41813"/>
        <pc:sldMkLst>
          <pc:docMk/>
          <pc:sldMk cId="2880569051" sldId="2147470876"/>
        </pc:sldMkLst>
        <pc:spChg chg="del">
          <ac:chgData name="Mathias Vercauteren" userId="fa5be325-c4b1-412f-aabb-20c14464bfb7" providerId="ADAL" clId="{25C97D6E-73B0-4140-96CD-2BA9D853D87A}" dt="2024-10-01T10:11:46.711" v="34375" actId="478"/>
          <ac:spMkLst>
            <pc:docMk/>
            <pc:sldMk cId="2880569051" sldId="2147470876"/>
            <ac:spMk id="13" creationId="{47950813-1D4B-C821-5B01-F762B923136F}"/>
          </ac:spMkLst>
        </pc:spChg>
        <pc:spChg chg="mod">
          <ac:chgData name="Mathias Vercauteren" userId="fa5be325-c4b1-412f-aabb-20c14464bfb7" providerId="ADAL" clId="{25C97D6E-73B0-4140-96CD-2BA9D853D87A}" dt="2024-10-01T10:11:07.410" v="34372" actId="20577"/>
          <ac:spMkLst>
            <pc:docMk/>
            <pc:sldMk cId="2880569051" sldId="2147470876"/>
            <ac:spMk id="14" creationId="{102A2795-93CA-4317-5F3A-DB7E0E5F2618}"/>
          </ac:spMkLst>
        </pc:spChg>
        <pc:spChg chg="del">
          <ac:chgData name="Mathias Vercauteren" userId="fa5be325-c4b1-412f-aabb-20c14464bfb7" providerId="ADAL" clId="{25C97D6E-73B0-4140-96CD-2BA9D853D87A}" dt="2024-10-01T10:11:11.916" v="34373" actId="478"/>
          <ac:spMkLst>
            <pc:docMk/>
            <pc:sldMk cId="2880569051" sldId="2147470876"/>
            <ac:spMk id="28" creationId="{B67A0579-5776-DC2C-4BA8-A60D275E299A}"/>
          </ac:spMkLst>
        </pc:spChg>
        <pc:spChg chg="del">
          <ac:chgData name="Mathias Vercauteren" userId="fa5be325-c4b1-412f-aabb-20c14464bfb7" providerId="ADAL" clId="{25C97D6E-73B0-4140-96CD-2BA9D853D87A}" dt="2024-10-01T10:11:11.916" v="34373" actId="478"/>
          <ac:spMkLst>
            <pc:docMk/>
            <pc:sldMk cId="2880569051" sldId="2147470876"/>
            <ac:spMk id="29" creationId="{1B043259-7442-55EC-5FF4-CF028896434F}"/>
          </ac:spMkLst>
        </pc:spChg>
        <pc:spChg chg="add mod">
          <ac:chgData name="Mathias Vercauteren" userId="fa5be325-c4b1-412f-aabb-20c14464bfb7" providerId="ADAL" clId="{25C97D6E-73B0-4140-96CD-2BA9D853D87A}" dt="2024-10-01T10:17:23.641" v="34605" actId="207"/>
          <ac:spMkLst>
            <pc:docMk/>
            <pc:sldMk cId="2880569051" sldId="2147470876"/>
            <ac:spMk id="50" creationId="{82CE3C38-BCB6-7DD3-EF17-501FC69DF56C}"/>
          </ac:spMkLst>
        </pc:spChg>
        <pc:spChg chg="mod">
          <ac:chgData name="Mathias Vercauteren" userId="fa5be325-c4b1-412f-aabb-20c14464bfb7" providerId="ADAL" clId="{25C97D6E-73B0-4140-96CD-2BA9D853D87A}" dt="2024-10-01T10:11:46.987" v="34376"/>
          <ac:spMkLst>
            <pc:docMk/>
            <pc:sldMk cId="2880569051" sldId="2147470876"/>
            <ac:spMk id="52" creationId="{D4F3CEBF-1892-D0DD-D9CB-65448333BB68}"/>
          </ac:spMkLst>
        </pc:spChg>
        <pc:spChg chg="mod">
          <ac:chgData name="Mathias Vercauteren" userId="fa5be325-c4b1-412f-aabb-20c14464bfb7" providerId="ADAL" clId="{25C97D6E-73B0-4140-96CD-2BA9D853D87A}" dt="2024-10-01T10:11:51.640" v="34377" actId="571"/>
          <ac:spMkLst>
            <pc:docMk/>
            <pc:sldMk cId="2880569051" sldId="2147470876"/>
            <ac:spMk id="55" creationId="{BC0BFE94-511B-EE11-6A0D-44FD90BC1030}"/>
          </ac:spMkLst>
        </pc:spChg>
        <pc:spChg chg="mod">
          <ac:chgData name="Mathias Vercauteren" userId="fa5be325-c4b1-412f-aabb-20c14464bfb7" providerId="ADAL" clId="{25C97D6E-73B0-4140-96CD-2BA9D853D87A}" dt="2024-10-01T10:11:52.932" v="34378" actId="571"/>
          <ac:spMkLst>
            <pc:docMk/>
            <pc:sldMk cId="2880569051" sldId="2147470876"/>
            <ac:spMk id="58" creationId="{080EAB16-945D-99A4-F8AC-C8F79EF0C59B}"/>
          </ac:spMkLst>
        </pc:spChg>
        <pc:spChg chg="mod">
          <ac:chgData name="Mathias Vercauteren" userId="fa5be325-c4b1-412f-aabb-20c14464bfb7" providerId="ADAL" clId="{25C97D6E-73B0-4140-96CD-2BA9D853D87A}" dt="2024-10-01T10:12:36.131" v="34440" actId="571"/>
          <ac:spMkLst>
            <pc:docMk/>
            <pc:sldMk cId="2880569051" sldId="2147470876"/>
            <ac:spMk id="61" creationId="{19786A2B-D277-57EB-59E9-A1F1BC0E7815}"/>
          </ac:spMkLst>
        </pc:spChg>
        <pc:spChg chg="mod">
          <ac:chgData name="Mathias Vercauteren" userId="fa5be325-c4b1-412f-aabb-20c14464bfb7" providerId="ADAL" clId="{25C97D6E-73B0-4140-96CD-2BA9D853D87A}" dt="2024-10-01T10:12:37.852" v="34441" actId="571"/>
          <ac:spMkLst>
            <pc:docMk/>
            <pc:sldMk cId="2880569051" sldId="2147470876"/>
            <ac:spMk id="64" creationId="{969F6080-F422-0CF3-F0E7-B48C1757C429}"/>
          </ac:spMkLst>
        </pc:spChg>
        <pc:spChg chg="mod">
          <ac:chgData name="Mathias Vercauteren" userId="fa5be325-c4b1-412f-aabb-20c14464bfb7" providerId="ADAL" clId="{25C97D6E-73B0-4140-96CD-2BA9D853D87A}" dt="2024-10-01T10:12:39.768" v="34442" actId="571"/>
          <ac:spMkLst>
            <pc:docMk/>
            <pc:sldMk cId="2880569051" sldId="2147470876"/>
            <ac:spMk id="67" creationId="{6FDEBAD2-29B5-36A7-51D5-F05712D56DF3}"/>
          </ac:spMkLst>
        </pc:spChg>
        <pc:grpChg chg="add mod">
          <ac:chgData name="Mathias Vercauteren" userId="fa5be325-c4b1-412f-aabb-20c14464bfb7" providerId="ADAL" clId="{25C97D6E-73B0-4140-96CD-2BA9D853D87A}" dt="2024-10-01T10:11:46.987" v="34376"/>
          <ac:grpSpMkLst>
            <pc:docMk/>
            <pc:sldMk cId="2880569051" sldId="2147470876"/>
            <ac:grpSpMk id="51" creationId="{334BE2ED-B63C-CB52-DAAD-B3E4F01A6FBD}"/>
          </ac:grpSpMkLst>
        </pc:grpChg>
        <pc:grpChg chg="add mod">
          <ac:chgData name="Mathias Vercauteren" userId="fa5be325-c4b1-412f-aabb-20c14464bfb7" providerId="ADAL" clId="{25C97D6E-73B0-4140-96CD-2BA9D853D87A}" dt="2024-10-01T10:11:51.640" v="34377" actId="571"/>
          <ac:grpSpMkLst>
            <pc:docMk/>
            <pc:sldMk cId="2880569051" sldId="2147470876"/>
            <ac:grpSpMk id="54" creationId="{1D13492B-77A6-E369-2743-34E741DA5C99}"/>
          </ac:grpSpMkLst>
        </pc:grpChg>
        <pc:grpChg chg="add mod">
          <ac:chgData name="Mathias Vercauteren" userId="fa5be325-c4b1-412f-aabb-20c14464bfb7" providerId="ADAL" clId="{25C97D6E-73B0-4140-96CD-2BA9D853D87A}" dt="2024-10-01T10:11:52.932" v="34378" actId="571"/>
          <ac:grpSpMkLst>
            <pc:docMk/>
            <pc:sldMk cId="2880569051" sldId="2147470876"/>
            <ac:grpSpMk id="57" creationId="{8C7CF198-D65B-9B85-67BE-470369F9893E}"/>
          </ac:grpSpMkLst>
        </pc:grpChg>
        <pc:grpChg chg="add mod">
          <ac:chgData name="Mathias Vercauteren" userId="fa5be325-c4b1-412f-aabb-20c14464bfb7" providerId="ADAL" clId="{25C97D6E-73B0-4140-96CD-2BA9D853D87A}" dt="2024-10-01T10:12:36.131" v="34440" actId="571"/>
          <ac:grpSpMkLst>
            <pc:docMk/>
            <pc:sldMk cId="2880569051" sldId="2147470876"/>
            <ac:grpSpMk id="60" creationId="{D6B1CC97-17D7-9B05-8E0F-CD3650494697}"/>
          </ac:grpSpMkLst>
        </pc:grpChg>
        <pc:grpChg chg="add mod">
          <ac:chgData name="Mathias Vercauteren" userId="fa5be325-c4b1-412f-aabb-20c14464bfb7" providerId="ADAL" clId="{25C97D6E-73B0-4140-96CD-2BA9D853D87A}" dt="2024-10-01T10:12:37.852" v="34441" actId="571"/>
          <ac:grpSpMkLst>
            <pc:docMk/>
            <pc:sldMk cId="2880569051" sldId="2147470876"/>
            <ac:grpSpMk id="63" creationId="{59C0BB68-2199-FABD-9A4D-7BE2CDBAD0FF}"/>
          </ac:grpSpMkLst>
        </pc:grpChg>
        <pc:grpChg chg="add mod">
          <ac:chgData name="Mathias Vercauteren" userId="fa5be325-c4b1-412f-aabb-20c14464bfb7" providerId="ADAL" clId="{25C97D6E-73B0-4140-96CD-2BA9D853D87A}" dt="2024-10-01T10:12:39.768" v="34442" actId="571"/>
          <ac:grpSpMkLst>
            <pc:docMk/>
            <pc:sldMk cId="2880569051" sldId="2147470876"/>
            <ac:grpSpMk id="66" creationId="{0353FEB6-C968-DC88-80AC-00A56AAA3405}"/>
          </ac:grpSpMkLst>
        </pc:grpChg>
        <pc:picChg chg="mod">
          <ac:chgData name="Mathias Vercauteren" userId="fa5be325-c4b1-412f-aabb-20c14464bfb7" providerId="ADAL" clId="{25C97D6E-73B0-4140-96CD-2BA9D853D87A}" dt="2024-10-01T10:11:46.987" v="34376"/>
          <ac:picMkLst>
            <pc:docMk/>
            <pc:sldMk cId="2880569051" sldId="2147470876"/>
            <ac:picMk id="53" creationId="{88B69AD7-6561-DF87-F13A-849A14C17208}"/>
          </ac:picMkLst>
        </pc:picChg>
        <pc:picChg chg="mod">
          <ac:chgData name="Mathias Vercauteren" userId="fa5be325-c4b1-412f-aabb-20c14464bfb7" providerId="ADAL" clId="{25C97D6E-73B0-4140-96CD-2BA9D853D87A}" dt="2024-10-01T10:11:51.640" v="34377" actId="571"/>
          <ac:picMkLst>
            <pc:docMk/>
            <pc:sldMk cId="2880569051" sldId="2147470876"/>
            <ac:picMk id="56" creationId="{670B89E1-23F6-73B4-8D3C-A3F8C4DE1B1B}"/>
          </ac:picMkLst>
        </pc:picChg>
        <pc:picChg chg="mod">
          <ac:chgData name="Mathias Vercauteren" userId="fa5be325-c4b1-412f-aabb-20c14464bfb7" providerId="ADAL" clId="{25C97D6E-73B0-4140-96CD-2BA9D853D87A}" dt="2024-10-01T10:11:52.932" v="34378" actId="571"/>
          <ac:picMkLst>
            <pc:docMk/>
            <pc:sldMk cId="2880569051" sldId="2147470876"/>
            <ac:picMk id="59" creationId="{43AE0687-4F9A-671A-E99F-FBB991926523}"/>
          </ac:picMkLst>
        </pc:picChg>
        <pc:picChg chg="mod">
          <ac:chgData name="Mathias Vercauteren" userId="fa5be325-c4b1-412f-aabb-20c14464bfb7" providerId="ADAL" clId="{25C97D6E-73B0-4140-96CD-2BA9D853D87A}" dt="2024-10-01T10:12:36.131" v="34440" actId="571"/>
          <ac:picMkLst>
            <pc:docMk/>
            <pc:sldMk cId="2880569051" sldId="2147470876"/>
            <ac:picMk id="62" creationId="{B3410869-DC5D-47D8-CC3B-275B7C731CE0}"/>
          </ac:picMkLst>
        </pc:picChg>
        <pc:picChg chg="mod">
          <ac:chgData name="Mathias Vercauteren" userId="fa5be325-c4b1-412f-aabb-20c14464bfb7" providerId="ADAL" clId="{25C97D6E-73B0-4140-96CD-2BA9D853D87A}" dt="2024-10-01T10:12:37.852" v="34441" actId="571"/>
          <ac:picMkLst>
            <pc:docMk/>
            <pc:sldMk cId="2880569051" sldId="2147470876"/>
            <ac:picMk id="65" creationId="{6AD814D3-0501-EA78-9E20-AC8D066B77C0}"/>
          </ac:picMkLst>
        </pc:picChg>
        <pc:picChg chg="mod">
          <ac:chgData name="Mathias Vercauteren" userId="fa5be325-c4b1-412f-aabb-20c14464bfb7" providerId="ADAL" clId="{25C97D6E-73B0-4140-96CD-2BA9D853D87A}" dt="2024-10-01T10:12:39.768" v="34442" actId="571"/>
          <ac:picMkLst>
            <pc:docMk/>
            <pc:sldMk cId="2880569051" sldId="2147470876"/>
            <ac:picMk id="68" creationId="{3053AADD-011B-B974-C511-BAAC6949C364}"/>
          </ac:picMkLst>
        </pc:picChg>
      </pc:sldChg>
      <pc:sldChg chg="add del">
        <pc:chgData name="Mathias Vercauteren" userId="fa5be325-c4b1-412f-aabb-20c14464bfb7" providerId="ADAL" clId="{25C97D6E-73B0-4140-96CD-2BA9D853D87A}" dt="2024-10-01T10:15:58.190" v="34584" actId="47"/>
        <pc:sldMkLst>
          <pc:docMk/>
          <pc:sldMk cId="1000541953" sldId="2147470877"/>
        </pc:sldMkLst>
      </pc:sldChg>
      <pc:sldChg chg="add del">
        <pc:chgData name="Mathias Vercauteren" userId="fa5be325-c4b1-412f-aabb-20c14464bfb7" providerId="ADAL" clId="{25C97D6E-73B0-4140-96CD-2BA9D853D87A}" dt="2024-10-01T10:15:58.190" v="34584" actId="47"/>
        <pc:sldMkLst>
          <pc:docMk/>
          <pc:sldMk cId="2113490056" sldId="2147470878"/>
        </pc:sldMkLst>
      </pc:sldChg>
      <pc:sldChg chg="addSp delSp modSp add mod modTransition modAnim">
        <pc:chgData name="Mathias Vercauteren" userId="fa5be325-c4b1-412f-aabb-20c14464bfb7" providerId="ADAL" clId="{25C97D6E-73B0-4140-96CD-2BA9D853D87A}" dt="2024-10-02T17:13:14.143" v="41813"/>
        <pc:sldMkLst>
          <pc:docMk/>
          <pc:sldMk cId="1821211565" sldId="2147470879"/>
        </pc:sldMkLst>
        <pc:spChg chg="add mod">
          <ac:chgData name="Mathias Vercauteren" userId="fa5be325-c4b1-412f-aabb-20c14464bfb7" providerId="ADAL" clId="{25C97D6E-73B0-4140-96CD-2BA9D853D87A}" dt="2024-10-01T10:15:49.964" v="34580" actId="1076"/>
          <ac:spMkLst>
            <pc:docMk/>
            <pc:sldMk cId="1821211565" sldId="2147470879"/>
            <ac:spMk id="13" creationId="{3E943883-B8C0-D7BC-30C9-E2C4F87B3A8B}"/>
          </ac:spMkLst>
        </pc:spChg>
        <pc:spChg chg="mod">
          <ac:chgData name="Mathias Vercauteren" userId="fa5be325-c4b1-412f-aabb-20c14464bfb7" providerId="ADAL" clId="{25C97D6E-73B0-4140-96CD-2BA9D853D87A}" dt="2024-10-01T10:13:44.870" v="34449"/>
          <ac:spMkLst>
            <pc:docMk/>
            <pc:sldMk cId="1821211565" sldId="2147470879"/>
            <ac:spMk id="14" creationId="{102A2795-93CA-4317-5F3A-DB7E0E5F2618}"/>
          </ac:spMkLst>
        </pc:spChg>
        <pc:spChg chg="add mod">
          <ac:chgData name="Mathias Vercauteren" userId="fa5be325-c4b1-412f-aabb-20c14464bfb7" providerId="ADAL" clId="{25C97D6E-73B0-4140-96CD-2BA9D853D87A}" dt="2024-10-01T10:15:51.803" v="34581" actId="571"/>
          <ac:spMkLst>
            <pc:docMk/>
            <pc:sldMk cId="1821211565" sldId="2147470879"/>
            <ac:spMk id="28" creationId="{78A76F02-0C52-9B0F-DD73-A4FE38E2AA07}"/>
          </ac:spMkLst>
        </pc:spChg>
        <pc:spChg chg="add mod">
          <ac:chgData name="Mathias Vercauteren" userId="fa5be325-c4b1-412f-aabb-20c14464bfb7" providerId="ADAL" clId="{25C97D6E-73B0-4140-96CD-2BA9D853D87A}" dt="2024-10-01T10:15:53.324" v="34582" actId="571"/>
          <ac:spMkLst>
            <pc:docMk/>
            <pc:sldMk cId="1821211565" sldId="2147470879"/>
            <ac:spMk id="29" creationId="{28EC140B-E6E0-7851-721F-B2849AAACCE7}"/>
          </ac:spMkLst>
        </pc:spChg>
        <pc:spChg chg="mod">
          <ac:chgData name="Mathias Vercauteren" userId="fa5be325-c4b1-412f-aabb-20c14464bfb7" providerId="ADAL" clId="{25C97D6E-73B0-4140-96CD-2BA9D853D87A}" dt="2024-10-01T10:18:10.051" v="34620" actId="207"/>
          <ac:spMkLst>
            <pc:docMk/>
            <pc:sldMk cId="1821211565" sldId="2147470879"/>
            <ac:spMk id="50" creationId="{82CE3C38-BCB6-7DD3-EF17-501FC69DF56C}"/>
          </ac:spMkLst>
        </pc:spChg>
        <pc:grpChg chg="del">
          <ac:chgData name="Mathias Vercauteren" userId="fa5be325-c4b1-412f-aabb-20c14464bfb7" providerId="ADAL" clId="{25C97D6E-73B0-4140-96CD-2BA9D853D87A}" dt="2024-10-01T10:13:38.931" v="34447" actId="478"/>
          <ac:grpSpMkLst>
            <pc:docMk/>
            <pc:sldMk cId="1821211565" sldId="2147470879"/>
            <ac:grpSpMk id="51" creationId="{334BE2ED-B63C-CB52-DAAD-B3E4F01A6FBD}"/>
          </ac:grpSpMkLst>
        </pc:grpChg>
        <pc:grpChg chg="del">
          <ac:chgData name="Mathias Vercauteren" userId="fa5be325-c4b1-412f-aabb-20c14464bfb7" providerId="ADAL" clId="{25C97D6E-73B0-4140-96CD-2BA9D853D87A}" dt="2024-10-01T10:13:38.931" v="34447" actId="478"/>
          <ac:grpSpMkLst>
            <pc:docMk/>
            <pc:sldMk cId="1821211565" sldId="2147470879"/>
            <ac:grpSpMk id="54" creationId="{1D13492B-77A6-E369-2743-34E741DA5C99}"/>
          </ac:grpSpMkLst>
        </pc:grpChg>
        <pc:grpChg chg="del">
          <ac:chgData name="Mathias Vercauteren" userId="fa5be325-c4b1-412f-aabb-20c14464bfb7" providerId="ADAL" clId="{25C97D6E-73B0-4140-96CD-2BA9D853D87A}" dt="2024-10-01T10:13:38.931" v="34447" actId="478"/>
          <ac:grpSpMkLst>
            <pc:docMk/>
            <pc:sldMk cId="1821211565" sldId="2147470879"/>
            <ac:grpSpMk id="57" creationId="{8C7CF198-D65B-9B85-67BE-470369F9893E}"/>
          </ac:grpSpMkLst>
        </pc:grpChg>
      </pc:sldChg>
      <pc:sldChg chg="addSp delSp modSp add mod modTransition delAnim">
        <pc:chgData name="Mathias Vercauteren" userId="fa5be325-c4b1-412f-aabb-20c14464bfb7" providerId="ADAL" clId="{25C97D6E-73B0-4140-96CD-2BA9D853D87A}" dt="2024-10-02T17:13:14.143" v="41813"/>
        <pc:sldMkLst>
          <pc:docMk/>
          <pc:sldMk cId="2817762765" sldId="2147470880"/>
        </pc:sldMkLst>
        <pc:spChg chg="del">
          <ac:chgData name="Mathias Vercauteren" userId="fa5be325-c4b1-412f-aabb-20c14464bfb7" providerId="ADAL" clId="{25C97D6E-73B0-4140-96CD-2BA9D853D87A}" dt="2024-10-01T10:18:57.524" v="34622" actId="478"/>
          <ac:spMkLst>
            <pc:docMk/>
            <pc:sldMk cId="2817762765" sldId="2147470880"/>
            <ac:spMk id="13" creationId="{3E943883-B8C0-D7BC-30C9-E2C4F87B3A8B}"/>
          </ac:spMkLst>
        </pc:spChg>
        <pc:spChg chg="del">
          <ac:chgData name="Mathias Vercauteren" userId="fa5be325-c4b1-412f-aabb-20c14464bfb7" providerId="ADAL" clId="{25C97D6E-73B0-4140-96CD-2BA9D853D87A}" dt="2024-10-01T10:18:57.524" v="34622" actId="478"/>
          <ac:spMkLst>
            <pc:docMk/>
            <pc:sldMk cId="2817762765" sldId="2147470880"/>
            <ac:spMk id="14" creationId="{102A2795-93CA-4317-5F3A-DB7E0E5F2618}"/>
          </ac:spMkLst>
        </pc:spChg>
        <pc:spChg chg="del">
          <ac:chgData name="Mathias Vercauteren" userId="fa5be325-c4b1-412f-aabb-20c14464bfb7" providerId="ADAL" clId="{25C97D6E-73B0-4140-96CD-2BA9D853D87A}" dt="2024-10-01T10:18:57.524" v="34622" actId="478"/>
          <ac:spMkLst>
            <pc:docMk/>
            <pc:sldMk cId="2817762765" sldId="2147470880"/>
            <ac:spMk id="15" creationId="{6E96EDF8-4B03-A92A-DDEF-D3A37F8EAF4E}"/>
          </ac:spMkLst>
        </pc:spChg>
        <pc:spChg chg="del">
          <ac:chgData name="Mathias Vercauteren" userId="fa5be325-c4b1-412f-aabb-20c14464bfb7" providerId="ADAL" clId="{25C97D6E-73B0-4140-96CD-2BA9D853D87A}" dt="2024-10-01T10:18:57.524" v="34622" actId="478"/>
          <ac:spMkLst>
            <pc:docMk/>
            <pc:sldMk cId="2817762765" sldId="2147470880"/>
            <ac:spMk id="16" creationId="{807FEB9B-D52A-F383-4C69-5AA648FE4325}"/>
          </ac:spMkLst>
        </pc:spChg>
        <pc:spChg chg="del">
          <ac:chgData name="Mathias Vercauteren" userId="fa5be325-c4b1-412f-aabb-20c14464bfb7" providerId="ADAL" clId="{25C97D6E-73B0-4140-96CD-2BA9D853D87A}" dt="2024-10-01T10:18:57.524" v="34622" actId="478"/>
          <ac:spMkLst>
            <pc:docMk/>
            <pc:sldMk cId="2817762765" sldId="2147470880"/>
            <ac:spMk id="17" creationId="{DB0C56BA-C91D-BD9E-7A17-9345C69BFDDD}"/>
          </ac:spMkLst>
        </pc:spChg>
        <pc:spChg chg="del">
          <ac:chgData name="Mathias Vercauteren" userId="fa5be325-c4b1-412f-aabb-20c14464bfb7" providerId="ADAL" clId="{25C97D6E-73B0-4140-96CD-2BA9D853D87A}" dt="2024-10-01T10:18:57.524" v="34622" actId="478"/>
          <ac:spMkLst>
            <pc:docMk/>
            <pc:sldMk cId="2817762765" sldId="2147470880"/>
            <ac:spMk id="20" creationId="{4917A4FB-3999-B5E3-3912-6B83E41C3A52}"/>
          </ac:spMkLst>
        </pc:spChg>
        <pc:spChg chg="del">
          <ac:chgData name="Mathias Vercauteren" userId="fa5be325-c4b1-412f-aabb-20c14464bfb7" providerId="ADAL" clId="{25C97D6E-73B0-4140-96CD-2BA9D853D87A}" dt="2024-10-01T10:18:57.524" v="34622" actId="478"/>
          <ac:spMkLst>
            <pc:docMk/>
            <pc:sldMk cId="2817762765" sldId="2147470880"/>
            <ac:spMk id="21" creationId="{DC480C55-ED10-BFF7-E964-9AB1D336C7B0}"/>
          </ac:spMkLst>
        </pc:spChg>
        <pc:spChg chg="del">
          <ac:chgData name="Mathias Vercauteren" userId="fa5be325-c4b1-412f-aabb-20c14464bfb7" providerId="ADAL" clId="{25C97D6E-73B0-4140-96CD-2BA9D853D87A}" dt="2024-10-01T10:18:57.524" v="34622" actId="478"/>
          <ac:spMkLst>
            <pc:docMk/>
            <pc:sldMk cId="2817762765" sldId="2147470880"/>
            <ac:spMk id="22" creationId="{93B20DF1-6DD2-5B09-B203-DB39D0B1786E}"/>
          </ac:spMkLst>
        </pc:spChg>
        <pc:spChg chg="del">
          <ac:chgData name="Mathias Vercauteren" userId="fa5be325-c4b1-412f-aabb-20c14464bfb7" providerId="ADAL" clId="{25C97D6E-73B0-4140-96CD-2BA9D853D87A}" dt="2024-10-01T10:18:57.524" v="34622" actId="478"/>
          <ac:spMkLst>
            <pc:docMk/>
            <pc:sldMk cId="2817762765" sldId="2147470880"/>
            <ac:spMk id="23" creationId="{E8CF4C4C-C356-1F74-6EB1-B233CD30E8B4}"/>
          </ac:spMkLst>
        </pc:spChg>
        <pc:spChg chg="del">
          <ac:chgData name="Mathias Vercauteren" userId="fa5be325-c4b1-412f-aabb-20c14464bfb7" providerId="ADAL" clId="{25C97D6E-73B0-4140-96CD-2BA9D853D87A}" dt="2024-10-01T10:18:57.524" v="34622" actId="478"/>
          <ac:spMkLst>
            <pc:docMk/>
            <pc:sldMk cId="2817762765" sldId="2147470880"/>
            <ac:spMk id="24" creationId="{8E32B5F2-248A-CCE7-6730-E8648C65F624}"/>
          </ac:spMkLst>
        </pc:spChg>
        <pc:spChg chg="del">
          <ac:chgData name="Mathias Vercauteren" userId="fa5be325-c4b1-412f-aabb-20c14464bfb7" providerId="ADAL" clId="{25C97D6E-73B0-4140-96CD-2BA9D853D87A}" dt="2024-10-01T10:18:57.524" v="34622" actId="478"/>
          <ac:spMkLst>
            <pc:docMk/>
            <pc:sldMk cId="2817762765" sldId="2147470880"/>
            <ac:spMk id="25" creationId="{CAB83D9B-82CD-233A-26B2-D4AFCDF143A2}"/>
          </ac:spMkLst>
        </pc:spChg>
        <pc:spChg chg="del">
          <ac:chgData name="Mathias Vercauteren" userId="fa5be325-c4b1-412f-aabb-20c14464bfb7" providerId="ADAL" clId="{25C97D6E-73B0-4140-96CD-2BA9D853D87A}" dt="2024-10-01T10:18:57.524" v="34622" actId="478"/>
          <ac:spMkLst>
            <pc:docMk/>
            <pc:sldMk cId="2817762765" sldId="2147470880"/>
            <ac:spMk id="26" creationId="{72AFD518-EBAF-9B0C-35B2-C8CEA2B99213}"/>
          </ac:spMkLst>
        </pc:spChg>
        <pc:spChg chg="del">
          <ac:chgData name="Mathias Vercauteren" userId="fa5be325-c4b1-412f-aabb-20c14464bfb7" providerId="ADAL" clId="{25C97D6E-73B0-4140-96CD-2BA9D853D87A}" dt="2024-10-01T10:18:57.524" v="34622" actId="478"/>
          <ac:spMkLst>
            <pc:docMk/>
            <pc:sldMk cId="2817762765" sldId="2147470880"/>
            <ac:spMk id="27" creationId="{8237E0A8-DFC3-9CCD-81D7-D0FF9398A80C}"/>
          </ac:spMkLst>
        </pc:spChg>
        <pc:spChg chg="del">
          <ac:chgData name="Mathias Vercauteren" userId="fa5be325-c4b1-412f-aabb-20c14464bfb7" providerId="ADAL" clId="{25C97D6E-73B0-4140-96CD-2BA9D853D87A}" dt="2024-10-01T10:18:57.524" v="34622" actId="478"/>
          <ac:spMkLst>
            <pc:docMk/>
            <pc:sldMk cId="2817762765" sldId="2147470880"/>
            <ac:spMk id="28" creationId="{78A76F02-0C52-9B0F-DD73-A4FE38E2AA07}"/>
          </ac:spMkLst>
        </pc:spChg>
        <pc:spChg chg="del">
          <ac:chgData name="Mathias Vercauteren" userId="fa5be325-c4b1-412f-aabb-20c14464bfb7" providerId="ADAL" clId="{25C97D6E-73B0-4140-96CD-2BA9D853D87A}" dt="2024-10-01T10:18:57.524" v="34622" actId="478"/>
          <ac:spMkLst>
            <pc:docMk/>
            <pc:sldMk cId="2817762765" sldId="2147470880"/>
            <ac:spMk id="29" creationId="{28EC140B-E6E0-7851-721F-B2849AAACCE7}"/>
          </ac:spMkLst>
        </pc:spChg>
        <pc:spChg chg="del">
          <ac:chgData name="Mathias Vercauteren" userId="fa5be325-c4b1-412f-aabb-20c14464bfb7" providerId="ADAL" clId="{25C97D6E-73B0-4140-96CD-2BA9D853D87A}" dt="2024-10-01T10:18:57.524" v="34622" actId="478"/>
          <ac:spMkLst>
            <pc:docMk/>
            <pc:sldMk cId="2817762765" sldId="2147470880"/>
            <ac:spMk id="30" creationId="{76F93878-EEC2-E7C8-4788-F03F23798CE3}"/>
          </ac:spMkLst>
        </pc:spChg>
        <pc:spChg chg="del">
          <ac:chgData name="Mathias Vercauteren" userId="fa5be325-c4b1-412f-aabb-20c14464bfb7" providerId="ADAL" clId="{25C97D6E-73B0-4140-96CD-2BA9D853D87A}" dt="2024-10-01T10:18:57.524" v="34622" actId="478"/>
          <ac:spMkLst>
            <pc:docMk/>
            <pc:sldMk cId="2817762765" sldId="2147470880"/>
            <ac:spMk id="31" creationId="{E483660D-CDE1-D1CA-B935-2CB1BB51C479}"/>
          </ac:spMkLst>
        </pc:spChg>
        <pc:spChg chg="del">
          <ac:chgData name="Mathias Vercauteren" userId="fa5be325-c4b1-412f-aabb-20c14464bfb7" providerId="ADAL" clId="{25C97D6E-73B0-4140-96CD-2BA9D853D87A}" dt="2024-10-01T10:18:57.524" v="34622" actId="478"/>
          <ac:spMkLst>
            <pc:docMk/>
            <pc:sldMk cId="2817762765" sldId="2147470880"/>
            <ac:spMk id="32" creationId="{E8B6A1F9-81F4-7C53-D178-9BA9313853DC}"/>
          </ac:spMkLst>
        </pc:spChg>
        <pc:spChg chg="del">
          <ac:chgData name="Mathias Vercauteren" userId="fa5be325-c4b1-412f-aabb-20c14464bfb7" providerId="ADAL" clId="{25C97D6E-73B0-4140-96CD-2BA9D853D87A}" dt="2024-10-01T10:18:57.524" v="34622" actId="478"/>
          <ac:spMkLst>
            <pc:docMk/>
            <pc:sldMk cId="2817762765" sldId="2147470880"/>
            <ac:spMk id="33" creationId="{AC6B7AE9-59D8-54A4-E4D5-FA7D379FC12A}"/>
          </ac:spMkLst>
        </pc:spChg>
        <pc:spChg chg="del">
          <ac:chgData name="Mathias Vercauteren" userId="fa5be325-c4b1-412f-aabb-20c14464bfb7" providerId="ADAL" clId="{25C97D6E-73B0-4140-96CD-2BA9D853D87A}" dt="2024-10-01T10:18:57.524" v="34622" actId="478"/>
          <ac:spMkLst>
            <pc:docMk/>
            <pc:sldMk cId="2817762765" sldId="2147470880"/>
            <ac:spMk id="34" creationId="{97FE1300-3257-C1CC-9628-F1C50FF77B90}"/>
          </ac:spMkLst>
        </pc:spChg>
        <pc:spChg chg="del">
          <ac:chgData name="Mathias Vercauteren" userId="fa5be325-c4b1-412f-aabb-20c14464bfb7" providerId="ADAL" clId="{25C97D6E-73B0-4140-96CD-2BA9D853D87A}" dt="2024-10-01T10:18:57.524" v="34622" actId="478"/>
          <ac:spMkLst>
            <pc:docMk/>
            <pc:sldMk cId="2817762765" sldId="2147470880"/>
            <ac:spMk id="35" creationId="{D237D189-F7B5-76F2-682D-9BFB06D75E7B}"/>
          </ac:spMkLst>
        </pc:spChg>
        <pc:spChg chg="del">
          <ac:chgData name="Mathias Vercauteren" userId="fa5be325-c4b1-412f-aabb-20c14464bfb7" providerId="ADAL" clId="{25C97D6E-73B0-4140-96CD-2BA9D853D87A}" dt="2024-10-01T10:18:57.524" v="34622" actId="478"/>
          <ac:spMkLst>
            <pc:docMk/>
            <pc:sldMk cId="2817762765" sldId="2147470880"/>
            <ac:spMk id="36" creationId="{6162E7FE-6406-6719-2786-516A179ECA1E}"/>
          </ac:spMkLst>
        </pc:spChg>
        <pc:spChg chg="del">
          <ac:chgData name="Mathias Vercauteren" userId="fa5be325-c4b1-412f-aabb-20c14464bfb7" providerId="ADAL" clId="{25C97D6E-73B0-4140-96CD-2BA9D853D87A}" dt="2024-10-01T10:18:57.524" v="34622" actId="478"/>
          <ac:spMkLst>
            <pc:docMk/>
            <pc:sldMk cId="2817762765" sldId="2147470880"/>
            <ac:spMk id="37" creationId="{65599671-C6D6-4A1B-8278-541E03A0F0CB}"/>
          </ac:spMkLst>
        </pc:spChg>
        <pc:spChg chg="del">
          <ac:chgData name="Mathias Vercauteren" userId="fa5be325-c4b1-412f-aabb-20c14464bfb7" providerId="ADAL" clId="{25C97D6E-73B0-4140-96CD-2BA9D853D87A}" dt="2024-10-01T10:18:57.524" v="34622" actId="478"/>
          <ac:spMkLst>
            <pc:docMk/>
            <pc:sldMk cId="2817762765" sldId="2147470880"/>
            <ac:spMk id="38" creationId="{6E777F0D-EF8E-024B-E6AA-78FC55DF0F80}"/>
          </ac:spMkLst>
        </pc:spChg>
        <pc:spChg chg="del">
          <ac:chgData name="Mathias Vercauteren" userId="fa5be325-c4b1-412f-aabb-20c14464bfb7" providerId="ADAL" clId="{25C97D6E-73B0-4140-96CD-2BA9D853D87A}" dt="2024-10-01T10:18:57.524" v="34622" actId="478"/>
          <ac:spMkLst>
            <pc:docMk/>
            <pc:sldMk cId="2817762765" sldId="2147470880"/>
            <ac:spMk id="39" creationId="{C350FD8A-7E52-1BC2-B6AF-DD09F60DF582}"/>
          </ac:spMkLst>
        </pc:spChg>
        <pc:spChg chg="del">
          <ac:chgData name="Mathias Vercauteren" userId="fa5be325-c4b1-412f-aabb-20c14464bfb7" providerId="ADAL" clId="{25C97D6E-73B0-4140-96CD-2BA9D853D87A}" dt="2024-10-01T10:18:57.524" v="34622" actId="478"/>
          <ac:spMkLst>
            <pc:docMk/>
            <pc:sldMk cId="2817762765" sldId="2147470880"/>
            <ac:spMk id="40" creationId="{F9206D29-A828-CB52-4B7A-BC0F5A4CFA59}"/>
          </ac:spMkLst>
        </pc:spChg>
        <pc:spChg chg="del">
          <ac:chgData name="Mathias Vercauteren" userId="fa5be325-c4b1-412f-aabb-20c14464bfb7" providerId="ADAL" clId="{25C97D6E-73B0-4140-96CD-2BA9D853D87A}" dt="2024-10-01T10:18:57.524" v="34622" actId="478"/>
          <ac:spMkLst>
            <pc:docMk/>
            <pc:sldMk cId="2817762765" sldId="2147470880"/>
            <ac:spMk id="41" creationId="{E28577E9-D404-A35A-57FE-4F30C9F31DAE}"/>
          </ac:spMkLst>
        </pc:spChg>
        <pc:spChg chg="del">
          <ac:chgData name="Mathias Vercauteren" userId="fa5be325-c4b1-412f-aabb-20c14464bfb7" providerId="ADAL" clId="{25C97D6E-73B0-4140-96CD-2BA9D853D87A}" dt="2024-10-01T10:18:57.524" v="34622" actId="478"/>
          <ac:spMkLst>
            <pc:docMk/>
            <pc:sldMk cId="2817762765" sldId="2147470880"/>
            <ac:spMk id="42" creationId="{7D3C164E-B5EB-2EDA-A07E-F8F72F8A96C6}"/>
          </ac:spMkLst>
        </pc:spChg>
        <pc:spChg chg="del">
          <ac:chgData name="Mathias Vercauteren" userId="fa5be325-c4b1-412f-aabb-20c14464bfb7" providerId="ADAL" clId="{25C97D6E-73B0-4140-96CD-2BA9D853D87A}" dt="2024-10-01T10:18:57.524" v="34622" actId="478"/>
          <ac:spMkLst>
            <pc:docMk/>
            <pc:sldMk cId="2817762765" sldId="2147470880"/>
            <ac:spMk id="43" creationId="{325296EE-2261-4B94-993F-57DB362257F4}"/>
          </ac:spMkLst>
        </pc:spChg>
        <pc:spChg chg="del">
          <ac:chgData name="Mathias Vercauteren" userId="fa5be325-c4b1-412f-aabb-20c14464bfb7" providerId="ADAL" clId="{25C97D6E-73B0-4140-96CD-2BA9D853D87A}" dt="2024-10-01T10:18:57.524" v="34622" actId="478"/>
          <ac:spMkLst>
            <pc:docMk/>
            <pc:sldMk cId="2817762765" sldId="2147470880"/>
            <ac:spMk id="44" creationId="{75EDDB03-0129-0DB0-6E6B-B2731AA90BCF}"/>
          </ac:spMkLst>
        </pc:spChg>
        <pc:spChg chg="del">
          <ac:chgData name="Mathias Vercauteren" userId="fa5be325-c4b1-412f-aabb-20c14464bfb7" providerId="ADAL" clId="{25C97D6E-73B0-4140-96CD-2BA9D853D87A}" dt="2024-10-01T10:18:57.524" v="34622" actId="478"/>
          <ac:spMkLst>
            <pc:docMk/>
            <pc:sldMk cId="2817762765" sldId="2147470880"/>
            <ac:spMk id="45" creationId="{543CEA3F-C960-804A-B604-158923AD7E45}"/>
          </ac:spMkLst>
        </pc:spChg>
        <pc:spChg chg="del">
          <ac:chgData name="Mathias Vercauteren" userId="fa5be325-c4b1-412f-aabb-20c14464bfb7" providerId="ADAL" clId="{25C97D6E-73B0-4140-96CD-2BA9D853D87A}" dt="2024-10-01T10:18:57.524" v="34622" actId="478"/>
          <ac:spMkLst>
            <pc:docMk/>
            <pc:sldMk cId="2817762765" sldId="2147470880"/>
            <ac:spMk id="46" creationId="{0C9FE592-92EA-4621-3C74-87ACFD19673B}"/>
          </ac:spMkLst>
        </pc:spChg>
        <pc:spChg chg="del">
          <ac:chgData name="Mathias Vercauteren" userId="fa5be325-c4b1-412f-aabb-20c14464bfb7" providerId="ADAL" clId="{25C97D6E-73B0-4140-96CD-2BA9D853D87A}" dt="2024-10-01T10:18:57.524" v="34622" actId="478"/>
          <ac:spMkLst>
            <pc:docMk/>
            <pc:sldMk cId="2817762765" sldId="2147470880"/>
            <ac:spMk id="47" creationId="{E29923C0-F536-6A08-C4D4-2420ED00292E}"/>
          </ac:spMkLst>
        </pc:spChg>
        <pc:spChg chg="del">
          <ac:chgData name="Mathias Vercauteren" userId="fa5be325-c4b1-412f-aabb-20c14464bfb7" providerId="ADAL" clId="{25C97D6E-73B0-4140-96CD-2BA9D853D87A}" dt="2024-10-01T10:18:57.524" v="34622" actId="478"/>
          <ac:spMkLst>
            <pc:docMk/>
            <pc:sldMk cId="2817762765" sldId="2147470880"/>
            <ac:spMk id="48" creationId="{1F649A3A-C397-7851-5A9C-6693587A1C1B}"/>
          </ac:spMkLst>
        </pc:spChg>
        <pc:spChg chg="del">
          <ac:chgData name="Mathias Vercauteren" userId="fa5be325-c4b1-412f-aabb-20c14464bfb7" providerId="ADAL" clId="{25C97D6E-73B0-4140-96CD-2BA9D853D87A}" dt="2024-10-01T10:18:57.524" v="34622" actId="478"/>
          <ac:spMkLst>
            <pc:docMk/>
            <pc:sldMk cId="2817762765" sldId="2147470880"/>
            <ac:spMk id="49" creationId="{89ED53E3-845B-3964-146B-AFA23C9F4CC8}"/>
          </ac:spMkLst>
        </pc:spChg>
        <pc:spChg chg="del">
          <ac:chgData name="Mathias Vercauteren" userId="fa5be325-c4b1-412f-aabb-20c14464bfb7" providerId="ADAL" clId="{25C97D6E-73B0-4140-96CD-2BA9D853D87A}" dt="2024-10-01T10:18:57.524" v="34622" actId="478"/>
          <ac:spMkLst>
            <pc:docMk/>
            <pc:sldMk cId="2817762765" sldId="2147470880"/>
            <ac:spMk id="50" creationId="{82CE3C38-BCB6-7DD3-EF17-501FC69DF56C}"/>
          </ac:spMkLst>
        </pc:spChg>
        <pc:grpChg chg="del">
          <ac:chgData name="Mathias Vercauteren" userId="fa5be325-c4b1-412f-aabb-20c14464bfb7" providerId="ADAL" clId="{25C97D6E-73B0-4140-96CD-2BA9D853D87A}" dt="2024-10-01T10:18:57.524" v="34622" actId="478"/>
          <ac:grpSpMkLst>
            <pc:docMk/>
            <pc:sldMk cId="2817762765" sldId="2147470880"/>
            <ac:grpSpMk id="60" creationId="{D6B1CC97-17D7-9B05-8E0F-CD3650494697}"/>
          </ac:grpSpMkLst>
        </pc:grpChg>
        <pc:grpChg chg="del">
          <ac:chgData name="Mathias Vercauteren" userId="fa5be325-c4b1-412f-aabb-20c14464bfb7" providerId="ADAL" clId="{25C97D6E-73B0-4140-96CD-2BA9D853D87A}" dt="2024-10-01T10:18:57.524" v="34622" actId="478"/>
          <ac:grpSpMkLst>
            <pc:docMk/>
            <pc:sldMk cId="2817762765" sldId="2147470880"/>
            <ac:grpSpMk id="63" creationId="{59C0BB68-2199-FABD-9A4D-7BE2CDBAD0FF}"/>
          </ac:grpSpMkLst>
        </pc:grpChg>
        <pc:grpChg chg="del">
          <ac:chgData name="Mathias Vercauteren" userId="fa5be325-c4b1-412f-aabb-20c14464bfb7" providerId="ADAL" clId="{25C97D6E-73B0-4140-96CD-2BA9D853D87A}" dt="2024-10-01T10:18:57.524" v="34622" actId="478"/>
          <ac:grpSpMkLst>
            <pc:docMk/>
            <pc:sldMk cId="2817762765" sldId="2147470880"/>
            <ac:grpSpMk id="66" creationId="{0353FEB6-C968-DC88-80AC-00A56AAA3405}"/>
          </ac:grpSpMkLst>
        </pc:grpChg>
        <pc:grpChg chg="del">
          <ac:chgData name="Mathias Vercauteren" userId="fa5be325-c4b1-412f-aabb-20c14464bfb7" providerId="ADAL" clId="{25C97D6E-73B0-4140-96CD-2BA9D853D87A}" dt="2024-10-01T10:18:57.524" v="34622" actId="478"/>
          <ac:grpSpMkLst>
            <pc:docMk/>
            <pc:sldMk cId="2817762765" sldId="2147470880"/>
            <ac:grpSpMk id="101" creationId="{D964586F-9B46-FE92-E76C-A96A89057DA2}"/>
          </ac:grpSpMkLst>
        </pc:grpChg>
        <pc:grpChg chg="del">
          <ac:chgData name="Mathias Vercauteren" userId="fa5be325-c4b1-412f-aabb-20c14464bfb7" providerId="ADAL" clId="{25C97D6E-73B0-4140-96CD-2BA9D853D87A}" dt="2024-10-01T10:18:57.524" v="34622" actId="478"/>
          <ac:grpSpMkLst>
            <pc:docMk/>
            <pc:sldMk cId="2817762765" sldId="2147470880"/>
            <ac:grpSpMk id="112" creationId="{EAC72A22-C42E-9F73-04A9-6DC8C3E12889}"/>
          </ac:grpSpMkLst>
        </pc:grpChg>
        <pc:grpChg chg="del">
          <ac:chgData name="Mathias Vercauteren" userId="fa5be325-c4b1-412f-aabb-20c14464bfb7" providerId="ADAL" clId="{25C97D6E-73B0-4140-96CD-2BA9D853D87A}" dt="2024-10-01T10:18:57.524" v="34622" actId="478"/>
          <ac:grpSpMkLst>
            <pc:docMk/>
            <pc:sldMk cId="2817762765" sldId="2147470880"/>
            <ac:grpSpMk id="113" creationId="{4BDFD131-6F74-AA04-1969-7FC76732D3F0}"/>
          </ac:grpSpMkLst>
        </pc:grpChg>
        <pc:picChg chg="add mod">
          <ac:chgData name="Mathias Vercauteren" userId="fa5be325-c4b1-412f-aabb-20c14464bfb7" providerId="ADAL" clId="{25C97D6E-73B0-4140-96CD-2BA9D853D87A}" dt="2024-10-01T10:19:01.153" v="34624" actId="1076"/>
          <ac:picMkLst>
            <pc:docMk/>
            <pc:sldMk cId="2817762765" sldId="2147470880"/>
            <ac:picMk id="51" creationId="{94E3DEEF-ADDC-CA17-94BF-8202880A26FC}"/>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2857117983" sldId="2147470881"/>
        </pc:sldMkLst>
        <pc:spChg chg="mod">
          <ac:chgData name="Mathias Vercauteren" userId="fa5be325-c4b1-412f-aabb-20c14464bfb7" providerId="ADAL" clId="{25C97D6E-73B0-4140-96CD-2BA9D853D87A}" dt="2024-10-01T10:25:49.570" v="34693" actId="14100"/>
          <ac:spMkLst>
            <pc:docMk/>
            <pc:sldMk cId="2857117983" sldId="2147470881"/>
            <ac:spMk id="7" creationId="{F7C36655-2E16-0561-F9BA-BF0CFFE83E44}"/>
          </ac:spMkLst>
        </pc:spChg>
        <pc:spChg chg="mod">
          <ac:chgData name="Mathias Vercauteren" userId="fa5be325-c4b1-412f-aabb-20c14464bfb7" providerId="ADAL" clId="{25C97D6E-73B0-4140-96CD-2BA9D853D87A}" dt="2024-10-01T10:25:37.391" v="34690"/>
          <ac:spMkLst>
            <pc:docMk/>
            <pc:sldMk cId="2857117983" sldId="2147470881"/>
            <ac:spMk id="8" creationId="{D05FA02D-357C-A576-5342-6567DF726834}"/>
          </ac:spMkLst>
        </pc:spChg>
        <pc:spChg chg="mod">
          <ac:chgData name="Mathias Vercauteren" userId="fa5be325-c4b1-412f-aabb-20c14464bfb7" providerId="ADAL" clId="{25C97D6E-73B0-4140-96CD-2BA9D853D87A}" dt="2024-10-01T10:20:12.581" v="34635" actId="20577"/>
          <ac:spMkLst>
            <pc:docMk/>
            <pc:sldMk cId="2857117983" sldId="2147470881"/>
            <ac:spMk id="11" creationId="{370610BE-9EF8-D5A4-C2C1-A559C081E6C6}"/>
          </ac:spMkLst>
        </pc:spChg>
        <pc:spChg chg="mod">
          <ac:chgData name="Mathias Vercauteren" userId="fa5be325-c4b1-412f-aabb-20c14464bfb7" providerId="ADAL" clId="{25C97D6E-73B0-4140-96CD-2BA9D853D87A}" dt="2024-10-01T10:20:09.740" v="34633" actId="20577"/>
          <ac:spMkLst>
            <pc:docMk/>
            <pc:sldMk cId="2857117983" sldId="2147470881"/>
            <ac:spMk id="13" creationId="{D6300AAD-95D7-1C1A-AE99-5004CC3CB63B}"/>
          </ac:spMkLst>
        </pc:spChg>
        <pc:spChg chg="mod">
          <ac:chgData name="Mathias Vercauteren" userId="fa5be325-c4b1-412f-aabb-20c14464bfb7" providerId="ADAL" clId="{25C97D6E-73B0-4140-96CD-2BA9D853D87A}" dt="2024-10-01T10:26:33.780" v="34700" actId="1076"/>
          <ac:spMkLst>
            <pc:docMk/>
            <pc:sldMk cId="2857117983" sldId="2147470881"/>
            <ac:spMk id="15" creationId="{C5383845-5027-3AB2-0B09-4A05B5E7D9D1}"/>
          </ac:spMkLst>
        </pc:spChg>
        <pc:spChg chg="mod">
          <ac:chgData name="Mathias Vercauteren" userId="fa5be325-c4b1-412f-aabb-20c14464bfb7" providerId="ADAL" clId="{25C97D6E-73B0-4140-96CD-2BA9D853D87A}" dt="2024-10-01T10:25:30.378" v="34689" actId="14100"/>
          <ac:spMkLst>
            <pc:docMk/>
            <pc:sldMk cId="2857117983" sldId="2147470881"/>
            <ac:spMk id="17" creationId="{B9A66F3B-4E59-FB1B-4DE2-AFE695BCD06F}"/>
          </ac:spMkLst>
        </pc:spChg>
        <pc:spChg chg="mod">
          <ac:chgData name="Mathias Vercauteren" userId="fa5be325-c4b1-412f-aabb-20c14464bfb7" providerId="ADAL" clId="{25C97D6E-73B0-4140-96CD-2BA9D853D87A}" dt="2024-10-01T10:25:03.224" v="34684" actId="20577"/>
          <ac:spMkLst>
            <pc:docMk/>
            <pc:sldMk cId="2857117983" sldId="2147470881"/>
            <ac:spMk id="18" creationId="{EFA3AC55-D4DD-4D0A-22D1-5A2EDFDD944B}"/>
          </ac:spMkLst>
        </pc:spChg>
        <pc:spChg chg="mod">
          <ac:chgData name="Mathias Vercauteren" userId="fa5be325-c4b1-412f-aabb-20c14464bfb7" providerId="ADAL" clId="{25C97D6E-73B0-4140-96CD-2BA9D853D87A}" dt="2024-10-01T10:26:14.637" v="34698"/>
          <ac:spMkLst>
            <pc:docMk/>
            <pc:sldMk cId="2857117983" sldId="2147470881"/>
            <ac:spMk id="21" creationId="{4C38D7AD-4E62-D439-D6F9-17195A4A0C33}"/>
          </ac:spMkLst>
        </pc:spChg>
        <pc:spChg chg="mod">
          <ac:chgData name="Mathias Vercauteren" userId="fa5be325-c4b1-412f-aabb-20c14464bfb7" providerId="ADAL" clId="{25C97D6E-73B0-4140-96CD-2BA9D853D87A}" dt="2024-10-01T10:26:07.343" v="34695"/>
          <ac:spMkLst>
            <pc:docMk/>
            <pc:sldMk cId="2857117983" sldId="2147470881"/>
            <ac:spMk id="22" creationId="{5F8C5EF0-E3F2-A822-FAFA-FC69907315CF}"/>
          </ac:spMkLst>
        </pc:spChg>
        <pc:grpChg chg="mod">
          <ac:chgData name="Mathias Vercauteren" userId="fa5be325-c4b1-412f-aabb-20c14464bfb7" providerId="ADAL" clId="{25C97D6E-73B0-4140-96CD-2BA9D853D87A}" dt="2024-10-01T10:26:53.606" v="34717" actId="1036"/>
          <ac:grpSpMkLst>
            <pc:docMk/>
            <pc:sldMk cId="2857117983" sldId="2147470881"/>
            <ac:grpSpMk id="6" creationId="{A1BA582F-BD47-01BE-F61F-373312D2C5A7}"/>
          </ac:grpSpMkLst>
        </pc:grpChg>
        <pc:grpChg chg="del">
          <ac:chgData name="Mathias Vercauteren" userId="fa5be325-c4b1-412f-aabb-20c14464bfb7" providerId="ADAL" clId="{25C97D6E-73B0-4140-96CD-2BA9D853D87A}" dt="2024-10-01T10:26:35.810" v="34701" actId="478"/>
          <ac:grpSpMkLst>
            <pc:docMk/>
            <pc:sldMk cId="2857117983" sldId="2147470881"/>
            <ac:grpSpMk id="9" creationId="{6B39FBCF-4B15-0A76-A3FB-F1F3D608C2CA}"/>
          </ac:grpSpMkLst>
        </pc:grpChg>
        <pc:grpChg chg="mod">
          <ac:chgData name="Mathias Vercauteren" userId="fa5be325-c4b1-412f-aabb-20c14464bfb7" providerId="ADAL" clId="{25C97D6E-73B0-4140-96CD-2BA9D853D87A}" dt="2024-10-01T10:26:53.606" v="34717" actId="1036"/>
          <ac:grpSpMkLst>
            <pc:docMk/>
            <pc:sldMk cId="2857117983" sldId="2147470881"/>
            <ac:grpSpMk id="16" creationId="{09928F0A-3B68-6452-1431-1A66CD866167}"/>
          </ac:grpSpMkLst>
        </pc:grpChg>
        <pc:grpChg chg="add mod">
          <ac:chgData name="Mathias Vercauteren" userId="fa5be325-c4b1-412f-aabb-20c14464bfb7" providerId="ADAL" clId="{25C97D6E-73B0-4140-96CD-2BA9D853D87A}" dt="2024-10-01T10:26:53.606" v="34717" actId="1036"/>
          <ac:grpSpMkLst>
            <pc:docMk/>
            <pc:sldMk cId="2857117983" sldId="2147470881"/>
            <ac:grpSpMk id="20" creationId="{0873009C-29E4-C877-428D-316D52DE6A43}"/>
          </ac:grpSpMkLst>
        </pc:grpChg>
      </pc:sldChg>
      <pc:sldChg chg="addSp delSp modSp add mod modTransition delAnim modAnim">
        <pc:chgData name="Mathias Vercauteren" userId="fa5be325-c4b1-412f-aabb-20c14464bfb7" providerId="ADAL" clId="{25C97D6E-73B0-4140-96CD-2BA9D853D87A}" dt="2024-10-02T17:13:14.143" v="41813"/>
        <pc:sldMkLst>
          <pc:docMk/>
          <pc:sldMk cId="1559343340" sldId="2147470882"/>
        </pc:sldMkLst>
        <pc:spChg chg="mod">
          <ac:chgData name="Mathias Vercauteren" userId="fa5be325-c4b1-412f-aabb-20c14464bfb7" providerId="ADAL" clId="{25C97D6E-73B0-4140-96CD-2BA9D853D87A}" dt="2024-10-01T10:32:59.075" v="34741" actId="20577"/>
          <ac:spMkLst>
            <pc:docMk/>
            <pc:sldMk cId="1559343340" sldId="2147470882"/>
            <ac:spMk id="2" creationId="{C8A5EBF4-6C0B-E82E-DCF7-55720A2C10FD}"/>
          </ac:spMkLst>
        </pc:spChg>
        <pc:spChg chg="mod">
          <ac:chgData name="Mathias Vercauteren" userId="fa5be325-c4b1-412f-aabb-20c14464bfb7" providerId="ADAL" clId="{25C97D6E-73B0-4140-96CD-2BA9D853D87A}" dt="2024-10-01T10:44:07.973" v="34925" actId="404"/>
          <ac:spMkLst>
            <pc:docMk/>
            <pc:sldMk cId="1559343340" sldId="2147470882"/>
            <ac:spMk id="7" creationId="{F7C36655-2E16-0561-F9BA-BF0CFFE83E44}"/>
          </ac:spMkLst>
        </pc:spChg>
        <pc:spChg chg="mod">
          <ac:chgData name="Mathias Vercauteren" userId="fa5be325-c4b1-412f-aabb-20c14464bfb7" providerId="ADAL" clId="{25C97D6E-73B0-4140-96CD-2BA9D853D87A}" dt="2024-10-01T10:44:07.973" v="34925" actId="404"/>
          <ac:spMkLst>
            <pc:docMk/>
            <pc:sldMk cId="1559343340" sldId="2147470882"/>
            <ac:spMk id="8" creationId="{D05FA02D-357C-A576-5342-6567DF726834}"/>
          </ac:spMkLst>
        </pc:spChg>
        <pc:spChg chg="mod">
          <ac:chgData name="Mathias Vercauteren" userId="fa5be325-c4b1-412f-aabb-20c14464bfb7" providerId="ADAL" clId="{25C97D6E-73B0-4140-96CD-2BA9D853D87A}" dt="2024-10-01T10:44:07.973" v="34925" actId="404"/>
          <ac:spMkLst>
            <pc:docMk/>
            <pc:sldMk cId="1559343340" sldId="2147470882"/>
            <ac:spMk id="10" creationId="{6DAC4DD6-960E-3307-BF4E-955298D82F35}"/>
          </ac:spMkLst>
        </pc:spChg>
        <pc:spChg chg="mod">
          <ac:chgData name="Mathias Vercauteren" userId="fa5be325-c4b1-412f-aabb-20c14464bfb7" providerId="ADAL" clId="{25C97D6E-73B0-4140-96CD-2BA9D853D87A}" dt="2024-10-01T10:32:51.900" v="34724" actId="20577"/>
          <ac:spMkLst>
            <pc:docMk/>
            <pc:sldMk cId="1559343340" sldId="2147470882"/>
            <ac:spMk id="13" creationId="{D6300AAD-95D7-1C1A-AE99-5004CC3CB63B}"/>
          </ac:spMkLst>
        </pc:spChg>
        <pc:spChg chg="mod">
          <ac:chgData name="Mathias Vercauteren" userId="fa5be325-c4b1-412f-aabb-20c14464bfb7" providerId="ADAL" clId="{25C97D6E-73B0-4140-96CD-2BA9D853D87A}" dt="2024-10-01T10:38:04.280" v="34821" actId="207"/>
          <ac:spMkLst>
            <pc:docMk/>
            <pc:sldMk cId="1559343340" sldId="2147470882"/>
            <ac:spMk id="15" creationId="{C5383845-5027-3AB2-0B09-4A05B5E7D9D1}"/>
          </ac:spMkLst>
        </pc:spChg>
        <pc:spChg chg="mod">
          <ac:chgData name="Mathias Vercauteren" userId="fa5be325-c4b1-412f-aabb-20c14464bfb7" providerId="ADAL" clId="{25C97D6E-73B0-4140-96CD-2BA9D853D87A}" dt="2024-10-01T10:44:07.973" v="34925" actId="404"/>
          <ac:spMkLst>
            <pc:docMk/>
            <pc:sldMk cId="1559343340" sldId="2147470882"/>
            <ac:spMk id="17" creationId="{B9A66F3B-4E59-FB1B-4DE2-AFE695BCD06F}"/>
          </ac:spMkLst>
        </pc:spChg>
        <pc:spChg chg="mod">
          <ac:chgData name="Mathias Vercauteren" userId="fa5be325-c4b1-412f-aabb-20c14464bfb7" providerId="ADAL" clId="{25C97D6E-73B0-4140-96CD-2BA9D853D87A}" dt="2024-10-01T10:44:07.973" v="34925" actId="404"/>
          <ac:spMkLst>
            <pc:docMk/>
            <pc:sldMk cId="1559343340" sldId="2147470882"/>
            <ac:spMk id="18" creationId="{EFA3AC55-D4DD-4D0A-22D1-5A2EDFDD944B}"/>
          </ac:spMkLst>
        </pc:spChg>
        <pc:spChg chg="mod">
          <ac:chgData name="Mathias Vercauteren" userId="fa5be325-c4b1-412f-aabb-20c14464bfb7" providerId="ADAL" clId="{25C97D6E-73B0-4140-96CD-2BA9D853D87A}" dt="2024-10-01T10:44:07.973" v="34925" actId="404"/>
          <ac:spMkLst>
            <pc:docMk/>
            <pc:sldMk cId="1559343340" sldId="2147470882"/>
            <ac:spMk id="19" creationId="{68262B40-656F-5916-5DFB-F2821FC20012}"/>
          </ac:spMkLst>
        </pc:spChg>
        <pc:spChg chg="mod">
          <ac:chgData name="Mathias Vercauteren" userId="fa5be325-c4b1-412f-aabb-20c14464bfb7" providerId="ADAL" clId="{25C97D6E-73B0-4140-96CD-2BA9D853D87A}" dt="2024-10-01T10:44:07.973" v="34925" actId="404"/>
          <ac:spMkLst>
            <pc:docMk/>
            <pc:sldMk cId="1559343340" sldId="2147470882"/>
            <ac:spMk id="24" creationId="{BC199EF7-C60C-B725-3A59-8DEEB9EBB856}"/>
          </ac:spMkLst>
        </pc:spChg>
        <pc:spChg chg="mod">
          <ac:chgData name="Mathias Vercauteren" userId="fa5be325-c4b1-412f-aabb-20c14464bfb7" providerId="ADAL" clId="{25C97D6E-73B0-4140-96CD-2BA9D853D87A}" dt="2024-10-01T10:44:07.973" v="34925" actId="404"/>
          <ac:spMkLst>
            <pc:docMk/>
            <pc:sldMk cId="1559343340" sldId="2147470882"/>
            <ac:spMk id="25" creationId="{1AE3D510-0234-9855-F42F-C517534C6227}"/>
          </ac:spMkLst>
        </pc:spChg>
        <pc:spChg chg="mod">
          <ac:chgData name="Mathias Vercauteren" userId="fa5be325-c4b1-412f-aabb-20c14464bfb7" providerId="ADAL" clId="{25C97D6E-73B0-4140-96CD-2BA9D853D87A}" dt="2024-10-01T10:44:07.973" v="34925" actId="404"/>
          <ac:spMkLst>
            <pc:docMk/>
            <pc:sldMk cId="1559343340" sldId="2147470882"/>
            <ac:spMk id="27" creationId="{B25DFB32-5468-6A17-54EE-E6E760F7A6A0}"/>
          </ac:spMkLst>
        </pc:spChg>
        <pc:spChg chg="mod">
          <ac:chgData name="Mathias Vercauteren" userId="fa5be325-c4b1-412f-aabb-20c14464bfb7" providerId="ADAL" clId="{25C97D6E-73B0-4140-96CD-2BA9D853D87A}" dt="2024-10-01T10:44:16.844" v="34936" actId="1035"/>
          <ac:spMkLst>
            <pc:docMk/>
            <pc:sldMk cId="1559343340" sldId="2147470882"/>
            <ac:spMk id="28" creationId="{1B4AE726-1235-D6F4-D234-9B4DEAA7C9DC}"/>
          </ac:spMkLst>
        </pc:spChg>
        <pc:spChg chg="mod">
          <ac:chgData name="Mathias Vercauteren" userId="fa5be325-c4b1-412f-aabb-20c14464bfb7" providerId="ADAL" clId="{25C97D6E-73B0-4140-96CD-2BA9D853D87A}" dt="2024-10-01T10:44:07.973" v="34925" actId="404"/>
          <ac:spMkLst>
            <pc:docMk/>
            <pc:sldMk cId="1559343340" sldId="2147470882"/>
            <ac:spMk id="30" creationId="{EDD35E9A-E9F6-057E-9F28-27227586A27F}"/>
          </ac:spMkLst>
        </pc:spChg>
        <pc:spChg chg="mod">
          <ac:chgData name="Mathias Vercauteren" userId="fa5be325-c4b1-412f-aabb-20c14464bfb7" providerId="ADAL" clId="{25C97D6E-73B0-4140-96CD-2BA9D853D87A}" dt="2024-10-01T10:44:07.973" v="34925" actId="404"/>
          <ac:spMkLst>
            <pc:docMk/>
            <pc:sldMk cId="1559343340" sldId="2147470882"/>
            <ac:spMk id="31" creationId="{6CEDA1E4-3AC4-BE18-C003-76302D2D1CDC}"/>
          </ac:spMkLst>
        </pc:spChg>
        <pc:spChg chg="mod">
          <ac:chgData name="Mathias Vercauteren" userId="fa5be325-c4b1-412f-aabb-20c14464bfb7" providerId="ADAL" clId="{25C97D6E-73B0-4140-96CD-2BA9D853D87A}" dt="2024-10-01T10:44:53.777" v="34976" actId="20577"/>
          <ac:spMkLst>
            <pc:docMk/>
            <pc:sldMk cId="1559343340" sldId="2147470882"/>
            <ac:spMk id="33" creationId="{A6443B81-98A6-BC3E-9441-11A66CE9883E}"/>
          </ac:spMkLst>
        </pc:spChg>
        <pc:spChg chg="mod">
          <ac:chgData name="Mathias Vercauteren" userId="fa5be325-c4b1-412f-aabb-20c14464bfb7" providerId="ADAL" clId="{25C97D6E-73B0-4140-96CD-2BA9D853D87A}" dt="2024-10-01T10:44:39.977" v="34974"/>
          <ac:spMkLst>
            <pc:docMk/>
            <pc:sldMk cId="1559343340" sldId="2147470882"/>
            <ac:spMk id="34" creationId="{B3EB4870-F72F-4936-4622-CC72C8DDA68B}"/>
          </ac:spMkLst>
        </pc:spChg>
        <pc:grpChg chg="mod">
          <ac:chgData name="Mathias Vercauteren" userId="fa5be325-c4b1-412f-aabb-20c14464bfb7" providerId="ADAL" clId="{25C97D6E-73B0-4140-96CD-2BA9D853D87A}" dt="2024-10-01T10:44:58.493" v="34980" actId="1035"/>
          <ac:grpSpMkLst>
            <pc:docMk/>
            <pc:sldMk cId="1559343340" sldId="2147470882"/>
            <ac:grpSpMk id="6" creationId="{A1BA582F-BD47-01BE-F61F-373312D2C5A7}"/>
          </ac:grpSpMkLst>
        </pc:grpChg>
        <pc:grpChg chg="add mod">
          <ac:chgData name="Mathias Vercauteren" userId="fa5be325-c4b1-412f-aabb-20c14464bfb7" providerId="ADAL" clId="{25C97D6E-73B0-4140-96CD-2BA9D853D87A}" dt="2024-10-01T10:44:58.493" v="34980" actId="1035"/>
          <ac:grpSpMkLst>
            <pc:docMk/>
            <pc:sldMk cId="1559343340" sldId="2147470882"/>
            <ac:grpSpMk id="9" creationId="{5ECA1A52-4265-E381-C386-7F8B74C9906C}"/>
          </ac:grpSpMkLst>
        </pc:grpChg>
        <pc:grpChg chg="mod">
          <ac:chgData name="Mathias Vercauteren" userId="fa5be325-c4b1-412f-aabb-20c14464bfb7" providerId="ADAL" clId="{25C97D6E-73B0-4140-96CD-2BA9D853D87A}" dt="2024-10-01T10:44:58.493" v="34980" actId="1035"/>
          <ac:grpSpMkLst>
            <pc:docMk/>
            <pc:sldMk cId="1559343340" sldId="2147470882"/>
            <ac:grpSpMk id="16" creationId="{09928F0A-3B68-6452-1431-1A66CD866167}"/>
          </ac:grpSpMkLst>
        </pc:grpChg>
        <pc:grpChg chg="del mod">
          <ac:chgData name="Mathias Vercauteren" userId="fa5be325-c4b1-412f-aabb-20c14464bfb7" providerId="ADAL" clId="{25C97D6E-73B0-4140-96CD-2BA9D853D87A}" dt="2024-10-01T10:39:41.621" v="34829" actId="478"/>
          <ac:grpSpMkLst>
            <pc:docMk/>
            <pc:sldMk cId="1559343340" sldId="2147470882"/>
            <ac:grpSpMk id="20" creationId="{0873009C-29E4-C877-428D-316D52DE6A43}"/>
          </ac:grpSpMkLst>
        </pc:grpChg>
        <pc:grpChg chg="add mod">
          <ac:chgData name="Mathias Vercauteren" userId="fa5be325-c4b1-412f-aabb-20c14464bfb7" providerId="ADAL" clId="{25C97D6E-73B0-4140-96CD-2BA9D853D87A}" dt="2024-10-01T10:44:58.493" v="34980" actId="1035"/>
          <ac:grpSpMkLst>
            <pc:docMk/>
            <pc:sldMk cId="1559343340" sldId="2147470882"/>
            <ac:grpSpMk id="23" creationId="{EE814617-B7E6-AD66-8FFF-DFF9821F9E0A}"/>
          </ac:grpSpMkLst>
        </pc:grpChg>
        <pc:grpChg chg="add mod">
          <ac:chgData name="Mathias Vercauteren" userId="fa5be325-c4b1-412f-aabb-20c14464bfb7" providerId="ADAL" clId="{25C97D6E-73B0-4140-96CD-2BA9D853D87A}" dt="2024-10-01T10:44:58.493" v="34980" actId="1035"/>
          <ac:grpSpMkLst>
            <pc:docMk/>
            <pc:sldMk cId="1559343340" sldId="2147470882"/>
            <ac:grpSpMk id="26" creationId="{3BF60707-A0CC-0294-FCC9-3D5E490F9039}"/>
          </ac:grpSpMkLst>
        </pc:grpChg>
        <pc:grpChg chg="add mod">
          <ac:chgData name="Mathias Vercauteren" userId="fa5be325-c4b1-412f-aabb-20c14464bfb7" providerId="ADAL" clId="{25C97D6E-73B0-4140-96CD-2BA9D853D87A}" dt="2024-10-01T10:44:58.493" v="34980" actId="1035"/>
          <ac:grpSpMkLst>
            <pc:docMk/>
            <pc:sldMk cId="1559343340" sldId="2147470882"/>
            <ac:grpSpMk id="29" creationId="{AF814041-46B5-5BB0-182A-84833F34E440}"/>
          </ac:grpSpMkLst>
        </pc:grpChg>
        <pc:grpChg chg="add mod">
          <ac:chgData name="Mathias Vercauteren" userId="fa5be325-c4b1-412f-aabb-20c14464bfb7" providerId="ADAL" clId="{25C97D6E-73B0-4140-96CD-2BA9D853D87A}" dt="2024-10-01T10:45:03.249" v="34983" actId="1036"/>
          <ac:grpSpMkLst>
            <pc:docMk/>
            <pc:sldMk cId="1559343340" sldId="2147470882"/>
            <ac:grpSpMk id="32" creationId="{0011F447-CF86-E715-5066-5822DEA92AA0}"/>
          </ac:grpSpMkLst>
        </pc:grpChg>
      </pc:sldChg>
      <pc:sldChg chg="addSp delSp modSp add mod modTransition delAnim modAnim">
        <pc:chgData name="Mathias Vercauteren" userId="fa5be325-c4b1-412f-aabb-20c14464bfb7" providerId="ADAL" clId="{25C97D6E-73B0-4140-96CD-2BA9D853D87A}" dt="2024-10-02T17:13:14.143" v="41813"/>
        <pc:sldMkLst>
          <pc:docMk/>
          <pc:sldMk cId="3134778021" sldId="2147470883"/>
        </pc:sldMkLst>
        <pc:spChg chg="mod">
          <ac:chgData name="Mathias Vercauteren" userId="fa5be325-c4b1-412f-aabb-20c14464bfb7" providerId="ADAL" clId="{25C97D6E-73B0-4140-96CD-2BA9D853D87A}" dt="2024-10-01T10:33:05.640" v="34757" actId="20577"/>
          <ac:spMkLst>
            <pc:docMk/>
            <pc:sldMk cId="3134778021" sldId="2147470883"/>
            <ac:spMk id="2" creationId="{C8A5EBF4-6C0B-E82E-DCF7-55720A2C10FD}"/>
          </ac:spMkLst>
        </pc:spChg>
        <pc:spChg chg="mod">
          <ac:chgData name="Mathias Vercauteren" userId="fa5be325-c4b1-412f-aabb-20c14464bfb7" providerId="ADAL" clId="{25C97D6E-73B0-4140-96CD-2BA9D853D87A}" dt="2024-10-01T12:48:16.291" v="35940" actId="14100"/>
          <ac:spMkLst>
            <pc:docMk/>
            <pc:sldMk cId="3134778021" sldId="2147470883"/>
            <ac:spMk id="7" creationId="{F7C36655-2E16-0561-F9BA-BF0CFFE83E44}"/>
          </ac:spMkLst>
        </pc:spChg>
        <pc:spChg chg="mod">
          <ac:chgData name="Mathias Vercauteren" userId="fa5be325-c4b1-412f-aabb-20c14464bfb7" providerId="ADAL" clId="{25C97D6E-73B0-4140-96CD-2BA9D853D87A}" dt="2024-10-01T12:46:51.003" v="35856" actId="20577"/>
          <ac:spMkLst>
            <pc:docMk/>
            <pc:sldMk cId="3134778021" sldId="2147470883"/>
            <ac:spMk id="8" creationId="{D05FA02D-357C-A576-5342-6567DF726834}"/>
          </ac:spMkLst>
        </pc:spChg>
        <pc:spChg chg="mod">
          <ac:chgData name="Mathias Vercauteren" userId="fa5be325-c4b1-412f-aabb-20c14464bfb7" providerId="ADAL" clId="{25C97D6E-73B0-4140-96CD-2BA9D853D87A}" dt="2024-10-01T10:34:59.240" v="34779"/>
          <ac:spMkLst>
            <pc:docMk/>
            <pc:sldMk cId="3134778021" sldId="2147470883"/>
            <ac:spMk id="10" creationId="{6E695513-D791-B69E-628C-DF316ADB8E73}"/>
          </ac:spMkLst>
        </pc:spChg>
        <pc:spChg chg="mod">
          <ac:chgData name="Mathias Vercauteren" userId="fa5be325-c4b1-412f-aabb-20c14464bfb7" providerId="ADAL" clId="{25C97D6E-73B0-4140-96CD-2BA9D853D87A}" dt="2024-10-01T12:46:10.090" v="35848" actId="207"/>
          <ac:spMkLst>
            <pc:docMk/>
            <pc:sldMk cId="3134778021" sldId="2147470883"/>
            <ac:spMk id="15" creationId="{C5383845-5027-3AB2-0B09-4A05B5E7D9D1}"/>
          </ac:spMkLst>
        </pc:spChg>
        <pc:spChg chg="mod">
          <ac:chgData name="Mathias Vercauteren" userId="fa5be325-c4b1-412f-aabb-20c14464bfb7" providerId="ADAL" clId="{25C97D6E-73B0-4140-96CD-2BA9D853D87A}" dt="2024-10-01T10:34:16.641" v="34769" actId="14100"/>
          <ac:spMkLst>
            <pc:docMk/>
            <pc:sldMk cId="3134778021" sldId="2147470883"/>
            <ac:spMk id="17" creationId="{B9A66F3B-4E59-FB1B-4DE2-AFE695BCD06F}"/>
          </ac:spMkLst>
        </pc:spChg>
        <pc:spChg chg="mod">
          <ac:chgData name="Mathias Vercauteren" userId="fa5be325-c4b1-412f-aabb-20c14464bfb7" providerId="ADAL" clId="{25C97D6E-73B0-4140-96CD-2BA9D853D87A}" dt="2024-10-01T10:34:02.211" v="34765"/>
          <ac:spMkLst>
            <pc:docMk/>
            <pc:sldMk cId="3134778021" sldId="2147470883"/>
            <ac:spMk id="18" creationId="{EFA3AC55-D4DD-4D0A-22D1-5A2EDFDD944B}"/>
          </ac:spMkLst>
        </pc:spChg>
        <pc:spChg chg="mod">
          <ac:chgData name="Mathias Vercauteren" userId="fa5be325-c4b1-412f-aabb-20c14464bfb7" providerId="ADAL" clId="{25C97D6E-73B0-4140-96CD-2BA9D853D87A}" dt="2024-10-01T12:47:38.301" v="35902" actId="1036"/>
          <ac:spMkLst>
            <pc:docMk/>
            <pc:sldMk cId="3134778021" sldId="2147470883"/>
            <ac:spMk id="19" creationId="{F0B64A35-8976-8A82-D314-30F36D0BF077}"/>
          </ac:spMkLst>
        </pc:spChg>
        <pc:spChg chg="del topLvl">
          <ac:chgData name="Mathias Vercauteren" userId="fa5be325-c4b1-412f-aabb-20c14464bfb7" providerId="ADAL" clId="{25C97D6E-73B0-4140-96CD-2BA9D853D87A}" dt="2024-10-01T10:34:42.710" v="34776" actId="478"/>
          <ac:spMkLst>
            <pc:docMk/>
            <pc:sldMk cId="3134778021" sldId="2147470883"/>
            <ac:spMk id="21" creationId="{4C38D7AD-4E62-D439-D6F9-17195A4A0C33}"/>
          </ac:spMkLst>
        </pc:spChg>
        <pc:spChg chg="del topLvl">
          <ac:chgData name="Mathias Vercauteren" userId="fa5be325-c4b1-412f-aabb-20c14464bfb7" providerId="ADAL" clId="{25C97D6E-73B0-4140-96CD-2BA9D853D87A}" dt="2024-10-01T10:34:40.713" v="34775" actId="478"/>
          <ac:spMkLst>
            <pc:docMk/>
            <pc:sldMk cId="3134778021" sldId="2147470883"/>
            <ac:spMk id="22" creationId="{5F8C5EF0-E3F2-A822-FAFA-FC69907315CF}"/>
          </ac:spMkLst>
        </pc:spChg>
        <pc:spChg chg="mod">
          <ac:chgData name="Mathias Vercauteren" userId="fa5be325-c4b1-412f-aabb-20c14464bfb7" providerId="ADAL" clId="{25C97D6E-73B0-4140-96CD-2BA9D853D87A}" dt="2024-10-01T12:47:56.175" v="35921"/>
          <ac:spMkLst>
            <pc:docMk/>
            <pc:sldMk cId="3134778021" sldId="2147470883"/>
            <ac:spMk id="24" creationId="{13F9480E-BA6A-09BB-E70B-1378D4379FF2}"/>
          </ac:spMkLst>
        </pc:spChg>
        <pc:spChg chg="mod">
          <ac:chgData name="Mathias Vercauteren" userId="fa5be325-c4b1-412f-aabb-20c14464bfb7" providerId="ADAL" clId="{25C97D6E-73B0-4140-96CD-2BA9D853D87A}" dt="2024-10-01T12:47:51.577" v="35920"/>
          <ac:spMkLst>
            <pc:docMk/>
            <pc:sldMk cId="3134778021" sldId="2147470883"/>
            <ac:spMk id="25" creationId="{722EC408-9EB7-C2D2-27A9-0A15A1D9AE4C}"/>
          </ac:spMkLst>
        </pc:spChg>
        <pc:spChg chg="mod">
          <ac:chgData name="Mathias Vercauteren" userId="fa5be325-c4b1-412f-aabb-20c14464bfb7" providerId="ADAL" clId="{25C97D6E-73B0-4140-96CD-2BA9D853D87A}" dt="2024-10-01T12:47:20.765" v="35890"/>
          <ac:spMkLst>
            <pc:docMk/>
            <pc:sldMk cId="3134778021" sldId="2147470883"/>
            <ac:spMk id="27" creationId="{835EE95F-C3E1-E5A4-964B-B66C7027203B}"/>
          </ac:spMkLst>
        </pc:spChg>
        <pc:spChg chg="mod">
          <ac:chgData name="Mathias Vercauteren" userId="fa5be325-c4b1-412f-aabb-20c14464bfb7" providerId="ADAL" clId="{25C97D6E-73B0-4140-96CD-2BA9D853D87A}" dt="2024-10-01T10:35:55.212" v="34790"/>
          <ac:spMkLst>
            <pc:docMk/>
            <pc:sldMk cId="3134778021" sldId="2147470883"/>
            <ac:spMk id="28" creationId="{6CF99755-C8BE-17EB-7305-65935A1A1CE5}"/>
          </ac:spMkLst>
        </pc:spChg>
        <pc:grpChg chg="mod">
          <ac:chgData name="Mathias Vercauteren" userId="fa5be325-c4b1-412f-aabb-20c14464bfb7" providerId="ADAL" clId="{25C97D6E-73B0-4140-96CD-2BA9D853D87A}" dt="2024-10-01T10:34:38.650" v="34774" actId="1076"/>
          <ac:grpSpMkLst>
            <pc:docMk/>
            <pc:sldMk cId="3134778021" sldId="2147470883"/>
            <ac:grpSpMk id="6" creationId="{A1BA582F-BD47-01BE-F61F-373312D2C5A7}"/>
          </ac:grpSpMkLst>
        </pc:grpChg>
        <pc:grpChg chg="add mod">
          <ac:chgData name="Mathias Vercauteren" userId="fa5be325-c4b1-412f-aabb-20c14464bfb7" providerId="ADAL" clId="{25C97D6E-73B0-4140-96CD-2BA9D853D87A}" dt="2024-10-01T12:47:43.671" v="35911" actId="1036"/>
          <ac:grpSpMkLst>
            <pc:docMk/>
            <pc:sldMk cId="3134778021" sldId="2147470883"/>
            <ac:grpSpMk id="9" creationId="{FDB6AA1B-3755-0D3B-031E-D655AE37BF69}"/>
          </ac:grpSpMkLst>
        </pc:grpChg>
        <pc:grpChg chg="del">
          <ac:chgData name="Mathias Vercauteren" userId="fa5be325-c4b1-412f-aabb-20c14464bfb7" providerId="ADAL" clId="{25C97D6E-73B0-4140-96CD-2BA9D853D87A}" dt="2024-10-01T10:34:40.713" v="34775" actId="478"/>
          <ac:grpSpMkLst>
            <pc:docMk/>
            <pc:sldMk cId="3134778021" sldId="2147470883"/>
            <ac:grpSpMk id="20" creationId="{0873009C-29E4-C877-428D-316D52DE6A43}"/>
          </ac:grpSpMkLst>
        </pc:grpChg>
        <pc:grpChg chg="add mod">
          <ac:chgData name="Mathias Vercauteren" userId="fa5be325-c4b1-412f-aabb-20c14464bfb7" providerId="ADAL" clId="{25C97D6E-73B0-4140-96CD-2BA9D853D87A}" dt="2024-10-01T12:48:20.190" v="35943" actId="1036"/>
          <ac:grpSpMkLst>
            <pc:docMk/>
            <pc:sldMk cId="3134778021" sldId="2147470883"/>
            <ac:grpSpMk id="23" creationId="{3D837702-7C10-F167-3269-6635CF301580}"/>
          </ac:grpSpMkLst>
        </pc:grpChg>
        <pc:grpChg chg="add mod">
          <ac:chgData name="Mathias Vercauteren" userId="fa5be325-c4b1-412f-aabb-20c14464bfb7" providerId="ADAL" clId="{25C97D6E-73B0-4140-96CD-2BA9D853D87A}" dt="2024-10-01T12:47:40.701" v="35904" actId="1036"/>
          <ac:grpSpMkLst>
            <pc:docMk/>
            <pc:sldMk cId="3134778021" sldId="2147470883"/>
            <ac:grpSpMk id="26" creationId="{F7E3A16D-85F8-4279-42A6-2BBC1CF805B7}"/>
          </ac:grpSpMkLst>
        </pc:grpChg>
      </pc:sldChg>
      <pc:sldChg chg="modSp add mod modTransition">
        <pc:chgData name="Mathias Vercauteren" userId="fa5be325-c4b1-412f-aabb-20c14464bfb7" providerId="ADAL" clId="{25C97D6E-73B0-4140-96CD-2BA9D853D87A}" dt="2024-10-02T17:13:14.143" v="41813"/>
        <pc:sldMkLst>
          <pc:docMk/>
          <pc:sldMk cId="3836728542" sldId="2147470884"/>
        </pc:sldMkLst>
        <pc:spChg chg="mod">
          <ac:chgData name="Mathias Vercauteren" userId="fa5be325-c4b1-412f-aabb-20c14464bfb7" providerId="ADAL" clId="{25C97D6E-73B0-4140-96CD-2BA9D853D87A}" dt="2024-10-01T11:56:09.862" v="34993"/>
          <ac:spMkLst>
            <pc:docMk/>
            <pc:sldMk cId="3836728542" sldId="2147470884"/>
            <ac:spMk id="2" creationId="{C8A5EBF4-6C0B-E82E-DCF7-55720A2C10FD}"/>
          </ac:spMkLst>
        </pc:spChg>
        <pc:spChg chg="mod">
          <ac:chgData name="Mathias Vercauteren" userId="fa5be325-c4b1-412f-aabb-20c14464bfb7" providerId="ADAL" clId="{25C97D6E-73B0-4140-96CD-2BA9D853D87A}" dt="2024-10-01T12:05:33.372" v="35025" actId="207"/>
          <ac:spMkLst>
            <pc:docMk/>
            <pc:sldMk cId="3836728542" sldId="2147470884"/>
            <ac:spMk id="3" creationId="{B7DCDBBB-F45C-23AA-5086-613C3D5BC501}"/>
          </ac:spMkLst>
        </pc:spChg>
        <pc:spChg chg="mod">
          <ac:chgData name="Mathias Vercauteren" userId="fa5be325-c4b1-412f-aabb-20c14464bfb7" providerId="ADAL" clId="{25C97D6E-73B0-4140-96CD-2BA9D853D87A}" dt="2024-10-01T11:55:44.062" v="34988" actId="20577"/>
          <ac:spMkLst>
            <pc:docMk/>
            <pc:sldMk cId="3836728542" sldId="2147470884"/>
            <ac:spMk id="7" creationId="{C1343108-129F-BE5E-B30F-AAF3B417A8B5}"/>
          </ac:spMkLst>
        </pc:spChg>
        <pc:spChg chg="mod">
          <ac:chgData name="Mathias Vercauteren" userId="fa5be325-c4b1-412f-aabb-20c14464bfb7" providerId="ADAL" clId="{25C97D6E-73B0-4140-96CD-2BA9D853D87A}" dt="2024-10-01T11:55:42.720" v="34987" actId="20577"/>
          <ac:spMkLst>
            <pc:docMk/>
            <pc:sldMk cId="3836728542" sldId="2147470884"/>
            <ac:spMk id="9" creationId="{7B6AEFAF-A56B-6ACD-F31C-66149F5BA3F4}"/>
          </ac:spMkLst>
        </pc:spChg>
        <pc:spChg chg="mod">
          <ac:chgData name="Mathias Vercauteren" userId="fa5be325-c4b1-412f-aabb-20c14464bfb7" providerId="ADAL" clId="{25C97D6E-73B0-4140-96CD-2BA9D853D87A}" dt="2024-10-01T12:04:17.227" v="35016"/>
          <ac:spMkLst>
            <pc:docMk/>
            <pc:sldMk cId="3836728542" sldId="2147470884"/>
            <ac:spMk id="11" creationId="{5797B189-DC6D-F7F5-3562-7C02BEBA4C56}"/>
          </ac:spMkLst>
        </pc:spChg>
      </pc:sldChg>
      <pc:sldChg chg="addSp delSp modSp add mod modTransition delAnim">
        <pc:chgData name="Mathias Vercauteren" userId="fa5be325-c4b1-412f-aabb-20c14464bfb7" providerId="ADAL" clId="{25C97D6E-73B0-4140-96CD-2BA9D853D87A}" dt="2024-10-02T17:13:14.143" v="41813"/>
        <pc:sldMkLst>
          <pc:docMk/>
          <pc:sldMk cId="188625185" sldId="2147470885"/>
        </pc:sldMkLst>
        <pc:spChg chg="mod">
          <ac:chgData name="Mathias Vercauteren" userId="fa5be325-c4b1-412f-aabb-20c14464bfb7" providerId="ADAL" clId="{25C97D6E-73B0-4140-96CD-2BA9D853D87A}" dt="2024-10-01T11:56:11.997" v="34994"/>
          <ac:spMkLst>
            <pc:docMk/>
            <pc:sldMk cId="188625185" sldId="2147470885"/>
            <ac:spMk id="2" creationId="{C8A5EBF4-6C0B-E82E-DCF7-55720A2C10FD}"/>
          </ac:spMkLst>
        </pc:spChg>
        <pc:spChg chg="mod">
          <ac:chgData name="Mathias Vercauteren" userId="fa5be325-c4b1-412f-aabb-20c14464bfb7" providerId="ADAL" clId="{25C97D6E-73B0-4140-96CD-2BA9D853D87A}" dt="2024-10-01T12:22:51.591" v="35765"/>
          <ac:spMkLst>
            <pc:docMk/>
            <pc:sldMk cId="188625185" sldId="2147470885"/>
            <ac:spMk id="7" creationId="{38AAEA17-1A23-49E8-72D3-F3A710313DAF}"/>
          </ac:spMkLst>
        </pc:spChg>
        <pc:spChg chg="mod">
          <ac:chgData name="Mathias Vercauteren" userId="fa5be325-c4b1-412f-aabb-20c14464bfb7" providerId="ADAL" clId="{25C97D6E-73B0-4140-96CD-2BA9D853D87A}" dt="2024-10-01T12:22:51.591" v="35765"/>
          <ac:spMkLst>
            <pc:docMk/>
            <pc:sldMk cId="188625185" sldId="2147470885"/>
            <ac:spMk id="9" creationId="{06CD0075-CCE4-97D5-A976-5F20E3CEBBCC}"/>
          </ac:spMkLst>
        </pc:spChg>
        <pc:spChg chg="mod">
          <ac:chgData name="Mathias Vercauteren" userId="fa5be325-c4b1-412f-aabb-20c14464bfb7" providerId="ADAL" clId="{25C97D6E-73B0-4140-96CD-2BA9D853D87A}" dt="2024-10-01T12:22:51.591" v="35765"/>
          <ac:spMkLst>
            <pc:docMk/>
            <pc:sldMk cId="188625185" sldId="2147470885"/>
            <ac:spMk id="10" creationId="{14F6E0B1-54C9-546B-8091-4D4379E05284}"/>
          </ac:spMkLst>
        </pc:spChg>
        <pc:spChg chg="mod">
          <ac:chgData name="Mathias Vercauteren" userId="fa5be325-c4b1-412f-aabb-20c14464bfb7" providerId="ADAL" clId="{25C97D6E-73B0-4140-96CD-2BA9D853D87A}" dt="2024-10-01T11:55:53.546" v="34991" actId="20577"/>
          <ac:spMkLst>
            <pc:docMk/>
            <pc:sldMk cId="188625185" sldId="2147470885"/>
            <ac:spMk id="11" creationId="{370610BE-9EF8-D5A4-C2C1-A559C081E6C6}"/>
          </ac:spMkLst>
        </pc:spChg>
        <pc:spChg chg="mod">
          <ac:chgData name="Mathias Vercauteren" userId="fa5be325-c4b1-412f-aabb-20c14464bfb7" providerId="ADAL" clId="{25C97D6E-73B0-4140-96CD-2BA9D853D87A}" dt="2024-10-01T12:09:11.101" v="35092" actId="14100"/>
          <ac:spMkLst>
            <pc:docMk/>
            <pc:sldMk cId="188625185" sldId="2147470885"/>
            <ac:spMk id="13" creationId="{D6300AAD-95D7-1C1A-AE99-5004CC3CB63B}"/>
          </ac:spMkLst>
        </pc:spChg>
        <pc:spChg chg="mod">
          <ac:chgData name="Mathias Vercauteren" userId="fa5be325-c4b1-412f-aabb-20c14464bfb7" providerId="ADAL" clId="{25C97D6E-73B0-4140-96CD-2BA9D853D87A}" dt="2024-10-01T12:12:05.364" v="35140" actId="14100"/>
          <ac:spMkLst>
            <pc:docMk/>
            <pc:sldMk cId="188625185" sldId="2147470885"/>
            <ac:spMk id="15" creationId="{C5383845-5027-3AB2-0B09-4A05B5E7D9D1}"/>
          </ac:spMkLst>
        </pc:spChg>
        <pc:spChg chg="mod">
          <ac:chgData name="Mathias Vercauteren" userId="fa5be325-c4b1-412f-aabb-20c14464bfb7" providerId="ADAL" clId="{25C97D6E-73B0-4140-96CD-2BA9D853D87A}" dt="2024-10-01T12:13:08.773" v="35340" actId="20577"/>
          <ac:spMkLst>
            <pc:docMk/>
            <pc:sldMk cId="188625185" sldId="2147470885"/>
            <ac:spMk id="17" creationId="{B9A66F3B-4E59-FB1B-4DE2-AFE695BCD06F}"/>
          </ac:spMkLst>
        </pc:spChg>
        <pc:spChg chg="mod">
          <ac:chgData name="Mathias Vercauteren" userId="fa5be325-c4b1-412f-aabb-20c14464bfb7" providerId="ADAL" clId="{25C97D6E-73B0-4140-96CD-2BA9D853D87A}" dt="2024-10-01T12:11:43.301" v="35132" actId="20577"/>
          <ac:spMkLst>
            <pc:docMk/>
            <pc:sldMk cId="188625185" sldId="2147470885"/>
            <ac:spMk id="18" creationId="{EFA3AC55-D4DD-4D0A-22D1-5A2EDFDD944B}"/>
          </ac:spMkLst>
        </pc:spChg>
        <pc:grpChg chg="del mod">
          <ac:chgData name="Mathias Vercauteren" userId="fa5be325-c4b1-412f-aabb-20c14464bfb7" providerId="ADAL" clId="{25C97D6E-73B0-4140-96CD-2BA9D853D87A}" dt="2024-10-01T12:22:51.453" v="35764" actId="478"/>
          <ac:grpSpMkLst>
            <pc:docMk/>
            <pc:sldMk cId="188625185" sldId="2147470885"/>
            <ac:grpSpMk id="3" creationId="{191266F2-F884-BDC5-2EC9-50BA66059EF4}"/>
          </ac:grpSpMkLst>
        </pc:grpChg>
        <pc:grpChg chg="add mod">
          <ac:chgData name="Mathias Vercauteren" userId="fa5be325-c4b1-412f-aabb-20c14464bfb7" providerId="ADAL" clId="{25C97D6E-73B0-4140-96CD-2BA9D853D87A}" dt="2024-10-01T12:22:51.591" v="35765"/>
          <ac:grpSpMkLst>
            <pc:docMk/>
            <pc:sldMk cId="188625185" sldId="2147470885"/>
            <ac:grpSpMk id="6" creationId="{B3C4243C-83A8-79D0-E2D8-7E0BDC32F32C}"/>
          </ac:grpSpMkLst>
        </pc:grpChg>
        <pc:grpChg chg="mod">
          <ac:chgData name="Mathias Vercauteren" userId="fa5be325-c4b1-412f-aabb-20c14464bfb7" providerId="ADAL" clId="{25C97D6E-73B0-4140-96CD-2BA9D853D87A}" dt="2024-10-01T12:22:51.591" v="35765"/>
          <ac:grpSpMkLst>
            <pc:docMk/>
            <pc:sldMk cId="188625185" sldId="2147470885"/>
            <ac:grpSpMk id="8" creationId="{A555F9EE-87B3-A966-4EA9-08893672BBA1}"/>
          </ac:grpSpMkLst>
        </pc:grpChg>
        <pc:grpChg chg="mod">
          <ac:chgData name="Mathias Vercauteren" userId="fa5be325-c4b1-412f-aabb-20c14464bfb7" providerId="ADAL" clId="{25C97D6E-73B0-4140-96CD-2BA9D853D87A}" dt="2024-10-01T12:12:02.946" v="35139" actId="14100"/>
          <ac:grpSpMkLst>
            <pc:docMk/>
            <pc:sldMk cId="188625185" sldId="2147470885"/>
            <ac:grpSpMk id="16" creationId="{09928F0A-3B68-6452-1431-1A66CD866167}"/>
          </ac:grpSpMkLst>
        </pc:grpChg>
        <pc:grpChg chg="del">
          <ac:chgData name="Mathias Vercauteren" userId="fa5be325-c4b1-412f-aabb-20c14464bfb7" providerId="ADAL" clId="{25C97D6E-73B0-4140-96CD-2BA9D853D87A}" dt="2024-10-01T12:11:49.571" v="35133" actId="478"/>
          <ac:grpSpMkLst>
            <pc:docMk/>
            <pc:sldMk cId="188625185" sldId="2147470885"/>
            <ac:grpSpMk id="25" creationId="{B54852AF-934B-B823-31D5-1AE9C9E52542}"/>
          </ac:grpSpMkLst>
        </pc:grpChg>
        <pc:grpChg chg="del">
          <ac:chgData name="Mathias Vercauteren" userId="fa5be325-c4b1-412f-aabb-20c14464bfb7" providerId="ADAL" clId="{25C97D6E-73B0-4140-96CD-2BA9D853D87A}" dt="2024-10-01T12:11:49.571" v="35133" actId="478"/>
          <ac:grpSpMkLst>
            <pc:docMk/>
            <pc:sldMk cId="188625185" sldId="2147470885"/>
            <ac:grpSpMk id="28" creationId="{D9C48C74-520F-A401-39C6-AEE4C0C1E87B}"/>
          </ac:grpSpMkLst>
        </pc:grpChg>
        <pc:grpChg chg="del">
          <ac:chgData name="Mathias Vercauteren" userId="fa5be325-c4b1-412f-aabb-20c14464bfb7" providerId="ADAL" clId="{25C97D6E-73B0-4140-96CD-2BA9D853D87A}" dt="2024-10-01T12:11:49.571" v="35133" actId="478"/>
          <ac:grpSpMkLst>
            <pc:docMk/>
            <pc:sldMk cId="188625185" sldId="2147470885"/>
            <ac:grpSpMk id="31" creationId="{2F1CC36E-F72C-2E07-8076-C7413FA85259}"/>
          </ac:grpSpMkLst>
        </pc:grpChg>
        <pc:grpChg chg="del">
          <ac:chgData name="Mathias Vercauteren" userId="fa5be325-c4b1-412f-aabb-20c14464bfb7" providerId="ADAL" clId="{25C97D6E-73B0-4140-96CD-2BA9D853D87A}" dt="2024-10-01T12:11:49.571" v="35133" actId="478"/>
          <ac:grpSpMkLst>
            <pc:docMk/>
            <pc:sldMk cId="188625185" sldId="2147470885"/>
            <ac:grpSpMk id="34" creationId="{F88F9B36-46DE-3ECF-07BB-A7BF6594FA0C}"/>
          </ac:grpSpMkLst>
        </pc:grpChg>
      </pc:sldChg>
      <pc:sldChg chg="addSp modSp add mod modTransition modAnim">
        <pc:chgData name="Mathias Vercauteren" userId="fa5be325-c4b1-412f-aabb-20c14464bfb7" providerId="ADAL" clId="{25C97D6E-73B0-4140-96CD-2BA9D853D87A}" dt="2024-10-02T17:13:14.143" v="41813"/>
        <pc:sldMkLst>
          <pc:docMk/>
          <pc:sldMk cId="3815090466" sldId="2147470886"/>
        </pc:sldMkLst>
        <pc:spChg chg="mod">
          <ac:chgData name="Mathias Vercauteren" userId="fa5be325-c4b1-412f-aabb-20c14464bfb7" providerId="ADAL" clId="{25C97D6E-73B0-4140-96CD-2BA9D853D87A}" dt="2024-10-01T14:08:24.431" v="36378" actId="14100"/>
          <ac:spMkLst>
            <pc:docMk/>
            <pc:sldMk cId="3815090466" sldId="2147470886"/>
            <ac:spMk id="3" creationId="{B7DCDBBB-F45C-23AA-5086-613C3D5BC501}"/>
          </ac:spMkLst>
        </pc:spChg>
        <pc:spChg chg="mod">
          <ac:chgData name="Mathias Vercauteren" userId="fa5be325-c4b1-412f-aabb-20c14464bfb7" providerId="ADAL" clId="{25C97D6E-73B0-4140-96CD-2BA9D853D87A}" dt="2024-10-01T12:07:10.961" v="35068" actId="20577"/>
          <ac:spMkLst>
            <pc:docMk/>
            <pc:sldMk cId="3815090466" sldId="2147470886"/>
            <ac:spMk id="13" creationId="{62CB8369-93E2-E3F6-09BE-7DE7A6501E25}"/>
          </ac:spMkLst>
        </pc:spChg>
        <pc:spChg chg="mod">
          <ac:chgData name="Mathias Vercauteren" userId="fa5be325-c4b1-412f-aabb-20c14464bfb7" providerId="ADAL" clId="{25C97D6E-73B0-4140-96CD-2BA9D853D87A}" dt="2024-10-01T12:07:01.055" v="35064" actId="20577"/>
          <ac:spMkLst>
            <pc:docMk/>
            <pc:sldMk cId="3815090466" sldId="2147470886"/>
            <ac:spMk id="14" creationId="{6449EFB3-F80C-07F5-054F-C0566B213762}"/>
          </ac:spMkLst>
        </pc:spChg>
        <pc:grpChg chg="add mod">
          <ac:chgData name="Mathias Vercauteren" userId="fa5be325-c4b1-412f-aabb-20c14464bfb7" providerId="ADAL" clId="{25C97D6E-73B0-4140-96CD-2BA9D853D87A}" dt="2024-10-01T12:06:57.312" v="35046" actId="1076"/>
          <ac:grpSpMkLst>
            <pc:docMk/>
            <pc:sldMk cId="3815090466" sldId="2147470886"/>
            <ac:grpSpMk id="12" creationId="{67EDC691-44A0-A37E-A36D-B1DB5CAED14F}"/>
          </ac:grpSpMkLst>
        </pc:grpChg>
      </pc:sldChg>
      <pc:sldChg chg="addSp delSp modSp add mod modTransition modAnim">
        <pc:chgData name="Mathias Vercauteren" userId="fa5be325-c4b1-412f-aabb-20c14464bfb7" providerId="ADAL" clId="{25C97D6E-73B0-4140-96CD-2BA9D853D87A}" dt="2024-10-02T17:13:14.143" v="41813"/>
        <pc:sldMkLst>
          <pc:docMk/>
          <pc:sldMk cId="4170218282" sldId="2147470887"/>
        </pc:sldMkLst>
        <pc:spChg chg="add del mod">
          <ac:chgData name="Mathias Vercauteren" userId="fa5be325-c4b1-412f-aabb-20c14464bfb7" providerId="ADAL" clId="{25C97D6E-73B0-4140-96CD-2BA9D853D87A}" dt="2024-10-01T12:14:19.657" v="35343" actId="478"/>
          <ac:spMkLst>
            <pc:docMk/>
            <pc:sldMk cId="4170218282" sldId="2147470887"/>
            <ac:spMk id="7" creationId="{AB5A5771-B34B-5910-E3BF-541ACD7757DD}"/>
          </ac:spMkLst>
        </pc:spChg>
        <pc:spChg chg="mod">
          <ac:chgData name="Mathias Vercauteren" userId="fa5be325-c4b1-412f-aabb-20c14464bfb7" providerId="ADAL" clId="{25C97D6E-73B0-4140-96CD-2BA9D853D87A}" dt="2024-10-01T12:30:16.709" v="35832" actId="404"/>
          <ac:spMkLst>
            <pc:docMk/>
            <pc:sldMk cId="4170218282" sldId="2147470887"/>
            <ac:spMk id="9" creationId="{F12CADA7-1A03-F0BF-A9D2-F0EB1634D10D}"/>
          </ac:spMkLst>
        </pc:spChg>
        <pc:spChg chg="mod">
          <ac:chgData name="Mathias Vercauteren" userId="fa5be325-c4b1-412f-aabb-20c14464bfb7" providerId="ADAL" clId="{25C97D6E-73B0-4140-96CD-2BA9D853D87A}" dt="2024-10-01T12:30:11.921" v="35828" actId="403"/>
          <ac:spMkLst>
            <pc:docMk/>
            <pc:sldMk cId="4170218282" sldId="2147470887"/>
            <ac:spMk id="10" creationId="{CF89E892-ACC9-9D44-9E20-6569FDBCD6C5}"/>
          </ac:spMkLst>
        </pc:spChg>
        <pc:spChg chg="mod">
          <ac:chgData name="Mathias Vercauteren" userId="fa5be325-c4b1-412f-aabb-20c14464bfb7" providerId="ADAL" clId="{25C97D6E-73B0-4140-96CD-2BA9D853D87A}" dt="2024-10-01T12:22:45.666" v="35763" actId="14100"/>
          <ac:spMkLst>
            <pc:docMk/>
            <pc:sldMk cId="4170218282" sldId="2147470887"/>
            <ac:spMk id="13" creationId="{D6300AAD-95D7-1C1A-AE99-5004CC3CB63B}"/>
          </ac:spMkLst>
        </pc:spChg>
        <pc:spChg chg="del">
          <ac:chgData name="Mathias Vercauteren" userId="fa5be325-c4b1-412f-aabb-20c14464bfb7" providerId="ADAL" clId="{25C97D6E-73B0-4140-96CD-2BA9D853D87A}" dt="2024-10-01T12:14:18.768" v="35342" actId="478"/>
          <ac:spMkLst>
            <pc:docMk/>
            <pc:sldMk cId="4170218282" sldId="2147470887"/>
            <ac:spMk id="15" creationId="{C5383845-5027-3AB2-0B09-4A05B5E7D9D1}"/>
          </ac:spMkLst>
        </pc:spChg>
        <pc:spChg chg="mod">
          <ac:chgData name="Mathias Vercauteren" userId="fa5be325-c4b1-412f-aabb-20c14464bfb7" providerId="ADAL" clId="{25C97D6E-73B0-4140-96CD-2BA9D853D87A}" dt="2024-10-01T12:29:50.245" v="35824" actId="207"/>
          <ac:spMkLst>
            <pc:docMk/>
            <pc:sldMk cId="4170218282" sldId="2147470887"/>
            <ac:spMk id="17" creationId="{B9A66F3B-4E59-FB1B-4DE2-AFE695BCD06F}"/>
          </ac:spMkLst>
        </pc:spChg>
        <pc:spChg chg="mod">
          <ac:chgData name="Mathias Vercauteren" userId="fa5be325-c4b1-412f-aabb-20c14464bfb7" providerId="ADAL" clId="{25C97D6E-73B0-4140-96CD-2BA9D853D87A}" dt="2024-10-01T12:14:43.941" v="35389" actId="20577"/>
          <ac:spMkLst>
            <pc:docMk/>
            <pc:sldMk cId="4170218282" sldId="2147470887"/>
            <ac:spMk id="18" creationId="{EFA3AC55-D4DD-4D0A-22D1-5A2EDFDD944B}"/>
          </ac:spMkLst>
        </pc:spChg>
        <pc:spChg chg="add">
          <ac:chgData name="Mathias Vercauteren" userId="fa5be325-c4b1-412f-aabb-20c14464bfb7" providerId="ADAL" clId="{25C97D6E-73B0-4140-96CD-2BA9D853D87A}" dt="2024-10-01T12:26:47.641" v="35773"/>
          <ac:spMkLst>
            <pc:docMk/>
            <pc:sldMk cId="4170218282" sldId="2147470887"/>
            <ac:spMk id="19" creationId="{96D2AEE4-1065-176E-B7E8-A3BA2D509302}"/>
          </ac:spMkLst>
        </pc:spChg>
        <pc:spChg chg="add">
          <ac:chgData name="Mathias Vercauteren" userId="fa5be325-c4b1-412f-aabb-20c14464bfb7" providerId="ADAL" clId="{25C97D6E-73B0-4140-96CD-2BA9D853D87A}" dt="2024-10-01T12:26:50.261" v="35774"/>
          <ac:spMkLst>
            <pc:docMk/>
            <pc:sldMk cId="4170218282" sldId="2147470887"/>
            <ac:spMk id="20" creationId="{7AADAAA3-358D-26D0-AEA1-C2E2BF45060F}"/>
          </ac:spMkLst>
        </pc:spChg>
        <pc:grpChg chg="add mod">
          <ac:chgData name="Mathias Vercauteren" userId="fa5be325-c4b1-412f-aabb-20c14464bfb7" providerId="ADAL" clId="{25C97D6E-73B0-4140-96CD-2BA9D853D87A}" dt="2024-10-01T12:30:10.101" v="35827" actId="14100"/>
          <ac:grpSpMkLst>
            <pc:docMk/>
            <pc:sldMk cId="4170218282" sldId="2147470887"/>
            <ac:grpSpMk id="8" creationId="{0B35292B-E3B2-19B9-4759-495C12B2444F}"/>
          </ac:grpSpMkLst>
        </pc:grpChg>
        <pc:grpChg chg="del mod">
          <ac:chgData name="Mathias Vercauteren" userId="fa5be325-c4b1-412f-aabb-20c14464bfb7" providerId="ADAL" clId="{25C97D6E-73B0-4140-96CD-2BA9D853D87A}" dt="2024-10-01T12:30:06.851" v="35826" actId="478"/>
          <ac:grpSpMkLst>
            <pc:docMk/>
            <pc:sldMk cId="4170218282" sldId="2147470887"/>
            <ac:grpSpMk id="16" creationId="{09928F0A-3B68-6452-1431-1A66CD866167}"/>
          </ac:grpSpMkLst>
        </pc:grpChg>
      </pc:sldChg>
      <pc:sldChg chg="modSp add mod ord modTransition">
        <pc:chgData name="Mathias Vercauteren" userId="fa5be325-c4b1-412f-aabb-20c14464bfb7" providerId="ADAL" clId="{25C97D6E-73B0-4140-96CD-2BA9D853D87A}" dt="2024-10-02T17:13:14.143" v="41813"/>
        <pc:sldMkLst>
          <pc:docMk/>
          <pc:sldMk cId="2395656608" sldId="2147470888"/>
        </pc:sldMkLst>
        <pc:spChg chg="mod">
          <ac:chgData name="Mathias Vercauteren" userId="fa5be325-c4b1-412f-aabb-20c14464bfb7" providerId="ADAL" clId="{25C97D6E-73B0-4140-96CD-2BA9D853D87A}" dt="2024-10-01T12:20:28.791" v="35692" actId="20577"/>
          <ac:spMkLst>
            <pc:docMk/>
            <pc:sldMk cId="2395656608" sldId="2147470888"/>
            <ac:spMk id="2" creationId="{C8A5EBF4-6C0B-E82E-DCF7-55720A2C10FD}"/>
          </ac:spMkLst>
        </pc:spChg>
        <pc:spChg chg="mod">
          <ac:chgData name="Mathias Vercauteren" userId="fa5be325-c4b1-412f-aabb-20c14464bfb7" providerId="ADAL" clId="{25C97D6E-73B0-4140-96CD-2BA9D853D87A}" dt="2024-10-01T12:20:38.971" v="35699" actId="14100"/>
          <ac:spMkLst>
            <pc:docMk/>
            <pc:sldMk cId="2395656608" sldId="2147470888"/>
            <ac:spMk id="13" creationId="{D6300AAD-95D7-1C1A-AE99-5004CC3CB63B}"/>
          </ac:spMkLst>
        </pc:spChg>
        <pc:spChg chg="mod">
          <ac:chgData name="Mathias Vercauteren" userId="fa5be325-c4b1-412f-aabb-20c14464bfb7" providerId="ADAL" clId="{25C97D6E-73B0-4140-96CD-2BA9D853D87A}" dt="2024-10-01T12:50:25.950" v="35961" actId="207"/>
          <ac:spMkLst>
            <pc:docMk/>
            <pc:sldMk cId="2395656608" sldId="2147470888"/>
            <ac:spMk id="15" creationId="{C5383845-5027-3AB2-0B09-4A05B5E7D9D1}"/>
          </ac:spMkLst>
        </pc:spChg>
        <pc:spChg chg="mod">
          <ac:chgData name="Mathias Vercauteren" userId="fa5be325-c4b1-412f-aabb-20c14464bfb7" providerId="ADAL" clId="{25C97D6E-73B0-4140-96CD-2BA9D853D87A}" dt="2024-10-01T12:51:17.630" v="36014" actId="20577"/>
          <ac:spMkLst>
            <pc:docMk/>
            <pc:sldMk cId="2395656608" sldId="2147470888"/>
            <ac:spMk id="17" creationId="{B9A66F3B-4E59-FB1B-4DE2-AFE695BCD06F}"/>
          </ac:spMkLst>
        </pc:spChg>
        <pc:spChg chg="mod">
          <ac:chgData name="Mathias Vercauteren" userId="fa5be325-c4b1-412f-aabb-20c14464bfb7" providerId="ADAL" clId="{25C97D6E-73B0-4140-96CD-2BA9D853D87A}" dt="2024-10-01T12:21:18.962" v="35726" actId="20577"/>
          <ac:spMkLst>
            <pc:docMk/>
            <pc:sldMk cId="2395656608" sldId="2147470888"/>
            <ac:spMk id="18" creationId="{EFA3AC55-D4DD-4D0A-22D1-5A2EDFDD944B}"/>
          </ac:spMkLst>
        </pc:spChg>
        <pc:grpChg chg="mod">
          <ac:chgData name="Mathias Vercauteren" userId="fa5be325-c4b1-412f-aabb-20c14464bfb7" providerId="ADAL" clId="{25C97D6E-73B0-4140-96CD-2BA9D853D87A}" dt="2024-10-01T12:21:25.981" v="35730" actId="14100"/>
          <ac:grpSpMkLst>
            <pc:docMk/>
            <pc:sldMk cId="2395656608" sldId="2147470888"/>
            <ac:grpSpMk id="16" creationId="{09928F0A-3B68-6452-1431-1A66CD866167}"/>
          </ac:grpSpMkLst>
        </pc:grpChg>
      </pc:sldChg>
      <pc:sldChg chg="addSp delSp modSp add del mod modTransition delAnim">
        <pc:chgData name="Mathias Vercauteren" userId="fa5be325-c4b1-412f-aabb-20c14464bfb7" providerId="ADAL" clId="{25C97D6E-73B0-4140-96CD-2BA9D853D87A}" dt="2024-10-02T17:13:14.143" v="41813"/>
        <pc:sldMkLst>
          <pc:docMk/>
          <pc:sldMk cId="228822329" sldId="2147470889"/>
        </pc:sldMkLst>
        <pc:spChg chg="mod">
          <ac:chgData name="Mathias Vercauteren" userId="fa5be325-c4b1-412f-aabb-20c14464bfb7" providerId="ADAL" clId="{25C97D6E-73B0-4140-96CD-2BA9D853D87A}" dt="2024-10-01T12:22:28.461" v="35752" actId="20577"/>
          <ac:spMkLst>
            <pc:docMk/>
            <pc:sldMk cId="228822329" sldId="2147470889"/>
            <ac:spMk id="2" creationId="{C8A5EBF4-6C0B-E82E-DCF7-55720A2C10FD}"/>
          </ac:spMkLst>
        </pc:spChg>
        <pc:spChg chg="add mod">
          <ac:chgData name="Mathias Vercauteren" userId="fa5be325-c4b1-412f-aabb-20c14464bfb7" providerId="ADAL" clId="{25C97D6E-73B0-4140-96CD-2BA9D853D87A}" dt="2024-10-01T12:54:17.576" v="36115" actId="20577"/>
          <ac:spMkLst>
            <pc:docMk/>
            <pc:sldMk cId="228822329" sldId="2147470889"/>
            <ac:spMk id="3" creationId="{1F9E5C79-7B10-DB19-3BCC-27499B25B17F}"/>
          </ac:spMkLst>
        </pc:spChg>
        <pc:spChg chg="mod">
          <ac:chgData name="Mathias Vercauteren" userId="fa5be325-c4b1-412f-aabb-20c14464bfb7" providerId="ADAL" clId="{25C97D6E-73B0-4140-96CD-2BA9D853D87A}" dt="2024-10-01T12:22:30.261" v="35753" actId="20577"/>
          <ac:spMkLst>
            <pc:docMk/>
            <pc:sldMk cId="228822329" sldId="2147470889"/>
            <ac:spMk id="7" creationId="{C1343108-129F-BE5E-B30F-AAF3B417A8B5}"/>
          </ac:spMkLst>
        </pc:spChg>
        <pc:spChg chg="mod">
          <ac:chgData name="Mathias Vercauteren" userId="fa5be325-c4b1-412f-aabb-20c14464bfb7" providerId="ADAL" clId="{25C97D6E-73B0-4140-96CD-2BA9D853D87A}" dt="2024-10-01T12:22:33.243" v="35761" actId="20577"/>
          <ac:spMkLst>
            <pc:docMk/>
            <pc:sldMk cId="228822329" sldId="2147470889"/>
            <ac:spMk id="9" creationId="{7B6AEFAF-A56B-6ACD-F31C-66149F5BA3F4}"/>
          </ac:spMkLst>
        </pc:spChg>
        <pc:spChg chg="mod">
          <ac:chgData name="Mathias Vercauteren" userId="fa5be325-c4b1-412f-aabb-20c14464bfb7" providerId="ADAL" clId="{25C97D6E-73B0-4140-96CD-2BA9D853D87A}" dt="2024-10-01T12:51:38.141" v="36018" actId="20577"/>
          <ac:spMkLst>
            <pc:docMk/>
            <pc:sldMk cId="228822329" sldId="2147470889"/>
            <ac:spMk id="13" creationId="{2B1FFE3E-BD40-8584-D24E-F651039CD6B7}"/>
          </ac:spMkLst>
        </pc:spChg>
        <pc:spChg chg="mod">
          <ac:chgData name="Mathias Vercauteren" userId="fa5be325-c4b1-412f-aabb-20c14464bfb7" providerId="ADAL" clId="{25C97D6E-73B0-4140-96CD-2BA9D853D87A}" dt="2024-10-01T12:52:32.692" v="36062" actId="20577"/>
          <ac:spMkLst>
            <pc:docMk/>
            <pc:sldMk cId="228822329" sldId="2147470889"/>
            <ac:spMk id="15" creationId="{093894F7-1DFB-508C-2E66-35E309CEEB3F}"/>
          </ac:spMkLst>
        </pc:spChg>
        <pc:spChg chg="mod">
          <ac:chgData name="Mathias Vercauteren" userId="fa5be325-c4b1-412f-aabb-20c14464bfb7" providerId="ADAL" clId="{25C97D6E-73B0-4140-96CD-2BA9D853D87A}" dt="2024-10-01T12:52:15.396" v="36052"/>
          <ac:spMkLst>
            <pc:docMk/>
            <pc:sldMk cId="228822329" sldId="2147470889"/>
            <ac:spMk id="16" creationId="{46BE38C5-E4DC-D240-2D98-431F3066A87B}"/>
          </ac:spMkLst>
        </pc:spChg>
        <pc:spChg chg="mod">
          <ac:chgData name="Mathias Vercauteren" userId="fa5be325-c4b1-412f-aabb-20c14464bfb7" providerId="ADAL" clId="{25C97D6E-73B0-4140-96CD-2BA9D853D87A}" dt="2024-10-01T12:53:22.050" v="36077" actId="15"/>
          <ac:spMkLst>
            <pc:docMk/>
            <pc:sldMk cId="228822329" sldId="2147470889"/>
            <ac:spMk id="18" creationId="{177873B8-B4DF-091B-2638-B3007E2B9DBB}"/>
          </ac:spMkLst>
        </pc:spChg>
        <pc:spChg chg="mod">
          <ac:chgData name="Mathias Vercauteren" userId="fa5be325-c4b1-412f-aabb-20c14464bfb7" providerId="ADAL" clId="{25C97D6E-73B0-4140-96CD-2BA9D853D87A}" dt="2024-10-01T12:52:47.873" v="36070"/>
          <ac:spMkLst>
            <pc:docMk/>
            <pc:sldMk cId="228822329" sldId="2147470889"/>
            <ac:spMk id="19" creationId="{4903C6F7-D9BD-68FA-7804-9543B3497EB1}"/>
          </ac:spMkLst>
        </pc:spChg>
        <pc:grpChg chg="mod">
          <ac:chgData name="Mathias Vercauteren" userId="fa5be325-c4b1-412f-aabb-20c14464bfb7" providerId="ADAL" clId="{25C97D6E-73B0-4140-96CD-2BA9D853D87A}" dt="2024-10-01T12:53:27.063" v="36088" actId="1036"/>
          <ac:grpSpMkLst>
            <pc:docMk/>
            <pc:sldMk cId="228822329" sldId="2147470889"/>
            <ac:grpSpMk id="14" creationId="{A118D9B9-E89D-ADC6-9DBD-967B0DC14179}"/>
          </ac:grpSpMkLst>
        </pc:grpChg>
        <pc:grpChg chg="mod">
          <ac:chgData name="Mathias Vercauteren" userId="fa5be325-c4b1-412f-aabb-20c14464bfb7" providerId="ADAL" clId="{25C97D6E-73B0-4140-96CD-2BA9D853D87A}" dt="2024-10-01T12:53:30.370" v="36094" actId="1036"/>
          <ac:grpSpMkLst>
            <pc:docMk/>
            <pc:sldMk cId="228822329" sldId="2147470889"/>
            <ac:grpSpMk id="17" creationId="{2F15A528-F35C-DB4E-E373-EB48CC36BAC9}"/>
          </ac:grpSpMkLst>
        </pc:grpChg>
        <pc:grpChg chg="del">
          <ac:chgData name="Mathias Vercauteren" userId="fa5be325-c4b1-412f-aabb-20c14464bfb7" providerId="ADAL" clId="{25C97D6E-73B0-4140-96CD-2BA9D853D87A}" dt="2024-10-01T12:52:22.291" v="36055" actId="478"/>
          <ac:grpSpMkLst>
            <pc:docMk/>
            <pc:sldMk cId="228822329" sldId="2147470889"/>
            <ac:grpSpMk id="20" creationId="{FFF83F7B-431A-3650-9E13-0A479FF8004A}"/>
          </ac:grpSpMkLst>
        </pc:grpChg>
        <pc:picChg chg="del">
          <ac:chgData name="Mathias Vercauteren" userId="fa5be325-c4b1-412f-aabb-20c14464bfb7" providerId="ADAL" clId="{25C97D6E-73B0-4140-96CD-2BA9D853D87A}" dt="2024-10-01T12:51:50.415" v="36020" actId="478"/>
          <ac:picMkLst>
            <pc:docMk/>
            <pc:sldMk cId="228822329" sldId="2147470889"/>
            <ac:picMk id="23" creationId="{D7640C74-D633-0255-A08E-41EAD6283450}"/>
          </ac:picMkLst>
        </pc:picChg>
        <pc:picChg chg="del">
          <ac:chgData name="Mathias Vercauteren" userId="fa5be325-c4b1-412f-aabb-20c14464bfb7" providerId="ADAL" clId="{25C97D6E-73B0-4140-96CD-2BA9D853D87A}" dt="2024-10-01T12:51:50.037" v="36019" actId="478"/>
          <ac:picMkLst>
            <pc:docMk/>
            <pc:sldMk cId="228822329" sldId="2147470889"/>
            <ac:picMk id="24" creationId="{0CF47AF5-A281-48D9-7607-4D783D528131}"/>
          </ac:picMkLst>
        </pc:picChg>
      </pc:sldChg>
      <pc:sldChg chg="delSp modSp add mod modTransition">
        <pc:chgData name="Mathias Vercauteren" userId="fa5be325-c4b1-412f-aabb-20c14464bfb7" providerId="ADAL" clId="{25C97D6E-73B0-4140-96CD-2BA9D853D87A}" dt="2024-10-02T17:13:14.143" v="41813"/>
        <pc:sldMkLst>
          <pc:docMk/>
          <pc:sldMk cId="1179818111" sldId="2147470890"/>
        </pc:sldMkLst>
        <pc:spChg chg="mod">
          <ac:chgData name="Mathias Vercauteren" userId="fa5be325-c4b1-412f-aabb-20c14464bfb7" providerId="ADAL" clId="{25C97D6E-73B0-4140-96CD-2BA9D853D87A}" dt="2024-10-01T12:30:33.801" v="35837" actId="255"/>
          <ac:spMkLst>
            <pc:docMk/>
            <pc:sldMk cId="1179818111" sldId="2147470890"/>
            <ac:spMk id="17" creationId="{B9A66F3B-4E59-FB1B-4DE2-AFE695BCD06F}"/>
          </ac:spMkLst>
        </pc:spChg>
        <pc:spChg chg="mod">
          <ac:chgData name="Mathias Vercauteren" userId="fa5be325-c4b1-412f-aabb-20c14464bfb7" providerId="ADAL" clId="{25C97D6E-73B0-4140-96CD-2BA9D853D87A}" dt="2024-10-01T12:30:29.097" v="35836" actId="403"/>
          <ac:spMkLst>
            <pc:docMk/>
            <pc:sldMk cId="1179818111" sldId="2147470890"/>
            <ac:spMk id="18" creationId="{EFA3AC55-D4DD-4D0A-22D1-5A2EDFDD944B}"/>
          </ac:spMkLst>
        </pc:spChg>
        <pc:grpChg chg="del">
          <ac:chgData name="Mathias Vercauteren" userId="fa5be325-c4b1-412f-aabb-20c14464bfb7" providerId="ADAL" clId="{25C97D6E-73B0-4140-96CD-2BA9D853D87A}" dt="2024-10-01T12:30:22.041" v="35833" actId="478"/>
          <ac:grpSpMkLst>
            <pc:docMk/>
            <pc:sldMk cId="1179818111" sldId="2147470890"/>
            <ac:grpSpMk id="8" creationId="{0B35292B-E3B2-19B9-4759-495C12B2444F}"/>
          </ac:grpSpMkLst>
        </pc:grpChg>
        <pc:grpChg chg="mod">
          <ac:chgData name="Mathias Vercauteren" userId="fa5be325-c4b1-412f-aabb-20c14464bfb7" providerId="ADAL" clId="{25C97D6E-73B0-4140-96CD-2BA9D853D87A}" dt="2024-10-01T12:30:27.641" v="35835" actId="14100"/>
          <ac:grpSpMkLst>
            <pc:docMk/>
            <pc:sldMk cId="1179818111" sldId="2147470890"/>
            <ac:grpSpMk id="16" creationId="{09928F0A-3B68-6452-1431-1A66CD866167}"/>
          </ac:grpSpMkLst>
        </pc:grpChg>
      </pc:sldChg>
      <pc:sldChg chg="modSp add mod modTransition">
        <pc:chgData name="Mathias Vercauteren" userId="fa5be325-c4b1-412f-aabb-20c14464bfb7" providerId="ADAL" clId="{25C97D6E-73B0-4140-96CD-2BA9D853D87A}" dt="2024-10-02T17:13:14.143" v="41813"/>
        <pc:sldMkLst>
          <pc:docMk/>
          <pc:sldMk cId="811007207" sldId="2147470891"/>
        </pc:sldMkLst>
        <pc:spChg chg="mod">
          <ac:chgData name="Mathias Vercauteren" userId="fa5be325-c4b1-412f-aabb-20c14464bfb7" providerId="ADAL" clId="{25C97D6E-73B0-4140-96CD-2BA9D853D87A}" dt="2024-10-01T12:54:09.870" v="36111" actId="207"/>
          <ac:spMkLst>
            <pc:docMk/>
            <pc:sldMk cId="811007207" sldId="2147470891"/>
            <ac:spMk id="3" creationId="{1F9E5C79-7B10-DB19-3BCC-27499B25B17F}"/>
          </ac:spMkLst>
        </pc:spChg>
        <pc:spChg chg="mod">
          <ac:chgData name="Mathias Vercauteren" userId="fa5be325-c4b1-412f-aabb-20c14464bfb7" providerId="ADAL" clId="{25C97D6E-73B0-4140-96CD-2BA9D853D87A}" dt="2024-10-01T12:54:26.570" v="36124" actId="20577"/>
          <ac:spMkLst>
            <pc:docMk/>
            <pc:sldMk cId="811007207" sldId="2147470891"/>
            <ac:spMk id="15" creationId="{093894F7-1DFB-508C-2E66-35E309CEEB3F}"/>
          </ac:spMkLst>
        </pc:spChg>
        <pc:spChg chg="mod">
          <ac:chgData name="Mathias Vercauteren" userId="fa5be325-c4b1-412f-aabb-20c14464bfb7" providerId="ADAL" clId="{25C97D6E-73B0-4140-96CD-2BA9D853D87A}" dt="2024-10-01T12:54:00.562" v="36096"/>
          <ac:spMkLst>
            <pc:docMk/>
            <pc:sldMk cId="811007207" sldId="2147470891"/>
            <ac:spMk id="16" creationId="{46BE38C5-E4DC-D240-2D98-431F3066A87B}"/>
          </ac:spMkLst>
        </pc:spChg>
        <pc:spChg chg="mod">
          <ac:chgData name="Mathias Vercauteren" userId="fa5be325-c4b1-412f-aabb-20c14464bfb7" providerId="ADAL" clId="{25C97D6E-73B0-4140-96CD-2BA9D853D87A}" dt="2024-10-01T12:54:44.835" v="36133" actId="20577"/>
          <ac:spMkLst>
            <pc:docMk/>
            <pc:sldMk cId="811007207" sldId="2147470891"/>
            <ac:spMk id="18" creationId="{177873B8-B4DF-091B-2638-B3007E2B9DBB}"/>
          </ac:spMkLst>
        </pc:spChg>
        <pc:spChg chg="mod">
          <ac:chgData name="Mathias Vercauteren" userId="fa5be325-c4b1-412f-aabb-20c14464bfb7" providerId="ADAL" clId="{25C97D6E-73B0-4140-96CD-2BA9D853D87A}" dt="2024-10-01T12:54:34.531" v="36128"/>
          <ac:spMkLst>
            <pc:docMk/>
            <pc:sldMk cId="811007207" sldId="2147470891"/>
            <ac:spMk id="19" creationId="{4903C6F7-D9BD-68FA-7804-9543B3497EB1}"/>
          </ac:spMkLst>
        </pc:spChg>
        <pc:grpChg chg="mod">
          <ac:chgData name="Mathias Vercauteren" userId="fa5be325-c4b1-412f-aabb-20c14464bfb7" providerId="ADAL" clId="{25C97D6E-73B0-4140-96CD-2BA9D853D87A}" dt="2024-10-01T12:54:28.737" v="36127" actId="1036"/>
          <ac:grpSpMkLst>
            <pc:docMk/>
            <pc:sldMk cId="811007207" sldId="2147470891"/>
            <ac:grpSpMk id="17" creationId="{2F15A528-F35C-DB4E-E373-EB48CC36BAC9}"/>
          </ac:grpSpMkLst>
        </pc:grpChg>
      </pc:sldChg>
      <pc:sldChg chg="addSp delSp modSp add mod modTransition delAnim modAnim">
        <pc:chgData name="Mathias Vercauteren" userId="fa5be325-c4b1-412f-aabb-20c14464bfb7" providerId="ADAL" clId="{25C97D6E-73B0-4140-96CD-2BA9D853D87A}" dt="2024-10-02T17:13:14.143" v="41813"/>
        <pc:sldMkLst>
          <pc:docMk/>
          <pc:sldMk cId="3232011495" sldId="2147470892"/>
        </pc:sldMkLst>
        <pc:spChg chg="mod">
          <ac:chgData name="Mathias Vercauteren" userId="fa5be325-c4b1-412f-aabb-20c14464bfb7" providerId="ADAL" clId="{25C97D6E-73B0-4140-96CD-2BA9D853D87A}" dt="2024-10-01T12:56:48.250" v="36141" actId="20577"/>
          <ac:spMkLst>
            <pc:docMk/>
            <pc:sldMk cId="3232011495" sldId="2147470892"/>
            <ac:spMk id="2" creationId="{C8A5EBF4-6C0B-E82E-DCF7-55720A2C10FD}"/>
          </ac:spMkLst>
        </pc:spChg>
        <pc:spChg chg="mod">
          <ac:chgData name="Mathias Vercauteren" userId="fa5be325-c4b1-412f-aabb-20c14464bfb7" providerId="ADAL" clId="{25C97D6E-73B0-4140-96CD-2BA9D853D87A}" dt="2024-10-01T12:59:17.526" v="36183" actId="15"/>
          <ac:spMkLst>
            <pc:docMk/>
            <pc:sldMk cId="3232011495" sldId="2147470892"/>
            <ac:spMk id="7" creationId="{A67ECBB5-DED0-B142-7FDD-56D374C7E7DF}"/>
          </ac:spMkLst>
        </pc:spChg>
        <pc:spChg chg="mod">
          <ac:chgData name="Mathias Vercauteren" userId="fa5be325-c4b1-412f-aabb-20c14464bfb7" providerId="ADAL" clId="{25C97D6E-73B0-4140-96CD-2BA9D853D87A}" dt="2024-10-01T12:58:53.944" v="36173"/>
          <ac:spMkLst>
            <pc:docMk/>
            <pc:sldMk cId="3232011495" sldId="2147470892"/>
            <ac:spMk id="8" creationId="{782D5031-4ACF-5AD3-0EC0-A956C690B1EA}"/>
          </ac:spMkLst>
        </pc:spChg>
        <pc:spChg chg="mod">
          <ac:chgData name="Mathias Vercauteren" userId="fa5be325-c4b1-412f-aabb-20c14464bfb7" providerId="ADAL" clId="{25C97D6E-73B0-4140-96CD-2BA9D853D87A}" dt="2024-10-01T12:59:51.700" v="36192" actId="15"/>
          <ac:spMkLst>
            <pc:docMk/>
            <pc:sldMk cId="3232011495" sldId="2147470892"/>
            <ac:spMk id="10" creationId="{F395B9B5-4EFA-E81F-21C8-63F0F0862F7B}"/>
          </ac:spMkLst>
        </pc:spChg>
        <pc:spChg chg="mod">
          <ac:chgData name="Mathias Vercauteren" userId="fa5be325-c4b1-412f-aabb-20c14464bfb7" providerId="ADAL" clId="{25C97D6E-73B0-4140-96CD-2BA9D853D87A}" dt="2024-10-01T12:56:57.966" v="36152" actId="5793"/>
          <ac:spMkLst>
            <pc:docMk/>
            <pc:sldMk cId="3232011495" sldId="2147470892"/>
            <ac:spMk id="13" creationId="{D6300AAD-95D7-1C1A-AE99-5004CC3CB63B}"/>
          </ac:spMkLst>
        </pc:spChg>
        <pc:spChg chg="mod">
          <ac:chgData name="Mathias Vercauteren" userId="fa5be325-c4b1-412f-aabb-20c14464bfb7" providerId="ADAL" clId="{25C97D6E-73B0-4140-96CD-2BA9D853D87A}" dt="2024-10-01T13:01:29.670" v="36224" actId="207"/>
          <ac:spMkLst>
            <pc:docMk/>
            <pc:sldMk cId="3232011495" sldId="2147470892"/>
            <ac:spMk id="15" creationId="{C5383845-5027-3AB2-0B09-4A05B5E7D9D1}"/>
          </ac:spMkLst>
        </pc:spChg>
        <pc:spChg chg="mod">
          <ac:chgData name="Mathias Vercauteren" userId="fa5be325-c4b1-412f-aabb-20c14464bfb7" providerId="ADAL" clId="{25C97D6E-73B0-4140-96CD-2BA9D853D87A}" dt="2024-10-01T12:59:33.535" v="36184"/>
          <ac:spMkLst>
            <pc:docMk/>
            <pc:sldMk cId="3232011495" sldId="2147470892"/>
            <ac:spMk id="19" creationId="{239514ED-5C80-36CF-EA1A-12A2EF2E1BB0}"/>
          </ac:spMkLst>
        </pc:spChg>
        <pc:spChg chg="add mod">
          <ac:chgData name="Mathias Vercauteren" userId="fa5be325-c4b1-412f-aabb-20c14464bfb7" providerId="ADAL" clId="{25C97D6E-73B0-4140-96CD-2BA9D853D87A}" dt="2024-10-01T12:59:56.105" v="36203" actId="1035"/>
          <ac:spMkLst>
            <pc:docMk/>
            <pc:sldMk cId="3232011495" sldId="2147470892"/>
            <ac:spMk id="20" creationId="{28E92520-3247-41A8-7D1F-EFCEE252CC80}"/>
          </ac:spMkLst>
        </pc:spChg>
        <pc:grpChg chg="add mod">
          <ac:chgData name="Mathias Vercauteren" userId="fa5be325-c4b1-412f-aabb-20c14464bfb7" providerId="ADAL" clId="{25C97D6E-73B0-4140-96CD-2BA9D853D87A}" dt="2024-10-01T12:59:56.105" v="36203" actId="1035"/>
          <ac:grpSpMkLst>
            <pc:docMk/>
            <pc:sldMk cId="3232011495" sldId="2147470892"/>
            <ac:grpSpMk id="6" creationId="{93B19010-AC5E-1776-0A2C-3DE52A060412}"/>
          </ac:grpSpMkLst>
        </pc:grpChg>
        <pc:grpChg chg="add mod">
          <ac:chgData name="Mathias Vercauteren" userId="fa5be325-c4b1-412f-aabb-20c14464bfb7" providerId="ADAL" clId="{25C97D6E-73B0-4140-96CD-2BA9D853D87A}" dt="2024-10-01T12:59:57.750" v="36210" actId="1035"/>
          <ac:grpSpMkLst>
            <pc:docMk/>
            <pc:sldMk cId="3232011495" sldId="2147470892"/>
            <ac:grpSpMk id="9" creationId="{DA2ED281-0F4F-2EDE-A337-9CF86B29651A}"/>
          </ac:grpSpMkLst>
        </pc:grpChg>
        <pc:grpChg chg="del">
          <ac:chgData name="Mathias Vercauteren" userId="fa5be325-c4b1-412f-aabb-20c14464bfb7" providerId="ADAL" clId="{25C97D6E-73B0-4140-96CD-2BA9D853D87A}" dt="2024-10-01T12:58:37.870" v="36157" actId="478"/>
          <ac:grpSpMkLst>
            <pc:docMk/>
            <pc:sldMk cId="3232011495" sldId="2147470892"/>
            <ac:grpSpMk id="16" creationId="{09928F0A-3B68-6452-1431-1A66CD866167}"/>
          </ac:grpSpMkLst>
        </pc:grpChg>
      </pc:sldChg>
      <pc:sldChg chg="delSp modSp add mod modTransition delAnim">
        <pc:chgData name="Mathias Vercauteren" userId="fa5be325-c4b1-412f-aabb-20c14464bfb7" providerId="ADAL" clId="{25C97D6E-73B0-4140-96CD-2BA9D853D87A}" dt="2024-10-02T17:13:14.143" v="41813"/>
        <pc:sldMkLst>
          <pc:docMk/>
          <pc:sldMk cId="3291867022" sldId="2147470893"/>
        </pc:sldMkLst>
        <pc:spChg chg="mod">
          <ac:chgData name="Mathias Vercauteren" userId="fa5be325-c4b1-412f-aabb-20c14464bfb7" providerId="ADAL" clId="{25C97D6E-73B0-4140-96CD-2BA9D853D87A}" dt="2024-10-01T13:02:00.686" v="36232" actId="20577"/>
          <ac:spMkLst>
            <pc:docMk/>
            <pc:sldMk cId="3291867022" sldId="2147470893"/>
            <ac:spMk id="7" creationId="{A67ECBB5-DED0-B142-7FDD-56D374C7E7DF}"/>
          </ac:spMkLst>
        </pc:spChg>
        <pc:spChg chg="mod">
          <ac:chgData name="Mathias Vercauteren" userId="fa5be325-c4b1-412f-aabb-20c14464bfb7" providerId="ADAL" clId="{25C97D6E-73B0-4140-96CD-2BA9D853D87A}" dt="2024-10-01T13:01:46.353" v="36227"/>
          <ac:spMkLst>
            <pc:docMk/>
            <pc:sldMk cId="3291867022" sldId="2147470893"/>
            <ac:spMk id="8" creationId="{782D5031-4ACF-5AD3-0EC0-A956C690B1EA}"/>
          </ac:spMkLst>
        </pc:spChg>
        <pc:spChg chg="mod">
          <ac:chgData name="Mathias Vercauteren" userId="fa5be325-c4b1-412f-aabb-20c14464bfb7" providerId="ADAL" clId="{25C97D6E-73B0-4140-96CD-2BA9D853D87A}" dt="2024-10-01T13:01:40.995" v="36226" actId="20577"/>
          <ac:spMkLst>
            <pc:docMk/>
            <pc:sldMk cId="3291867022" sldId="2147470893"/>
            <ac:spMk id="20" creationId="{28E92520-3247-41A8-7D1F-EFCEE252CC80}"/>
          </ac:spMkLst>
        </pc:spChg>
        <pc:grpChg chg="del">
          <ac:chgData name="Mathias Vercauteren" userId="fa5be325-c4b1-412f-aabb-20c14464bfb7" providerId="ADAL" clId="{25C97D6E-73B0-4140-96CD-2BA9D853D87A}" dt="2024-10-01T13:01:58.140" v="36230" actId="478"/>
          <ac:grpSpMkLst>
            <pc:docMk/>
            <pc:sldMk cId="3291867022" sldId="2147470893"/>
            <ac:grpSpMk id="9" creationId="{DA2ED281-0F4F-2EDE-A337-9CF86B29651A}"/>
          </ac:grpSpMkLst>
        </pc:grpChg>
      </pc:sldChg>
      <pc:sldChg chg="modSp add mod modTransition">
        <pc:chgData name="Mathias Vercauteren" userId="fa5be325-c4b1-412f-aabb-20c14464bfb7" providerId="ADAL" clId="{25C97D6E-73B0-4140-96CD-2BA9D853D87A}" dt="2024-10-02T17:13:14.143" v="41813"/>
        <pc:sldMkLst>
          <pc:docMk/>
          <pc:sldMk cId="2170422140" sldId="2147470894"/>
        </pc:sldMkLst>
        <pc:spChg chg="mod">
          <ac:chgData name="Mathias Vercauteren" userId="fa5be325-c4b1-412f-aabb-20c14464bfb7" providerId="ADAL" clId="{25C97D6E-73B0-4140-96CD-2BA9D853D87A}" dt="2024-10-01T13:02:29.923" v="36235"/>
          <ac:spMkLst>
            <pc:docMk/>
            <pc:sldMk cId="2170422140" sldId="2147470894"/>
            <ac:spMk id="2" creationId="{C8A5EBF4-6C0B-E82E-DCF7-55720A2C10FD}"/>
          </ac:spMkLst>
        </pc:spChg>
        <pc:spChg chg="mod">
          <ac:chgData name="Mathias Vercauteren" userId="fa5be325-c4b1-412f-aabb-20c14464bfb7" providerId="ADAL" clId="{25C97D6E-73B0-4140-96CD-2BA9D853D87A}" dt="2024-10-01T13:09:32.796" v="36288" actId="207"/>
          <ac:spMkLst>
            <pc:docMk/>
            <pc:sldMk cId="2170422140" sldId="2147470894"/>
            <ac:spMk id="3" creationId="{B7DCDBBB-F45C-23AA-5086-613C3D5BC501}"/>
          </ac:spMkLst>
        </pc:spChg>
        <pc:spChg chg="mod">
          <ac:chgData name="Mathias Vercauteren" userId="fa5be325-c4b1-412f-aabb-20c14464bfb7" providerId="ADAL" clId="{25C97D6E-73B0-4140-96CD-2BA9D853D87A}" dt="2024-10-01T13:02:35.522" v="36238" actId="20577"/>
          <ac:spMkLst>
            <pc:docMk/>
            <pc:sldMk cId="2170422140" sldId="2147470894"/>
            <ac:spMk id="7" creationId="{C1343108-129F-BE5E-B30F-AAF3B417A8B5}"/>
          </ac:spMkLst>
        </pc:spChg>
        <pc:spChg chg="mod">
          <ac:chgData name="Mathias Vercauteren" userId="fa5be325-c4b1-412f-aabb-20c14464bfb7" providerId="ADAL" clId="{25C97D6E-73B0-4140-96CD-2BA9D853D87A}" dt="2024-10-01T13:02:32.620" v="36237" actId="20577"/>
          <ac:spMkLst>
            <pc:docMk/>
            <pc:sldMk cId="2170422140" sldId="2147470894"/>
            <ac:spMk id="9" creationId="{7B6AEFAF-A56B-6ACD-F31C-66149F5BA3F4}"/>
          </ac:spMkLst>
        </pc:spChg>
        <pc:spChg chg="mod">
          <ac:chgData name="Mathias Vercauteren" userId="fa5be325-c4b1-412f-aabb-20c14464bfb7" providerId="ADAL" clId="{25C97D6E-73B0-4140-96CD-2BA9D853D87A}" dt="2024-10-01T13:08:32.764" v="36272" actId="20577"/>
          <ac:spMkLst>
            <pc:docMk/>
            <pc:sldMk cId="2170422140" sldId="2147470894"/>
            <ac:spMk id="11" creationId="{5797B189-DC6D-F7F5-3562-7C02BEBA4C56}"/>
          </ac:spMkLst>
        </pc:spChg>
      </pc:sldChg>
      <pc:sldChg chg="modSp add mod modTransition">
        <pc:chgData name="Mathias Vercauteren" userId="fa5be325-c4b1-412f-aabb-20c14464bfb7" providerId="ADAL" clId="{25C97D6E-73B0-4140-96CD-2BA9D853D87A}" dt="2024-10-02T17:13:14.143" v="41813"/>
        <pc:sldMkLst>
          <pc:docMk/>
          <pc:sldMk cId="656142669" sldId="2147470895"/>
        </pc:sldMkLst>
        <pc:spChg chg="mod">
          <ac:chgData name="Mathias Vercauteren" userId="fa5be325-c4b1-412f-aabb-20c14464bfb7" providerId="ADAL" clId="{25C97D6E-73B0-4140-96CD-2BA9D853D87A}" dt="2024-10-01T13:02:52.939" v="36243"/>
          <ac:spMkLst>
            <pc:docMk/>
            <pc:sldMk cId="656142669" sldId="2147470895"/>
            <ac:spMk id="2" creationId="{C8A5EBF4-6C0B-E82E-DCF7-55720A2C10FD}"/>
          </ac:spMkLst>
        </pc:spChg>
        <pc:spChg chg="mod">
          <ac:chgData name="Mathias Vercauteren" userId="fa5be325-c4b1-412f-aabb-20c14464bfb7" providerId="ADAL" clId="{25C97D6E-73B0-4140-96CD-2BA9D853D87A}" dt="2024-10-01T13:12:10.370" v="36344" actId="207"/>
          <ac:spMkLst>
            <pc:docMk/>
            <pc:sldMk cId="656142669" sldId="2147470895"/>
            <ac:spMk id="3" creationId="{B7DCDBBB-F45C-23AA-5086-613C3D5BC501}"/>
          </ac:spMkLst>
        </pc:spChg>
        <pc:spChg chg="mod">
          <ac:chgData name="Mathias Vercauteren" userId="fa5be325-c4b1-412f-aabb-20c14464bfb7" providerId="ADAL" clId="{25C97D6E-73B0-4140-96CD-2BA9D853D87A}" dt="2024-10-01T13:02:47.798" v="36242" actId="20577"/>
          <ac:spMkLst>
            <pc:docMk/>
            <pc:sldMk cId="656142669" sldId="2147470895"/>
            <ac:spMk id="7" creationId="{C1343108-129F-BE5E-B30F-AAF3B417A8B5}"/>
          </ac:spMkLst>
        </pc:spChg>
        <pc:spChg chg="mod">
          <ac:chgData name="Mathias Vercauteren" userId="fa5be325-c4b1-412f-aabb-20c14464bfb7" providerId="ADAL" clId="{25C97D6E-73B0-4140-96CD-2BA9D853D87A}" dt="2024-10-01T13:02:46.194" v="36241" actId="20577"/>
          <ac:spMkLst>
            <pc:docMk/>
            <pc:sldMk cId="656142669" sldId="2147470895"/>
            <ac:spMk id="9" creationId="{7B6AEFAF-A56B-6ACD-F31C-66149F5BA3F4}"/>
          </ac:spMkLst>
        </pc:spChg>
        <pc:spChg chg="mod">
          <ac:chgData name="Mathias Vercauteren" userId="fa5be325-c4b1-412f-aabb-20c14464bfb7" providerId="ADAL" clId="{25C97D6E-73B0-4140-96CD-2BA9D853D87A}" dt="2024-10-01T13:09:40.275" v="36289"/>
          <ac:spMkLst>
            <pc:docMk/>
            <pc:sldMk cId="656142669" sldId="2147470895"/>
            <ac:spMk id="11" creationId="{5797B189-DC6D-F7F5-3562-7C02BEBA4C56}"/>
          </ac:spMkLst>
        </pc:spChg>
        <pc:spChg chg="mod">
          <ac:chgData name="Mathias Vercauteren" userId="fa5be325-c4b1-412f-aabb-20c14464bfb7" providerId="ADAL" clId="{25C97D6E-73B0-4140-96CD-2BA9D853D87A}" dt="2024-10-01T13:10:33.802" v="36312" actId="20577"/>
          <ac:spMkLst>
            <pc:docMk/>
            <pc:sldMk cId="656142669" sldId="2147470895"/>
            <ac:spMk id="13" creationId="{62CB8369-93E2-E3F6-09BE-7DE7A6501E25}"/>
          </ac:spMkLst>
        </pc:spChg>
        <pc:grpChg chg="mod">
          <ac:chgData name="Mathias Vercauteren" userId="fa5be325-c4b1-412f-aabb-20c14464bfb7" providerId="ADAL" clId="{25C97D6E-73B0-4140-96CD-2BA9D853D87A}" dt="2024-10-02T06:34:42.016" v="39830" actId="14100"/>
          <ac:grpSpMkLst>
            <pc:docMk/>
            <pc:sldMk cId="656142669" sldId="2147470895"/>
            <ac:grpSpMk id="12" creationId="{67EDC691-44A0-A37E-A36D-B1DB5CAED14F}"/>
          </ac:grpSpMkLst>
        </pc:grpChg>
      </pc:sldChg>
      <pc:sldChg chg="modSp add mod modTransition">
        <pc:chgData name="Mathias Vercauteren" userId="fa5be325-c4b1-412f-aabb-20c14464bfb7" providerId="ADAL" clId="{25C97D6E-73B0-4140-96CD-2BA9D853D87A}" dt="2024-10-02T17:13:14.143" v="41813"/>
        <pc:sldMkLst>
          <pc:docMk/>
          <pc:sldMk cId="284946497" sldId="2147470896"/>
        </pc:sldMkLst>
        <pc:spChg chg="mod">
          <ac:chgData name="Mathias Vercauteren" userId="fa5be325-c4b1-412f-aabb-20c14464bfb7" providerId="ADAL" clId="{25C97D6E-73B0-4140-96CD-2BA9D853D87A}" dt="2024-10-01T13:14:16.001" v="36358" actId="20577"/>
          <ac:spMkLst>
            <pc:docMk/>
            <pc:sldMk cId="284946497" sldId="2147470896"/>
            <ac:spMk id="2" creationId="{C8A5EBF4-6C0B-E82E-DCF7-55720A2C10FD}"/>
          </ac:spMkLst>
        </pc:spChg>
        <pc:spChg chg="mod">
          <ac:chgData name="Mathias Vercauteren" userId="fa5be325-c4b1-412f-aabb-20c14464bfb7" providerId="ADAL" clId="{25C97D6E-73B0-4140-96CD-2BA9D853D87A}" dt="2024-10-01T13:13:32.644" v="36345" actId="20577"/>
          <ac:spMkLst>
            <pc:docMk/>
            <pc:sldMk cId="284946497" sldId="2147470896"/>
            <ac:spMk id="11" creationId="{370610BE-9EF8-D5A4-C2C1-A559C081E6C6}"/>
          </ac:spMkLst>
        </pc:spChg>
        <pc:spChg chg="mod">
          <ac:chgData name="Mathias Vercauteren" userId="fa5be325-c4b1-412f-aabb-20c14464bfb7" providerId="ADAL" clId="{25C97D6E-73B0-4140-96CD-2BA9D853D87A}" dt="2024-10-01T13:14:27.479" v="36362" actId="20577"/>
          <ac:spMkLst>
            <pc:docMk/>
            <pc:sldMk cId="284946497" sldId="2147470896"/>
            <ac:spMk id="15" creationId="{C5383845-5027-3AB2-0B09-4A05B5E7D9D1}"/>
          </ac:spMkLst>
        </pc:spChg>
        <pc:spChg chg="mod">
          <ac:chgData name="Mathias Vercauteren" userId="fa5be325-c4b1-412f-aabb-20c14464bfb7" providerId="ADAL" clId="{25C97D6E-73B0-4140-96CD-2BA9D853D87A}" dt="2024-10-01T13:14:47.319" v="36370" actId="20577"/>
          <ac:spMkLst>
            <pc:docMk/>
            <pc:sldMk cId="284946497" sldId="2147470896"/>
            <ac:spMk id="17" creationId="{B9A66F3B-4E59-FB1B-4DE2-AFE695BCD06F}"/>
          </ac:spMkLst>
        </pc:spChg>
      </pc:sldChg>
      <pc:sldChg chg="addSp delSp modSp add mod ord modTransition modAnim">
        <pc:chgData name="Mathias Vercauteren" userId="fa5be325-c4b1-412f-aabb-20c14464bfb7" providerId="ADAL" clId="{25C97D6E-73B0-4140-96CD-2BA9D853D87A}" dt="2024-10-02T17:13:14.143" v="41813"/>
        <pc:sldMkLst>
          <pc:docMk/>
          <pc:sldMk cId="3091989592" sldId="2147470897"/>
        </pc:sldMkLst>
        <pc:spChg chg="mod">
          <ac:chgData name="Mathias Vercauteren" userId="fa5be325-c4b1-412f-aabb-20c14464bfb7" providerId="ADAL" clId="{25C97D6E-73B0-4140-96CD-2BA9D853D87A}" dt="2024-10-01T14:09:57.826" v="36408" actId="20577"/>
          <ac:spMkLst>
            <pc:docMk/>
            <pc:sldMk cId="3091989592" sldId="2147470897"/>
            <ac:spMk id="2" creationId="{C8A5EBF4-6C0B-E82E-DCF7-55720A2C10FD}"/>
          </ac:spMkLst>
        </pc:spChg>
        <pc:spChg chg="del">
          <ac:chgData name="Mathias Vercauteren" userId="fa5be325-c4b1-412f-aabb-20c14464bfb7" providerId="ADAL" clId="{25C97D6E-73B0-4140-96CD-2BA9D853D87A}" dt="2024-10-01T14:15:11.270" v="36427" actId="478"/>
          <ac:spMkLst>
            <pc:docMk/>
            <pc:sldMk cId="3091989592" sldId="2147470897"/>
            <ac:spMk id="3" creationId="{1F9E5C79-7B10-DB19-3BCC-27499B25B17F}"/>
          </ac:spMkLst>
        </pc:spChg>
        <pc:spChg chg="mod">
          <ac:chgData name="Mathias Vercauteren" userId="fa5be325-c4b1-412f-aabb-20c14464bfb7" providerId="ADAL" clId="{25C97D6E-73B0-4140-96CD-2BA9D853D87A}" dt="2024-10-01T14:09:11.080" v="36388" actId="6549"/>
          <ac:spMkLst>
            <pc:docMk/>
            <pc:sldMk cId="3091989592" sldId="2147470897"/>
            <ac:spMk id="7" creationId="{C1343108-129F-BE5E-B30F-AAF3B417A8B5}"/>
          </ac:spMkLst>
        </pc:spChg>
        <pc:spChg chg="mod">
          <ac:chgData name="Mathias Vercauteren" userId="fa5be325-c4b1-412f-aabb-20c14464bfb7" providerId="ADAL" clId="{25C97D6E-73B0-4140-96CD-2BA9D853D87A}" dt="2024-10-01T14:09:06.508" v="36386" actId="20577"/>
          <ac:spMkLst>
            <pc:docMk/>
            <pc:sldMk cId="3091989592" sldId="2147470897"/>
            <ac:spMk id="9" creationId="{7B6AEFAF-A56B-6ACD-F31C-66149F5BA3F4}"/>
          </ac:spMkLst>
        </pc:spChg>
        <pc:spChg chg="mod">
          <ac:chgData name="Mathias Vercauteren" userId="fa5be325-c4b1-412f-aabb-20c14464bfb7" providerId="ADAL" clId="{25C97D6E-73B0-4140-96CD-2BA9D853D87A}" dt="2024-10-01T18:05:33.630" v="37216" actId="20577"/>
          <ac:spMkLst>
            <pc:docMk/>
            <pc:sldMk cId="3091989592" sldId="2147470897"/>
            <ac:spMk id="12" creationId="{08341999-E064-F008-5E86-C5707F158B07}"/>
          </ac:spMkLst>
        </pc:spChg>
        <pc:spChg chg="mod">
          <ac:chgData name="Mathias Vercauteren" userId="fa5be325-c4b1-412f-aabb-20c14464bfb7" providerId="ADAL" clId="{25C97D6E-73B0-4140-96CD-2BA9D853D87A}" dt="2024-10-01T14:14:54.490" v="36426" actId="20577"/>
          <ac:spMkLst>
            <pc:docMk/>
            <pc:sldMk cId="3091989592" sldId="2147470897"/>
            <ac:spMk id="13" creationId="{2B1FFE3E-BD40-8584-D24E-F651039CD6B7}"/>
          </ac:spMkLst>
        </pc:spChg>
        <pc:spChg chg="mod">
          <ac:chgData name="Mathias Vercauteren" userId="fa5be325-c4b1-412f-aabb-20c14464bfb7" providerId="ADAL" clId="{25C97D6E-73B0-4140-96CD-2BA9D853D87A}" dt="2024-10-01T14:16:07.010" v="36465" actId="14100"/>
          <ac:spMkLst>
            <pc:docMk/>
            <pc:sldMk cId="3091989592" sldId="2147470897"/>
            <ac:spMk id="15" creationId="{093894F7-1DFB-508C-2E66-35E309CEEB3F}"/>
          </ac:spMkLst>
        </pc:spChg>
        <pc:spChg chg="mod">
          <ac:chgData name="Mathias Vercauteren" userId="fa5be325-c4b1-412f-aabb-20c14464bfb7" providerId="ADAL" clId="{25C97D6E-73B0-4140-96CD-2BA9D853D87A}" dt="2024-10-01T14:15:18.271" v="36428"/>
          <ac:spMkLst>
            <pc:docMk/>
            <pc:sldMk cId="3091989592" sldId="2147470897"/>
            <ac:spMk id="16" creationId="{46BE38C5-E4DC-D240-2D98-431F3066A87B}"/>
          </ac:spMkLst>
        </pc:spChg>
        <pc:spChg chg="mod">
          <ac:chgData name="Mathias Vercauteren" userId="fa5be325-c4b1-412f-aabb-20c14464bfb7" providerId="ADAL" clId="{25C97D6E-73B0-4140-96CD-2BA9D853D87A}" dt="2024-10-01T14:16:30.550" v="36471" actId="20577"/>
          <ac:spMkLst>
            <pc:docMk/>
            <pc:sldMk cId="3091989592" sldId="2147470897"/>
            <ac:spMk id="18" creationId="{177873B8-B4DF-091B-2638-B3007E2B9DBB}"/>
          </ac:spMkLst>
        </pc:spChg>
        <pc:spChg chg="mod">
          <ac:chgData name="Mathias Vercauteren" userId="fa5be325-c4b1-412f-aabb-20c14464bfb7" providerId="ADAL" clId="{25C97D6E-73B0-4140-96CD-2BA9D853D87A}" dt="2024-10-01T14:16:17.335" v="36466"/>
          <ac:spMkLst>
            <pc:docMk/>
            <pc:sldMk cId="3091989592" sldId="2147470897"/>
            <ac:spMk id="19" creationId="{4903C6F7-D9BD-68FA-7804-9543B3497EB1}"/>
          </ac:spMkLst>
        </pc:spChg>
        <pc:spChg chg="mod">
          <ac:chgData name="Mathias Vercauteren" userId="fa5be325-c4b1-412f-aabb-20c14464bfb7" providerId="ADAL" clId="{25C97D6E-73B0-4140-96CD-2BA9D853D87A}" dt="2024-10-01T14:16:55.207" v="36482" actId="20577"/>
          <ac:spMkLst>
            <pc:docMk/>
            <pc:sldMk cId="3091989592" sldId="2147470897"/>
            <ac:spMk id="20" creationId="{350AC502-509C-587B-DB8D-C2A842737540}"/>
          </ac:spMkLst>
        </pc:spChg>
        <pc:grpChg chg="add mod">
          <ac:chgData name="Mathias Vercauteren" userId="fa5be325-c4b1-412f-aabb-20c14464bfb7" providerId="ADAL" clId="{25C97D6E-73B0-4140-96CD-2BA9D853D87A}" dt="2024-10-01T15:08:37.454" v="36519" actId="1036"/>
          <ac:grpSpMkLst>
            <pc:docMk/>
            <pc:sldMk cId="3091989592" sldId="2147470897"/>
            <ac:grpSpMk id="11" creationId="{5CDAD993-F922-69C7-6F3A-02A9D7119A66}"/>
          </ac:grpSpMkLst>
        </pc:grpChg>
        <pc:grpChg chg="mod">
          <ac:chgData name="Mathias Vercauteren" userId="fa5be325-c4b1-412f-aabb-20c14464bfb7" providerId="ADAL" clId="{25C97D6E-73B0-4140-96CD-2BA9D853D87A}" dt="2024-10-01T15:08:32.808" v="36504" actId="1036"/>
          <ac:grpSpMkLst>
            <pc:docMk/>
            <pc:sldMk cId="3091989592" sldId="2147470897"/>
            <ac:grpSpMk id="14" creationId="{A118D9B9-E89D-ADC6-9DBD-967B0DC14179}"/>
          </ac:grpSpMkLst>
        </pc:grpChg>
        <pc:grpChg chg="mod">
          <ac:chgData name="Mathias Vercauteren" userId="fa5be325-c4b1-412f-aabb-20c14464bfb7" providerId="ADAL" clId="{25C97D6E-73B0-4140-96CD-2BA9D853D87A}" dt="2024-10-01T15:08:35.714" v="36511" actId="1036"/>
          <ac:grpSpMkLst>
            <pc:docMk/>
            <pc:sldMk cId="3091989592" sldId="2147470897"/>
            <ac:grpSpMk id="17" creationId="{2F15A528-F35C-DB4E-E373-EB48CC36BAC9}"/>
          </ac:grpSpMkLst>
        </pc:grpChg>
      </pc:sldChg>
      <pc:sldChg chg="addSp delSp modSp add del mod delAnim modAnim">
        <pc:chgData name="Mathias Vercauteren" userId="fa5be325-c4b1-412f-aabb-20c14464bfb7" providerId="ADAL" clId="{25C97D6E-73B0-4140-96CD-2BA9D853D87A}" dt="2024-10-01T18:03:33.835" v="37210" actId="47"/>
        <pc:sldMkLst>
          <pc:docMk/>
          <pc:sldMk cId="1138799884" sldId="2147470898"/>
        </pc:sldMkLst>
        <pc:spChg chg="del">
          <ac:chgData name="Mathias Vercauteren" userId="fa5be325-c4b1-412f-aabb-20c14464bfb7" providerId="ADAL" clId="{25C97D6E-73B0-4140-96CD-2BA9D853D87A}" dt="2024-10-01T15:10:29.318" v="36525" actId="478"/>
          <ac:spMkLst>
            <pc:docMk/>
            <pc:sldMk cId="1138799884" sldId="2147470898"/>
            <ac:spMk id="13" creationId="{2B1FFE3E-BD40-8584-D24E-F651039CD6B7}"/>
          </ac:spMkLst>
        </pc:spChg>
        <pc:spChg chg="mod">
          <ac:chgData name="Mathias Vercauteren" userId="fa5be325-c4b1-412f-aabb-20c14464bfb7" providerId="ADAL" clId="{25C97D6E-73B0-4140-96CD-2BA9D853D87A}" dt="2024-10-01T15:16:23.756" v="36683" actId="14100"/>
          <ac:spMkLst>
            <pc:docMk/>
            <pc:sldMk cId="1138799884" sldId="2147470898"/>
            <ac:spMk id="15" creationId="{093894F7-1DFB-508C-2E66-35E309CEEB3F}"/>
          </ac:spMkLst>
        </pc:spChg>
        <pc:spChg chg="mod">
          <ac:chgData name="Mathias Vercauteren" userId="fa5be325-c4b1-412f-aabb-20c14464bfb7" providerId="ADAL" clId="{25C97D6E-73B0-4140-96CD-2BA9D853D87A}" dt="2024-10-01T15:14:07.167" v="36613" actId="207"/>
          <ac:spMkLst>
            <pc:docMk/>
            <pc:sldMk cId="1138799884" sldId="2147470898"/>
            <ac:spMk id="16" creationId="{46BE38C5-E4DC-D240-2D98-431F3066A87B}"/>
          </ac:spMkLst>
        </pc:spChg>
        <pc:spChg chg="mod">
          <ac:chgData name="Mathias Vercauteren" userId="fa5be325-c4b1-412f-aabb-20c14464bfb7" providerId="ADAL" clId="{25C97D6E-73B0-4140-96CD-2BA9D853D87A}" dt="2024-10-01T15:10:35.453" v="36528" actId="403"/>
          <ac:spMkLst>
            <pc:docMk/>
            <pc:sldMk cId="1138799884" sldId="2147470898"/>
            <ac:spMk id="18" creationId="{177873B8-B4DF-091B-2638-B3007E2B9DBB}"/>
          </ac:spMkLst>
        </pc:spChg>
        <pc:spChg chg="mod">
          <ac:chgData name="Mathias Vercauteren" userId="fa5be325-c4b1-412f-aabb-20c14464bfb7" providerId="ADAL" clId="{25C97D6E-73B0-4140-96CD-2BA9D853D87A}" dt="2024-10-01T15:10:35.453" v="36528" actId="403"/>
          <ac:spMkLst>
            <pc:docMk/>
            <pc:sldMk cId="1138799884" sldId="2147470898"/>
            <ac:spMk id="19" creationId="{4903C6F7-D9BD-68FA-7804-9543B3497EB1}"/>
          </ac:spMkLst>
        </pc:spChg>
        <pc:spChg chg="add del mod">
          <ac:chgData name="Mathias Vercauteren" userId="fa5be325-c4b1-412f-aabb-20c14464bfb7" providerId="ADAL" clId="{25C97D6E-73B0-4140-96CD-2BA9D853D87A}" dt="2024-10-01T15:10:30.951" v="36526" actId="478"/>
          <ac:spMkLst>
            <pc:docMk/>
            <pc:sldMk cId="1138799884" sldId="2147470898"/>
            <ac:spMk id="21" creationId="{A8E2704F-43DA-0671-3082-7609D230DAB9}"/>
          </ac:spMkLst>
        </pc:spChg>
        <pc:spChg chg="add">
          <ac:chgData name="Mathias Vercauteren" userId="fa5be325-c4b1-412f-aabb-20c14464bfb7" providerId="ADAL" clId="{25C97D6E-73B0-4140-96CD-2BA9D853D87A}" dt="2024-10-01T15:10:56.564" v="36530"/>
          <ac:spMkLst>
            <pc:docMk/>
            <pc:sldMk cId="1138799884" sldId="2147470898"/>
            <ac:spMk id="22" creationId="{5CD28192-F2FA-F85F-AFF1-7DE7D292383B}"/>
          </ac:spMkLst>
        </pc:spChg>
        <pc:spChg chg="add">
          <ac:chgData name="Mathias Vercauteren" userId="fa5be325-c4b1-412f-aabb-20c14464bfb7" providerId="ADAL" clId="{25C97D6E-73B0-4140-96CD-2BA9D853D87A}" dt="2024-10-01T15:11:00.576" v="36531"/>
          <ac:spMkLst>
            <pc:docMk/>
            <pc:sldMk cId="1138799884" sldId="2147470898"/>
            <ac:spMk id="23" creationId="{317BBC0A-9521-886F-06FB-9D973B1E1681}"/>
          </ac:spMkLst>
        </pc:spChg>
        <pc:grpChg chg="del">
          <ac:chgData name="Mathias Vercauteren" userId="fa5be325-c4b1-412f-aabb-20c14464bfb7" providerId="ADAL" clId="{25C97D6E-73B0-4140-96CD-2BA9D853D87A}" dt="2024-10-01T15:08:06.193" v="36489" actId="478"/>
          <ac:grpSpMkLst>
            <pc:docMk/>
            <pc:sldMk cId="1138799884" sldId="2147470898"/>
            <ac:grpSpMk id="11" creationId="{5CDAD993-F922-69C7-6F3A-02A9D7119A66}"/>
          </ac:grpSpMkLst>
        </pc:grpChg>
        <pc:grpChg chg="mod">
          <ac:chgData name="Mathias Vercauteren" userId="fa5be325-c4b1-412f-aabb-20c14464bfb7" providerId="ADAL" clId="{25C97D6E-73B0-4140-96CD-2BA9D853D87A}" dt="2024-10-01T15:10:34.024" v="36527" actId="14100"/>
          <ac:grpSpMkLst>
            <pc:docMk/>
            <pc:sldMk cId="1138799884" sldId="2147470898"/>
            <ac:grpSpMk id="14" creationId="{A118D9B9-E89D-ADC6-9DBD-967B0DC14179}"/>
          </ac:grpSpMkLst>
        </pc:grpChg>
        <pc:grpChg chg="del mod">
          <ac:chgData name="Mathias Vercauteren" userId="fa5be325-c4b1-412f-aabb-20c14464bfb7" providerId="ADAL" clId="{25C97D6E-73B0-4140-96CD-2BA9D853D87A}" dt="2024-10-01T15:10:52.232" v="36529" actId="478"/>
          <ac:grpSpMkLst>
            <pc:docMk/>
            <pc:sldMk cId="1138799884" sldId="2147470898"/>
            <ac:grpSpMk id="17" creationId="{2F15A528-F35C-DB4E-E373-EB48CC36BAC9}"/>
          </ac:grpSpMkLst>
        </pc:grpChg>
      </pc:sldChg>
      <pc:sldChg chg="addSp delSp modSp add del mod delAnim modAnim">
        <pc:chgData name="Mathias Vercauteren" userId="fa5be325-c4b1-412f-aabb-20c14464bfb7" providerId="ADAL" clId="{25C97D6E-73B0-4140-96CD-2BA9D853D87A}" dt="2024-10-01T18:05:38.892" v="37217" actId="47"/>
        <pc:sldMkLst>
          <pc:docMk/>
          <pc:sldMk cId="1339959334" sldId="2147470899"/>
        </pc:sldMkLst>
        <pc:spChg chg="add mod">
          <ac:chgData name="Mathias Vercauteren" userId="fa5be325-c4b1-412f-aabb-20c14464bfb7" providerId="ADAL" clId="{25C97D6E-73B0-4140-96CD-2BA9D853D87A}" dt="2024-10-01T15:12:31.236" v="36584" actId="20577"/>
          <ac:spMkLst>
            <pc:docMk/>
            <pc:sldMk cId="1339959334" sldId="2147470899"/>
            <ac:spMk id="3" creationId="{5ED80C82-6660-5B2C-2A52-A21A8A995C87}"/>
          </ac:spMkLst>
        </pc:spChg>
        <pc:spChg chg="mod">
          <ac:chgData name="Mathias Vercauteren" userId="fa5be325-c4b1-412f-aabb-20c14464bfb7" providerId="ADAL" clId="{25C97D6E-73B0-4140-96CD-2BA9D853D87A}" dt="2024-10-01T15:21:24.630" v="36729" actId="20577"/>
          <ac:spMkLst>
            <pc:docMk/>
            <pc:sldMk cId="1339959334" sldId="2147470899"/>
            <ac:spMk id="13" creationId="{2B1FFE3E-BD40-8584-D24E-F651039CD6B7}"/>
          </ac:spMkLst>
        </pc:spChg>
        <pc:spChg chg="add mod">
          <ac:chgData name="Mathias Vercauteren" userId="fa5be325-c4b1-412f-aabb-20c14464bfb7" providerId="ADAL" clId="{25C97D6E-73B0-4140-96CD-2BA9D853D87A}" dt="2024-10-01T15:12:53.443" v="36586" actId="1076"/>
          <ac:spMkLst>
            <pc:docMk/>
            <pc:sldMk cId="1339959334" sldId="2147470899"/>
            <ac:spMk id="21" creationId="{D93BA6EB-46F3-AF5C-2BD0-66BE79B070E1}"/>
          </ac:spMkLst>
        </pc:spChg>
        <pc:spChg chg="add mod">
          <ac:chgData name="Mathias Vercauteren" userId="fa5be325-c4b1-412f-aabb-20c14464bfb7" providerId="ADAL" clId="{25C97D6E-73B0-4140-96CD-2BA9D853D87A}" dt="2024-10-01T15:12:53.443" v="36586" actId="1076"/>
          <ac:spMkLst>
            <pc:docMk/>
            <pc:sldMk cId="1339959334" sldId="2147470899"/>
            <ac:spMk id="22" creationId="{47BA85A2-3656-BBAE-212A-04D60B7AAE0A}"/>
          </ac:spMkLst>
        </pc:spChg>
        <pc:spChg chg="add mod">
          <ac:chgData name="Mathias Vercauteren" userId="fa5be325-c4b1-412f-aabb-20c14464bfb7" providerId="ADAL" clId="{25C97D6E-73B0-4140-96CD-2BA9D853D87A}" dt="2024-10-01T15:20:42.271" v="36690" actId="207"/>
          <ac:spMkLst>
            <pc:docMk/>
            <pc:sldMk cId="1339959334" sldId="2147470899"/>
            <ac:spMk id="23" creationId="{F2009AD9-2DD2-E997-FFAA-CD70EE10FC35}"/>
          </ac:spMkLst>
        </pc:spChg>
        <pc:spChg chg="add mod">
          <ac:chgData name="Mathias Vercauteren" userId="fa5be325-c4b1-412f-aabb-20c14464bfb7" providerId="ADAL" clId="{25C97D6E-73B0-4140-96CD-2BA9D853D87A}" dt="2024-10-01T15:12:53.443" v="36586" actId="1076"/>
          <ac:spMkLst>
            <pc:docMk/>
            <pc:sldMk cId="1339959334" sldId="2147470899"/>
            <ac:spMk id="24" creationId="{EAF81633-575E-2308-57EE-9A34CAE390A2}"/>
          </ac:spMkLst>
        </pc:spChg>
        <pc:spChg chg="add mod">
          <ac:chgData name="Mathias Vercauteren" userId="fa5be325-c4b1-412f-aabb-20c14464bfb7" providerId="ADAL" clId="{25C97D6E-73B0-4140-96CD-2BA9D853D87A}" dt="2024-10-01T15:12:53.443" v="36586" actId="1076"/>
          <ac:spMkLst>
            <pc:docMk/>
            <pc:sldMk cId="1339959334" sldId="2147470899"/>
            <ac:spMk id="25" creationId="{36642C82-DA6E-881E-10D7-828C1EC0961A}"/>
          </ac:spMkLst>
        </pc:spChg>
        <pc:spChg chg="add mod">
          <ac:chgData name="Mathias Vercauteren" userId="fa5be325-c4b1-412f-aabb-20c14464bfb7" providerId="ADAL" clId="{25C97D6E-73B0-4140-96CD-2BA9D853D87A}" dt="2024-10-01T15:12:53.443" v="36586" actId="1076"/>
          <ac:spMkLst>
            <pc:docMk/>
            <pc:sldMk cId="1339959334" sldId="2147470899"/>
            <ac:spMk id="26" creationId="{86D2E4B8-9663-C478-E90A-A6F1FF2CA968}"/>
          </ac:spMkLst>
        </pc:spChg>
        <pc:spChg chg="add mod">
          <ac:chgData name="Mathias Vercauteren" userId="fa5be325-c4b1-412f-aabb-20c14464bfb7" providerId="ADAL" clId="{25C97D6E-73B0-4140-96CD-2BA9D853D87A}" dt="2024-10-01T15:12:53.443" v="36586" actId="1076"/>
          <ac:spMkLst>
            <pc:docMk/>
            <pc:sldMk cId="1339959334" sldId="2147470899"/>
            <ac:spMk id="27" creationId="{972A4E94-72CE-93D2-82D7-5F2781C10D6F}"/>
          </ac:spMkLst>
        </pc:spChg>
        <pc:spChg chg="add mod">
          <ac:chgData name="Mathias Vercauteren" userId="fa5be325-c4b1-412f-aabb-20c14464bfb7" providerId="ADAL" clId="{25C97D6E-73B0-4140-96CD-2BA9D853D87A}" dt="2024-10-01T15:12:53.443" v="36586" actId="1076"/>
          <ac:spMkLst>
            <pc:docMk/>
            <pc:sldMk cId="1339959334" sldId="2147470899"/>
            <ac:spMk id="28" creationId="{7EECD5A7-D137-D12D-75D3-5EF0625D84D8}"/>
          </ac:spMkLst>
        </pc:spChg>
        <pc:spChg chg="add mod">
          <ac:chgData name="Mathias Vercauteren" userId="fa5be325-c4b1-412f-aabb-20c14464bfb7" providerId="ADAL" clId="{25C97D6E-73B0-4140-96CD-2BA9D853D87A}" dt="2024-10-01T15:12:53.443" v="36586" actId="1076"/>
          <ac:spMkLst>
            <pc:docMk/>
            <pc:sldMk cId="1339959334" sldId="2147470899"/>
            <ac:spMk id="29" creationId="{8E4366B9-A9DE-475C-32D0-DC63D057C625}"/>
          </ac:spMkLst>
        </pc:spChg>
        <pc:spChg chg="add mod">
          <ac:chgData name="Mathias Vercauteren" userId="fa5be325-c4b1-412f-aabb-20c14464bfb7" providerId="ADAL" clId="{25C97D6E-73B0-4140-96CD-2BA9D853D87A}" dt="2024-10-01T15:12:53.443" v="36586" actId="1076"/>
          <ac:spMkLst>
            <pc:docMk/>
            <pc:sldMk cId="1339959334" sldId="2147470899"/>
            <ac:spMk id="30" creationId="{FFDC1DF7-3857-7976-0423-6D7B7D351BE2}"/>
          </ac:spMkLst>
        </pc:spChg>
        <pc:spChg chg="add mod">
          <ac:chgData name="Mathias Vercauteren" userId="fa5be325-c4b1-412f-aabb-20c14464bfb7" providerId="ADAL" clId="{25C97D6E-73B0-4140-96CD-2BA9D853D87A}" dt="2024-10-01T15:12:53.443" v="36586" actId="1076"/>
          <ac:spMkLst>
            <pc:docMk/>
            <pc:sldMk cId="1339959334" sldId="2147470899"/>
            <ac:spMk id="31" creationId="{E5B7B373-61D3-4037-1503-D9E3D4598275}"/>
          </ac:spMkLst>
        </pc:spChg>
        <pc:spChg chg="add mod">
          <ac:chgData name="Mathias Vercauteren" userId="fa5be325-c4b1-412f-aabb-20c14464bfb7" providerId="ADAL" clId="{25C97D6E-73B0-4140-96CD-2BA9D853D87A}" dt="2024-10-01T15:12:53.443" v="36586" actId="1076"/>
          <ac:spMkLst>
            <pc:docMk/>
            <pc:sldMk cId="1339959334" sldId="2147470899"/>
            <ac:spMk id="32" creationId="{DE6C0328-3FB5-9474-395A-49B660251181}"/>
          </ac:spMkLst>
        </pc:spChg>
        <pc:spChg chg="add mod">
          <ac:chgData name="Mathias Vercauteren" userId="fa5be325-c4b1-412f-aabb-20c14464bfb7" providerId="ADAL" clId="{25C97D6E-73B0-4140-96CD-2BA9D853D87A}" dt="2024-10-01T15:12:53.443" v="36586" actId="1076"/>
          <ac:spMkLst>
            <pc:docMk/>
            <pc:sldMk cId="1339959334" sldId="2147470899"/>
            <ac:spMk id="33" creationId="{86231E6C-005E-A1FC-B44D-BC504B609637}"/>
          </ac:spMkLst>
        </pc:spChg>
        <pc:spChg chg="add mod">
          <ac:chgData name="Mathias Vercauteren" userId="fa5be325-c4b1-412f-aabb-20c14464bfb7" providerId="ADAL" clId="{25C97D6E-73B0-4140-96CD-2BA9D853D87A}" dt="2024-10-01T15:13:03.208" v="36589" actId="1076"/>
          <ac:spMkLst>
            <pc:docMk/>
            <pc:sldMk cId="1339959334" sldId="2147470899"/>
            <ac:spMk id="34" creationId="{31818152-8129-6734-42F8-44CD8337817A}"/>
          </ac:spMkLst>
        </pc:spChg>
        <pc:spChg chg="add mod">
          <ac:chgData name="Mathias Vercauteren" userId="fa5be325-c4b1-412f-aabb-20c14464bfb7" providerId="ADAL" clId="{25C97D6E-73B0-4140-96CD-2BA9D853D87A}" dt="2024-10-01T15:13:08.549" v="36591" actId="14100"/>
          <ac:spMkLst>
            <pc:docMk/>
            <pc:sldMk cId="1339959334" sldId="2147470899"/>
            <ac:spMk id="35" creationId="{4B9E4CB4-9B4A-B752-502B-43EAADEF9D5A}"/>
          </ac:spMkLst>
        </pc:spChg>
        <pc:spChg chg="add mod">
          <ac:chgData name="Mathias Vercauteren" userId="fa5be325-c4b1-412f-aabb-20c14464bfb7" providerId="ADAL" clId="{25C97D6E-73B0-4140-96CD-2BA9D853D87A}" dt="2024-10-01T15:13:01.150" v="36588" actId="1076"/>
          <ac:spMkLst>
            <pc:docMk/>
            <pc:sldMk cId="1339959334" sldId="2147470899"/>
            <ac:spMk id="36" creationId="{7BE45971-A7CC-7BC0-4F9D-19D33C7E2DA1}"/>
          </ac:spMkLst>
        </pc:spChg>
        <pc:spChg chg="add mod">
          <ac:chgData name="Mathias Vercauteren" userId="fa5be325-c4b1-412f-aabb-20c14464bfb7" providerId="ADAL" clId="{25C97D6E-73B0-4140-96CD-2BA9D853D87A}" dt="2024-10-01T15:13:10.495" v="36592" actId="1076"/>
          <ac:spMkLst>
            <pc:docMk/>
            <pc:sldMk cId="1339959334" sldId="2147470899"/>
            <ac:spMk id="37" creationId="{73B9822B-BDD6-0224-2961-875151A2DACB}"/>
          </ac:spMkLst>
        </pc:spChg>
        <pc:spChg chg="add mod">
          <ac:chgData name="Mathias Vercauteren" userId="fa5be325-c4b1-412f-aabb-20c14464bfb7" providerId="ADAL" clId="{25C97D6E-73B0-4140-96CD-2BA9D853D87A}" dt="2024-10-01T15:12:53.443" v="36586" actId="1076"/>
          <ac:spMkLst>
            <pc:docMk/>
            <pc:sldMk cId="1339959334" sldId="2147470899"/>
            <ac:spMk id="38" creationId="{617B060B-0098-6EB0-6D70-2A5793813741}"/>
          </ac:spMkLst>
        </pc:spChg>
        <pc:spChg chg="add mod">
          <ac:chgData name="Mathias Vercauteren" userId="fa5be325-c4b1-412f-aabb-20c14464bfb7" providerId="ADAL" clId="{25C97D6E-73B0-4140-96CD-2BA9D853D87A}" dt="2024-10-01T15:12:53.443" v="36586" actId="1076"/>
          <ac:spMkLst>
            <pc:docMk/>
            <pc:sldMk cId="1339959334" sldId="2147470899"/>
            <ac:spMk id="39" creationId="{FB9D90F1-3697-C8A6-8C0D-D55EC32AEC27}"/>
          </ac:spMkLst>
        </pc:spChg>
        <pc:spChg chg="add mod">
          <ac:chgData name="Mathias Vercauteren" userId="fa5be325-c4b1-412f-aabb-20c14464bfb7" providerId="ADAL" clId="{25C97D6E-73B0-4140-96CD-2BA9D853D87A}" dt="2024-10-01T15:12:53.443" v="36586" actId="1076"/>
          <ac:spMkLst>
            <pc:docMk/>
            <pc:sldMk cId="1339959334" sldId="2147470899"/>
            <ac:spMk id="40" creationId="{FDF79ABB-2B95-7FE7-66FD-48090953F7E3}"/>
          </ac:spMkLst>
        </pc:spChg>
        <pc:spChg chg="add mod">
          <ac:chgData name="Mathias Vercauteren" userId="fa5be325-c4b1-412f-aabb-20c14464bfb7" providerId="ADAL" clId="{25C97D6E-73B0-4140-96CD-2BA9D853D87A}" dt="2024-10-01T15:20:42.271" v="36690" actId="207"/>
          <ac:spMkLst>
            <pc:docMk/>
            <pc:sldMk cId="1339959334" sldId="2147470899"/>
            <ac:spMk id="41" creationId="{A577D073-58C7-BB78-0BCF-2B6C7CADB9FA}"/>
          </ac:spMkLst>
        </pc:spChg>
        <pc:spChg chg="add mod">
          <ac:chgData name="Mathias Vercauteren" userId="fa5be325-c4b1-412f-aabb-20c14464bfb7" providerId="ADAL" clId="{25C97D6E-73B0-4140-96CD-2BA9D853D87A}" dt="2024-10-01T15:20:42.271" v="36690" actId="207"/>
          <ac:spMkLst>
            <pc:docMk/>
            <pc:sldMk cId="1339959334" sldId="2147470899"/>
            <ac:spMk id="42" creationId="{71403F04-86AF-2A99-0F8A-D7645CEC8C68}"/>
          </ac:spMkLst>
        </pc:spChg>
        <pc:spChg chg="add mod">
          <ac:chgData name="Mathias Vercauteren" userId="fa5be325-c4b1-412f-aabb-20c14464bfb7" providerId="ADAL" clId="{25C97D6E-73B0-4140-96CD-2BA9D853D87A}" dt="2024-10-01T15:12:53.443" v="36586" actId="1076"/>
          <ac:spMkLst>
            <pc:docMk/>
            <pc:sldMk cId="1339959334" sldId="2147470899"/>
            <ac:spMk id="43" creationId="{30D1F6F1-F408-5F0C-CE9F-ACD5D894E9D7}"/>
          </ac:spMkLst>
        </pc:spChg>
        <pc:spChg chg="add mod">
          <ac:chgData name="Mathias Vercauteren" userId="fa5be325-c4b1-412f-aabb-20c14464bfb7" providerId="ADAL" clId="{25C97D6E-73B0-4140-96CD-2BA9D853D87A}" dt="2024-10-01T15:12:53.443" v="36586" actId="1076"/>
          <ac:spMkLst>
            <pc:docMk/>
            <pc:sldMk cId="1339959334" sldId="2147470899"/>
            <ac:spMk id="44" creationId="{A06C2AA4-076B-39F2-8A18-6DFD5C28BC6B}"/>
          </ac:spMkLst>
        </pc:spChg>
        <pc:spChg chg="add mod">
          <ac:chgData name="Mathias Vercauteren" userId="fa5be325-c4b1-412f-aabb-20c14464bfb7" providerId="ADAL" clId="{25C97D6E-73B0-4140-96CD-2BA9D853D87A}" dt="2024-10-01T15:12:53.443" v="36586" actId="1076"/>
          <ac:spMkLst>
            <pc:docMk/>
            <pc:sldMk cId="1339959334" sldId="2147470899"/>
            <ac:spMk id="45" creationId="{F1530850-B8B2-8F66-D454-ECFCB34629BA}"/>
          </ac:spMkLst>
        </pc:spChg>
        <pc:spChg chg="add mod">
          <ac:chgData name="Mathias Vercauteren" userId="fa5be325-c4b1-412f-aabb-20c14464bfb7" providerId="ADAL" clId="{25C97D6E-73B0-4140-96CD-2BA9D853D87A}" dt="2024-10-01T15:12:53.443" v="36586" actId="1076"/>
          <ac:spMkLst>
            <pc:docMk/>
            <pc:sldMk cId="1339959334" sldId="2147470899"/>
            <ac:spMk id="46" creationId="{65CAE0C9-EB6F-518C-CBB1-DA6B6E24A5F7}"/>
          </ac:spMkLst>
        </pc:spChg>
        <pc:spChg chg="add mod">
          <ac:chgData name="Mathias Vercauteren" userId="fa5be325-c4b1-412f-aabb-20c14464bfb7" providerId="ADAL" clId="{25C97D6E-73B0-4140-96CD-2BA9D853D87A}" dt="2024-10-01T15:12:53.443" v="36586" actId="1076"/>
          <ac:spMkLst>
            <pc:docMk/>
            <pc:sldMk cId="1339959334" sldId="2147470899"/>
            <ac:spMk id="47" creationId="{672F2351-E70F-8E8A-66E1-1CE2DC2896F3}"/>
          </ac:spMkLst>
        </pc:spChg>
        <pc:spChg chg="add mod">
          <ac:chgData name="Mathias Vercauteren" userId="fa5be325-c4b1-412f-aabb-20c14464bfb7" providerId="ADAL" clId="{25C97D6E-73B0-4140-96CD-2BA9D853D87A}" dt="2024-10-01T15:12:53.443" v="36586" actId="1076"/>
          <ac:spMkLst>
            <pc:docMk/>
            <pc:sldMk cId="1339959334" sldId="2147470899"/>
            <ac:spMk id="48" creationId="{139DD377-89FB-E45D-09A8-A50BAE8BDFA5}"/>
          </ac:spMkLst>
        </pc:spChg>
        <pc:spChg chg="add mod">
          <ac:chgData name="Mathias Vercauteren" userId="fa5be325-c4b1-412f-aabb-20c14464bfb7" providerId="ADAL" clId="{25C97D6E-73B0-4140-96CD-2BA9D853D87A}" dt="2024-10-01T15:12:53.443" v="36586" actId="1076"/>
          <ac:spMkLst>
            <pc:docMk/>
            <pc:sldMk cId="1339959334" sldId="2147470899"/>
            <ac:spMk id="49" creationId="{6B34A3F0-8C4C-4C8B-DD26-A4E9C880BC5F}"/>
          </ac:spMkLst>
        </pc:spChg>
        <pc:spChg chg="add mod">
          <ac:chgData name="Mathias Vercauteren" userId="fa5be325-c4b1-412f-aabb-20c14464bfb7" providerId="ADAL" clId="{25C97D6E-73B0-4140-96CD-2BA9D853D87A}" dt="2024-10-01T15:12:53.443" v="36586" actId="1076"/>
          <ac:spMkLst>
            <pc:docMk/>
            <pc:sldMk cId="1339959334" sldId="2147470899"/>
            <ac:spMk id="50" creationId="{229401F4-0121-C908-B0FB-7A64E657CBE2}"/>
          </ac:spMkLst>
        </pc:spChg>
        <pc:spChg chg="add mod">
          <ac:chgData name="Mathias Vercauteren" userId="fa5be325-c4b1-412f-aabb-20c14464bfb7" providerId="ADAL" clId="{25C97D6E-73B0-4140-96CD-2BA9D853D87A}" dt="2024-10-01T15:20:42.271" v="36690" actId="207"/>
          <ac:spMkLst>
            <pc:docMk/>
            <pc:sldMk cId="1339959334" sldId="2147470899"/>
            <ac:spMk id="51" creationId="{18026EA8-4C83-3FA7-6090-778B3A663A38}"/>
          </ac:spMkLst>
        </pc:spChg>
        <pc:spChg chg="add mod">
          <ac:chgData name="Mathias Vercauteren" userId="fa5be325-c4b1-412f-aabb-20c14464bfb7" providerId="ADAL" clId="{25C97D6E-73B0-4140-96CD-2BA9D853D87A}" dt="2024-10-01T15:20:42.271" v="36690" actId="207"/>
          <ac:spMkLst>
            <pc:docMk/>
            <pc:sldMk cId="1339959334" sldId="2147470899"/>
            <ac:spMk id="52" creationId="{87971245-FC1F-825A-AF53-7AEC6A5930A7}"/>
          </ac:spMkLst>
        </pc:spChg>
        <pc:spChg chg="add mod">
          <ac:chgData name="Mathias Vercauteren" userId="fa5be325-c4b1-412f-aabb-20c14464bfb7" providerId="ADAL" clId="{25C97D6E-73B0-4140-96CD-2BA9D853D87A}" dt="2024-10-01T15:20:42.271" v="36690" actId="207"/>
          <ac:spMkLst>
            <pc:docMk/>
            <pc:sldMk cId="1339959334" sldId="2147470899"/>
            <ac:spMk id="53" creationId="{7C4E00C2-5057-7382-DB3C-E481C0666FFA}"/>
          </ac:spMkLst>
        </pc:spChg>
        <pc:spChg chg="add mod">
          <ac:chgData name="Mathias Vercauteren" userId="fa5be325-c4b1-412f-aabb-20c14464bfb7" providerId="ADAL" clId="{25C97D6E-73B0-4140-96CD-2BA9D853D87A}" dt="2024-10-01T15:20:42.271" v="36690" actId="207"/>
          <ac:spMkLst>
            <pc:docMk/>
            <pc:sldMk cId="1339959334" sldId="2147470899"/>
            <ac:spMk id="54" creationId="{70639F81-6C48-31D1-6FD7-AE406B7C8A24}"/>
          </ac:spMkLst>
        </pc:spChg>
        <pc:spChg chg="add mod">
          <ac:chgData name="Mathias Vercauteren" userId="fa5be325-c4b1-412f-aabb-20c14464bfb7" providerId="ADAL" clId="{25C97D6E-73B0-4140-96CD-2BA9D853D87A}" dt="2024-10-01T15:20:42.271" v="36690" actId="207"/>
          <ac:spMkLst>
            <pc:docMk/>
            <pc:sldMk cId="1339959334" sldId="2147470899"/>
            <ac:spMk id="55" creationId="{7AA4527D-0D62-4E56-9659-FD2F60DD216D}"/>
          </ac:spMkLst>
        </pc:spChg>
        <pc:spChg chg="add mod">
          <ac:chgData name="Mathias Vercauteren" userId="fa5be325-c4b1-412f-aabb-20c14464bfb7" providerId="ADAL" clId="{25C97D6E-73B0-4140-96CD-2BA9D853D87A}" dt="2024-10-01T15:20:42.271" v="36690" actId="207"/>
          <ac:spMkLst>
            <pc:docMk/>
            <pc:sldMk cId="1339959334" sldId="2147470899"/>
            <ac:spMk id="56" creationId="{31E1B885-2784-99AB-CB68-0B93CB12138B}"/>
          </ac:spMkLst>
        </pc:spChg>
        <pc:spChg chg="add mod">
          <ac:chgData name="Mathias Vercauteren" userId="fa5be325-c4b1-412f-aabb-20c14464bfb7" providerId="ADAL" clId="{25C97D6E-73B0-4140-96CD-2BA9D853D87A}" dt="2024-10-01T15:20:42.271" v="36690" actId="207"/>
          <ac:spMkLst>
            <pc:docMk/>
            <pc:sldMk cId="1339959334" sldId="2147470899"/>
            <ac:spMk id="57" creationId="{C42B09DB-A83D-3712-AF4B-5C1639B727A2}"/>
          </ac:spMkLst>
        </pc:spChg>
        <pc:grpChg chg="del">
          <ac:chgData name="Mathias Vercauteren" userId="fa5be325-c4b1-412f-aabb-20c14464bfb7" providerId="ADAL" clId="{25C97D6E-73B0-4140-96CD-2BA9D853D87A}" dt="2024-10-01T15:12:13.249" v="36550" actId="478"/>
          <ac:grpSpMkLst>
            <pc:docMk/>
            <pc:sldMk cId="1339959334" sldId="2147470899"/>
            <ac:grpSpMk id="11" creationId="{5CDAD993-F922-69C7-6F3A-02A9D7119A66}"/>
          </ac:grpSpMkLst>
        </pc:grpChg>
        <pc:grpChg chg="del">
          <ac:chgData name="Mathias Vercauteren" userId="fa5be325-c4b1-412f-aabb-20c14464bfb7" providerId="ADAL" clId="{25C97D6E-73B0-4140-96CD-2BA9D853D87A}" dt="2024-10-01T15:12:13.249" v="36550" actId="478"/>
          <ac:grpSpMkLst>
            <pc:docMk/>
            <pc:sldMk cId="1339959334" sldId="2147470899"/>
            <ac:grpSpMk id="14" creationId="{A118D9B9-E89D-ADC6-9DBD-967B0DC14179}"/>
          </ac:grpSpMkLst>
        </pc:grpChg>
        <pc:grpChg chg="del">
          <ac:chgData name="Mathias Vercauteren" userId="fa5be325-c4b1-412f-aabb-20c14464bfb7" providerId="ADAL" clId="{25C97D6E-73B0-4140-96CD-2BA9D853D87A}" dt="2024-10-01T15:12:13.249" v="36550" actId="478"/>
          <ac:grpSpMkLst>
            <pc:docMk/>
            <pc:sldMk cId="1339959334" sldId="2147470899"/>
            <ac:grpSpMk id="17" creationId="{2F15A528-F35C-DB4E-E373-EB48CC36BAC9}"/>
          </ac:grpSpMkLst>
        </pc:grpChg>
      </pc:sldChg>
      <pc:sldChg chg="add del">
        <pc:chgData name="Mathias Vercauteren" userId="fa5be325-c4b1-412f-aabb-20c14464bfb7" providerId="ADAL" clId="{25C97D6E-73B0-4140-96CD-2BA9D853D87A}" dt="2024-10-01T18:03:37.923" v="37211" actId="47"/>
        <pc:sldMkLst>
          <pc:docMk/>
          <pc:sldMk cId="2125138626" sldId="2147470900"/>
        </pc:sldMkLst>
      </pc:sldChg>
      <pc:sldChg chg="addSp delSp modSp add mod ord modTransition delAnim">
        <pc:chgData name="Mathias Vercauteren" userId="fa5be325-c4b1-412f-aabb-20c14464bfb7" providerId="ADAL" clId="{25C97D6E-73B0-4140-96CD-2BA9D853D87A}" dt="2024-10-02T17:13:14.143" v="41813"/>
        <pc:sldMkLst>
          <pc:docMk/>
          <pc:sldMk cId="1649914368" sldId="2147470901"/>
        </pc:sldMkLst>
        <pc:spChg chg="mod">
          <ac:chgData name="Mathias Vercauteren" userId="fa5be325-c4b1-412f-aabb-20c14464bfb7" providerId="ADAL" clId="{25C97D6E-73B0-4140-96CD-2BA9D853D87A}" dt="2024-10-01T17:36:14.624" v="36736"/>
          <ac:spMkLst>
            <pc:docMk/>
            <pc:sldMk cId="1649914368" sldId="2147470901"/>
            <ac:spMk id="2" creationId="{C8A5EBF4-6C0B-E82E-DCF7-55720A2C10FD}"/>
          </ac:spMkLst>
        </pc:spChg>
        <pc:spChg chg="del">
          <ac:chgData name="Mathias Vercauteren" userId="fa5be325-c4b1-412f-aabb-20c14464bfb7" providerId="ADAL" clId="{25C97D6E-73B0-4140-96CD-2BA9D853D87A}" dt="2024-10-01T17:36:06.386" v="36734" actId="478"/>
          <ac:spMkLst>
            <pc:docMk/>
            <pc:sldMk cId="1649914368" sldId="2147470901"/>
            <ac:spMk id="3" creationId="{2C780633-A572-3BD2-CECD-F71BC5FF8723}"/>
          </ac:spMkLst>
        </pc:spChg>
        <pc:spChg chg="mod">
          <ac:chgData name="Mathias Vercauteren" userId="fa5be325-c4b1-412f-aabb-20c14464bfb7" providerId="ADAL" clId="{25C97D6E-73B0-4140-96CD-2BA9D853D87A}" dt="2024-10-01T17:36:40.346" v="36780" actId="207"/>
          <ac:spMkLst>
            <pc:docMk/>
            <pc:sldMk cId="1649914368" sldId="2147470901"/>
            <ac:spMk id="11" creationId="{AB62074C-1E74-9D61-2D01-3F0C7BBFE769}"/>
          </ac:spMkLst>
        </pc:spChg>
        <pc:spChg chg="mod">
          <ac:chgData name="Mathias Vercauteren" userId="fa5be325-c4b1-412f-aabb-20c14464bfb7" providerId="ADAL" clId="{25C97D6E-73B0-4140-96CD-2BA9D853D87A}" dt="2024-10-01T17:36:35.753" v="36778" actId="20577"/>
          <ac:spMkLst>
            <pc:docMk/>
            <pc:sldMk cId="1649914368" sldId="2147470901"/>
            <ac:spMk id="12" creationId="{83E212AC-47E9-57F0-A32C-37D92E9281D8}"/>
          </ac:spMkLst>
        </pc:spChg>
        <pc:spChg chg="mod">
          <ac:chgData name="Mathias Vercauteren" userId="fa5be325-c4b1-412f-aabb-20c14464bfb7" providerId="ADAL" clId="{25C97D6E-73B0-4140-96CD-2BA9D853D87A}" dt="2024-10-01T17:37:14.888" v="36799" actId="207"/>
          <ac:spMkLst>
            <pc:docMk/>
            <pc:sldMk cId="1649914368" sldId="2147470901"/>
            <ac:spMk id="13" creationId="{8D249F12-7962-9A4F-543E-94F63C7326AA}"/>
          </ac:spMkLst>
        </pc:spChg>
        <pc:spChg chg="mod">
          <ac:chgData name="Mathias Vercauteren" userId="fa5be325-c4b1-412f-aabb-20c14464bfb7" providerId="ADAL" clId="{25C97D6E-73B0-4140-96CD-2BA9D853D87A}" dt="2024-10-01T17:36:52.577" v="36792" actId="20577"/>
          <ac:spMkLst>
            <pc:docMk/>
            <pc:sldMk cId="1649914368" sldId="2147470901"/>
            <ac:spMk id="14" creationId="{7F0B6351-5374-E810-929A-0E79407ED05B}"/>
          </ac:spMkLst>
        </pc:spChg>
        <pc:spChg chg="del">
          <ac:chgData name="Mathias Vercauteren" userId="fa5be325-c4b1-412f-aabb-20c14464bfb7" providerId="ADAL" clId="{25C97D6E-73B0-4140-96CD-2BA9D853D87A}" dt="2024-10-01T17:36:17.060" v="36737" actId="478"/>
          <ac:spMkLst>
            <pc:docMk/>
            <pc:sldMk cId="1649914368" sldId="2147470901"/>
            <ac:spMk id="15" creationId="{A1DF3F95-7E29-7223-4A26-F1DDB819E1DD}"/>
          </ac:spMkLst>
        </pc:spChg>
        <pc:spChg chg="mod">
          <ac:chgData name="Mathias Vercauteren" userId="fa5be325-c4b1-412f-aabb-20c14464bfb7" providerId="ADAL" clId="{25C97D6E-73B0-4140-96CD-2BA9D853D87A}" dt="2024-10-01T17:36:06.542" v="36735"/>
          <ac:spMkLst>
            <pc:docMk/>
            <pc:sldMk cId="1649914368" sldId="2147470901"/>
            <ac:spMk id="17" creationId="{AB674AEB-43A5-8F60-8FD6-0361982C6914}"/>
          </ac:spMkLst>
        </pc:spChg>
        <pc:spChg chg="del">
          <ac:chgData name="Mathias Vercauteren" userId="fa5be325-c4b1-412f-aabb-20c14464bfb7" providerId="ADAL" clId="{25C97D6E-73B0-4140-96CD-2BA9D853D87A}" dt="2024-10-01T17:36:38.265" v="36779" actId="478"/>
          <ac:spMkLst>
            <pc:docMk/>
            <pc:sldMk cId="1649914368" sldId="2147470901"/>
            <ac:spMk id="18" creationId="{E4B352E5-7095-E9FB-281F-C89CFB72FDF0}"/>
          </ac:spMkLst>
        </pc:spChg>
        <pc:spChg chg="del">
          <ac:chgData name="Mathias Vercauteren" userId="fa5be325-c4b1-412f-aabb-20c14464bfb7" providerId="ADAL" clId="{25C97D6E-73B0-4140-96CD-2BA9D853D87A}" dt="2024-10-01T17:36:38.265" v="36779" actId="478"/>
          <ac:spMkLst>
            <pc:docMk/>
            <pc:sldMk cId="1649914368" sldId="2147470901"/>
            <ac:spMk id="19" creationId="{2F91A056-A17A-2799-101A-9A3A706300CC}"/>
          </ac:spMkLst>
        </pc:spChg>
        <pc:spChg chg="del">
          <ac:chgData name="Mathias Vercauteren" userId="fa5be325-c4b1-412f-aabb-20c14464bfb7" providerId="ADAL" clId="{25C97D6E-73B0-4140-96CD-2BA9D853D87A}" dt="2024-10-01T17:36:17.060" v="36737" actId="478"/>
          <ac:spMkLst>
            <pc:docMk/>
            <pc:sldMk cId="1649914368" sldId="2147470901"/>
            <ac:spMk id="20" creationId="{97B004C1-0467-46A5-951F-0BE14248C6FD}"/>
          </ac:spMkLst>
        </pc:spChg>
        <pc:spChg chg="del">
          <ac:chgData name="Mathias Vercauteren" userId="fa5be325-c4b1-412f-aabb-20c14464bfb7" providerId="ADAL" clId="{25C97D6E-73B0-4140-96CD-2BA9D853D87A}" dt="2024-10-01T17:36:17.060" v="36737" actId="478"/>
          <ac:spMkLst>
            <pc:docMk/>
            <pc:sldMk cId="1649914368" sldId="2147470901"/>
            <ac:spMk id="21" creationId="{23CD9B74-D72A-424E-3684-A58F6768880F}"/>
          </ac:spMkLst>
        </pc:spChg>
        <pc:spChg chg="mod">
          <ac:chgData name="Mathias Vercauteren" userId="fa5be325-c4b1-412f-aabb-20c14464bfb7" providerId="ADAL" clId="{25C97D6E-73B0-4140-96CD-2BA9D853D87A}" dt="2024-10-01T17:36:06.542" v="36735"/>
          <ac:spMkLst>
            <pc:docMk/>
            <pc:sldMk cId="1649914368" sldId="2147470901"/>
            <ac:spMk id="23" creationId="{2355B1CC-09A8-D468-8353-BF8392D048F8}"/>
          </ac:spMkLst>
        </pc:spChg>
        <pc:spChg chg="del">
          <ac:chgData name="Mathias Vercauteren" userId="fa5be325-c4b1-412f-aabb-20c14464bfb7" providerId="ADAL" clId="{25C97D6E-73B0-4140-96CD-2BA9D853D87A}" dt="2024-10-01T17:36:17.060" v="36737" actId="478"/>
          <ac:spMkLst>
            <pc:docMk/>
            <pc:sldMk cId="1649914368" sldId="2147470901"/>
            <ac:spMk id="24" creationId="{FE3FC7E2-1101-32B8-A968-90BCD7E5418F}"/>
          </ac:spMkLst>
        </pc:spChg>
        <pc:spChg chg="del">
          <ac:chgData name="Mathias Vercauteren" userId="fa5be325-c4b1-412f-aabb-20c14464bfb7" providerId="ADAL" clId="{25C97D6E-73B0-4140-96CD-2BA9D853D87A}" dt="2024-10-01T17:36:17.060" v="36737" actId="478"/>
          <ac:spMkLst>
            <pc:docMk/>
            <pc:sldMk cId="1649914368" sldId="2147470901"/>
            <ac:spMk id="25" creationId="{24C0D92D-ABF3-2456-7692-507787073CBE}"/>
          </ac:spMkLst>
        </pc:spChg>
        <pc:spChg chg="mod">
          <ac:chgData name="Mathias Vercauteren" userId="fa5be325-c4b1-412f-aabb-20c14464bfb7" providerId="ADAL" clId="{25C97D6E-73B0-4140-96CD-2BA9D853D87A}" dt="2024-10-01T17:36:06.542" v="36735"/>
          <ac:spMkLst>
            <pc:docMk/>
            <pc:sldMk cId="1649914368" sldId="2147470901"/>
            <ac:spMk id="26" creationId="{29E2A392-495D-AA1B-D431-D2ED0B366947}"/>
          </ac:spMkLst>
        </pc:spChg>
        <pc:grpChg chg="del">
          <ac:chgData name="Mathias Vercauteren" userId="fa5be325-c4b1-412f-aabb-20c14464bfb7" providerId="ADAL" clId="{25C97D6E-73B0-4140-96CD-2BA9D853D87A}" dt="2024-10-01T17:36:06.386" v="36734" actId="478"/>
          <ac:grpSpMkLst>
            <pc:docMk/>
            <pc:sldMk cId="1649914368" sldId="2147470901"/>
            <ac:grpSpMk id="6" creationId="{BFCCA5E3-DE5A-6AB0-5DF8-077F3B31D1C3}"/>
          </ac:grpSpMkLst>
        </pc:grpChg>
        <pc:grpChg chg="add mod">
          <ac:chgData name="Mathias Vercauteren" userId="fa5be325-c4b1-412f-aabb-20c14464bfb7" providerId="ADAL" clId="{25C97D6E-73B0-4140-96CD-2BA9D853D87A}" dt="2024-10-01T17:36:06.542" v="36735"/>
          <ac:grpSpMkLst>
            <pc:docMk/>
            <pc:sldMk cId="1649914368" sldId="2147470901"/>
            <ac:grpSpMk id="16" creationId="{BEDE2FB5-B8D9-B8A6-57B7-6F24AC34CB6A}"/>
          </ac:grpSpMkLst>
        </pc:grpChg>
        <pc:grpChg chg="mod">
          <ac:chgData name="Mathias Vercauteren" userId="fa5be325-c4b1-412f-aabb-20c14464bfb7" providerId="ADAL" clId="{25C97D6E-73B0-4140-96CD-2BA9D853D87A}" dt="2024-10-01T17:36:06.542" v="36735"/>
          <ac:grpSpMkLst>
            <pc:docMk/>
            <pc:sldMk cId="1649914368" sldId="2147470901"/>
            <ac:grpSpMk id="22" creationId="{608DE428-8AE8-14A1-7C28-65EAD4C0D8BB}"/>
          </ac:grpSpMkLst>
        </pc:grpChg>
      </pc:sldChg>
      <pc:sldChg chg="modSp add mod modTransition">
        <pc:chgData name="Mathias Vercauteren" userId="fa5be325-c4b1-412f-aabb-20c14464bfb7" providerId="ADAL" clId="{25C97D6E-73B0-4140-96CD-2BA9D853D87A}" dt="2024-10-02T17:13:14.143" v="41813"/>
        <pc:sldMkLst>
          <pc:docMk/>
          <pc:sldMk cId="3827187815" sldId="2147470902"/>
        </pc:sldMkLst>
        <pc:spChg chg="mod">
          <ac:chgData name="Mathias Vercauteren" userId="fa5be325-c4b1-412f-aabb-20c14464bfb7" providerId="ADAL" clId="{25C97D6E-73B0-4140-96CD-2BA9D853D87A}" dt="2024-10-01T17:43:47.516" v="36944" actId="20577"/>
          <ac:spMkLst>
            <pc:docMk/>
            <pc:sldMk cId="3827187815" sldId="2147470902"/>
            <ac:spMk id="13" creationId="{8D249F12-7962-9A4F-543E-94F63C7326AA}"/>
          </ac:spMkLst>
        </pc:spChg>
        <pc:spChg chg="mod">
          <ac:chgData name="Mathias Vercauteren" userId="fa5be325-c4b1-412f-aabb-20c14464bfb7" providerId="ADAL" clId="{25C97D6E-73B0-4140-96CD-2BA9D853D87A}" dt="2024-10-01T17:37:29.107" v="36802"/>
          <ac:spMkLst>
            <pc:docMk/>
            <pc:sldMk cId="3827187815" sldId="2147470902"/>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2086512005" sldId="2147470903"/>
        </pc:sldMkLst>
        <pc:spChg chg="mod">
          <ac:chgData name="Mathias Vercauteren" userId="fa5be325-c4b1-412f-aabb-20c14464bfb7" providerId="ADAL" clId="{25C97D6E-73B0-4140-96CD-2BA9D853D87A}" dt="2024-10-01T17:44:00.410" v="36945" actId="6549"/>
          <ac:spMkLst>
            <pc:docMk/>
            <pc:sldMk cId="2086512005" sldId="2147470903"/>
            <ac:spMk id="13" creationId="{8D249F12-7962-9A4F-543E-94F63C7326AA}"/>
          </ac:spMkLst>
        </pc:spChg>
      </pc:sldChg>
      <pc:sldChg chg="modSp add mod ord modTransition">
        <pc:chgData name="Mathias Vercauteren" userId="fa5be325-c4b1-412f-aabb-20c14464bfb7" providerId="ADAL" clId="{25C97D6E-73B0-4140-96CD-2BA9D853D87A}" dt="2024-10-02T17:13:14.143" v="41813"/>
        <pc:sldMkLst>
          <pc:docMk/>
          <pc:sldMk cId="4189474227" sldId="2147470904"/>
        </pc:sldMkLst>
        <pc:spChg chg="mod">
          <ac:chgData name="Mathias Vercauteren" userId="fa5be325-c4b1-412f-aabb-20c14464bfb7" providerId="ADAL" clId="{25C97D6E-73B0-4140-96CD-2BA9D853D87A}" dt="2024-10-01T17:42:42.034" v="36924" actId="20577"/>
          <ac:spMkLst>
            <pc:docMk/>
            <pc:sldMk cId="4189474227" sldId="2147470904"/>
            <ac:spMk id="13" creationId="{8D249F12-7962-9A4F-543E-94F63C7326AA}"/>
          </ac:spMkLst>
        </pc:spChg>
        <pc:spChg chg="mod">
          <ac:chgData name="Mathias Vercauteren" userId="fa5be325-c4b1-412f-aabb-20c14464bfb7" providerId="ADAL" clId="{25C97D6E-73B0-4140-96CD-2BA9D853D87A}" dt="2024-10-01T17:41:05.932" v="36895" actId="14100"/>
          <ac:spMkLst>
            <pc:docMk/>
            <pc:sldMk cId="4189474227" sldId="2147470904"/>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2519132905" sldId="2147470905"/>
        </pc:sldMkLst>
        <pc:spChg chg="mod">
          <ac:chgData name="Mathias Vercauteren" userId="fa5be325-c4b1-412f-aabb-20c14464bfb7" providerId="ADAL" clId="{25C97D6E-73B0-4140-96CD-2BA9D853D87A}" dt="2024-10-01T17:50:30.831" v="37068" actId="20577"/>
          <ac:spMkLst>
            <pc:docMk/>
            <pc:sldMk cId="2519132905" sldId="2147470905"/>
            <ac:spMk id="13" creationId="{8D249F12-7962-9A4F-543E-94F63C7326AA}"/>
          </ac:spMkLst>
        </pc:spChg>
      </pc:sldChg>
      <pc:sldChg chg="modSp add mod ord modTransition">
        <pc:chgData name="Mathias Vercauteren" userId="fa5be325-c4b1-412f-aabb-20c14464bfb7" providerId="ADAL" clId="{25C97D6E-73B0-4140-96CD-2BA9D853D87A}" dt="2024-10-02T17:13:14.143" v="41813"/>
        <pc:sldMkLst>
          <pc:docMk/>
          <pc:sldMk cId="3525809308" sldId="2147470906"/>
        </pc:sldMkLst>
        <pc:spChg chg="mod">
          <ac:chgData name="Mathias Vercauteren" userId="fa5be325-c4b1-412f-aabb-20c14464bfb7" providerId="ADAL" clId="{25C97D6E-73B0-4140-96CD-2BA9D853D87A}" dt="2024-10-01T17:50:18.782" v="37060" actId="20577"/>
          <ac:spMkLst>
            <pc:docMk/>
            <pc:sldMk cId="3525809308" sldId="2147470906"/>
            <ac:spMk id="13" creationId="{8D249F12-7962-9A4F-543E-94F63C7326AA}"/>
          </ac:spMkLst>
        </pc:spChg>
        <pc:spChg chg="mod">
          <ac:chgData name="Mathias Vercauteren" userId="fa5be325-c4b1-412f-aabb-20c14464bfb7" providerId="ADAL" clId="{25C97D6E-73B0-4140-96CD-2BA9D853D87A}" dt="2024-10-01T17:47:25.009" v="36984"/>
          <ac:spMkLst>
            <pc:docMk/>
            <pc:sldMk cId="3525809308" sldId="2147470906"/>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391571484" sldId="2147470907"/>
        </pc:sldMkLst>
        <pc:spChg chg="mod">
          <ac:chgData name="Mathias Vercauteren" userId="fa5be325-c4b1-412f-aabb-20c14464bfb7" providerId="ADAL" clId="{25C97D6E-73B0-4140-96CD-2BA9D853D87A}" dt="2024-10-01T18:03:24.269" v="37209" actId="20577"/>
          <ac:spMkLst>
            <pc:docMk/>
            <pc:sldMk cId="391571484" sldId="2147470907"/>
            <ac:spMk id="13" creationId="{8D249F12-7962-9A4F-543E-94F63C7326AA}"/>
          </ac:spMkLst>
        </pc:spChg>
        <pc:spChg chg="mod">
          <ac:chgData name="Mathias Vercauteren" userId="fa5be325-c4b1-412f-aabb-20c14464bfb7" providerId="ADAL" clId="{25C97D6E-73B0-4140-96CD-2BA9D853D87A}" dt="2024-10-01T17:49:05.202" v="37027"/>
          <ac:spMkLst>
            <pc:docMk/>
            <pc:sldMk cId="391571484" sldId="2147470907"/>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163553058" sldId="2147470908"/>
        </pc:sldMkLst>
        <pc:spChg chg="mod">
          <ac:chgData name="Mathias Vercauteren" userId="fa5be325-c4b1-412f-aabb-20c14464bfb7" providerId="ADAL" clId="{25C97D6E-73B0-4140-96CD-2BA9D853D87A}" dt="2024-10-01T17:51:18.223" v="37072" actId="207"/>
          <ac:spMkLst>
            <pc:docMk/>
            <pc:sldMk cId="163553058" sldId="2147470908"/>
            <ac:spMk id="11" creationId="{AB62074C-1E74-9D61-2D01-3F0C7BBFE769}"/>
          </ac:spMkLst>
        </pc:spChg>
        <pc:spChg chg="mod">
          <ac:chgData name="Mathias Vercauteren" userId="fa5be325-c4b1-412f-aabb-20c14464bfb7" providerId="ADAL" clId="{25C97D6E-73B0-4140-96CD-2BA9D853D87A}" dt="2024-10-01T17:51:14.938" v="37071" actId="207"/>
          <ac:spMkLst>
            <pc:docMk/>
            <pc:sldMk cId="163553058" sldId="2147470908"/>
            <ac:spMk id="12" creationId="{83E212AC-47E9-57F0-A32C-37D92E9281D8}"/>
          </ac:spMkLst>
        </pc:spChg>
        <pc:spChg chg="mod">
          <ac:chgData name="Mathias Vercauteren" userId="fa5be325-c4b1-412f-aabb-20c14464bfb7" providerId="ADAL" clId="{25C97D6E-73B0-4140-96CD-2BA9D853D87A}" dt="2024-10-01T18:00:05.192" v="37112" actId="207"/>
          <ac:spMkLst>
            <pc:docMk/>
            <pc:sldMk cId="163553058" sldId="2147470908"/>
            <ac:spMk id="13" creationId="{8D249F12-7962-9A4F-543E-94F63C7326AA}"/>
          </ac:spMkLst>
        </pc:spChg>
        <pc:spChg chg="mod">
          <ac:chgData name="Mathias Vercauteren" userId="fa5be325-c4b1-412f-aabb-20c14464bfb7" providerId="ADAL" clId="{25C97D6E-73B0-4140-96CD-2BA9D853D87A}" dt="2024-10-01T17:51:37.091" v="37074"/>
          <ac:spMkLst>
            <pc:docMk/>
            <pc:sldMk cId="163553058" sldId="2147470908"/>
            <ac:spMk id="14" creationId="{7F0B6351-5374-E810-929A-0E79407ED05B}"/>
          </ac:spMkLst>
        </pc:spChg>
      </pc:sldChg>
      <pc:sldChg chg="addSp delSp modSp add mod modTransition modAnim">
        <pc:chgData name="Mathias Vercauteren" userId="fa5be325-c4b1-412f-aabb-20c14464bfb7" providerId="ADAL" clId="{25C97D6E-73B0-4140-96CD-2BA9D853D87A}" dt="2024-10-02T17:13:14.143" v="41813"/>
        <pc:sldMkLst>
          <pc:docMk/>
          <pc:sldMk cId="1197156626" sldId="2147470909"/>
        </pc:sldMkLst>
        <pc:spChg chg="add mod">
          <ac:chgData name="Mathias Vercauteren" userId="fa5be325-c4b1-412f-aabb-20c14464bfb7" providerId="ADAL" clId="{25C97D6E-73B0-4140-96CD-2BA9D853D87A}" dt="2024-10-01T17:55:49.547" v="37093" actId="1076"/>
          <ac:spMkLst>
            <pc:docMk/>
            <pc:sldMk cId="1197156626" sldId="2147470909"/>
            <ac:spMk id="3" creationId="{B5D25867-FF82-C108-FB01-4C27CFF6218E}"/>
          </ac:spMkLst>
        </pc:spChg>
        <pc:spChg chg="add mod">
          <ac:chgData name="Mathias Vercauteren" userId="fa5be325-c4b1-412f-aabb-20c14464bfb7" providerId="ADAL" clId="{25C97D6E-73B0-4140-96CD-2BA9D853D87A}" dt="2024-10-01T17:55:49.547" v="37093" actId="1076"/>
          <ac:spMkLst>
            <pc:docMk/>
            <pc:sldMk cId="1197156626" sldId="2147470909"/>
            <ac:spMk id="6" creationId="{77C0405E-17EF-FBA9-E46C-000FA6554C48}"/>
          </ac:spMkLst>
        </pc:spChg>
        <pc:spChg chg="add mod">
          <ac:chgData name="Mathias Vercauteren" userId="fa5be325-c4b1-412f-aabb-20c14464bfb7" providerId="ADAL" clId="{25C97D6E-73B0-4140-96CD-2BA9D853D87A}" dt="2024-10-01T17:56:19.217" v="37099" actId="207"/>
          <ac:spMkLst>
            <pc:docMk/>
            <pc:sldMk cId="1197156626" sldId="2147470909"/>
            <ac:spMk id="7" creationId="{0893C877-CEDC-3D42-7785-F5059D8EF39B}"/>
          </ac:spMkLst>
        </pc:spChg>
        <pc:spChg chg="add mod">
          <ac:chgData name="Mathias Vercauteren" userId="fa5be325-c4b1-412f-aabb-20c14464bfb7" providerId="ADAL" clId="{25C97D6E-73B0-4140-96CD-2BA9D853D87A}" dt="2024-10-01T17:55:49.547" v="37093" actId="1076"/>
          <ac:spMkLst>
            <pc:docMk/>
            <pc:sldMk cId="1197156626" sldId="2147470909"/>
            <ac:spMk id="8" creationId="{C393B7D3-B3BE-19F0-966A-A4FD2AC4D3E4}"/>
          </ac:spMkLst>
        </pc:spChg>
        <pc:spChg chg="add mod">
          <ac:chgData name="Mathias Vercauteren" userId="fa5be325-c4b1-412f-aabb-20c14464bfb7" providerId="ADAL" clId="{25C97D6E-73B0-4140-96CD-2BA9D853D87A}" dt="2024-10-01T17:55:49.547" v="37093" actId="1076"/>
          <ac:spMkLst>
            <pc:docMk/>
            <pc:sldMk cId="1197156626" sldId="2147470909"/>
            <ac:spMk id="9" creationId="{A6B46608-58F8-CA42-6E1B-F33CD5727691}"/>
          </ac:spMkLst>
        </pc:spChg>
        <pc:spChg chg="add mod">
          <ac:chgData name="Mathias Vercauteren" userId="fa5be325-c4b1-412f-aabb-20c14464bfb7" providerId="ADAL" clId="{25C97D6E-73B0-4140-96CD-2BA9D853D87A}" dt="2024-10-01T17:55:49.547" v="37093" actId="1076"/>
          <ac:spMkLst>
            <pc:docMk/>
            <pc:sldMk cId="1197156626" sldId="2147470909"/>
            <ac:spMk id="10" creationId="{82AF068B-D38D-6B6A-BA38-1CBD8FD78AD2}"/>
          </ac:spMkLst>
        </pc:spChg>
        <pc:spChg chg="del">
          <ac:chgData name="Mathias Vercauteren" userId="fa5be325-c4b1-412f-aabb-20c14464bfb7" providerId="ADAL" clId="{25C97D6E-73B0-4140-96CD-2BA9D853D87A}" dt="2024-10-01T17:55:43.135" v="37090" actId="478"/>
          <ac:spMkLst>
            <pc:docMk/>
            <pc:sldMk cId="1197156626" sldId="2147470909"/>
            <ac:spMk id="13" creationId="{8D249F12-7962-9A4F-543E-94F63C7326AA}"/>
          </ac:spMkLst>
        </pc:spChg>
        <pc:spChg chg="del">
          <ac:chgData name="Mathias Vercauteren" userId="fa5be325-c4b1-412f-aabb-20c14464bfb7" providerId="ADAL" clId="{25C97D6E-73B0-4140-96CD-2BA9D853D87A}" dt="2024-10-01T17:55:45.205" v="37091" actId="478"/>
          <ac:spMkLst>
            <pc:docMk/>
            <pc:sldMk cId="1197156626" sldId="2147470909"/>
            <ac:spMk id="14" creationId="{7F0B6351-5374-E810-929A-0E79407ED05B}"/>
          </ac:spMkLst>
        </pc:spChg>
        <pc:spChg chg="add mod">
          <ac:chgData name="Mathias Vercauteren" userId="fa5be325-c4b1-412f-aabb-20c14464bfb7" providerId="ADAL" clId="{25C97D6E-73B0-4140-96CD-2BA9D853D87A}" dt="2024-10-01T17:55:49.547" v="37093" actId="1076"/>
          <ac:spMkLst>
            <pc:docMk/>
            <pc:sldMk cId="1197156626" sldId="2147470909"/>
            <ac:spMk id="15" creationId="{3AEADEC9-3A64-152B-1365-59C984C3DE1A}"/>
          </ac:spMkLst>
        </pc:spChg>
        <pc:spChg chg="add mod">
          <ac:chgData name="Mathias Vercauteren" userId="fa5be325-c4b1-412f-aabb-20c14464bfb7" providerId="ADAL" clId="{25C97D6E-73B0-4140-96CD-2BA9D853D87A}" dt="2024-10-01T17:55:49.547" v="37093" actId="1076"/>
          <ac:spMkLst>
            <pc:docMk/>
            <pc:sldMk cId="1197156626" sldId="2147470909"/>
            <ac:spMk id="18" creationId="{3BEC8C31-BD95-8C78-2C69-EC6ED5190024}"/>
          </ac:spMkLst>
        </pc:spChg>
        <pc:spChg chg="add mod">
          <ac:chgData name="Mathias Vercauteren" userId="fa5be325-c4b1-412f-aabb-20c14464bfb7" providerId="ADAL" clId="{25C97D6E-73B0-4140-96CD-2BA9D853D87A}" dt="2024-10-01T17:55:49.547" v="37093" actId="1076"/>
          <ac:spMkLst>
            <pc:docMk/>
            <pc:sldMk cId="1197156626" sldId="2147470909"/>
            <ac:spMk id="19" creationId="{49BEE9AC-06DE-9976-D281-B5669B170A96}"/>
          </ac:spMkLst>
        </pc:spChg>
        <pc:spChg chg="add mod">
          <ac:chgData name="Mathias Vercauteren" userId="fa5be325-c4b1-412f-aabb-20c14464bfb7" providerId="ADAL" clId="{25C97D6E-73B0-4140-96CD-2BA9D853D87A}" dt="2024-10-01T17:55:49.547" v="37093" actId="1076"/>
          <ac:spMkLst>
            <pc:docMk/>
            <pc:sldMk cId="1197156626" sldId="2147470909"/>
            <ac:spMk id="20" creationId="{7C767B96-5E3A-08AB-70E3-24F42F98F1C5}"/>
          </ac:spMkLst>
        </pc:spChg>
        <pc:spChg chg="add mod">
          <ac:chgData name="Mathias Vercauteren" userId="fa5be325-c4b1-412f-aabb-20c14464bfb7" providerId="ADAL" clId="{25C97D6E-73B0-4140-96CD-2BA9D853D87A}" dt="2024-10-01T17:55:49.547" v="37093" actId="1076"/>
          <ac:spMkLst>
            <pc:docMk/>
            <pc:sldMk cId="1197156626" sldId="2147470909"/>
            <ac:spMk id="21" creationId="{DEAE4CF4-8402-8078-0442-8FAF21669911}"/>
          </ac:spMkLst>
        </pc:spChg>
        <pc:spChg chg="add mod">
          <ac:chgData name="Mathias Vercauteren" userId="fa5be325-c4b1-412f-aabb-20c14464bfb7" providerId="ADAL" clId="{25C97D6E-73B0-4140-96CD-2BA9D853D87A}" dt="2024-10-01T17:55:49.547" v="37093" actId="1076"/>
          <ac:spMkLst>
            <pc:docMk/>
            <pc:sldMk cId="1197156626" sldId="2147470909"/>
            <ac:spMk id="24" creationId="{0C3F7E05-0109-A47E-07FA-2CA8B6CDF60F}"/>
          </ac:spMkLst>
        </pc:spChg>
        <pc:spChg chg="add mod">
          <ac:chgData name="Mathias Vercauteren" userId="fa5be325-c4b1-412f-aabb-20c14464bfb7" providerId="ADAL" clId="{25C97D6E-73B0-4140-96CD-2BA9D853D87A}" dt="2024-10-01T17:55:49.547" v="37093" actId="1076"/>
          <ac:spMkLst>
            <pc:docMk/>
            <pc:sldMk cId="1197156626" sldId="2147470909"/>
            <ac:spMk id="25" creationId="{5117CE19-8C22-CCB6-50A8-0ABDC61FE328}"/>
          </ac:spMkLst>
        </pc:spChg>
        <pc:spChg chg="add mod">
          <ac:chgData name="Mathias Vercauteren" userId="fa5be325-c4b1-412f-aabb-20c14464bfb7" providerId="ADAL" clId="{25C97D6E-73B0-4140-96CD-2BA9D853D87A}" dt="2024-10-01T17:55:49.547" v="37093" actId="1076"/>
          <ac:spMkLst>
            <pc:docMk/>
            <pc:sldMk cId="1197156626" sldId="2147470909"/>
            <ac:spMk id="27" creationId="{D5BBD3E8-7C2E-1739-4AD5-685075DE63C3}"/>
          </ac:spMkLst>
        </pc:spChg>
        <pc:spChg chg="add mod">
          <ac:chgData name="Mathias Vercauteren" userId="fa5be325-c4b1-412f-aabb-20c14464bfb7" providerId="ADAL" clId="{25C97D6E-73B0-4140-96CD-2BA9D853D87A}" dt="2024-10-01T17:55:49.547" v="37093" actId="1076"/>
          <ac:spMkLst>
            <pc:docMk/>
            <pc:sldMk cId="1197156626" sldId="2147470909"/>
            <ac:spMk id="28" creationId="{90AD9455-1857-ABEC-66C3-0EF2F6EDC1DE}"/>
          </ac:spMkLst>
        </pc:spChg>
        <pc:spChg chg="add mod">
          <ac:chgData name="Mathias Vercauteren" userId="fa5be325-c4b1-412f-aabb-20c14464bfb7" providerId="ADAL" clId="{25C97D6E-73B0-4140-96CD-2BA9D853D87A}" dt="2024-10-01T17:55:52.872" v="37094" actId="1076"/>
          <ac:spMkLst>
            <pc:docMk/>
            <pc:sldMk cId="1197156626" sldId="2147470909"/>
            <ac:spMk id="29" creationId="{70B853A6-496C-1EFB-597D-C3ECB1A2BE45}"/>
          </ac:spMkLst>
        </pc:spChg>
        <pc:spChg chg="add mod">
          <ac:chgData name="Mathias Vercauteren" userId="fa5be325-c4b1-412f-aabb-20c14464bfb7" providerId="ADAL" clId="{25C97D6E-73B0-4140-96CD-2BA9D853D87A}" dt="2024-10-01T17:56:00.583" v="37098" actId="14100"/>
          <ac:spMkLst>
            <pc:docMk/>
            <pc:sldMk cId="1197156626" sldId="2147470909"/>
            <ac:spMk id="30" creationId="{3E51502A-E8C9-C672-71FF-85A6F05266CB}"/>
          </ac:spMkLst>
        </pc:spChg>
        <pc:spChg chg="add mod">
          <ac:chgData name="Mathias Vercauteren" userId="fa5be325-c4b1-412f-aabb-20c14464bfb7" providerId="ADAL" clId="{25C97D6E-73B0-4140-96CD-2BA9D853D87A}" dt="2024-10-01T17:55:49.547" v="37093" actId="1076"/>
          <ac:spMkLst>
            <pc:docMk/>
            <pc:sldMk cId="1197156626" sldId="2147470909"/>
            <ac:spMk id="31" creationId="{4BF25806-42B0-23CD-44F9-85CE1B40BA93}"/>
          </ac:spMkLst>
        </pc:spChg>
        <pc:spChg chg="add mod">
          <ac:chgData name="Mathias Vercauteren" userId="fa5be325-c4b1-412f-aabb-20c14464bfb7" providerId="ADAL" clId="{25C97D6E-73B0-4140-96CD-2BA9D853D87A}" dt="2024-10-01T17:55:49.547" v="37093" actId="1076"/>
          <ac:spMkLst>
            <pc:docMk/>
            <pc:sldMk cId="1197156626" sldId="2147470909"/>
            <ac:spMk id="32" creationId="{636DDD9D-8667-BAF4-0EBD-9C56813F425A}"/>
          </ac:spMkLst>
        </pc:spChg>
        <pc:spChg chg="add mod">
          <ac:chgData name="Mathias Vercauteren" userId="fa5be325-c4b1-412f-aabb-20c14464bfb7" providerId="ADAL" clId="{25C97D6E-73B0-4140-96CD-2BA9D853D87A}" dt="2024-10-01T17:55:49.547" v="37093" actId="1076"/>
          <ac:spMkLst>
            <pc:docMk/>
            <pc:sldMk cId="1197156626" sldId="2147470909"/>
            <ac:spMk id="33" creationId="{77306774-A2CB-13B6-B856-6798A3087B50}"/>
          </ac:spMkLst>
        </pc:spChg>
        <pc:spChg chg="add mod">
          <ac:chgData name="Mathias Vercauteren" userId="fa5be325-c4b1-412f-aabb-20c14464bfb7" providerId="ADAL" clId="{25C97D6E-73B0-4140-96CD-2BA9D853D87A}" dt="2024-10-01T17:56:19.217" v="37099" actId="207"/>
          <ac:spMkLst>
            <pc:docMk/>
            <pc:sldMk cId="1197156626" sldId="2147470909"/>
            <ac:spMk id="34" creationId="{C037D404-A8E9-F2D3-E1B0-21B35863AFC1}"/>
          </ac:spMkLst>
        </pc:spChg>
        <pc:spChg chg="add mod">
          <ac:chgData name="Mathias Vercauteren" userId="fa5be325-c4b1-412f-aabb-20c14464bfb7" providerId="ADAL" clId="{25C97D6E-73B0-4140-96CD-2BA9D853D87A}" dt="2024-10-01T17:56:19.217" v="37099" actId="207"/>
          <ac:spMkLst>
            <pc:docMk/>
            <pc:sldMk cId="1197156626" sldId="2147470909"/>
            <ac:spMk id="35" creationId="{BD27EC7D-6F0B-B82B-FA37-3C0E38763CC9}"/>
          </ac:spMkLst>
        </pc:spChg>
        <pc:spChg chg="add mod">
          <ac:chgData name="Mathias Vercauteren" userId="fa5be325-c4b1-412f-aabb-20c14464bfb7" providerId="ADAL" clId="{25C97D6E-73B0-4140-96CD-2BA9D853D87A}" dt="2024-10-01T17:55:49.547" v="37093" actId="1076"/>
          <ac:spMkLst>
            <pc:docMk/>
            <pc:sldMk cId="1197156626" sldId="2147470909"/>
            <ac:spMk id="36" creationId="{60FF0B0E-34AF-F2CD-1A66-551E3A15FD48}"/>
          </ac:spMkLst>
        </pc:spChg>
        <pc:spChg chg="add mod">
          <ac:chgData name="Mathias Vercauteren" userId="fa5be325-c4b1-412f-aabb-20c14464bfb7" providerId="ADAL" clId="{25C97D6E-73B0-4140-96CD-2BA9D853D87A}" dt="2024-10-01T17:55:49.547" v="37093" actId="1076"/>
          <ac:spMkLst>
            <pc:docMk/>
            <pc:sldMk cId="1197156626" sldId="2147470909"/>
            <ac:spMk id="37" creationId="{3FE82E93-A289-E9B1-B029-4EB005E42A3E}"/>
          </ac:spMkLst>
        </pc:spChg>
        <pc:spChg chg="add mod">
          <ac:chgData name="Mathias Vercauteren" userId="fa5be325-c4b1-412f-aabb-20c14464bfb7" providerId="ADAL" clId="{25C97D6E-73B0-4140-96CD-2BA9D853D87A}" dt="2024-10-01T17:55:49.547" v="37093" actId="1076"/>
          <ac:spMkLst>
            <pc:docMk/>
            <pc:sldMk cId="1197156626" sldId="2147470909"/>
            <ac:spMk id="38" creationId="{E8C19296-BEF4-E29B-FF5D-1ED3B18CCDBB}"/>
          </ac:spMkLst>
        </pc:spChg>
        <pc:spChg chg="add mod">
          <ac:chgData name="Mathias Vercauteren" userId="fa5be325-c4b1-412f-aabb-20c14464bfb7" providerId="ADAL" clId="{25C97D6E-73B0-4140-96CD-2BA9D853D87A}" dt="2024-10-01T17:55:49.547" v="37093" actId="1076"/>
          <ac:spMkLst>
            <pc:docMk/>
            <pc:sldMk cId="1197156626" sldId="2147470909"/>
            <ac:spMk id="39" creationId="{DFA37387-D186-15B1-FFA0-7F2ADAEA35E2}"/>
          </ac:spMkLst>
        </pc:spChg>
        <pc:spChg chg="add mod">
          <ac:chgData name="Mathias Vercauteren" userId="fa5be325-c4b1-412f-aabb-20c14464bfb7" providerId="ADAL" clId="{25C97D6E-73B0-4140-96CD-2BA9D853D87A}" dt="2024-10-01T17:55:49.547" v="37093" actId="1076"/>
          <ac:spMkLst>
            <pc:docMk/>
            <pc:sldMk cId="1197156626" sldId="2147470909"/>
            <ac:spMk id="40" creationId="{2833C062-0F52-E46A-BA2D-99EB4482245F}"/>
          </ac:spMkLst>
        </pc:spChg>
        <pc:spChg chg="add mod">
          <ac:chgData name="Mathias Vercauteren" userId="fa5be325-c4b1-412f-aabb-20c14464bfb7" providerId="ADAL" clId="{25C97D6E-73B0-4140-96CD-2BA9D853D87A}" dt="2024-10-01T17:55:49.547" v="37093" actId="1076"/>
          <ac:spMkLst>
            <pc:docMk/>
            <pc:sldMk cId="1197156626" sldId="2147470909"/>
            <ac:spMk id="41" creationId="{0A226EF7-D578-4949-B068-E3951C50FF49}"/>
          </ac:spMkLst>
        </pc:spChg>
        <pc:spChg chg="add mod">
          <ac:chgData name="Mathias Vercauteren" userId="fa5be325-c4b1-412f-aabb-20c14464bfb7" providerId="ADAL" clId="{25C97D6E-73B0-4140-96CD-2BA9D853D87A}" dt="2024-10-01T17:55:49.547" v="37093" actId="1076"/>
          <ac:spMkLst>
            <pc:docMk/>
            <pc:sldMk cId="1197156626" sldId="2147470909"/>
            <ac:spMk id="42" creationId="{A834E6EC-07BE-3E6F-E417-145F223A2E56}"/>
          </ac:spMkLst>
        </pc:spChg>
        <pc:spChg chg="add mod">
          <ac:chgData name="Mathias Vercauteren" userId="fa5be325-c4b1-412f-aabb-20c14464bfb7" providerId="ADAL" clId="{25C97D6E-73B0-4140-96CD-2BA9D853D87A}" dt="2024-10-01T17:55:49.547" v="37093" actId="1076"/>
          <ac:spMkLst>
            <pc:docMk/>
            <pc:sldMk cId="1197156626" sldId="2147470909"/>
            <ac:spMk id="43" creationId="{AF67D973-E105-77B0-18DB-F8ADCFB2A882}"/>
          </ac:spMkLst>
        </pc:spChg>
        <pc:spChg chg="add mod">
          <ac:chgData name="Mathias Vercauteren" userId="fa5be325-c4b1-412f-aabb-20c14464bfb7" providerId="ADAL" clId="{25C97D6E-73B0-4140-96CD-2BA9D853D87A}" dt="2024-10-01T17:56:19.217" v="37099" actId="207"/>
          <ac:spMkLst>
            <pc:docMk/>
            <pc:sldMk cId="1197156626" sldId="2147470909"/>
            <ac:spMk id="44" creationId="{55E2021B-9F9C-BA32-00B5-580BE7CF9761}"/>
          </ac:spMkLst>
        </pc:spChg>
        <pc:spChg chg="add mod">
          <ac:chgData name="Mathias Vercauteren" userId="fa5be325-c4b1-412f-aabb-20c14464bfb7" providerId="ADAL" clId="{25C97D6E-73B0-4140-96CD-2BA9D853D87A}" dt="2024-10-01T17:56:19.217" v="37099" actId="207"/>
          <ac:spMkLst>
            <pc:docMk/>
            <pc:sldMk cId="1197156626" sldId="2147470909"/>
            <ac:spMk id="45" creationId="{520B3E7D-06DD-2001-258D-2848FC1A8F70}"/>
          </ac:spMkLst>
        </pc:spChg>
        <pc:spChg chg="add mod">
          <ac:chgData name="Mathias Vercauteren" userId="fa5be325-c4b1-412f-aabb-20c14464bfb7" providerId="ADAL" clId="{25C97D6E-73B0-4140-96CD-2BA9D853D87A}" dt="2024-10-01T17:56:19.217" v="37099" actId="207"/>
          <ac:spMkLst>
            <pc:docMk/>
            <pc:sldMk cId="1197156626" sldId="2147470909"/>
            <ac:spMk id="46" creationId="{6505F079-55FB-EA7C-8F8F-4F894D859399}"/>
          </ac:spMkLst>
        </pc:spChg>
        <pc:spChg chg="add mod">
          <ac:chgData name="Mathias Vercauteren" userId="fa5be325-c4b1-412f-aabb-20c14464bfb7" providerId="ADAL" clId="{25C97D6E-73B0-4140-96CD-2BA9D853D87A}" dt="2024-10-01T17:56:19.217" v="37099" actId="207"/>
          <ac:spMkLst>
            <pc:docMk/>
            <pc:sldMk cId="1197156626" sldId="2147470909"/>
            <ac:spMk id="47" creationId="{6B7A429C-5F68-77A8-2CD2-8AE18280BE9D}"/>
          </ac:spMkLst>
        </pc:spChg>
        <pc:spChg chg="add mod">
          <ac:chgData name="Mathias Vercauteren" userId="fa5be325-c4b1-412f-aabb-20c14464bfb7" providerId="ADAL" clId="{25C97D6E-73B0-4140-96CD-2BA9D853D87A}" dt="2024-10-01T17:56:19.217" v="37099" actId="207"/>
          <ac:spMkLst>
            <pc:docMk/>
            <pc:sldMk cId="1197156626" sldId="2147470909"/>
            <ac:spMk id="48" creationId="{C73EE17F-931D-E78A-0304-08A6CFB59165}"/>
          </ac:spMkLst>
        </pc:spChg>
        <pc:spChg chg="add mod">
          <ac:chgData name="Mathias Vercauteren" userId="fa5be325-c4b1-412f-aabb-20c14464bfb7" providerId="ADAL" clId="{25C97D6E-73B0-4140-96CD-2BA9D853D87A}" dt="2024-10-01T17:56:19.217" v="37099" actId="207"/>
          <ac:spMkLst>
            <pc:docMk/>
            <pc:sldMk cId="1197156626" sldId="2147470909"/>
            <ac:spMk id="49" creationId="{6D0F6EFA-1FA8-B89C-4CCB-005BA1FDF64A}"/>
          </ac:spMkLst>
        </pc:spChg>
        <pc:spChg chg="add mod">
          <ac:chgData name="Mathias Vercauteren" userId="fa5be325-c4b1-412f-aabb-20c14464bfb7" providerId="ADAL" clId="{25C97D6E-73B0-4140-96CD-2BA9D853D87A}" dt="2024-10-01T17:56:19.217" v="37099" actId="207"/>
          <ac:spMkLst>
            <pc:docMk/>
            <pc:sldMk cId="1197156626" sldId="2147470909"/>
            <ac:spMk id="50" creationId="{69AB682B-8D33-0A8E-4DB1-34FA2E55AC22}"/>
          </ac:spMkLst>
        </pc:spChg>
      </pc:sldChg>
      <pc:sldChg chg="addSp modSp add mod ord modTransition modAnim">
        <pc:chgData name="Mathias Vercauteren" userId="fa5be325-c4b1-412f-aabb-20c14464bfb7" providerId="ADAL" clId="{25C97D6E-73B0-4140-96CD-2BA9D853D87A}" dt="2024-10-02T17:13:14.143" v="41813"/>
        <pc:sldMkLst>
          <pc:docMk/>
          <pc:sldMk cId="2833301317" sldId="2147470910"/>
        </pc:sldMkLst>
        <pc:spChg chg="add mod">
          <ac:chgData name="Mathias Vercauteren" userId="fa5be325-c4b1-412f-aabb-20c14464bfb7" providerId="ADAL" clId="{25C97D6E-73B0-4140-96CD-2BA9D853D87A}" dt="2024-10-01T18:00:30.061" v="37124" actId="1076"/>
          <ac:spMkLst>
            <pc:docMk/>
            <pc:sldMk cId="2833301317" sldId="2147470910"/>
            <ac:spMk id="3" creationId="{5771E615-8D80-FB3E-42A9-2D183EE7C71C}"/>
          </ac:spMkLst>
        </pc:spChg>
        <pc:spChg chg="add mod">
          <ac:chgData name="Mathias Vercauteren" userId="fa5be325-c4b1-412f-aabb-20c14464bfb7" providerId="ADAL" clId="{25C97D6E-73B0-4140-96CD-2BA9D853D87A}" dt="2024-10-01T18:00:26.956" v="37123" actId="1076"/>
          <ac:spMkLst>
            <pc:docMk/>
            <pc:sldMk cId="2833301317" sldId="2147470910"/>
            <ac:spMk id="6" creationId="{20B4FF89-11A7-1706-8E2A-49CBDC14DD1D}"/>
          </ac:spMkLst>
        </pc:spChg>
        <pc:spChg chg="mod">
          <ac:chgData name="Mathias Vercauteren" userId="fa5be325-c4b1-412f-aabb-20c14464bfb7" providerId="ADAL" clId="{25C97D6E-73B0-4140-96CD-2BA9D853D87A}" dt="2024-10-01T18:00:34.693" v="37125" actId="20577"/>
          <ac:spMkLst>
            <pc:docMk/>
            <pc:sldMk cId="2833301317" sldId="2147470910"/>
            <ac:spMk id="13" creationId="{8D249F12-7962-9A4F-543E-94F63C7326AA}"/>
          </ac:spMkLst>
        </pc:spChg>
      </pc:sldChg>
      <pc:sldChg chg="delSp modSp add mod modTransition delAnim">
        <pc:chgData name="Mathias Vercauteren" userId="fa5be325-c4b1-412f-aabb-20c14464bfb7" providerId="ADAL" clId="{25C97D6E-73B0-4140-96CD-2BA9D853D87A}" dt="2024-10-02T17:13:14.143" v="41813"/>
        <pc:sldMkLst>
          <pc:docMk/>
          <pc:sldMk cId="3853464480" sldId="2147470911"/>
        </pc:sldMkLst>
        <pc:spChg chg="del">
          <ac:chgData name="Mathias Vercauteren" userId="fa5be325-c4b1-412f-aabb-20c14464bfb7" providerId="ADAL" clId="{25C97D6E-73B0-4140-96CD-2BA9D853D87A}" dt="2024-10-01T18:00:55.107" v="37129" actId="478"/>
          <ac:spMkLst>
            <pc:docMk/>
            <pc:sldMk cId="3853464480" sldId="2147470911"/>
            <ac:spMk id="3" creationId="{5771E615-8D80-FB3E-42A9-2D183EE7C71C}"/>
          </ac:spMkLst>
        </pc:spChg>
        <pc:spChg chg="del">
          <ac:chgData name="Mathias Vercauteren" userId="fa5be325-c4b1-412f-aabb-20c14464bfb7" providerId="ADAL" clId="{25C97D6E-73B0-4140-96CD-2BA9D853D87A}" dt="2024-10-01T18:00:54.736" v="37128" actId="478"/>
          <ac:spMkLst>
            <pc:docMk/>
            <pc:sldMk cId="3853464480" sldId="2147470911"/>
            <ac:spMk id="6" creationId="{20B4FF89-11A7-1706-8E2A-49CBDC14DD1D}"/>
          </ac:spMkLst>
        </pc:spChg>
        <pc:spChg chg="mod">
          <ac:chgData name="Mathias Vercauteren" userId="fa5be325-c4b1-412f-aabb-20c14464bfb7" providerId="ADAL" clId="{25C97D6E-73B0-4140-96CD-2BA9D853D87A}" dt="2024-10-01T18:03:15.334" v="37203" actId="20577"/>
          <ac:spMkLst>
            <pc:docMk/>
            <pc:sldMk cId="3853464480" sldId="2147470911"/>
            <ac:spMk id="13" creationId="{8D249F12-7962-9A4F-543E-94F63C7326AA}"/>
          </ac:spMkLst>
        </pc:spChg>
        <pc:spChg chg="mod">
          <ac:chgData name="Mathias Vercauteren" userId="fa5be325-c4b1-412f-aabb-20c14464bfb7" providerId="ADAL" clId="{25C97D6E-73B0-4140-96CD-2BA9D853D87A}" dt="2024-10-01T18:01:13.312" v="37151"/>
          <ac:spMkLst>
            <pc:docMk/>
            <pc:sldMk cId="3853464480" sldId="2147470911"/>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793901100" sldId="2147470912"/>
        </pc:sldMkLst>
        <pc:spChg chg="mod">
          <ac:chgData name="Mathias Vercauteren" userId="fa5be325-c4b1-412f-aabb-20c14464bfb7" providerId="ADAL" clId="{25C97D6E-73B0-4140-96CD-2BA9D853D87A}" dt="2024-10-01T18:03:01.962" v="37195" actId="20577"/>
          <ac:spMkLst>
            <pc:docMk/>
            <pc:sldMk cId="793901100" sldId="2147470912"/>
            <ac:spMk id="13" creationId="{8D249F12-7962-9A4F-543E-94F63C7326AA}"/>
          </ac:spMkLst>
        </pc:spChg>
      </pc:sldChg>
      <pc:sldChg chg="modSp add mod modTransition">
        <pc:chgData name="Mathias Vercauteren" userId="fa5be325-c4b1-412f-aabb-20c14464bfb7" providerId="ADAL" clId="{25C97D6E-73B0-4140-96CD-2BA9D853D87A}" dt="2024-10-02T17:13:14.143" v="41813"/>
        <pc:sldMkLst>
          <pc:docMk/>
          <pc:sldMk cId="493259668" sldId="2147470913"/>
        </pc:sldMkLst>
        <pc:spChg chg="mod">
          <ac:chgData name="Mathias Vercauteren" userId="fa5be325-c4b1-412f-aabb-20c14464bfb7" providerId="ADAL" clId="{25C97D6E-73B0-4140-96CD-2BA9D853D87A}" dt="2024-10-01T18:07:30.773" v="37262" actId="255"/>
          <ac:spMkLst>
            <pc:docMk/>
            <pc:sldMk cId="493259668" sldId="2147470913"/>
            <ac:spMk id="13" creationId="{8D249F12-7962-9A4F-543E-94F63C7326AA}"/>
          </ac:spMkLst>
        </pc:spChg>
        <pc:spChg chg="mod">
          <ac:chgData name="Mathias Vercauteren" userId="fa5be325-c4b1-412f-aabb-20c14464bfb7" providerId="ADAL" clId="{25C97D6E-73B0-4140-96CD-2BA9D853D87A}" dt="2024-10-01T18:06:05.696" v="37220"/>
          <ac:spMkLst>
            <pc:docMk/>
            <pc:sldMk cId="493259668" sldId="2147470913"/>
            <ac:spMk id="14" creationId="{7F0B6351-5374-E810-929A-0E79407ED05B}"/>
          </ac:spMkLst>
        </pc:spChg>
      </pc:sldChg>
      <pc:sldChg chg="modSp add mod modTransition">
        <pc:chgData name="Mathias Vercauteren" userId="fa5be325-c4b1-412f-aabb-20c14464bfb7" providerId="ADAL" clId="{25C97D6E-73B0-4140-96CD-2BA9D853D87A}" dt="2024-10-02T17:13:14.143" v="41813"/>
        <pc:sldMkLst>
          <pc:docMk/>
          <pc:sldMk cId="655959460" sldId="2147470914"/>
        </pc:sldMkLst>
        <pc:spChg chg="mod">
          <ac:chgData name="Mathias Vercauteren" userId="fa5be325-c4b1-412f-aabb-20c14464bfb7" providerId="ADAL" clId="{25C97D6E-73B0-4140-96CD-2BA9D853D87A}" dt="2024-10-01T18:10:47.294" v="37297" actId="20577"/>
          <ac:spMkLst>
            <pc:docMk/>
            <pc:sldMk cId="655959460" sldId="2147470914"/>
            <ac:spMk id="2" creationId="{C8A5EBF4-6C0B-E82E-DCF7-55720A2C10FD}"/>
          </ac:spMkLst>
        </pc:spChg>
        <pc:spChg chg="mod">
          <ac:chgData name="Mathias Vercauteren" userId="fa5be325-c4b1-412f-aabb-20c14464bfb7" providerId="ADAL" clId="{25C97D6E-73B0-4140-96CD-2BA9D853D87A}" dt="2024-10-01T18:10:28.704" v="37270" actId="20577"/>
          <ac:spMkLst>
            <pc:docMk/>
            <pc:sldMk cId="655959460" sldId="2147470914"/>
            <ac:spMk id="9" creationId="{7B6AEFAF-A56B-6ACD-F31C-66149F5BA3F4}"/>
          </ac:spMkLst>
        </pc:spChg>
        <pc:spChg chg="mod">
          <ac:chgData name="Mathias Vercauteren" userId="fa5be325-c4b1-412f-aabb-20c14464bfb7" providerId="ADAL" clId="{25C97D6E-73B0-4140-96CD-2BA9D853D87A}" dt="2024-10-01T18:16:31.749" v="37367"/>
          <ac:spMkLst>
            <pc:docMk/>
            <pc:sldMk cId="655959460" sldId="2147470914"/>
            <ac:spMk id="12" creationId="{08341999-E064-F008-5E86-C5707F158B07}"/>
          </ac:spMkLst>
        </pc:spChg>
        <pc:spChg chg="mod">
          <ac:chgData name="Mathias Vercauteren" userId="fa5be325-c4b1-412f-aabb-20c14464bfb7" providerId="ADAL" clId="{25C97D6E-73B0-4140-96CD-2BA9D853D87A}" dt="2024-10-01T18:20:04.067" v="37395" actId="20577"/>
          <ac:spMkLst>
            <pc:docMk/>
            <pc:sldMk cId="655959460" sldId="2147470914"/>
            <ac:spMk id="13" creationId="{2B1FFE3E-BD40-8584-D24E-F651039CD6B7}"/>
          </ac:spMkLst>
        </pc:spChg>
        <pc:spChg chg="mod">
          <ac:chgData name="Mathias Vercauteren" userId="fa5be325-c4b1-412f-aabb-20c14464bfb7" providerId="ADAL" clId="{25C97D6E-73B0-4140-96CD-2BA9D853D87A}" dt="2024-10-01T18:15:39.082" v="37343"/>
          <ac:spMkLst>
            <pc:docMk/>
            <pc:sldMk cId="655959460" sldId="2147470914"/>
            <ac:spMk id="15" creationId="{093894F7-1DFB-508C-2E66-35E309CEEB3F}"/>
          </ac:spMkLst>
        </pc:spChg>
        <pc:spChg chg="mod">
          <ac:chgData name="Mathias Vercauteren" userId="fa5be325-c4b1-412f-aabb-20c14464bfb7" providerId="ADAL" clId="{25C97D6E-73B0-4140-96CD-2BA9D853D87A}" dt="2024-10-01T18:15:42.398" v="37355" actId="20577"/>
          <ac:spMkLst>
            <pc:docMk/>
            <pc:sldMk cId="655959460" sldId="2147470914"/>
            <ac:spMk id="16" creationId="{46BE38C5-E4DC-D240-2D98-431F3066A87B}"/>
          </ac:spMkLst>
        </pc:spChg>
        <pc:spChg chg="mod">
          <ac:chgData name="Mathias Vercauteren" userId="fa5be325-c4b1-412f-aabb-20c14464bfb7" providerId="ADAL" clId="{25C97D6E-73B0-4140-96CD-2BA9D853D87A}" dt="2024-10-01T18:16:21.932" v="37366"/>
          <ac:spMkLst>
            <pc:docMk/>
            <pc:sldMk cId="655959460" sldId="2147470914"/>
            <ac:spMk id="18" creationId="{177873B8-B4DF-091B-2638-B3007E2B9DBB}"/>
          </ac:spMkLst>
        </pc:spChg>
        <pc:spChg chg="mod">
          <ac:chgData name="Mathias Vercauteren" userId="fa5be325-c4b1-412f-aabb-20c14464bfb7" providerId="ADAL" clId="{25C97D6E-73B0-4140-96CD-2BA9D853D87A}" dt="2024-10-01T18:16:08.139" v="37362"/>
          <ac:spMkLst>
            <pc:docMk/>
            <pc:sldMk cId="655959460" sldId="2147470914"/>
            <ac:spMk id="19" creationId="{4903C6F7-D9BD-68FA-7804-9543B3497EB1}"/>
          </ac:spMkLst>
        </pc:spChg>
        <pc:spChg chg="mod">
          <ac:chgData name="Mathias Vercauteren" userId="fa5be325-c4b1-412f-aabb-20c14464bfb7" providerId="ADAL" clId="{25C97D6E-73B0-4140-96CD-2BA9D853D87A}" dt="2024-10-01T18:16:36.474" v="37368"/>
          <ac:spMkLst>
            <pc:docMk/>
            <pc:sldMk cId="655959460" sldId="2147470914"/>
            <ac:spMk id="20" creationId="{350AC502-509C-587B-DB8D-C2A842737540}"/>
          </ac:spMkLst>
        </pc:spChg>
      </pc:sldChg>
      <pc:sldChg chg="addSp modSp add mod modTransition modAnim">
        <pc:chgData name="Mathias Vercauteren" userId="fa5be325-c4b1-412f-aabb-20c14464bfb7" providerId="ADAL" clId="{25C97D6E-73B0-4140-96CD-2BA9D853D87A}" dt="2024-10-02T17:13:14.143" v="41813"/>
        <pc:sldMkLst>
          <pc:docMk/>
          <pc:sldMk cId="1608859276" sldId="2147470915"/>
        </pc:sldMkLst>
        <pc:spChg chg="mod">
          <ac:chgData name="Mathias Vercauteren" userId="fa5be325-c4b1-412f-aabb-20c14464bfb7" providerId="ADAL" clId="{25C97D6E-73B0-4140-96CD-2BA9D853D87A}" dt="2024-10-01T18:11:08.887" v="37318" actId="20577"/>
          <ac:spMkLst>
            <pc:docMk/>
            <pc:sldMk cId="1608859276" sldId="2147470915"/>
            <ac:spMk id="2" creationId="{C8A5EBF4-6C0B-E82E-DCF7-55720A2C10FD}"/>
          </ac:spMkLst>
        </pc:spChg>
        <pc:spChg chg="mod">
          <ac:chgData name="Mathias Vercauteren" userId="fa5be325-c4b1-412f-aabb-20c14464bfb7" providerId="ADAL" clId="{25C97D6E-73B0-4140-96CD-2BA9D853D87A}" dt="2024-10-01T18:18:51.807" v="37378"/>
          <ac:spMkLst>
            <pc:docMk/>
            <pc:sldMk cId="1608859276" sldId="2147470915"/>
            <ac:spMk id="12" creationId="{08341999-E064-F008-5E86-C5707F158B07}"/>
          </ac:spMkLst>
        </pc:spChg>
        <pc:spChg chg="mod">
          <ac:chgData name="Mathias Vercauteren" userId="fa5be325-c4b1-412f-aabb-20c14464bfb7" providerId="ADAL" clId="{25C97D6E-73B0-4140-96CD-2BA9D853D87A}" dt="2024-10-01T18:20:36.963" v="37405" actId="20577"/>
          <ac:spMkLst>
            <pc:docMk/>
            <pc:sldMk cId="1608859276" sldId="2147470915"/>
            <ac:spMk id="13" creationId="{2B1FFE3E-BD40-8584-D24E-F651039CD6B7}"/>
          </ac:spMkLst>
        </pc:spChg>
        <pc:spChg chg="mod">
          <ac:chgData name="Mathias Vercauteren" userId="fa5be325-c4b1-412f-aabb-20c14464bfb7" providerId="ADAL" clId="{25C97D6E-73B0-4140-96CD-2BA9D853D87A}" dt="2024-10-01T18:16:59.590" v="37372"/>
          <ac:spMkLst>
            <pc:docMk/>
            <pc:sldMk cId="1608859276" sldId="2147470915"/>
            <ac:spMk id="15" creationId="{093894F7-1DFB-508C-2E66-35E309CEEB3F}"/>
          </ac:spMkLst>
        </pc:spChg>
        <pc:spChg chg="mod">
          <ac:chgData name="Mathias Vercauteren" userId="fa5be325-c4b1-412f-aabb-20c14464bfb7" providerId="ADAL" clId="{25C97D6E-73B0-4140-96CD-2BA9D853D87A}" dt="2024-10-01T18:16:53.799" v="37371"/>
          <ac:spMkLst>
            <pc:docMk/>
            <pc:sldMk cId="1608859276" sldId="2147470915"/>
            <ac:spMk id="16" creationId="{46BE38C5-E4DC-D240-2D98-431F3066A87B}"/>
          </ac:spMkLst>
        </pc:spChg>
        <pc:spChg chg="mod">
          <ac:chgData name="Mathias Vercauteren" userId="fa5be325-c4b1-412f-aabb-20c14464bfb7" providerId="ADAL" clId="{25C97D6E-73B0-4140-96CD-2BA9D853D87A}" dt="2024-10-01T18:18:28.489" v="37374"/>
          <ac:spMkLst>
            <pc:docMk/>
            <pc:sldMk cId="1608859276" sldId="2147470915"/>
            <ac:spMk id="18" creationId="{177873B8-B4DF-091B-2638-B3007E2B9DBB}"/>
          </ac:spMkLst>
        </pc:spChg>
        <pc:spChg chg="mod">
          <ac:chgData name="Mathias Vercauteren" userId="fa5be325-c4b1-412f-aabb-20c14464bfb7" providerId="ADAL" clId="{25C97D6E-73B0-4140-96CD-2BA9D853D87A}" dt="2024-10-01T18:18:22.318" v="37373"/>
          <ac:spMkLst>
            <pc:docMk/>
            <pc:sldMk cId="1608859276" sldId="2147470915"/>
            <ac:spMk id="19" creationId="{4903C6F7-D9BD-68FA-7804-9543B3497EB1}"/>
          </ac:spMkLst>
        </pc:spChg>
        <pc:spChg chg="mod">
          <ac:chgData name="Mathias Vercauteren" userId="fa5be325-c4b1-412f-aabb-20c14464bfb7" providerId="ADAL" clId="{25C97D6E-73B0-4140-96CD-2BA9D853D87A}" dt="2024-10-01T18:18:46.998" v="37377"/>
          <ac:spMkLst>
            <pc:docMk/>
            <pc:sldMk cId="1608859276" sldId="2147470915"/>
            <ac:spMk id="20" creationId="{350AC502-509C-587B-DB8D-C2A842737540}"/>
          </ac:spMkLst>
        </pc:spChg>
        <pc:spChg chg="mod">
          <ac:chgData name="Mathias Vercauteren" userId="fa5be325-c4b1-412f-aabb-20c14464bfb7" providerId="ADAL" clId="{25C97D6E-73B0-4140-96CD-2BA9D853D87A}" dt="2024-10-01T18:19:08.716" v="37382"/>
          <ac:spMkLst>
            <pc:docMk/>
            <pc:sldMk cId="1608859276" sldId="2147470915"/>
            <ac:spMk id="21" creationId="{19264D68-2B31-CCE8-0CC4-F604FE0B8D7E}"/>
          </ac:spMkLst>
        </pc:spChg>
        <pc:spChg chg="mod">
          <ac:chgData name="Mathias Vercauteren" userId="fa5be325-c4b1-412f-aabb-20c14464bfb7" providerId="ADAL" clId="{25C97D6E-73B0-4140-96CD-2BA9D853D87A}" dt="2024-10-01T18:19:04.916" v="37381"/>
          <ac:spMkLst>
            <pc:docMk/>
            <pc:sldMk cId="1608859276" sldId="2147470915"/>
            <ac:spMk id="22" creationId="{50D32ABA-F7F5-D137-DCC9-AEE8DFA96C89}"/>
          </ac:spMkLst>
        </pc:spChg>
        <pc:grpChg chg="add mod">
          <ac:chgData name="Mathias Vercauteren" userId="fa5be325-c4b1-412f-aabb-20c14464bfb7" providerId="ADAL" clId="{25C97D6E-73B0-4140-96CD-2BA9D853D87A}" dt="2024-10-01T18:19:17.667" v="37383" actId="1076"/>
          <ac:grpSpMkLst>
            <pc:docMk/>
            <pc:sldMk cId="1608859276" sldId="2147470915"/>
            <ac:grpSpMk id="3" creationId="{3CC1784D-D9ED-CF50-5223-3AFCDB3757C5}"/>
          </ac:grpSpMkLst>
        </pc:grpChg>
        <pc:grpChg chg="mod">
          <ac:chgData name="Mathias Vercauteren" userId="fa5be325-c4b1-412f-aabb-20c14464bfb7" providerId="ADAL" clId="{25C97D6E-73B0-4140-96CD-2BA9D853D87A}" dt="2024-10-01T18:18:41.199" v="37376" actId="1076"/>
          <ac:grpSpMkLst>
            <pc:docMk/>
            <pc:sldMk cId="1608859276" sldId="2147470915"/>
            <ac:grpSpMk id="11" creationId="{5CDAD993-F922-69C7-6F3A-02A9D7119A66}"/>
          </ac:grpSpMkLst>
        </pc:grpChg>
        <pc:grpChg chg="mod">
          <ac:chgData name="Mathias Vercauteren" userId="fa5be325-c4b1-412f-aabb-20c14464bfb7" providerId="ADAL" clId="{25C97D6E-73B0-4140-96CD-2BA9D853D87A}" dt="2024-10-01T18:18:37.167" v="37375" actId="1076"/>
          <ac:grpSpMkLst>
            <pc:docMk/>
            <pc:sldMk cId="1608859276" sldId="2147470915"/>
            <ac:grpSpMk id="17" creationId="{2F15A528-F35C-DB4E-E373-EB48CC36BAC9}"/>
          </ac:grpSpMkLst>
        </pc:grpChg>
      </pc:sldChg>
      <pc:sldChg chg="delSp modSp add mod modTransition">
        <pc:chgData name="Mathias Vercauteren" userId="fa5be325-c4b1-412f-aabb-20c14464bfb7" providerId="ADAL" clId="{25C97D6E-73B0-4140-96CD-2BA9D853D87A}" dt="2024-10-02T17:13:14.143" v="41813"/>
        <pc:sldMkLst>
          <pc:docMk/>
          <pc:sldMk cId="750591071" sldId="2147470916"/>
        </pc:sldMkLst>
        <pc:spChg chg="mod">
          <ac:chgData name="Mathias Vercauteren" userId="fa5be325-c4b1-412f-aabb-20c14464bfb7" providerId="ADAL" clId="{25C97D6E-73B0-4140-96CD-2BA9D853D87A}" dt="2024-10-01T18:37:06.104" v="37431" actId="20577"/>
          <ac:spMkLst>
            <pc:docMk/>
            <pc:sldMk cId="750591071" sldId="2147470916"/>
            <ac:spMk id="2" creationId="{C8A5EBF4-6C0B-E82E-DCF7-55720A2C10FD}"/>
          </ac:spMkLst>
        </pc:spChg>
        <pc:spChg chg="mod">
          <ac:chgData name="Mathias Vercauteren" userId="fa5be325-c4b1-412f-aabb-20c14464bfb7" providerId="ADAL" clId="{25C97D6E-73B0-4140-96CD-2BA9D853D87A}" dt="2024-10-01T18:46:28.942" v="37673" actId="207"/>
          <ac:spMkLst>
            <pc:docMk/>
            <pc:sldMk cId="750591071" sldId="2147470916"/>
            <ac:spMk id="3" creationId="{B7DCDBBB-F45C-23AA-5086-613C3D5BC501}"/>
          </ac:spMkLst>
        </pc:spChg>
        <pc:spChg chg="mod">
          <ac:chgData name="Mathias Vercauteren" userId="fa5be325-c4b1-412f-aabb-20c14464bfb7" providerId="ADAL" clId="{25C97D6E-73B0-4140-96CD-2BA9D853D87A}" dt="2024-10-01T18:45:45.090" v="37664"/>
          <ac:spMkLst>
            <pc:docMk/>
            <pc:sldMk cId="750591071" sldId="2147470916"/>
            <ac:spMk id="11" creationId="{5797B189-DC6D-F7F5-3562-7C02BEBA4C56}"/>
          </ac:spMkLst>
        </pc:spChg>
        <pc:spChg chg="mod">
          <ac:chgData name="Mathias Vercauteren" userId="fa5be325-c4b1-412f-aabb-20c14464bfb7" providerId="ADAL" clId="{25C97D6E-73B0-4140-96CD-2BA9D853D87A}" dt="2024-10-01T18:48:09.769" v="37678" actId="20577"/>
          <ac:spMkLst>
            <pc:docMk/>
            <pc:sldMk cId="750591071" sldId="2147470916"/>
            <ac:spMk id="13" creationId="{6BE33020-A496-EE1A-83C3-4C72E2306D5B}"/>
          </ac:spMkLst>
        </pc:spChg>
        <pc:spChg chg="mod">
          <ac:chgData name="Mathias Vercauteren" userId="fa5be325-c4b1-412f-aabb-20c14464bfb7" providerId="ADAL" clId="{25C97D6E-73B0-4140-96CD-2BA9D853D87A}" dt="2024-10-01T18:39:56.822" v="37484" actId="20577"/>
          <ac:spMkLst>
            <pc:docMk/>
            <pc:sldMk cId="750591071" sldId="2147470916"/>
            <ac:spMk id="14" creationId="{FD475C88-2280-2532-79EF-F5E9B7920C3A}"/>
          </ac:spMkLst>
        </pc:spChg>
        <pc:spChg chg="mod">
          <ac:chgData name="Mathias Vercauteren" userId="fa5be325-c4b1-412f-aabb-20c14464bfb7" providerId="ADAL" clId="{25C97D6E-73B0-4140-96CD-2BA9D853D87A}" dt="2024-10-01T18:36:54.737" v="37417" actId="20577"/>
          <ac:spMkLst>
            <pc:docMk/>
            <pc:sldMk cId="750591071" sldId="2147470916"/>
            <ac:spMk id="19" creationId="{36FB0741-CB26-B133-FEFC-24D866908354}"/>
          </ac:spMkLst>
        </pc:spChg>
        <pc:spChg chg="mod">
          <ac:chgData name="Mathias Vercauteren" userId="fa5be325-c4b1-412f-aabb-20c14464bfb7" providerId="ADAL" clId="{25C97D6E-73B0-4140-96CD-2BA9D853D87A}" dt="2024-10-01T18:36:50.928" v="37415" actId="20577"/>
          <ac:spMkLst>
            <pc:docMk/>
            <pc:sldMk cId="750591071" sldId="2147470916"/>
            <ac:spMk id="21" creationId="{F5A0972E-7CC2-D1B3-64DA-E27870F48F26}"/>
          </ac:spMkLst>
        </pc:spChg>
        <pc:spChg chg="del">
          <ac:chgData name="Mathias Vercauteren" userId="fa5be325-c4b1-412f-aabb-20c14464bfb7" providerId="ADAL" clId="{25C97D6E-73B0-4140-96CD-2BA9D853D87A}" dt="2024-10-01T18:40:00.769" v="37486" actId="478"/>
          <ac:spMkLst>
            <pc:docMk/>
            <pc:sldMk cId="750591071" sldId="2147470916"/>
            <ac:spMk id="23" creationId="{5922B32D-F4B2-1A81-F3F7-60B0C7D90786}"/>
          </ac:spMkLst>
        </pc:spChg>
      </pc:sldChg>
      <pc:sldChg chg="addSp delSp modSp add mod modTransition">
        <pc:chgData name="Mathias Vercauteren" userId="fa5be325-c4b1-412f-aabb-20c14464bfb7" providerId="ADAL" clId="{25C97D6E-73B0-4140-96CD-2BA9D853D87A}" dt="2024-10-02T17:13:14.143" v="41813"/>
        <pc:sldMkLst>
          <pc:docMk/>
          <pc:sldMk cId="896708928" sldId="2147470917"/>
        </pc:sldMkLst>
        <pc:spChg chg="mod">
          <ac:chgData name="Mathias Vercauteren" userId="fa5be325-c4b1-412f-aabb-20c14464bfb7" providerId="ADAL" clId="{25C97D6E-73B0-4140-96CD-2BA9D853D87A}" dt="2024-10-01T18:40:19.962" v="37491"/>
          <ac:spMkLst>
            <pc:docMk/>
            <pc:sldMk cId="896708928" sldId="2147470917"/>
            <ac:spMk id="2" creationId="{C8A5EBF4-6C0B-E82E-DCF7-55720A2C10FD}"/>
          </ac:spMkLst>
        </pc:spChg>
        <pc:spChg chg="mod">
          <ac:chgData name="Mathias Vercauteren" userId="fa5be325-c4b1-412f-aabb-20c14464bfb7" providerId="ADAL" clId="{25C97D6E-73B0-4140-96CD-2BA9D853D87A}" dt="2024-10-01T18:40:08.461" v="37488"/>
          <ac:spMkLst>
            <pc:docMk/>
            <pc:sldMk cId="896708928" sldId="2147470917"/>
            <ac:spMk id="7" creationId="{56BA02EE-7253-F5DA-1E35-FC4BD0E40A47}"/>
          </ac:spMkLst>
        </pc:spChg>
        <pc:spChg chg="mod">
          <ac:chgData name="Mathias Vercauteren" userId="fa5be325-c4b1-412f-aabb-20c14464bfb7" providerId="ADAL" clId="{25C97D6E-73B0-4140-96CD-2BA9D853D87A}" dt="2024-10-01T18:40:08.461" v="37488"/>
          <ac:spMkLst>
            <pc:docMk/>
            <pc:sldMk cId="896708928" sldId="2147470917"/>
            <ac:spMk id="9" creationId="{393F8AF5-AAB4-6BE0-F369-6FCEDCE2141A}"/>
          </ac:spMkLst>
        </pc:spChg>
        <pc:spChg chg="mod">
          <ac:chgData name="Mathias Vercauteren" userId="fa5be325-c4b1-412f-aabb-20c14464bfb7" providerId="ADAL" clId="{25C97D6E-73B0-4140-96CD-2BA9D853D87A}" dt="2024-10-01T18:40:08.461" v="37488"/>
          <ac:spMkLst>
            <pc:docMk/>
            <pc:sldMk cId="896708928" sldId="2147470917"/>
            <ac:spMk id="10" creationId="{852BD788-714C-5A73-154F-990CD0D071CC}"/>
          </ac:spMkLst>
        </pc:spChg>
        <pc:spChg chg="mod">
          <ac:chgData name="Mathias Vercauteren" userId="fa5be325-c4b1-412f-aabb-20c14464bfb7" providerId="ADAL" clId="{25C97D6E-73B0-4140-96CD-2BA9D853D87A}" dt="2024-10-01T18:42:37.275" v="37578" actId="207"/>
          <ac:spMkLst>
            <pc:docMk/>
            <pc:sldMk cId="896708928" sldId="2147470917"/>
            <ac:spMk id="13" creationId="{51325468-819C-68B6-C716-186F2C1FB0E7}"/>
          </ac:spMkLst>
        </pc:spChg>
        <pc:spChg chg="mod">
          <ac:chgData name="Mathias Vercauteren" userId="fa5be325-c4b1-412f-aabb-20c14464bfb7" providerId="ADAL" clId="{25C97D6E-73B0-4140-96CD-2BA9D853D87A}" dt="2024-10-01T18:42:16.456" v="37570" actId="1076"/>
          <ac:spMkLst>
            <pc:docMk/>
            <pc:sldMk cId="896708928" sldId="2147470917"/>
            <ac:spMk id="14" creationId="{05E694FF-F10B-97B9-6314-04359950B0E4}"/>
          </ac:spMkLst>
        </pc:spChg>
        <pc:spChg chg="mod">
          <ac:chgData name="Mathias Vercauteren" userId="fa5be325-c4b1-412f-aabb-20c14464bfb7" providerId="ADAL" clId="{25C97D6E-73B0-4140-96CD-2BA9D853D87A}" dt="2024-10-01T18:42:16.456" v="37570" actId="1076"/>
          <ac:spMkLst>
            <pc:docMk/>
            <pc:sldMk cId="896708928" sldId="2147470917"/>
            <ac:spMk id="15" creationId="{400CBB89-013E-E262-53F1-07E584AB1940}"/>
          </ac:spMkLst>
        </pc:spChg>
        <pc:spChg chg="mod">
          <ac:chgData name="Mathias Vercauteren" userId="fa5be325-c4b1-412f-aabb-20c14464bfb7" providerId="ADAL" clId="{25C97D6E-73B0-4140-96CD-2BA9D853D87A}" dt="2024-10-01T18:42:16.456" v="37570" actId="1076"/>
          <ac:spMkLst>
            <pc:docMk/>
            <pc:sldMk cId="896708928" sldId="2147470917"/>
            <ac:spMk id="16" creationId="{483D1BCA-0FE8-6DEA-D08E-42D698F4232C}"/>
          </ac:spMkLst>
        </pc:spChg>
        <pc:spChg chg="mod">
          <ac:chgData name="Mathias Vercauteren" userId="fa5be325-c4b1-412f-aabb-20c14464bfb7" providerId="ADAL" clId="{25C97D6E-73B0-4140-96CD-2BA9D853D87A}" dt="2024-10-01T18:53:24.533" v="37710" actId="207"/>
          <ac:spMkLst>
            <pc:docMk/>
            <pc:sldMk cId="896708928" sldId="2147470917"/>
            <ac:spMk id="17" creationId="{E27B0E0A-F484-A83A-F9A3-897DE37D0DE1}"/>
          </ac:spMkLst>
        </pc:spChg>
        <pc:spChg chg="add mod">
          <ac:chgData name="Mathias Vercauteren" userId="fa5be325-c4b1-412f-aabb-20c14464bfb7" providerId="ADAL" clId="{25C97D6E-73B0-4140-96CD-2BA9D853D87A}" dt="2024-10-01T18:42:16.456" v="37570" actId="1076"/>
          <ac:spMkLst>
            <pc:docMk/>
            <pc:sldMk cId="896708928" sldId="2147470917"/>
            <ac:spMk id="20" creationId="{C44E3A02-5A4F-CF6D-F8E6-482C7BA13B2A}"/>
          </ac:spMkLst>
        </pc:spChg>
        <pc:grpChg chg="del">
          <ac:chgData name="Mathias Vercauteren" userId="fa5be325-c4b1-412f-aabb-20c14464bfb7" providerId="ADAL" clId="{25C97D6E-73B0-4140-96CD-2BA9D853D87A}" dt="2024-10-01T18:40:08.142" v="37487" actId="478"/>
          <ac:grpSpMkLst>
            <pc:docMk/>
            <pc:sldMk cId="896708928" sldId="2147470917"/>
            <ac:grpSpMk id="3" creationId="{2F0497DE-B3C2-C4A5-ADBE-F706D8AE4B67}"/>
          </ac:grpSpMkLst>
        </pc:grpChg>
        <pc:grpChg chg="add mod">
          <ac:chgData name="Mathias Vercauteren" userId="fa5be325-c4b1-412f-aabb-20c14464bfb7" providerId="ADAL" clId="{25C97D6E-73B0-4140-96CD-2BA9D853D87A}" dt="2024-10-01T18:40:08.461" v="37488"/>
          <ac:grpSpMkLst>
            <pc:docMk/>
            <pc:sldMk cId="896708928" sldId="2147470917"/>
            <ac:grpSpMk id="6" creationId="{3237CDE9-0E33-AAFD-6B34-F08BDE5BF81F}"/>
          </ac:grpSpMkLst>
        </pc:grpChg>
        <pc:grpChg chg="mod">
          <ac:chgData name="Mathias Vercauteren" userId="fa5be325-c4b1-412f-aabb-20c14464bfb7" providerId="ADAL" clId="{25C97D6E-73B0-4140-96CD-2BA9D853D87A}" dt="2024-10-01T18:40:08.461" v="37488"/>
          <ac:grpSpMkLst>
            <pc:docMk/>
            <pc:sldMk cId="896708928" sldId="2147470917"/>
            <ac:grpSpMk id="8" creationId="{F4DD112C-0D81-F48B-74B2-727D879253CD}"/>
          </ac:grpSpMkLst>
        </pc:grpChg>
      </pc:sldChg>
      <pc:sldChg chg="modSp add mod modTransition">
        <pc:chgData name="Mathias Vercauteren" userId="fa5be325-c4b1-412f-aabb-20c14464bfb7" providerId="ADAL" clId="{25C97D6E-73B0-4140-96CD-2BA9D853D87A}" dt="2024-10-02T17:13:14.143" v="41813"/>
        <pc:sldMkLst>
          <pc:docMk/>
          <pc:sldMk cId="3289505573" sldId="2147470918"/>
        </pc:sldMkLst>
        <pc:spChg chg="mod">
          <ac:chgData name="Mathias Vercauteren" userId="fa5be325-c4b1-412f-aabb-20c14464bfb7" providerId="ADAL" clId="{25C97D6E-73B0-4140-96CD-2BA9D853D87A}" dt="2024-10-01T18:38:47.447" v="37440" actId="207"/>
          <ac:spMkLst>
            <pc:docMk/>
            <pc:sldMk cId="3289505573" sldId="2147470918"/>
            <ac:spMk id="6" creationId="{FA1BF049-A1AD-F2CC-4171-7D1EFD090565}"/>
          </ac:spMkLst>
        </pc:spChg>
        <pc:spChg chg="mod">
          <ac:chgData name="Mathias Vercauteren" userId="fa5be325-c4b1-412f-aabb-20c14464bfb7" providerId="ADAL" clId="{25C97D6E-73B0-4140-96CD-2BA9D853D87A}" dt="2024-10-01T18:38:47.447" v="37440" actId="207"/>
          <ac:spMkLst>
            <pc:docMk/>
            <pc:sldMk cId="3289505573" sldId="2147470918"/>
            <ac:spMk id="7" creationId="{0A05C689-6558-48E8-78E1-41366B9CC02D}"/>
          </ac:spMkLst>
        </pc:spChg>
        <pc:spChg chg="mod">
          <ac:chgData name="Mathias Vercauteren" userId="fa5be325-c4b1-412f-aabb-20c14464bfb7" providerId="ADAL" clId="{25C97D6E-73B0-4140-96CD-2BA9D853D87A}" dt="2024-10-01T18:38:47.447" v="37440" actId="207"/>
          <ac:spMkLst>
            <pc:docMk/>
            <pc:sldMk cId="3289505573" sldId="2147470918"/>
            <ac:spMk id="16" creationId="{33221125-6D70-21C4-9AAA-FD61317E41BD}"/>
          </ac:spMkLst>
        </pc:spChg>
        <pc:spChg chg="mod">
          <ac:chgData name="Mathias Vercauteren" userId="fa5be325-c4b1-412f-aabb-20c14464bfb7" providerId="ADAL" clId="{25C97D6E-73B0-4140-96CD-2BA9D853D87A}" dt="2024-10-01T18:38:47.447" v="37440" actId="207"/>
          <ac:spMkLst>
            <pc:docMk/>
            <pc:sldMk cId="3289505573" sldId="2147470918"/>
            <ac:spMk id="24" creationId="{199C8381-7213-A518-BE6F-D7DF8AD3BCF5}"/>
          </ac:spMkLst>
        </pc:spChg>
        <pc:spChg chg="mod">
          <ac:chgData name="Mathias Vercauteren" userId="fa5be325-c4b1-412f-aabb-20c14464bfb7" providerId="ADAL" clId="{25C97D6E-73B0-4140-96CD-2BA9D853D87A}" dt="2024-10-01T18:38:47.447" v="37440" actId="207"/>
          <ac:spMkLst>
            <pc:docMk/>
            <pc:sldMk cId="3289505573" sldId="2147470918"/>
            <ac:spMk id="38" creationId="{A1687A48-1824-A7D5-4419-F6E7FCAA92D2}"/>
          </ac:spMkLst>
        </pc:spChg>
        <pc:spChg chg="mod">
          <ac:chgData name="Mathias Vercauteren" userId="fa5be325-c4b1-412f-aabb-20c14464bfb7" providerId="ADAL" clId="{25C97D6E-73B0-4140-96CD-2BA9D853D87A}" dt="2024-10-01T18:38:47.447" v="37440" actId="207"/>
          <ac:spMkLst>
            <pc:docMk/>
            <pc:sldMk cId="3289505573" sldId="2147470918"/>
            <ac:spMk id="39" creationId="{1206F5E6-F051-E360-3BB8-2BB9FBF3DC43}"/>
          </ac:spMkLst>
        </pc:spChg>
        <pc:spChg chg="mod">
          <ac:chgData name="Mathias Vercauteren" userId="fa5be325-c4b1-412f-aabb-20c14464bfb7" providerId="ADAL" clId="{25C97D6E-73B0-4140-96CD-2BA9D853D87A}" dt="2024-10-01T18:38:47.447" v="37440" actId="207"/>
          <ac:spMkLst>
            <pc:docMk/>
            <pc:sldMk cId="3289505573" sldId="2147470918"/>
            <ac:spMk id="40" creationId="{761CA9E3-149A-3F0B-B484-05B3221DE8A2}"/>
          </ac:spMkLst>
        </pc:spChg>
        <pc:spChg chg="mod">
          <ac:chgData name="Mathias Vercauteren" userId="fa5be325-c4b1-412f-aabb-20c14464bfb7" providerId="ADAL" clId="{25C97D6E-73B0-4140-96CD-2BA9D853D87A}" dt="2024-10-01T18:38:47.447" v="37440" actId="207"/>
          <ac:spMkLst>
            <pc:docMk/>
            <pc:sldMk cId="3289505573" sldId="2147470918"/>
            <ac:spMk id="81" creationId="{60512400-C7F7-440E-50EE-36A9C6E24324}"/>
          </ac:spMkLst>
        </pc:spChg>
        <pc:cxnChg chg="mod">
          <ac:chgData name="Mathias Vercauteren" userId="fa5be325-c4b1-412f-aabb-20c14464bfb7" providerId="ADAL" clId="{25C97D6E-73B0-4140-96CD-2BA9D853D87A}" dt="2024-10-01T18:38:58.079" v="37441" actId="208"/>
          <ac:cxnSpMkLst>
            <pc:docMk/>
            <pc:sldMk cId="3289505573" sldId="2147470918"/>
            <ac:cxnSpMk id="30" creationId="{1A08927E-8A56-1AFA-4465-85A99CA62AB8}"/>
          </ac:cxnSpMkLst>
        </pc:cxnChg>
        <pc:cxnChg chg="mod">
          <ac:chgData name="Mathias Vercauteren" userId="fa5be325-c4b1-412f-aabb-20c14464bfb7" providerId="ADAL" clId="{25C97D6E-73B0-4140-96CD-2BA9D853D87A}" dt="2024-10-01T18:38:58.079" v="37441" actId="208"/>
          <ac:cxnSpMkLst>
            <pc:docMk/>
            <pc:sldMk cId="3289505573" sldId="2147470918"/>
            <ac:cxnSpMk id="31" creationId="{D92A59D0-7C77-7B5B-C363-18393F76DD3E}"/>
          </ac:cxnSpMkLst>
        </pc:cxnChg>
        <pc:cxnChg chg="mod">
          <ac:chgData name="Mathias Vercauteren" userId="fa5be325-c4b1-412f-aabb-20c14464bfb7" providerId="ADAL" clId="{25C97D6E-73B0-4140-96CD-2BA9D853D87A}" dt="2024-10-01T18:38:58.079" v="37441" actId="208"/>
          <ac:cxnSpMkLst>
            <pc:docMk/>
            <pc:sldMk cId="3289505573" sldId="2147470918"/>
            <ac:cxnSpMk id="32" creationId="{7EB284C6-4B02-7495-B55D-B03D25555D30}"/>
          </ac:cxnSpMkLst>
        </pc:cxnChg>
        <pc:cxnChg chg="mod">
          <ac:chgData name="Mathias Vercauteren" userId="fa5be325-c4b1-412f-aabb-20c14464bfb7" providerId="ADAL" clId="{25C97D6E-73B0-4140-96CD-2BA9D853D87A}" dt="2024-10-01T18:38:58.079" v="37441" actId="208"/>
          <ac:cxnSpMkLst>
            <pc:docMk/>
            <pc:sldMk cId="3289505573" sldId="2147470918"/>
            <ac:cxnSpMk id="48" creationId="{E0C64BD3-3EB8-6453-209A-08889E23B2BF}"/>
          </ac:cxnSpMkLst>
        </pc:cxnChg>
        <pc:cxnChg chg="mod">
          <ac:chgData name="Mathias Vercauteren" userId="fa5be325-c4b1-412f-aabb-20c14464bfb7" providerId="ADAL" clId="{25C97D6E-73B0-4140-96CD-2BA9D853D87A}" dt="2024-10-01T18:38:58.079" v="37441" actId="208"/>
          <ac:cxnSpMkLst>
            <pc:docMk/>
            <pc:sldMk cId="3289505573" sldId="2147470918"/>
            <ac:cxnSpMk id="51" creationId="{5EEC78DA-F4DB-5EAD-D2E2-E9E7D7F7EE63}"/>
          </ac:cxnSpMkLst>
        </pc:cxnChg>
        <pc:cxnChg chg="mod">
          <ac:chgData name="Mathias Vercauteren" userId="fa5be325-c4b1-412f-aabb-20c14464bfb7" providerId="ADAL" clId="{25C97D6E-73B0-4140-96CD-2BA9D853D87A}" dt="2024-10-01T18:38:58.079" v="37441" actId="208"/>
          <ac:cxnSpMkLst>
            <pc:docMk/>
            <pc:sldMk cId="3289505573" sldId="2147470918"/>
            <ac:cxnSpMk id="55" creationId="{9F9C12F4-CA10-EA13-A96C-54DC8EA00337}"/>
          </ac:cxnSpMkLst>
        </pc:cxnChg>
        <pc:cxnChg chg="mod">
          <ac:chgData name="Mathias Vercauteren" userId="fa5be325-c4b1-412f-aabb-20c14464bfb7" providerId="ADAL" clId="{25C97D6E-73B0-4140-96CD-2BA9D853D87A}" dt="2024-10-01T18:38:58.079" v="37441" actId="208"/>
          <ac:cxnSpMkLst>
            <pc:docMk/>
            <pc:sldMk cId="3289505573" sldId="2147470918"/>
            <ac:cxnSpMk id="85" creationId="{4300A122-9DF4-D5F4-3E25-F2C2A52CE5B0}"/>
          </ac:cxnSpMkLst>
        </pc:cxnChg>
        <pc:cxnChg chg="mod">
          <ac:chgData name="Mathias Vercauteren" userId="fa5be325-c4b1-412f-aabb-20c14464bfb7" providerId="ADAL" clId="{25C97D6E-73B0-4140-96CD-2BA9D853D87A}" dt="2024-10-01T18:38:58.079" v="37441" actId="208"/>
          <ac:cxnSpMkLst>
            <pc:docMk/>
            <pc:sldMk cId="3289505573" sldId="2147470918"/>
            <ac:cxnSpMk id="88" creationId="{446416D2-4286-6DDE-843D-1B8B146264BB}"/>
          </ac:cxnSpMkLst>
        </pc:cxnChg>
      </pc:sldChg>
      <pc:sldChg chg="modSp add del mod">
        <pc:chgData name="Mathias Vercauteren" userId="fa5be325-c4b1-412f-aabb-20c14464bfb7" providerId="ADAL" clId="{25C97D6E-73B0-4140-96CD-2BA9D853D87A}" dt="2024-10-01T18:39:03.182" v="37442" actId="47"/>
        <pc:sldMkLst>
          <pc:docMk/>
          <pc:sldMk cId="3939687073" sldId="2147470919"/>
        </pc:sldMkLst>
        <pc:spChg chg="mod">
          <ac:chgData name="Mathias Vercauteren" userId="fa5be325-c4b1-412f-aabb-20c14464bfb7" providerId="ADAL" clId="{25C97D6E-73B0-4140-96CD-2BA9D853D87A}" dt="2024-10-01T18:38:34.344" v="37438" actId="207"/>
          <ac:spMkLst>
            <pc:docMk/>
            <pc:sldMk cId="3939687073" sldId="2147470919"/>
            <ac:spMk id="25" creationId="{0156F7F3-B233-77F0-DCE3-A396F766674B}"/>
          </ac:spMkLst>
        </pc:spChg>
        <pc:cxnChg chg="mod">
          <ac:chgData name="Mathias Vercauteren" userId="fa5be325-c4b1-412f-aabb-20c14464bfb7" providerId="ADAL" clId="{25C97D6E-73B0-4140-96CD-2BA9D853D87A}" dt="2024-10-01T18:38:30.432" v="37437" actId="208"/>
          <ac:cxnSpMkLst>
            <pc:docMk/>
            <pc:sldMk cId="3939687073" sldId="2147470919"/>
            <ac:cxnSpMk id="62" creationId="{3446DCCC-B747-48ED-88EA-AB74F6E1F22E}"/>
          </ac:cxnSpMkLst>
        </pc:cxnChg>
      </pc:sldChg>
      <pc:sldChg chg="modSp add mod modTransition">
        <pc:chgData name="Mathias Vercauteren" userId="fa5be325-c4b1-412f-aabb-20c14464bfb7" providerId="ADAL" clId="{25C97D6E-73B0-4140-96CD-2BA9D853D87A}" dt="2024-10-02T17:13:14.143" v="41813"/>
        <pc:sldMkLst>
          <pc:docMk/>
          <pc:sldMk cId="3975695463" sldId="2147470919"/>
        </pc:sldMkLst>
        <pc:spChg chg="mod">
          <ac:chgData name="Mathias Vercauteren" userId="fa5be325-c4b1-412f-aabb-20c14464bfb7" providerId="ADAL" clId="{25C97D6E-73B0-4140-96CD-2BA9D853D87A}" dt="2024-10-01T18:42:34.760" v="37577" actId="207"/>
          <ac:spMkLst>
            <pc:docMk/>
            <pc:sldMk cId="3975695463" sldId="2147470919"/>
            <ac:spMk id="14" creationId="{05E694FF-F10B-97B9-6314-04359950B0E4}"/>
          </ac:spMkLst>
        </pc:spChg>
        <pc:spChg chg="mod">
          <ac:chgData name="Mathias Vercauteren" userId="fa5be325-c4b1-412f-aabb-20c14464bfb7" providerId="ADAL" clId="{25C97D6E-73B0-4140-96CD-2BA9D853D87A}" dt="2024-10-01T19:05:44.602" v="37991" actId="207"/>
          <ac:spMkLst>
            <pc:docMk/>
            <pc:sldMk cId="3975695463" sldId="2147470919"/>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153939619" sldId="2147470920"/>
        </pc:sldMkLst>
        <pc:spChg chg="mod">
          <ac:chgData name="Mathias Vercauteren" userId="fa5be325-c4b1-412f-aabb-20c14464bfb7" providerId="ADAL" clId="{25C97D6E-73B0-4140-96CD-2BA9D853D87A}" dt="2024-10-01T18:42:32.447" v="37576" actId="207"/>
          <ac:spMkLst>
            <pc:docMk/>
            <pc:sldMk cId="2153939619" sldId="2147470920"/>
            <ac:spMk id="15" creationId="{400CBB89-013E-E262-53F1-07E584AB1940}"/>
          </ac:spMkLst>
        </pc:spChg>
        <pc:spChg chg="mod">
          <ac:chgData name="Mathias Vercauteren" userId="fa5be325-c4b1-412f-aabb-20c14464bfb7" providerId="ADAL" clId="{25C97D6E-73B0-4140-96CD-2BA9D853D87A}" dt="2024-10-01T19:49:07.881" v="38590" actId="207"/>
          <ac:spMkLst>
            <pc:docMk/>
            <pc:sldMk cId="2153939619" sldId="2147470920"/>
            <ac:spMk id="17" creationId="{E27B0E0A-F484-A83A-F9A3-897DE37D0DE1}"/>
          </ac:spMkLst>
        </pc:spChg>
      </pc:sldChg>
      <pc:sldChg chg="modSp add mod replId modTransition">
        <pc:chgData name="Mathias Vercauteren" userId="fa5be325-c4b1-412f-aabb-20c14464bfb7" providerId="ADAL" clId="{25C97D6E-73B0-4140-96CD-2BA9D853D87A}" dt="2024-10-02T17:13:14.143" v="41813"/>
        <pc:sldMkLst>
          <pc:docMk/>
          <pc:sldMk cId="4007955068" sldId="2147470921"/>
        </pc:sldMkLst>
        <pc:spChg chg="mod">
          <ac:chgData name="Mathias Vercauteren" userId="fa5be325-c4b1-412f-aabb-20c14464bfb7" providerId="ADAL" clId="{25C97D6E-73B0-4140-96CD-2BA9D853D87A}" dt="2024-10-01T18:42:30.168" v="37575" actId="207"/>
          <ac:spMkLst>
            <pc:docMk/>
            <pc:sldMk cId="4007955068" sldId="2147470921"/>
            <ac:spMk id="16" creationId="{483D1BCA-0FE8-6DEA-D08E-42D698F4232C}"/>
          </ac:spMkLst>
        </pc:spChg>
        <pc:spChg chg="mod">
          <ac:chgData name="Mathias Vercauteren" userId="fa5be325-c4b1-412f-aabb-20c14464bfb7" providerId="ADAL" clId="{25C97D6E-73B0-4140-96CD-2BA9D853D87A}" dt="2024-10-01T20:13:36.061" v="38920" actId="207"/>
          <ac:spMkLst>
            <pc:docMk/>
            <pc:sldMk cId="4007955068" sldId="2147470921"/>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2138926480" sldId="2147470922"/>
        </pc:sldMkLst>
        <pc:spChg chg="mod">
          <ac:chgData name="Mathias Vercauteren" userId="fa5be325-c4b1-412f-aabb-20c14464bfb7" providerId="ADAL" clId="{25C97D6E-73B0-4140-96CD-2BA9D853D87A}" dt="2024-10-01T20:14:48.192" v="38933" actId="207"/>
          <ac:spMkLst>
            <pc:docMk/>
            <pc:sldMk cId="2138926480" sldId="2147470922"/>
            <ac:spMk id="17" creationId="{E27B0E0A-F484-A83A-F9A3-897DE37D0DE1}"/>
          </ac:spMkLst>
        </pc:spChg>
        <pc:spChg chg="mod">
          <ac:chgData name="Mathias Vercauteren" userId="fa5be325-c4b1-412f-aabb-20c14464bfb7" providerId="ADAL" clId="{25C97D6E-73B0-4140-96CD-2BA9D853D87A}" dt="2024-10-01T18:42:28.050" v="37574" actId="207"/>
          <ac:spMkLst>
            <pc:docMk/>
            <pc:sldMk cId="2138926480" sldId="2147470922"/>
            <ac:spMk id="20" creationId="{C44E3A02-5A4F-CF6D-F8E6-482C7BA13B2A}"/>
          </ac:spMkLst>
        </pc:spChg>
      </pc:sldChg>
      <pc:sldChg chg="modSp add mod modTransition">
        <pc:chgData name="Mathias Vercauteren" userId="fa5be325-c4b1-412f-aabb-20c14464bfb7" providerId="ADAL" clId="{25C97D6E-73B0-4140-96CD-2BA9D853D87A}" dt="2024-10-02T17:13:14.143" v="41813"/>
        <pc:sldMkLst>
          <pc:docMk/>
          <pc:sldMk cId="1436632554" sldId="2147470923"/>
        </pc:sldMkLst>
        <pc:spChg chg="mod">
          <ac:chgData name="Mathias Vercauteren" userId="fa5be325-c4b1-412f-aabb-20c14464bfb7" providerId="ADAL" clId="{25C97D6E-73B0-4140-96CD-2BA9D853D87A}" dt="2024-10-01T18:43:50.249" v="37609" actId="20577"/>
          <ac:spMkLst>
            <pc:docMk/>
            <pc:sldMk cId="1436632554" sldId="2147470923"/>
            <ac:spMk id="2" creationId="{C8A5EBF4-6C0B-E82E-DCF7-55720A2C10FD}"/>
          </ac:spMkLst>
        </pc:spChg>
        <pc:spChg chg="mod">
          <ac:chgData name="Mathias Vercauteren" userId="fa5be325-c4b1-412f-aabb-20c14464bfb7" providerId="ADAL" clId="{25C97D6E-73B0-4140-96CD-2BA9D853D87A}" dt="2024-10-01T18:43:57.455" v="37611" actId="20577"/>
          <ac:spMkLst>
            <pc:docMk/>
            <pc:sldMk cId="1436632554" sldId="2147470923"/>
            <ac:spMk id="7" creationId="{C1343108-129F-BE5E-B30F-AAF3B417A8B5}"/>
          </ac:spMkLst>
        </pc:spChg>
        <pc:spChg chg="mod">
          <ac:chgData name="Mathias Vercauteren" userId="fa5be325-c4b1-412f-aabb-20c14464bfb7" providerId="ADAL" clId="{25C97D6E-73B0-4140-96CD-2BA9D853D87A}" dt="2024-10-01T18:44:10.526" v="37644" actId="20577"/>
          <ac:spMkLst>
            <pc:docMk/>
            <pc:sldMk cId="1436632554" sldId="2147470923"/>
            <ac:spMk id="9" creationId="{7B6AEFAF-A56B-6ACD-F31C-66149F5BA3F4}"/>
          </ac:spMkLst>
        </pc:spChg>
      </pc:sldChg>
      <pc:sldChg chg="addSp delSp modSp add mod modTransition">
        <pc:chgData name="Mathias Vercauteren" userId="fa5be325-c4b1-412f-aabb-20c14464bfb7" providerId="ADAL" clId="{25C97D6E-73B0-4140-96CD-2BA9D853D87A}" dt="2024-10-02T17:13:14.143" v="41813"/>
        <pc:sldMkLst>
          <pc:docMk/>
          <pc:sldMk cId="4047029511" sldId="2147470924"/>
        </pc:sldMkLst>
        <pc:spChg chg="mod">
          <ac:chgData name="Mathias Vercauteren" userId="fa5be325-c4b1-412f-aabb-20c14464bfb7" providerId="ADAL" clId="{25C97D6E-73B0-4140-96CD-2BA9D853D87A}" dt="2024-10-01T18:44:32.307" v="37647" actId="207"/>
          <ac:spMkLst>
            <pc:docMk/>
            <pc:sldMk cId="4047029511" sldId="2147470924"/>
            <ac:spMk id="11" creationId="{AB62074C-1E74-9D61-2D01-3F0C7BBFE769}"/>
          </ac:spMkLst>
        </pc:spChg>
        <pc:spChg chg="mod">
          <ac:chgData name="Mathias Vercauteren" userId="fa5be325-c4b1-412f-aabb-20c14464bfb7" providerId="ADAL" clId="{25C97D6E-73B0-4140-96CD-2BA9D853D87A}" dt="2024-10-01T18:44:29.944" v="37646" actId="207"/>
          <ac:spMkLst>
            <pc:docMk/>
            <pc:sldMk cId="4047029511" sldId="2147470924"/>
            <ac:spMk id="12" creationId="{83E212AC-47E9-57F0-A32C-37D92E9281D8}"/>
          </ac:spMkLst>
        </pc:spChg>
        <pc:spChg chg="add mod">
          <ac:chgData name="Mathias Vercauteren" userId="fa5be325-c4b1-412f-aabb-20c14464bfb7" providerId="ADAL" clId="{25C97D6E-73B0-4140-96CD-2BA9D853D87A}" dt="2024-10-01T19:36:54.279" v="38375" actId="207"/>
          <ac:spMkLst>
            <pc:docMk/>
            <pc:sldMk cId="4047029511" sldId="2147470924"/>
            <ac:spMk id="14" creationId="{1F82FF60-AEC9-3C7C-5AFA-BBADDB7CB8EB}"/>
          </ac:spMkLst>
        </pc:spChg>
        <pc:spChg chg="add mod">
          <ac:chgData name="Mathias Vercauteren" userId="fa5be325-c4b1-412f-aabb-20c14464bfb7" providerId="ADAL" clId="{25C97D6E-73B0-4140-96CD-2BA9D853D87A}" dt="2024-10-01T19:36:51.982" v="38374" actId="207"/>
          <ac:spMkLst>
            <pc:docMk/>
            <pc:sldMk cId="4047029511" sldId="2147470924"/>
            <ac:spMk id="15" creationId="{4CD303A6-33B2-5FFF-D572-F7D135290306}"/>
          </ac:spMkLst>
        </pc:spChg>
        <pc:spChg chg="del">
          <ac:chgData name="Mathias Vercauteren" userId="fa5be325-c4b1-412f-aabb-20c14464bfb7" providerId="ADAL" clId="{25C97D6E-73B0-4140-96CD-2BA9D853D87A}" dt="2024-10-01T18:44:35.093" v="37648" actId="478"/>
          <ac:spMkLst>
            <pc:docMk/>
            <pc:sldMk cId="4047029511" sldId="2147470924"/>
            <ac:spMk id="17" creationId="{E27B0E0A-F484-A83A-F9A3-897DE37D0DE1}"/>
          </ac:spMkLst>
        </pc:spChg>
        <pc:spChg chg="mod">
          <ac:chgData name="Mathias Vercauteren" userId="fa5be325-c4b1-412f-aabb-20c14464bfb7" providerId="ADAL" clId="{25C97D6E-73B0-4140-96CD-2BA9D853D87A}" dt="2024-10-01T19:07:13.804" v="37993"/>
          <ac:spMkLst>
            <pc:docMk/>
            <pc:sldMk cId="4047029511" sldId="2147470924"/>
            <ac:spMk id="23" creationId="{73B06870-044C-B4A0-8B79-B01A1A22EAFB}"/>
          </ac:spMkLst>
        </pc:spChg>
        <pc:spChg chg="mod">
          <ac:chgData name="Mathias Vercauteren" userId="fa5be325-c4b1-412f-aabb-20c14464bfb7" providerId="ADAL" clId="{25C97D6E-73B0-4140-96CD-2BA9D853D87A}" dt="2024-10-01T19:07:13.804" v="37993"/>
          <ac:spMkLst>
            <pc:docMk/>
            <pc:sldMk cId="4047029511" sldId="2147470924"/>
            <ac:spMk id="27" creationId="{8EA31D80-4830-A8F3-059E-F7979AB0B07A}"/>
          </ac:spMkLst>
        </pc:spChg>
        <pc:spChg chg="mod">
          <ac:chgData name="Mathias Vercauteren" userId="fa5be325-c4b1-412f-aabb-20c14464bfb7" providerId="ADAL" clId="{25C97D6E-73B0-4140-96CD-2BA9D853D87A}" dt="2024-10-01T19:07:13.804" v="37993"/>
          <ac:spMkLst>
            <pc:docMk/>
            <pc:sldMk cId="4047029511" sldId="2147470924"/>
            <ac:spMk id="30" creationId="{6864C0EF-F250-EEE5-AF76-251CB96587F3}"/>
          </ac:spMkLst>
        </pc:spChg>
        <pc:spChg chg="add del mod">
          <ac:chgData name="Mathias Vercauteren" userId="fa5be325-c4b1-412f-aabb-20c14464bfb7" providerId="ADAL" clId="{25C97D6E-73B0-4140-96CD-2BA9D853D87A}" dt="2024-10-01T19:07:22.041" v="37997" actId="478"/>
          <ac:spMkLst>
            <pc:docMk/>
            <pc:sldMk cId="4047029511" sldId="2147470924"/>
            <ac:spMk id="32" creationId="{0E622EEF-DA62-29F5-9224-6872E7D98EB3}"/>
          </ac:spMkLst>
        </pc:spChg>
        <pc:grpChg chg="add mod">
          <ac:chgData name="Mathias Vercauteren" userId="fa5be325-c4b1-412f-aabb-20c14464bfb7" providerId="ADAL" clId="{25C97D6E-73B0-4140-96CD-2BA9D853D87A}" dt="2024-10-01T19:07:29.199" v="37999" actId="1076"/>
          <ac:grpSpMkLst>
            <pc:docMk/>
            <pc:sldMk cId="4047029511" sldId="2147470924"/>
            <ac:grpSpMk id="22" creationId="{D4443211-E133-8998-1EFD-70E72247AB3E}"/>
          </ac:grpSpMkLst>
        </pc:grpChg>
        <pc:grpChg chg="add mod">
          <ac:chgData name="Mathias Vercauteren" userId="fa5be325-c4b1-412f-aabb-20c14464bfb7" providerId="ADAL" clId="{25C97D6E-73B0-4140-96CD-2BA9D853D87A}" dt="2024-10-01T19:07:29.199" v="37999" actId="1076"/>
          <ac:grpSpMkLst>
            <pc:docMk/>
            <pc:sldMk cId="4047029511" sldId="2147470924"/>
            <ac:grpSpMk id="26" creationId="{955596F8-4E71-188C-3C4B-4858E133630F}"/>
          </ac:grpSpMkLst>
        </pc:grpChg>
        <pc:grpChg chg="add mod">
          <ac:chgData name="Mathias Vercauteren" userId="fa5be325-c4b1-412f-aabb-20c14464bfb7" providerId="ADAL" clId="{25C97D6E-73B0-4140-96CD-2BA9D853D87A}" dt="2024-10-01T19:07:29.199" v="37999" actId="1076"/>
          <ac:grpSpMkLst>
            <pc:docMk/>
            <pc:sldMk cId="4047029511" sldId="2147470924"/>
            <ac:grpSpMk id="29" creationId="{50DE872A-D54E-2305-7051-DA81BF0DE320}"/>
          </ac:grpSpMkLst>
        </pc:grpChg>
        <pc:picChg chg="add mod">
          <ac:chgData name="Mathias Vercauteren" userId="fa5be325-c4b1-412f-aabb-20c14464bfb7" providerId="ADAL" clId="{25C97D6E-73B0-4140-96CD-2BA9D853D87A}" dt="2024-10-01T18:44:40.084" v="37649"/>
          <ac:picMkLst>
            <pc:docMk/>
            <pc:sldMk cId="4047029511" sldId="2147470924"/>
            <ac:picMk id="13" creationId="{221CA504-140C-12E8-D2F5-6674CD73F12B}"/>
          </ac:picMkLst>
        </pc:picChg>
        <pc:picChg chg="add del mod">
          <ac:chgData name="Mathias Vercauteren" userId="fa5be325-c4b1-412f-aabb-20c14464bfb7" providerId="ADAL" clId="{25C97D6E-73B0-4140-96CD-2BA9D853D87A}" dt="2024-10-01T19:07:13.600" v="37992" actId="478"/>
          <ac:picMkLst>
            <pc:docMk/>
            <pc:sldMk cId="4047029511" sldId="2147470924"/>
            <ac:picMk id="16" creationId="{AB9F572A-1C50-0B48-3E90-51CB4852D7F4}"/>
          </ac:picMkLst>
        </pc:picChg>
        <pc:picChg chg="add mod">
          <ac:chgData name="Mathias Vercauteren" userId="fa5be325-c4b1-412f-aabb-20c14464bfb7" providerId="ADAL" clId="{25C97D6E-73B0-4140-96CD-2BA9D853D87A}" dt="2024-10-01T19:07:29.199" v="37999" actId="1076"/>
          <ac:picMkLst>
            <pc:docMk/>
            <pc:sldMk cId="4047029511" sldId="2147470924"/>
            <ac:picMk id="20" creationId="{FE5E3F62-5392-A516-6C63-D15DEC6166D5}"/>
          </ac:picMkLst>
        </pc:picChg>
        <pc:picChg chg="add del mod">
          <ac:chgData name="Mathias Vercauteren" userId="fa5be325-c4b1-412f-aabb-20c14464bfb7" providerId="ADAL" clId="{25C97D6E-73B0-4140-96CD-2BA9D853D87A}" dt="2024-10-01T19:07:17.677" v="37995" actId="478"/>
          <ac:picMkLst>
            <pc:docMk/>
            <pc:sldMk cId="4047029511" sldId="2147470924"/>
            <ac:picMk id="21" creationId="{417397D8-8658-FB0A-BD14-3488BA0EDE20}"/>
          </ac:picMkLst>
        </pc:picChg>
        <pc:picChg chg="mod">
          <ac:chgData name="Mathias Vercauteren" userId="fa5be325-c4b1-412f-aabb-20c14464bfb7" providerId="ADAL" clId="{25C97D6E-73B0-4140-96CD-2BA9D853D87A}" dt="2024-10-01T19:07:13.804" v="37993"/>
          <ac:picMkLst>
            <pc:docMk/>
            <pc:sldMk cId="4047029511" sldId="2147470924"/>
            <ac:picMk id="24" creationId="{BC52E57A-C9C1-7656-7B2E-E393E7706AC9}"/>
          </ac:picMkLst>
        </pc:picChg>
        <pc:picChg chg="add mod">
          <ac:chgData name="Mathias Vercauteren" userId="fa5be325-c4b1-412f-aabb-20c14464bfb7" providerId="ADAL" clId="{25C97D6E-73B0-4140-96CD-2BA9D853D87A}" dt="2024-10-01T19:07:29.199" v="37999" actId="1076"/>
          <ac:picMkLst>
            <pc:docMk/>
            <pc:sldMk cId="4047029511" sldId="2147470924"/>
            <ac:picMk id="25" creationId="{D9339ED3-84A0-776B-354E-A4F42B72B41D}"/>
          </ac:picMkLst>
        </pc:picChg>
        <pc:picChg chg="mod">
          <ac:chgData name="Mathias Vercauteren" userId="fa5be325-c4b1-412f-aabb-20c14464bfb7" providerId="ADAL" clId="{25C97D6E-73B0-4140-96CD-2BA9D853D87A}" dt="2024-10-01T19:07:13.804" v="37993"/>
          <ac:picMkLst>
            <pc:docMk/>
            <pc:sldMk cId="4047029511" sldId="2147470924"/>
            <ac:picMk id="28" creationId="{E91FB283-8D6A-47F0-6C9D-CE3750F11F60}"/>
          </ac:picMkLst>
        </pc:picChg>
        <pc:picChg chg="mod">
          <ac:chgData name="Mathias Vercauteren" userId="fa5be325-c4b1-412f-aabb-20c14464bfb7" providerId="ADAL" clId="{25C97D6E-73B0-4140-96CD-2BA9D853D87A}" dt="2024-10-01T19:07:13.804" v="37993"/>
          <ac:picMkLst>
            <pc:docMk/>
            <pc:sldMk cId="4047029511" sldId="2147470924"/>
            <ac:picMk id="31" creationId="{EA5BC34B-A7AB-E32B-E978-33CA59C7EAB6}"/>
          </ac:picMkLst>
        </pc:picChg>
        <pc:picChg chg="add mod">
          <ac:chgData name="Mathias Vercauteren" userId="fa5be325-c4b1-412f-aabb-20c14464bfb7" providerId="ADAL" clId="{25C97D6E-73B0-4140-96CD-2BA9D853D87A}" dt="2024-10-01T19:07:29.199" v="37999" actId="1076"/>
          <ac:picMkLst>
            <pc:docMk/>
            <pc:sldMk cId="4047029511" sldId="2147470924"/>
            <ac:picMk id="33" creationId="{5975BC45-84EA-505D-3768-E9D0CAEF1D74}"/>
          </ac:picMkLst>
        </pc:picChg>
        <pc:picChg chg="add mod">
          <ac:chgData name="Mathias Vercauteren" userId="fa5be325-c4b1-412f-aabb-20c14464bfb7" providerId="ADAL" clId="{25C97D6E-73B0-4140-96CD-2BA9D853D87A}" dt="2024-10-01T19:07:29.199" v="37999" actId="1076"/>
          <ac:picMkLst>
            <pc:docMk/>
            <pc:sldMk cId="4047029511" sldId="2147470924"/>
            <ac:picMk id="34" creationId="{C28BE5AD-B8E1-F231-0B1B-65AA50D9FD9F}"/>
          </ac:picMkLst>
        </pc:picChg>
        <pc:picChg chg="add mod">
          <ac:chgData name="Mathias Vercauteren" userId="fa5be325-c4b1-412f-aabb-20c14464bfb7" providerId="ADAL" clId="{25C97D6E-73B0-4140-96CD-2BA9D853D87A}" dt="2024-10-01T19:07:29.199" v="37999" actId="1076"/>
          <ac:picMkLst>
            <pc:docMk/>
            <pc:sldMk cId="4047029511" sldId="2147470924"/>
            <ac:picMk id="35" creationId="{1161832C-1233-8CF7-0E3A-9B1A58198933}"/>
          </ac:picMkLst>
        </pc:picChg>
        <pc:picChg chg="add mod">
          <ac:chgData name="Mathias Vercauteren" userId="fa5be325-c4b1-412f-aabb-20c14464bfb7" providerId="ADAL" clId="{25C97D6E-73B0-4140-96CD-2BA9D853D87A}" dt="2024-10-01T19:07:29.199" v="37999" actId="1076"/>
          <ac:picMkLst>
            <pc:docMk/>
            <pc:sldMk cId="4047029511" sldId="2147470924"/>
            <ac:picMk id="36" creationId="{EC7472CE-732B-0AA4-8584-C69FE3022CBD}"/>
          </ac:picMkLst>
        </pc:picChg>
        <pc:picChg chg="add mod">
          <ac:chgData name="Mathias Vercauteren" userId="fa5be325-c4b1-412f-aabb-20c14464bfb7" providerId="ADAL" clId="{25C97D6E-73B0-4140-96CD-2BA9D853D87A}" dt="2024-10-01T19:07:29.199" v="37999" actId="1076"/>
          <ac:picMkLst>
            <pc:docMk/>
            <pc:sldMk cId="4047029511" sldId="2147470924"/>
            <ac:picMk id="37" creationId="{B6563036-8145-F5C5-E6F7-AA314BFF617E}"/>
          </ac:picMkLst>
        </pc:picChg>
        <pc:picChg chg="add mod">
          <ac:chgData name="Mathias Vercauteren" userId="fa5be325-c4b1-412f-aabb-20c14464bfb7" providerId="ADAL" clId="{25C97D6E-73B0-4140-96CD-2BA9D853D87A}" dt="2024-10-01T19:07:29.199" v="37999" actId="1076"/>
          <ac:picMkLst>
            <pc:docMk/>
            <pc:sldMk cId="4047029511" sldId="2147470924"/>
            <ac:picMk id="38" creationId="{2B865558-C6CB-3C97-8B66-273397C3BE0A}"/>
          </ac:picMkLst>
        </pc:picChg>
      </pc:sldChg>
      <pc:sldChg chg="modSp add mod ord modTransition">
        <pc:chgData name="Mathias Vercauteren" userId="fa5be325-c4b1-412f-aabb-20c14464bfb7" providerId="ADAL" clId="{25C97D6E-73B0-4140-96CD-2BA9D853D87A}" dt="2024-10-02T17:13:14.143" v="41813"/>
        <pc:sldMkLst>
          <pc:docMk/>
          <pc:sldMk cId="1238393929" sldId="2147470925"/>
        </pc:sldMkLst>
        <pc:spChg chg="mod">
          <ac:chgData name="Mathias Vercauteren" userId="fa5be325-c4b1-412f-aabb-20c14464bfb7" providerId="ADAL" clId="{25C97D6E-73B0-4140-96CD-2BA9D853D87A}" dt="2024-10-01T18:44:51.129" v="37654" actId="207"/>
          <ac:spMkLst>
            <pc:docMk/>
            <pc:sldMk cId="1238393929" sldId="2147470925"/>
            <ac:spMk id="11" creationId="{AB62074C-1E74-9D61-2D01-3F0C7BBFE769}"/>
          </ac:spMkLst>
        </pc:spChg>
        <pc:spChg chg="mod">
          <ac:chgData name="Mathias Vercauteren" userId="fa5be325-c4b1-412f-aabb-20c14464bfb7" providerId="ADAL" clId="{25C97D6E-73B0-4140-96CD-2BA9D853D87A}" dt="2024-10-01T19:08:43.101" v="38107" actId="207"/>
          <ac:spMkLst>
            <pc:docMk/>
            <pc:sldMk cId="1238393929" sldId="2147470925"/>
            <ac:spMk id="17" creationId="{E27B0E0A-F484-A83A-F9A3-897DE37D0DE1}"/>
          </ac:spMkLst>
        </pc:spChg>
        <pc:spChg chg="mod">
          <ac:chgData name="Mathias Vercauteren" userId="fa5be325-c4b1-412f-aabb-20c14464bfb7" providerId="ADAL" clId="{25C97D6E-73B0-4140-96CD-2BA9D853D87A}" dt="2024-10-01T18:44:58.901" v="37657" actId="207"/>
          <ac:spMkLst>
            <pc:docMk/>
            <pc:sldMk cId="1238393929" sldId="2147470925"/>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4011179497" sldId="2147470926"/>
        </pc:sldMkLst>
        <pc:spChg chg="add mod">
          <ac:chgData name="Mathias Vercauteren" userId="fa5be325-c4b1-412f-aabb-20c14464bfb7" providerId="ADAL" clId="{25C97D6E-73B0-4140-96CD-2BA9D853D87A}" dt="2024-10-01T19:13:05.485" v="38134" actId="207"/>
          <ac:spMkLst>
            <pc:docMk/>
            <pc:sldMk cId="4011179497" sldId="2147470926"/>
            <ac:spMk id="13" creationId="{A51E3C5A-F71F-C55B-00A7-4DB7DAFE3E75}"/>
          </ac:spMkLst>
        </pc:spChg>
        <pc:spChg chg="add mod">
          <ac:chgData name="Mathias Vercauteren" userId="fa5be325-c4b1-412f-aabb-20c14464bfb7" providerId="ADAL" clId="{25C97D6E-73B0-4140-96CD-2BA9D853D87A}" dt="2024-10-01T19:08:56.822" v="38108"/>
          <ac:spMkLst>
            <pc:docMk/>
            <pc:sldMk cId="4011179497" sldId="2147470926"/>
            <ac:spMk id="14" creationId="{787628DD-FA2F-0D31-ED5F-9A3BFE3F7F5E}"/>
          </ac:spMkLst>
        </pc:spChg>
        <pc:spChg chg="del">
          <ac:chgData name="Mathias Vercauteren" userId="fa5be325-c4b1-412f-aabb-20c14464bfb7" providerId="ADAL" clId="{25C97D6E-73B0-4140-96CD-2BA9D853D87A}" dt="2024-10-01T18:45:18.192" v="37658" actId="478"/>
          <ac:spMkLst>
            <pc:docMk/>
            <pc:sldMk cId="4011179497" sldId="2147470926"/>
            <ac:spMk id="17" creationId="{E27B0E0A-F484-A83A-F9A3-897DE37D0DE1}"/>
          </ac:spMkLst>
        </pc:spChg>
        <pc:spChg chg="mod">
          <ac:chgData name="Mathias Vercauteren" userId="fa5be325-c4b1-412f-aabb-20c14464bfb7" providerId="ADAL" clId="{25C97D6E-73B0-4140-96CD-2BA9D853D87A}" dt="2024-10-01T18:44:57.009" v="37656" actId="207"/>
          <ac:spMkLst>
            <pc:docMk/>
            <pc:sldMk cId="4011179497" sldId="2147470926"/>
            <ac:spMk id="19" creationId="{2F91A056-A17A-2799-101A-9A3A706300CC}"/>
          </ac:spMkLst>
        </pc:spChg>
        <pc:picChg chg="add mod">
          <ac:chgData name="Mathias Vercauteren" userId="fa5be325-c4b1-412f-aabb-20c14464bfb7" providerId="ADAL" clId="{25C97D6E-73B0-4140-96CD-2BA9D853D87A}" dt="2024-10-01T19:09:52.129" v="38118" actId="1076"/>
          <ac:picMkLst>
            <pc:docMk/>
            <pc:sldMk cId="4011179497" sldId="2147470926"/>
            <ac:picMk id="15" creationId="{13807599-0F0B-3E54-0AFD-8EB9673FFD9C}"/>
          </ac:picMkLst>
        </pc:picChg>
      </pc:sldChg>
      <pc:sldChg chg="modSp add mod modTransition">
        <pc:chgData name="Mathias Vercauteren" userId="fa5be325-c4b1-412f-aabb-20c14464bfb7" providerId="ADAL" clId="{25C97D6E-73B0-4140-96CD-2BA9D853D87A}" dt="2024-10-02T17:13:14.143" v="41813"/>
        <pc:sldMkLst>
          <pc:docMk/>
          <pc:sldMk cId="2267364354" sldId="2147470927"/>
        </pc:sldMkLst>
        <pc:spChg chg="mod">
          <ac:chgData name="Mathias Vercauteren" userId="fa5be325-c4b1-412f-aabb-20c14464bfb7" providerId="ADAL" clId="{25C97D6E-73B0-4140-96CD-2BA9D853D87A}" dt="2024-10-01T18:50:21.604" v="37694" actId="20577"/>
          <ac:spMkLst>
            <pc:docMk/>
            <pc:sldMk cId="2267364354" sldId="2147470927"/>
            <ac:spMk id="2" creationId="{C8A5EBF4-6C0B-E82E-DCF7-55720A2C10FD}"/>
          </ac:spMkLst>
        </pc:spChg>
        <pc:spChg chg="mod">
          <ac:chgData name="Mathias Vercauteren" userId="fa5be325-c4b1-412f-aabb-20c14464bfb7" providerId="ADAL" clId="{25C97D6E-73B0-4140-96CD-2BA9D853D87A}" dt="2024-10-01T18:50:26.027" v="37696" actId="20577"/>
          <ac:spMkLst>
            <pc:docMk/>
            <pc:sldMk cId="2267364354" sldId="2147470927"/>
            <ac:spMk id="3" creationId="{2C780633-A572-3BD2-CECD-F71BC5FF8723}"/>
          </ac:spMkLst>
        </pc:spChg>
        <pc:spChg chg="mod">
          <ac:chgData name="Mathias Vercauteren" userId="fa5be325-c4b1-412f-aabb-20c14464bfb7" providerId="ADAL" clId="{25C97D6E-73B0-4140-96CD-2BA9D853D87A}" dt="2024-10-01T18:53:39.537" v="37732" actId="20577"/>
          <ac:spMkLst>
            <pc:docMk/>
            <pc:sldMk cId="2267364354" sldId="2147470927"/>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167254601" sldId="2147470928"/>
        </pc:sldMkLst>
        <pc:spChg chg="mod">
          <ac:chgData name="Mathias Vercauteren" userId="fa5be325-c4b1-412f-aabb-20c14464bfb7" providerId="ADAL" clId="{25C97D6E-73B0-4140-96CD-2BA9D853D87A}" dt="2024-10-01T18:53:47.495" v="37734" actId="207"/>
          <ac:spMkLst>
            <pc:docMk/>
            <pc:sldMk cId="167254601" sldId="2147470928"/>
            <ac:spMk id="11" creationId="{AB62074C-1E74-9D61-2D01-3F0C7BBFE769}"/>
          </ac:spMkLst>
        </pc:spChg>
        <pc:spChg chg="mod">
          <ac:chgData name="Mathias Vercauteren" userId="fa5be325-c4b1-412f-aabb-20c14464bfb7" providerId="ADAL" clId="{25C97D6E-73B0-4140-96CD-2BA9D853D87A}" dt="2024-10-01T18:53:59.804" v="37739" actId="207"/>
          <ac:spMkLst>
            <pc:docMk/>
            <pc:sldMk cId="167254601" sldId="2147470928"/>
            <ac:spMk id="12" creationId="{83E212AC-47E9-57F0-A32C-37D92E9281D8}"/>
          </ac:spMkLst>
        </pc:spChg>
        <pc:spChg chg="del">
          <ac:chgData name="Mathias Vercauteren" userId="fa5be325-c4b1-412f-aabb-20c14464bfb7" providerId="ADAL" clId="{25C97D6E-73B0-4140-96CD-2BA9D853D87A}" dt="2024-10-01T18:54:09.034" v="37740" actId="478"/>
          <ac:spMkLst>
            <pc:docMk/>
            <pc:sldMk cId="167254601" sldId="2147470928"/>
            <ac:spMk id="17" creationId="{E27B0E0A-F484-A83A-F9A3-897DE37D0DE1}"/>
          </ac:spMkLst>
        </pc:spChg>
        <pc:picChg chg="add mod">
          <ac:chgData name="Mathias Vercauteren" userId="fa5be325-c4b1-412f-aabb-20c14464bfb7" providerId="ADAL" clId="{25C97D6E-73B0-4140-96CD-2BA9D853D87A}" dt="2024-10-01T18:54:15.209" v="37745" actId="1076"/>
          <ac:picMkLst>
            <pc:docMk/>
            <pc:sldMk cId="167254601" sldId="2147470928"/>
            <ac:picMk id="13" creationId="{CA14FB2B-73AC-F3E0-B5FC-764A9E975A16}"/>
          </ac:picMkLst>
        </pc:picChg>
      </pc:sldChg>
      <pc:sldChg chg="modSp add mod modTransition">
        <pc:chgData name="Mathias Vercauteren" userId="fa5be325-c4b1-412f-aabb-20c14464bfb7" providerId="ADAL" clId="{25C97D6E-73B0-4140-96CD-2BA9D853D87A}" dt="2024-10-02T17:13:14.143" v="41813"/>
        <pc:sldMkLst>
          <pc:docMk/>
          <pc:sldMk cId="903655101" sldId="2147470929"/>
        </pc:sldMkLst>
        <pc:spChg chg="mod">
          <ac:chgData name="Mathias Vercauteren" userId="fa5be325-c4b1-412f-aabb-20c14464bfb7" providerId="ADAL" clId="{25C97D6E-73B0-4140-96CD-2BA9D853D87A}" dt="2024-10-01T18:55:43.081" v="37932" actId="20577"/>
          <ac:spMkLst>
            <pc:docMk/>
            <pc:sldMk cId="903655101" sldId="2147470929"/>
            <ac:spMk id="17" creationId="{E27B0E0A-F484-A83A-F9A3-897DE37D0DE1}"/>
          </ac:spMkLst>
        </pc:spChg>
        <pc:spChg chg="mod">
          <ac:chgData name="Mathias Vercauteren" userId="fa5be325-c4b1-412f-aabb-20c14464bfb7" providerId="ADAL" clId="{25C97D6E-73B0-4140-96CD-2BA9D853D87A}" dt="2024-10-01T18:53:57.119" v="37738" actId="207"/>
          <ac:spMkLst>
            <pc:docMk/>
            <pc:sldMk cId="903655101" sldId="2147470929"/>
            <ac:spMk id="18" creationId="{E4B352E5-7095-E9FB-281F-C89CFB72FDF0}"/>
          </ac:spMkLst>
        </pc:spChg>
      </pc:sldChg>
      <pc:sldChg chg="addSp delSp modSp add mod modTransition">
        <pc:chgData name="Mathias Vercauteren" userId="fa5be325-c4b1-412f-aabb-20c14464bfb7" providerId="ADAL" clId="{25C97D6E-73B0-4140-96CD-2BA9D853D87A}" dt="2024-10-02T17:13:14.143" v="41813"/>
        <pc:sldMkLst>
          <pc:docMk/>
          <pc:sldMk cId="379858226" sldId="2147470930"/>
        </pc:sldMkLst>
        <pc:spChg chg="add mod">
          <ac:chgData name="Mathias Vercauteren" userId="fa5be325-c4b1-412f-aabb-20c14464bfb7" providerId="ADAL" clId="{25C97D6E-73B0-4140-96CD-2BA9D853D87A}" dt="2024-10-01T19:00:23.373" v="37943" actId="207"/>
          <ac:spMkLst>
            <pc:docMk/>
            <pc:sldMk cId="379858226" sldId="2147470930"/>
            <ac:spMk id="13" creationId="{C9A4EC41-3815-0A62-8B03-64309A44D54C}"/>
          </ac:spMkLst>
        </pc:spChg>
        <pc:spChg chg="add mod">
          <ac:chgData name="Mathias Vercauteren" userId="fa5be325-c4b1-412f-aabb-20c14464bfb7" providerId="ADAL" clId="{25C97D6E-73B0-4140-96CD-2BA9D853D87A}" dt="2024-10-01T18:59:58.059" v="37940"/>
          <ac:spMkLst>
            <pc:docMk/>
            <pc:sldMk cId="379858226" sldId="2147470930"/>
            <ac:spMk id="14" creationId="{829848A6-6E6A-21B7-EBD3-5581C21AD81F}"/>
          </ac:spMkLst>
        </pc:spChg>
        <pc:spChg chg="del">
          <ac:chgData name="Mathias Vercauteren" userId="fa5be325-c4b1-412f-aabb-20c14464bfb7" providerId="ADAL" clId="{25C97D6E-73B0-4140-96CD-2BA9D853D87A}" dt="2024-10-01T18:59:37.696" v="37933" actId="478"/>
          <ac:spMkLst>
            <pc:docMk/>
            <pc:sldMk cId="379858226" sldId="2147470930"/>
            <ac:spMk id="17" creationId="{E27B0E0A-F484-A83A-F9A3-897DE37D0DE1}"/>
          </ac:spMkLst>
        </pc:spChg>
        <pc:spChg chg="mod">
          <ac:chgData name="Mathias Vercauteren" userId="fa5be325-c4b1-412f-aabb-20c14464bfb7" providerId="ADAL" clId="{25C97D6E-73B0-4140-96CD-2BA9D853D87A}" dt="2024-10-01T18:53:54.696" v="37737" actId="207"/>
          <ac:spMkLst>
            <pc:docMk/>
            <pc:sldMk cId="379858226" sldId="2147470930"/>
            <ac:spMk id="19" creationId="{2F91A056-A17A-2799-101A-9A3A706300CC}"/>
          </ac:spMkLst>
        </pc:spChg>
      </pc:sldChg>
      <pc:sldChg chg="modSp add mod modTransition">
        <pc:chgData name="Mathias Vercauteren" userId="fa5be325-c4b1-412f-aabb-20c14464bfb7" providerId="ADAL" clId="{25C97D6E-73B0-4140-96CD-2BA9D853D87A}" dt="2024-10-02T17:13:14.143" v="41813"/>
        <pc:sldMkLst>
          <pc:docMk/>
          <pc:sldMk cId="1822219886" sldId="2147470931"/>
        </pc:sldMkLst>
        <pc:spChg chg="mod">
          <ac:chgData name="Mathias Vercauteren" userId="fa5be325-c4b1-412f-aabb-20c14464bfb7" providerId="ADAL" clId="{25C97D6E-73B0-4140-96CD-2BA9D853D87A}" dt="2024-10-01T19:01:22.756" v="37975" actId="20577"/>
          <ac:spMkLst>
            <pc:docMk/>
            <pc:sldMk cId="1822219886" sldId="2147470931"/>
            <ac:spMk id="13" creationId="{C9A4EC41-3815-0A62-8B03-64309A44D54C}"/>
          </ac:spMkLst>
        </pc:spChg>
        <pc:spChg chg="mod">
          <ac:chgData name="Mathias Vercauteren" userId="fa5be325-c4b1-412f-aabb-20c14464bfb7" providerId="ADAL" clId="{25C97D6E-73B0-4140-96CD-2BA9D853D87A}" dt="2024-10-01T19:01:07.288" v="37970" actId="20577"/>
          <ac:spMkLst>
            <pc:docMk/>
            <pc:sldMk cId="1822219886" sldId="2147470931"/>
            <ac:spMk id="14" creationId="{829848A6-6E6A-21B7-EBD3-5581C21AD81F}"/>
          </ac:spMkLst>
        </pc:spChg>
      </pc:sldChg>
      <pc:sldChg chg="modSp add mod modTransition">
        <pc:chgData name="Mathias Vercauteren" userId="fa5be325-c4b1-412f-aabb-20c14464bfb7" providerId="ADAL" clId="{25C97D6E-73B0-4140-96CD-2BA9D853D87A}" dt="2024-10-02T17:13:14.143" v="41813"/>
        <pc:sldMkLst>
          <pc:docMk/>
          <pc:sldMk cId="3582577294" sldId="2147470932"/>
        </pc:sldMkLst>
        <pc:spChg chg="mod">
          <ac:chgData name="Mathias Vercauteren" userId="fa5be325-c4b1-412f-aabb-20c14464bfb7" providerId="ADAL" clId="{25C97D6E-73B0-4140-96CD-2BA9D853D87A}" dt="2024-10-01T19:01:40.764" v="37981" actId="20577"/>
          <ac:spMkLst>
            <pc:docMk/>
            <pc:sldMk cId="3582577294" sldId="2147470932"/>
            <ac:spMk id="13" creationId="{C9A4EC41-3815-0A62-8B03-64309A44D54C}"/>
          </ac:spMkLst>
        </pc:spChg>
        <pc:spChg chg="mod">
          <ac:chgData name="Mathias Vercauteren" userId="fa5be325-c4b1-412f-aabb-20c14464bfb7" providerId="ADAL" clId="{25C97D6E-73B0-4140-96CD-2BA9D853D87A}" dt="2024-10-01T19:01:49.381" v="37982"/>
          <ac:spMkLst>
            <pc:docMk/>
            <pc:sldMk cId="3582577294" sldId="2147470932"/>
            <ac:spMk id="14" creationId="{829848A6-6E6A-21B7-EBD3-5581C21AD81F}"/>
          </ac:spMkLst>
        </pc:spChg>
      </pc:sldChg>
      <pc:sldChg chg="addSp delSp modSp add mod modTransition modAnim">
        <pc:chgData name="Mathias Vercauteren" userId="fa5be325-c4b1-412f-aabb-20c14464bfb7" providerId="ADAL" clId="{25C97D6E-73B0-4140-96CD-2BA9D853D87A}" dt="2024-10-02T17:13:14.143" v="41813"/>
        <pc:sldMkLst>
          <pc:docMk/>
          <pc:sldMk cId="370384280" sldId="2147470933"/>
        </pc:sldMkLst>
        <pc:spChg chg="mod">
          <ac:chgData name="Mathias Vercauteren" userId="fa5be325-c4b1-412f-aabb-20c14464bfb7" providerId="ADAL" clId="{25C97D6E-73B0-4140-96CD-2BA9D853D87A}" dt="2024-10-01T19:15:28.830" v="38171" actId="2711"/>
          <ac:spMkLst>
            <pc:docMk/>
            <pc:sldMk cId="370384280" sldId="2147470933"/>
            <ac:spMk id="2" creationId="{C8A5EBF4-6C0B-E82E-DCF7-55720A2C10FD}"/>
          </ac:spMkLst>
        </pc:spChg>
        <pc:spChg chg="mod">
          <ac:chgData name="Mathias Vercauteren" userId="fa5be325-c4b1-412f-aabb-20c14464bfb7" providerId="ADAL" clId="{25C97D6E-73B0-4140-96CD-2BA9D853D87A}" dt="2024-10-01T19:15:28.830" v="38171" actId="2711"/>
          <ac:spMkLst>
            <pc:docMk/>
            <pc:sldMk cId="370384280" sldId="2147470933"/>
            <ac:spMk id="3" creationId="{2C780633-A572-3BD2-CECD-F71BC5FF8723}"/>
          </ac:spMkLst>
        </pc:spChg>
        <pc:spChg chg="mod">
          <ac:chgData name="Mathias Vercauteren" userId="fa5be325-c4b1-412f-aabb-20c14464bfb7" providerId="ADAL" clId="{25C97D6E-73B0-4140-96CD-2BA9D853D87A}" dt="2024-10-01T19:15:28.830" v="38171" actId="2711"/>
          <ac:spMkLst>
            <pc:docMk/>
            <pc:sldMk cId="370384280" sldId="2147470933"/>
            <ac:spMk id="4" creationId="{75C206A2-9B4F-FF2B-88F0-6656F6A24395}"/>
          </ac:spMkLst>
        </pc:spChg>
        <pc:spChg chg="mod">
          <ac:chgData name="Mathias Vercauteren" userId="fa5be325-c4b1-412f-aabb-20c14464bfb7" providerId="ADAL" clId="{25C97D6E-73B0-4140-96CD-2BA9D853D87A}" dt="2024-10-01T19:15:28.830" v="38171" actId="2711"/>
          <ac:spMkLst>
            <pc:docMk/>
            <pc:sldMk cId="370384280" sldId="2147470933"/>
            <ac:spMk id="5" creationId="{5C7A90D9-53BF-813B-A37A-A5D78879EFA8}"/>
          </ac:spMkLst>
        </pc:spChg>
        <pc:spChg chg="mod">
          <ac:chgData name="Mathias Vercauteren" userId="fa5be325-c4b1-412f-aabb-20c14464bfb7" providerId="ADAL" clId="{25C97D6E-73B0-4140-96CD-2BA9D853D87A}" dt="2024-10-01T19:15:28.830" v="38171" actId="2711"/>
          <ac:spMkLst>
            <pc:docMk/>
            <pc:sldMk cId="370384280" sldId="2147470933"/>
            <ac:spMk id="11" creationId="{AB62074C-1E74-9D61-2D01-3F0C7BBFE769}"/>
          </ac:spMkLst>
        </pc:spChg>
        <pc:spChg chg="mod">
          <ac:chgData name="Mathias Vercauteren" userId="fa5be325-c4b1-412f-aabb-20c14464bfb7" providerId="ADAL" clId="{25C97D6E-73B0-4140-96CD-2BA9D853D87A}" dt="2024-10-01T19:15:28.830" v="38171" actId="2711"/>
          <ac:spMkLst>
            <pc:docMk/>
            <pc:sldMk cId="370384280" sldId="2147470933"/>
            <ac:spMk id="12" creationId="{83E212AC-47E9-57F0-A32C-37D92E9281D8}"/>
          </ac:spMkLst>
        </pc:spChg>
        <pc:spChg chg="mod">
          <ac:chgData name="Mathias Vercauteren" userId="fa5be325-c4b1-412f-aabb-20c14464bfb7" providerId="ADAL" clId="{25C97D6E-73B0-4140-96CD-2BA9D853D87A}" dt="2024-10-01T19:16:00.773" v="38176" actId="20577"/>
          <ac:spMkLst>
            <pc:docMk/>
            <pc:sldMk cId="370384280" sldId="2147470933"/>
            <ac:spMk id="13" creationId="{A51E3C5A-F71F-C55B-00A7-4DB7DAFE3E75}"/>
          </ac:spMkLst>
        </pc:spChg>
        <pc:spChg chg="mod">
          <ac:chgData name="Mathias Vercauteren" userId="fa5be325-c4b1-412f-aabb-20c14464bfb7" providerId="ADAL" clId="{25C97D6E-73B0-4140-96CD-2BA9D853D87A}" dt="2024-10-01T19:19:20.824" v="38222" actId="20577"/>
          <ac:spMkLst>
            <pc:docMk/>
            <pc:sldMk cId="370384280" sldId="2147470933"/>
            <ac:spMk id="14" creationId="{787628DD-FA2F-0D31-ED5F-9A3BFE3F7F5E}"/>
          </ac:spMkLst>
        </pc:spChg>
        <pc:spChg chg="add mod">
          <ac:chgData name="Mathias Vercauteren" userId="fa5be325-c4b1-412f-aabb-20c14464bfb7" providerId="ADAL" clId="{25C97D6E-73B0-4140-96CD-2BA9D853D87A}" dt="2024-10-01T19:36:59.250" v="38376" actId="207"/>
          <ac:spMkLst>
            <pc:docMk/>
            <pc:sldMk cId="370384280" sldId="2147470933"/>
            <ac:spMk id="16" creationId="{A3CD1B2E-1FE9-B7AE-FA8E-A73C20A884F1}"/>
          </ac:spMkLst>
        </pc:spChg>
        <pc:spChg chg="add mod">
          <ac:chgData name="Mathias Vercauteren" userId="fa5be325-c4b1-412f-aabb-20c14464bfb7" providerId="ADAL" clId="{25C97D6E-73B0-4140-96CD-2BA9D853D87A}" dt="2024-10-01T19:36:59.250" v="38376" actId="207"/>
          <ac:spMkLst>
            <pc:docMk/>
            <pc:sldMk cId="370384280" sldId="2147470933"/>
            <ac:spMk id="17" creationId="{618BA886-0CBE-01E7-692B-E1F9283FA7D1}"/>
          </ac:spMkLst>
        </pc:spChg>
        <pc:spChg chg="mod">
          <ac:chgData name="Mathias Vercauteren" userId="fa5be325-c4b1-412f-aabb-20c14464bfb7" providerId="ADAL" clId="{25C97D6E-73B0-4140-96CD-2BA9D853D87A}" dt="2024-10-01T19:15:28.830" v="38171" actId="2711"/>
          <ac:spMkLst>
            <pc:docMk/>
            <pc:sldMk cId="370384280" sldId="2147470933"/>
            <ac:spMk id="18" creationId="{E4B352E5-7095-E9FB-281F-C89CFB72FDF0}"/>
          </ac:spMkLst>
        </pc:spChg>
        <pc:spChg chg="mod">
          <ac:chgData name="Mathias Vercauteren" userId="fa5be325-c4b1-412f-aabb-20c14464bfb7" providerId="ADAL" clId="{25C97D6E-73B0-4140-96CD-2BA9D853D87A}" dt="2024-10-01T19:15:28.830" v="38171" actId="2711"/>
          <ac:spMkLst>
            <pc:docMk/>
            <pc:sldMk cId="370384280" sldId="2147470933"/>
            <ac:spMk id="19" creationId="{2F91A056-A17A-2799-101A-9A3A706300CC}"/>
          </ac:spMkLst>
        </pc:spChg>
        <pc:spChg chg="add mod">
          <ac:chgData name="Mathias Vercauteren" userId="fa5be325-c4b1-412f-aabb-20c14464bfb7" providerId="ADAL" clId="{25C97D6E-73B0-4140-96CD-2BA9D853D87A}" dt="2024-10-01T19:36:59.250" v="38376" actId="207"/>
          <ac:spMkLst>
            <pc:docMk/>
            <pc:sldMk cId="370384280" sldId="2147470933"/>
            <ac:spMk id="20" creationId="{3A4BBC81-CCA8-6B7F-42C9-A463B3C09C5E}"/>
          </ac:spMkLst>
        </pc:spChg>
        <pc:spChg chg="add mod">
          <ac:chgData name="Mathias Vercauteren" userId="fa5be325-c4b1-412f-aabb-20c14464bfb7" providerId="ADAL" clId="{25C97D6E-73B0-4140-96CD-2BA9D853D87A}" dt="2024-10-01T19:36:59.250" v="38376" actId="207"/>
          <ac:spMkLst>
            <pc:docMk/>
            <pc:sldMk cId="370384280" sldId="2147470933"/>
            <ac:spMk id="21" creationId="{1F383533-3770-762E-A8AB-E0D8D286A8AC}"/>
          </ac:spMkLst>
        </pc:spChg>
        <pc:spChg chg="add mod">
          <ac:chgData name="Mathias Vercauteren" userId="fa5be325-c4b1-412f-aabb-20c14464bfb7" providerId="ADAL" clId="{25C97D6E-73B0-4140-96CD-2BA9D853D87A}" dt="2024-10-01T19:36:59.250" v="38376" actId="207"/>
          <ac:spMkLst>
            <pc:docMk/>
            <pc:sldMk cId="370384280" sldId="2147470933"/>
            <ac:spMk id="22" creationId="{70DAABAC-C265-3619-F486-0289F7826CE7}"/>
          </ac:spMkLst>
        </pc:spChg>
        <pc:grpChg chg="mod">
          <ac:chgData name="Mathias Vercauteren" userId="fa5be325-c4b1-412f-aabb-20c14464bfb7" providerId="ADAL" clId="{25C97D6E-73B0-4140-96CD-2BA9D853D87A}" dt="2024-10-01T19:15:28.830" v="38171" actId="2711"/>
          <ac:grpSpMkLst>
            <pc:docMk/>
            <pc:sldMk cId="370384280" sldId="2147470933"/>
            <ac:grpSpMk id="6" creationId="{BFCCA5E3-DE5A-6AB0-5DF8-077F3B31D1C3}"/>
          </ac:grpSpMkLst>
        </pc:grpChg>
        <pc:picChg chg="del">
          <ac:chgData name="Mathias Vercauteren" userId="fa5be325-c4b1-412f-aabb-20c14464bfb7" providerId="ADAL" clId="{25C97D6E-73B0-4140-96CD-2BA9D853D87A}" dt="2024-10-01T19:13:39.395" v="38156" actId="478"/>
          <ac:picMkLst>
            <pc:docMk/>
            <pc:sldMk cId="370384280" sldId="2147470933"/>
            <ac:picMk id="15" creationId="{13807599-0F0B-3E54-0AFD-8EB9673FFD9C}"/>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1169045083" sldId="2147470934"/>
        </pc:sldMkLst>
        <pc:spChg chg="mod">
          <ac:chgData name="Mathias Vercauteren" userId="fa5be325-c4b1-412f-aabb-20c14464bfb7" providerId="ADAL" clId="{25C97D6E-73B0-4140-96CD-2BA9D853D87A}" dt="2024-10-01T19:20:37.575" v="38259" actId="2711"/>
          <ac:spMkLst>
            <pc:docMk/>
            <pc:sldMk cId="1169045083" sldId="2147470934"/>
            <ac:spMk id="2" creationId="{C8A5EBF4-6C0B-E82E-DCF7-55720A2C10FD}"/>
          </ac:spMkLst>
        </pc:spChg>
        <pc:spChg chg="mod">
          <ac:chgData name="Mathias Vercauteren" userId="fa5be325-c4b1-412f-aabb-20c14464bfb7" providerId="ADAL" clId="{25C97D6E-73B0-4140-96CD-2BA9D853D87A}" dt="2024-10-01T19:20:37.575" v="38259" actId="2711"/>
          <ac:spMkLst>
            <pc:docMk/>
            <pc:sldMk cId="1169045083" sldId="2147470934"/>
            <ac:spMk id="3" creationId="{2C780633-A572-3BD2-CECD-F71BC5FF8723}"/>
          </ac:spMkLst>
        </pc:spChg>
        <pc:spChg chg="mod">
          <ac:chgData name="Mathias Vercauteren" userId="fa5be325-c4b1-412f-aabb-20c14464bfb7" providerId="ADAL" clId="{25C97D6E-73B0-4140-96CD-2BA9D853D87A}" dt="2024-10-01T19:20:37.575" v="38259" actId="2711"/>
          <ac:spMkLst>
            <pc:docMk/>
            <pc:sldMk cId="1169045083" sldId="2147470934"/>
            <ac:spMk id="4" creationId="{75C206A2-9B4F-FF2B-88F0-6656F6A24395}"/>
          </ac:spMkLst>
        </pc:spChg>
        <pc:spChg chg="mod">
          <ac:chgData name="Mathias Vercauteren" userId="fa5be325-c4b1-412f-aabb-20c14464bfb7" providerId="ADAL" clId="{25C97D6E-73B0-4140-96CD-2BA9D853D87A}" dt="2024-10-01T19:20:37.575" v="38259" actId="2711"/>
          <ac:spMkLst>
            <pc:docMk/>
            <pc:sldMk cId="1169045083" sldId="2147470934"/>
            <ac:spMk id="5" creationId="{5C7A90D9-53BF-813B-A37A-A5D78879EFA8}"/>
          </ac:spMkLst>
        </pc:spChg>
        <pc:spChg chg="mod">
          <ac:chgData name="Mathias Vercauteren" userId="fa5be325-c4b1-412f-aabb-20c14464bfb7" providerId="ADAL" clId="{25C97D6E-73B0-4140-96CD-2BA9D853D87A}" dt="2024-10-01T19:20:37.575" v="38259" actId="2711"/>
          <ac:spMkLst>
            <pc:docMk/>
            <pc:sldMk cId="1169045083" sldId="2147470934"/>
            <ac:spMk id="11" creationId="{AB62074C-1E74-9D61-2D01-3F0C7BBFE769}"/>
          </ac:spMkLst>
        </pc:spChg>
        <pc:spChg chg="mod">
          <ac:chgData name="Mathias Vercauteren" userId="fa5be325-c4b1-412f-aabb-20c14464bfb7" providerId="ADAL" clId="{25C97D6E-73B0-4140-96CD-2BA9D853D87A}" dt="2024-10-01T19:20:37.575" v="38259" actId="2711"/>
          <ac:spMkLst>
            <pc:docMk/>
            <pc:sldMk cId="1169045083" sldId="2147470934"/>
            <ac:spMk id="12" creationId="{83E212AC-47E9-57F0-A32C-37D92E9281D8}"/>
          </ac:spMkLst>
        </pc:spChg>
        <pc:spChg chg="mod">
          <ac:chgData name="Mathias Vercauteren" userId="fa5be325-c4b1-412f-aabb-20c14464bfb7" providerId="ADAL" clId="{25C97D6E-73B0-4140-96CD-2BA9D853D87A}" dt="2024-10-01T19:20:37.575" v="38259" actId="2711"/>
          <ac:spMkLst>
            <pc:docMk/>
            <pc:sldMk cId="1169045083" sldId="2147470934"/>
            <ac:spMk id="13" creationId="{A51E3C5A-F71F-C55B-00A7-4DB7DAFE3E75}"/>
          </ac:spMkLst>
        </pc:spChg>
        <pc:spChg chg="mod">
          <ac:chgData name="Mathias Vercauteren" userId="fa5be325-c4b1-412f-aabb-20c14464bfb7" providerId="ADAL" clId="{25C97D6E-73B0-4140-96CD-2BA9D853D87A}" dt="2024-10-01T19:20:37.575" v="38259" actId="2711"/>
          <ac:spMkLst>
            <pc:docMk/>
            <pc:sldMk cId="1169045083" sldId="2147470934"/>
            <ac:spMk id="14" creationId="{787628DD-FA2F-0D31-ED5F-9A3BFE3F7F5E}"/>
          </ac:spMkLst>
        </pc:spChg>
        <pc:spChg chg="del">
          <ac:chgData name="Mathias Vercauteren" userId="fa5be325-c4b1-412f-aabb-20c14464bfb7" providerId="ADAL" clId="{25C97D6E-73B0-4140-96CD-2BA9D853D87A}" dt="2024-10-01T19:16:39.741" v="38201" actId="478"/>
          <ac:spMkLst>
            <pc:docMk/>
            <pc:sldMk cId="1169045083" sldId="2147470934"/>
            <ac:spMk id="16" creationId="{A3CD1B2E-1FE9-B7AE-FA8E-A73C20A884F1}"/>
          </ac:spMkLst>
        </pc:spChg>
        <pc:spChg chg="del">
          <ac:chgData name="Mathias Vercauteren" userId="fa5be325-c4b1-412f-aabb-20c14464bfb7" providerId="ADAL" clId="{25C97D6E-73B0-4140-96CD-2BA9D853D87A}" dt="2024-10-01T19:16:39.741" v="38201" actId="478"/>
          <ac:spMkLst>
            <pc:docMk/>
            <pc:sldMk cId="1169045083" sldId="2147470934"/>
            <ac:spMk id="17" creationId="{618BA886-0CBE-01E7-692B-E1F9283FA7D1}"/>
          </ac:spMkLst>
        </pc:spChg>
        <pc:spChg chg="mod">
          <ac:chgData name="Mathias Vercauteren" userId="fa5be325-c4b1-412f-aabb-20c14464bfb7" providerId="ADAL" clId="{25C97D6E-73B0-4140-96CD-2BA9D853D87A}" dt="2024-10-01T19:20:37.575" v="38259" actId="2711"/>
          <ac:spMkLst>
            <pc:docMk/>
            <pc:sldMk cId="1169045083" sldId="2147470934"/>
            <ac:spMk id="18" creationId="{E4B352E5-7095-E9FB-281F-C89CFB72FDF0}"/>
          </ac:spMkLst>
        </pc:spChg>
        <pc:spChg chg="mod">
          <ac:chgData name="Mathias Vercauteren" userId="fa5be325-c4b1-412f-aabb-20c14464bfb7" providerId="ADAL" clId="{25C97D6E-73B0-4140-96CD-2BA9D853D87A}" dt="2024-10-01T19:20:37.575" v="38259" actId="2711"/>
          <ac:spMkLst>
            <pc:docMk/>
            <pc:sldMk cId="1169045083" sldId="2147470934"/>
            <ac:spMk id="19" creationId="{2F91A056-A17A-2799-101A-9A3A706300CC}"/>
          </ac:spMkLst>
        </pc:spChg>
        <pc:spChg chg="del">
          <ac:chgData name="Mathias Vercauteren" userId="fa5be325-c4b1-412f-aabb-20c14464bfb7" providerId="ADAL" clId="{25C97D6E-73B0-4140-96CD-2BA9D853D87A}" dt="2024-10-01T19:16:39.741" v="38201" actId="478"/>
          <ac:spMkLst>
            <pc:docMk/>
            <pc:sldMk cId="1169045083" sldId="2147470934"/>
            <ac:spMk id="20" creationId="{3A4BBC81-CCA8-6B7F-42C9-A463B3C09C5E}"/>
          </ac:spMkLst>
        </pc:spChg>
        <pc:spChg chg="del">
          <ac:chgData name="Mathias Vercauteren" userId="fa5be325-c4b1-412f-aabb-20c14464bfb7" providerId="ADAL" clId="{25C97D6E-73B0-4140-96CD-2BA9D853D87A}" dt="2024-10-01T19:16:39.741" v="38201" actId="478"/>
          <ac:spMkLst>
            <pc:docMk/>
            <pc:sldMk cId="1169045083" sldId="2147470934"/>
            <ac:spMk id="21" creationId="{1F383533-3770-762E-A8AB-E0D8D286A8AC}"/>
          </ac:spMkLst>
        </pc:spChg>
        <pc:spChg chg="del">
          <ac:chgData name="Mathias Vercauteren" userId="fa5be325-c4b1-412f-aabb-20c14464bfb7" providerId="ADAL" clId="{25C97D6E-73B0-4140-96CD-2BA9D853D87A}" dt="2024-10-01T19:16:39.741" v="38201" actId="478"/>
          <ac:spMkLst>
            <pc:docMk/>
            <pc:sldMk cId="1169045083" sldId="2147470934"/>
            <ac:spMk id="22" creationId="{70DAABAC-C265-3619-F486-0289F7826CE7}"/>
          </ac:spMkLst>
        </pc:spChg>
        <pc:spChg chg="add mod">
          <ac:chgData name="Mathias Vercauteren" userId="fa5be325-c4b1-412f-aabb-20c14464bfb7" providerId="ADAL" clId="{25C97D6E-73B0-4140-96CD-2BA9D853D87A}" dt="2024-10-01T19:37:03.782" v="38377" actId="207"/>
          <ac:spMkLst>
            <pc:docMk/>
            <pc:sldMk cId="1169045083" sldId="2147470934"/>
            <ac:spMk id="23" creationId="{376D2042-6D7D-7843-6912-CCF502312564}"/>
          </ac:spMkLst>
        </pc:spChg>
        <pc:spChg chg="add mod">
          <ac:chgData name="Mathias Vercauteren" userId="fa5be325-c4b1-412f-aabb-20c14464bfb7" providerId="ADAL" clId="{25C97D6E-73B0-4140-96CD-2BA9D853D87A}" dt="2024-10-01T19:37:03.782" v="38377" actId="207"/>
          <ac:spMkLst>
            <pc:docMk/>
            <pc:sldMk cId="1169045083" sldId="2147470934"/>
            <ac:spMk id="24" creationId="{BAB2E337-F16C-E1C0-A7E3-F0B141FB181D}"/>
          </ac:spMkLst>
        </pc:spChg>
        <pc:spChg chg="add mod">
          <ac:chgData name="Mathias Vercauteren" userId="fa5be325-c4b1-412f-aabb-20c14464bfb7" providerId="ADAL" clId="{25C97D6E-73B0-4140-96CD-2BA9D853D87A}" dt="2024-10-01T19:37:03.782" v="38377" actId="207"/>
          <ac:spMkLst>
            <pc:docMk/>
            <pc:sldMk cId="1169045083" sldId="2147470934"/>
            <ac:spMk id="25" creationId="{48B49E6B-DA8A-03E9-5F57-BE0673AE27E7}"/>
          </ac:spMkLst>
        </pc:spChg>
        <pc:spChg chg="add mod">
          <ac:chgData name="Mathias Vercauteren" userId="fa5be325-c4b1-412f-aabb-20c14464bfb7" providerId="ADAL" clId="{25C97D6E-73B0-4140-96CD-2BA9D853D87A}" dt="2024-10-01T19:37:03.782" v="38377" actId="207"/>
          <ac:spMkLst>
            <pc:docMk/>
            <pc:sldMk cId="1169045083" sldId="2147470934"/>
            <ac:spMk id="26" creationId="{0FFD5ECA-9B5C-DED3-674D-195314C10042}"/>
          </ac:spMkLst>
        </pc:spChg>
        <pc:spChg chg="add mod">
          <ac:chgData name="Mathias Vercauteren" userId="fa5be325-c4b1-412f-aabb-20c14464bfb7" providerId="ADAL" clId="{25C97D6E-73B0-4140-96CD-2BA9D853D87A}" dt="2024-10-01T19:37:03.782" v="38377" actId="207"/>
          <ac:spMkLst>
            <pc:docMk/>
            <pc:sldMk cId="1169045083" sldId="2147470934"/>
            <ac:spMk id="27" creationId="{8B189D83-FBE0-BE0A-E412-AC754AD99335}"/>
          </ac:spMkLst>
        </pc:spChg>
        <pc:spChg chg="add mod">
          <ac:chgData name="Mathias Vercauteren" userId="fa5be325-c4b1-412f-aabb-20c14464bfb7" providerId="ADAL" clId="{25C97D6E-73B0-4140-96CD-2BA9D853D87A}" dt="2024-10-01T19:37:03.782" v="38377" actId="207"/>
          <ac:spMkLst>
            <pc:docMk/>
            <pc:sldMk cId="1169045083" sldId="2147470934"/>
            <ac:spMk id="28" creationId="{A5F856EF-3A22-5539-3851-6563599421E6}"/>
          </ac:spMkLst>
        </pc:spChg>
        <pc:spChg chg="add mod">
          <ac:chgData name="Mathias Vercauteren" userId="fa5be325-c4b1-412f-aabb-20c14464bfb7" providerId="ADAL" clId="{25C97D6E-73B0-4140-96CD-2BA9D853D87A}" dt="2024-10-01T19:37:03.782" v="38377" actId="207"/>
          <ac:spMkLst>
            <pc:docMk/>
            <pc:sldMk cId="1169045083" sldId="2147470934"/>
            <ac:spMk id="29" creationId="{447F8865-157D-2035-B99A-ADFD5625708C}"/>
          </ac:spMkLst>
        </pc:spChg>
        <pc:spChg chg="add mod">
          <ac:chgData name="Mathias Vercauteren" userId="fa5be325-c4b1-412f-aabb-20c14464bfb7" providerId="ADAL" clId="{25C97D6E-73B0-4140-96CD-2BA9D853D87A}" dt="2024-10-01T19:37:03.782" v="38377" actId="207"/>
          <ac:spMkLst>
            <pc:docMk/>
            <pc:sldMk cId="1169045083" sldId="2147470934"/>
            <ac:spMk id="30" creationId="{EC567559-D8EC-6DE9-C687-AA7815E07499}"/>
          </ac:spMkLst>
        </pc:spChg>
        <pc:spChg chg="add mod">
          <ac:chgData name="Mathias Vercauteren" userId="fa5be325-c4b1-412f-aabb-20c14464bfb7" providerId="ADAL" clId="{25C97D6E-73B0-4140-96CD-2BA9D853D87A}" dt="2024-10-01T19:37:03.782" v="38377" actId="207"/>
          <ac:spMkLst>
            <pc:docMk/>
            <pc:sldMk cId="1169045083" sldId="2147470934"/>
            <ac:spMk id="31" creationId="{B1BC6C01-462A-D1F0-925B-26D3B04195DD}"/>
          </ac:spMkLst>
        </pc:spChg>
        <pc:spChg chg="add mod">
          <ac:chgData name="Mathias Vercauteren" userId="fa5be325-c4b1-412f-aabb-20c14464bfb7" providerId="ADAL" clId="{25C97D6E-73B0-4140-96CD-2BA9D853D87A}" dt="2024-10-01T19:37:03.782" v="38377" actId="207"/>
          <ac:spMkLst>
            <pc:docMk/>
            <pc:sldMk cId="1169045083" sldId="2147470934"/>
            <ac:spMk id="32" creationId="{C8155A79-64CE-63D9-AE99-2C731DE9AC9C}"/>
          </ac:spMkLst>
        </pc:spChg>
        <pc:spChg chg="add mod">
          <ac:chgData name="Mathias Vercauteren" userId="fa5be325-c4b1-412f-aabb-20c14464bfb7" providerId="ADAL" clId="{25C97D6E-73B0-4140-96CD-2BA9D853D87A}" dt="2024-10-01T19:37:03.782" v="38377" actId="207"/>
          <ac:spMkLst>
            <pc:docMk/>
            <pc:sldMk cId="1169045083" sldId="2147470934"/>
            <ac:spMk id="33" creationId="{760C93E0-BEED-F261-CA5F-3DFB87F83573}"/>
          </ac:spMkLst>
        </pc:spChg>
        <pc:spChg chg="add mod">
          <ac:chgData name="Mathias Vercauteren" userId="fa5be325-c4b1-412f-aabb-20c14464bfb7" providerId="ADAL" clId="{25C97D6E-73B0-4140-96CD-2BA9D853D87A}" dt="2024-10-01T19:37:03.782" v="38377" actId="207"/>
          <ac:spMkLst>
            <pc:docMk/>
            <pc:sldMk cId="1169045083" sldId="2147470934"/>
            <ac:spMk id="34" creationId="{05077A37-50DA-2BC8-A2B5-4A4A62E21D45}"/>
          </ac:spMkLst>
        </pc:spChg>
        <pc:grpChg chg="mod">
          <ac:chgData name="Mathias Vercauteren" userId="fa5be325-c4b1-412f-aabb-20c14464bfb7" providerId="ADAL" clId="{25C97D6E-73B0-4140-96CD-2BA9D853D87A}" dt="2024-10-01T19:20:37.575" v="38259" actId="2711"/>
          <ac:grpSpMkLst>
            <pc:docMk/>
            <pc:sldMk cId="1169045083" sldId="2147470934"/>
            <ac:grpSpMk id="6" creationId="{BFCCA5E3-DE5A-6AB0-5DF8-077F3B31D1C3}"/>
          </ac:grpSpMkLst>
        </pc:grpChg>
        <pc:picChg chg="add mod">
          <ac:chgData name="Mathias Vercauteren" userId="fa5be325-c4b1-412f-aabb-20c14464bfb7" providerId="ADAL" clId="{25C97D6E-73B0-4140-96CD-2BA9D853D87A}" dt="2024-10-01T19:20:37.575" v="38259" actId="2711"/>
          <ac:picMkLst>
            <pc:docMk/>
            <pc:sldMk cId="1169045083" sldId="2147470934"/>
            <ac:picMk id="15" creationId="{A2672390-D1DD-3EA1-C509-D2931514D4BA}"/>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495723238" sldId="2147470935"/>
        </pc:sldMkLst>
        <pc:spChg chg="mod">
          <ac:chgData name="Mathias Vercauteren" userId="fa5be325-c4b1-412f-aabb-20c14464bfb7" providerId="ADAL" clId="{25C97D6E-73B0-4140-96CD-2BA9D853D87A}" dt="2024-10-01T19:20:26.574" v="38257" actId="2711"/>
          <ac:spMkLst>
            <pc:docMk/>
            <pc:sldMk cId="495723238" sldId="2147470935"/>
            <ac:spMk id="2" creationId="{C8A5EBF4-6C0B-E82E-DCF7-55720A2C10FD}"/>
          </ac:spMkLst>
        </pc:spChg>
        <pc:spChg chg="mod">
          <ac:chgData name="Mathias Vercauteren" userId="fa5be325-c4b1-412f-aabb-20c14464bfb7" providerId="ADAL" clId="{25C97D6E-73B0-4140-96CD-2BA9D853D87A}" dt="2024-10-01T19:20:26.574" v="38257" actId="2711"/>
          <ac:spMkLst>
            <pc:docMk/>
            <pc:sldMk cId="495723238" sldId="2147470935"/>
            <ac:spMk id="3" creationId="{2C780633-A572-3BD2-CECD-F71BC5FF8723}"/>
          </ac:spMkLst>
        </pc:spChg>
        <pc:spChg chg="mod">
          <ac:chgData name="Mathias Vercauteren" userId="fa5be325-c4b1-412f-aabb-20c14464bfb7" providerId="ADAL" clId="{25C97D6E-73B0-4140-96CD-2BA9D853D87A}" dt="2024-10-01T19:20:26.574" v="38257" actId="2711"/>
          <ac:spMkLst>
            <pc:docMk/>
            <pc:sldMk cId="495723238" sldId="2147470935"/>
            <ac:spMk id="4" creationId="{75C206A2-9B4F-FF2B-88F0-6656F6A24395}"/>
          </ac:spMkLst>
        </pc:spChg>
        <pc:spChg chg="mod">
          <ac:chgData name="Mathias Vercauteren" userId="fa5be325-c4b1-412f-aabb-20c14464bfb7" providerId="ADAL" clId="{25C97D6E-73B0-4140-96CD-2BA9D853D87A}" dt="2024-10-01T19:20:26.574" v="38257" actId="2711"/>
          <ac:spMkLst>
            <pc:docMk/>
            <pc:sldMk cId="495723238" sldId="2147470935"/>
            <ac:spMk id="5" creationId="{5C7A90D9-53BF-813B-A37A-A5D78879EFA8}"/>
          </ac:spMkLst>
        </pc:spChg>
        <pc:spChg chg="mod">
          <ac:chgData name="Mathias Vercauteren" userId="fa5be325-c4b1-412f-aabb-20c14464bfb7" providerId="ADAL" clId="{25C97D6E-73B0-4140-96CD-2BA9D853D87A}" dt="2024-10-01T19:20:26.574" v="38257" actId="2711"/>
          <ac:spMkLst>
            <pc:docMk/>
            <pc:sldMk cId="495723238" sldId="2147470935"/>
            <ac:spMk id="11" creationId="{AB62074C-1E74-9D61-2D01-3F0C7BBFE769}"/>
          </ac:spMkLst>
        </pc:spChg>
        <pc:spChg chg="mod">
          <ac:chgData name="Mathias Vercauteren" userId="fa5be325-c4b1-412f-aabb-20c14464bfb7" providerId="ADAL" clId="{25C97D6E-73B0-4140-96CD-2BA9D853D87A}" dt="2024-10-01T19:20:26.574" v="38257" actId="2711"/>
          <ac:spMkLst>
            <pc:docMk/>
            <pc:sldMk cId="495723238" sldId="2147470935"/>
            <ac:spMk id="12" creationId="{83E212AC-47E9-57F0-A32C-37D92E9281D8}"/>
          </ac:spMkLst>
        </pc:spChg>
        <pc:spChg chg="mod">
          <ac:chgData name="Mathias Vercauteren" userId="fa5be325-c4b1-412f-aabb-20c14464bfb7" providerId="ADAL" clId="{25C97D6E-73B0-4140-96CD-2BA9D853D87A}" dt="2024-10-01T19:20:26.574" v="38257" actId="2711"/>
          <ac:spMkLst>
            <pc:docMk/>
            <pc:sldMk cId="495723238" sldId="2147470935"/>
            <ac:spMk id="13" creationId="{A51E3C5A-F71F-C55B-00A7-4DB7DAFE3E75}"/>
          </ac:spMkLst>
        </pc:spChg>
        <pc:spChg chg="mod">
          <ac:chgData name="Mathias Vercauteren" userId="fa5be325-c4b1-412f-aabb-20c14464bfb7" providerId="ADAL" clId="{25C97D6E-73B0-4140-96CD-2BA9D853D87A}" dt="2024-10-01T19:20:26.574" v="38257" actId="2711"/>
          <ac:spMkLst>
            <pc:docMk/>
            <pc:sldMk cId="495723238" sldId="2147470935"/>
            <ac:spMk id="14" creationId="{787628DD-FA2F-0D31-ED5F-9A3BFE3F7F5E}"/>
          </ac:spMkLst>
        </pc:spChg>
        <pc:spChg chg="add mod">
          <ac:chgData name="Mathias Vercauteren" userId="fa5be325-c4b1-412f-aabb-20c14464bfb7" providerId="ADAL" clId="{25C97D6E-73B0-4140-96CD-2BA9D853D87A}" dt="2024-10-01T19:37:33.109" v="38383" actId="207"/>
          <ac:spMkLst>
            <pc:docMk/>
            <pc:sldMk cId="495723238" sldId="2147470935"/>
            <ac:spMk id="16" creationId="{B5ED6CE0-628C-9CDF-ADC2-1A4061F4CCE4}"/>
          </ac:spMkLst>
        </pc:spChg>
        <pc:spChg chg="add mod">
          <ac:chgData name="Mathias Vercauteren" userId="fa5be325-c4b1-412f-aabb-20c14464bfb7" providerId="ADAL" clId="{25C97D6E-73B0-4140-96CD-2BA9D853D87A}" dt="2024-10-01T19:37:33.109" v="38383" actId="207"/>
          <ac:spMkLst>
            <pc:docMk/>
            <pc:sldMk cId="495723238" sldId="2147470935"/>
            <ac:spMk id="17" creationId="{327C9FF2-7BF0-BF1D-D186-DCBB2635AF29}"/>
          </ac:spMkLst>
        </pc:spChg>
        <pc:spChg chg="mod">
          <ac:chgData name="Mathias Vercauteren" userId="fa5be325-c4b1-412f-aabb-20c14464bfb7" providerId="ADAL" clId="{25C97D6E-73B0-4140-96CD-2BA9D853D87A}" dt="2024-10-01T19:20:26.574" v="38257" actId="2711"/>
          <ac:spMkLst>
            <pc:docMk/>
            <pc:sldMk cId="495723238" sldId="2147470935"/>
            <ac:spMk id="18" creationId="{E4B352E5-7095-E9FB-281F-C89CFB72FDF0}"/>
          </ac:spMkLst>
        </pc:spChg>
        <pc:spChg chg="mod">
          <ac:chgData name="Mathias Vercauteren" userId="fa5be325-c4b1-412f-aabb-20c14464bfb7" providerId="ADAL" clId="{25C97D6E-73B0-4140-96CD-2BA9D853D87A}" dt="2024-10-01T19:20:26.574" v="38257" actId="2711"/>
          <ac:spMkLst>
            <pc:docMk/>
            <pc:sldMk cId="495723238" sldId="2147470935"/>
            <ac:spMk id="19" creationId="{2F91A056-A17A-2799-101A-9A3A706300CC}"/>
          </ac:spMkLst>
        </pc:spChg>
        <pc:spChg chg="add mod">
          <ac:chgData name="Mathias Vercauteren" userId="fa5be325-c4b1-412f-aabb-20c14464bfb7" providerId="ADAL" clId="{25C97D6E-73B0-4140-96CD-2BA9D853D87A}" dt="2024-10-01T19:37:33.109" v="38383" actId="207"/>
          <ac:spMkLst>
            <pc:docMk/>
            <pc:sldMk cId="495723238" sldId="2147470935"/>
            <ac:spMk id="20" creationId="{3FBFA90C-3737-8863-CB6E-A9C68BBA4D38}"/>
          </ac:spMkLst>
        </pc:spChg>
        <pc:spChg chg="add mod">
          <ac:chgData name="Mathias Vercauteren" userId="fa5be325-c4b1-412f-aabb-20c14464bfb7" providerId="ADAL" clId="{25C97D6E-73B0-4140-96CD-2BA9D853D87A}" dt="2024-10-01T19:37:33.109" v="38383" actId="207"/>
          <ac:spMkLst>
            <pc:docMk/>
            <pc:sldMk cId="495723238" sldId="2147470935"/>
            <ac:spMk id="21" creationId="{F053ED6D-7C9E-D267-319B-1753D1DA9470}"/>
          </ac:spMkLst>
        </pc:spChg>
        <pc:spChg chg="add mod">
          <ac:chgData name="Mathias Vercauteren" userId="fa5be325-c4b1-412f-aabb-20c14464bfb7" providerId="ADAL" clId="{25C97D6E-73B0-4140-96CD-2BA9D853D87A}" dt="2024-10-01T19:37:33.109" v="38383" actId="207"/>
          <ac:spMkLst>
            <pc:docMk/>
            <pc:sldMk cId="495723238" sldId="2147470935"/>
            <ac:spMk id="22" creationId="{964977E1-27FB-CFAF-6DA8-7A38EF280645}"/>
          </ac:spMkLst>
        </pc:spChg>
        <pc:spChg chg="del">
          <ac:chgData name="Mathias Vercauteren" userId="fa5be325-c4b1-412f-aabb-20c14464bfb7" providerId="ADAL" clId="{25C97D6E-73B0-4140-96CD-2BA9D853D87A}" dt="2024-10-01T19:19:37.106" v="38243" actId="478"/>
          <ac:spMkLst>
            <pc:docMk/>
            <pc:sldMk cId="495723238" sldId="2147470935"/>
            <ac:spMk id="23" creationId="{376D2042-6D7D-7843-6912-CCF502312564}"/>
          </ac:spMkLst>
        </pc:spChg>
        <pc:spChg chg="del">
          <ac:chgData name="Mathias Vercauteren" userId="fa5be325-c4b1-412f-aabb-20c14464bfb7" providerId="ADAL" clId="{25C97D6E-73B0-4140-96CD-2BA9D853D87A}" dt="2024-10-01T19:19:37.106" v="38243" actId="478"/>
          <ac:spMkLst>
            <pc:docMk/>
            <pc:sldMk cId="495723238" sldId="2147470935"/>
            <ac:spMk id="24" creationId="{BAB2E337-F16C-E1C0-A7E3-F0B141FB181D}"/>
          </ac:spMkLst>
        </pc:spChg>
        <pc:spChg chg="del">
          <ac:chgData name="Mathias Vercauteren" userId="fa5be325-c4b1-412f-aabb-20c14464bfb7" providerId="ADAL" clId="{25C97D6E-73B0-4140-96CD-2BA9D853D87A}" dt="2024-10-01T19:19:37.106" v="38243" actId="478"/>
          <ac:spMkLst>
            <pc:docMk/>
            <pc:sldMk cId="495723238" sldId="2147470935"/>
            <ac:spMk id="25" creationId="{48B49E6B-DA8A-03E9-5F57-BE0673AE27E7}"/>
          </ac:spMkLst>
        </pc:spChg>
        <pc:spChg chg="del">
          <ac:chgData name="Mathias Vercauteren" userId="fa5be325-c4b1-412f-aabb-20c14464bfb7" providerId="ADAL" clId="{25C97D6E-73B0-4140-96CD-2BA9D853D87A}" dt="2024-10-01T19:19:37.106" v="38243" actId="478"/>
          <ac:spMkLst>
            <pc:docMk/>
            <pc:sldMk cId="495723238" sldId="2147470935"/>
            <ac:spMk id="26" creationId="{0FFD5ECA-9B5C-DED3-674D-195314C10042}"/>
          </ac:spMkLst>
        </pc:spChg>
        <pc:spChg chg="del">
          <ac:chgData name="Mathias Vercauteren" userId="fa5be325-c4b1-412f-aabb-20c14464bfb7" providerId="ADAL" clId="{25C97D6E-73B0-4140-96CD-2BA9D853D87A}" dt="2024-10-01T19:19:37.106" v="38243" actId="478"/>
          <ac:spMkLst>
            <pc:docMk/>
            <pc:sldMk cId="495723238" sldId="2147470935"/>
            <ac:spMk id="27" creationId="{8B189D83-FBE0-BE0A-E412-AC754AD99335}"/>
          </ac:spMkLst>
        </pc:spChg>
        <pc:spChg chg="del">
          <ac:chgData name="Mathias Vercauteren" userId="fa5be325-c4b1-412f-aabb-20c14464bfb7" providerId="ADAL" clId="{25C97D6E-73B0-4140-96CD-2BA9D853D87A}" dt="2024-10-01T19:19:37.106" v="38243" actId="478"/>
          <ac:spMkLst>
            <pc:docMk/>
            <pc:sldMk cId="495723238" sldId="2147470935"/>
            <ac:spMk id="28" creationId="{A5F856EF-3A22-5539-3851-6563599421E6}"/>
          </ac:spMkLst>
        </pc:spChg>
        <pc:spChg chg="del">
          <ac:chgData name="Mathias Vercauteren" userId="fa5be325-c4b1-412f-aabb-20c14464bfb7" providerId="ADAL" clId="{25C97D6E-73B0-4140-96CD-2BA9D853D87A}" dt="2024-10-01T19:19:37.106" v="38243" actId="478"/>
          <ac:spMkLst>
            <pc:docMk/>
            <pc:sldMk cId="495723238" sldId="2147470935"/>
            <ac:spMk id="29" creationId="{447F8865-157D-2035-B99A-ADFD5625708C}"/>
          </ac:spMkLst>
        </pc:spChg>
        <pc:spChg chg="del">
          <ac:chgData name="Mathias Vercauteren" userId="fa5be325-c4b1-412f-aabb-20c14464bfb7" providerId="ADAL" clId="{25C97D6E-73B0-4140-96CD-2BA9D853D87A}" dt="2024-10-01T19:19:37.106" v="38243" actId="478"/>
          <ac:spMkLst>
            <pc:docMk/>
            <pc:sldMk cId="495723238" sldId="2147470935"/>
            <ac:spMk id="30" creationId="{EC567559-D8EC-6DE9-C687-AA7815E07499}"/>
          </ac:spMkLst>
        </pc:spChg>
        <pc:spChg chg="del">
          <ac:chgData name="Mathias Vercauteren" userId="fa5be325-c4b1-412f-aabb-20c14464bfb7" providerId="ADAL" clId="{25C97D6E-73B0-4140-96CD-2BA9D853D87A}" dt="2024-10-01T19:19:37.106" v="38243" actId="478"/>
          <ac:spMkLst>
            <pc:docMk/>
            <pc:sldMk cId="495723238" sldId="2147470935"/>
            <ac:spMk id="31" creationId="{B1BC6C01-462A-D1F0-925B-26D3B04195DD}"/>
          </ac:spMkLst>
        </pc:spChg>
        <pc:spChg chg="del">
          <ac:chgData name="Mathias Vercauteren" userId="fa5be325-c4b1-412f-aabb-20c14464bfb7" providerId="ADAL" clId="{25C97D6E-73B0-4140-96CD-2BA9D853D87A}" dt="2024-10-01T19:19:37.106" v="38243" actId="478"/>
          <ac:spMkLst>
            <pc:docMk/>
            <pc:sldMk cId="495723238" sldId="2147470935"/>
            <ac:spMk id="32" creationId="{C8155A79-64CE-63D9-AE99-2C731DE9AC9C}"/>
          </ac:spMkLst>
        </pc:spChg>
        <pc:spChg chg="del">
          <ac:chgData name="Mathias Vercauteren" userId="fa5be325-c4b1-412f-aabb-20c14464bfb7" providerId="ADAL" clId="{25C97D6E-73B0-4140-96CD-2BA9D853D87A}" dt="2024-10-01T19:19:37.106" v="38243" actId="478"/>
          <ac:spMkLst>
            <pc:docMk/>
            <pc:sldMk cId="495723238" sldId="2147470935"/>
            <ac:spMk id="33" creationId="{760C93E0-BEED-F261-CA5F-3DFB87F83573}"/>
          </ac:spMkLst>
        </pc:spChg>
        <pc:spChg chg="del">
          <ac:chgData name="Mathias Vercauteren" userId="fa5be325-c4b1-412f-aabb-20c14464bfb7" providerId="ADAL" clId="{25C97D6E-73B0-4140-96CD-2BA9D853D87A}" dt="2024-10-01T19:19:37.106" v="38243" actId="478"/>
          <ac:spMkLst>
            <pc:docMk/>
            <pc:sldMk cId="495723238" sldId="2147470935"/>
            <ac:spMk id="34" creationId="{05077A37-50DA-2BC8-A2B5-4A4A62E21D45}"/>
          </ac:spMkLst>
        </pc:spChg>
        <pc:grpChg chg="mod">
          <ac:chgData name="Mathias Vercauteren" userId="fa5be325-c4b1-412f-aabb-20c14464bfb7" providerId="ADAL" clId="{25C97D6E-73B0-4140-96CD-2BA9D853D87A}" dt="2024-10-01T19:20:26.574" v="38257" actId="2711"/>
          <ac:grpSpMkLst>
            <pc:docMk/>
            <pc:sldMk cId="495723238" sldId="2147470935"/>
            <ac:grpSpMk id="6" creationId="{BFCCA5E3-DE5A-6AB0-5DF8-077F3B31D1C3}"/>
          </ac:grpSpMkLst>
        </pc:grpChg>
        <pc:picChg chg="del">
          <ac:chgData name="Mathias Vercauteren" userId="fa5be325-c4b1-412f-aabb-20c14464bfb7" providerId="ADAL" clId="{25C97D6E-73B0-4140-96CD-2BA9D853D87A}" dt="2024-10-01T19:19:38.836" v="38244" actId="478"/>
          <ac:picMkLst>
            <pc:docMk/>
            <pc:sldMk cId="495723238" sldId="2147470935"/>
            <ac:picMk id="15" creationId="{A2672390-D1DD-3EA1-C509-D2931514D4BA}"/>
          </ac:picMkLst>
        </pc:picChg>
      </pc:sldChg>
      <pc:sldChg chg="addSp delSp modSp add mod ord modTransition delAnim modAnim">
        <pc:chgData name="Mathias Vercauteren" userId="fa5be325-c4b1-412f-aabb-20c14464bfb7" providerId="ADAL" clId="{25C97D6E-73B0-4140-96CD-2BA9D853D87A}" dt="2024-10-02T17:13:14.143" v="41813"/>
        <pc:sldMkLst>
          <pc:docMk/>
          <pc:sldMk cId="1319300467" sldId="2147470936"/>
        </pc:sldMkLst>
        <pc:spChg chg="mod">
          <ac:chgData name="Mathias Vercauteren" userId="fa5be325-c4b1-412f-aabb-20c14464bfb7" providerId="ADAL" clId="{25C97D6E-73B0-4140-96CD-2BA9D853D87A}" dt="2024-10-01T19:49:31.201" v="38594" actId="2711"/>
          <ac:spMkLst>
            <pc:docMk/>
            <pc:sldMk cId="1319300467" sldId="2147470936"/>
            <ac:spMk id="2" creationId="{C8A5EBF4-6C0B-E82E-DCF7-55720A2C10FD}"/>
          </ac:spMkLst>
        </pc:spChg>
        <pc:spChg chg="mod">
          <ac:chgData name="Mathias Vercauteren" userId="fa5be325-c4b1-412f-aabb-20c14464bfb7" providerId="ADAL" clId="{25C97D6E-73B0-4140-96CD-2BA9D853D87A}" dt="2024-10-01T19:49:31.201" v="38594" actId="2711"/>
          <ac:spMkLst>
            <pc:docMk/>
            <pc:sldMk cId="1319300467" sldId="2147470936"/>
            <ac:spMk id="3" creationId="{2C780633-A572-3BD2-CECD-F71BC5FF8723}"/>
          </ac:spMkLst>
        </pc:spChg>
        <pc:spChg chg="mod">
          <ac:chgData name="Mathias Vercauteren" userId="fa5be325-c4b1-412f-aabb-20c14464bfb7" providerId="ADAL" clId="{25C97D6E-73B0-4140-96CD-2BA9D853D87A}" dt="2024-10-01T19:49:31.201" v="38594" actId="2711"/>
          <ac:spMkLst>
            <pc:docMk/>
            <pc:sldMk cId="1319300467" sldId="2147470936"/>
            <ac:spMk id="4" creationId="{75C206A2-9B4F-FF2B-88F0-6656F6A24395}"/>
          </ac:spMkLst>
        </pc:spChg>
        <pc:spChg chg="mod">
          <ac:chgData name="Mathias Vercauteren" userId="fa5be325-c4b1-412f-aabb-20c14464bfb7" providerId="ADAL" clId="{25C97D6E-73B0-4140-96CD-2BA9D853D87A}" dt="2024-10-01T19:49:31.201" v="38594" actId="2711"/>
          <ac:spMkLst>
            <pc:docMk/>
            <pc:sldMk cId="1319300467" sldId="2147470936"/>
            <ac:spMk id="5" creationId="{5C7A90D9-53BF-813B-A37A-A5D78879EFA8}"/>
          </ac:spMkLst>
        </pc:spChg>
        <pc:spChg chg="mod">
          <ac:chgData name="Mathias Vercauteren" userId="fa5be325-c4b1-412f-aabb-20c14464bfb7" providerId="ADAL" clId="{25C97D6E-73B0-4140-96CD-2BA9D853D87A}" dt="2024-10-01T19:49:31.201" v="38594" actId="2711"/>
          <ac:spMkLst>
            <pc:docMk/>
            <pc:sldMk cId="1319300467" sldId="2147470936"/>
            <ac:spMk id="11" creationId="{AB62074C-1E74-9D61-2D01-3F0C7BBFE769}"/>
          </ac:spMkLst>
        </pc:spChg>
        <pc:spChg chg="mod">
          <ac:chgData name="Mathias Vercauteren" userId="fa5be325-c4b1-412f-aabb-20c14464bfb7" providerId="ADAL" clId="{25C97D6E-73B0-4140-96CD-2BA9D853D87A}" dt="2024-10-01T19:49:31.201" v="38594" actId="2711"/>
          <ac:spMkLst>
            <pc:docMk/>
            <pc:sldMk cId="1319300467" sldId="2147470936"/>
            <ac:spMk id="12" creationId="{83E212AC-47E9-57F0-A32C-37D92E9281D8}"/>
          </ac:spMkLst>
        </pc:spChg>
        <pc:spChg chg="mod">
          <ac:chgData name="Mathias Vercauteren" userId="fa5be325-c4b1-412f-aabb-20c14464bfb7" providerId="ADAL" clId="{25C97D6E-73B0-4140-96CD-2BA9D853D87A}" dt="2024-10-01T19:49:31.201" v="38594" actId="2711"/>
          <ac:spMkLst>
            <pc:docMk/>
            <pc:sldMk cId="1319300467" sldId="2147470936"/>
            <ac:spMk id="13" creationId="{A51E3C5A-F71F-C55B-00A7-4DB7DAFE3E75}"/>
          </ac:spMkLst>
        </pc:spChg>
        <pc:spChg chg="mod">
          <ac:chgData name="Mathias Vercauteren" userId="fa5be325-c4b1-412f-aabb-20c14464bfb7" providerId="ADAL" clId="{25C97D6E-73B0-4140-96CD-2BA9D853D87A}" dt="2024-10-01T19:49:31.201" v="38594" actId="2711"/>
          <ac:spMkLst>
            <pc:docMk/>
            <pc:sldMk cId="1319300467" sldId="2147470936"/>
            <ac:spMk id="14" creationId="{787628DD-FA2F-0D31-ED5F-9A3BFE3F7F5E}"/>
          </ac:spMkLst>
        </pc:spChg>
        <pc:spChg chg="add mod">
          <ac:chgData name="Mathias Vercauteren" userId="fa5be325-c4b1-412f-aabb-20c14464bfb7" providerId="ADAL" clId="{25C97D6E-73B0-4140-96CD-2BA9D853D87A}" dt="2024-10-01T19:49:31.201" v="38594" actId="2711"/>
          <ac:spMkLst>
            <pc:docMk/>
            <pc:sldMk cId="1319300467" sldId="2147470936"/>
            <ac:spMk id="17" creationId="{932A4BAB-C886-89C2-643F-4B3AF1D1BFB3}"/>
          </ac:spMkLst>
        </pc:spChg>
        <pc:spChg chg="mod">
          <ac:chgData name="Mathias Vercauteren" userId="fa5be325-c4b1-412f-aabb-20c14464bfb7" providerId="ADAL" clId="{25C97D6E-73B0-4140-96CD-2BA9D853D87A}" dt="2024-10-01T19:49:31.201" v="38594" actId="2711"/>
          <ac:spMkLst>
            <pc:docMk/>
            <pc:sldMk cId="1319300467" sldId="2147470936"/>
            <ac:spMk id="18" creationId="{E4B352E5-7095-E9FB-281F-C89CFB72FDF0}"/>
          </ac:spMkLst>
        </pc:spChg>
        <pc:spChg chg="mod">
          <ac:chgData name="Mathias Vercauteren" userId="fa5be325-c4b1-412f-aabb-20c14464bfb7" providerId="ADAL" clId="{25C97D6E-73B0-4140-96CD-2BA9D853D87A}" dt="2024-10-01T19:49:31.201" v="38594" actId="2711"/>
          <ac:spMkLst>
            <pc:docMk/>
            <pc:sldMk cId="1319300467" sldId="2147470936"/>
            <ac:spMk id="19" creationId="{2F91A056-A17A-2799-101A-9A3A706300CC}"/>
          </ac:spMkLst>
        </pc:spChg>
        <pc:spChg chg="add mod">
          <ac:chgData name="Mathias Vercauteren" userId="fa5be325-c4b1-412f-aabb-20c14464bfb7" providerId="ADAL" clId="{25C97D6E-73B0-4140-96CD-2BA9D853D87A}" dt="2024-10-01T19:49:31.201" v="38594" actId="2711"/>
          <ac:spMkLst>
            <pc:docMk/>
            <pc:sldMk cId="1319300467" sldId="2147470936"/>
            <ac:spMk id="20" creationId="{C4614DC0-1B3D-DAD3-0F48-CA99E69A5DCF}"/>
          </ac:spMkLst>
        </pc:spChg>
        <pc:spChg chg="add mod">
          <ac:chgData name="Mathias Vercauteren" userId="fa5be325-c4b1-412f-aabb-20c14464bfb7" providerId="ADAL" clId="{25C97D6E-73B0-4140-96CD-2BA9D853D87A}" dt="2024-10-01T19:49:31.201" v="38594" actId="2711"/>
          <ac:spMkLst>
            <pc:docMk/>
            <pc:sldMk cId="1319300467" sldId="2147470936"/>
            <ac:spMk id="21" creationId="{A4629404-3BCF-E42D-3583-15DB24565631}"/>
          </ac:spMkLst>
        </pc:spChg>
        <pc:spChg chg="add mod">
          <ac:chgData name="Mathias Vercauteren" userId="fa5be325-c4b1-412f-aabb-20c14464bfb7" providerId="ADAL" clId="{25C97D6E-73B0-4140-96CD-2BA9D853D87A}" dt="2024-10-01T19:49:31.201" v="38594" actId="2711"/>
          <ac:spMkLst>
            <pc:docMk/>
            <pc:sldMk cId="1319300467" sldId="2147470936"/>
            <ac:spMk id="22" creationId="{5A54C56C-8684-E429-E487-45C889AAAC05}"/>
          </ac:spMkLst>
        </pc:spChg>
        <pc:spChg chg="del">
          <ac:chgData name="Mathias Vercauteren" userId="fa5be325-c4b1-412f-aabb-20c14464bfb7" providerId="ADAL" clId="{25C97D6E-73B0-4140-96CD-2BA9D853D87A}" dt="2024-10-01T19:24:06.778" v="38276" actId="478"/>
          <ac:spMkLst>
            <pc:docMk/>
            <pc:sldMk cId="1319300467" sldId="2147470936"/>
            <ac:spMk id="23" creationId="{376D2042-6D7D-7843-6912-CCF502312564}"/>
          </ac:spMkLst>
        </pc:spChg>
        <pc:spChg chg="del">
          <ac:chgData name="Mathias Vercauteren" userId="fa5be325-c4b1-412f-aabb-20c14464bfb7" providerId="ADAL" clId="{25C97D6E-73B0-4140-96CD-2BA9D853D87A}" dt="2024-10-01T19:24:06.778" v="38276" actId="478"/>
          <ac:spMkLst>
            <pc:docMk/>
            <pc:sldMk cId="1319300467" sldId="2147470936"/>
            <ac:spMk id="24" creationId="{BAB2E337-F16C-E1C0-A7E3-F0B141FB181D}"/>
          </ac:spMkLst>
        </pc:spChg>
        <pc:spChg chg="del">
          <ac:chgData name="Mathias Vercauteren" userId="fa5be325-c4b1-412f-aabb-20c14464bfb7" providerId="ADAL" clId="{25C97D6E-73B0-4140-96CD-2BA9D853D87A}" dt="2024-10-01T19:24:06.778" v="38276" actId="478"/>
          <ac:spMkLst>
            <pc:docMk/>
            <pc:sldMk cId="1319300467" sldId="2147470936"/>
            <ac:spMk id="25" creationId="{48B49E6B-DA8A-03E9-5F57-BE0673AE27E7}"/>
          </ac:spMkLst>
        </pc:spChg>
        <pc:spChg chg="del">
          <ac:chgData name="Mathias Vercauteren" userId="fa5be325-c4b1-412f-aabb-20c14464bfb7" providerId="ADAL" clId="{25C97D6E-73B0-4140-96CD-2BA9D853D87A}" dt="2024-10-01T19:24:06.778" v="38276" actId="478"/>
          <ac:spMkLst>
            <pc:docMk/>
            <pc:sldMk cId="1319300467" sldId="2147470936"/>
            <ac:spMk id="26" creationId="{0FFD5ECA-9B5C-DED3-674D-195314C10042}"/>
          </ac:spMkLst>
        </pc:spChg>
        <pc:spChg chg="del">
          <ac:chgData name="Mathias Vercauteren" userId="fa5be325-c4b1-412f-aabb-20c14464bfb7" providerId="ADAL" clId="{25C97D6E-73B0-4140-96CD-2BA9D853D87A}" dt="2024-10-01T19:24:06.778" v="38276" actId="478"/>
          <ac:spMkLst>
            <pc:docMk/>
            <pc:sldMk cId="1319300467" sldId="2147470936"/>
            <ac:spMk id="27" creationId="{8B189D83-FBE0-BE0A-E412-AC754AD99335}"/>
          </ac:spMkLst>
        </pc:spChg>
        <pc:spChg chg="del">
          <ac:chgData name="Mathias Vercauteren" userId="fa5be325-c4b1-412f-aabb-20c14464bfb7" providerId="ADAL" clId="{25C97D6E-73B0-4140-96CD-2BA9D853D87A}" dt="2024-10-01T19:24:06.778" v="38276" actId="478"/>
          <ac:spMkLst>
            <pc:docMk/>
            <pc:sldMk cId="1319300467" sldId="2147470936"/>
            <ac:spMk id="28" creationId="{A5F856EF-3A22-5539-3851-6563599421E6}"/>
          </ac:spMkLst>
        </pc:spChg>
        <pc:spChg chg="del">
          <ac:chgData name="Mathias Vercauteren" userId="fa5be325-c4b1-412f-aabb-20c14464bfb7" providerId="ADAL" clId="{25C97D6E-73B0-4140-96CD-2BA9D853D87A}" dt="2024-10-01T19:24:06.778" v="38276" actId="478"/>
          <ac:spMkLst>
            <pc:docMk/>
            <pc:sldMk cId="1319300467" sldId="2147470936"/>
            <ac:spMk id="29" creationId="{447F8865-157D-2035-B99A-ADFD5625708C}"/>
          </ac:spMkLst>
        </pc:spChg>
        <pc:spChg chg="del">
          <ac:chgData name="Mathias Vercauteren" userId="fa5be325-c4b1-412f-aabb-20c14464bfb7" providerId="ADAL" clId="{25C97D6E-73B0-4140-96CD-2BA9D853D87A}" dt="2024-10-01T19:24:06.778" v="38276" actId="478"/>
          <ac:spMkLst>
            <pc:docMk/>
            <pc:sldMk cId="1319300467" sldId="2147470936"/>
            <ac:spMk id="30" creationId="{EC567559-D8EC-6DE9-C687-AA7815E07499}"/>
          </ac:spMkLst>
        </pc:spChg>
        <pc:spChg chg="del">
          <ac:chgData name="Mathias Vercauteren" userId="fa5be325-c4b1-412f-aabb-20c14464bfb7" providerId="ADAL" clId="{25C97D6E-73B0-4140-96CD-2BA9D853D87A}" dt="2024-10-01T19:24:06.778" v="38276" actId="478"/>
          <ac:spMkLst>
            <pc:docMk/>
            <pc:sldMk cId="1319300467" sldId="2147470936"/>
            <ac:spMk id="31" creationId="{B1BC6C01-462A-D1F0-925B-26D3B04195DD}"/>
          </ac:spMkLst>
        </pc:spChg>
        <pc:spChg chg="del">
          <ac:chgData name="Mathias Vercauteren" userId="fa5be325-c4b1-412f-aabb-20c14464bfb7" providerId="ADAL" clId="{25C97D6E-73B0-4140-96CD-2BA9D853D87A}" dt="2024-10-01T19:24:06.778" v="38276" actId="478"/>
          <ac:spMkLst>
            <pc:docMk/>
            <pc:sldMk cId="1319300467" sldId="2147470936"/>
            <ac:spMk id="32" creationId="{C8155A79-64CE-63D9-AE99-2C731DE9AC9C}"/>
          </ac:spMkLst>
        </pc:spChg>
        <pc:spChg chg="del">
          <ac:chgData name="Mathias Vercauteren" userId="fa5be325-c4b1-412f-aabb-20c14464bfb7" providerId="ADAL" clId="{25C97D6E-73B0-4140-96CD-2BA9D853D87A}" dt="2024-10-01T19:24:06.778" v="38276" actId="478"/>
          <ac:spMkLst>
            <pc:docMk/>
            <pc:sldMk cId="1319300467" sldId="2147470936"/>
            <ac:spMk id="33" creationId="{760C93E0-BEED-F261-CA5F-3DFB87F83573}"/>
          </ac:spMkLst>
        </pc:spChg>
        <pc:spChg chg="del">
          <ac:chgData name="Mathias Vercauteren" userId="fa5be325-c4b1-412f-aabb-20c14464bfb7" providerId="ADAL" clId="{25C97D6E-73B0-4140-96CD-2BA9D853D87A}" dt="2024-10-01T19:24:06.778" v="38276" actId="478"/>
          <ac:spMkLst>
            <pc:docMk/>
            <pc:sldMk cId="1319300467" sldId="2147470936"/>
            <ac:spMk id="34" creationId="{05077A37-50DA-2BC8-A2B5-4A4A62E21D45}"/>
          </ac:spMkLst>
        </pc:spChg>
        <pc:spChg chg="add mod">
          <ac:chgData name="Mathias Vercauteren" userId="fa5be325-c4b1-412f-aabb-20c14464bfb7" providerId="ADAL" clId="{25C97D6E-73B0-4140-96CD-2BA9D853D87A}" dt="2024-10-01T19:49:31.201" v="38594" actId="2711"/>
          <ac:spMkLst>
            <pc:docMk/>
            <pc:sldMk cId="1319300467" sldId="2147470936"/>
            <ac:spMk id="35" creationId="{EEE86ED1-77E3-3201-3325-8C7FEB93BCB7}"/>
          </ac:spMkLst>
        </pc:spChg>
        <pc:spChg chg="add mod">
          <ac:chgData name="Mathias Vercauteren" userId="fa5be325-c4b1-412f-aabb-20c14464bfb7" providerId="ADAL" clId="{25C97D6E-73B0-4140-96CD-2BA9D853D87A}" dt="2024-10-01T19:49:31.201" v="38594" actId="2711"/>
          <ac:spMkLst>
            <pc:docMk/>
            <pc:sldMk cId="1319300467" sldId="2147470936"/>
            <ac:spMk id="36" creationId="{53D8F28A-7885-A467-8695-C10F409D6510}"/>
          </ac:spMkLst>
        </pc:spChg>
        <pc:spChg chg="add mod">
          <ac:chgData name="Mathias Vercauteren" userId="fa5be325-c4b1-412f-aabb-20c14464bfb7" providerId="ADAL" clId="{25C97D6E-73B0-4140-96CD-2BA9D853D87A}" dt="2024-10-01T19:49:31.201" v="38594" actId="2711"/>
          <ac:spMkLst>
            <pc:docMk/>
            <pc:sldMk cId="1319300467" sldId="2147470936"/>
            <ac:spMk id="37" creationId="{0F7B2307-6194-D47F-B3C0-79441BA3980A}"/>
          </ac:spMkLst>
        </pc:spChg>
        <pc:spChg chg="add mod">
          <ac:chgData name="Mathias Vercauteren" userId="fa5be325-c4b1-412f-aabb-20c14464bfb7" providerId="ADAL" clId="{25C97D6E-73B0-4140-96CD-2BA9D853D87A}" dt="2024-10-01T19:49:31.201" v="38594" actId="2711"/>
          <ac:spMkLst>
            <pc:docMk/>
            <pc:sldMk cId="1319300467" sldId="2147470936"/>
            <ac:spMk id="38" creationId="{75EE0E34-1A45-8E70-FA6A-2436F2861C7D}"/>
          </ac:spMkLst>
        </pc:spChg>
        <pc:spChg chg="add mod">
          <ac:chgData name="Mathias Vercauteren" userId="fa5be325-c4b1-412f-aabb-20c14464bfb7" providerId="ADAL" clId="{25C97D6E-73B0-4140-96CD-2BA9D853D87A}" dt="2024-10-01T19:49:31.201" v="38594" actId="2711"/>
          <ac:spMkLst>
            <pc:docMk/>
            <pc:sldMk cId="1319300467" sldId="2147470936"/>
            <ac:spMk id="39" creationId="{83C7C5F6-1851-0386-646C-0ABF12968FF3}"/>
          </ac:spMkLst>
        </pc:spChg>
        <pc:spChg chg="add mod">
          <ac:chgData name="Mathias Vercauteren" userId="fa5be325-c4b1-412f-aabb-20c14464bfb7" providerId="ADAL" clId="{25C97D6E-73B0-4140-96CD-2BA9D853D87A}" dt="2024-10-01T19:49:31.201" v="38594" actId="2711"/>
          <ac:spMkLst>
            <pc:docMk/>
            <pc:sldMk cId="1319300467" sldId="2147470936"/>
            <ac:spMk id="40" creationId="{B06FC04E-BF16-806C-3E66-CEF7E29B9459}"/>
          </ac:spMkLst>
        </pc:spChg>
        <pc:spChg chg="add mod">
          <ac:chgData name="Mathias Vercauteren" userId="fa5be325-c4b1-412f-aabb-20c14464bfb7" providerId="ADAL" clId="{25C97D6E-73B0-4140-96CD-2BA9D853D87A}" dt="2024-10-01T19:49:31.201" v="38594" actId="2711"/>
          <ac:spMkLst>
            <pc:docMk/>
            <pc:sldMk cId="1319300467" sldId="2147470936"/>
            <ac:spMk id="41" creationId="{306AD46F-2E0A-9C96-5474-98202B9D9D57}"/>
          </ac:spMkLst>
        </pc:spChg>
        <pc:spChg chg="add mod">
          <ac:chgData name="Mathias Vercauteren" userId="fa5be325-c4b1-412f-aabb-20c14464bfb7" providerId="ADAL" clId="{25C97D6E-73B0-4140-96CD-2BA9D853D87A}" dt="2024-10-01T19:49:31.201" v="38594" actId="2711"/>
          <ac:spMkLst>
            <pc:docMk/>
            <pc:sldMk cId="1319300467" sldId="2147470936"/>
            <ac:spMk id="42" creationId="{33D8AA5F-288A-3636-772D-58DC6750ABFB}"/>
          </ac:spMkLst>
        </pc:spChg>
        <pc:spChg chg="add mod">
          <ac:chgData name="Mathias Vercauteren" userId="fa5be325-c4b1-412f-aabb-20c14464bfb7" providerId="ADAL" clId="{25C97D6E-73B0-4140-96CD-2BA9D853D87A}" dt="2024-10-01T19:49:31.201" v="38594" actId="2711"/>
          <ac:spMkLst>
            <pc:docMk/>
            <pc:sldMk cId="1319300467" sldId="2147470936"/>
            <ac:spMk id="43" creationId="{45FD1663-1B0D-8EFE-6436-3080CD216339}"/>
          </ac:spMkLst>
        </pc:spChg>
        <pc:spChg chg="add mod">
          <ac:chgData name="Mathias Vercauteren" userId="fa5be325-c4b1-412f-aabb-20c14464bfb7" providerId="ADAL" clId="{25C97D6E-73B0-4140-96CD-2BA9D853D87A}" dt="2024-10-01T19:49:31.201" v="38594" actId="2711"/>
          <ac:spMkLst>
            <pc:docMk/>
            <pc:sldMk cId="1319300467" sldId="2147470936"/>
            <ac:spMk id="44" creationId="{0520FBE1-7AB7-59A2-27DE-639381987527}"/>
          </ac:spMkLst>
        </pc:spChg>
        <pc:spChg chg="add mod">
          <ac:chgData name="Mathias Vercauteren" userId="fa5be325-c4b1-412f-aabb-20c14464bfb7" providerId="ADAL" clId="{25C97D6E-73B0-4140-96CD-2BA9D853D87A}" dt="2024-10-01T19:49:31.201" v="38594" actId="2711"/>
          <ac:spMkLst>
            <pc:docMk/>
            <pc:sldMk cId="1319300467" sldId="2147470936"/>
            <ac:spMk id="45" creationId="{38E14707-6CCB-8107-A6C6-3C6F018BBC19}"/>
          </ac:spMkLst>
        </pc:spChg>
        <pc:spChg chg="add mod">
          <ac:chgData name="Mathias Vercauteren" userId="fa5be325-c4b1-412f-aabb-20c14464bfb7" providerId="ADAL" clId="{25C97D6E-73B0-4140-96CD-2BA9D853D87A}" dt="2024-10-01T19:49:31.201" v="38594" actId="2711"/>
          <ac:spMkLst>
            <pc:docMk/>
            <pc:sldMk cId="1319300467" sldId="2147470936"/>
            <ac:spMk id="46" creationId="{C644A76D-9B59-6AAB-11A4-B2043A9F614C}"/>
          </ac:spMkLst>
        </pc:spChg>
        <pc:spChg chg="add mod">
          <ac:chgData name="Mathias Vercauteren" userId="fa5be325-c4b1-412f-aabb-20c14464bfb7" providerId="ADAL" clId="{25C97D6E-73B0-4140-96CD-2BA9D853D87A}" dt="2024-10-01T19:49:31.201" v="38594" actId="2711"/>
          <ac:spMkLst>
            <pc:docMk/>
            <pc:sldMk cId="1319300467" sldId="2147470936"/>
            <ac:spMk id="47" creationId="{08D0B852-5699-4904-68E0-601AD50E5971}"/>
          </ac:spMkLst>
        </pc:spChg>
        <pc:spChg chg="add mod">
          <ac:chgData name="Mathias Vercauteren" userId="fa5be325-c4b1-412f-aabb-20c14464bfb7" providerId="ADAL" clId="{25C97D6E-73B0-4140-96CD-2BA9D853D87A}" dt="2024-10-01T19:49:31.201" v="38594" actId="2711"/>
          <ac:spMkLst>
            <pc:docMk/>
            <pc:sldMk cId="1319300467" sldId="2147470936"/>
            <ac:spMk id="48" creationId="{B10D661C-4369-207D-86F4-DB20972E3117}"/>
          </ac:spMkLst>
        </pc:spChg>
        <pc:spChg chg="add mod">
          <ac:chgData name="Mathias Vercauteren" userId="fa5be325-c4b1-412f-aabb-20c14464bfb7" providerId="ADAL" clId="{25C97D6E-73B0-4140-96CD-2BA9D853D87A}" dt="2024-10-01T19:49:31.201" v="38594" actId="2711"/>
          <ac:spMkLst>
            <pc:docMk/>
            <pc:sldMk cId="1319300467" sldId="2147470936"/>
            <ac:spMk id="49" creationId="{2511B45C-F76D-D625-2F3B-A78B83638FEA}"/>
          </ac:spMkLst>
        </pc:spChg>
        <pc:spChg chg="add mod">
          <ac:chgData name="Mathias Vercauteren" userId="fa5be325-c4b1-412f-aabb-20c14464bfb7" providerId="ADAL" clId="{25C97D6E-73B0-4140-96CD-2BA9D853D87A}" dt="2024-10-01T19:49:31.201" v="38594" actId="2711"/>
          <ac:spMkLst>
            <pc:docMk/>
            <pc:sldMk cId="1319300467" sldId="2147470936"/>
            <ac:spMk id="50" creationId="{A627E70B-D10C-6969-C334-28C38A74629F}"/>
          </ac:spMkLst>
        </pc:spChg>
        <pc:spChg chg="add mod">
          <ac:chgData name="Mathias Vercauteren" userId="fa5be325-c4b1-412f-aabb-20c14464bfb7" providerId="ADAL" clId="{25C97D6E-73B0-4140-96CD-2BA9D853D87A}" dt="2024-10-01T19:49:31.201" v="38594" actId="2711"/>
          <ac:spMkLst>
            <pc:docMk/>
            <pc:sldMk cId="1319300467" sldId="2147470936"/>
            <ac:spMk id="51" creationId="{0F17DB00-4288-F432-9F5B-6D897AFA3B17}"/>
          </ac:spMkLst>
        </pc:spChg>
        <pc:spChg chg="add mod">
          <ac:chgData name="Mathias Vercauteren" userId="fa5be325-c4b1-412f-aabb-20c14464bfb7" providerId="ADAL" clId="{25C97D6E-73B0-4140-96CD-2BA9D853D87A}" dt="2024-10-01T19:49:31.201" v="38594" actId="2711"/>
          <ac:spMkLst>
            <pc:docMk/>
            <pc:sldMk cId="1319300467" sldId="2147470936"/>
            <ac:spMk id="52" creationId="{A3F8D9DA-2DCD-EC4D-C1F3-F8D1CF81A67E}"/>
          </ac:spMkLst>
        </pc:spChg>
        <pc:spChg chg="add mod">
          <ac:chgData name="Mathias Vercauteren" userId="fa5be325-c4b1-412f-aabb-20c14464bfb7" providerId="ADAL" clId="{25C97D6E-73B0-4140-96CD-2BA9D853D87A}" dt="2024-10-01T19:49:31.201" v="38594" actId="2711"/>
          <ac:spMkLst>
            <pc:docMk/>
            <pc:sldMk cId="1319300467" sldId="2147470936"/>
            <ac:spMk id="53" creationId="{5C1E00B3-A0F3-DB16-604C-7EFEB90CFDDD}"/>
          </ac:spMkLst>
        </pc:spChg>
        <pc:spChg chg="add mod">
          <ac:chgData name="Mathias Vercauteren" userId="fa5be325-c4b1-412f-aabb-20c14464bfb7" providerId="ADAL" clId="{25C97D6E-73B0-4140-96CD-2BA9D853D87A}" dt="2024-10-01T19:49:31.201" v="38594" actId="2711"/>
          <ac:spMkLst>
            <pc:docMk/>
            <pc:sldMk cId="1319300467" sldId="2147470936"/>
            <ac:spMk id="54" creationId="{63EABE60-C2BD-4FDF-240D-0652193F16C4}"/>
          </ac:spMkLst>
        </pc:spChg>
        <pc:spChg chg="add mod">
          <ac:chgData name="Mathias Vercauteren" userId="fa5be325-c4b1-412f-aabb-20c14464bfb7" providerId="ADAL" clId="{25C97D6E-73B0-4140-96CD-2BA9D853D87A}" dt="2024-10-01T19:49:31.201" v="38594" actId="2711"/>
          <ac:spMkLst>
            <pc:docMk/>
            <pc:sldMk cId="1319300467" sldId="2147470936"/>
            <ac:spMk id="55" creationId="{08BEB54B-2D39-F2F5-509C-601C8D4D765C}"/>
          </ac:spMkLst>
        </pc:spChg>
        <pc:spChg chg="add mod">
          <ac:chgData name="Mathias Vercauteren" userId="fa5be325-c4b1-412f-aabb-20c14464bfb7" providerId="ADAL" clId="{25C97D6E-73B0-4140-96CD-2BA9D853D87A}" dt="2024-10-01T19:49:31.201" v="38594" actId="2711"/>
          <ac:spMkLst>
            <pc:docMk/>
            <pc:sldMk cId="1319300467" sldId="2147470936"/>
            <ac:spMk id="56" creationId="{67B39CD2-9E8A-EB77-A605-9B6410A84B55}"/>
          </ac:spMkLst>
        </pc:spChg>
        <pc:spChg chg="add mod">
          <ac:chgData name="Mathias Vercauteren" userId="fa5be325-c4b1-412f-aabb-20c14464bfb7" providerId="ADAL" clId="{25C97D6E-73B0-4140-96CD-2BA9D853D87A}" dt="2024-10-01T19:49:31.201" v="38594" actId="2711"/>
          <ac:spMkLst>
            <pc:docMk/>
            <pc:sldMk cId="1319300467" sldId="2147470936"/>
            <ac:spMk id="57" creationId="{6EE05233-A83A-F032-0636-69EF9763BAA4}"/>
          </ac:spMkLst>
        </pc:spChg>
        <pc:grpChg chg="mod">
          <ac:chgData name="Mathias Vercauteren" userId="fa5be325-c4b1-412f-aabb-20c14464bfb7" providerId="ADAL" clId="{25C97D6E-73B0-4140-96CD-2BA9D853D87A}" dt="2024-10-01T19:49:31.201" v="38594" actId="2711"/>
          <ac:grpSpMkLst>
            <pc:docMk/>
            <pc:sldMk cId="1319300467" sldId="2147470936"/>
            <ac:grpSpMk id="6" creationId="{BFCCA5E3-DE5A-6AB0-5DF8-077F3B31D1C3}"/>
          </ac:grpSpMkLst>
        </pc:grpChg>
        <pc:picChg chg="del">
          <ac:chgData name="Mathias Vercauteren" userId="fa5be325-c4b1-412f-aabb-20c14464bfb7" providerId="ADAL" clId="{25C97D6E-73B0-4140-96CD-2BA9D853D87A}" dt="2024-10-01T19:24:07.957" v="38277" actId="478"/>
          <ac:picMkLst>
            <pc:docMk/>
            <pc:sldMk cId="1319300467" sldId="2147470936"/>
            <ac:picMk id="15" creationId="{A2672390-D1DD-3EA1-C509-D2931514D4BA}"/>
          </ac:picMkLst>
        </pc:picChg>
        <pc:picChg chg="add mod">
          <ac:chgData name="Mathias Vercauteren" userId="fa5be325-c4b1-412f-aabb-20c14464bfb7" providerId="ADAL" clId="{25C97D6E-73B0-4140-96CD-2BA9D853D87A}" dt="2024-10-01T19:49:31.201" v="38594" actId="2711"/>
          <ac:picMkLst>
            <pc:docMk/>
            <pc:sldMk cId="1319300467" sldId="2147470936"/>
            <ac:picMk id="16" creationId="{3326B328-FB57-4C84-F5CF-970040693316}"/>
          </ac:picMkLst>
        </pc:picChg>
      </pc:sldChg>
      <pc:sldChg chg="addSp delSp modSp add mod modTransition delAnim modAnim">
        <pc:chgData name="Mathias Vercauteren" userId="fa5be325-c4b1-412f-aabb-20c14464bfb7" providerId="ADAL" clId="{25C97D6E-73B0-4140-96CD-2BA9D853D87A}" dt="2024-10-02T17:13:14.143" v="41813"/>
        <pc:sldMkLst>
          <pc:docMk/>
          <pc:sldMk cId="138798471" sldId="2147470937"/>
        </pc:sldMkLst>
        <pc:spChg chg="mod">
          <ac:chgData name="Mathias Vercauteren" userId="fa5be325-c4b1-412f-aabb-20c14464bfb7" providerId="ADAL" clId="{25C97D6E-73B0-4140-96CD-2BA9D853D87A}" dt="2024-10-01T19:49:27.993" v="38593" actId="2711"/>
          <ac:spMkLst>
            <pc:docMk/>
            <pc:sldMk cId="138798471" sldId="2147470937"/>
            <ac:spMk id="2" creationId="{C8A5EBF4-6C0B-E82E-DCF7-55720A2C10FD}"/>
          </ac:spMkLst>
        </pc:spChg>
        <pc:spChg chg="mod">
          <ac:chgData name="Mathias Vercauteren" userId="fa5be325-c4b1-412f-aabb-20c14464bfb7" providerId="ADAL" clId="{25C97D6E-73B0-4140-96CD-2BA9D853D87A}" dt="2024-10-01T19:49:27.993" v="38593" actId="2711"/>
          <ac:spMkLst>
            <pc:docMk/>
            <pc:sldMk cId="138798471" sldId="2147470937"/>
            <ac:spMk id="3" creationId="{2C780633-A572-3BD2-CECD-F71BC5FF8723}"/>
          </ac:spMkLst>
        </pc:spChg>
        <pc:spChg chg="mod">
          <ac:chgData name="Mathias Vercauteren" userId="fa5be325-c4b1-412f-aabb-20c14464bfb7" providerId="ADAL" clId="{25C97D6E-73B0-4140-96CD-2BA9D853D87A}" dt="2024-10-01T19:49:27.993" v="38593" actId="2711"/>
          <ac:spMkLst>
            <pc:docMk/>
            <pc:sldMk cId="138798471" sldId="2147470937"/>
            <ac:spMk id="4" creationId="{75C206A2-9B4F-FF2B-88F0-6656F6A24395}"/>
          </ac:spMkLst>
        </pc:spChg>
        <pc:spChg chg="mod">
          <ac:chgData name="Mathias Vercauteren" userId="fa5be325-c4b1-412f-aabb-20c14464bfb7" providerId="ADAL" clId="{25C97D6E-73B0-4140-96CD-2BA9D853D87A}" dt="2024-10-01T19:49:27.993" v="38593" actId="2711"/>
          <ac:spMkLst>
            <pc:docMk/>
            <pc:sldMk cId="138798471" sldId="2147470937"/>
            <ac:spMk id="5" creationId="{5C7A90D9-53BF-813B-A37A-A5D78879EFA8}"/>
          </ac:spMkLst>
        </pc:spChg>
        <pc:spChg chg="mod">
          <ac:chgData name="Mathias Vercauteren" userId="fa5be325-c4b1-412f-aabb-20c14464bfb7" providerId="ADAL" clId="{25C97D6E-73B0-4140-96CD-2BA9D853D87A}" dt="2024-10-01T19:49:27.993" v="38593" actId="2711"/>
          <ac:spMkLst>
            <pc:docMk/>
            <pc:sldMk cId="138798471" sldId="2147470937"/>
            <ac:spMk id="11" creationId="{AB62074C-1E74-9D61-2D01-3F0C7BBFE769}"/>
          </ac:spMkLst>
        </pc:spChg>
        <pc:spChg chg="mod">
          <ac:chgData name="Mathias Vercauteren" userId="fa5be325-c4b1-412f-aabb-20c14464bfb7" providerId="ADAL" clId="{25C97D6E-73B0-4140-96CD-2BA9D853D87A}" dt="2024-10-01T19:49:27.993" v="38593" actId="2711"/>
          <ac:spMkLst>
            <pc:docMk/>
            <pc:sldMk cId="138798471" sldId="2147470937"/>
            <ac:spMk id="12" creationId="{83E212AC-47E9-57F0-A32C-37D92E9281D8}"/>
          </ac:spMkLst>
        </pc:spChg>
        <pc:spChg chg="mod">
          <ac:chgData name="Mathias Vercauteren" userId="fa5be325-c4b1-412f-aabb-20c14464bfb7" providerId="ADAL" clId="{25C97D6E-73B0-4140-96CD-2BA9D853D87A}" dt="2024-10-01T19:49:27.993" v="38593" actId="2711"/>
          <ac:spMkLst>
            <pc:docMk/>
            <pc:sldMk cId="138798471" sldId="2147470937"/>
            <ac:spMk id="13" creationId="{A51E3C5A-F71F-C55B-00A7-4DB7DAFE3E75}"/>
          </ac:spMkLst>
        </pc:spChg>
        <pc:spChg chg="mod">
          <ac:chgData name="Mathias Vercauteren" userId="fa5be325-c4b1-412f-aabb-20c14464bfb7" providerId="ADAL" clId="{25C97D6E-73B0-4140-96CD-2BA9D853D87A}" dt="2024-10-01T19:49:27.993" v="38593" actId="2711"/>
          <ac:spMkLst>
            <pc:docMk/>
            <pc:sldMk cId="138798471" sldId="2147470937"/>
            <ac:spMk id="14" creationId="{787628DD-FA2F-0D31-ED5F-9A3BFE3F7F5E}"/>
          </ac:spMkLst>
        </pc:spChg>
        <pc:spChg chg="mod">
          <ac:chgData name="Mathias Vercauteren" userId="fa5be325-c4b1-412f-aabb-20c14464bfb7" providerId="ADAL" clId="{25C97D6E-73B0-4140-96CD-2BA9D853D87A}" dt="2024-10-01T19:49:27.993" v="38593" actId="2711"/>
          <ac:spMkLst>
            <pc:docMk/>
            <pc:sldMk cId="138798471" sldId="2147470937"/>
            <ac:spMk id="17" creationId="{932A4BAB-C886-89C2-643F-4B3AF1D1BFB3}"/>
          </ac:spMkLst>
        </pc:spChg>
        <pc:spChg chg="mod">
          <ac:chgData name="Mathias Vercauteren" userId="fa5be325-c4b1-412f-aabb-20c14464bfb7" providerId="ADAL" clId="{25C97D6E-73B0-4140-96CD-2BA9D853D87A}" dt="2024-10-01T19:49:27.993" v="38593" actId="2711"/>
          <ac:spMkLst>
            <pc:docMk/>
            <pc:sldMk cId="138798471" sldId="2147470937"/>
            <ac:spMk id="18" creationId="{E4B352E5-7095-E9FB-281F-C89CFB72FDF0}"/>
          </ac:spMkLst>
        </pc:spChg>
        <pc:spChg chg="mod">
          <ac:chgData name="Mathias Vercauteren" userId="fa5be325-c4b1-412f-aabb-20c14464bfb7" providerId="ADAL" clId="{25C97D6E-73B0-4140-96CD-2BA9D853D87A}" dt="2024-10-01T19:49:27.993" v="38593" actId="2711"/>
          <ac:spMkLst>
            <pc:docMk/>
            <pc:sldMk cId="138798471" sldId="2147470937"/>
            <ac:spMk id="19" creationId="{2F91A056-A17A-2799-101A-9A3A706300CC}"/>
          </ac:spMkLst>
        </pc:spChg>
        <pc:spChg chg="mod">
          <ac:chgData name="Mathias Vercauteren" userId="fa5be325-c4b1-412f-aabb-20c14464bfb7" providerId="ADAL" clId="{25C97D6E-73B0-4140-96CD-2BA9D853D87A}" dt="2024-10-01T19:49:27.993" v="38593" actId="2711"/>
          <ac:spMkLst>
            <pc:docMk/>
            <pc:sldMk cId="138798471" sldId="2147470937"/>
            <ac:spMk id="20" creationId="{C4614DC0-1B3D-DAD3-0F48-CA99E69A5DCF}"/>
          </ac:spMkLst>
        </pc:spChg>
        <pc:spChg chg="mod">
          <ac:chgData name="Mathias Vercauteren" userId="fa5be325-c4b1-412f-aabb-20c14464bfb7" providerId="ADAL" clId="{25C97D6E-73B0-4140-96CD-2BA9D853D87A}" dt="2024-10-01T19:49:27.993" v="38593" actId="2711"/>
          <ac:spMkLst>
            <pc:docMk/>
            <pc:sldMk cId="138798471" sldId="2147470937"/>
            <ac:spMk id="21" creationId="{A4629404-3BCF-E42D-3583-15DB24565631}"/>
          </ac:spMkLst>
        </pc:spChg>
        <pc:spChg chg="mod">
          <ac:chgData name="Mathias Vercauteren" userId="fa5be325-c4b1-412f-aabb-20c14464bfb7" providerId="ADAL" clId="{25C97D6E-73B0-4140-96CD-2BA9D853D87A}" dt="2024-10-01T19:49:27.993" v="38593" actId="2711"/>
          <ac:spMkLst>
            <pc:docMk/>
            <pc:sldMk cId="138798471" sldId="2147470937"/>
            <ac:spMk id="22" creationId="{5A54C56C-8684-E429-E487-45C889AAAC05}"/>
          </ac:spMkLst>
        </pc:spChg>
        <pc:spChg chg="add mod">
          <ac:chgData name="Mathias Vercauteren" userId="fa5be325-c4b1-412f-aabb-20c14464bfb7" providerId="ADAL" clId="{25C97D6E-73B0-4140-96CD-2BA9D853D87A}" dt="2024-10-01T19:49:27.993" v="38593" actId="2711"/>
          <ac:spMkLst>
            <pc:docMk/>
            <pc:sldMk cId="138798471" sldId="2147470937"/>
            <ac:spMk id="31" creationId="{E5376BC3-80DA-08DA-4F4A-39BB9A02921C}"/>
          </ac:spMkLst>
        </pc:spChg>
        <pc:spChg chg="add mod">
          <ac:chgData name="Mathias Vercauteren" userId="fa5be325-c4b1-412f-aabb-20c14464bfb7" providerId="ADAL" clId="{25C97D6E-73B0-4140-96CD-2BA9D853D87A}" dt="2024-10-01T19:49:27.993" v="38593" actId="2711"/>
          <ac:spMkLst>
            <pc:docMk/>
            <pc:sldMk cId="138798471" sldId="2147470937"/>
            <ac:spMk id="32" creationId="{4A0A7897-0AB7-1B9D-0613-3DA49F79D926}"/>
          </ac:spMkLst>
        </pc:spChg>
        <pc:spChg chg="add mod">
          <ac:chgData name="Mathias Vercauteren" userId="fa5be325-c4b1-412f-aabb-20c14464bfb7" providerId="ADAL" clId="{25C97D6E-73B0-4140-96CD-2BA9D853D87A}" dt="2024-10-01T19:49:27.993" v="38593" actId="2711"/>
          <ac:spMkLst>
            <pc:docMk/>
            <pc:sldMk cId="138798471" sldId="2147470937"/>
            <ac:spMk id="33" creationId="{AA0A27B1-4EDC-22E7-A004-EA2C125B5B9A}"/>
          </ac:spMkLst>
        </pc:spChg>
        <pc:spChg chg="add mod">
          <ac:chgData name="Mathias Vercauteren" userId="fa5be325-c4b1-412f-aabb-20c14464bfb7" providerId="ADAL" clId="{25C97D6E-73B0-4140-96CD-2BA9D853D87A}" dt="2024-10-01T19:49:27.993" v="38593" actId="2711"/>
          <ac:spMkLst>
            <pc:docMk/>
            <pc:sldMk cId="138798471" sldId="2147470937"/>
            <ac:spMk id="34" creationId="{88014BD4-9681-E03B-7B40-3FC62E5880CC}"/>
          </ac:spMkLst>
        </pc:spChg>
        <pc:spChg chg="mod">
          <ac:chgData name="Mathias Vercauteren" userId="fa5be325-c4b1-412f-aabb-20c14464bfb7" providerId="ADAL" clId="{25C97D6E-73B0-4140-96CD-2BA9D853D87A}" dt="2024-10-01T19:49:27.993" v="38593" actId="2711"/>
          <ac:spMkLst>
            <pc:docMk/>
            <pc:sldMk cId="138798471" sldId="2147470937"/>
            <ac:spMk id="35" creationId="{EEE86ED1-77E3-3201-3325-8C7FEB93BCB7}"/>
          </ac:spMkLst>
        </pc:spChg>
        <pc:spChg chg="mod">
          <ac:chgData name="Mathias Vercauteren" userId="fa5be325-c4b1-412f-aabb-20c14464bfb7" providerId="ADAL" clId="{25C97D6E-73B0-4140-96CD-2BA9D853D87A}" dt="2024-10-01T19:49:27.993" v="38593" actId="2711"/>
          <ac:spMkLst>
            <pc:docMk/>
            <pc:sldMk cId="138798471" sldId="2147470937"/>
            <ac:spMk id="36" creationId="{53D8F28A-7885-A467-8695-C10F409D6510}"/>
          </ac:spMkLst>
        </pc:spChg>
        <pc:spChg chg="mod">
          <ac:chgData name="Mathias Vercauteren" userId="fa5be325-c4b1-412f-aabb-20c14464bfb7" providerId="ADAL" clId="{25C97D6E-73B0-4140-96CD-2BA9D853D87A}" dt="2024-10-01T19:49:27.993" v="38593" actId="2711"/>
          <ac:spMkLst>
            <pc:docMk/>
            <pc:sldMk cId="138798471" sldId="2147470937"/>
            <ac:spMk id="37" creationId="{0F7B2307-6194-D47F-B3C0-79441BA3980A}"/>
          </ac:spMkLst>
        </pc:spChg>
        <pc:spChg chg="mod">
          <ac:chgData name="Mathias Vercauteren" userId="fa5be325-c4b1-412f-aabb-20c14464bfb7" providerId="ADAL" clId="{25C97D6E-73B0-4140-96CD-2BA9D853D87A}" dt="2024-10-01T19:49:27.993" v="38593" actId="2711"/>
          <ac:spMkLst>
            <pc:docMk/>
            <pc:sldMk cId="138798471" sldId="2147470937"/>
            <ac:spMk id="38" creationId="{75EE0E34-1A45-8E70-FA6A-2436F2861C7D}"/>
          </ac:spMkLst>
        </pc:spChg>
        <pc:spChg chg="mod">
          <ac:chgData name="Mathias Vercauteren" userId="fa5be325-c4b1-412f-aabb-20c14464bfb7" providerId="ADAL" clId="{25C97D6E-73B0-4140-96CD-2BA9D853D87A}" dt="2024-10-01T19:49:27.993" v="38593" actId="2711"/>
          <ac:spMkLst>
            <pc:docMk/>
            <pc:sldMk cId="138798471" sldId="2147470937"/>
            <ac:spMk id="39" creationId="{83C7C5F6-1851-0386-646C-0ABF12968FF3}"/>
          </ac:spMkLst>
        </pc:spChg>
        <pc:spChg chg="mod">
          <ac:chgData name="Mathias Vercauteren" userId="fa5be325-c4b1-412f-aabb-20c14464bfb7" providerId="ADAL" clId="{25C97D6E-73B0-4140-96CD-2BA9D853D87A}" dt="2024-10-01T19:49:27.993" v="38593" actId="2711"/>
          <ac:spMkLst>
            <pc:docMk/>
            <pc:sldMk cId="138798471" sldId="2147470937"/>
            <ac:spMk id="40" creationId="{B06FC04E-BF16-806C-3E66-CEF7E29B9459}"/>
          </ac:spMkLst>
        </pc:spChg>
        <pc:spChg chg="mod">
          <ac:chgData name="Mathias Vercauteren" userId="fa5be325-c4b1-412f-aabb-20c14464bfb7" providerId="ADAL" clId="{25C97D6E-73B0-4140-96CD-2BA9D853D87A}" dt="2024-10-01T19:49:27.993" v="38593" actId="2711"/>
          <ac:spMkLst>
            <pc:docMk/>
            <pc:sldMk cId="138798471" sldId="2147470937"/>
            <ac:spMk id="41" creationId="{306AD46F-2E0A-9C96-5474-98202B9D9D57}"/>
          </ac:spMkLst>
        </pc:spChg>
        <pc:spChg chg="mod">
          <ac:chgData name="Mathias Vercauteren" userId="fa5be325-c4b1-412f-aabb-20c14464bfb7" providerId="ADAL" clId="{25C97D6E-73B0-4140-96CD-2BA9D853D87A}" dt="2024-10-01T19:49:27.993" v="38593" actId="2711"/>
          <ac:spMkLst>
            <pc:docMk/>
            <pc:sldMk cId="138798471" sldId="2147470937"/>
            <ac:spMk id="42" creationId="{33D8AA5F-288A-3636-772D-58DC6750ABFB}"/>
          </ac:spMkLst>
        </pc:spChg>
        <pc:spChg chg="mod">
          <ac:chgData name="Mathias Vercauteren" userId="fa5be325-c4b1-412f-aabb-20c14464bfb7" providerId="ADAL" clId="{25C97D6E-73B0-4140-96CD-2BA9D853D87A}" dt="2024-10-01T19:49:27.993" v="38593" actId="2711"/>
          <ac:spMkLst>
            <pc:docMk/>
            <pc:sldMk cId="138798471" sldId="2147470937"/>
            <ac:spMk id="43" creationId="{45FD1663-1B0D-8EFE-6436-3080CD216339}"/>
          </ac:spMkLst>
        </pc:spChg>
        <pc:spChg chg="mod">
          <ac:chgData name="Mathias Vercauteren" userId="fa5be325-c4b1-412f-aabb-20c14464bfb7" providerId="ADAL" clId="{25C97D6E-73B0-4140-96CD-2BA9D853D87A}" dt="2024-10-01T19:49:27.993" v="38593" actId="2711"/>
          <ac:spMkLst>
            <pc:docMk/>
            <pc:sldMk cId="138798471" sldId="2147470937"/>
            <ac:spMk id="44" creationId="{0520FBE1-7AB7-59A2-27DE-639381987527}"/>
          </ac:spMkLst>
        </pc:spChg>
        <pc:spChg chg="mod">
          <ac:chgData name="Mathias Vercauteren" userId="fa5be325-c4b1-412f-aabb-20c14464bfb7" providerId="ADAL" clId="{25C97D6E-73B0-4140-96CD-2BA9D853D87A}" dt="2024-10-01T19:49:27.993" v="38593" actId="2711"/>
          <ac:spMkLst>
            <pc:docMk/>
            <pc:sldMk cId="138798471" sldId="2147470937"/>
            <ac:spMk id="45" creationId="{38E14707-6CCB-8107-A6C6-3C6F018BBC19}"/>
          </ac:spMkLst>
        </pc:spChg>
        <pc:spChg chg="mod">
          <ac:chgData name="Mathias Vercauteren" userId="fa5be325-c4b1-412f-aabb-20c14464bfb7" providerId="ADAL" clId="{25C97D6E-73B0-4140-96CD-2BA9D853D87A}" dt="2024-10-01T19:49:27.993" v="38593" actId="2711"/>
          <ac:spMkLst>
            <pc:docMk/>
            <pc:sldMk cId="138798471" sldId="2147470937"/>
            <ac:spMk id="46" creationId="{C644A76D-9B59-6AAB-11A4-B2043A9F614C}"/>
          </ac:spMkLst>
        </pc:spChg>
        <pc:spChg chg="mod">
          <ac:chgData name="Mathias Vercauteren" userId="fa5be325-c4b1-412f-aabb-20c14464bfb7" providerId="ADAL" clId="{25C97D6E-73B0-4140-96CD-2BA9D853D87A}" dt="2024-10-01T19:49:27.993" v="38593" actId="2711"/>
          <ac:spMkLst>
            <pc:docMk/>
            <pc:sldMk cId="138798471" sldId="2147470937"/>
            <ac:spMk id="47" creationId="{08D0B852-5699-4904-68E0-601AD50E5971}"/>
          </ac:spMkLst>
        </pc:spChg>
        <pc:spChg chg="mod">
          <ac:chgData name="Mathias Vercauteren" userId="fa5be325-c4b1-412f-aabb-20c14464bfb7" providerId="ADAL" clId="{25C97D6E-73B0-4140-96CD-2BA9D853D87A}" dt="2024-10-01T19:49:27.993" v="38593" actId="2711"/>
          <ac:spMkLst>
            <pc:docMk/>
            <pc:sldMk cId="138798471" sldId="2147470937"/>
            <ac:spMk id="48" creationId="{B10D661C-4369-207D-86F4-DB20972E3117}"/>
          </ac:spMkLst>
        </pc:spChg>
        <pc:spChg chg="mod">
          <ac:chgData name="Mathias Vercauteren" userId="fa5be325-c4b1-412f-aabb-20c14464bfb7" providerId="ADAL" clId="{25C97D6E-73B0-4140-96CD-2BA9D853D87A}" dt="2024-10-01T19:49:27.993" v="38593" actId="2711"/>
          <ac:spMkLst>
            <pc:docMk/>
            <pc:sldMk cId="138798471" sldId="2147470937"/>
            <ac:spMk id="49" creationId="{2511B45C-F76D-D625-2F3B-A78B83638FEA}"/>
          </ac:spMkLst>
        </pc:spChg>
        <pc:spChg chg="mod">
          <ac:chgData name="Mathias Vercauteren" userId="fa5be325-c4b1-412f-aabb-20c14464bfb7" providerId="ADAL" clId="{25C97D6E-73B0-4140-96CD-2BA9D853D87A}" dt="2024-10-01T19:49:27.993" v="38593" actId="2711"/>
          <ac:spMkLst>
            <pc:docMk/>
            <pc:sldMk cId="138798471" sldId="2147470937"/>
            <ac:spMk id="50" creationId="{A627E70B-D10C-6969-C334-28C38A74629F}"/>
          </ac:spMkLst>
        </pc:spChg>
        <pc:spChg chg="mod">
          <ac:chgData name="Mathias Vercauteren" userId="fa5be325-c4b1-412f-aabb-20c14464bfb7" providerId="ADAL" clId="{25C97D6E-73B0-4140-96CD-2BA9D853D87A}" dt="2024-10-01T19:49:27.993" v="38593" actId="2711"/>
          <ac:spMkLst>
            <pc:docMk/>
            <pc:sldMk cId="138798471" sldId="2147470937"/>
            <ac:spMk id="51" creationId="{0F17DB00-4288-F432-9F5B-6D897AFA3B17}"/>
          </ac:spMkLst>
        </pc:spChg>
        <pc:spChg chg="mod">
          <ac:chgData name="Mathias Vercauteren" userId="fa5be325-c4b1-412f-aabb-20c14464bfb7" providerId="ADAL" clId="{25C97D6E-73B0-4140-96CD-2BA9D853D87A}" dt="2024-10-01T19:49:27.993" v="38593" actId="2711"/>
          <ac:spMkLst>
            <pc:docMk/>
            <pc:sldMk cId="138798471" sldId="2147470937"/>
            <ac:spMk id="52" creationId="{A3F8D9DA-2DCD-EC4D-C1F3-F8D1CF81A67E}"/>
          </ac:spMkLst>
        </pc:spChg>
        <pc:spChg chg="mod">
          <ac:chgData name="Mathias Vercauteren" userId="fa5be325-c4b1-412f-aabb-20c14464bfb7" providerId="ADAL" clId="{25C97D6E-73B0-4140-96CD-2BA9D853D87A}" dt="2024-10-01T19:49:27.993" v="38593" actId="2711"/>
          <ac:spMkLst>
            <pc:docMk/>
            <pc:sldMk cId="138798471" sldId="2147470937"/>
            <ac:spMk id="53" creationId="{5C1E00B3-A0F3-DB16-604C-7EFEB90CFDDD}"/>
          </ac:spMkLst>
        </pc:spChg>
        <pc:spChg chg="mod">
          <ac:chgData name="Mathias Vercauteren" userId="fa5be325-c4b1-412f-aabb-20c14464bfb7" providerId="ADAL" clId="{25C97D6E-73B0-4140-96CD-2BA9D853D87A}" dt="2024-10-01T19:49:27.993" v="38593" actId="2711"/>
          <ac:spMkLst>
            <pc:docMk/>
            <pc:sldMk cId="138798471" sldId="2147470937"/>
            <ac:spMk id="54" creationId="{63EABE60-C2BD-4FDF-240D-0652193F16C4}"/>
          </ac:spMkLst>
        </pc:spChg>
        <pc:spChg chg="mod">
          <ac:chgData name="Mathias Vercauteren" userId="fa5be325-c4b1-412f-aabb-20c14464bfb7" providerId="ADAL" clId="{25C97D6E-73B0-4140-96CD-2BA9D853D87A}" dt="2024-10-01T19:49:27.993" v="38593" actId="2711"/>
          <ac:spMkLst>
            <pc:docMk/>
            <pc:sldMk cId="138798471" sldId="2147470937"/>
            <ac:spMk id="55" creationId="{08BEB54B-2D39-F2F5-509C-601C8D4D765C}"/>
          </ac:spMkLst>
        </pc:spChg>
        <pc:spChg chg="mod">
          <ac:chgData name="Mathias Vercauteren" userId="fa5be325-c4b1-412f-aabb-20c14464bfb7" providerId="ADAL" clId="{25C97D6E-73B0-4140-96CD-2BA9D853D87A}" dt="2024-10-01T19:49:27.993" v="38593" actId="2711"/>
          <ac:spMkLst>
            <pc:docMk/>
            <pc:sldMk cId="138798471" sldId="2147470937"/>
            <ac:spMk id="56" creationId="{67B39CD2-9E8A-EB77-A605-9B6410A84B55}"/>
          </ac:spMkLst>
        </pc:spChg>
        <pc:spChg chg="mod">
          <ac:chgData name="Mathias Vercauteren" userId="fa5be325-c4b1-412f-aabb-20c14464bfb7" providerId="ADAL" clId="{25C97D6E-73B0-4140-96CD-2BA9D853D87A}" dt="2024-10-01T19:49:27.993" v="38593" actId="2711"/>
          <ac:spMkLst>
            <pc:docMk/>
            <pc:sldMk cId="138798471" sldId="2147470937"/>
            <ac:spMk id="57" creationId="{6EE05233-A83A-F032-0636-69EF9763BAA4}"/>
          </ac:spMkLst>
        </pc:spChg>
        <pc:spChg chg="add mod">
          <ac:chgData name="Mathias Vercauteren" userId="fa5be325-c4b1-412f-aabb-20c14464bfb7" providerId="ADAL" clId="{25C97D6E-73B0-4140-96CD-2BA9D853D87A}" dt="2024-10-01T19:49:27.993" v="38593" actId="2711"/>
          <ac:spMkLst>
            <pc:docMk/>
            <pc:sldMk cId="138798471" sldId="2147470937"/>
            <ac:spMk id="58" creationId="{BE693D7C-6C4E-96E6-0AE0-16B4AEBCC4ED}"/>
          </ac:spMkLst>
        </pc:spChg>
        <pc:spChg chg="add mod">
          <ac:chgData name="Mathias Vercauteren" userId="fa5be325-c4b1-412f-aabb-20c14464bfb7" providerId="ADAL" clId="{25C97D6E-73B0-4140-96CD-2BA9D853D87A}" dt="2024-10-01T19:49:27.993" v="38593" actId="2711"/>
          <ac:spMkLst>
            <pc:docMk/>
            <pc:sldMk cId="138798471" sldId="2147470937"/>
            <ac:spMk id="59" creationId="{D8970945-F0ED-D305-0EF6-3224126B80FA}"/>
          </ac:spMkLst>
        </pc:spChg>
        <pc:spChg chg="add mod">
          <ac:chgData name="Mathias Vercauteren" userId="fa5be325-c4b1-412f-aabb-20c14464bfb7" providerId="ADAL" clId="{25C97D6E-73B0-4140-96CD-2BA9D853D87A}" dt="2024-10-01T19:49:27.993" v="38593" actId="2711"/>
          <ac:spMkLst>
            <pc:docMk/>
            <pc:sldMk cId="138798471" sldId="2147470937"/>
            <ac:spMk id="60" creationId="{B99F2060-5BFE-DD52-D45E-E91421ED7231}"/>
          </ac:spMkLst>
        </pc:spChg>
        <pc:spChg chg="add mod">
          <ac:chgData name="Mathias Vercauteren" userId="fa5be325-c4b1-412f-aabb-20c14464bfb7" providerId="ADAL" clId="{25C97D6E-73B0-4140-96CD-2BA9D853D87A}" dt="2024-10-01T19:49:27.993" v="38593" actId="2711"/>
          <ac:spMkLst>
            <pc:docMk/>
            <pc:sldMk cId="138798471" sldId="2147470937"/>
            <ac:spMk id="61" creationId="{74F98F25-4481-BBDA-63CB-176359AE199B}"/>
          </ac:spMkLst>
        </pc:spChg>
        <pc:spChg chg="add mod">
          <ac:chgData name="Mathias Vercauteren" userId="fa5be325-c4b1-412f-aabb-20c14464bfb7" providerId="ADAL" clId="{25C97D6E-73B0-4140-96CD-2BA9D853D87A}" dt="2024-10-01T19:49:27.993" v="38593" actId="2711"/>
          <ac:spMkLst>
            <pc:docMk/>
            <pc:sldMk cId="138798471" sldId="2147470937"/>
            <ac:spMk id="62" creationId="{9B508FA0-30F3-D223-AE4E-F6ADF03607AA}"/>
          </ac:spMkLst>
        </pc:spChg>
        <pc:spChg chg="add mod">
          <ac:chgData name="Mathias Vercauteren" userId="fa5be325-c4b1-412f-aabb-20c14464bfb7" providerId="ADAL" clId="{25C97D6E-73B0-4140-96CD-2BA9D853D87A}" dt="2024-10-01T19:49:27.993" v="38593" actId="2711"/>
          <ac:spMkLst>
            <pc:docMk/>
            <pc:sldMk cId="138798471" sldId="2147470937"/>
            <ac:spMk id="63" creationId="{B04CC3C7-C246-7BC9-61EF-24E275D2A239}"/>
          </ac:spMkLst>
        </pc:spChg>
        <pc:spChg chg="add mod">
          <ac:chgData name="Mathias Vercauteren" userId="fa5be325-c4b1-412f-aabb-20c14464bfb7" providerId="ADAL" clId="{25C97D6E-73B0-4140-96CD-2BA9D853D87A}" dt="2024-10-01T19:49:27.993" v="38593" actId="2711"/>
          <ac:spMkLst>
            <pc:docMk/>
            <pc:sldMk cId="138798471" sldId="2147470937"/>
            <ac:spMk id="64" creationId="{2EF3DD02-DAD7-E92F-83BD-4438DF210787}"/>
          </ac:spMkLst>
        </pc:spChg>
        <pc:spChg chg="add mod">
          <ac:chgData name="Mathias Vercauteren" userId="fa5be325-c4b1-412f-aabb-20c14464bfb7" providerId="ADAL" clId="{25C97D6E-73B0-4140-96CD-2BA9D853D87A}" dt="2024-10-01T19:49:27.993" v="38593" actId="2711"/>
          <ac:spMkLst>
            <pc:docMk/>
            <pc:sldMk cId="138798471" sldId="2147470937"/>
            <ac:spMk id="65" creationId="{8F98DB1C-1C2B-D6D0-C87B-1D085869FDDB}"/>
          </ac:spMkLst>
        </pc:spChg>
        <pc:spChg chg="add mod">
          <ac:chgData name="Mathias Vercauteren" userId="fa5be325-c4b1-412f-aabb-20c14464bfb7" providerId="ADAL" clId="{25C97D6E-73B0-4140-96CD-2BA9D853D87A}" dt="2024-10-01T19:49:27.993" v="38593" actId="2711"/>
          <ac:spMkLst>
            <pc:docMk/>
            <pc:sldMk cId="138798471" sldId="2147470937"/>
            <ac:spMk id="66" creationId="{63F74D3E-09B6-009E-6CAD-C60B21257C8B}"/>
          </ac:spMkLst>
        </pc:spChg>
        <pc:spChg chg="add mod">
          <ac:chgData name="Mathias Vercauteren" userId="fa5be325-c4b1-412f-aabb-20c14464bfb7" providerId="ADAL" clId="{25C97D6E-73B0-4140-96CD-2BA9D853D87A}" dt="2024-10-01T19:49:27.993" v="38593" actId="2711"/>
          <ac:spMkLst>
            <pc:docMk/>
            <pc:sldMk cId="138798471" sldId="2147470937"/>
            <ac:spMk id="67" creationId="{C7FFB25D-5385-D8BB-061E-9C8ED4CBE345}"/>
          </ac:spMkLst>
        </pc:spChg>
        <pc:spChg chg="add mod">
          <ac:chgData name="Mathias Vercauteren" userId="fa5be325-c4b1-412f-aabb-20c14464bfb7" providerId="ADAL" clId="{25C97D6E-73B0-4140-96CD-2BA9D853D87A}" dt="2024-10-01T19:49:27.993" v="38593" actId="2711"/>
          <ac:spMkLst>
            <pc:docMk/>
            <pc:sldMk cId="138798471" sldId="2147470937"/>
            <ac:spMk id="68" creationId="{79C3125B-4113-F751-7CFC-5F29D806728B}"/>
          </ac:spMkLst>
        </pc:spChg>
        <pc:spChg chg="add mod">
          <ac:chgData name="Mathias Vercauteren" userId="fa5be325-c4b1-412f-aabb-20c14464bfb7" providerId="ADAL" clId="{25C97D6E-73B0-4140-96CD-2BA9D853D87A}" dt="2024-10-01T19:49:27.993" v="38593" actId="2711"/>
          <ac:spMkLst>
            <pc:docMk/>
            <pc:sldMk cId="138798471" sldId="2147470937"/>
            <ac:spMk id="69" creationId="{25EDDAA1-CF95-D2F3-FCCC-20A8D79C9B08}"/>
          </ac:spMkLst>
        </pc:spChg>
        <pc:spChg chg="add mod">
          <ac:chgData name="Mathias Vercauteren" userId="fa5be325-c4b1-412f-aabb-20c14464bfb7" providerId="ADAL" clId="{25C97D6E-73B0-4140-96CD-2BA9D853D87A}" dt="2024-10-01T19:27:07.025" v="38349" actId="571"/>
          <ac:spMkLst>
            <pc:docMk/>
            <pc:sldMk cId="138798471" sldId="2147470937"/>
            <ac:spMk id="71" creationId="{7FDBA761-4504-3128-9A52-EE1CADB25200}"/>
          </ac:spMkLst>
        </pc:spChg>
        <pc:spChg chg="add mod">
          <ac:chgData name="Mathias Vercauteren" userId="fa5be325-c4b1-412f-aabb-20c14464bfb7" providerId="ADAL" clId="{25C97D6E-73B0-4140-96CD-2BA9D853D87A}" dt="2024-10-01T19:49:27.993" v="38593" actId="2711"/>
          <ac:spMkLst>
            <pc:docMk/>
            <pc:sldMk cId="138798471" sldId="2147470937"/>
            <ac:spMk id="72" creationId="{99145763-E775-302E-2B07-90F4233E73F9}"/>
          </ac:spMkLst>
        </pc:spChg>
        <pc:spChg chg="add mod">
          <ac:chgData name="Mathias Vercauteren" userId="fa5be325-c4b1-412f-aabb-20c14464bfb7" providerId="ADAL" clId="{25C97D6E-73B0-4140-96CD-2BA9D853D87A}" dt="2024-10-01T19:49:27.993" v="38593" actId="2711"/>
          <ac:spMkLst>
            <pc:docMk/>
            <pc:sldMk cId="138798471" sldId="2147470937"/>
            <ac:spMk id="73" creationId="{B53E1EEB-6769-317F-5B83-2962F7B89E12}"/>
          </ac:spMkLst>
        </pc:spChg>
        <pc:spChg chg="add mod">
          <ac:chgData name="Mathias Vercauteren" userId="fa5be325-c4b1-412f-aabb-20c14464bfb7" providerId="ADAL" clId="{25C97D6E-73B0-4140-96CD-2BA9D853D87A}" dt="2024-10-01T19:49:27.993" v="38593" actId="2711"/>
          <ac:spMkLst>
            <pc:docMk/>
            <pc:sldMk cId="138798471" sldId="2147470937"/>
            <ac:spMk id="74" creationId="{A3E41DB6-6E19-EE31-55AF-E064FAB66B51}"/>
          </ac:spMkLst>
        </pc:spChg>
        <pc:spChg chg="add mod">
          <ac:chgData name="Mathias Vercauteren" userId="fa5be325-c4b1-412f-aabb-20c14464bfb7" providerId="ADAL" clId="{25C97D6E-73B0-4140-96CD-2BA9D853D87A}" dt="2024-10-01T19:49:27.993" v="38593" actId="2711"/>
          <ac:spMkLst>
            <pc:docMk/>
            <pc:sldMk cId="138798471" sldId="2147470937"/>
            <ac:spMk id="75" creationId="{8AC0D7C9-9423-EF80-4F4C-A08DFD7AD868}"/>
          </ac:spMkLst>
        </pc:spChg>
        <pc:spChg chg="add mod">
          <ac:chgData name="Mathias Vercauteren" userId="fa5be325-c4b1-412f-aabb-20c14464bfb7" providerId="ADAL" clId="{25C97D6E-73B0-4140-96CD-2BA9D853D87A}" dt="2024-10-01T19:49:27.993" v="38593" actId="2711"/>
          <ac:spMkLst>
            <pc:docMk/>
            <pc:sldMk cId="138798471" sldId="2147470937"/>
            <ac:spMk id="76" creationId="{5945A10D-CA88-F445-B111-45B5C72E4B72}"/>
          </ac:spMkLst>
        </pc:spChg>
        <pc:spChg chg="add mod">
          <ac:chgData name="Mathias Vercauteren" userId="fa5be325-c4b1-412f-aabb-20c14464bfb7" providerId="ADAL" clId="{25C97D6E-73B0-4140-96CD-2BA9D853D87A}" dt="2024-10-01T19:49:27.993" v="38593" actId="2711"/>
          <ac:spMkLst>
            <pc:docMk/>
            <pc:sldMk cId="138798471" sldId="2147470937"/>
            <ac:spMk id="77" creationId="{B167537D-6A0F-6092-08BD-57E44F408F49}"/>
          </ac:spMkLst>
        </pc:spChg>
        <pc:spChg chg="add mod">
          <ac:chgData name="Mathias Vercauteren" userId="fa5be325-c4b1-412f-aabb-20c14464bfb7" providerId="ADAL" clId="{25C97D6E-73B0-4140-96CD-2BA9D853D87A}" dt="2024-10-01T19:49:27.993" v="38593" actId="2711"/>
          <ac:spMkLst>
            <pc:docMk/>
            <pc:sldMk cId="138798471" sldId="2147470937"/>
            <ac:spMk id="78" creationId="{E583E4BD-62B8-57EA-CCCF-164D5EF7A86A}"/>
          </ac:spMkLst>
        </pc:spChg>
        <pc:spChg chg="add mod">
          <ac:chgData name="Mathias Vercauteren" userId="fa5be325-c4b1-412f-aabb-20c14464bfb7" providerId="ADAL" clId="{25C97D6E-73B0-4140-96CD-2BA9D853D87A}" dt="2024-10-01T19:49:27.993" v="38593" actId="2711"/>
          <ac:spMkLst>
            <pc:docMk/>
            <pc:sldMk cId="138798471" sldId="2147470937"/>
            <ac:spMk id="79" creationId="{EB0E5AD5-4BAB-6007-A768-E210CF85EB90}"/>
          </ac:spMkLst>
        </pc:spChg>
        <pc:spChg chg="add mod">
          <ac:chgData name="Mathias Vercauteren" userId="fa5be325-c4b1-412f-aabb-20c14464bfb7" providerId="ADAL" clId="{25C97D6E-73B0-4140-96CD-2BA9D853D87A}" dt="2024-10-01T19:49:27.993" v="38593" actId="2711"/>
          <ac:spMkLst>
            <pc:docMk/>
            <pc:sldMk cId="138798471" sldId="2147470937"/>
            <ac:spMk id="80" creationId="{BADEE8EF-F105-CD14-8712-26E72E65816C}"/>
          </ac:spMkLst>
        </pc:spChg>
        <pc:grpChg chg="mod">
          <ac:chgData name="Mathias Vercauteren" userId="fa5be325-c4b1-412f-aabb-20c14464bfb7" providerId="ADAL" clId="{25C97D6E-73B0-4140-96CD-2BA9D853D87A}" dt="2024-10-01T19:49:27.993" v="38593" actId="2711"/>
          <ac:grpSpMkLst>
            <pc:docMk/>
            <pc:sldMk cId="138798471" sldId="2147470937"/>
            <ac:grpSpMk id="6" creationId="{BFCCA5E3-DE5A-6AB0-5DF8-077F3B31D1C3}"/>
          </ac:grpSpMkLst>
        </pc:grpChg>
        <pc:picChg chg="add del mod">
          <ac:chgData name="Mathias Vercauteren" userId="fa5be325-c4b1-412f-aabb-20c14464bfb7" providerId="ADAL" clId="{25C97D6E-73B0-4140-96CD-2BA9D853D87A}" dt="2024-10-01T19:26:34.598" v="38331" actId="478"/>
          <ac:picMkLst>
            <pc:docMk/>
            <pc:sldMk cId="138798471" sldId="2147470937"/>
            <ac:picMk id="15" creationId="{D822668C-5B2C-1CE7-0E47-327697F759E4}"/>
          </ac:picMkLst>
        </pc:picChg>
        <pc:picChg chg="mod">
          <ac:chgData name="Mathias Vercauteren" userId="fa5be325-c4b1-412f-aabb-20c14464bfb7" providerId="ADAL" clId="{25C97D6E-73B0-4140-96CD-2BA9D853D87A}" dt="2024-10-01T19:49:27.993" v="38593" actId="2711"/>
          <ac:picMkLst>
            <pc:docMk/>
            <pc:sldMk cId="138798471" sldId="2147470937"/>
            <ac:picMk id="16" creationId="{3326B328-FB57-4C84-F5CF-970040693316}"/>
          </ac:picMkLst>
        </pc:picChg>
        <pc:picChg chg="add del mod">
          <ac:chgData name="Mathias Vercauteren" userId="fa5be325-c4b1-412f-aabb-20c14464bfb7" providerId="ADAL" clId="{25C97D6E-73B0-4140-96CD-2BA9D853D87A}" dt="2024-10-01T19:26:34.598" v="38331" actId="478"/>
          <ac:picMkLst>
            <pc:docMk/>
            <pc:sldMk cId="138798471" sldId="2147470937"/>
            <ac:picMk id="23" creationId="{AA6204F0-B3AA-8720-E281-7C0A812D3E61}"/>
          </ac:picMkLst>
        </pc:picChg>
        <pc:picChg chg="add del mod">
          <ac:chgData name="Mathias Vercauteren" userId="fa5be325-c4b1-412f-aabb-20c14464bfb7" providerId="ADAL" clId="{25C97D6E-73B0-4140-96CD-2BA9D853D87A}" dt="2024-10-01T19:26:34.598" v="38331" actId="478"/>
          <ac:picMkLst>
            <pc:docMk/>
            <pc:sldMk cId="138798471" sldId="2147470937"/>
            <ac:picMk id="24" creationId="{A4F78534-0891-9ECE-9F02-40B93F3CB499}"/>
          </ac:picMkLst>
        </pc:picChg>
        <pc:picChg chg="add del mod">
          <ac:chgData name="Mathias Vercauteren" userId="fa5be325-c4b1-412f-aabb-20c14464bfb7" providerId="ADAL" clId="{25C97D6E-73B0-4140-96CD-2BA9D853D87A}" dt="2024-10-01T19:26:34.598" v="38331" actId="478"/>
          <ac:picMkLst>
            <pc:docMk/>
            <pc:sldMk cId="138798471" sldId="2147470937"/>
            <ac:picMk id="25" creationId="{A59B6963-F630-A7AE-3AE0-FA19CB7FEB62}"/>
          </ac:picMkLst>
        </pc:picChg>
        <pc:picChg chg="add del mod">
          <ac:chgData name="Mathias Vercauteren" userId="fa5be325-c4b1-412f-aabb-20c14464bfb7" providerId="ADAL" clId="{25C97D6E-73B0-4140-96CD-2BA9D853D87A}" dt="2024-10-01T19:26:34.598" v="38331" actId="478"/>
          <ac:picMkLst>
            <pc:docMk/>
            <pc:sldMk cId="138798471" sldId="2147470937"/>
            <ac:picMk id="26" creationId="{31F12F60-1091-67AC-A14E-97587FFCC15A}"/>
          </ac:picMkLst>
        </pc:picChg>
        <pc:picChg chg="add del mod">
          <ac:chgData name="Mathias Vercauteren" userId="fa5be325-c4b1-412f-aabb-20c14464bfb7" providerId="ADAL" clId="{25C97D6E-73B0-4140-96CD-2BA9D853D87A}" dt="2024-10-01T19:26:34.598" v="38331" actId="478"/>
          <ac:picMkLst>
            <pc:docMk/>
            <pc:sldMk cId="138798471" sldId="2147470937"/>
            <ac:picMk id="27" creationId="{9CBD10AE-D14D-D423-97B0-F60D15A43007}"/>
          </ac:picMkLst>
        </pc:picChg>
        <pc:picChg chg="add del mod">
          <ac:chgData name="Mathias Vercauteren" userId="fa5be325-c4b1-412f-aabb-20c14464bfb7" providerId="ADAL" clId="{25C97D6E-73B0-4140-96CD-2BA9D853D87A}" dt="2024-10-01T19:26:34.598" v="38331" actId="478"/>
          <ac:picMkLst>
            <pc:docMk/>
            <pc:sldMk cId="138798471" sldId="2147470937"/>
            <ac:picMk id="28" creationId="{3EC7308D-BF77-83DE-A9E1-E2D2C8C90535}"/>
          </ac:picMkLst>
        </pc:picChg>
        <pc:picChg chg="add del mod">
          <ac:chgData name="Mathias Vercauteren" userId="fa5be325-c4b1-412f-aabb-20c14464bfb7" providerId="ADAL" clId="{25C97D6E-73B0-4140-96CD-2BA9D853D87A}" dt="2024-10-01T19:26:34.598" v="38331" actId="478"/>
          <ac:picMkLst>
            <pc:docMk/>
            <pc:sldMk cId="138798471" sldId="2147470937"/>
            <ac:picMk id="29" creationId="{C75B2AA3-5FA5-9DE2-231B-9A954F1E43BD}"/>
          </ac:picMkLst>
        </pc:picChg>
        <pc:picChg chg="add del mod">
          <ac:chgData name="Mathias Vercauteren" userId="fa5be325-c4b1-412f-aabb-20c14464bfb7" providerId="ADAL" clId="{25C97D6E-73B0-4140-96CD-2BA9D853D87A}" dt="2024-10-01T19:26:14.498" v="38330" actId="478"/>
          <ac:picMkLst>
            <pc:docMk/>
            <pc:sldMk cId="138798471" sldId="2147470937"/>
            <ac:picMk id="30" creationId="{D7E6931A-BE9C-E104-6B77-755D9916D444}"/>
          </ac:picMkLst>
        </pc:picChg>
        <pc:picChg chg="add mod">
          <ac:chgData name="Mathias Vercauteren" userId="fa5be325-c4b1-412f-aabb-20c14464bfb7" providerId="ADAL" clId="{25C97D6E-73B0-4140-96CD-2BA9D853D87A}" dt="2024-10-01T19:27:07.025" v="38349" actId="571"/>
          <ac:picMkLst>
            <pc:docMk/>
            <pc:sldMk cId="138798471" sldId="2147470937"/>
            <ac:picMk id="70" creationId="{0571A13A-9ACE-170B-E597-6B6EBD1BFD44}"/>
          </ac:picMkLst>
        </pc:picChg>
      </pc:sldChg>
      <pc:sldChg chg="modSp add del mod">
        <pc:chgData name="Mathias Vercauteren" userId="fa5be325-c4b1-412f-aabb-20c14464bfb7" providerId="ADAL" clId="{25C97D6E-73B0-4140-96CD-2BA9D853D87A}" dt="2024-10-01T19:38:16.613" v="38388" actId="47"/>
        <pc:sldMkLst>
          <pc:docMk/>
          <pc:sldMk cId="958323835" sldId="2147470938"/>
        </pc:sldMkLst>
        <pc:spChg chg="mod">
          <ac:chgData name="Mathias Vercauteren" userId="fa5be325-c4b1-412f-aabb-20c14464bfb7" providerId="ADAL" clId="{25C97D6E-73B0-4140-96CD-2BA9D853D87A}" dt="2024-10-01T19:37:20.481" v="38382" actId="207"/>
          <ac:spMkLst>
            <pc:docMk/>
            <pc:sldMk cId="958323835" sldId="2147470938"/>
            <ac:spMk id="17" creationId="{932A4BAB-C886-89C2-643F-4B3AF1D1BFB3}"/>
          </ac:spMkLst>
        </pc:spChg>
        <pc:spChg chg="mod">
          <ac:chgData name="Mathias Vercauteren" userId="fa5be325-c4b1-412f-aabb-20c14464bfb7" providerId="ADAL" clId="{25C97D6E-73B0-4140-96CD-2BA9D853D87A}" dt="2024-10-01T19:37:20.481" v="38382" actId="207"/>
          <ac:spMkLst>
            <pc:docMk/>
            <pc:sldMk cId="958323835" sldId="2147470938"/>
            <ac:spMk id="20" creationId="{C4614DC0-1B3D-DAD3-0F48-CA99E69A5DCF}"/>
          </ac:spMkLst>
        </pc:spChg>
        <pc:spChg chg="mod">
          <ac:chgData name="Mathias Vercauteren" userId="fa5be325-c4b1-412f-aabb-20c14464bfb7" providerId="ADAL" clId="{25C97D6E-73B0-4140-96CD-2BA9D853D87A}" dt="2024-10-01T19:37:20.481" v="38382" actId="207"/>
          <ac:spMkLst>
            <pc:docMk/>
            <pc:sldMk cId="958323835" sldId="2147470938"/>
            <ac:spMk id="21" creationId="{A4629404-3BCF-E42D-3583-15DB24565631}"/>
          </ac:spMkLst>
        </pc:spChg>
        <pc:spChg chg="mod">
          <ac:chgData name="Mathias Vercauteren" userId="fa5be325-c4b1-412f-aabb-20c14464bfb7" providerId="ADAL" clId="{25C97D6E-73B0-4140-96CD-2BA9D853D87A}" dt="2024-10-01T19:37:20.481" v="38382" actId="207"/>
          <ac:spMkLst>
            <pc:docMk/>
            <pc:sldMk cId="958323835" sldId="2147470938"/>
            <ac:spMk id="22" creationId="{5A54C56C-8684-E429-E487-45C889AAAC05}"/>
          </ac:spMkLst>
        </pc:spChg>
        <pc:spChg chg="mod">
          <ac:chgData name="Mathias Vercauteren" userId="fa5be325-c4b1-412f-aabb-20c14464bfb7" providerId="ADAL" clId="{25C97D6E-73B0-4140-96CD-2BA9D853D87A}" dt="2024-10-01T19:37:20.481" v="38382" actId="207"/>
          <ac:spMkLst>
            <pc:docMk/>
            <pc:sldMk cId="958323835" sldId="2147470938"/>
            <ac:spMk id="35" creationId="{EEE86ED1-77E3-3201-3325-8C7FEB93BCB7}"/>
          </ac:spMkLst>
        </pc:spChg>
        <pc:spChg chg="mod">
          <ac:chgData name="Mathias Vercauteren" userId="fa5be325-c4b1-412f-aabb-20c14464bfb7" providerId="ADAL" clId="{25C97D6E-73B0-4140-96CD-2BA9D853D87A}" dt="2024-10-01T19:37:20.481" v="38382" actId="207"/>
          <ac:spMkLst>
            <pc:docMk/>
            <pc:sldMk cId="958323835" sldId="2147470938"/>
            <ac:spMk id="36" creationId="{53D8F28A-7885-A467-8695-C10F409D6510}"/>
          </ac:spMkLst>
        </pc:spChg>
        <pc:spChg chg="mod">
          <ac:chgData name="Mathias Vercauteren" userId="fa5be325-c4b1-412f-aabb-20c14464bfb7" providerId="ADAL" clId="{25C97D6E-73B0-4140-96CD-2BA9D853D87A}" dt="2024-10-01T19:37:20.481" v="38382" actId="207"/>
          <ac:spMkLst>
            <pc:docMk/>
            <pc:sldMk cId="958323835" sldId="2147470938"/>
            <ac:spMk id="37" creationId="{0F7B2307-6194-D47F-B3C0-79441BA3980A}"/>
          </ac:spMkLst>
        </pc:spChg>
        <pc:spChg chg="mod">
          <ac:chgData name="Mathias Vercauteren" userId="fa5be325-c4b1-412f-aabb-20c14464bfb7" providerId="ADAL" clId="{25C97D6E-73B0-4140-96CD-2BA9D853D87A}" dt="2024-10-01T19:37:20.481" v="38382" actId="207"/>
          <ac:spMkLst>
            <pc:docMk/>
            <pc:sldMk cId="958323835" sldId="2147470938"/>
            <ac:spMk id="38" creationId="{75EE0E34-1A45-8E70-FA6A-2436F2861C7D}"/>
          </ac:spMkLst>
        </pc:spChg>
        <pc:spChg chg="mod">
          <ac:chgData name="Mathias Vercauteren" userId="fa5be325-c4b1-412f-aabb-20c14464bfb7" providerId="ADAL" clId="{25C97D6E-73B0-4140-96CD-2BA9D853D87A}" dt="2024-10-01T19:37:20.481" v="38382" actId="207"/>
          <ac:spMkLst>
            <pc:docMk/>
            <pc:sldMk cId="958323835" sldId="2147470938"/>
            <ac:spMk id="39" creationId="{83C7C5F6-1851-0386-646C-0ABF12968FF3}"/>
          </ac:spMkLst>
        </pc:spChg>
        <pc:spChg chg="mod">
          <ac:chgData name="Mathias Vercauteren" userId="fa5be325-c4b1-412f-aabb-20c14464bfb7" providerId="ADAL" clId="{25C97D6E-73B0-4140-96CD-2BA9D853D87A}" dt="2024-10-01T19:37:20.481" v="38382" actId="207"/>
          <ac:spMkLst>
            <pc:docMk/>
            <pc:sldMk cId="958323835" sldId="2147470938"/>
            <ac:spMk id="40" creationId="{B06FC04E-BF16-806C-3E66-CEF7E29B9459}"/>
          </ac:spMkLst>
        </pc:spChg>
        <pc:spChg chg="mod">
          <ac:chgData name="Mathias Vercauteren" userId="fa5be325-c4b1-412f-aabb-20c14464bfb7" providerId="ADAL" clId="{25C97D6E-73B0-4140-96CD-2BA9D853D87A}" dt="2024-10-01T19:37:20.481" v="38382" actId="207"/>
          <ac:spMkLst>
            <pc:docMk/>
            <pc:sldMk cId="958323835" sldId="2147470938"/>
            <ac:spMk id="41" creationId="{306AD46F-2E0A-9C96-5474-98202B9D9D57}"/>
          </ac:spMkLst>
        </pc:spChg>
        <pc:spChg chg="mod">
          <ac:chgData name="Mathias Vercauteren" userId="fa5be325-c4b1-412f-aabb-20c14464bfb7" providerId="ADAL" clId="{25C97D6E-73B0-4140-96CD-2BA9D853D87A}" dt="2024-10-01T19:37:20.481" v="38382" actId="207"/>
          <ac:spMkLst>
            <pc:docMk/>
            <pc:sldMk cId="958323835" sldId="2147470938"/>
            <ac:spMk id="42" creationId="{33D8AA5F-288A-3636-772D-58DC6750ABFB}"/>
          </ac:spMkLst>
        </pc:spChg>
      </pc:sldChg>
      <pc:sldChg chg="addSp delSp modSp add mod modTransition modAnim">
        <pc:chgData name="Mathias Vercauteren" userId="fa5be325-c4b1-412f-aabb-20c14464bfb7" providerId="ADAL" clId="{25C97D6E-73B0-4140-96CD-2BA9D853D87A}" dt="2024-10-02T17:13:14.143" v="41813"/>
        <pc:sldMkLst>
          <pc:docMk/>
          <pc:sldMk cId="1181046112" sldId="2147470938"/>
        </pc:sldMkLst>
        <pc:spChg chg="mod">
          <ac:chgData name="Mathias Vercauteren" userId="fa5be325-c4b1-412f-aabb-20c14464bfb7" providerId="ADAL" clId="{25C97D6E-73B0-4140-96CD-2BA9D853D87A}" dt="2024-10-01T19:49:24.029" v="38592" actId="2711"/>
          <ac:spMkLst>
            <pc:docMk/>
            <pc:sldMk cId="1181046112" sldId="2147470938"/>
            <ac:spMk id="2" creationId="{C8A5EBF4-6C0B-E82E-DCF7-55720A2C10FD}"/>
          </ac:spMkLst>
        </pc:spChg>
        <pc:spChg chg="mod">
          <ac:chgData name="Mathias Vercauteren" userId="fa5be325-c4b1-412f-aabb-20c14464bfb7" providerId="ADAL" clId="{25C97D6E-73B0-4140-96CD-2BA9D853D87A}" dt="2024-10-01T19:49:24.029" v="38592" actId="2711"/>
          <ac:spMkLst>
            <pc:docMk/>
            <pc:sldMk cId="1181046112" sldId="2147470938"/>
            <ac:spMk id="3" creationId="{2C780633-A572-3BD2-CECD-F71BC5FF8723}"/>
          </ac:spMkLst>
        </pc:spChg>
        <pc:spChg chg="mod">
          <ac:chgData name="Mathias Vercauteren" userId="fa5be325-c4b1-412f-aabb-20c14464bfb7" providerId="ADAL" clId="{25C97D6E-73B0-4140-96CD-2BA9D853D87A}" dt="2024-10-01T19:49:24.029" v="38592" actId="2711"/>
          <ac:spMkLst>
            <pc:docMk/>
            <pc:sldMk cId="1181046112" sldId="2147470938"/>
            <ac:spMk id="4" creationId="{75C206A2-9B4F-FF2B-88F0-6656F6A24395}"/>
          </ac:spMkLst>
        </pc:spChg>
        <pc:spChg chg="mod">
          <ac:chgData name="Mathias Vercauteren" userId="fa5be325-c4b1-412f-aabb-20c14464bfb7" providerId="ADAL" clId="{25C97D6E-73B0-4140-96CD-2BA9D853D87A}" dt="2024-10-01T19:49:24.029" v="38592" actId="2711"/>
          <ac:spMkLst>
            <pc:docMk/>
            <pc:sldMk cId="1181046112" sldId="2147470938"/>
            <ac:spMk id="5" creationId="{5C7A90D9-53BF-813B-A37A-A5D78879EFA8}"/>
          </ac:spMkLst>
        </pc:spChg>
        <pc:spChg chg="mod">
          <ac:chgData name="Mathias Vercauteren" userId="fa5be325-c4b1-412f-aabb-20c14464bfb7" providerId="ADAL" clId="{25C97D6E-73B0-4140-96CD-2BA9D853D87A}" dt="2024-10-01T19:49:24.029" v="38592" actId="2711"/>
          <ac:spMkLst>
            <pc:docMk/>
            <pc:sldMk cId="1181046112" sldId="2147470938"/>
            <ac:spMk id="7" creationId="{C1343108-129F-BE5E-B30F-AAF3B417A8B5}"/>
          </ac:spMkLst>
        </pc:spChg>
        <pc:spChg chg="mod">
          <ac:chgData name="Mathias Vercauteren" userId="fa5be325-c4b1-412f-aabb-20c14464bfb7" providerId="ADAL" clId="{25C97D6E-73B0-4140-96CD-2BA9D853D87A}" dt="2024-10-01T19:49:24.029" v="38592" actId="2711"/>
          <ac:spMkLst>
            <pc:docMk/>
            <pc:sldMk cId="1181046112" sldId="2147470938"/>
            <ac:spMk id="9" creationId="{7B6AEFAF-A56B-6ACD-F31C-66149F5BA3F4}"/>
          </ac:spMkLst>
        </pc:spChg>
        <pc:spChg chg="mod">
          <ac:chgData name="Mathias Vercauteren" userId="fa5be325-c4b1-412f-aabb-20c14464bfb7" providerId="ADAL" clId="{25C97D6E-73B0-4140-96CD-2BA9D853D87A}" dt="2024-10-01T19:49:24.029" v="38592" actId="2711"/>
          <ac:spMkLst>
            <pc:docMk/>
            <pc:sldMk cId="1181046112" sldId="2147470938"/>
            <ac:spMk id="10" creationId="{4AF8DCD6-F4C1-8E53-2DB8-0D35C42806D2}"/>
          </ac:spMkLst>
        </pc:spChg>
        <pc:spChg chg="mod">
          <ac:chgData name="Mathias Vercauteren" userId="fa5be325-c4b1-412f-aabb-20c14464bfb7" providerId="ADAL" clId="{25C97D6E-73B0-4140-96CD-2BA9D853D87A}" dt="2024-10-01T19:49:24.029" v="38592" actId="2711"/>
          <ac:spMkLst>
            <pc:docMk/>
            <pc:sldMk cId="1181046112" sldId="2147470938"/>
            <ac:spMk id="11" creationId="{AB62074C-1E74-9D61-2D01-3F0C7BBFE769}"/>
          </ac:spMkLst>
        </pc:spChg>
        <pc:spChg chg="mod">
          <ac:chgData name="Mathias Vercauteren" userId="fa5be325-c4b1-412f-aabb-20c14464bfb7" providerId="ADAL" clId="{25C97D6E-73B0-4140-96CD-2BA9D853D87A}" dt="2024-10-01T19:49:24.029" v="38592" actId="2711"/>
          <ac:spMkLst>
            <pc:docMk/>
            <pc:sldMk cId="1181046112" sldId="2147470938"/>
            <ac:spMk id="12" creationId="{83E212AC-47E9-57F0-A32C-37D92E9281D8}"/>
          </ac:spMkLst>
        </pc:spChg>
        <pc:spChg chg="mod">
          <ac:chgData name="Mathias Vercauteren" userId="fa5be325-c4b1-412f-aabb-20c14464bfb7" providerId="ADAL" clId="{25C97D6E-73B0-4140-96CD-2BA9D853D87A}" dt="2024-10-01T19:49:24.029" v="38592" actId="2711"/>
          <ac:spMkLst>
            <pc:docMk/>
            <pc:sldMk cId="1181046112" sldId="2147470938"/>
            <ac:spMk id="13" creationId="{A51E3C5A-F71F-C55B-00A7-4DB7DAFE3E75}"/>
          </ac:spMkLst>
        </pc:spChg>
        <pc:spChg chg="mod">
          <ac:chgData name="Mathias Vercauteren" userId="fa5be325-c4b1-412f-aabb-20c14464bfb7" providerId="ADAL" clId="{25C97D6E-73B0-4140-96CD-2BA9D853D87A}" dt="2024-10-01T19:49:24.029" v="38592" actId="2711"/>
          <ac:spMkLst>
            <pc:docMk/>
            <pc:sldMk cId="1181046112" sldId="2147470938"/>
            <ac:spMk id="14" creationId="{787628DD-FA2F-0D31-ED5F-9A3BFE3F7F5E}"/>
          </ac:spMkLst>
        </pc:spChg>
        <pc:spChg chg="mod">
          <ac:chgData name="Mathias Vercauteren" userId="fa5be325-c4b1-412f-aabb-20c14464bfb7" providerId="ADAL" clId="{25C97D6E-73B0-4140-96CD-2BA9D853D87A}" dt="2024-10-01T19:49:24.029" v="38592" actId="2711"/>
          <ac:spMkLst>
            <pc:docMk/>
            <pc:sldMk cId="1181046112" sldId="2147470938"/>
            <ac:spMk id="17" creationId="{932A4BAB-C886-89C2-643F-4B3AF1D1BFB3}"/>
          </ac:spMkLst>
        </pc:spChg>
        <pc:spChg chg="mod">
          <ac:chgData name="Mathias Vercauteren" userId="fa5be325-c4b1-412f-aabb-20c14464bfb7" providerId="ADAL" clId="{25C97D6E-73B0-4140-96CD-2BA9D853D87A}" dt="2024-10-01T19:49:24.029" v="38592" actId="2711"/>
          <ac:spMkLst>
            <pc:docMk/>
            <pc:sldMk cId="1181046112" sldId="2147470938"/>
            <ac:spMk id="18" creationId="{E4B352E5-7095-E9FB-281F-C89CFB72FDF0}"/>
          </ac:spMkLst>
        </pc:spChg>
        <pc:spChg chg="mod">
          <ac:chgData name="Mathias Vercauteren" userId="fa5be325-c4b1-412f-aabb-20c14464bfb7" providerId="ADAL" clId="{25C97D6E-73B0-4140-96CD-2BA9D853D87A}" dt="2024-10-01T19:49:24.029" v="38592" actId="2711"/>
          <ac:spMkLst>
            <pc:docMk/>
            <pc:sldMk cId="1181046112" sldId="2147470938"/>
            <ac:spMk id="19" creationId="{2F91A056-A17A-2799-101A-9A3A706300CC}"/>
          </ac:spMkLst>
        </pc:spChg>
        <pc:spChg chg="mod">
          <ac:chgData name="Mathias Vercauteren" userId="fa5be325-c4b1-412f-aabb-20c14464bfb7" providerId="ADAL" clId="{25C97D6E-73B0-4140-96CD-2BA9D853D87A}" dt="2024-10-01T19:49:24.029" v="38592" actId="2711"/>
          <ac:spMkLst>
            <pc:docMk/>
            <pc:sldMk cId="1181046112" sldId="2147470938"/>
            <ac:spMk id="20" creationId="{C4614DC0-1B3D-DAD3-0F48-CA99E69A5DCF}"/>
          </ac:spMkLst>
        </pc:spChg>
        <pc:spChg chg="mod">
          <ac:chgData name="Mathias Vercauteren" userId="fa5be325-c4b1-412f-aabb-20c14464bfb7" providerId="ADAL" clId="{25C97D6E-73B0-4140-96CD-2BA9D853D87A}" dt="2024-10-01T19:49:24.029" v="38592" actId="2711"/>
          <ac:spMkLst>
            <pc:docMk/>
            <pc:sldMk cId="1181046112" sldId="2147470938"/>
            <ac:spMk id="21" creationId="{A4629404-3BCF-E42D-3583-15DB24565631}"/>
          </ac:spMkLst>
        </pc:spChg>
        <pc:spChg chg="mod">
          <ac:chgData name="Mathias Vercauteren" userId="fa5be325-c4b1-412f-aabb-20c14464bfb7" providerId="ADAL" clId="{25C97D6E-73B0-4140-96CD-2BA9D853D87A}" dt="2024-10-01T19:49:24.029" v="38592" actId="2711"/>
          <ac:spMkLst>
            <pc:docMk/>
            <pc:sldMk cId="1181046112" sldId="2147470938"/>
            <ac:spMk id="22" creationId="{5A54C56C-8684-E429-E487-45C889AAAC05}"/>
          </ac:spMkLst>
        </pc:spChg>
        <pc:spChg chg="mod">
          <ac:chgData name="Mathias Vercauteren" userId="fa5be325-c4b1-412f-aabb-20c14464bfb7" providerId="ADAL" clId="{25C97D6E-73B0-4140-96CD-2BA9D853D87A}" dt="2024-10-01T19:49:24.029" v="38592" actId="2711"/>
          <ac:spMkLst>
            <pc:docMk/>
            <pc:sldMk cId="1181046112" sldId="2147470938"/>
            <ac:spMk id="23" creationId="{1C5D2018-834A-0820-1892-EDC27B7D653E}"/>
          </ac:spMkLst>
        </pc:spChg>
        <pc:spChg chg="mod">
          <ac:chgData name="Mathias Vercauteren" userId="fa5be325-c4b1-412f-aabb-20c14464bfb7" providerId="ADAL" clId="{25C97D6E-73B0-4140-96CD-2BA9D853D87A}" dt="2024-10-01T19:49:24.029" v="38592" actId="2711"/>
          <ac:spMkLst>
            <pc:docMk/>
            <pc:sldMk cId="1181046112" sldId="2147470938"/>
            <ac:spMk id="26" creationId="{75C2C386-618B-B8E7-5DFC-D262E747D208}"/>
          </ac:spMkLst>
        </pc:spChg>
        <pc:spChg chg="mod">
          <ac:chgData name="Mathias Vercauteren" userId="fa5be325-c4b1-412f-aabb-20c14464bfb7" providerId="ADAL" clId="{25C97D6E-73B0-4140-96CD-2BA9D853D87A}" dt="2024-10-01T19:49:24.029" v="38592" actId="2711"/>
          <ac:spMkLst>
            <pc:docMk/>
            <pc:sldMk cId="1181046112" sldId="2147470938"/>
            <ac:spMk id="29" creationId="{2566DF16-887E-32B1-513A-79702688D63F}"/>
          </ac:spMkLst>
        </pc:spChg>
        <pc:spChg chg="del">
          <ac:chgData name="Mathias Vercauteren" userId="fa5be325-c4b1-412f-aabb-20c14464bfb7" providerId="ADAL" clId="{25C97D6E-73B0-4140-96CD-2BA9D853D87A}" dt="2024-10-01T19:38:50.869" v="38406" actId="478"/>
          <ac:spMkLst>
            <pc:docMk/>
            <pc:sldMk cId="1181046112" sldId="2147470938"/>
            <ac:spMk id="31" creationId="{E5376BC3-80DA-08DA-4F4A-39BB9A02921C}"/>
          </ac:spMkLst>
        </pc:spChg>
        <pc:spChg chg="del">
          <ac:chgData name="Mathias Vercauteren" userId="fa5be325-c4b1-412f-aabb-20c14464bfb7" providerId="ADAL" clId="{25C97D6E-73B0-4140-96CD-2BA9D853D87A}" dt="2024-10-01T19:38:50.869" v="38406" actId="478"/>
          <ac:spMkLst>
            <pc:docMk/>
            <pc:sldMk cId="1181046112" sldId="2147470938"/>
            <ac:spMk id="32" creationId="{4A0A7897-0AB7-1B9D-0613-3DA49F79D926}"/>
          </ac:spMkLst>
        </pc:spChg>
        <pc:spChg chg="del">
          <ac:chgData name="Mathias Vercauteren" userId="fa5be325-c4b1-412f-aabb-20c14464bfb7" providerId="ADAL" clId="{25C97D6E-73B0-4140-96CD-2BA9D853D87A}" dt="2024-10-01T19:38:50.869" v="38406" actId="478"/>
          <ac:spMkLst>
            <pc:docMk/>
            <pc:sldMk cId="1181046112" sldId="2147470938"/>
            <ac:spMk id="33" creationId="{AA0A27B1-4EDC-22E7-A004-EA2C125B5B9A}"/>
          </ac:spMkLst>
        </pc:spChg>
        <pc:spChg chg="del">
          <ac:chgData name="Mathias Vercauteren" userId="fa5be325-c4b1-412f-aabb-20c14464bfb7" providerId="ADAL" clId="{25C97D6E-73B0-4140-96CD-2BA9D853D87A}" dt="2024-10-01T19:38:50.869" v="38406" actId="478"/>
          <ac:spMkLst>
            <pc:docMk/>
            <pc:sldMk cId="1181046112" sldId="2147470938"/>
            <ac:spMk id="34" creationId="{88014BD4-9681-E03B-7B40-3FC62E5880CC}"/>
          </ac:spMkLst>
        </pc:spChg>
        <pc:spChg chg="mod">
          <ac:chgData name="Mathias Vercauteren" userId="fa5be325-c4b1-412f-aabb-20c14464bfb7" providerId="ADAL" clId="{25C97D6E-73B0-4140-96CD-2BA9D853D87A}" dt="2024-10-01T19:49:24.029" v="38592" actId="2711"/>
          <ac:spMkLst>
            <pc:docMk/>
            <pc:sldMk cId="1181046112" sldId="2147470938"/>
            <ac:spMk id="35" creationId="{EEE86ED1-77E3-3201-3325-8C7FEB93BCB7}"/>
          </ac:spMkLst>
        </pc:spChg>
        <pc:spChg chg="mod">
          <ac:chgData name="Mathias Vercauteren" userId="fa5be325-c4b1-412f-aabb-20c14464bfb7" providerId="ADAL" clId="{25C97D6E-73B0-4140-96CD-2BA9D853D87A}" dt="2024-10-01T19:49:24.029" v="38592" actId="2711"/>
          <ac:spMkLst>
            <pc:docMk/>
            <pc:sldMk cId="1181046112" sldId="2147470938"/>
            <ac:spMk id="36" creationId="{53D8F28A-7885-A467-8695-C10F409D6510}"/>
          </ac:spMkLst>
        </pc:spChg>
        <pc:spChg chg="mod">
          <ac:chgData name="Mathias Vercauteren" userId="fa5be325-c4b1-412f-aabb-20c14464bfb7" providerId="ADAL" clId="{25C97D6E-73B0-4140-96CD-2BA9D853D87A}" dt="2024-10-01T19:49:24.029" v="38592" actId="2711"/>
          <ac:spMkLst>
            <pc:docMk/>
            <pc:sldMk cId="1181046112" sldId="2147470938"/>
            <ac:spMk id="37" creationId="{0F7B2307-6194-D47F-B3C0-79441BA3980A}"/>
          </ac:spMkLst>
        </pc:spChg>
        <pc:spChg chg="mod">
          <ac:chgData name="Mathias Vercauteren" userId="fa5be325-c4b1-412f-aabb-20c14464bfb7" providerId="ADAL" clId="{25C97D6E-73B0-4140-96CD-2BA9D853D87A}" dt="2024-10-01T19:49:24.029" v="38592" actId="2711"/>
          <ac:spMkLst>
            <pc:docMk/>
            <pc:sldMk cId="1181046112" sldId="2147470938"/>
            <ac:spMk id="38" creationId="{75EE0E34-1A45-8E70-FA6A-2436F2861C7D}"/>
          </ac:spMkLst>
        </pc:spChg>
        <pc:spChg chg="mod">
          <ac:chgData name="Mathias Vercauteren" userId="fa5be325-c4b1-412f-aabb-20c14464bfb7" providerId="ADAL" clId="{25C97D6E-73B0-4140-96CD-2BA9D853D87A}" dt="2024-10-01T19:49:24.029" v="38592" actId="2711"/>
          <ac:spMkLst>
            <pc:docMk/>
            <pc:sldMk cId="1181046112" sldId="2147470938"/>
            <ac:spMk id="39" creationId="{83C7C5F6-1851-0386-646C-0ABF12968FF3}"/>
          </ac:spMkLst>
        </pc:spChg>
        <pc:spChg chg="mod">
          <ac:chgData name="Mathias Vercauteren" userId="fa5be325-c4b1-412f-aabb-20c14464bfb7" providerId="ADAL" clId="{25C97D6E-73B0-4140-96CD-2BA9D853D87A}" dt="2024-10-01T19:49:24.029" v="38592" actId="2711"/>
          <ac:spMkLst>
            <pc:docMk/>
            <pc:sldMk cId="1181046112" sldId="2147470938"/>
            <ac:spMk id="40" creationId="{B06FC04E-BF16-806C-3E66-CEF7E29B9459}"/>
          </ac:spMkLst>
        </pc:spChg>
        <pc:spChg chg="mod">
          <ac:chgData name="Mathias Vercauteren" userId="fa5be325-c4b1-412f-aabb-20c14464bfb7" providerId="ADAL" clId="{25C97D6E-73B0-4140-96CD-2BA9D853D87A}" dt="2024-10-01T19:49:24.029" v="38592" actId="2711"/>
          <ac:spMkLst>
            <pc:docMk/>
            <pc:sldMk cId="1181046112" sldId="2147470938"/>
            <ac:spMk id="41" creationId="{306AD46F-2E0A-9C96-5474-98202B9D9D57}"/>
          </ac:spMkLst>
        </pc:spChg>
        <pc:spChg chg="mod">
          <ac:chgData name="Mathias Vercauteren" userId="fa5be325-c4b1-412f-aabb-20c14464bfb7" providerId="ADAL" clId="{25C97D6E-73B0-4140-96CD-2BA9D853D87A}" dt="2024-10-01T19:49:24.029" v="38592" actId="2711"/>
          <ac:spMkLst>
            <pc:docMk/>
            <pc:sldMk cId="1181046112" sldId="2147470938"/>
            <ac:spMk id="42" creationId="{33D8AA5F-288A-3636-772D-58DC6750ABFB}"/>
          </ac:spMkLst>
        </pc:spChg>
        <pc:spChg chg="mod">
          <ac:chgData name="Mathias Vercauteren" userId="fa5be325-c4b1-412f-aabb-20c14464bfb7" providerId="ADAL" clId="{25C97D6E-73B0-4140-96CD-2BA9D853D87A}" dt="2024-10-01T19:49:24.029" v="38592" actId="2711"/>
          <ac:spMkLst>
            <pc:docMk/>
            <pc:sldMk cId="1181046112" sldId="2147470938"/>
            <ac:spMk id="43" creationId="{45FD1663-1B0D-8EFE-6436-3080CD216339}"/>
          </ac:spMkLst>
        </pc:spChg>
        <pc:spChg chg="mod">
          <ac:chgData name="Mathias Vercauteren" userId="fa5be325-c4b1-412f-aabb-20c14464bfb7" providerId="ADAL" clId="{25C97D6E-73B0-4140-96CD-2BA9D853D87A}" dt="2024-10-01T19:49:24.029" v="38592" actId="2711"/>
          <ac:spMkLst>
            <pc:docMk/>
            <pc:sldMk cId="1181046112" sldId="2147470938"/>
            <ac:spMk id="44" creationId="{0520FBE1-7AB7-59A2-27DE-639381987527}"/>
          </ac:spMkLst>
        </pc:spChg>
        <pc:spChg chg="mod">
          <ac:chgData name="Mathias Vercauteren" userId="fa5be325-c4b1-412f-aabb-20c14464bfb7" providerId="ADAL" clId="{25C97D6E-73B0-4140-96CD-2BA9D853D87A}" dt="2024-10-01T19:49:24.029" v="38592" actId="2711"/>
          <ac:spMkLst>
            <pc:docMk/>
            <pc:sldMk cId="1181046112" sldId="2147470938"/>
            <ac:spMk id="45" creationId="{38E14707-6CCB-8107-A6C6-3C6F018BBC19}"/>
          </ac:spMkLst>
        </pc:spChg>
        <pc:spChg chg="mod">
          <ac:chgData name="Mathias Vercauteren" userId="fa5be325-c4b1-412f-aabb-20c14464bfb7" providerId="ADAL" clId="{25C97D6E-73B0-4140-96CD-2BA9D853D87A}" dt="2024-10-01T19:49:24.029" v="38592" actId="2711"/>
          <ac:spMkLst>
            <pc:docMk/>
            <pc:sldMk cId="1181046112" sldId="2147470938"/>
            <ac:spMk id="46" creationId="{C644A76D-9B59-6AAB-11A4-B2043A9F614C}"/>
          </ac:spMkLst>
        </pc:spChg>
        <pc:spChg chg="mod">
          <ac:chgData name="Mathias Vercauteren" userId="fa5be325-c4b1-412f-aabb-20c14464bfb7" providerId="ADAL" clId="{25C97D6E-73B0-4140-96CD-2BA9D853D87A}" dt="2024-10-01T19:49:24.029" v="38592" actId="2711"/>
          <ac:spMkLst>
            <pc:docMk/>
            <pc:sldMk cId="1181046112" sldId="2147470938"/>
            <ac:spMk id="47" creationId="{08D0B852-5699-4904-68E0-601AD50E5971}"/>
          </ac:spMkLst>
        </pc:spChg>
        <pc:spChg chg="mod">
          <ac:chgData name="Mathias Vercauteren" userId="fa5be325-c4b1-412f-aabb-20c14464bfb7" providerId="ADAL" clId="{25C97D6E-73B0-4140-96CD-2BA9D853D87A}" dt="2024-10-01T19:49:24.029" v="38592" actId="2711"/>
          <ac:spMkLst>
            <pc:docMk/>
            <pc:sldMk cId="1181046112" sldId="2147470938"/>
            <ac:spMk id="48" creationId="{B10D661C-4369-207D-86F4-DB20972E3117}"/>
          </ac:spMkLst>
        </pc:spChg>
        <pc:spChg chg="mod">
          <ac:chgData name="Mathias Vercauteren" userId="fa5be325-c4b1-412f-aabb-20c14464bfb7" providerId="ADAL" clId="{25C97D6E-73B0-4140-96CD-2BA9D853D87A}" dt="2024-10-01T19:49:24.029" v="38592" actId="2711"/>
          <ac:spMkLst>
            <pc:docMk/>
            <pc:sldMk cId="1181046112" sldId="2147470938"/>
            <ac:spMk id="49" creationId="{2511B45C-F76D-D625-2F3B-A78B83638FEA}"/>
          </ac:spMkLst>
        </pc:spChg>
        <pc:spChg chg="mod">
          <ac:chgData name="Mathias Vercauteren" userId="fa5be325-c4b1-412f-aabb-20c14464bfb7" providerId="ADAL" clId="{25C97D6E-73B0-4140-96CD-2BA9D853D87A}" dt="2024-10-01T19:49:24.029" v="38592" actId="2711"/>
          <ac:spMkLst>
            <pc:docMk/>
            <pc:sldMk cId="1181046112" sldId="2147470938"/>
            <ac:spMk id="50" creationId="{A627E70B-D10C-6969-C334-28C38A74629F}"/>
          </ac:spMkLst>
        </pc:spChg>
        <pc:spChg chg="mod">
          <ac:chgData name="Mathias Vercauteren" userId="fa5be325-c4b1-412f-aabb-20c14464bfb7" providerId="ADAL" clId="{25C97D6E-73B0-4140-96CD-2BA9D853D87A}" dt="2024-10-01T19:49:24.029" v="38592" actId="2711"/>
          <ac:spMkLst>
            <pc:docMk/>
            <pc:sldMk cId="1181046112" sldId="2147470938"/>
            <ac:spMk id="51" creationId="{0F17DB00-4288-F432-9F5B-6D897AFA3B17}"/>
          </ac:spMkLst>
        </pc:spChg>
        <pc:spChg chg="mod">
          <ac:chgData name="Mathias Vercauteren" userId="fa5be325-c4b1-412f-aabb-20c14464bfb7" providerId="ADAL" clId="{25C97D6E-73B0-4140-96CD-2BA9D853D87A}" dt="2024-10-01T19:49:24.029" v="38592" actId="2711"/>
          <ac:spMkLst>
            <pc:docMk/>
            <pc:sldMk cId="1181046112" sldId="2147470938"/>
            <ac:spMk id="52" creationId="{A3F8D9DA-2DCD-EC4D-C1F3-F8D1CF81A67E}"/>
          </ac:spMkLst>
        </pc:spChg>
        <pc:spChg chg="mod">
          <ac:chgData name="Mathias Vercauteren" userId="fa5be325-c4b1-412f-aabb-20c14464bfb7" providerId="ADAL" clId="{25C97D6E-73B0-4140-96CD-2BA9D853D87A}" dt="2024-10-01T19:49:24.029" v="38592" actId="2711"/>
          <ac:spMkLst>
            <pc:docMk/>
            <pc:sldMk cId="1181046112" sldId="2147470938"/>
            <ac:spMk id="53" creationId="{5C1E00B3-A0F3-DB16-604C-7EFEB90CFDDD}"/>
          </ac:spMkLst>
        </pc:spChg>
        <pc:spChg chg="mod">
          <ac:chgData name="Mathias Vercauteren" userId="fa5be325-c4b1-412f-aabb-20c14464bfb7" providerId="ADAL" clId="{25C97D6E-73B0-4140-96CD-2BA9D853D87A}" dt="2024-10-01T19:49:24.029" v="38592" actId="2711"/>
          <ac:spMkLst>
            <pc:docMk/>
            <pc:sldMk cId="1181046112" sldId="2147470938"/>
            <ac:spMk id="54" creationId="{63EABE60-C2BD-4FDF-240D-0652193F16C4}"/>
          </ac:spMkLst>
        </pc:spChg>
        <pc:spChg chg="mod">
          <ac:chgData name="Mathias Vercauteren" userId="fa5be325-c4b1-412f-aabb-20c14464bfb7" providerId="ADAL" clId="{25C97D6E-73B0-4140-96CD-2BA9D853D87A}" dt="2024-10-01T19:49:24.029" v="38592" actId="2711"/>
          <ac:spMkLst>
            <pc:docMk/>
            <pc:sldMk cId="1181046112" sldId="2147470938"/>
            <ac:spMk id="55" creationId="{08BEB54B-2D39-F2F5-509C-601C8D4D765C}"/>
          </ac:spMkLst>
        </pc:spChg>
        <pc:spChg chg="mod">
          <ac:chgData name="Mathias Vercauteren" userId="fa5be325-c4b1-412f-aabb-20c14464bfb7" providerId="ADAL" clId="{25C97D6E-73B0-4140-96CD-2BA9D853D87A}" dt="2024-10-01T19:49:24.029" v="38592" actId="2711"/>
          <ac:spMkLst>
            <pc:docMk/>
            <pc:sldMk cId="1181046112" sldId="2147470938"/>
            <ac:spMk id="56" creationId="{67B39CD2-9E8A-EB77-A605-9B6410A84B55}"/>
          </ac:spMkLst>
        </pc:spChg>
        <pc:spChg chg="mod">
          <ac:chgData name="Mathias Vercauteren" userId="fa5be325-c4b1-412f-aabb-20c14464bfb7" providerId="ADAL" clId="{25C97D6E-73B0-4140-96CD-2BA9D853D87A}" dt="2024-10-01T19:49:24.029" v="38592" actId="2711"/>
          <ac:spMkLst>
            <pc:docMk/>
            <pc:sldMk cId="1181046112" sldId="2147470938"/>
            <ac:spMk id="57" creationId="{6EE05233-A83A-F032-0636-69EF9763BAA4}"/>
          </ac:spMkLst>
        </pc:spChg>
        <pc:spChg chg="del">
          <ac:chgData name="Mathias Vercauteren" userId="fa5be325-c4b1-412f-aabb-20c14464bfb7" providerId="ADAL" clId="{25C97D6E-73B0-4140-96CD-2BA9D853D87A}" dt="2024-10-01T19:38:50.869" v="38406" actId="478"/>
          <ac:spMkLst>
            <pc:docMk/>
            <pc:sldMk cId="1181046112" sldId="2147470938"/>
            <ac:spMk id="58" creationId="{BE693D7C-6C4E-96E6-0AE0-16B4AEBCC4ED}"/>
          </ac:spMkLst>
        </pc:spChg>
        <pc:spChg chg="del">
          <ac:chgData name="Mathias Vercauteren" userId="fa5be325-c4b1-412f-aabb-20c14464bfb7" providerId="ADAL" clId="{25C97D6E-73B0-4140-96CD-2BA9D853D87A}" dt="2024-10-01T19:38:50.869" v="38406" actId="478"/>
          <ac:spMkLst>
            <pc:docMk/>
            <pc:sldMk cId="1181046112" sldId="2147470938"/>
            <ac:spMk id="59" creationId="{D8970945-F0ED-D305-0EF6-3224126B80FA}"/>
          </ac:spMkLst>
        </pc:spChg>
        <pc:spChg chg="del">
          <ac:chgData name="Mathias Vercauteren" userId="fa5be325-c4b1-412f-aabb-20c14464bfb7" providerId="ADAL" clId="{25C97D6E-73B0-4140-96CD-2BA9D853D87A}" dt="2024-10-01T19:38:50.869" v="38406" actId="478"/>
          <ac:spMkLst>
            <pc:docMk/>
            <pc:sldMk cId="1181046112" sldId="2147470938"/>
            <ac:spMk id="60" creationId="{B99F2060-5BFE-DD52-D45E-E91421ED7231}"/>
          </ac:spMkLst>
        </pc:spChg>
        <pc:spChg chg="del">
          <ac:chgData name="Mathias Vercauteren" userId="fa5be325-c4b1-412f-aabb-20c14464bfb7" providerId="ADAL" clId="{25C97D6E-73B0-4140-96CD-2BA9D853D87A}" dt="2024-10-01T19:38:50.869" v="38406" actId="478"/>
          <ac:spMkLst>
            <pc:docMk/>
            <pc:sldMk cId="1181046112" sldId="2147470938"/>
            <ac:spMk id="61" creationId="{74F98F25-4481-BBDA-63CB-176359AE199B}"/>
          </ac:spMkLst>
        </pc:spChg>
        <pc:spChg chg="mod">
          <ac:chgData name="Mathias Vercauteren" userId="fa5be325-c4b1-412f-aabb-20c14464bfb7" providerId="ADAL" clId="{25C97D6E-73B0-4140-96CD-2BA9D853D87A}" dt="2024-10-01T19:49:24.029" v="38592" actId="2711"/>
          <ac:spMkLst>
            <pc:docMk/>
            <pc:sldMk cId="1181046112" sldId="2147470938"/>
            <ac:spMk id="62" creationId="{9B508FA0-30F3-D223-AE4E-F6ADF03607AA}"/>
          </ac:spMkLst>
        </pc:spChg>
        <pc:spChg chg="mod">
          <ac:chgData name="Mathias Vercauteren" userId="fa5be325-c4b1-412f-aabb-20c14464bfb7" providerId="ADAL" clId="{25C97D6E-73B0-4140-96CD-2BA9D853D87A}" dt="2024-10-01T19:49:24.029" v="38592" actId="2711"/>
          <ac:spMkLst>
            <pc:docMk/>
            <pc:sldMk cId="1181046112" sldId="2147470938"/>
            <ac:spMk id="63" creationId="{B04CC3C7-C246-7BC9-61EF-24E275D2A239}"/>
          </ac:spMkLst>
        </pc:spChg>
        <pc:spChg chg="mod">
          <ac:chgData name="Mathias Vercauteren" userId="fa5be325-c4b1-412f-aabb-20c14464bfb7" providerId="ADAL" clId="{25C97D6E-73B0-4140-96CD-2BA9D853D87A}" dt="2024-10-01T19:49:24.029" v="38592" actId="2711"/>
          <ac:spMkLst>
            <pc:docMk/>
            <pc:sldMk cId="1181046112" sldId="2147470938"/>
            <ac:spMk id="64" creationId="{2EF3DD02-DAD7-E92F-83BD-4438DF210787}"/>
          </ac:spMkLst>
        </pc:spChg>
        <pc:spChg chg="mod">
          <ac:chgData name="Mathias Vercauteren" userId="fa5be325-c4b1-412f-aabb-20c14464bfb7" providerId="ADAL" clId="{25C97D6E-73B0-4140-96CD-2BA9D853D87A}" dt="2024-10-01T19:49:24.029" v="38592" actId="2711"/>
          <ac:spMkLst>
            <pc:docMk/>
            <pc:sldMk cId="1181046112" sldId="2147470938"/>
            <ac:spMk id="65" creationId="{8F98DB1C-1C2B-D6D0-C87B-1D085869FDDB}"/>
          </ac:spMkLst>
        </pc:spChg>
        <pc:spChg chg="mod">
          <ac:chgData name="Mathias Vercauteren" userId="fa5be325-c4b1-412f-aabb-20c14464bfb7" providerId="ADAL" clId="{25C97D6E-73B0-4140-96CD-2BA9D853D87A}" dt="2024-10-01T19:49:24.029" v="38592" actId="2711"/>
          <ac:spMkLst>
            <pc:docMk/>
            <pc:sldMk cId="1181046112" sldId="2147470938"/>
            <ac:spMk id="66" creationId="{63F74D3E-09B6-009E-6CAD-C60B21257C8B}"/>
          </ac:spMkLst>
        </pc:spChg>
        <pc:spChg chg="mod">
          <ac:chgData name="Mathias Vercauteren" userId="fa5be325-c4b1-412f-aabb-20c14464bfb7" providerId="ADAL" clId="{25C97D6E-73B0-4140-96CD-2BA9D853D87A}" dt="2024-10-01T19:49:24.029" v="38592" actId="2711"/>
          <ac:spMkLst>
            <pc:docMk/>
            <pc:sldMk cId="1181046112" sldId="2147470938"/>
            <ac:spMk id="67" creationId="{C7FFB25D-5385-D8BB-061E-9C8ED4CBE345}"/>
          </ac:spMkLst>
        </pc:spChg>
        <pc:spChg chg="mod">
          <ac:chgData name="Mathias Vercauteren" userId="fa5be325-c4b1-412f-aabb-20c14464bfb7" providerId="ADAL" clId="{25C97D6E-73B0-4140-96CD-2BA9D853D87A}" dt="2024-10-01T19:49:24.029" v="38592" actId="2711"/>
          <ac:spMkLst>
            <pc:docMk/>
            <pc:sldMk cId="1181046112" sldId="2147470938"/>
            <ac:spMk id="68" creationId="{79C3125B-4113-F751-7CFC-5F29D806728B}"/>
          </ac:spMkLst>
        </pc:spChg>
        <pc:spChg chg="mod">
          <ac:chgData name="Mathias Vercauteren" userId="fa5be325-c4b1-412f-aabb-20c14464bfb7" providerId="ADAL" clId="{25C97D6E-73B0-4140-96CD-2BA9D853D87A}" dt="2024-10-01T19:49:24.029" v="38592" actId="2711"/>
          <ac:spMkLst>
            <pc:docMk/>
            <pc:sldMk cId="1181046112" sldId="2147470938"/>
            <ac:spMk id="69" creationId="{25EDDAA1-CF95-D2F3-FCCC-20A8D79C9B08}"/>
          </ac:spMkLst>
        </pc:spChg>
        <pc:spChg chg="mod">
          <ac:chgData name="Mathias Vercauteren" userId="fa5be325-c4b1-412f-aabb-20c14464bfb7" providerId="ADAL" clId="{25C97D6E-73B0-4140-96CD-2BA9D853D87A}" dt="2024-10-01T19:49:24.029" v="38592" actId="2711"/>
          <ac:spMkLst>
            <pc:docMk/>
            <pc:sldMk cId="1181046112" sldId="2147470938"/>
            <ac:spMk id="71" creationId="{9305219F-EFFB-D6B5-497B-04E3A714C1C9}"/>
          </ac:spMkLst>
        </pc:spChg>
        <pc:spChg chg="mod">
          <ac:chgData name="Mathias Vercauteren" userId="fa5be325-c4b1-412f-aabb-20c14464bfb7" providerId="ADAL" clId="{25C97D6E-73B0-4140-96CD-2BA9D853D87A}" dt="2024-10-01T19:49:24.029" v="38592" actId="2711"/>
          <ac:spMkLst>
            <pc:docMk/>
            <pc:sldMk cId="1181046112" sldId="2147470938"/>
            <ac:spMk id="72" creationId="{99145763-E775-302E-2B07-90F4233E73F9}"/>
          </ac:spMkLst>
        </pc:spChg>
        <pc:spChg chg="mod">
          <ac:chgData name="Mathias Vercauteren" userId="fa5be325-c4b1-412f-aabb-20c14464bfb7" providerId="ADAL" clId="{25C97D6E-73B0-4140-96CD-2BA9D853D87A}" dt="2024-10-01T19:49:24.029" v="38592" actId="2711"/>
          <ac:spMkLst>
            <pc:docMk/>
            <pc:sldMk cId="1181046112" sldId="2147470938"/>
            <ac:spMk id="73" creationId="{B53E1EEB-6769-317F-5B83-2962F7B89E12}"/>
          </ac:spMkLst>
        </pc:spChg>
        <pc:spChg chg="mod">
          <ac:chgData name="Mathias Vercauteren" userId="fa5be325-c4b1-412f-aabb-20c14464bfb7" providerId="ADAL" clId="{25C97D6E-73B0-4140-96CD-2BA9D853D87A}" dt="2024-10-01T19:49:24.029" v="38592" actId="2711"/>
          <ac:spMkLst>
            <pc:docMk/>
            <pc:sldMk cId="1181046112" sldId="2147470938"/>
            <ac:spMk id="74" creationId="{A3E41DB6-6E19-EE31-55AF-E064FAB66B51}"/>
          </ac:spMkLst>
        </pc:spChg>
        <pc:spChg chg="mod">
          <ac:chgData name="Mathias Vercauteren" userId="fa5be325-c4b1-412f-aabb-20c14464bfb7" providerId="ADAL" clId="{25C97D6E-73B0-4140-96CD-2BA9D853D87A}" dt="2024-10-01T19:49:24.029" v="38592" actId="2711"/>
          <ac:spMkLst>
            <pc:docMk/>
            <pc:sldMk cId="1181046112" sldId="2147470938"/>
            <ac:spMk id="75" creationId="{8AC0D7C9-9423-EF80-4F4C-A08DFD7AD868}"/>
          </ac:spMkLst>
        </pc:spChg>
        <pc:spChg chg="mod">
          <ac:chgData name="Mathias Vercauteren" userId="fa5be325-c4b1-412f-aabb-20c14464bfb7" providerId="ADAL" clId="{25C97D6E-73B0-4140-96CD-2BA9D853D87A}" dt="2024-10-01T19:49:24.029" v="38592" actId="2711"/>
          <ac:spMkLst>
            <pc:docMk/>
            <pc:sldMk cId="1181046112" sldId="2147470938"/>
            <ac:spMk id="76" creationId="{5945A10D-CA88-F445-B111-45B5C72E4B72}"/>
          </ac:spMkLst>
        </pc:spChg>
        <pc:spChg chg="mod">
          <ac:chgData name="Mathias Vercauteren" userId="fa5be325-c4b1-412f-aabb-20c14464bfb7" providerId="ADAL" clId="{25C97D6E-73B0-4140-96CD-2BA9D853D87A}" dt="2024-10-01T19:49:24.029" v="38592" actId="2711"/>
          <ac:spMkLst>
            <pc:docMk/>
            <pc:sldMk cId="1181046112" sldId="2147470938"/>
            <ac:spMk id="77" creationId="{B167537D-6A0F-6092-08BD-57E44F408F49}"/>
          </ac:spMkLst>
        </pc:spChg>
        <pc:spChg chg="mod">
          <ac:chgData name="Mathias Vercauteren" userId="fa5be325-c4b1-412f-aabb-20c14464bfb7" providerId="ADAL" clId="{25C97D6E-73B0-4140-96CD-2BA9D853D87A}" dt="2024-10-01T19:49:24.029" v="38592" actId="2711"/>
          <ac:spMkLst>
            <pc:docMk/>
            <pc:sldMk cId="1181046112" sldId="2147470938"/>
            <ac:spMk id="78" creationId="{E583E4BD-62B8-57EA-CCCF-164D5EF7A86A}"/>
          </ac:spMkLst>
        </pc:spChg>
        <pc:spChg chg="mod">
          <ac:chgData name="Mathias Vercauteren" userId="fa5be325-c4b1-412f-aabb-20c14464bfb7" providerId="ADAL" clId="{25C97D6E-73B0-4140-96CD-2BA9D853D87A}" dt="2024-10-01T19:49:24.029" v="38592" actId="2711"/>
          <ac:spMkLst>
            <pc:docMk/>
            <pc:sldMk cId="1181046112" sldId="2147470938"/>
            <ac:spMk id="79" creationId="{EB0E5AD5-4BAB-6007-A768-E210CF85EB90}"/>
          </ac:spMkLst>
        </pc:spChg>
        <pc:spChg chg="mod">
          <ac:chgData name="Mathias Vercauteren" userId="fa5be325-c4b1-412f-aabb-20c14464bfb7" providerId="ADAL" clId="{25C97D6E-73B0-4140-96CD-2BA9D853D87A}" dt="2024-10-01T19:49:24.029" v="38592" actId="2711"/>
          <ac:spMkLst>
            <pc:docMk/>
            <pc:sldMk cId="1181046112" sldId="2147470938"/>
            <ac:spMk id="80" creationId="{BADEE8EF-F105-CD14-8712-26E72E65816C}"/>
          </ac:spMkLst>
        </pc:spChg>
        <pc:spChg chg="mod">
          <ac:chgData name="Mathias Vercauteren" userId="fa5be325-c4b1-412f-aabb-20c14464bfb7" providerId="ADAL" clId="{25C97D6E-73B0-4140-96CD-2BA9D853D87A}" dt="2024-10-01T19:49:24.029" v="38592" actId="2711"/>
          <ac:spMkLst>
            <pc:docMk/>
            <pc:sldMk cId="1181046112" sldId="2147470938"/>
            <ac:spMk id="83" creationId="{9DB383B3-3E36-5A53-AF23-9BFC192A1114}"/>
          </ac:spMkLst>
        </pc:spChg>
        <pc:spChg chg="mod">
          <ac:chgData name="Mathias Vercauteren" userId="fa5be325-c4b1-412f-aabb-20c14464bfb7" providerId="ADAL" clId="{25C97D6E-73B0-4140-96CD-2BA9D853D87A}" dt="2024-10-01T19:49:24.029" v="38592" actId="2711"/>
          <ac:spMkLst>
            <pc:docMk/>
            <pc:sldMk cId="1181046112" sldId="2147470938"/>
            <ac:spMk id="86" creationId="{08B2A7C9-9FC7-2A9E-F5E0-B6BC39ABFA08}"/>
          </ac:spMkLst>
        </pc:spChg>
        <pc:grpChg chg="add mod">
          <ac:chgData name="Mathias Vercauteren" userId="fa5be325-c4b1-412f-aabb-20c14464bfb7" providerId="ADAL" clId="{25C97D6E-73B0-4140-96CD-2BA9D853D87A}" dt="2024-10-01T19:38:53.447" v="38408" actId="1076"/>
          <ac:grpSpMkLst>
            <pc:docMk/>
            <pc:sldMk cId="1181046112" sldId="2147470938"/>
            <ac:grpSpMk id="15" creationId="{1BC308A6-DD3E-C392-E1CB-22A63462C8AC}"/>
          </ac:grpSpMkLst>
        </pc:grpChg>
        <pc:grpChg chg="add mod">
          <ac:chgData name="Mathias Vercauteren" userId="fa5be325-c4b1-412f-aabb-20c14464bfb7" providerId="ADAL" clId="{25C97D6E-73B0-4140-96CD-2BA9D853D87A}" dt="2024-10-01T19:38:53.447" v="38408" actId="1076"/>
          <ac:grpSpMkLst>
            <pc:docMk/>
            <pc:sldMk cId="1181046112" sldId="2147470938"/>
            <ac:grpSpMk id="25" creationId="{4B4AA5E2-C8EC-0D28-153C-93FDB008EFE0}"/>
          </ac:grpSpMkLst>
        </pc:grpChg>
        <pc:grpChg chg="add mod">
          <ac:chgData name="Mathias Vercauteren" userId="fa5be325-c4b1-412f-aabb-20c14464bfb7" providerId="ADAL" clId="{25C97D6E-73B0-4140-96CD-2BA9D853D87A}" dt="2024-10-01T19:38:53.447" v="38408" actId="1076"/>
          <ac:grpSpMkLst>
            <pc:docMk/>
            <pc:sldMk cId="1181046112" sldId="2147470938"/>
            <ac:grpSpMk id="28" creationId="{9AA8C024-E951-EE38-6AD0-A53F18B4DE4C}"/>
          </ac:grpSpMkLst>
        </pc:grpChg>
        <pc:grpChg chg="add mod">
          <ac:chgData name="Mathias Vercauteren" userId="fa5be325-c4b1-412f-aabb-20c14464bfb7" providerId="ADAL" clId="{25C97D6E-73B0-4140-96CD-2BA9D853D87A}" dt="2024-10-01T19:41:20.706" v="38493" actId="1076"/>
          <ac:grpSpMkLst>
            <pc:docMk/>
            <pc:sldMk cId="1181046112" sldId="2147470938"/>
            <ac:grpSpMk id="70" creationId="{EC4AF28B-10ED-D179-4965-C464207FB07E}"/>
          </ac:grpSpMkLst>
        </pc:grpChg>
        <pc:grpChg chg="add mod">
          <ac:chgData name="Mathias Vercauteren" userId="fa5be325-c4b1-412f-aabb-20c14464bfb7" providerId="ADAL" clId="{25C97D6E-73B0-4140-96CD-2BA9D853D87A}" dt="2024-10-01T19:41:26.984" v="38495" actId="571"/>
          <ac:grpSpMkLst>
            <pc:docMk/>
            <pc:sldMk cId="1181046112" sldId="2147470938"/>
            <ac:grpSpMk id="82" creationId="{C72FFFC5-6C6E-A621-4B51-2759D1DFA7FD}"/>
          </ac:grpSpMkLst>
        </pc:grpChg>
        <pc:grpChg chg="add mod">
          <ac:chgData name="Mathias Vercauteren" userId="fa5be325-c4b1-412f-aabb-20c14464bfb7" providerId="ADAL" clId="{25C97D6E-73B0-4140-96CD-2BA9D853D87A}" dt="2024-10-01T19:41:29.212" v="38496" actId="571"/>
          <ac:grpSpMkLst>
            <pc:docMk/>
            <pc:sldMk cId="1181046112" sldId="2147470938"/>
            <ac:grpSpMk id="85" creationId="{1479CCF0-E6D8-3D6E-8FCD-088D998787AA}"/>
          </ac:grpSpMkLst>
        </pc:grpChg>
        <pc:picChg chg="mod">
          <ac:chgData name="Mathias Vercauteren" userId="fa5be325-c4b1-412f-aabb-20c14464bfb7" providerId="ADAL" clId="{25C97D6E-73B0-4140-96CD-2BA9D853D87A}" dt="2024-10-01T19:38:51.067" v="38407"/>
          <ac:picMkLst>
            <pc:docMk/>
            <pc:sldMk cId="1181046112" sldId="2147470938"/>
            <ac:picMk id="24" creationId="{0F6DB575-4E24-268F-FEE7-4D856EF767DE}"/>
          </ac:picMkLst>
        </pc:picChg>
        <pc:picChg chg="mod">
          <ac:chgData name="Mathias Vercauteren" userId="fa5be325-c4b1-412f-aabb-20c14464bfb7" providerId="ADAL" clId="{25C97D6E-73B0-4140-96CD-2BA9D853D87A}" dt="2024-10-01T19:38:51.067" v="38407"/>
          <ac:picMkLst>
            <pc:docMk/>
            <pc:sldMk cId="1181046112" sldId="2147470938"/>
            <ac:picMk id="27" creationId="{8C21C21C-4917-E8B4-3C04-C99461DFF120}"/>
          </ac:picMkLst>
        </pc:picChg>
        <pc:picChg chg="mod">
          <ac:chgData name="Mathias Vercauteren" userId="fa5be325-c4b1-412f-aabb-20c14464bfb7" providerId="ADAL" clId="{25C97D6E-73B0-4140-96CD-2BA9D853D87A}" dt="2024-10-01T19:38:51.067" v="38407"/>
          <ac:picMkLst>
            <pc:docMk/>
            <pc:sldMk cId="1181046112" sldId="2147470938"/>
            <ac:picMk id="30" creationId="{5AAD317C-F5C8-EE49-CD3E-F4232C3D2B66}"/>
          </ac:picMkLst>
        </pc:picChg>
        <pc:picChg chg="mod">
          <ac:chgData name="Mathias Vercauteren" userId="fa5be325-c4b1-412f-aabb-20c14464bfb7" providerId="ADAL" clId="{25C97D6E-73B0-4140-96CD-2BA9D853D87A}" dt="2024-10-01T19:41:17.796" v="38492"/>
          <ac:picMkLst>
            <pc:docMk/>
            <pc:sldMk cId="1181046112" sldId="2147470938"/>
            <ac:picMk id="81" creationId="{7CEA6220-1C7B-8B41-3EEF-90A3BE9F10A1}"/>
          </ac:picMkLst>
        </pc:picChg>
        <pc:picChg chg="mod">
          <ac:chgData name="Mathias Vercauteren" userId="fa5be325-c4b1-412f-aabb-20c14464bfb7" providerId="ADAL" clId="{25C97D6E-73B0-4140-96CD-2BA9D853D87A}" dt="2024-10-01T19:41:26.984" v="38495" actId="571"/>
          <ac:picMkLst>
            <pc:docMk/>
            <pc:sldMk cId="1181046112" sldId="2147470938"/>
            <ac:picMk id="84" creationId="{1B079205-2CFE-678E-CFED-A4DB1AF34AA5}"/>
          </ac:picMkLst>
        </pc:picChg>
        <pc:picChg chg="mod">
          <ac:chgData name="Mathias Vercauteren" userId="fa5be325-c4b1-412f-aabb-20c14464bfb7" providerId="ADAL" clId="{25C97D6E-73B0-4140-96CD-2BA9D853D87A}" dt="2024-10-01T19:41:29.212" v="38496" actId="571"/>
          <ac:picMkLst>
            <pc:docMk/>
            <pc:sldMk cId="1181046112" sldId="2147470938"/>
            <ac:picMk id="87" creationId="{9166C2C6-DBD4-BF8E-C6DD-632E33E79D1F}"/>
          </ac:picMkLst>
        </pc:picChg>
      </pc:sldChg>
      <pc:sldChg chg="add del">
        <pc:chgData name="Mathias Vercauteren" userId="fa5be325-c4b1-412f-aabb-20c14464bfb7" providerId="ADAL" clId="{25C97D6E-73B0-4140-96CD-2BA9D853D87A}" dt="2024-10-01T19:41:52.736" v="38515" actId="47"/>
        <pc:sldMkLst>
          <pc:docMk/>
          <pc:sldMk cId="1803422101" sldId="2147470939"/>
        </pc:sldMkLst>
      </pc:sldChg>
      <pc:sldChg chg="add del">
        <pc:chgData name="Mathias Vercauteren" userId="fa5be325-c4b1-412f-aabb-20c14464bfb7" providerId="ADAL" clId="{25C97D6E-73B0-4140-96CD-2BA9D853D87A}" dt="2024-10-01T19:43:57.190" v="38562" actId="47"/>
        <pc:sldMkLst>
          <pc:docMk/>
          <pc:sldMk cId="1931481276" sldId="2147470940"/>
        </pc:sldMkLst>
      </pc:sldChg>
      <pc:sldChg chg="addSp delSp modSp add mod modTransition modAnim">
        <pc:chgData name="Mathias Vercauteren" userId="fa5be325-c4b1-412f-aabb-20c14464bfb7" providerId="ADAL" clId="{25C97D6E-73B0-4140-96CD-2BA9D853D87A}" dt="2024-10-02T17:13:14.143" v="41813"/>
        <pc:sldMkLst>
          <pc:docMk/>
          <pc:sldMk cId="974009044" sldId="2147470941"/>
        </pc:sldMkLst>
        <pc:spChg chg="mod">
          <ac:chgData name="Mathias Vercauteren" userId="fa5be325-c4b1-412f-aabb-20c14464bfb7" providerId="ADAL" clId="{25C97D6E-73B0-4140-96CD-2BA9D853D87A}" dt="2024-10-01T19:49:20.510" v="38591" actId="2711"/>
          <ac:spMkLst>
            <pc:docMk/>
            <pc:sldMk cId="974009044" sldId="2147470941"/>
            <ac:spMk id="2" creationId="{C8A5EBF4-6C0B-E82E-DCF7-55720A2C10FD}"/>
          </ac:spMkLst>
        </pc:spChg>
        <pc:spChg chg="mod">
          <ac:chgData name="Mathias Vercauteren" userId="fa5be325-c4b1-412f-aabb-20c14464bfb7" providerId="ADAL" clId="{25C97D6E-73B0-4140-96CD-2BA9D853D87A}" dt="2024-10-01T19:49:20.510" v="38591" actId="2711"/>
          <ac:spMkLst>
            <pc:docMk/>
            <pc:sldMk cId="974009044" sldId="2147470941"/>
            <ac:spMk id="3" creationId="{2C780633-A572-3BD2-CECD-F71BC5FF8723}"/>
          </ac:spMkLst>
        </pc:spChg>
        <pc:spChg chg="mod">
          <ac:chgData name="Mathias Vercauteren" userId="fa5be325-c4b1-412f-aabb-20c14464bfb7" providerId="ADAL" clId="{25C97D6E-73B0-4140-96CD-2BA9D853D87A}" dt="2024-10-01T19:49:20.510" v="38591" actId="2711"/>
          <ac:spMkLst>
            <pc:docMk/>
            <pc:sldMk cId="974009044" sldId="2147470941"/>
            <ac:spMk id="4" creationId="{75C206A2-9B4F-FF2B-88F0-6656F6A24395}"/>
          </ac:spMkLst>
        </pc:spChg>
        <pc:spChg chg="mod">
          <ac:chgData name="Mathias Vercauteren" userId="fa5be325-c4b1-412f-aabb-20c14464bfb7" providerId="ADAL" clId="{25C97D6E-73B0-4140-96CD-2BA9D853D87A}" dt="2024-10-01T19:49:20.510" v="38591" actId="2711"/>
          <ac:spMkLst>
            <pc:docMk/>
            <pc:sldMk cId="974009044" sldId="2147470941"/>
            <ac:spMk id="5" creationId="{5C7A90D9-53BF-813B-A37A-A5D78879EFA8}"/>
          </ac:spMkLst>
        </pc:spChg>
        <pc:spChg chg="mod">
          <ac:chgData name="Mathias Vercauteren" userId="fa5be325-c4b1-412f-aabb-20c14464bfb7" providerId="ADAL" clId="{25C97D6E-73B0-4140-96CD-2BA9D853D87A}" dt="2024-10-01T19:49:20.510" v="38591" actId="2711"/>
          <ac:spMkLst>
            <pc:docMk/>
            <pc:sldMk cId="974009044" sldId="2147470941"/>
            <ac:spMk id="7" creationId="{C1343108-129F-BE5E-B30F-AAF3B417A8B5}"/>
          </ac:spMkLst>
        </pc:spChg>
        <pc:spChg chg="mod">
          <ac:chgData name="Mathias Vercauteren" userId="fa5be325-c4b1-412f-aabb-20c14464bfb7" providerId="ADAL" clId="{25C97D6E-73B0-4140-96CD-2BA9D853D87A}" dt="2024-10-01T19:49:20.510" v="38591" actId="2711"/>
          <ac:spMkLst>
            <pc:docMk/>
            <pc:sldMk cId="974009044" sldId="2147470941"/>
            <ac:spMk id="9" creationId="{7B6AEFAF-A56B-6ACD-F31C-66149F5BA3F4}"/>
          </ac:spMkLst>
        </pc:spChg>
        <pc:spChg chg="mod">
          <ac:chgData name="Mathias Vercauteren" userId="fa5be325-c4b1-412f-aabb-20c14464bfb7" providerId="ADAL" clId="{25C97D6E-73B0-4140-96CD-2BA9D853D87A}" dt="2024-10-01T19:49:20.510" v="38591" actId="2711"/>
          <ac:spMkLst>
            <pc:docMk/>
            <pc:sldMk cId="974009044" sldId="2147470941"/>
            <ac:spMk id="10" creationId="{4AF8DCD6-F4C1-8E53-2DB8-0D35C42806D2}"/>
          </ac:spMkLst>
        </pc:spChg>
        <pc:spChg chg="mod">
          <ac:chgData name="Mathias Vercauteren" userId="fa5be325-c4b1-412f-aabb-20c14464bfb7" providerId="ADAL" clId="{25C97D6E-73B0-4140-96CD-2BA9D853D87A}" dt="2024-10-01T19:49:20.510" v="38591" actId="2711"/>
          <ac:spMkLst>
            <pc:docMk/>
            <pc:sldMk cId="974009044" sldId="2147470941"/>
            <ac:spMk id="11" creationId="{AB62074C-1E74-9D61-2D01-3F0C7BBFE769}"/>
          </ac:spMkLst>
        </pc:spChg>
        <pc:spChg chg="mod">
          <ac:chgData name="Mathias Vercauteren" userId="fa5be325-c4b1-412f-aabb-20c14464bfb7" providerId="ADAL" clId="{25C97D6E-73B0-4140-96CD-2BA9D853D87A}" dt="2024-10-01T19:49:20.510" v="38591" actId="2711"/>
          <ac:spMkLst>
            <pc:docMk/>
            <pc:sldMk cId="974009044" sldId="2147470941"/>
            <ac:spMk id="12" creationId="{83E212AC-47E9-57F0-A32C-37D92E9281D8}"/>
          </ac:spMkLst>
        </pc:spChg>
        <pc:spChg chg="mod">
          <ac:chgData name="Mathias Vercauteren" userId="fa5be325-c4b1-412f-aabb-20c14464bfb7" providerId="ADAL" clId="{25C97D6E-73B0-4140-96CD-2BA9D853D87A}" dt="2024-10-01T19:49:20.510" v="38591" actId="2711"/>
          <ac:spMkLst>
            <pc:docMk/>
            <pc:sldMk cId="974009044" sldId="2147470941"/>
            <ac:spMk id="13" creationId="{A51E3C5A-F71F-C55B-00A7-4DB7DAFE3E75}"/>
          </ac:spMkLst>
        </pc:spChg>
        <pc:spChg chg="mod">
          <ac:chgData name="Mathias Vercauteren" userId="fa5be325-c4b1-412f-aabb-20c14464bfb7" providerId="ADAL" clId="{25C97D6E-73B0-4140-96CD-2BA9D853D87A}" dt="2024-10-01T19:49:20.510" v="38591" actId="2711"/>
          <ac:spMkLst>
            <pc:docMk/>
            <pc:sldMk cId="974009044" sldId="2147470941"/>
            <ac:spMk id="14" creationId="{787628DD-FA2F-0D31-ED5F-9A3BFE3F7F5E}"/>
          </ac:spMkLst>
        </pc:spChg>
        <pc:spChg chg="mod">
          <ac:chgData name="Mathias Vercauteren" userId="fa5be325-c4b1-412f-aabb-20c14464bfb7" providerId="ADAL" clId="{25C97D6E-73B0-4140-96CD-2BA9D853D87A}" dt="2024-10-01T19:49:20.510" v="38591" actId="2711"/>
          <ac:spMkLst>
            <pc:docMk/>
            <pc:sldMk cId="974009044" sldId="2147470941"/>
            <ac:spMk id="17" creationId="{932A4BAB-C886-89C2-643F-4B3AF1D1BFB3}"/>
          </ac:spMkLst>
        </pc:spChg>
        <pc:spChg chg="mod">
          <ac:chgData name="Mathias Vercauteren" userId="fa5be325-c4b1-412f-aabb-20c14464bfb7" providerId="ADAL" clId="{25C97D6E-73B0-4140-96CD-2BA9D853D87A}" dt="2024-10-01T19:49:20.510" v="38591" actId="2711"/>
          <ac:spMkLst>
            <pc:docMk/>
            <pc:sldMk cId="974009044" sldId="2147470941"/>
            <ac:spMk id="18" creationId="{E4B352E5-7095-E9FB-281F-C89CFB72FDF0}"/>
          </ac:spMkLst>
        </pc:spChg>
        <pc:spChg chg="mod">
          <ac:chgData name="Mathias Vercauteren" userId="fa5be325-c4b1-412f-aabb-20c14464bfb7" providerId="ADAL" clId="{25C97D6E-73B0-4140-96CD-2BA9D853D87A}" dt="2024-10-01T19:49:20.510" v="38591" actId="2711"/>
          <ac:spMkLst>
            <pc:docMk/>
            <pc:sldMk cId="974009044" sldId="2147470941"/>
            <ac:spMk id="19" creationId="{2F91A056-A17A-2799-101A-9A3A706300CC}"/>
          </ac:spMkLst>
        </pc:spChg>
        <pc:spChg chg="mod">
          <ac:chgData name="Mathias Vercauteren" userId="fa5be325-c4b1-412f-aabb-20c14464bfb7" providerId="ADAL" clId="{25C97D6E-73B0-4140-96CD-2BA9D853D87A}" dt="2024-10-01T19:49:20.510" v="38591" actId="2711"/>
          <ac:spMkLst>
            <pc:docMk/>
            <pc:sldMk cId="974009044" sldId="2147470941"/>
            <ac:spMk id="20" creationId="{C4614DC0-1B3D-DAD3-0F48-CA99E69A5DCF}"/>
          </ac:spMkLst>
        </pc:spChg>
        <pc:spChg chg="mod">
          <ac:chgData name="Mathias Vercauteren" userId="fa5be325-c4b1-412f-aabb-20c14464bfb7" providerId="ADAL" clId="{25C97D6E-73B0-4140-96CD-2BA9D853D87A}" dt="2024-10-01T19:49:20.510" v="38591" actId="2711"/>
          <ac:spMkLst>
            <pc:docMk/>
            <pc:sldMk cId="974009044" sldId="2147470941"/>
            <ac:spMk id="21" creationId="{A4629404-3BCF-E42D-3583-15DB24565631}"/>
          </ac:spMkLst>
        </pc:spChg>
        <pc:spChg chg="mod">
          <ac:chgData name="Mathias Vercauteren" userId="fa5be325-c4b1-412f-aabb-20c14464bfb7" providerId="ADAL" clId="{25C97D6E-73B0-4140-96CD-2BA9D853D87A}" dt="2024-10-01T19:49:20.510" v="38591" actId="2711"/>
          <ac:spMkLst>
            <pc:docMk/>
            <pc:sldMk cId="974009044" sldId="2147470941"/>
            <ac:spMk id="22" creationId="{5A54C56C-8684-E429-E487-45C889AAAC05}"/>
          </ac:spMkLst>
        </pc:spChg>
        <pc:spChg chg="mod">
          <ac:chgData name="Mathias Vercauteren" userId="fa5be325-c4b1-412f-aabb-20c14464bfb7" providerId="ADAL" clId="{25C97D6E-73B0-4140-96CD-2BA9D853D87A}" dt="2024-10-01T19:49:20.510" v="38591" actId="2711"/>
          <ac:spMkLst>
            <pc:docMk/>
            <pc:sldMk cId="974009044" sldId="2147470941"/>
            <ac:spMk id="35" creationId="{EEE86ED1-77E3-3201-3325-8C7FEB93BCB7}"/>
          </ac:spMkLst>
        </pc:spChg>
        <pc:spChg chg="mod">
          <ac:chgData name="Mathias Vercauteren" userId="fa5be325-c4b1-412f-aabb-20c14464bfb7" providerId="ADAL" clId="{25C97D6E-73B0-4140-96CD-2BA9D853D87A}" dt="2024-10-01T19:49:20.510" v="38591" actId="2711"/>
          <ac:spMkLst>
            <pc:docMk/>
            <pc:sldMk cId="974009044" sldId="2147470941"/>
            <ac:spMk id="36" creationId="{53D8F28A-7885-A467-8695-C10F409D6510}"/>
          </ac:spMkLst>
        </pc:spChg>
        <pc:spChg chg="mod">
          <ac:chgData name="Mathias Vercauteren" userId="fa5be325-c4b1-412f-aabb-20c14464bfb7" providerId="ADAL" clId="{25C97D6E-73B0-4140-96CD-2BA9D853D87A}" dt="2024-10-01T19:49:20.510" v="38591" actId="2711"/>
          <ac:spMkLst>
            <pc:docMk/>
            <pc:sldMk cId="974009044" sldId="2147470941"/>
            <ac:spMk id="37" creationId="{0F7B2307-6194-D47F-B3C0-79441BA3980A}"/>
          </ac:spMkLst>
        </pc:spChg>
        <pc:spChg chg="mod">
          <ac:chgData name="Mathias Vercauteren" userId="fa5be325-c4b1-412f-aabb-20c14464bfb7" providerId="ADAL" clId="{25C97D6E-73B0-4140-96CD-2BA9D853D87A}" dt="2024-10-01T19:49:20.510" v="38591" actId="2711"/>
          <ac:spMkLst>
            <pc:docMk/>
            <pc:sldMk cId="974009044" sldId="2147470941"/>
            <ac:spMk id="38" creationId="{75EE0E34-1A45-8E70-FA6A-2436F2861C7D}"/>
          </ac:spMkLst>
        </pc:spChg>
        <pc:spChg chg="mod">
          <ac:chgData name="Mathias Vercauteren" userId="fa5be325-c4b1-412f-aabb-20c14464bfb7" providerId="ADAL" clId="{25C97D6E-73B0-4140-96CD-2BA9D853D87A}" dt="2024-10-01T19:49:20.510" v="38591" actId="2711"/>
          <ac:spMkLst>
            <pc:docMk/>
            <pc:sldMk cId="974009044" sldId="2147470941"/>
            <ac:spMk id="39" creationId="{83C7C5F6-1851-0386-646C-0ABF12968FF3}"/>
          </ac:spMkLst>
        </pc:spChg>
        <pc:spChg chg="mod">
          <ac:chgData name="Mathias Vercauteren" userId="fa5be325-c4b1-412f-aabb-20c14464bfb7" providerId="ADAL" clId="{25C97D6E-73B0-4140-96CD-2BA9D853D87A}" dt="2024-10-01T19:49:20.510" v="38591" actId="2711"/>
          <ac:spMkLst>
            <pc:docMk/>
            <pc:sldMk cId="974009044" sldId="2147470941"/>
            <ac:spMk id="40" creationId="{B06FC04E-BF16-806C-3E66-CEF7E29B9459}"/>
          </ac:spMkLst>
        </pc:spChg>
        <pc:spChg chg="mod">
          <ac:chgData name="Mathias Vercauteren" userId="fa5be325-c4b1-412f-aabb-20c14464bfb7" providerId="ADAL" clId="{25C97D6E-73B0-4140-96CD-2BA9D853D87A}" dt="2024-10-01T19:49:20.510" v="38591" actId="2711"/>
          <ac:spMkLst>
            <pc:docMk/>
            <pc:sldMk cId="974009044" sldId="2147470941"/>
            <ac:spMk id="41" creationId="{306AD46F-2E0A-9C96-5474-98202B9D9D57}"/>
          </ac:spMkLst>
        </pc:spChg>
        <pc:spChg chg="mod">
          <ac:chgData name="Mathias Vercauteren" userId="fa5be325-c4b1-412f-aabb-20c14464bfb7" providerId="ADAL" clId="{25C97D6E-73B0-4140-96CD-2BA9D853D87A}" dt="2024-10-01T19:49:20.510" v="38591" actId="2711"/>
          <ac:spMkLst>
            <pc:docMk/>
            <pc:sldMk cId="974009044" sldId="2147470941"/>
            <ac:spMk id="42" creationId="{33D8AA5F-288A-3636-772D-58DC6750ABFB}"/>
          </ac:spMkLst>
        </pc:spChg>
        <pc:spChg chg="mod">
          <ac:chgData name="Mathias Vercauteren" userId="fa5be325-c4b1-412f-aabb-20c14464bfb7" providerId="ADAL" clId="{25C97D6E-73B0-4140-96CD-2BA9D853D87A}" dt="2024-10-01T19:49:20.510" v="38591" actId="2711"/>
          <ac:spMkLst>
            <pc:docMk/>
            <pc:sldMk cId="974009044" sldId="2147470941"/>
            <ac:spMk id="43" creationId="{45FD1663-1B0D-8EFE-6436-3080CD216339}"/>
          </ac:spMkLst>
        </pc:spChg>
        <pc:spChg chg="mod">
          <ac:chgData name="Mathias Vercauteren" userId="fa5be325-c4b1-412f-aabb-20c14464bfb7" providerId="ADAL" clId="{25C97D6E-73B0-4140-96CD-2BA9D853D87A}" dt="2024-10-01T19:49:20.510" v="38591" actId="2711"/>
          <ac:spMkLst>
            <pc:docMk/>
            <pc:sldMk cId="974009044" sldId="2147470941"/>
            <ac:spMk id="44" creationId="{0520FBE1-7AB7-59A2-27DE-639381987527}"/>
          </ac:spMkLst>
        </pc:spChg>
        <pc:spChg chg="mod">
          <ac:chgData name="Mathias Vercauteren" userId="fa5be325-c4b1-412f-aabb-20c14464bfb7" providerId="ADAL" clId="{25C97D6E-73B0-4140-96CD-2BA9D853D87A}" dt="2024-10-01T19:49:20.510" v="38591" actId="2711"/>
          <ac:spMkLst>
            <pc:docMk/>
            <pc:sldMk cId="974009044" sldId="2147470941"/>
            <ac:spMk id="45" creationId="{38E14707-6CCB-8107-A6C6-3C6F018BBC19}"/>
          </ac:spMkLst>
        </pc:spChg>
        <pc:spChg chg="mod">
          <ac:chgData name="Mathias Vercauteren" userId="fa5be325-c4b1-412f-aabb-20c14464bfb7" providerId="ADAL" clId="{25C97D6E-73B0-4140-96CD-2BA9D853D87A}" dt="2024-10-01T19:49:20.510" v="38591" actId="2711"/>
          <ac:spMkLst>
            <pc:docMk/>
            <pc:sldMk cId="974009044" sldId="2147470941"/>
            <ac:spMk id="46" creationId="{C644A76D-9B59-6AAB-11A4-B2043A9F614C}"/>
          </ac:spMkLst>
        </pc:spChg>
        <pc:spChg chg="mod">
          <ac:chgData name="Mathias Vercauteren" userId="fa5be325-c4b1-412f-aabb-20c14464bfb7" providerId="ADAL" clId="{25C97D6E-73B0-4140-96CD-2BA9D853D87A}" dt="2024-10-01T19:49:20.510" v="38591" actId="2711"/>
          <ac:spMkLst>
            <pc:docMk/>
            <pc:sldMk cId="974009044" sldId="2147470941"/>
            <ac:spMk id="47" creationId="{08D0B852-5699-4904-68E0-601AD50E5971}"/>
          </ac:spMkLst>
        </pc:spChg>
        <pc:spChg chg="mod">
          <ac:chgData name="Mathias Vercauteren" userId="fa5be325-c4b1-412f-aabb-20c14464bfb7" providerId="ADAL" clId="{25C97D6E-73B0-4140-96CD-2BA9D853D87A}" dt="2024-10-01T19:49:20.510" v="38591" actId="2711"/>
          <ac:spMkLst>
            <pc:docMk/>
            <pc:sldMk cId="974009044" sldId="2147470941"/>
            <ac:spMk id="48" creationId="{B10D661C-4369-207D-86F4-DB20972E3117}"/>
          </ac:spMkLst>
        </pc:spChg>
        <pc:spChg chg="mod">
          <ac:chgData name="Mathias Vercauteren" userId="fa5be325-c4b1-412f-aabb-20c14464bfb7" providerId="ADAL" clId="{25C97D6E-73B0-4140-96CD-2BA9D853D87A}" dt="2024-10-01T19:49:20.510" v="38591" actId="2711"/>
          <ac:spMkLst>
            <pc:docMk/>
            <pc:sldMk cId="974009044" sldId="2147470941"/>
            <ac:spMk id="49" creationId="{2511B45C-F76D-D625-2F3B-A78B83638FEA}"/>
          </ac:spMkLst>
        </pc:spChg>
        <pc:spChg chg="mod">
          <ac:chgData name="Mathias Vercauteren" userId="fa5be325-c4b1-412f-aabb-20c14464bfb7" providerId="ADAL" clId="{25C97D6E-73B0-4140-96CD-2BA9D853D87A}" dt="2024-10-01T19:49:20.510" v="38591" actId="2711"/>
          <ac:spMkLst>
            <pc:docMk/>
            <pc:sldMk cId="974009044" sldId="2147470941"/>
            <ac:spMk id="50" creationId="{A627E70B-D10C-6969-C334-28C38A74629F}"/>
          </ac:spMkLst>
        </pc:spChg>
        <pc:spChg chg="mod">
          <ac:chgData name="Mathias Vercauteren" userId="fa5be325-c4b1-412f-aabb-20c14464bfb7" providerId="ADAL" clId="{25C97D6E-73B0-4140-96CD-2BA9D853D87A}" dt="2024-10-01T19:49:20.510" v="38591" actId="2711"/>
          <ac:spMkLst>
            <pc:docMk/>
            <pc:sldMk cId="974009044" sldId="2147470941"/>
            <ac:spMk id="51" creationId="{0F17DB00-4288-F432-9F5B-6D897AFA3B17}"/>
          </ac:spMkLst>
        </pc:spChg>
        <pc:spChg chg="mod">
          <ac:chgData name="Mathias Vercauteren" userId="fa5be325-c4b1-412f-aabb-20c14464bfb7" providerId="ADAL" clId="{25C97D6E-73B0-4140-96CD-2BA9D853D87A}" dt="2024-10-01T19:49:20.510" v="38591" actId="2711"/>
          <ac:spMkLst>
            <pc:docMk/>
            <pc:sldMk cId="974009044" sldId="2147470941"/>
            <ac:spMk id="52" creationId="{A3F8D9DA-2DCD-EC4D-C1F3-F8D1CF81A67E}"/>
          </ac:spMkLst>
        </pc:spChg>
        <pc:spChg chg="mod">
          <ac:chgData name="Mathias Vercauteren" userId="fa5be325-c4b1-412f-aabb-20c14464bfb7" providerId="ADAL" clId="{25C97D6E-73B0-4140-96CD-2BA9D853D87A}" dt="2024-10-01T19:49:20.510" v="38591" actId="2711"/>
          <ac:spMkLst>
            <pc:docMk/>
            <pc:sldMk cId="974009044" sldId="2147470941"/>
            <ac:spMk id="53" creationId="{5C1E00B3-A0F3-DB16-604C-7EFEB90CFDDD}"/>
          </ac:spMkLst>
        </pc:spChg>
        <pc:spChg chg="mod">
          <ac:chgData name="Mathias Vercauteren" userId="fa5be325-c4b1-412f-aabb-20c14464bfb7" providerId="ADAL" clId="{25C97D6E-73B0-4140-96CD-2BA9D853D87A}" dt="2024-10-01T19:49:20.510" v="38591" actId="2711"/>
          <ac:spMkLst>
            <pc:docMk/>
            <pc:sldMk cId="974009044" sldId="2147470941"/>
            <ac:spMk id="54" creationId="{63EABE60-C2BD-4FDF-240D-0652193F16C4}"/>
          </ac:spMkLst>
        </pc:spChg>
        <pc:spChg chg="mod">
          <ac:chgData name="Mathias Vercauteren" userId="fa5be325-c4b1-412f-aabb-20c14464bfb7" providerId="ADAL" clId="{25C97D6E-73B0-4140-96CD-2BA9D853D87A}" dt="2024-10-01T19:49:20.510" v="38591" actId="2711"/>
          <ac:spMkLst>
            <pc:docMk/>
            <pc:sldMk cId="974009044" sldId="2147470941"/>
            <ac:spMk id="55" creationId="{08BEB54B-2D39-F2F5-509C-601C8D4D765C}"/>
          </ac:spMkLst>
        </pc:spChg>
        <pc:spChg chg="mod">
          <ac:chgData name="Mathias Vercauteren" userId="fa5be325-c4b1-412f-aabb-20c14464bfb7" providerId="ADAL" clId="{25C97D6E-73B0-4140-96CD-2BA9D853D87A}" dt="2024-10-01T19:49:20.510" v="38591" actId="2711"/>
          <ac:spMkLst>
            <pc:docMk/>
            <pc:sldMk cId="974009044" sldId="2147470941"/>
            <ac:spMk id="56" creationId="{67B39CD2-9E8A-EB77-A605-9B6410A84B55}"/>
          </ac:spMkLst>
        </pc:spChg>
        <pc:spChg chg="mod">
          <ac:chgData name="Mathias Vercauteren" userId="fa5be325-c4b1-412f-aabb-20c14464bfb7" providerId="ADAL" clId="{25C97D6E-73B0-4140-96CD-2BA9D853D87A}" dt="2024-10-01T19:49:20.510" v="38591" actId="2711"/>
          <ac:spMkLst>
            <pc:docMk/>
            <pc:sldMk cId="974009044" sldId="2147470941"/>
            <ac:spMk id="57" creationId="{6EE05233-A83A-F032-0636-69EF9763BAA4}"/>
          </ac:spMkLst>
        </pc:spChg>
        <pc:spChg chg="mod">
          <ac:chgData name="Mathias Vercauteren" userId="fa5be325-c4b1-412f-aabb-20c14464bfb7" providerId="ADAL" clId="{25C97D6E-73B0-4140-96CD-2BA9D853D87A}" dt="2024-10-01T19:49:20.510" v="38591" actId="2711"/>
          <ac:spMkLst>
            <pc:docMk/>
            <pc:sldMk cId="974009044" sldId="2147470941"/>
            <ac:spMk id="62" creationId="{9B508FA0-30F3-D223-AE4E-F6ADF03607AA}"/>
          </ac:spMkLst>
        </pc:spChg>
        <pc:spChg chg="mod">
          <ac:chgData name="Mathias Vercauteren" userId="fa5be325-c4b1-412f-aabb-20c14464bfb7" providerId="ADAL" clId="{25C97D6E-73B0-4140-96CD-2BA9D853D87A}" dt="2024-10-01T19:49:20.510" v="38591" actId="2711"/>
          <ac:spMkLst>
            <pc:docMk/>
            <pc:sldMk cId="974009044" sldId="2147470941"/>
            <ac:spMk id="63" creationId="{B04CC3C7-C246-7BC9-61EF-24E275D2A239}"/>
          </ac:spMkLst>
        </pc:spChg>
        <pc:spChg chg="mod">
          <ac:chgData name="Mathias Vercauteren" userId="fa5be325-c4b1-412f-aabb-20c14464bfb7" providerId="ADAL" clId="{25C97D6E-73B0-4140-96CD-2BA9D853D87A}" dt="2024-10-01T19:49:20.510" v="38591" actId="2711"/>
          <ac:spMkLst>
            <pc:docMk/>
            <pc:sldMk cId="974009044" sldId="2147470941"/>
            <ac:spMk id="64" creationId="{2EF3DD02-DAD7-E92F-83BD-4438DF210787}"/>
          </ac:spMkLst>
        </pc:spChg>
        <pc:spChg chg="mod">
          <ac:chgData name="Mathias Vercauteren" userId="fa5be325-c4b1-412f-aabb-20c14464bfb7" providerId="ADAL" clId="{25C97D6E-73B0-4140-96CD-2BA9D853D87A}" dt="2024-10-01T19:49:20.510" v="38591" actId="2711"/>
          <ac:spMkLst>
            <pc:docMk/>
            <pc:sldMk cId="974009044" sldId="2147470941"/>
            <ac:spMk id="65" creationId="{8F98DB1C-1C2B-D6D0-C87B-1D085869FDDB}"/>
          </ac:spMkLst>
        </pc:spChg>
        <pc:spChg chg="mod">
          <ac:chgData name="Mathias Vercauteren" userId="fa5be325-c4b1-412f-aabb-20c14464bfb7" providerId="ADAL" clId="{25C97D6E-73B0-4140-96CD-2BA9D853D87A}" dt="2024-10-01T19:49:20.510" v="38591" actId="2711"/>
          <ac:spMkLst>
            <pc:docMk/>
            <pc:sldMk cId="974009044" sldId="2147470941"/>
            <ac:spMk id="66" creationId="{63F74D3E-09B6-009E-6CAD-C60B21257C8B}"/>
          </ac:spMkLst>
        </pc:spChg>
        <pc:spChg chg="mod">
          <ac:chgData name="Mathias Vercauteren" userId="fa5be325-c4b1-412f-aabb-20c14464bfb7" providerId="ADAL" clId="{25C97D6E-73B0-4140-96CD-2BA9D853D87A}" dt="2024-10-01T19:49:20.510" v="38591" actId="2711"/>
          <ac:spMkLst>
            <pc:docMk/>
            <pc:sldMk cId="974009044" sldId="2147470941"/>
            <ac:spMk id="67" creationId="{C7FFB25D-5385-D8BB-061E-9C8ED4CBE345}"/>
          </ac:spMkLst>
        </pc:spChg>
        <pc:spChg chg="mod">
          <ac:chgData name="Mathias Vercauteren" userId="fa5be325-c4b1-412f-aabb-20c14464bfb7" providerId="ADAL" clId="{25C97D6E-73B0-4140-96CD-2BA9D853D87A}" dt="2024-10-01T19:49:20.510" v="38591" actId="2711"/>
          <ac:spMkLst>
            <pc:docMk/>
            <pc:sldMk cId="974009044" sldId="2147470941"/>
            <ac:spMk id="68" creationId="{79C3125B-4113-F751-7CFC-5F29D806728B}"/>
          </ac:spMkLst>
        </pc:spChg>
        <pc:spChg chg="mod">
          <ac:chgData name="Mathias Vercauteren" userId="fa5be325-c4b1-412f-aabb-20c14464bfb7" providerId="ADAL" clId="{25C97D6E-73B0-4140-96CD-2BA9D853D87A}" dt="2024-10-01T19:49:20.510" v="38591" actId="2711"/>
          <ac:spMkLst>
            <pc:docMk/>
            <pc:sldMk cId="974009044" sldId="2147470941"/>
            <ac:spMk id="69" creationId="{25EDDAA1-CF95-D2F3-FCCC-20A8D79C9B08}"/>
          </ac:spMkLst>
        </pc:spChg>
        <pc:spChg chg="mod">
          <ac:chgData name="Mathias Vercauteren" userId="fa5be325-c4b1-412f-aabb-20c14464bfb7" providerId="ADAL" clId="{25C97D6E-73B0-4140-96CD-2BA9D853D87A}" dt="2024-10-01T19:49:20.510" v="38591" actId="2711"/>
          <ac:spMkLst>
            <pc:docMk/>
            <pc:sldMk cId="974009044" sldId="2147470941"/>
            <ac:spMk id="71" creationId="{9305219F-EFFB-D6B5-497B-04E3A714C1C9}"/>
          </ac:spMkLst>
        </pc:spChg>
        <pc:spChg chg="mod">
          <ac:chgData name="Mathias Vercauteren" userId="fa5be325-c4b1-412f-aabb-20c14464bfb7" providerId="ADAL" clId="{25C97D6E-73B0-4140-96CD-2BA9D853D87A}" dt="2024-10-01T19:49:20.510" v="38591" actId="2711"/>
          <ac:spMkLst>
            <pc:docMk/>
            <pc:sldMk cId="974009044" sldId="2147470941"/>
            <ac:spMk id="72" creationId="{99145763-E775-302E-2B07-90F4233E73F9}"/>
          </ac:spMkLst>
        </pc:spChg>
        <pc:spChg chg="mod">
          <ac:chgData name="Mathias Vercauteren" userId="fa5be325-c4b1-412f-aabb-20c14464bfb7" providerId="ADAL" clId="{25C97D6E-73B0-4140-96CD-2BA9D853D87A}" dt="2024-10-01T19:49:20.510" v="38591" actId="2711"/>
          <ac:spMkLst>
            <pc:docMk/>
            <pc:sldMk cId="974009044" sldId="2147470941"/>
            <ac:spMk id="73" creationId="{B53E1EEB-6769-317F-5B83-2962F7B89E12}"/>
          </ac:spMkLst>
        </pc:spChg>
        <pc:spChg chg="mod">
          <ac:chgData name="Mathias Vercauteren" userId="fa5be325-c4b1-412f-aabb-20c14464bfb7" providerId="ADAL" clId="{25C97D6E-73B0-4140-96CD-2BA9D853D87A}" dt="2024-10-01T19:49:20.510" v="38591" actId="2711"/>
          <ac:spMkLst>
            <pc:docMk/>
            <pc:sldMk cId="974009044" sldId="2147470941"/>
            <ac:spMk id="74" creationId="{A3E41DB6-6E19-EE31-55AF-E064FAB66B51}"/>
          </ac:spMkLst>
        </pc:spChg>
        <pc:spChg chg="mod">
          <ac:chgData name="Mathias Vercauteren" userId="fa5be325-c4b1-412f-aabb-20c14464bfb7" providerId="ADAL" clId="{25C97D6E-73B0-4140-96CD-2BA9D853D87A}" dt="2024-10-01T19:49:20.510" v="38591" actId="2711"/>
          <ac:spMkLst>
            <pc:docMk/>
            <pc:sldMk cId="974009044" sldId="2147470941"/>
            <ac:spMk id="75" creationId="{8AC0D7C9-9423-EF80-4F4C-A08DFD7AD868}"/>
          </ac:spMkLst>
        </pc:spChg>
        <pc:spChg chg="mod">
          <ac:chgData name="Mathias Vercauteren" userId="fa5be325-c4b1-412f-aabb-20c14464bfb7" providerId="ADAL" clId="{25C97D6E-73B0-4140-96CD-2BA9D853D87A}" dt="2024-10-01T19:49:20.510" v="38591" actId="2711"/>
          <ac:spMkLst>
            <pc:docMk/>
            <pc:sldMk cId="974009044" sldId="2147470941"/>
            <ac:spMk id="76" creationId="{5945A10D-CA88-F445-B111-45B5C72E4B72}"/>
          </ac:spMkLst>
        </pc:spChg>
        <pc:spChg chg="mod">
          <ac:chgData name="Mathias Vercauteren" userId="fa5be325-c4b1-412f-aabb-20c14464bfb7" providerId="ADAL" clId="{25C97D6E-73B0-4140-96CD-2BA9D853D87A}" dt="2024-10-01T19:49:20.510" v="38591" actId="2711"/>
          <ac:spMkLst>
            <pc:docMk/>
            <pc:sldMk cId="974009044" sldId="2147470941"/>
            <ac:spMk id="77" creationId="{B167537D-6A0F-6092-08BD-57E44F408F49}"/>
          </ac:spMkLst>
        </pc:spChg>
        <pc:spChg chg="mod">
          <ac:chgData name="Mathias Vercauteren" userId="fa5be325-c4b1-412f-aabb-20c14464bfb7" providerId="ADAL" clId="{25C97D6E-73B0-4140-96CD-2BA9D853D87A}" dt="2024-10-01T19:49:20.510" v="38591" actId="2711"/>
          <ac:spMkLst>
            <pc:docMk/>
            <pc:sldMk cId="974009044" sldId="2147470941"/>
            <ac:spMk id="78" creationId="{E583E4BD-62B8-57EA-CCCF-164D5EF7A86A}"/>
          </ac:spMkLst>
        </pc:spChg>
        <pc:spChg chg="mod">
          <ac:chgData name="Mathias Vercauteren" userId="fa5be325-c4b1-412f-aabb-20c14464bfb7" providerId="ADAL" clId="{25C97D6E-73B0-4140-96CD-2BA9D853D87A}" dt="2024-10-01T19:49:20.510" v="38591" actId="2711"/>
          <ac:spMkLst>
            <pc:docMk/>
            <pc:sldMk cId="974009044" sldId="2147470941"/>
            <ac:spMk id="79" creationId="{EB0E5AD5-4BAB-6007-A768-E210CF85EB90}"/>
          </ac:spMkLst>
        </pc:spChg>
        <pc:spChg chg="mod">
          <ac:chgData name="Mathias Vercauteren" userId="fa5be325-c4b1-412f-aabb-20c14464bfb7" providerId="ADAL" clId="{25C97D6E-73B0-4140-96CD-2BA9D853D87A}" dt="2024-10-01T19:49:20.510" v="38591" actId="2711"/>
          <ac:spMkLst>
            <pc:docMk/>
            <pc:sldMk cId="974009044" sldId="2147470941"/>
            <ac:spMk id="80" creationId="{BADEE8EF-F105-CD14-8712-26E72E65816C}"/>
          </ac:spMkLst>
        </pc:spChg>
        <pc:spChg chg="mod">
          <ac:chgData name="Mathias Vercauteren" userId="fa5be325-c4b1-412f-aabb-20c14464bfb7" providerId="ADAL" clId="{25C97D6E-73B0-4140-96CD-2BA9D853D87A}" dt="2024-10-01T19:49:20.510" v="38591" actId="2711"/>
          <ac:spMkLst>
            <pc:docMk/>
            <pc:sldMk cId="974009044" sldId="2147470941"/>
            <ac:spMk id="83" creationId="{9DB383B3-3E36-5A53-AF23-9BFC192A1114}"/>
          </ac:spMkLst>
        </pc:spChg>
        <pc:spChg chg="mod">
          <ac:chgData name="Mathias Vercauteren" userId="fa5be325-c4b1-412f-aabb-20c14464bfb7" providerId="ADAL" clId="{25C97D6E-73B0-4140-96CD-2BA9D853D87A}" dt="2024-10-01T19:49:20.510" v="38591" actId="2711"/>
          <ac:spMkLst>
            <pc:docMk/>
            <pc:sldMk cId="974009044" sldId="2147470941"/>
            <ac:spMk id="86" creationId="{08B2A7C9-9FC7-2A9E-F5E0-B6BC39ABFA08}"/>
          </ac:spMkLst>
        </pc:spChg>
        <pc:grpChg chg="del">
          <ac:chgData name="Mathias Vercauteren" userId="fa5be325-c4b1-412f-aabb-20c14464bfb7" providerId="ADAL" clId="{25C97D6E-73B0-4140-96CD-2BA9D853D87A}" dt="2024-10-01T19:41:48.676" v="38513" actId="478"/>
          <ac:grpSpMkLst>
            <pc:docMk/>
            <pc:sldMk cId="974009044" sldId="2147470941"/>
            <ac:grpSpMk id="15" creationId="{1BC308A6-DD3E-C392-E1CB-22A63462C8AC}"/>
          </ac:grpSpMkLst>
        </pc:grpChg>
        <pc:grpChg chg="del">
          <ac:chgData name="Mathias Vercauteren" userId="fa5be325-c4b1-412f-aabb-20c14464bfb7" providerId="ADAL" clId="{25C97D6E-73B0-4140-96CD-2BA9D853D87A}" dt="2024-10-01T19:41:48.676" v="38513" actId="478"/>
          <ac:grpSpMkLst>
            <pc:docMk/>
            <pc:sldMk cId="974009044" sldId="2147470941"/>
            <ac:grpSpMk id="25" creationId="{4B4AA5E2-C8EC-0D28-153C-93FDB008EFE0}"/>
          </ac:grpSpMkLst>
        </pc:grpChg>
        <pc:grpChg chg="del">
          <ac:chgData name="Mathias Vercauteren" userId="fa5be325-c4b1-412f-aabb-20c14464bfb7" providerId="ADAL" clId="{25C97D6E-73B0-4140-96CD-2BA9D853D87A}" dt="2024-10-01T19:41:48.676" v="38513" actId="478"/>
          <ac:grpSpMkLst>
            <pc:docMk/>
            <pc:sldMk cId="974009044" sldId="2147470941"/>
            <ac:grpSpMk id="28" creationId="{9AA8C024-E951-EE38-6AD0-A53F18B4DE4C}"/>
          </ac:grpSpMkLst>
        </pc:grpChg>
        <pc:grpChg chg="add mod">
          <ac:chgData name="Mathias Vercauteren" userId="fa5be325-c4b1-412f-aabb-20c14464bfb7" providerId="ADAL" clId="{25C97D6E-73B0-4140-96CD-2BA9D853D87A}" dt="2024-10-01T19:42:44.790" v="38552" actId="164"/>
          <ac:grpSpMkLst>
            <pc:docMk/>
            <pc:sldMk cId="974009044" sldId="2147470941"/>
            <ac:grpSpMk id="31" creationId="{B272B32E-9C40-22FE-EC2C-6A4D2655F92B}"/>
          </ac:grpSpMkLst>
        </pc:grpChg>
        <pc:grpChg chg="add mod">
          <ac:chgData name="Mathias Vercauteren" userId="fa5be325-c4b1-412f-aabb-20c14464bfb7" providerId="ADAL" clId="{25C97D6E-73B0-4140-96CD-2BA9D853D87A}" dt="2024-10-01T19:42:54.100" v="38553" actId="164"/>
          <ac:grpSpMkLst>
            <pc:docMk/>
            <pc:sldMk cId="974009044" sldId="2147470941"/>
            <ac:grpSpMk id="32" creationId="{9D560F23-B82C-3417-0057-01493047CA42}"/>
          </ac:grpSpMkLst>
        </pc:grpChg>
        <pc:grpChg chg="add mod">
          <ac:chgData name="Mathias Vercauteren" userId="fa5be325-c4b1-412f-aabb-20c14464bfb7" providerId="ADAL" clId="{25C97D6E-73B0-4140-96CD-2BA9D853D87A}" dt="2024-10-01T19:42:57.715" v="38554" actId="164"/>
          <ac:grpSpMkLst>
            <pc:docMk/>
            <pc:sldMk cId="974009044" sldId="2147470941"/>
            <ac:grpSpMk id="33" creationId="{6C5D830E-0783-FD49-6437-E0D057C83A3E}"/>
          </ac:grpSpMkLst>
        </pc:grpChg>
        <pc:grpChg chg="mod">
          <ac:chgData name="Mathias Vercauteren" userId="fa5be325-c4b1-412f-aabb-20c14464bfb7" providerId="ADAL" clId="{25C97D6E-73B0-4140-96CD-2BA9D853D87A}" dt="2024-10-01T19:42:44.790" v="38552" actId="164"/>
          <ac:grpSpMkLst>
            <pc:docMk/>
            <pc:sldMk cId="974009044" sldId="2147470941"/>
            <ac:grpSpMk id="70" creationId="{EC4AF28B-10ED-D179-4965-C464207FB07E}"/>
          </ac:grpSpMkLst>
        </pc:grpChg>
        <pc:grpChg chg="mod">
          <ac:chgData name="Mathias Vercauteren" userId="fa5be325-c4b1-412f-aabb-20c14464bfb7" providerId="ADAL" clId="{25C97D6E-73B0-4140-96CD-2BA9D853D87A}" dt="2024-10-01T19:42:54.100" v="38553" actId="164"/>
          <ac:grpSpMkLst>
            <pc:docMk/>
            <pc:sldMk cId="974009044" sldId="2147470941"/>
            <ac:grpSpMk id="82" creationId="{C72FFFC5-6C6E-A621-4B51-2759D1DFA7FD}"/>
          </ac:grpSpMkLst>
        </pc:grpChg>
        <pc:grpChg chg="mod">
          <ac:chgData name="Mathias Vercauteren" userId="fa5be325-c4b1-412f-aabb-20c14464bfb7" providerId="ADAL" clId="{25C97D6E-73B0-4140-96CD-2BA9D853D87A}" dt="2024-10-01T19:42:57.715" v="38554" actId="164"/>
          <ac:grpSpMkLst>
            <pc:docMk/>
            <pc:sldMk cId="974009044" sldId="2147470941"/>
            <ac:grpSpMk id="85" creationId="{1479CCF0-E6D8-3D6E-8FCD-088D998787AA}"/>
          </ac:grpSpMkLst>
        </pc:grpChg>
      </pc:sldChg>
      <pc:sldChg chg="addSp delSp modSp add mod modTransition delAnim">
        <pc:chgData name="Mathias Vercauteren" userId="fa5be325-c4b1-412f-aabb-20c14464bfb7" providerId="ADAL" clId="{25C97D6E-73B0-4140-96CD-2BA9D853D87A}" dt="2024-10-02T17:13:14.143" v="41813"/>
        <pc:sldMkLst>
          <pc:docMk/>
          <pc:sldMk cId="2549908884" sldId="2147470942"/>
        </pc:sldMkLst>
        <pc:spChg chg="del">
          <ac:chgData name="Mathias Vercauteren" userId="fa5be325-c4b1-412f-aabb-20c14464bfb7" providerId="ADAL" clId="{25C97D6E-73B0-4140-96CD-2BA9D853D87A}" dt="2024-10-01T19:44:38.294" v="38570" actId="478"/>
          <ac:spMkLst>
            <pc:docMk/>
            <pc:sldMk cId="2549908884" sldId="2147470942"/>
            <ac:spMk id="13" creationId="{A51E3C5A-F71F-C55B-00A7-4DB7DAFE3E75}"/>
          </ac:spMkLst>
        </pc:spChg>
        <pc:spChg chg="del">
          <ac:chgData name="Mathias Vercauteren" userId="fa5be325-c4b1-412f-aabb-20c14464bfb7" providerId="ADAL" clId="{25C97D6E-73B0-4140-96CD-2BA9D853D87A}" dt="2024-10-01T19:44:38.294" v="38570" actId="478"/>
          <ac:spMkLst>
            <pc:docMk/>
            <pc:sldMk cId="2549908884" sldId="2147470942"/>
            <ac:spMk id="14" creationId="{787628DD-FA2F-0D31-ED5F-9A3BFE3F7F5E}"/>
          </ac:spMkLst>
        </pc:spChg>
        <pc:spChg chg="del">
          <ac:chgData name="Mathias Vercauteren" userId="fa5be325-c4b1-412f-aabb-20c14464bfb7" providerId="ADAL" clId="{25C97D6E-73B0-4140-96CD-2BA9D853D87A}" dt="2024-10-01T19:44:38.294" v="38570" actId="478"/>
          <ac:spMkLst>
            <pc:docMk/>
            <pc:sldMk cId="2549908884" sldId="2147470942"/>
            <ac:spMk id="17" creationId="{932A4BAB-C886-89C2-643F-4B3AF1D1BFB3}"/>
          </ac:spMkLst>
        </pc:spChg>
        <pc:spChg chg="del">
          <ac:chgData name="Mathias Vercauteren" userId="fa5be325-c4b1-412f-aabb-20c14464bfb7" providerId="ADAL" clId="{25C97D6E-73B0-4140-96CD-2BA9D853D87A}" dt="2024-10-01T19:44:38.294" v="38570" actId="478"/>
          <ac:spMkLst>
            <pc:docMk/>
            <pc:sldMk cId="2549908884" sldId="2147470942"/>
            <ac:spMk id="20" creationId="{C4614DC0-1B3D-DAD3-0F48-CA99E69A5DCF}"/>
          </ac:spMkLst>
        </pc:spChg>
        <pc:spChg chg="del">
          <ac:chgData name="Mathias Vercauteren" userId="fa5be325-c4b1-412f-aabb-20c14464bfb7" providerId="ADAL" clId="{25C97D6E-73B0-4140-96CD-2BA9D853D87A}" dt="2024-10-01T19:44:38.294" v="38570" actId="478"/>
          <ac:spMkLst>
            <pc:docMk/>
            <pc:sldMk cId="2549908884" sldId="2147470942"/>
            <ac:spMk id="21" creationId="{A4629404-3BCF-E42D-3583-15DB24565631}"/>
          </ac:spMkLst>
        </pc:spChg>
        <pc:spChg chg="del">
          <ac:chgData name="Mathias Vercauteren" userId="fa5be325-c4b1-412f-aabb-20c14464bfb7" providerId="ADAL" clId="{25C97D6E-73B0-4140-96CD-2BA9D853D87A}" dt="2024-10-01T19:44:38.294" v="38570" actId="478"/>
          <ac:spMkLst>
            <pc:docMk/>
            <pc:sldMk cId="2549908884" sldId="2147470942"/>
            <ac:spMk id="22" creationId="{5A54C56C-8684-E429-E487-45C889AAAC05}"/>
          </ac:spMkLst>
        </pc:spChg>
        <pc:spChg chg="del">
          <ac:chgData name="Mathias Vercauteren" userId="fa5be325-c4b1-412f-aabb-20c14464bfb7" providerId="ADAL" clId="{25C97D6E-73B0-4140-96CD-2BA9D853D87A}" dt="2024-10-01T19:44:38.294" v="38570" actId="478"/>
          <ac:spMkLst>
            <pc:docMk/>
            <pc:sldMk cId="2549908884" sldId="2147470942"/>
            <ac:spMk id="35" creationId="{EEE86ED1-77E3-3201-3325-8C7FEB93BCB7}"/>
          </ac:spMkLst>
        </pc:spChg>
        <pc:spChg chg="del">
          <ac:chgData name="Mathias Vercauteren" userId="fa5be325-c4b1-412f-aabb-20c14464bfb7" providerId="ADAL" clId="{25C97D6E-73B0-4140-96CD-2BA9D853D87A}" dt="2024-10-01T19:44:38.294" v="38570" actId="478"/>
          <ac:spMkLst>
            <pc:docMk/>
            <pc:sldMk cId="2549908884" sldId="2147470942"/>
            <ac:spMk id="36" creationId="{53D8F28A-7885-A467-8695-C10F409D6510}"/>
          </ac:spMkLst>
        </pc:spChg>
        <pc:spChg chg="del">
          <ac:chgData name="Mathias Vercauteren" userId="fa5be325-c4b1-412f-aabb-20c14464bfb7" providerId="ADAL" clId="{25C97D6E-73B0-4140-96CD-2BA9D853D87A}" dt="2024-10-01T19:44:38.294" v="38570" actId="478"/>
          <ac:spMkLst>
            <pc:docMk/>
            <pc:sldMk cId="2549908884" sldId="2147470942"/>
            <ac:spMk id="37" creationId="{0F7B2307-6194-D47F-B3C0-79441BA3980A}"/>
          </ac:spMkLst>
        </pc:spChg>
        <pc:spChg chg="del">
          <ac:chgData name="Mathias Vercauteren" userId="fa5be325-c4b1-412f-aabb-20c14464bfb7" providerId="ADAL" clId="{25C97D6E-73B0-4140-96CD-2BA9D853D87A}" dt="2024-10-01T19:44:38.294" v="38570" actId="478"/>
          <ac:spMkLst>
            <pc:docMk/>
            <pc:sldMk cId="2549908884" sldId="2147470942"/>
            <ac:spMk id="38" creationId="{75EE0E34-1A45-8E70-FA6A-2436F2861C7D}"/>
          </ac:spMkLst>
        </pc:spChg>
        <pc:spChg chg="del">
          <ac:chgData name="Mathias Vercauteren" userId="fa5be325-c4b1-412f-aabb-20c14464bfb7" providerId="ADAL" clId="{25C97D6E-73B0-4140-96CD-2BA9D853D87A}" dt="2024-10-01T19:44:38.294" v="38570" actId="478"/>
          <ac:spMkLst>
            <pc:docMk/>
            <pc:sldMk cId="2549908884" sldId="2147470942"/>
            <ac:spMk id="39" creationId="{83C7C5F6-1851-0386-646C-0ABF12968FF3}"/>
          </ac:spMkLst>
        </pc:spChg>
        <pc:spChg chg="del">
          <ac:chgData name="Mathias Vercauteren" userId="fa5be325-c4b1-412f-aabb-20c14464bfb7" providerId="ADAL" clId="{25C97D6E-73B0-4140-96CD-2BA9D853D87A}" dt="2024-10-01T19:44:38.294" v="38570" actId="478"/>
          <ac:spMkLst>
            <pc:docMk/>
            <pc:sldMk cId="2549908884" sldId="2147470942"/>
            <ac:spMk id="40" creationId="{B06FC04E-BF16-806C-3E66-CEF7E29B9459}"/>
          </ac:spMkLst>
        </pc:spChg>
        <pc:spChg chg="del">
          <ac:chgData name="Mathias Vercauteren" userId="fa5be325-c4b1-412f-aabb-20c14464bfb7" providerId="ADAL" clId="{25C97D6E-73B0-4140-96CD-2BA9D853D87A}" dt="2024-10-01T19:44:38.294" v="38570" actId="478"/>
          <ac:spMkLst>
            <pc:docMk/>
            <pc:sldMk cId="2549908884" sldId="2147470942"/>
            <ac:spMk id="41" creationId="{306AD46F-2E0A-9C96-5474-98202B9D9D57}"/>
          </ac:spMkLst>
        </pc:spChg>
        <pc:spChg chg="del">
          <ac:chgData name="Mathias Vercauteren" userId="fa5be325-c4b1-412f-aabb-20c14464bfb7" providerId="ADAL" clId="{25C97D6E-73B0-4140-96CD-2BA9D853D87A}" dt="2024-10-01T19:44:38.294" v="38570" actId="478"/>
          <ac:spMkLst>
            <pc:docMk/>
            <pc:sldMk cId="2549908884" sldId="2147470942"/>
            <ac:spMk id="42" creationId="{33D8AA5F-288A-3636-772D-58DC6750ABFB}"/>
          </ac:spMkLst>
        </pc:spChg>
        <pc:spChg chg="del">
          <ac:chgData name="Mathias Vercauteren" userId="fa5be325-c4b1-412f-aabb-20c14464bfb7" providerId="ADAL" clId="{25C97D6E-73B0-4140-96CD-2BA9D853D87A}" dt="2024-10-01T19:44:38.294" v="38570" actId="478"/>
          <ac:spMkLst>
            <pc:docMk/>
            <pc:sldMk cId="2549908884" sldId="2147470942"/>
            <ac:spMk id="44" creationId="{0520FBE1-7AB7-59A2-27DE-639381987527}"/>
          </ac:spMkLst>
        </pc:spChg>
        <pc:spChg chg="del">
          <ac:chgData name="Mathias Vercauteren" userId="fa5be325-c4b1-412f-aabb-20c14464bfb7" providerId="ADAL" clId="{25C97D6E-73B0-4140-96CD-2BA9D853D87A}" dt="2024-10-01T19:44:38.294" v="38570" actId="478"/>
          <ac:spMkLst>
            <pc:docMk/>
            <pc:sldMk cId="2549908884" sldId="2147470942"/>
            <ac:spMk id="45" creationId="{38E14707-6CCB-8107-A6C6-3C6F018BBC19}"/>
          </ac:spMkLst>
        </pc:spChg>
        <pc:spChg chg="del">
          <ac:chgData name="Mathias Vercauteren" userId="fa5be325-c4b1-412f-aabb-20c14464bfb7" providerId="ADAL" clId="{25C97D6E-73B0-4140-96CD-2BA9D853D87A}" dt="2024-10-01T19:44:38.294" v="38570" actId="478"/>
          <ac:spMkLst>
            <pc:docMk/>
            <pc:sldMk cId="2549908884" sldId="2147470942"/>
            <ac:spMk id="46" creationId="{C644A76D-9B59-6AAB-11A4-B2043A9F614C}"/>
          </ac:spMkLst>
        </pc:spChg>
        <pc:spChg chg="del">
          <ac:chgData name="Mathias Vercauteren" userId="fa5be325-c4b1-412f-aabb-20c14464bfb7" providerId="ADAL" clId="{25C97D6E-73B0-4140-96CD-2BA9D853D87A}" dt="2024-10-01T19:44:38.294" v="38570" actId="478"/>
          <ac:spMkLst>
            <pc:docMk/>
            <pc:sldMk cId="2549908884" sldId="2147470942"/>
            <ac:spMk id="47" creationId="{08D0B852-5699-4904-68E0-601AD50E5971}"/>
          </ac:spMkLst>
        </pc:spChg>
        <pc:spChg chg="del">
          <ac:chgData name="Mathias Vercauteren" userId="fa5be325-c4b1-412f-aabb-20c14464bfb7" providerId="ADAL" clId="{25C97D6E-73B0-4140-96CD-2BA9D853D87A}" dt="2024-10-01T19:44:38.294" v="38570" actId="478"/>
          <ac:spMkLst>
            <pc:docMk/>
            <pc:sldMk cId="2549908884" sldId="2147470942"/>
            <ac:spMk id="48" creationId="{B10D661C-4369-207D-86F4-DB20972E3117}"/>
          </ac:spMkLst>
        </pc:spChg>
        <pc:spChg chg="del">
          <ac:chgData name="Mathias Vercauteren" userId="fa5be325-c4b1-412f-aabb-20c14464bfb7" providerId="ADAL" clId="{25C97D6E-73B0-4140-96CD-2BA9D853D87A}" dt="2024-10-01T19:44:38.294" v="38570" actId="478"/>
          <ac:spMkLst>
            <pc:docMk/>
            <pc:sldMk cId="2549908884" sldId="2147470942"/>
            <ac:spMk id="49" creationId="{2511B45C-F76D-D625-2F3B-A78B83638FEA}"/>
          </ac:spMkLst>
        </pc:spChg>
        <pc:spChg chg="del">
          <ac:chgData name="Mathias Vercauteren" userId="fa5be325-c4b1-412f-aabb-20c14464bfb7" providerId="ADAL" clId="{25C97D6E-73B0-4140-96CD-2BA9D853D87A}" dt="2024-10-01T19:44:38.294" v="38570" actId="478"/>
          <ac:spMkLst>
            <pc:docMk/>
            <pc:sldMk cId="2549908884" sldId="2147470942"/>
            <ac:spMk id="50" creationId="{A627E70B-D10C-6969-C334-28C38A74629F}"/>
          </ac:spMkLst>
        </pc:spChg>
        <pc:spChg chg="del">
          <ac:chgData name="Mathias Vercauteren" userId="fa5be325-c4b1-412f-aabb-20c14464bfb7" providerId="ADAL" clId="{25C97D6E-73B0-4140-96CD-2BA9D853D87A}" dt="2024-10-01T19:44:38.294" v="38570" actId="478"/>
          <ac:spMkLst>
            <pc:docMk/>
            <pc:sldMk cId="2549908884" sldId="2147470942"/>
            <ac:spMk id="51" creationId="{0F17DB00-4288-F432-9F5B-6D897AFA3B17}"/>
          </ac:spMkLst>
        </pc:spChg>
        <pc:spChg chg="del">
          <ac:chgData name="Mathias Vercauteren" userId="fa5be325-c4b1-412f-aabb-20c14464bfb7" providerId="ADAL" clId="{25C97D6E-73B0-4140-96CD-2BA9D853D87A}" dt="2024-10-01T19:44:38.294" v="38570" actId="478"/>
          <ac:spMkLst>
            <pc:docMk/>
            <pc:sldMk cId="2549908884" sldId="2147470942"/>
            <ac:spMk id="53" creationId="{5C1E00B3-A0F3-DB16-604C-7EFEB90CFDDD}"/>
          </ac:spMkLst>
        </pc:spChg>
        <pc:spChg chg="del">
          <ac:chgData name="Mathias Vercauteren" userId="fa5be325-c4b1-412f-aabb-20c14464bfb7" providerId="ADAL" clId="{25C97D6E-73B0-4140-96CD-2BA9D853D87A}" dt="2024-10-01T19:44:38.294" v="38570" actId="478"/>
          <ac:spMkLst>
            <pc:docMk/>
            <pc:sldMk cId="2549908884" sldId="2147470942"/>
            <ac:spMk id="54" creationId="{63EABE60-C2BD-4FDF-240D-0652193F16C4}"/>
          </ac:spMkLst>
        </pc:spChg>
        <pc:spChg chg="del">
          <ac:chgData name="Mathias Vercauteren" userId="fa5be325-c4b1-412f-aabb-20c14464bfb7" providerId="ADAL" clId="{25C97D6E-73B0-4140-96CD-2BA9D853D87A}" dt="2024-10-01T19:44:38.294" v="38570" actId="478"/>
          <ac:spMkLst>
            <pc:docMk/>
            <pc:sldMk cId="2549908884" sldId="2147470942"/>
            <ac:spMk id="56" creationId="{67B39CD2-9E8A-EB77-A605-9B6410A84B55}"/>
          </ac:spMkLst>
        </pc:spChg>
        <pc:spChg chg="del">
          <ac:chgData name="Mathias Vercauteren" userId="fa5be325-c4b1-412f-aabb-20c14464bfb7" providerId="ADAL" clId="{25C97D6E-73B0-4140-96CD-2BA9D853D87A}" dt="2024-10-01T19:44:38.294" v="38570" actId="478"/>
          <ac:spMkLst>
            <pc:docMk/>
            <pc:sldMk cId="2549908884" sldId="2147470942"/>
            <ac:spMk id="57" creationId="{6EE05233-A83A-F032-0636-69EF9763BAA4}"/>
          </ac:spMkLst>
        </pc:spChg>
        <pc:spChg chg="del">
          <ac:chgData name="Mathias Vercauteren" userId="fa5be325-c4b1-412f-aabb-20c14464bfb7" providerId="ADAL" clId="{25C97D6E-73B0-4140-96CD-2BA9D853D87A}" dt="2024-10-01T19:44:38.294" v="38570" actId="478"/>
          <ac:spMkLst>
            <pc:docMk/>
            <pc:sldMk cId="2549908884" sldId="2147470942"/>
            <ac:spMk id="72" creationId="{99145763-E775-302E-2B07-90F4233E73F9}"/>
          </ac:spMkLst>
        </pc:spChg>
        <pc:spChg chg="del">
          <ac:chgData name="Mathias Vercauteren" userId="fa5be325-c4b1-412f-aabb-20c14464bfb7" providerId="ADAL" clId="{25C97D6E-73B0-4140-96CD-2BA9D853D87A}" dt="2024-10-01T19:44:38.294" v="38570" actId="478"/>
          <ac:spMkLst>
            <pc:docMk/>
            <pc:sldMk cId="2549908884" sldId="2147470942"/>
            <ac:spMk id="73" creationId="{B53E1EEB-6769-317F-5B83-2962F7B89E12}"/>
          </ac:spMkLst>
        </pc:spChg>
        <pc:spChg chg="del">
          <ac:chgData name="Mathias Vercauteren" userId="fa5be325-c4b1-412f-aabb-20c14464bfb7" providerId="ADAL" clId="{25C97D6E-73B0-4140-96CD-2BA9D853D87A}" dt="2024-10-01T19:44:38.294" v="38570" actId="478"/>
          <ac:spMkLst>
            <pc:docMk/>
            <pc:sldMk cId="2549908884" sldId="2147470942"/>
            <ac:spMk id="80" creationId="{BADEE8EF-F105-CD14-8712-26E72E65816C}"/>
          </ac:spMkLst>
        </pc:spChg>
        <pc:grpChg chg="del">
          <ac:chgData name="Mathias Vercauteren" userId="fa5be325-c4b1-412f-aabb-20c14464bfb7" providerId="ADAL" clId="{25C97D6E-73B0-4140-96CD-2BA9D853D87A}" dt="2024-10-01T19:44:38.294" v="38570" actId="478"/>
          <ac:grpSpMkLst>
            <pc:docMk/>
            <pc:sldMk cId="2549908884" sldId="2147470942"/>
            <ac:grpSpMk id="31" creationId="{B272B32E-9C40-22FE-EC2C-6A4D2655F92B}"/>
          </ac:grpSpMkLst>
        </pc:grpChg>
        <pc:grpChg chg="del">
          <ac:chgData name="Mathias Vercauteren" userId="fa5be325-c4b1-412f-aabb-20c14464bfb7" providerId="ADAL" clId="{25C97D6E-73B0-4140-96CD-2BA9D853D87A}" dt="2024-10-01T19:44:38.294" v="38570" actId="478"/>
          <ac:grpSpMkLst>
            <pc:docMk/>
            <pc:sldMk cId="2549908884" sldId="2147470942"/>
            <ac:grpSpMk id="32" creationId="{9D560F23-B82C-3417-0057-01493047CA42}"/>
          </ac:grpSpMkLst>
        </pc:grpChg>
        <pc:grpChg chg="del">
          <ac:chgData name="Mathias Vercauteren" userId="fa5be325-c4b1-412f-aabb-20c14464bfb7" providerId="ADAL" clId="{25C97D6E-73B0-4140-96CD-2BA9D853D87A}" dt="2024-10-01T19:44:38.294" v="38570" actId="478"/>
          <ac:grpSpMkLst>
            <pc:docMk/>
            <pc:sldMk cId="2549908884" sldId="2147470942"/>
            <ac:grpSpMk id="33" creationId="{6C5D830E-0783-FD49-6437-E0D057C83A3E}"/>
          </ac:grpSpMkLst>
        </pc:grpChg>
        <pc:picChg chg="add mod">
          <ac:chgData name="Mathias Vercauteren" userId="fa5be325-c4b1-412f-aabb-20c14464bfb7" providerId="ADAL" clId="{25C97D6E-73B0-4140-96CD-2BA9D853D87A}" dt="2024-10-01T19:44:46.861" v="38573" actId="1076"/>
          <ac:picMkLst>
            <pc:docMk/>
            <pc:sldMk cId="2549908884" sldId="2147470942"/>
            <ac:picMk id="15" creationId="{A676F3A9-D339-4A12-F3B7-16EB5D57E6BD}"/>
          </ac:picMkLst>
        </pc:picChg>
        <pc:picChg chg="del">
          <ac:chgData name="Mathias Vercauteren" userId="fa5be325-c4b1-412f-aabb-20c14464bfb7" providerId="ADAL" clId="{25C97D6E-73B0-4140-96CD-2BA9D853D87A}" dt="2024-10-01T19:44:38.294" v="38570" actId="478"/>
          <ac:picMkLst>
            <pc:docMk/>
            <pc:sldMk cId="2549908884" sldId="2147470942"/>
            <ac:picMk id="16" creationId="{3326B328-FB57-4C84-F5CF-970040693316}"/>
          </ac:picMkLst>
        </pc:picChg>
      </pc:sldChg>
      <pc:sldChg chg="addSp delSp modSp add mod modTransition">
        <pc:chgData name="Mathias Vercauteren" userId="fa5be325-c4b1-412f-aabb-20c14464bfb7" providerId="ADAL" clId="{25C97D6E-73B0-4140-96CD-2BA9D853D87A}" dt="2024-10-02T17:13:14.143" v="41813"/>
        <pc:sldMkLst>
          <pc:docMk/>
          <pc:sldMk cId="742542569" sldId="2147470943"/>
        </pc:sldMkLst>
        <pc:picChg chg="add mod">
          <ac:chgData name="Mathias Vercauteren" userId="fa5be325-c4b1-412f-aabb-20c14464bfb7" providerId="ADAL" clId="{25C97D6E-73B0-4140-96CD-2BA9D853D87A}" dt="2024-10-01T19:45:04.182" v="38581" actId="1076"/>
          <ac:picMkLst>
            <pc:docMk/>
            <pc:sldMk cId="742542569" sldId="2147470943"/>
            <ac:picMk id="13" creationId="{94295930-747F-03B0-FC19-8D95898487BC}"/>
          </ac:picMkLst>
        </pc:picChg>
        <pc:picChg chg="del">
          <ac:chgData name="Mathias Vercauteren" userId="fa5be325-c4b1-412f-aabb-20c14464bfb7" providerId="ADAL" clId="{25C97D6E-73B0-4140-96CD-2BA9D853D87A}" dt="2024-10-01T19:44:55.480" v="38575" actId="478"/>
          <ac:picMkLst>
            <pc:docMk/>
            <pc:sldMk cId="742542569" sldId="2147470943"/>
            <ac:picMk id="15" creationId="{A676F3A9-D339-4A12-F3B7-16EB5D57E6BD}"/>
          </ac:picMkLst>
        </pc:picChg>
      </pc:sldChg>
      <pc:sldChg chg="modSp add mod modTransition">
        <pc:chgData name="Mathias Vercauteren" userId="fa5be325-c4b1-412f-aabb-20c14464bfb7" providerId="ADAL" clId="{25C97D6E-73B0-4140-96CD-2BA9D853D87A}" dt="2024-10-02T17:13:14.143" v="41813"/>
        <pc:sldMkLst>
          <pc:docMk/>
          <pc:sldMk cId="1397654402" sldId="2147470944"/>
        </pc:sldMkLst>
        <pc:spChg chg="mod">
          <ac:chgData name="Mathias Vercauteren" userId="fa5be325-c4b1-412f-aabb-20c14464bfb7" providerId="ADAL" clId="{25C97D6E-73B0-4140-96CD-2BA9D853D87A}" dt="2024-10-01T19:49:57.372" v="38596"/>
          <ac:spMkLst>
            <pc:docMk/>
            <pc:sldMk cId="1397654402" sldId="2147470944"/>
            <ac:spMk id="2" creationId="{C8A5EBF4-6C0B-E82E-DCF7-55720A2C10FD}"/>
          </ac:spMkLst>
        </pc:spChg>
        <pc:spChg chg="mod">
          <ac:chgData name="Mathias Vercauteren" userId="fa5be325-c4b1-412f-aabb-20c14464bfb7" providerId="ADAL" clId="{25C97D6E-73B0-4140-96CD-2BA9D853D87A}" dt="2024-10-01T19:49:59.966" v="38598" actId="20577"/>
          <ac:spMkLst>
            <pc:docMk/>
            <pc:sldMk cId="1397654402" sldId="2147470944"/>
            <ac:spMk id="3" creationId="{2C780633-A572-3BD2-CECD-F71BC5FF8723}"/>
          </ac:spMkLst>
        </pc:spChg>
        <pc:spChg chg="mod">
          <ac:chgData name="Mathias Vercauteren" userId="fa5be325-c4b1-412f-aabb-20c14464bfb7" providerId="ADAL" clId="{25C97D6E-73B0-4140-96CD-2BA9D853D87A}" dt="2024-10-01T19:50:10.362" v="38603" actId="20577"/>
          <ac:spMkLst>
            <pc:docMk/>
            <pc:sldMk cId="1397654402" sldId="2147470944"/>
            <ac:spMk id="17" creationId="{E27B0E0A-F484-A83A-F9A3-897DE37D0DE1}"/>
          </ac:spMkLst>
        </pc:spChg>
      </pc:sldChg>
      <pc:sldChg chg="addSp delSp modSp add mod modTransition">
        <pc:chgData name="Mathias Vercauteren" userId="fa5be325-c4b1-412f-aabb-20c14464bfb7" providerId="ADAL" clId="{25C97D6E-73B0-4140-96CD-2BA9D853D87A}" dt="2024-10-02T17:13:14.143" v="41813"/>
        <pc:sldMkLst>
          <pc:docMk/>
          <pc:sldMk cId="2107706707" sldId="2147470945"/>
        </pc:sldMkLst>
        <pc:spChg chg="mod">
          <ac:chgData name="Mathias Vercauteren" userId="fa5be325-c4b1-412f-aabb-20c14464bfb7" providerId="ADAL" clId="{25C97D6E-73B0-4140-96CD-2BA9D853D87A}" dt="2024-10-01T19:50:18.157" v="38605" actId="207"/>
          <ac:spMkLst>
            <pc:docMk/>
            <pc:sldMk cId="2107706707" sldId="2147470945"/>
            <ac:spMk id="11" creationId="{AB62074C-1E74-9D61-2D01-3F0C7BBFE769}"/>
          </ac:spMkLst>
        </pc:spChg>
        <pc:spChg chg="mod">
          <ac:chgData name="Mathias Vercauteren" userId="fa5be325-c4b1-412f-aabb-20c14464bfb7" providerId="ADAL" clId="{25C97D6E-73B0-4140-96CD-2BA9D853D87A}" dt="2024-10-01T19:50:28.379" v="38610" actId="207"/>
          <ac:spMkLst>
            <pc:docMk/>
            <pc:sldMk cId="2107706707" sldId="2147470945"/>
            <ac:spMk id="12" creationId="{83E212AC-47E9-57F0-A32C-37D92E9281D8}"/>
          </ac:spMkLst>
        </pc:spChg>
        <pc:spChg chg="add mod">
          <ac:chgData name="Mathias Vercauteren" userId="fa5be325-c4b1-412f-aabb-20c14464bfb7" providerId="ADAL" clId="{25C97D6E-73B0-4140-96CD-2BA9D853D87A}" dt="2024-10-01T19:50:36.031" v="38613" actId="2711"/>
          <ac:spMkLst>
            <pc:docMk/>
            <pc:sldMk cId="2107706707" sldId="2147470945"/>
            <ac:spMk id="15" creationId="{9F9879CB-9467-7663-B521-8B6780BF5C66}"/>
          </ac:spMkLst>
        </pc:spChg>
        <pc:spChg chg="del">
          <ac:chgData name="Mathias Vercauteren" userId="fa5be325-c4b1-412f-aabb-20c14464bfb7" providerId="ADAL" clId="{25C97D6E-73B0-4140-96CD-2BA9D853D87A}" dt="2024-10-01T19:50:29.983" v="38611" actId="478"/>
          <ac:spMkLst>
            <pc:docMk/>
            <pc:sldMk cId="2107706707" sldId="2147470945"/>
            <ac:spMk id="17" creationId="{E27B0E0A-F484-A83A-F9A3-897DE37D0DE1}"/>
          </ac:spMkLst>
        </pc:spChg>
        <pc:spChg chg="mod">
          <ac:chgData name="Mathias Vercauteren" userId="fa5be325-c4b1-412f-aabb-20c14464bfb7" providerId="ADAL" clId="{25C97D6E-73B0-4140-96CD-2BA9D853D87A}" dt="2024-10-01T19:50:36.031" v="38613" actId="2711"/>
          <ac:spMkLst>
            <pc:docMk/>
            <pc:sldMk cId="2107706707" sldId="2147470945"/>
            <ac:spMk id="20" creationId="{F4CDBFE1-25C6-C85B-99E5-22F3756EDF47}"/>
          </ac:spMkLst>
        </pc:spChg>
        <pc:spChg chg="mod">
          <ac:chgData name="Mathias Vercauteren" userId="fa5be325-c4b1-412f-aabb-20c14464bfb7" providerId="ADAL" clId="{25C97D6E-73B0-4140-96CD-2BA9D853D87A}" dt="2024-10-01T19:50:36.031" v="38613" actId="2711"/>
          <ac:spMkLst>
            <pc:docMk/>
            <pc:sldMk cId="2107706707" sldId="2147470945"/>
            <ac:spMk id="24" creationId="{B7D95279-1400-5E98-C137-2DDE14B76616}"/>
          </ac:spMkLst>
        </pc:spChg>
        <pc:spChg chg="mod">
          <ac:chgData name="Mathias Vercauteren" userId="fa5be325-c4b1-412f-aabb-20c14464bfb7" providerId="ADAL" clId="{25C97D6E-73B0-4140-96CD-2BA9D853D87A}" dt="2024-10-01T19:50:36.031" v="38613" actId="2711"/>
          <ac:spMkLst>
            <pc:docMk/>
            <pc:sldMk cId="2107706707" sldId="2147470945"/>
            <ac:spMk id="27" creationId="{49086299-4651-3AAA-C39D-347799C1CBF1}"/>
          </ac:spMkLst>
        </pc:spChg>
        <pc:grpChg chg="add mod">
          <ac:chgData name="Mathias Vercauteren" userId="fa5be325-c4b1-412f-aabb-20c14464bfb7" providerId="ADAL" clId="{25C97D6E-73B0-4140-96CD-2BA9D853D87A}" dt="2024-10-01T19:50:34.303" v="38612"/>
          <ac:grpSpMkLst>
            <pc:docMk/>
            <pc:sldMk cId="2107706707" sldId="2147470945"/>
            <ac:grpSpMk id="16" creationId="{8D21D0D6-8EB3-75B3-DCA6-6F86E1830FF0}"/>
          </ac:grpSpMkLst>
        </pc:grpChg>
        <pc:grpChg chg="add mod">
          <ac:chgData name="Mathias Vercauteren" userId="fa5be325-c4b1-412f-aabb-20c14464bfb7" providerId="ADAL" clId="{25C97D6E-73B0-4140-96CD-2BA9D853D87A}" dt="2024-10-01T19:50:34.303" v="38612"/>
          <ac:grpSpMkLst>
            <pc:docMk/>
            <pc:sldMk cId="2107706707" sldId="2147470945"/>
            <ac:grpSpMk id="23" creationId="{1EBAA334-2D7D-1D71-FF32-F138F8247162}"/>
          </ac:grpSpMkLst>
        </pc:grpChg>
        <pc:grpChg chg="add mod">
          <ac:chgData name="Mathias Vercauteren" userId="fa5be325-c4b1-412f-aabb-20c14464bfb7" providerId="ADAL" clId="{25C97D6E-73B0-4140-96CD-2BA9D853D87A}" dt="2024-10-01T19:50:34.303" v="38612"/>
          <ac:grpSpMkLst>
            <pc:docMk/>
            <pc:sldMk cId="2107706707" sldId="2147470945"/>
            <ac:grpSpMk id="26" creationId="{DD47EEB5-25DA-2087-235D-EAAED86F7A72}"/>
          </ac:grpSpMkLst>
        </pc:grpChg>
        <pc:picChg chg="add mod">
          <ac:chgData name="Mathias Vercauteren" userId="fa5be325-c4b1-412f-aabb-20c14464bfb7" providerId="ADAL" clId="{25C97D6E-73B0-4140-96CD-2BA9D853D87A}" dt="2024-10-01T19:50:34.303" v="38612"/>
          <ac:picMkLst>
            <pc:docMk/>
            <pc:sldMk cId="2107706707" sldId="2147470945"/>
            <ac:picMk id="13" creationId="{252C8C57-9D07-E1DB-341B-9C7119BE1CD0}"/>
          </ac:picMkLst>
        </pc:picChg>
        <pc:picChg chg="add mod">
          <ac:chgData name="Mathias Vercauteren" userId="fa5be325-c4b1-412f-aabb-20c14464bfb7" providerId="ADAL" clId="{25C97D6E-73B0-4140-96CD-2BA9D853D87A}" dt="2024-10-01T19:50:34.303" v="38612"/>
          <ac:picMkLst>
            <pc:docMk/>
            <pc:sldMk cId="2107706707" sldId="2147470945"/>
            <ac:picMk id="14" creationId="{5BF609F3-A980-0835-1006-AD532015D669}"/>
          </ac:picMkLst>
        </pc:picChg>
        <pc:picChg chg="mod">
          <ac:chgData name="Mathias Vercauteren" userId="fa5be325-c4b1-412f-aabb-20c14464bfb7" providerId="ADAL" clId="{25C97D6E-73B0-4140-96CD-2BA9D853D87A}" dt="2024-10-01T19:50:34.303" v="38612"/>
          <ac:picMkLst>
            <pc:docMk/>
            <pc:sldMk cId="2107706707" sldId="2147470945"/>
            <ac:picMk id="21" creationId="{397B9227-0436-B5E9-6532-55C741755D45}"/>
          </ac:picMkLst>
        </pc:picChg>
        <pc:picChg chg="add mod">
          <ac:chgData name="Mathias Vercauteren" userId="fa5be325-c4b1-412f-aabb-20c14464bfb7" providerId="ADAL" clId="{25C97D6E-73B0-4140-96CD-2BA9D853D87A}" dt="2024-10-01T19:50:34.303" v="38612"/>
          <ac:picMkLst>
            <pc:docMk/>
            <pc:sldMk cId="2107706707" sldId="2147470945"/>
            <ac:picMk id="22" creationId="{90AF9A5E-333A-DBBB-21F9-D50D0FC5DF68}"/>
          </ac:picMkLst>
        </pc:picChg>
        <pc:picChg chg="mod">
          <ac:chgData name="Mathias Vercauteren" userId="fa5be325-c4b1-412f-aabb-20c14464bfb7" providerId="ADAL" clId="{25C97D6E-73B0-4140-96CD-2BA9D853D87A}" dt="2024-10-01T19:50:34.303" v="38612"/>
          <ac:picMkLst>
            <pc:docMk/>
            <pc:sldMk cId="2107706707" sldId="2147470945"/>
            <ac:picMk id="25" creationId="{F6039041-723C-18C0-3501-26D3A2EC100C}"/>
          </ac:picMkLst>
        </pc:picChg>
        <pc:picChg chg="mod">
          <ac:chgData name="Mathias Vercauteren" userId="fa5be325-c4b1-412f-aabb-20c14464bfb7" providerId="ADAL" clId="{25C97D6E-73B0-4140-96CD-2BA9D853D87A}" dt="2024-10-01T19:50:34.303" v="38612"/>
          <ac:picMkLst>
            <pc:docMk/>
            <pc:sldMk cId="2107706707" sldId="2147470945"/>
            <ac:picMk id="28" creationId="{AAF7FA3B-15E1-C100-4B63-DC8E36043905}"/>
          </ac:picMkLst>
        </pc:picChg>
      </pc:sldChg>
      <pc:sldChg chg="modSp add mod modTransition">
        <pc:chgData name="Mathias Vercauteren" userId="fa5be325-c4b1-412f-aabb-20c14464bfb7" providerId="ADAL" clId="{25C97D6E-73B0-4140-96CD-2BA9D853D87A}" dt="2024-10-02T17:13:14.143" v="41813"/>
        <pc:sldMkLst>
          <pc:docMk/>
          <pc:sldMk cId="1158109463" sldId="2147470946"/>
        </pc:sldMkLst>
        <pc:spChg chg="mod">
          <ac:chgData name="Mathias Vercauteren" userId="fa5be325-c4b1-412f-aabb-20c14464bfb7" providerId="ADAL" clId="{25C97D6E-73B0-4140-96CD-2BA9D853D87A}" dt="2024-10-01T19:51:48.136" v="38714" actId="207"/>
          <ac:spMkLst>
            <pc:docMk/>
            <pc:sldMk cId="1158109463" sldId="2147470946"/>
            <ac:spMk id="17" creationId="{E27B0E0A-F484-A83A-F9A3-897DE37D0DE1}"/>
          </ac:spMkLst>
        </pc:spChg>
        <pc:spChg chg="mod">
          <ac:chgData name="Mathias Vercauteren" userId="fa5be325-c4b1-412f-aabb-20c14464bfb7" providerId="ADAL" clId="{25C97D6E-73B0-4140-96CD-2BA9D853D87A}" dt="2024-10-01T19:50:26.319" v="38609" actId="207"/>
          <ac:spMkLst>
            <pc:docMk/>
            <pc:sldMk cId="1158109463" sldId="2147470946"/>
            <ac:spMk id="18" creationId="{E4B352E5-7095-E9FB-281F-C89CFB72FDF0}"/>
          </ac:spMkLst>
        </pc:spChg>
      </pc:sldChg>
      <pc:sldChg chg="addSp delSp modSp add mod modTransition delAnim modAnim">
        <pc:chgData name="Mathias Vercauteren" userId="fa5be325-c4b1-412f-aabb-20c14464bfb7" providerId="ADAL" clId="{25C97D6E-73B0-4140-96CD-2BA9D853D87A}" dt="2024-10-02T17:13:14.143" v="41813"/>
        <pc:sldMkLst>
          <pc:docMk/>
          <pc:sldMk cId="3721828764" sldId="2147470947"/>
        </pc:sldMkLst>
        <pc:spChg chg="add mod">
          <ac:chgData name="Mathias Vercauteren" userId="fa5be325-c4b1-412f-aabb-20c14464bfb7" providerId="ADAL" clId="{25C97D6E-73B0-4140-96CD-2BA9D853D87A}" dt="2024-10-01T19:53:48.287" v="38732" actId="207"/>
          <ac:spMkLst>
            <pc:docMk/>
            <pc:sldMk cId="3721828764" sldId="2147470947"/>
            <ac:spMk id="13" creationId="{FFCA50A4-6889-D16B-F2C8-11F813018089}"/>
          </ac:spMkLst>
        </pc:spChg>
        <pc:spChg chg="add mod">
          <ac:chgData name="Mathias Vercauteren" userId="fa5be325-c4b1-412f-aabb-20c14464bfb7" providerId="ADAL" clId="{25C97D6E-73B0-4140-96CD-2BA9D853D87A}" dt="2024-10-01T19:52:38.241" v="38718"/>
          <ac:spMkLst>
            <pc:docMk/>
            <pc:sldMk cId="3721828764" sldId="2147470947"/>
            <ac:spMk id="14" creationId="{E19EE6E7-4B8F-6E4C-845D-AD525A076A9D}"/>
          </ac:spMkLst>
        </pc:spChg>
        <pc:spChg chg="add mod">
          <ac:chgData name="Mathias Vercauteren" userId="fa5be325-c4b1-412f-aabb-20c14464bfb7" providerId="ADAL" clId="{25C97D6E-73B0-4140-96CD-2BA9D853D87A}" dt="2024-10-01T19:54:20.256" v="38749" actId="1076"/>
          <ac:spMkLst>
            <pc:docMk/>
            <pc:sldMk cId="3721828764" sldId="2147470947"/>
            <ac:spMk id="15" creationId="{EAF40401-FA28-A751-26EB-10E3CAE0B378}"/>
          </ac:spMkLst>
        </pc:spChg>
        <pc:spChg chg="add del mod">
          <ac:chgData name="Mathias Vercauteren" userId="fa5be325-c4b1-412f-aabb-20c14464bfb7" providerId="ADAL" clId="{25C97D6E-73B0-4140-96CD-2BA9D853D87A}" dt="2024-10-01T19:53:57.130" v="38736" actId="478"/>
          <ac:spMkLst>
            <pc:docMk/>
            <pc:sldMk cId="3721828764" sldId="2147470947"/>
            <ac:spMk id="16" creationId="{68037EBA-E531-A137-9DDF-75BFB8A35A96}"/>
          </ac:spMkLst>
        </pc:spChg>
        <pc:spChg chg="del">
          <ac:chgData name="Mathias Vercauteren" userId="fa5be325-c4b1-412f-aabb-20c14464bfb7" providerId="ADAL" clId="{25C97D6E-73B0-4140-96CD-2BA9D853D87A}" dt="2024-10-01T19:52:03.752" v="38715" actId="478"/>
          <ac:spMkLst>
            <pc:docMk/>
            <pc:sldMk cId="3721828764" sldId="2147470947"/>
            <ac:spMk id="17" creationId="{E27B0E0A-F484-A83A-F9A3-897DE37D0DE1}"/>
          </ac:spMkLst>
        </pc:spChg>
        <pc:spChg chg="mod">
          <ac:chgData name="Mathias Vercauteren" userId="fa5be325-c4b1-412f-aabb-20c14464bfb7" providerId="ADAL" clId="{25C97D6E-73B0-4140-96CD-2BA9D853D87A}" dt="2024-10-01T19:50:23.810" v="38608" actId="207"/>
          <ac:spMkLst>
            <pc:docMk/>
            <pc:sldMk cId="3721828764" sldId="2147470947"/>
            <ac:spMk id="19" creationId="{2F91A056-A17A-2799-101A-9A3A706300CC}"/>
          </ac:spMkLst>
        </pc:spChg>
        <pc:spChg chg="add del mod">
          <ac:chgData name="Mathias Vercauteren" userId="fa5be325-c4b1-412f-aabb-20c14464bfb7" providerId="ADAL" clId="{25C97D6E-73B0-4140-96CD-2BA9D853D87A}" dt="2024-10-01T19:53:55.744" v="38735" actId="478"/>
          <ac:spMkLst>
            <pc:docMk/>
            <pc:sldMk cId="3721828764" sldId="2147470947"/>
            <ac:spMk id="20" creationId="{C2276E10-8546-F302-0276-C9C7742C6A55}"/>
          </ac:spMkLst>
        </pc:spChg>
        <pc:spChg chg="add del mod">
          <ac:chgData name="Mathias Vercauteren" userId="fa5be325-c4b1-412f-aabb-20c14464bfb7" providerId="ADAL" clId="{25C97D6E-73B0-4140-96CD-2BA9D853D87A}" dt="2024-10-01T19:53:55.098" v="38734" actId="478"/>
          <ac:spMkLst>
            <pc:docMk/>
            <pc:sldMk cId="3721828764" sldId="2147470947"/>
            <ac:spMk id="21" creationId="{AC0C3A12-A9ED-267D-AC8E-5DD6A969496C}"/>
          </ac:spMkLst>
        </pc:spChg>
        <pc:spChg chg="add mod">
          <ac:chgData name="Mathias Vercauteren" userId="fa5be325-c4b1-412f-aabb-20c14464bfb7" providerId="ADAL" clId="{25C97D6E-73B0-4140-96CD-2BA9D853D87A}" dt="2024-10-01T19:53:35.678" v="38726"/>
          <ac:spMkLst>
            <pc:docMk/>
            <pc:sldMk cId="3721828764" sldId="2147470947"/>
            <ac:spMk id="22" creationId="{976310F6-EF40-CEF9-A6D2-D1E38CB65829}"/>
          </ac:spMkLst>
        </pc:spChg>
        <pc:spChg chg="add mod">
          <ac:chgData name="Mathias Vercauteren" userId="fa5be325-c4b1-412f-aabb-20c14464bfb7" providerId="ADAL" clId="{25C97D6E-73B0-4140-96CD-2BA9D853D87A}" dt="2024-10-01T19:53:35.678" v="38726"/>
          <ac:spMkLst>
            <pc:docMk/>
            <pc:sldMk cId="3721828764" sldId="2147470947"/>
            <ac:spMk id="23" creationId="{CA617653-EA0C-1159-8CEB-3217562E4C6A}"/>
          </ac:spMkLst>
        </pc:spChg>
        <pc:spChg chg="add mod">
          <ac:chgData name="Mathias Vercauteren" userId="fa5be325-c4b1-412f-aabb-20c14464bfb7" providerId="ADAL" clId="{25C97D6E-73B0-4140-96CD-2BA9D853D87A}" dt="2024-10-01T19:53:35.678" v="38726"/>
          <ac:spMkLst>
            <pc:docMk/>
            <pc:sldMk cId="3721828764" sldId="2147470947"/>
            <ac:spMk id="24" creationId="{63DA9645-4F6B-CF58-98D7-100562D2B3E4}"/>
          </ac:spMkLst>
        </pc:spChg>
        <pc:spChg chg="add mod">
          <ac:chgData name="Mathias Vercauteren" userId="fa5be325-c4b1-412f-aabb-20c14464bfb7" providerId="ADAL" clId="{25C97D6E-73B0-4140-96CD-2BA9D853D87A}" dt="2024-10-01T19:53:35.678" v="38726"/>
          <ac:spMkLst>
            <pc:docMk/>
            <pc:sldMk cId="3721828764" sldId="2147470947"/>
            <ac:spMk id="25" creationId="{673BD3A1-262A-FFD7-BFE2-936AD59750BF}"/>
          </ac:spMkLst>
        </pc:spChg>
        <pc:spChg chg="add mod">
          <ac:chgData name="Mathias Vercauteren" userId="fa5be325-c4b1-412f-aabb-20c14464bfb7" providerId="ADAL" clId="{25C97D6E-73B0-4140-96CD-2BA9D853D87A}" dt="2024-10-01T19:54:29.851" v="38751"/>
          <ac:spMkLst>
            <pc:docMk/>
            <pc:sldMk cId="3721828764" sldId="2147470947"/>
            <ac:spMk id="26" creationId="{4DED4D3B-8713-E6FF-0CCB-451A6F5D7EBD}"/>
          </ac:spMkLst>
        </pc:spChg>
        <pc:spChg chg="add mod">
          <ac:chgData name="Mathias Vercauteren" userId="fa5be325-c4b1-412f-aabb-20c14464bfb7" providerId="ADAL" clId="{25C97D6E-73B0-4140-96CD-2BA9D853D87A}" dt="2024-10-01T19:54:41.260" v="38753"/>
          <ac:spMkLst>
            <pc:docMk/>
            <pc:sldMk cId="3721828764" sldId="2147470947"/>
            <ac:spMk id="27" creationId="{F1F4A259-62B0-93AF-CC6A-82FABC8B2FF3}"/>
          </ac:spMkLst>
        </pc:spChg>
        <pc:spChg chg="add mod">
          <ac:chgData name="Mathias Vercauteren" userId="fa5be325-c4b1-412f-aabb-20c14464bfb7" providerId="ADAL" clId="{25C97D6E-73B0-4140-96CD-2BA9D853D87A}" dt="2024-10-01T19:54:52.671" v="38755"/>
          <ac:spMkLst>
            <pc:docMk/>
            <pc:sldMk cId="3721828764" sldId="2147470947"/>
            <ac:spMk id="28" creationId="{37E4E1BC-D445-C2FC-AF14-3385E3EFF77D}"/>
          </ac:spMkLst>
        </pc:spChg>
        <pc:spChg chg="add mod">
          <ac:chgData name="Mathias Vercauteren" userId="fa5be325-c4b1-412f-aabb-20c14464bfb7" providerId="ADAL" clId="{25C97D6E-73B0-4140-96CD-2BA9D853D87A}" dt="2024-10-01T19:55:01.355" v="38757"/>
          <ac:spMkLst>
            <pc:docMk/>
            <pc:sldMk cId="3721828764" sldId="2147470947"/>
            <ac:spMk id="29" creationId="{2563E1CC-01E6-BA08-F266-31A6D6F69CD6}"/>
          </ac:spMkLst>
        </pc:spChg>
      </pc:sldChg>
      <pc:sldChg chg="addSp delSp modSp add mod modTransition delAnim">
        <pc:chgData name="Mathias Vercauteren" userId="fa5be325-c4b1-412f-aabb-20c14464bfb7" providerId="ADAL" clId="{25C97D6E-73B0-4140-96CD-2BA9D853D87A}" dt="2024-10-02T17:13:14.143" v="41813"/>
        <pc:sldMkLst>
          <pc:docMk/>
          <pc:sldMk cId="1839808703" sldId="2147470948"/>
        </pc:sldMkLst>
        <pc:spChg chg="mod">
          <ac:chgData name="Mathias Vercauteren" userId="fa5be325-c4b1-412f-aabb-20c14464bfb7" providerId="ADAL" clId="{25C97D6E-73B0-4140-96CD-2BA9D853D87A}" dt="2024-10-01T19:56:12.890" v="38777" actId="20577"/>
          <ac:spMkLst>
            <pc:docMk/>
            <pc:sldMk cId="1839808703" sldId="2147470948"/>
            <ac:spMk id="13" creationId="{FFCA50A4-6889-D16B-F2C8-11F813018089}"/>
          </ac:spMkLst>
        </pc:spChg>
        <pc:spChg chg="mod">
          <ac:chgData name="Mathias Vercauteren" userId="fa5be325-c4b1-412f-aabb-20c14464bfb7" providerId="ADAL" clId="{25C97D6E-73B0-4140-96CD-2BA9D853D87A}" dt="2024-10-01T19:55:36.559" v="38760"/>
          <ac:spMkLst>
            <pc:docMk/>
            <pc:sldMk cId="1839808703" sldId="2147470948"/>
            <ac:spMk id="14" creationId="{E19EE6E7-4B8F-6E4C-845D-AD525A076A9D}"/>
          </ac:spMkLst>
        </pc:spChg>
        <pc:spChg chg="del">
          <ac:chgData name="Mathias Vercauteren" userId="fa5be325-c4b1-412f-aabb-20c14464bfb7" providerId="ADAL" clId="{25C97D6E-73B0-4140-96CD-2BA9D853D87A}" dt="2024-10-01T19:55:55.060" v="38770" actId="478"/>
          <ac:spMkLst>
            <pc:docMk/>
            <pc:sldMk cId="1839808703" sldId="2147470948"/>
            <ac:spMk id="15" creationId="{EAF40401-FA28-A751-26EB-10E3CAE0B378}"/>
          </ac:spMkLst>
        </pc:spChg>
        <pc:spChg chg="add mod">
          <ac:chgData name="Mathias Vercauteren" userId="fa5be325-c4b1-412f-aabb-20c14464bfb7" providerId="ADAL" clId="{25C97D6E-73B0-4140-96CD-2BA9D853D87A}" dt="2024-10-01T19:56:25.173" v="38781" actId="1076"/>
          <ac:spMkLst>
            <pc:docMk/>
            <pc:sldMk cId="1839808703" sldId="2147470948"/>
            <ac:spMk id="16" creationId="{0C0F44E1-F62B-FFC1-95DF-3597CF0FC30E}"/>
          </ac:spMkLst>
        </pc:spChg>
        <pc:spChg chg="add mod">
          <ac:chgData name="Mathias Vercauteren" userId="fa5be325-c4b1-412f-aabb-20c14464bfb7" providerId="ADAL" clId="{25C97D6E-73B0-4140-96CD-2BA9D853D87A}" dt="2024-10-01T19:56:25.173" v="38781" actId="1076"/>
          <ac:spMkLst>
            <pc:docMk/>
            <pc:sldMk cId="1839808703" sldId="2147470948"/>
            <ac:spMk id="17" creationId="{734C5EE8-F217-AF42-73E3-5DB347FC7CB6}"/>
          </ac:spMkLst>
        </pc:spChg>
        <pc:spChg chg="add mod">
          <ac:chgData name="Mathias Vercauteren" userId="fa5be325-c4b1-412f-aabb-20c14464bfb7" providerId="ADAL" clId="{25C97D6E-73B0-4140-96CD-2BA9D853D87A}" dt="2024-10-01T19:56:25.173" v="38781" actId="1076"/>
          <ac:spMkLst>
            <pc:docMk/>
            <pc:sldMk cId="1839808703" sldId="2147470948"/>
            <ac:spMk id="20" creationId="{F057D6B3-C3A7-E6DA-CF9D-DA0531CB6964}"/>
          </ac:spMkLst>
        </pc:spChg>
        <pc:spChg chg="del">
          <ac:chgData name="Mathias Vercauteren" userId="fa5be325-c4b1-412f-aabb-20c14464bfb7" providerId="ADAL" clId="{25C97D6E-73B0-4140-96CD-2BA9D853D87A}" dt="2024-10-01T19:55:55.060" v="38770" actId="478"/>
          <ac:spMkLst>
            <pc:docMk/>
            <pc:sldMk cId="1839808703" sldId="2147470948"/>
            <ac:spMk id="26" creationId="{4DED4D3B-8713-E6FF-0CCB-451A6F5D7EBD}"/>
          </ac:spMkLst>
        </pc:spChg>
        <pc:spChg chg="del">
          <ac:chgData name="Mathias Vercauteren" userId="fa5be325-c4b1-412f-aabb-20c14464bfb7" providerId="ADAL" clId="{25C97D6E-73B0-4140-96CD-2BA9D853D87A}" dt="2024-10-01T19:55:55.060" v="38770" actId="478"/>
          <ac:spMkLst>
            <pc:docMk/>
            <pc:sldMk cId="1839808703" sldId="2147470948"/>
            <ac:spMk id="27" creationId="{F1F4A259-62B0-93AF-CC6A-82FABC8B2FF3}"/>
          </ac:spMkLst>
        </pc:spChg>
        <pc:spChg chg="del">
          <ac:chgData name="Mathias Vercauteren" userId="fa5be325-c4b1-412f-aabb-20c14464bfb7" providerId="ADAL" clId="{25C97D6E-73B0-4140-96CD-2BA9D853D87A}" dt="2024-10-01T19:55:55.060" v="38770" actId="478"/>
          <ac:spMkLst>
            <pc:docMk/>
            <pc:sldMk cId="1839808703" sldId="2147470948"/>
            <ac:spMk id="28" creationId="{37E4E1BC-D445-C2FC-AF14-3385E3EFF77D}"/>
          </ac:spMkLst>
        </pc:spChg>
        <pc:spChg chg="del">
          <ac:chgData name="Mathias Vercauteren" userId="fa5be325-c4b1-412f-aabb-20c14464bfb7" providerId="ADAL" clId="{25C97D6E-73B0-4140-96CD-2BA9D853D87A}" dt="2024-10-01T19:55:55.060" v="38770" actId="478"/>
          <ac:spMkLst>
            <pc:docMk/>
            <pc:sldMk cId="1839808703" sldId="2147470948"/>
            <ac:spMk id="29" creationId="{2563E1CC-01E6-BA08-F266-31A6D6F69CD6}"/>
          </ac:spMkLst>
        </pc:spChg>
      </pc:sldChg>
      <pc:sldChg chg="addSp delSp modSp add mod modTransition">
        <pc:chgData name="Mathias Vercauteren" userId="fa5be325-c4b1-412f-aabb-20c14464bfb7" providerId="ADAL" clId="{25C97D6E-73B0-4140-96CD-2BA9D853D87A}" dt="2024-10-02T17:13:14.143" v="41813"/>
        <pc:sldMkLst>
          <pc:docMk/>
          <pc:sldMk cId="309484753" sldId="2147470949"/>
        </pc:sldMkLst>
        <pc:spChg chg="mod">
          <ac:chgData name="Mathias Vercauteren" userId="fa5be325-c4b1-412f-aabb-20c14464bfb7" providerId="ADAL" clId="{25C97D6E-73B0-4140-96CD-2BA9D853D87A}" dt="2024-10-01T19:57:56.450" v="38829"/>
          <ac:spMkLst>
            <pc:docMk/>
            <pc:sldMk cId="309484753" sldId="2147470949"/>
            <ac:spMk id="13" creationId="{FFCA50A4-6889-D16B-F2C8-11F813018089}"/>
          </ac:spMkLst>
        </pc:spChg>
        <pc:spChg chg="mod">
          <ac:chgData name="Mathias Vercauteren" userId="fa5be325-c4b1-412f-aabb-20c14464bfb7" providerId="ADAL" clId="{25C97D6E-73B0-4140-96CD-2BA9D853D87A}" dt="2024-10-01T19:56:44.060" v="38792" actId="20577"/>
          <ac:spMkLst>
            <pc:docMk/>
            <pc:sldMk cId="309484753" sldId="2147470949"/>
            <ac:spMk id="14" creationId="{E19EE6E7-4B8F-6E4C-845D-AD525A076A9D}"/>
          </ac:spMkLst>
        </pc:spChg>
        <pc:spChg chg="add mod">
          <ac:chgData name="Mathias Vercauteren" userId="fa5be325-c4b1-412f-aabb-20c14464bfb7" providerId="ADAL" clId="{25C97D6E-73B0-4140-96CD-2BA9D853D87A}" dt="2024-10-01T19:56:58.197" v="38801" actId="1076"/>
          <ac:spMkLst>
            <pc:docMk/>
            <pc:sldMk cId="309484753" sldId="2147470949"/>
            <ac:spMk id="15" creationId="{5C852424-1C26-1661-77AE-BC48B5B71ED9}"/>
          </ac:spMkLst>
        </pc:spChg>
        <pc:spChg chg="del">
          <ac:chgData name="Mathias Vercauteren" userId="fa5be325-c4b1-412f-aabb-20c14464bfb7" providerId="ADAL" clId="{25C97D6E-73B0-4140-96CD-2BA9D853D87A}" dt="2024-10-01T19:56:52.878" v="38798" actId="478"/>
          <ac:spMkLst>
            <pc:docMk/>
            <pc:sldMk cId="309484753" sldId="2147470949"/>
            <ac:spMk id="16" creationId="{0C0F44E1-F62B-FFC1-95DF-3597CF0FC30E}"/>
          </ac:spMkLst>
        </pc:spChg>
        <pc:spChg chg="del">
          <ac:chgData name="Mathias Vercauteren" userId="fa5be325-c4b1-412f-aabb-20c14464bfb7" providerId="ADAL" clId="{25C97D6E-73B0-4140-96CD-2BA9D853D87A}" dt="2024-10-01T19:56:52.878" v="38798" actId="478"/>
          <ac:spMkLst>
            <pc:docMk/>
            <pc:sldMk cId="309484753" sldId="2147470949"/>
            <ac:spMk id="17" creationId="{734C5EE8-F217-AF42-73E3-5DB347FC7CB6}"/>
          </ac:spMkLst>
        </pc:spChg>
        <pc:spChg chg="del">
          <ac:chgData name="Mathias Vercauteren" userId="fa5be325-c4b1-412f-aabb-20c14464bfb7" providerId="ADAL" clId="{25C97D6E-73B0-4140-96CD-2BA9D853D87A}" dt="2024-10-01T19:56:52.878" v="38798" actId="478"/>
          <ac:spMkLst>
            <pc:docMk/>
            <pc:sldMk cId="309484753" sldId="2147470949"/>
            <ac:spMk id="20" creationId="{F057D6B3-C3A7-E6DA-CF9D-DA0531CB6964}"/>
          </ac:spMkLst>
        </pc:spChg>
        <pc:spChg chg="add mod">
          <ac:chgData name="Mathias Vercauteren" userId="fa5be325-c4b1-412f-aabb-20c14464bfb7" providerId="ADAL" clId="{25C97D6E-73B0-4140-96CD-2BA9D853D87A}" dt="2024-10-01T19:56:58.197" v="38801" actId="1076"/>
          <ac:spMkLst>
            <pc:docMk/>
            <pc:sldMk cId="309484753" sldId="2147470949"/>
            <ac:spMk id="21" creationId="{AC91C882-A11E-EEC4-49A1-35D6C672BD06}"/>
          </ac:spMkLst>
        </pc:spChg>
        <pc:spChg chg="add mod">
          <ac:chgData name="Mathias Vercauteren" userId="fa5be325-c4b1-412f-aabb-20c14464bfb7" providerId="ADAL" clId="{25C97D6E-73B0-4140-96CD-2BA9D853D87A}" dt="2024-10-01T19:56:58.197" v="38801" actId="1076"/>
          <ac:spMkLst>
            <pc:docMk/>
            <pc:sldMk cId="309484753" sldId="2147470949"/>
            <ac:spMk id="22" creationId="{30BF0DF2-C0F8-6CF1-F30B-5FCA250DEB0E}"/>
          </ac:spMkLst>
        </pc:spChg>
        <pc:spChg chg="add mod">
          <ac:chgData name="Mathias Vercauteren" userId="fa5be325-c4b1-412f-aabb-20c14464bfb7" providerId="ADAL" clId="{25C97D6E-73B0-4140-96CD-2BA9D853D87A}" dt="2024-10-01T19:56:58.197" v="38801" actId="1076"/>
          <ac:spMkLst>
            <pc:docMk/>
            <pc:sldMk cId="309484753" sldId="2147470949"/>
            <ac:spMk id="23" creationId="{E9F66D5F-9B66-8597-B94D-431C853FCEEE}"/>
          </ac:spMkLst>
        </pc:spChg>
        <pc:spChg chg="add mod">
          <ac:chgData name="Mathias Vercauteren" userId="fa5be325-c4b1-412f-aabb-20c14464bfb7" providerId="ADAL" clId="{25C97D6E-73B0-4140-96CD-2BA9D853D87A}" dt="2024-10-01T19:56:58.197" v="38801" actId="1076"/>
          <ac:spMkLst>
            <pc:docMk/>
            <pc:sldMk cId="309484753" sldId="2147470949"/>
            <ac:spMk id="24" creationId="{FE95DE94-AAC1-A25F-7623-48E4B440430C}"/>
          </ac:spMkLst>
        </pc:spChg>
        <pc:spChg chg="add mod">
          <ac:chgData name="Mathias Vercauteren" userId="fa5be325-c4b1-412f-aabb-20c14464bfb7" providerId="ADAL" clId="{25C97D6E-73B0-4140-96CD-2BA9D853D87A}" dt="2024-10-01T19:56:58.197" v="38801" actId="1076"/>
          <ac:spMkLst>
            <pc:docMk/>
            <pc:sldMk cId="309484753" sldId="2147470949"/>
            <ac:spMk id="25" creationId="{F74F66EC-CF80-604E-0241-FDC3F240C0EF}"/>
          </ac:spMkLst>
        </pc:spChg>
        <pc:spChg chg="add mod">
          <ac:chgData name="Mathias Vercauteren" userId="fa5be325-c4b1-412f-aabb-20c14464bfb7" providerId="ADAL" clId="{25C97D6E-73B0-4140-96CD-2BA9D853D87A}" dt="2024-10-01T19:56:58.197" v="38801" actId="1076"/>
          <ac:spMkLst>
            <pc:docMk/>
            <pc:sldMk cId="309484753" sldId="2147470949"/>
            <ac:spMk id="26" creationId="{521C3EC8-00CC-87D9-677A-7F1993BB472F}"/>
          </ac:spMkLst>
        </pc:spChg>
        <pc:spChg chg="add mod">
          <ac:chgData name="Mathias Vercauteren" userId="fa5be325-c4b1-412f-aabb-20c14464bfb7" providerId="ADAL" clId="{25C97D6E-73B0-4140-96CD-2BA9D853D87A}" dt="2024-10-01T19:56:58.197" v="38801" actId="1076"/>
          <ac:spMkLst>
            <pc:docMk/>
            <pc:sldMk cId="309484753" sldId="2147470949"/>
            <ac:spMk id="27" creationId="{7596FDC2-69E4-2D12-AE5F-1B9EB9C96568}"/>
          </ac:spMkLst>
        </pc:spChg>
        <pc:spChg chg="add mod">
          <ac:chgData name="Mathias Vercauteren" userId="fa5be325-c4b1-412f-aabb-20c14464bfb7" providerId="ADAL" clId="{25C97D6E-73B0-4140-96CD-2BA9D853D87A}" dt="2024-10-01T19:56:58.197" v="38801" actId="1076"/>
          <ac:spMkLst>
            <pc:docMk/>
            <pc:sldMk cId="309484753" sldId="2147470949"/>
            <ac:spMk id="28" creationId="{F59D0196-B4A0-147D-9854-459CA71BC512}"/>
          </ac:spMkLst>
        </pc:spChg>
        <pc:spChg chg="add mod">
          <ac:chgData name="Mathias Vercauteren" userId="fa5be325-c4b1-412f-aabb-20c14464bfb7" providerId="ADAL" clId="{25C97D6E-73B0-4140-96CD-2BA9D853D87A}" dt="2024-10-01T19:56:58.197" v="38801" actId="1076"/>
          <ac:spMkLst>
            <pc:docMk/>
            <pc:sldMk cId="309484753" sldId="2147470949"/>
            <ac:spMk id="29" creationId="{47446B90-A6CB-26A3-D126-07D50DF99A62}"/>
          </ac:spMkLst>
        </pc:spChg>
        <pc:spChg chg="add mod">
          <ac:chgData name="Mathias Vercauteren" userId="fa5be325-c4b1-412f-aabb-20c14464bfb7" providerId="ADAL" clId="{25C97D6E-73B0-4140-96CD-2BA9D853D87A}" dt="2024-10-01T19:56:58.197" v="38801" actId="1076"/>
          <ac:spMkLst>
            <pc:docMk/>
            <pc:sldMk cId="309484753" sldId="2147470949"/>
            <ac:spMk id="30" creationId="{CAAC44F1-8ABA-981F-C5B8-E4617AB97A2C}"/>
          </ac:spMkLst>
        </pc:spChg>
        <pc:spChg chg="add mod">
          <ac:chgData name="Mathias Vercauteren" userId="fa5be325-c4b1-412f-aabb-20c14464bfb7" providerId="ADAL" clId="{25C97D6E-73B0-4140-96CD-2BA9D853D87A}" dt="2024-10-01T19:56:58.197" v="38801" actId="1076"/>
          <ac:spMkLst>
            <pc:docMk/>
            <pc:sldMk cId="309484753" sldId="2147470949"/>
            <ac:spMk id="31" creationId="{0CD625B3-2D0C-F750-935D-0273B6495A11}"/>
          </ac:spMkLst>
        </pc:spChg>
        <pc:spChg chg="add mod">
          <ac:chgData name="Mathias Vercauteren" userId="fa5be325-c4b1-412f-aabb-20c14464bfb7" providerId="ADAL" clId="{25C97D6E-73B0-4140-96CD-2BA9D853D87A}" dt="2024-10-01T19:56:58.197" v="38801" actId="1076"/>
          <ac:spMkLst>
            <pc:docMk/>
            <pc:sldMk cId="309484753" sldId="2147470949"/>
            <ac:spMk id="32" creationId="{C34AB81B-D193-FEB5-D0ED-84CE25799742}"/>
          </ac:spMkLst>
        </pc:spChg>
        <pc:spChg chg="add mod">
          <ac:chgData name="Mathias Vercauteren" userId="fa5be325-c4b1-412f-aabb-20c14464bfb7" providerId="ADAL" clId="{25C97D6E-73B0-4140-96CD-2BA9D853D87A}" dt="2024-10-01T19:56:58.197" v="38801" actId="1076"/>
          <ac:spMkLst>
            <pc:docMk/>
            <pc:sldMk cId="309484753" sldId="2147470949"/>
            <ac:spMk id="33" creationId="{D15C35E7-E490-0564-84A3-4D8389BF7C38}"/>
          </ac:spMkLst>
        </pc:spChg>
        <pc:spChg chg="add mod">
          <ac:chgData name="Mathias Vercauteren" userId="fa5be325-c4b1-412f-aabb-20c14464bfb7" providerId="ADAL" clId="{25C97D6E-73B0-4140-96CD-2BA9D853D87A}" dt="2024-10-01T19:56:58.197" v="38801" actId="1076"/>
          <ac:spMkLst>
            <pc:docMk/>
            <pc:sldMk cId="309484753" sldId="2147470949"/>
            <ac:spMk id="34" creationId="{CA81C235-180E-0BB8-C499-2B22D86F6198}"/>
          </ac:spMkLst>
        </pc:spChg>
        <pc:spChg chg="add mod">
          <ac:chgData name="Mathias Vercauteren" userId="fa5be325-c4b1-412f-aabb-20c14464bfb7" providerId="ADAL" clId="{25C97D6E-73B0-4140-96CD-2BA9D853D87A}" dt="2024-10-01T19:56:58.197" v="38801" actId="1076"/>
          <ac:spMkLst>
            <pc:docMk/>
            <pc:sldMk cId="309484753" sldId="2147470949"/>
            <ac:spMk id="35" creationId="{F3D23EB3-93A7-B8A1-29CC-B511575C920F}"/>
          </ac:spMkLst>
        </pc:spChg>
        <pc:spChg chg="add mod">
          <ac:chgData name="Mathias Vercauteren" userId="fa5be325-c4b1-412f-aabb-20c14464bfb7" providerId="ADAL" clId="{25C97D6E-73B0-4140-96CD-2BA9D853D87A}" dt="2024-10-01T19:56:58.197" v="38801" actId="1076"/>
          <ac:spMkLst>
            <pc:docMk/>
            <pc:sldMk cId="309484753" sldId="2147470949"/>
            <ac:spMk id="36" creationId="{43830914-FA70-62B3-F262-703B1CE6A4BA}"/>
          </ac:spMkLst>
        </pc:spChg>
        <pc:spChg chg="add mod">
          <ac:chgData name="Mathias Vercauteren" userId="fa5be325-c4b1-412f-aabb-20c14464bfb7" providerId="ADAL" clId="{25C97D6E-73B0-4140-96CD-2BA9D853D87A}" dt="2024-10-01T19:56:58.197" v="38801" actId="1076"/>
          <ac:spMkLst>
            <pc:docMk/>
            <pc:sldMk cId="309484753" sldId="2147470949"/>
            <ac:spMk id="37" creationId="{A2BA5460-7E5E-80DC-AE76-6FE8FC653564}"/>
          </ac:spMkLst>
        </pc:spChg>
        <pc:spChg chg="add mod">
          <ac:chgData name="Mathias Vercauteren" userId="fa5be325-c4b1-412f-aabb-20c14464bfb7" providerId="ADAL" clId="{25C97D6E-73B0-4140-96CD-2BA9D853D87A}" dt="2024-10-01T19:56:58.197" v="38801" actId="1076"/>
          <ac:spMkLst>
            <pc:docMk/>
            <pc:sldMk cId="309484753" sldId="2147470949"/>
            <ac:spMk id="38" creationId="{F12BACA5-FE96-A471-D649-FB91BF6864FD}"/>
          </ac:spMkLst>
        </pc:spChg>
        <pc:spChg chg="add mod">
          <ac:chgData name="Mathias Vercauteren" userId="fa5be325-c4b1-412f-aabb-20c14464bfb7" providerId="ADAL" clId="{25C97D6E-73B0-4140-96CD-2BA9D853D87A}" dt="2024-10-01T19:56:58.197" v="38801" actId="1076"/>
          <ac:spMkLst>
            <pc:docMk/>
            <pc:sldMk cId="309484753" sldId="2147470949"/>
            <ac:spMk id="39" creationId="{51D6CC3D-76EF-4CBF-FC30-512851B8F6CC}"/>
          </ac:spMkLst>
        </pc:spChg>
      </pc:sldChg>
      <pc:sldChg chg="addSp delSp modSp add mod modTransition modAnim">
        <pc:chgData name="Mathias Vercauteren" userId="fa5be325-c4b1-412f-aabb-20c14464bfb7" providerId="ADAL" clId="{25C97D6E-73B0-4140-96CD-2BA9D853D87A}" dt="2024-10-02T17:13:14.143" v="41813"/>
        <pc:sldMkLst>
          <pc:docMk/>
          <pc:sldMk cId="300665157" sldId="2147470950"/>
        </pc:sldMkLst>
        <pc:spChg chg="mod">
          <ac:chgData name="Mathias Vercauteren" userId="fa5be325-c4b1-412f-aabb-20c14464bfb7" providerId="ADAL" clId="{25C97D6E-73B0-4140-96CD-2BA9D853D87A}" dt="2024-10-01T20:04:04.366" v="38866" actId="2711"/>
          <ac:spMkLst>
            <pc:docMk/>
            <pc:sldMk cId="300665157" sldId="2147470950"/>
            <ac:spMk id="2" creationId="{C8A5EBF4-6C0B-E82E-DCF7-55720A2C10FD}"/>
          </ac:spMkLst>
        </pc:spChg>
        <pc:spChg chg="mod">
          <ac:chgData name="Mathias Vercauteren" userId="fa5be325-c4b1-412f-aabb-20c14464bfb7" providerId="ADAL" clId="{25C97D6E-73B0-4140-96CD-2BA9D853D87A}" dt="2024-10-01T20:04:04.366" v="38866" actId="2711"/>
          <ac:spMkLst>
            <pc:docMk/>
            <pc:sldMk cId="300665157" sldId="2147470950"/>
            <ac:spMk id="3" creationId="{2C780633-A572-3BD2-CECD-F71BC5FF8723}"/>
          </ac:spMkLst>
        </pc:spChg>
        <pc:spChg chg="mod">
          <ac:chgData name="Mathias Vercauteren" userId="fa5be325-c4b1-412f-aabb-20c14464bfb7" providerId="ADAL" clId="{25C97D6E-73B0-4140-96CD-2BA9D853D87A}" dt="2024-10-01T20:04:04.366" v="38866" actId="2711"/>
          <ac:spMkLst>
            <pc:docMk/>
            <pc:sldMk cId="300665157" sldId="2147470950"/>
            <ac:spMk id="4" creationId="{75C206A2-9B4F-FF2B-88F0-6656F6A24395}"/>
          </ac:spMkLst>
        </pc:spChg>
        <pc:spChg chg="mod">
          <ac:chgData name="Mathias Vercauteren" userId="fa5be325-c4b1-412f-aabb-20c14464bfb7" providerId="ADAL" clId="{25C97D6E-73B0-4140-96CD-2BA9D853D87A}" dt="2024-10-01T20:04:04.366" v="38866" actId="2711"/>
          <ac:spMkLst>
            <pc:docMk/>
            <pc:sldMk cId="300665157" sldId="2147470950"/>
            <ac:spMk id="5" creationId="{5C7A90D9-53BF-813B-A37A-A5D78879EFA8}"/>
          </ac:spMkLst>
        </pc:spChg>
        <pc:spChg chg="mod">
          <ac:chgData name="Mathias Vercauteren" userId="fa5be325-c4b1-412f-aabb-20c14464bfb7" providerId="ADAL" clId="{25C97D6E-73B0-4140-96CD-2BA9D853D87A}" dt="2024-10-01T20:04:04.366" v="38866" actId="2711"/>
          <ac:spMkLst>
            <pc:docMk/>
            <pc:sldMk cId="300665157" sldId="2147470950"/>
            <ac:spMk id="11" creationId="{AB62074C-1E74-9D61-2D01-3F0C7BBFE769}"/>
          </ac:spMkLst>
        </pc:spChg>
        <pc:spChg chg="mod">
          <ac:chgData name="Mathias Vercauteren" userId="fa5be325-c4b1-412f-aabb-20c14464bfb7" providerId="ADAL" clId="{25C97D6E-73B0-4140-96CD-2BA9D853D87A}" dt="2024-10-01T20:04:04.366" v="38866" actId="2711"/>
          <ac:spMkLst>
            <pc:docMk/>
            <pc:sldMk cId="300665157" sldId="2147470950"/>
            <ac:spMk id="12" creationId="{83E212AC-47E9-57F0-A32C-37D92E9281D8}"/>
          </ac:spMkLst>
        </pc:spChg>
        <pc:spChg chg="mod">
          <ac:chgData name="Mathias Vercauteren" userId="fa5be325-c4b1-412f-aabb-20c14464bfb7" providerId="ADAL" clId="{25C97D6E-73B0-4140-96CD-2BA9D853D87A}" dt="2024-10-01T20:04:04.366" v="38866" actId="2711"/>
          <ac:spMkLst>
            <pc:docMk/>
            <pc:sldMk cId="300665157" sldId="2147470950"/>
            <ac:spMk id="13" creationId="{FFCA50A4-6889-D16B-F2C8-11F813018089}"/>
          </ac:spMkLst>
        </pc:spChg>
        <pc:spChg chg="mod">
          <ac:chgData name="Mathias Vercauteren" userId="fa5be325-c4b1-412f-aabb-20c14464bfb7" providerId="ADAL" clId="{25C97D6E-73B0-4140-96CD-2BA9D853D87A}" dt="2024-10-01T20:04:04.366" v="38866" actId="2711"/>
          <ac:spMkLst>
            <pc:docMk/>
            <pc:sldMk cId="300665157" sldId="2147470950"/>
            <ac:spMk id="14" creationId="{E19EE6E7-4B8F-6E4C-845D-AD525A076A9D}"/>
          </ac:spMkLst>
        </pc:spChg>
        <pc:spChg chg="del">
          <ac:chgData name="Mathias Vercauteren" userId="fa5be325-c4b1-412f-aabb-20c14464bfb7" providerId="ADAL" clId="{25C97D6E-73B0-4140-96CD-2BA9D853D87A}" dt="2024-10-01T19:58:37.923" v="38837" actId="478"/>
          <ac:spMkLst>
            <pc:docMk/>
            <pc:sldMk cId="300665157" sldId="2147470950"/>
            <ac:spMk id="15" creationId="{5C852424-1C26-1661-77AE-BC48B5B71ED9}"/>
          </ac:spMkLst>
        </pc:spChg>
        <pc:spChg chg="add mod">
          <ac:chgData name="Mathias Vercauteren" userId="fa5be325-c4b1-412f-aabb-20c14464bfb7" providerId="ADAL" clId="{25C97D6E-73B0-4140-96CD-2BA9D853D87A}" dt="2024-10-01T20:04:04.366" v="38866" actId="2711"/>
          <ac:spMkLst>
            <pc:docMk/>
            <pc:sldMk cId="300665157" sldId="2147470950"/>
            <ac:spMk id="16" creationId="{14EB58FB-FE48-483D-D866-C7C55C6FEE1C}"/>
          </ac:spMkLst>
        </pc:spChg>
        <pc:spChg chg="add mod">
          <ac:chgData name="Mathias Vercauteren" userId="fa5be325-c4b1-412f-aabb-20c14464bfb7" providerId="ADAL" clId="{25C97D6E-73B0-4140-96CD-2BA9D853D87A}" dt="2024-10-01T20:04:04.366" v="38866" actId="2711"/>
          <ac:spMkLst>
            <pc:docMk/>
            <pc:sldMk cId="300665157" sldId="2147470950"/>
            <ac:spMk id="17" creationId="{7EBB91B2-9B21-636C-BE67-930A7065B205}"/>
          </ac:spMkLst>
        </pc:spChg>
        <pc:spChg chg="mod">
          <ac:chgData name="Mathias Vercauteren" userId="fa5be325-c4b1-412f-aabb-20c14464bfb7" providerId="ADAL" clId="{25C97D6E-73B0-4140-96CD-2BA9D853D87A}" dt="2024-10-01T20:04:04.366" v="38866" actId="2711"/>
          <ac:spMkLst>
            <pc:docMk/>
            <pc:sldMk cId="300665157" sldId="2147470950"/>
            <ac:spMk id="18" creationId="{E4B352E5-7095-E9FB-281F-C89CFB72FDF0}"/>
          </ac:spMkLst>
        </pc:spChg>
        <pc:spChg chg="mod">
          <ac:chgData name="Mathias Vercauteren" userId="fa5be325-c4b1-412f-aabb-20c14464bfb7" providerId="ADAL" clId="{25C97D6E-73B0-4140-96CD-2BA9D853D87A}" dt="2024-10-01T20:04:04.366" v="38866" actId="2711"/>
          <ac:spMkLst>
            <pc:docMk/>
            <pc:sldMk cId="300665157" sldId="2147470950"/>
            <ac:spMk id="19" creationId="{2F91A056-A17A-2799-101A-9A3A706300CC}"/>
          </ac:spMkLst>
        </pc:spChg>
        <pc:spChg chg="add mod">
          <ac:chgData name="Mathias Vercauteren" userId="fa5be325-c4b1-412f-aabb-20c14464bfb7" providerId="ADAL" clId="{25C97D6E-73B0-4140-96CD-2BA9D853D87A}" dt="2024-10-01T20:04:04.366" v="38866" actId="2711"/>
          <ac:spMkLst>
            <pc:docMk/>
            <pc:sldMk cId="300665157" sldId="2147470950"/>
            <ac:spMk id="20" creationId="{E9C1939F-8935-D798-D7B3-31E14FCB5136}"/>
          </ac:spMkLst>
        </pc:spChg>
        <pc:spChg chg="del">
          <ac:chgData name="Mathias Vercauteren" userId="fa5be325-c4b1-412f-aabb-20c14464bfb7" providerId="ADAL" clId="{25C97D6E-73B0-4140-96CD-2BA9D853D87A}" dt="2024-10-01T19:58:37.923" v="38837" actId="478"/>
          <ac:spMkLst>
            <pc:docMk/>
            <pc:sldMk cId="300665157" sldId="2147470950"/>
            <ac:spMk id="21" creationId="{AC91C882-A11E-EEC4-49A1-35D6C672BD06}"/>
          </ac:spMkLst>
        </pc:spChg>
        <pc:spChg chg="del">
          <ac:chgData name="Mathias Vercauteren" userId="fa5be325-c4b1-412f-aabb-20c14464bfb7" providerId="ADAL" clId="{25C97D6E-73B0-4140-96CD-2BA9D853D87A}" dt="2024-10-01T19:58:37.923" v="38837" actId="478"/>
          <ac:spMkLst>
            <pc:docMk/>
            <pc:sldMk cId="300665157" sldId="2147470950"/>
            <ac:spMk id="22" creationId="{30BF0DF2-C0F8-6CF1-F30B-5FCA250DEB0E}"/>
          </ac:spMkLst>
        </pc:spChg>
        <pc:spChg chg="del">
          <ac:chgData name="Mathias Vercauteren" userId="fa5be325-c4b1-412f-aabb-20c14464bfb7" providerId="ADAL" clId="{25C97D6E-73B0-4140-96CD-2BA9D853D87A}" dt="2024-10-01T19:58:37.923" v="38837" actId="478"/>
          <ac:spMkLst>
            <pc:docMk/>
            <pc:sldMk cId="300665157" sldId="2147470950"/>
            <ac:spMk id="23" creationId="{E9F66D5F-9B66-8597-B94D-431C853FCEEE}"/>
          </ac:spMkLst>
        </pc:spChg>
        <pc:spChg chg="del">
          <ac:chgData name="Mathias Vercauteren" userId="fa5be325-c4b1-412f-aabb-20c14464bfb7" providerId="ADAL" clId="{25C97D6E-73B0-4140-96CD-2BA9D853D87A}" dt="2024-10-01T19:58:37.923" v="38837" actId="478"/>
          <ac:spMkLst>
            <pc:docMk/>
            <pc:sldMk cId="300665157" sldId="2147470950"/>
            <ac:spMk id="24" creationId="{FE95DE94-AAC1-A25F-7623-48E4B440430C}"/>
          </ac:spMkLst>
        </pc:spChg>
        <pc:spChg chg="del">
          <ac:chgData name="Mathias Vercauteren" userId="fa5be325-c4b1-412f-aabb-20c14464bfb7" providerId="ADAL" clId="{25C97D6E-73B0-4140-96CD-2BA9D853D87A}" dt="2024-10-01T19:58:37.923" v="38837" actId="478"/>
          <ac:spMkLst>
            <pc:docMk/>
            <pc:sldMk cId="300665157" sldId="2147470950"/>
            <ac:spMk id="25" creationId="{F74F66EC-CF80-604E-0241-FDC3F240C0EF}"/>
          </ac:spMkLst>
        </pc:spChg>
        <pc:spChg chg="del">
          <ac:chgData name="Mathias Vercauteren" userId="fa5be325-c4b1-412f-aabb-20c14464bfb7" providerId="ADAL" clId="{25C97D6E-73B0-4140-96CD-2BA9D853D87A}" dt="2024-10-01T19:58:37.923" v="38837" actId="478"/>
          <ac:spMkLst>
            <pc:docMk/>
            <pc:sldMk cId="300665157" sldId="2147470950"/>
            <ac:spMk id="26" creationId="{521C3EC8-00CC-87D9-677A-7F1993BB472F}"/>
          </ac:spMkLst>
        </pc:spChg>
        <pc:spChg chg="del">
          <ac:chgData name="Mathias Vercauteren" userId="fa5be325-c4b1-412f-aabb-20c14464bfb7" providerId="ADAL" clId="{25C97D6E-73B0-4140-96CD-2BA9D853D87A}" dt="2024-10-01T19:58:37.923" v="38837" actId="478"/>
          <ac:spMkLst>
            <pc:docMk/>
            <pc:sldMk cId="300665157" sldId="2147470950"/>
            <ac:spMk id="27" creationId="{7596FDC2-69E4-2D12-AE5F-1B9EB9C96568}"/>
          </ac:spMkLst>
        </pc:spChg>
        <pc:spChg chg="del">
          <ac:chgData name="Mathias Vercauteren" userId="fa5be325-c4b1-412f-aabb-20c14464bfb7" providerId="ADAL" clId="{25C97D6E-73B0-4140-96CD-2BA9D853D87A}" dt="2024-10-01T19:58:37.923" v="38837" actId="478"/>
          <ac:spMkLst>
            <pc:docMk/>
            <pc:sldMk cId="300665157" sldId="2147470950"/>
            <ac:spMk id="28" creationId="{F59D0196-B4A0-147D-9854-459CA71BC512}"/>
          </ac:spMkLst>
        </pc:spChg>
        <pc:spChg chg="del">
          <ac:chgData name="Mathias Vercauteren" userId="fa5be325-c4b1-412f-aabb-20c14464bfb7" providerId="ADAL" clId="{25C97D6E-73B0-4140-96CD-2BA9D853D87A}" dt="2024-10-01T19:58:37.923" v="38837" actId="478"/>
          <ac:spMkLst>
            <pc:docMk/>
            <pc:sldMk cId="300665157" sldId="2147470950"/>
            <ac:spMk id="29" creationId="{47446B90-A6CB-26A3-D126-07D50DF99A62}"/>
          </ac:spMkLst>
        </pc:spChg>
        <pc:spChg chg="del">
          <ac:chgData name="Mathias Vercauteren" userId="fa5be325-c4b1-412f-aabb-20c14464bfb7" providerId="ADAL" clId="{25C97D6E-73B0-4140-96CD-2BA9D853D87A}" dt="2024-10-01T19:58:37.923" v="38837" actId="478"/>
          <ac:spMkLst>
            <pc:docMk/>
            <pc:sldMk cId="300665157" sldId="2147470950"/>
            <ac:spMk id="30" creationId="{CAAC44F1-8ABA-981F-C5B8-E4617AB97A2C}"/>
          </ac:spMkLst>
        </pc:spChg>
        <pc:spChg chg="del">
          <ac:chgData name="Mathias Vercauteren" userId="fa5be325-c4b1-412f-aabb-20c14464bfb7" providerId="ADAL" clId="{25C97D6E-73B0-4140-96CD-2BA9D853D87A}" dt="2024-10-01T19:58:37.923" v="38837" actId="478"/>
          <ac:spMkLst>
            <pc:docMk/>
            <pc:sldMk cId="300665157" sldId="2147470950"/>
            <ac:spMk id="31" creationId="{0CD625B3-2D0C-F750-935D-0273B6495A11}"/>
          </ac:spMkLst>
        </pc:spChg>
        <pc:spChg chg="del">
          <ac:chgData name="Mathias Vercauteren" userId="fa5be325-c4b1-412f-aabb-20c14464bfb7" providerId="ADAL" clId="{25C97D6E-73B0-4140-96CD-2BA9D853D87A}" dt="2024-10-01T19:58:37.923" v="38837" actId="478"/>
          <ac:spMkLst>
            <pc:docMk/>
            <pc:sldMk cId="300665157" sldId="2147470950"/>
            <ac:spMk id="32" creationId="{C34AB81B-D193-FEB5-D0ED-84CE25799742}"/>
          </ac:spMkLst>
        </pc:spChg>
        <pc:spChg chg="del">
          <ac:chgData name="Mathias Vercauteren" userId="fa5be325-c4b1-412f-aabb-20c14464bfb7" providerId="ADAL" clId="{25C97D6E-73B0-4140-96CD-2BA9D853D87A}" dt="2024-10-01T19:58:37.923" v="38837" actId="478"/>
          <ac:spMkLst>
            <pc:docMk/>
            <pc:sldMk cId="300665157" sldId="2147470950"/>
            <ac:spMk id="33" creationId="{D15C35E7-E490-0564-84A3-4D8389BF7C38}"/>
          </ac:spMkLst>
        </pc:spChg>
        <pc:spChg chg="del">
          <ac:chgData name="Mathias Vercauteren" userId="fa5be325-c4b1-412f-aabb-20c14464bfb7" providerId="ADAL" clId="{25C97D6E-73B0-4140-96CD-2BA9D853D87A}" dt="2024-10-01T19:58:37.923" v="38837" actId="478"/>
          <ac:spMkLst>
            <pc:docMk/>
            <pc:sldMk cId="300665157" sldId="2147470950"/>
            <ac:spMk id="34" creationId="{CA81C235-180E-0BB8-C499-2B22D86F6198}"/>
          </ac:spMkLst>
        </pc:spChg>
        <pc:spChg chg="del">
          <ac:chgData name="Mathias Vercauteren" userId="fa5be325-c4b1-412f-aabb-20c14464bfb7" providerId="ADAL" clId="{25C97D6E-73B0-4140-96CD-2BA9D853D87A}" dt="2024-10-01T19:58:37.923" v="38837" actId="478"/>
          <ac:spMkLst>
            <pc:docMk/>
            <pc:sldMk cId="300665157" sldId="2147470950"/>
            <ac:spMk id="35" creationId="{F3D23EB3-93A7-B8A1-29CC-B511575C920F}"/>
          </ac:spMkLst>
        </pc:spChg>
        <pc:spChg chg="del">
          <ac:chgData name="Mathias Vercauteren" userId="fa5be325-c4b1-412f-aabb-20c14464bfb7" providerId="ADAL" clId="{25C97D6E-73B0-4140-96CD-2BA9D853D87A}" dt="2024-10-01T19:58:37.923" v="38837" actId="478"/>
          <ac:spMkLst>
            <pc:docMk/>
            <pc:sldMk cId="300665157" sldId="2147470950"/>
            <ac:spMk id="36" creationId="{43830914-FA70-62B3-F262-703B1CE6A4BA}"/>
          </ac:spMkLst>
        </pc:spChg>
        <pc:spChg chg="del">
          <ac:chgData name="Mathias Vercauteren" userId="fa5be325-c4b1-412f-aabb-20c14464bfb7" providerId="ADAL" clId="{25C97D6E-73B0-4140-96CD-2BA9D853D87A}" dt="2024-10-01T19:58:37.923" v="38837" actId="478"/>
          <ac:spMkLst>
            <pc:docMk/>
            <pc:sldMk cId="300665157" sldId="2147470950"/>
            <ac:spMk id="37" creationId="{A2BA5460-7E5E-80DC-AE76-6FE8FC653564}"/>
          </ac:spMkLst>
        </pc:spChg>
        <pc:spChg chg="del">
          <ac:chgData name="Mathias Vercauteren" userId="fa5be325-c4b1-412f-aabb-20c14464bfb7" providerId="ADAL" clId="{25C97D6E-73B0-4140-96CD-2BA9D853D87A}" dt="2024-10-01T19:58:37.923" v="38837" actId="478"/>
          <ac:spMkLst>
            <pc:docMk/>
            <pc:sldMk cId="300665157" sldId="2147470950"/>
            <ac:spMk id="38" creationId="{F12BACA5-FE96-A471-D649-FB91BF6864FD}"/>
          </ac:spMkLst>
        </pc:spChg>
        <pc:spChg chg="del">
          <ac:chgData name="Mathias Vercauteren" userId="fa5be325-c4b1-412f-aabb-20c14464bfb7" providerId="ADAL" clId="{25C97D6E-73B0-4140-96CD-2BA9D853D87A}" dt="2024-10-01T19:58:37.923" v="38837" actId="478"/>
          <ac:spMkLst>
            <pc:docMk/>
            <pc:sldMk cId="300665157" sldId="2147470950"/>
            <ac:spMk id="39" creationId="{51D6CC3D-76EF-4CBF-FC30-512851B8F6CC}"/>
          </ac:spMkLst>
        </pc:spChg>
        <pc:spChg chg="add mod">
          <ac:chgData name="Mathias Vercauteren" userId="fa5be325-c4b1-412f-aabb-20c14464bfb7" providerId="ADAL" clId="{25C97D6E-73B0-4140-96CD-2BA9D853D87A}" dt="2024-10-01T20:04:04.366" v="38866" actId="2711"/>
          <ac:spMkLst>
            <pc:docMk/>
            <pc:sldMk cId="300665157" sldId="2147470950"/>
            <ac:spMk id="40" creationId="{F1B69E7E-A10B-D438-A3DF-CDBCAEAA056E}"/>
          </ac:spMkLst>
        </pc:spChg>
        <pc:spChg chg="add mod">
          <ac:chgData name="Mathias Vercauteren" userId="fa5be325-c4b1-412f-aabb-20c14464bfb7" providerId="ADAL" clId="{25C97D6E-73B0-4140-96CD-2BA9D853D87A}" dt="2024-10-01T20:04:04.366" v="38866" actId="2711"/>
          <ac:spMkLst>
            <pc:docMk/>
            <pc:sldMk cId="300665157" sldId="2147470950"/>
            <ac:spMk id="41" creationId="{22DC210E-40EA-A72D-B3AD-613195A222EF}"/>
          </ac:spMkLst>
        </pc:spChg>
        <pc:spChg chg="add mod">
          <ac:chgData name="Mathias Vercauteren" userId="fa5be325-c4b1-412f-aabb-20c14464bfb7" providerId="ADAL" clId="{25C97D6E-73B0-4140-96CD-2BA9D853D87A}" dt="2024-10-01T20:04:04.366" v="38866" actId="2711"/>
          <ac:spMkLst>
            <pc:docMk/>
            <pc:sldMk cId="300665157" sldId="2147470950"/>
            <ac:spMk id="42" creationId="{A892D7FC-1E60-1CEE-3456-3D21D4055A91}"/>
          </ac:spMkLst>
        </pc:spChg>
        <pc:spChg chg="add mod">
          <ac:chgData name="Mathias Vercauteren" userId="fa5be325-c4b1-412f-aabb-20c14464bfb7" providerId="ADAL" clId="{25C97D6E-73B0-4140-96CD-2BA9D853D87A}" dt="2024-10-01T20:04:04.366" v="38866" actId="2711"/>
          <ac:spMkLst>
            <pc:docMk/>
            <pc:sldMk cId="300665157" sldId="2147470950"/>
            <ac:spMk id="43" creationId="{A20693BD-91BB-B3DB-69CB-2E9A7B34711F}"/>
          </ac:spMkLst>
        </pc:spChg>
        <pc:spChg chg="add mod">
          <ac:chgData name="Mathias Vercauteren" userId="fa5be325-c4b1-412f-aabb-20c14464bfb7" providerId="ADAL" clId="{25C97D6E-73B0-4140-96CD-2BA9D853D87A}" dt="2024-10-01T20:04:04.366" v="38866" actId="2711"/>
          <ac:spMkLst>
            <pc:docMk/>
            <pc:sldMk cId="300665157" sldId="2147470950"/>
            <ac:spMk id="44" creationId="{88ED5BB0-AD43-B1E1-D21C-6CCB6F7EC872}"/>
          </ac:spMkLst>
        </pc:spChg>
        <pc:spChg chg="add mod">
          <ac:chgData name="Mathias Vercauteren" userId="fa5be325-c4b1-412f-aabb-20c14464bfb7" providerId="ADAL" clId="{25C97D6E-73B0-4140-96CD-2BA9D853D87A}" dt="2024-10-01T20:04:04.366" v="38866" actId="2711"/>
          <ac:spMkLst>
            <pc:docMk/>
            <pc:sldMk cId="300665157" sldId="2147470950"/>
            <ac:spMk id="45" creationId="{BDC8FD30-E56D-55C2-9BEC-6B78239761DC}"/>
          </ac:spMkLst>
        </pc:spChg>
        <pc:spChg chg="add mod">
          <ac:chgData name="Mathias Vercauteren" userId="fa5be325-c4b1-412f-aabb-20c14464bfb7" providerId="ADAL" clId="{25C97D6E-73B0-4140-96CD-2BA9D853D87A}" dt="2024-10-01T20:04:04.366" v="38866" actId="2711"/>
          <ac:spMkLst>
            <pc:docMk/>
            <pc:sldMk cId="300665157" sldId="2147470950"/>
            <ac:spMk id="46" creationId="{E224953F-7ED3-39CD-03D4-6A1A2C9794DD}"/>
          </ac:spMkLst>
        </pc:spChg>
        <pc:spChg chg="add mod">
          <ac:chgData name="Mathias Vercauteren" userId="fa5be325-c4b1-412f-aabb-20c14464bfb7" providerId="ADAL" clId="{25C97D6E-73B0-4140-96CD-2BA9D853D87A}" dt="2024-10-01T20:04:04.366" v="38866" actId="2711"/>
          <ac:spMkLst>
            <pc:docMk/>
            <pc:sldMk cId="300665157" sldId="2147470950"/>
            <ac:spMk id="47" creationId="{2E14B41E-79DA-B094-AC78-96C041A2F20B}"/>
          </ac:spMkLst>
        </pc:spChg>
        <pc:spChg chg="add mod">
          <ac:chgData name="Mathias Vercauteren" userId="fa5be325-c4b1-412f-aabb-20c14464bfb7" providerId="ADAL" clId="{25C97D6E-73B0-4140-96CD-2BA9D853D87A}" dt="2024-10-01T20:04:04.366" v="38866" actId="2711"/>
          <ac:spMkLst>
            <pc:docMk/>
            <pc:sldMk cId="300665157" sldId="2147470950"/>
            <ac:spMk id="48" creationId="{0FC8A2A4-BD99-7C01-F6E5-04BE82FDE3B5}"/>
          </ac:spMkLst>
        </pc:spChg>
        <pc:spChg chg="add mod">
          <ac:chgData name="Mathias Vercauteren" userId="fa5be325-c4b1-412f-aabb-20c14464bfb7" providerId="ADAL" clId="{25C97D6E-73B0-4140-96CD-2BA9D853D87A}" dt="2024-10-01T20:04:04.366" v="38866" actId="2711"/>
          <ac:spMkLst>
            <pc:docMk/>
            <pc:sldMk cId="300665157" sldId="2147470950"/>
            <ac:spMk id="49" creationId="{3E2125A8-1A0B-82F1-D1D5-4C65440D3AE2}"/>
          </ac:spMkLst>
        </pc:spChg>
        <pc:spChg chg="add mod">
          <ac:chgData name="Mathias Vercauteren" userId="fa5be325-c4b1-412f-aabb-20c14464bfb7" providerId="ADAL" clId="{25C97D6E-73B0-4140-96CD-2BA9D853D87A}" dt="2024-10-01T20:04:04.366" v="38866" actId="2711"/>
          <ac:spMkLst>
            <pc:docMk/>
            <pc:sldMk cId="300665157" sldId="2147470950"/>
            <ac:spMk id="50" creationId="{B9779877-5976-EE35-8EC7-468707DA2E82}"/>
          </ac:spMkLst>
        </pc:spChg>
        <pc:spChg chg="add mod">
          <ac:chgData name="Mathias Vercauteren" userId="fa5be325-c4b1-412f-aabb-20c14464bfb7" providerId="ADAL" clId="{25C97D6E-73B0-4140-96CD-2BA9D853D87A}" dt="2024-10-01T20:04:04.366" v="38866" actId="2711"/>
          <ac:spMkLst>
            <pc:docMk/>
            <pc:sldMk cId="300665157" sldId="2147470950"/>
            <ac:spMk id="51" creationId="{98BC6B5D-84CA-B015-F9B1-A8DEF1D656D3}"/>
          </ac:spMkLst>
        </pc:spChg>
        <pc:spChg chg="add mod">
          <ac:chgData name="Mathias Vercauteren" userId="fa5be325-c4b1-412f-aabb-20c14464bfb7" providerId="ADAL" clId="{25C97D6E-73B0-4140-96CD-2BA9D853D87A}" dt="2024-10-01T20:04:04.366" v="38866" actId="2711"/>
          <ac:spMkLst>
            <pc:docMk/>
            <pc:sldMk cId="300665157" sldId="2147470950"/>
            <ac:spMk id="52" creationId="{96F28A92-5D83-1B6E-A94B-075BFC7B6055}"/>
          </ac:spMkLst>
        </pc:spChg>
        <pc:spChg chg="add mod">
          <ac:chgData name="Mathias Vercauteren" userId="fa5be325-c4b1-412f-aabb-20c14464bfb7" providerId="ADAL" clId="{25C97D6E-73B0-4140-96CD-2BA9D853D87A}" dt="2024-10-01T20:04:04.366" v="38866" actId="2711"/>
          <ac:spMkLst>
            <pc:docMk/>
            <pc:sldMk cId="300665157" sldId="2147470950"/>
            <ac:spMk id="53" creationId="{1BBCE28B-3D24-EDDB-767A-F32760289AA5}"/>
          </ac:spMkLst>
        </pc:spChg>
        <pc:spChg chg="add mod">
          <ac:chgData name="Mathias Vercauteren" userId="fa5be325-c4b1-412f-aabb-20c14464bfb7" providerId="ADAL" clId="{25C97D6E-73B0-4140-96CD-2BA9D853D87A}" dt="2024-10-01T20:04:04.366" v="38866" actId="2711"/>
          <ac:spMkLst>
            <pc:docMk/>
            <pc:sldMk cId="300665157" sldId="2147470950"/>
            <ac:spMk id="54" creationId="{C0D9D86A-4700-0213-DCCD-80E93606408F}"/>
          </ac:spMkLst>
        </pc:spChg>
        <pc:spChg chg="add mod">
          <ac:chgData name="Mathias Vercauteren" userId="fa5be325-c4b1-412f-aabb-20c14464bfb7" providerId="ADAL" clId="{25C97D6E-73B0-4140-96CD-2BA9D853D87A}" dt="2024-10-01T20:04:04.366" v="38866" actId="2711"/>
          <ac:spMkLst>
            <pc:docMk/>
            <pc:sldMk cId="300665157" sldId="2147470950"/>
            <ac:spMk id="55" creationId="{F8368C91-2E74-FEC8-01C5-339AFE339E5D}"/>
          </ac:spMkLst>
        </pc:spChg>
        <pc:spChg chg="add mod">
          <ac:chgData name="Mathias Vercauteren" userId="fa5be325-c4b1-412f-aabb-20c14464bfb7" providerId="ADAL" clId="{25C97D6E-73B0-4140-96CD-2BA9D853D87A}" dt="2024-10-01T20:04:04.366" v="38866" actId="2711"/>
          <ac:spMkLst>
            <pc:docMk/>
            <pc:sldMk cId="300665157" sldId="2147470950"/>
            <ac:spMk id="56" creationId="{D0ED3968-0000-A2E8-6DCA-38EE9E9C1F86}"/>
          </ac:spMkLst>
        </pc:spChg>
        <pc:spChg chg="add mod">
          <ac:chgData name="Mathias Vercauteren" userId="fa5be325-c4b1-412f-aabb-20c14464bfb7" providerId="ADAL" clId="{25C97D6E-73B0-4140-96CD-2BA9D853D87A}" dt="2024-10-01T20:04:04.366" v="38866" actId="2711"/>
          <ac:spMkLst>
            <pc:docMk/>
            <pc:sldMk cId="300665157" sldId="2147470950"/>
            <ac:spMk id="57" creationId="{95C6CE8E-41BB-5829-4B0E-D72491AAB482}"/>
          </ac:spMkLst>
        </pc:spChg>
        <pc:spChg chg="add mod">
          <ac:chgData name="Mathias Vercauteren" userId="fa5be325-c4b1-412f-aabb-20c14464bfb7" providerId="ADAL" clId="{25C97D6E-73B0-4140-96CD-2BA9D853D87A}" dt="2024-10-01T20:04:04.366" v="38866" actId="2711"/>
          <ac:spMkLst>
            <pc:docMk/>
            <pc:sldMk cId="300665157" sldId="2147470950"/>
            <ac:spMk id="58" creationId="{3E46C531-C07E-BA48-17D7-53341F6BE932}"/>
          </ac:spMkLst>
        </pc:spChg>
        <pc:spChg chg="add mod">
          <ac:chgData name="Mathias Vercauteren" userId="fa5be325-c4b1-412f-aabb-20c14464bfb7" providerId="ADAL" clId="{25C97D6E-73B0-4140-96CD-2BA9D853D87A}" dt="2024-10-01T20:04:04.366" v="38866" actId="2711"/>
          <ac:spMkLst>
            <pc:docMk/>
            <pc:sldMk cId="300665157" sldId="2147470950"/>
            <ac:spMk id="59" creationId="{6BB06D8C-9FA9-7F6A-2C25-C5343969D906}"/>
          </ac:spMkLst>
        </pc:spChg>
        <pc:spChg chg="add mod">
          <ac:chgData name="Mathias Vercauteren" userId="fa5be325-c4b1-412f-aabb-20c14464bfb7" providerId="ADAL" clId="{25C97D6E-73B0-4140-96CD-2BA9D853D87A}" dt="2024-10-01T20:04:04.366" v="38866" actId="2711"/>
          <ac:spMkLst>
            <pc:docMk/>
            <pc:sldMk cId="300665157" sldId="2147470950"/>
            <ac:spMk id="60" creationId="{A72178E0-D9F7-C297-2991-4BEEA0F1FF6B}"/>
          </ac:spMkLst>
        </pc:spChg>
        <pc:spChg chg="add mod">
          <ac:chgData name="Mathias Vercauteren" userId="fa5be325-c4b1-412f-aabb-20c14464bfb7" providerId="ADAL" clId="{25C97D6E-73B0-4140-96CD-2BA9D853D87A}" dt="2024-10-01T20:04:04.366" v="38866" actId="2711"/>
          <ac:spMkLst>
            <pc:docMk/>
            <pc:sldMk cId="300665157" sldId="2147470950"/>
            <ac:spMk id="61" creationId="{5FAB03AA-09B1-C49D-2B90-2387E3ADDB7A}"/>
          </ac:spMkLst>
        </pc:spChg>
        <pc:spChg chg="add mod">
          <ac:chgData name="Mathias Vercauteren" userId="fa5be325-c4b1-412f-aabb-20c14464bfb7" providerId="ADAL" clId="{25C97D6E-73B0-4140-96CD-2BA9D853D87A}" dt="2024-10-01T20:04:04.366" v="38866" actId="2711"/>
          <ac:spMkLst>
            <pc:docMk/>
            <pc:sldMk cId="300665157" sldId="2147470950"/>
            <ac:spMk id="62" creationId="{7BC98A38-7A0F-E674-66CD-FA0FEF8D0266}"/>
          </ac:spMkLst>
        </pc:spChg>
        <pc:spChg chg="add mod">
          <ac:chgData name="Mathias Vercauteren" userId="fa5be325-c4b1-412f-aabb-20c14464bfb7" providerId="ADAL" clId="{25C97D6E-73B0-4140-96CD-2BA9D853D87A}" dt="2024-10-01T20:04:04.366" v="38866" actId="2711"/>
          <ac:spMkLst>
            <pc:docMk/>
            <pc:sldMk cId="300665157" sldId="2147470950"/>
            <ac:spMk id="63" creationId="{9983B338-7492-DABB-39EB-42DB460625C5}"/>
          </ac:spMkLst>
        </pc:spChg>
        <pc:spChg chg="add mod">
          <ac:chgData name="Mathias Vercauteren" userId="fa5be325-c4b1-412f-aabb-20c14464bfb7" providerId="ADAL" clId="{25C97D6E-73B0-4140-96CD-2BA9D853D87A}" dt="2024-10-01T20:04:04.366" v="38866" actId="2711"/>
          <ac:spMkLst>
            <pc:docMk/>
            <pc:sldMk cId="300665157" sldId="2147470950"/>
            <ac:spMk id="64" creationId="{F0FF9541-A35C-68D3-B889-5D0C7E7FA109}"/>
          </ac:spMkLst>
        </pc:spChg>
        <pc:spChg chg="add mod">
          <ac:chgData name="Mathias Vercauteren" userId="fa5be325-c4b1-412f-aabb-20c14464bfb7" providerId="ADAL" clId="{25C97D6E-73B0-4140-96CD-2BA9D853D87A}" dt="2024-10-01T20:04:04.366" v="38866" actId="2711"/>
          <ac:spMkLst>
            <pc:docMk/>
            <pc:sldMk cId="300665157" sldId="2147470950"/>
            <ac:spMk id="65" creationId="{EFB082BE-2DEB-8975-3EA4-0AF3CAB2D7FB}"/>
          </ac:spMkLst>
        </pc:spChg>
        <pc:spChg chg="add mod">
          <ac:chgData name="Mathias Vercauteren" userId="fa5be325-c4b1-412f-aabb-20c14464bfb7" providerId="ADAL" clId="{25C97D6E-73B0-4140-96CD-2BA9D853D87A}" dt="2024-10-01T20:04:04.366" v="38866" actId="2711"/>
          <ac:spMkLst>
            <pc:docMk/>
            <pc:sldMk cId="300665157" sldId="2147470950"/>
            <ac:spMk id="66" creationId="{B296C395-138A-B477-8E1D-8CC8C8CB1C1B}"/>
          </ac:spMkLst>
        </pc:spChg>
        <pc:spChg chg="add mod">
          <ac:chgData name="Mathias Vercauteren" userId="fa5be325-c4b1-412f-aabb-20c14464bfb7" providerId="ADAL" clId="{25C97D6E-73B0-4140-96CD-2BA9D853D87A}" dt="2024-10-01T20:04:04.366" v="38866" actId="2711"/>
          <ac:spMkLst>
            <pc:docMk/>
            <pc:sldMk cId="300665157" sldId="2147470950"/>
            <ac:spMk id="67" creationId="{81B4CC5C-F2D7-90F7-E469-69F1D344F013}"/>
          </ac:spMkLst>
        </pc:spChg>
        <pc:spChg chg="add mod">
          <ac:chgData name="Mathias Vercauteren" userId="fa5be325-c4b1-412f-aabb-20c14464bfb7" providerId="ADAL" clId="{25C97D6E-73B0-4140-96CD-2BA9D853D87A}" dt="2024-10-01T20:04:04.366" v="38866" actId="2711"/>
          <ac:spMkLst>
            <pc:docMk/>
            <pc:sldMk cId="300665157" sldId="2147470950"/>
            <ac:spMk id="68" creationId="{41A1FDD0-9D22-20FC-961C-26DCC15AFE35}"/>
          </ac:spMkLst>
        </pc:spChg>
        <pc:spChg chg="add mod">
          <ac:chgData name="Mathias Vercauteren" userId="fa5be325-c4b1-412f-aabb-20c14464bfb7" providerId="ADAL" clId="{25C97D6E-73B0-4140-96CD-2BA9D853D87A}" dt="2024-10-01T20:04:04.366" v="38866" actId="2711"/>
          <ac:spMkLst>
            <pc:docMk/>
            <pc:sldMk cId="300665157" sldId="2147470950"/>
            <ac:spMk id="69" creationId="{5B90C13C-6027-9D33-B995-AB02388D5FB0}"/>
          </ac:spMkLst>
        </pc:spChg>
        <pc:spChg chg="add mod">
          <ac:chgData name="Mathias Vercauteren" userId="fa5be325-c4b1-412f-aabb-20c14464bfb7" providerId="ADAL" clId="{25C97D6E-73B0-4140-96CD-2BA9D853D87A}" dt="2024-10-01T20:04:04.366" v="38866" actId="2711"/>
          <ac:spMkLst>
            <pc:docMk/>
            <pc:sldMk cId="300665157" sldId="2147470950"/>
            <ac:spMk id="70" creationId="{C924FB9F-006C-E03E-78D6-DC58D484851D}"/>
          </ac:spMkLst>
        </pc:spChg>
        <pc:spChg chg="add mod">
          <ac:chgData name="Mathias Vercauteren" userId="fa5be325-c4b1-412f-aabb-20c14464bfb7" providerId="ADAL" clId="{25C97D6E-73B0-4140-96CD-2BA9D853D87A}" dt="2024-10-01T20:04:04.366" v="38866" actId="2711"/>
          <ac:spMkLst>
            <pc:docMk/>
            <pc:sldMk cId="300665157" sldId="2147470950"/>
            <ac:spMk id="71" creationId="{A9516B5E-EDC2-D3C5-ED51-FA824F4D3882}"/>
          </ac:spMkLst>
        </pc:spChg>
        <pc:spChg chg="add mod">
          <ac:chgData name="Mathias Vercauteren" userId="fa5be325-c4b1-412f-aabb-20c14464bfb7" providerId="ADAL" clId="{25C97D6E-73B0-4140-96CD-2BA9D853D87A}" dt="2024-10-01T20:04:04.366" v="38866" actId="2711"/>
          <ac:spMkLst>
            <pc:docMk/>
            <pc:sldMk cId="300665157" sldId="2147470950"/>
            <ac:spMk id="72" creationId="{354075B0-4FD4-8634-403B-9FBFD708C1F2}"/>
          </ac:spMkLst>
        </pc:spChg>
        <pc:spChg chg="add mod">
          <ac:chgData name="Mathias Vercauteren" userId="fa5be325-c4b1-412f-aabb-20c14464bfb7" providerId="ADAL" clId="{25C97D6E-73B0-4140-96CD-2BA9D853D87A}" dt="2024-10-01T20:04:04.366" v="38866" actId="2711"/>
          <ac:spMkLst>
            <pc:docMk/>
            <pc:sldMk cId="300665157" sldId="2147470950"/>
            <ac:spMk id="73" creationId="{FEE2A335-2727-B452-BE91-A526BF9F41E3}"/>
          </ac:spMkLst>
        </pc:spChg>
        <pc:spChg chg="add mod">
          <ac:chgData name="Mathias Vercauteren" userId="fa5be325-c4b1-412f-aabb-20c14464bfb7" providerId="ADAL" clId="{25C97D6E-73B0-4140-96CD-2BA9D853D87A}" dt="2024-10-01T20:04:04.366" v="38866" actId="2711"/>
          <ac:spMkLst>
            <pc:docMk/>
            <pc:sldMk cId="300665157" sldId="2147470950"/>
            <ac:spMk id="74" creationId="{5D3E2745-3214-3708-F101-8CF0DBC43711}"/>
          </ac:spMkLst>
        </pc:spChg>
        <pc:spChg chg="add mod">
          <ac:chgData name="Mathias Vercauteren" userId="fa5be325-c4b1-412f-aabb-20c14464bfb7" providerId="ADAL" clId="{25C97D6E-73B0-4140-96CD-2BA9D853D87A}" dt="2024-10-01T20:04:04.366" v="38866" actId="2711"/>
          <ac:spMkLst>
            <pc:docMk/>
            <pc:sldMk cId="300665157" sldId="2147470950"/>
            <ac:spMk id="75" creationId="{AC94B37F-3864-779A-F855-30711A16A3DE}"/>
          </ac:spMkLst>
        </pc:spChg>
        <pc:spChg chg="add mod">
          <ac:chgData name="Mathias Vercauteren" userId="fa5be325-c4b1-412f-aabb-20c14464bfb7" providerId="ADAL" clId="{25C97D6E-73B0-4140-96CD-2BA9D853D87A}" dt="2024-10-01T20:04:04.366" v="38866" actId="2711"/>
          <ac:spMkLst>
            <pc:docMk/>
            <pc:sldMk cId="300665157" sldId="2147470950"/>
            <ac:spMk id="76" creationId="{DF6EDA0C-DB63-50BA-E773-1BC56768983E}"/>
          </ac:spMkLst>
        </pc:spChg>
        <pc:grpChg chg="mod">
          <ac:chgData name="Mathias Vercauteren" userId="fa5be325-c4b1-412f-aabb-20c14464bfb7" providerId="ADAL" clId="{25C97D6E-73B0-4140-96CD-2BA9D853D87A}" dt="2024-10-01T20:04:04.366" v="38866" actId="2711"/>
          <ac:grpSpMkLst>
            <pc:docMk/>
            <pc:sldMk cId="300665157" sldId="2147470950"/>
            <ac:grpSpMk id="6" creationId="{BFCCA5E3-DE5A-6AB0-5DF8-077F3B31D1C3}"/>
          </ac:grpSpMkLst>
        </pc:grpChg>
      </pc:sldChg>
      <pc:sldChg chg="addSp delSp modSp add mod modTransition modAnim">
        <pc:chgData name="Mathias Vercauteren" userId="fa5be325-c4b1-412f-aabb-20c14464bfb7" providerId="ADAL" clId="{25C97D6E-73B0-4140-96CD-2BA9D853D87A}" dt="2024-10-02T17:13:14.143" v="41813"/>
        <pc:sldMkLst>
          <pc:docMk/>
          <pc:sldMk cId="2239556773" sldId="2147470951"/>
        </pc:sldMkLst>
        <pc:spChg chg="mod">
          <ac:chgData name="Mathias Vercauteren" userId="fa5be325-c4b1-412f-aabb-20c14464bfb7" providerId="ADAL" clId="{25C97D6E-73B0-4140-96CD-2BA9D853D87A}" dt="2024-10-01T20:04:14.703" v="38867" actId="2711"/>
          <ac:spMkLst>
            <pc:docMk/>
            <pc:sldMk cId="2239556773" sldId="2147470951"/>
            <ac:spMk id="2" creationId="{C8A5EBF4-6C0B-E82E-DCF7-55720A2C10FD}"/>
          </ac:spMkLst>
        </pc:spChg>
        <pc:spChg chg="mod">
          <ac:chgData name="Mathias Vercauteren" userId="fa5be325-c4b1-412f-aabb-20c14464bfb7" providerId="ADAL" clId="{25C97D6E-73B0-4140-96CD-2BA9D853D87A}" dt="2024-10-01T20:04:14.703" v="38867" actId="2711"/>
          <ac:spMkLst>
            <pc:docMk/>
            <pc:sldMk cId="2239556773" sldId="2147470951"/>
            <ac:spMk id="3" creationId="{2C780633-A572-3BD2-CECD-F71BC5FF8723}"/>
          </ac:spMkLst>
        </pc:spChg>
        <pc:spChg chg="mod">
          <ac:chgData name="Mathias Vercauteren" userId="fa5be325-c4b1-412f-aabb-20c14464bfb7" providerId="ADAL" clId="{25C97D6E-73B0-4140-96CD-2BA9D853D87A}" dt="2024-10-01T20:04:14.703" v="38867" actId="2711"/>
          <ac:spMkLst>
            <pc:docMk/>
            <pc:sldMk cId="2239556773" sldId="2147470951"/>
            <ac:spMk id="4" creationId="{75C206A2-9B4F-FF2B-88F0-6656F6A24395}"/>
          </ac:spMkLst>
        </pc:spChg>
        <pc:spChg chg="mod">
          <ac:chgData name="Mathias Vercauteren" userId="fa5be325-c4b1-412f-aabb-20c14464bfb7" providerId="ADAL" clId="{25C97D6E-73B0-4140-96CD-2BA9D853D87A}" dt="2024-10-01T20:04:14.703" v="38867" actId="2711"/>
          <ac:spMkLst>
            <pc:docMk/>
            <pc:sldMk cId="2239556773" sldId="2147470951"/>
            <ac:spMk id="5" creationId="{5C7A90D9-53BF-813B-A37A-A5D78879EFA8}"/>
          </ac:spMkLst>
        </pc:spChg>
        <pc:spChg chg="mod">
          <ac:chgData name="Mathias Vercauteren" userId="fa5be325-c4b1-412f-aabb-20c14464bfb7" providerId="ADAL" clId="{25C97D6E-73B0-4140-96CD-2BA9D853D87A}" dt="2024-10-01T20:04:14.703" v="38867" actId="2711"/>
          <ac:spMkLst>
            <pc:docMk/>
            <pc:sldMk cId="2239556773" sldId="2147470951"/>
            <ac:spMk id="7" creationId="{C1343108-129F-BE5E-B30F-AAF3B417A8B5}"/>
          </ac:spMkLst>
        </pc:spChg>
        <pc:spChg chg="mod">
          <ac:chgData name="Mathias Vercauteren" userId="fa5be325-c4b1-412f-aabb-20c14464bfb7" providerId="ADAL" clId="{25C97D6E-73B0-4140-96CD-2BA9D853D87A}" dt="2024-10-01T20:04:14.703" v="38867" actId="2711"/>
          <ac:spMkLst>
            <pc:docMk/>
            <pc:sldMk cId="2239556773" sldId="2147470951"/>
            <ac:spMk id="9" creationId="{7B6AEFAF-A56B-6ACD-F31C-66149F5BA3F4}"/>
          </ac:spMkLst>
        </pc:spChg>
        <pc:spChg chg="mod">
          <ac:chgData name="Mathias Vercauteren" userId="fa5be325-c4b1-412f-aabb-20c14464bfb7" providerId="ADAL" clId="{25C97D6E-73B0-4140-96CD-2BA9D853D87A}" dt="2024-10-01T20:04:14.703" v="38867" actId="2711"/>
          <ac:spMkLst>
            <pc:docMk/>
            <pc:sldMk cId="2239556773" sldId="2147470951"/>
            <ac:spMk id="10" creationId="{4AF8DCD6-F4C1-8E53-2DB8-0D35C42806D2}"/>
          </ac:spMkLst>
        </pc:spChg>
        <pc:spChg chg="mod">
          <ac:chgData name="Mathias Vercauteren" userId="fa5be325-c4b1-412f-aabb-20c14464bfb7" providerId="ADAL" clId="{25C97D6E-73B0-4140-96CD-2BA9D853D87A}" dt="2024-10-01T20:04:14.703" v="38867" actId="2711"/>
          <ac:spMkLst>
            <pc:docMk/>
            <pc:sldMk cId="2239556773" sldId="2147470951"/>
            <ac:spMk id="11" creationId="{AB62074C-1E74-9D61-2D01-3F0C7BBFE769}"/>
          </ac:spMkLst>
        </pc:spChg>
        <pc:spChg chg="mod">
          <ac:chgData name="Mathias Vercauteren" userId="fa5be325-c4b1-412f-aabb-20c14464bfb7" providerId="ADAL" clId="{25C97D6E-73B0-4140-96CD-2BA9D853D87A}" dt="2024-10-01T20:04:14.703" v="38867" actId="2711"/>
          <ac:spMkLst>
            <pc:docMk/>
            <pc:sldMk cId="2239556773" sldId="2147470951"/>
            <ac:spMk id="12" creationId="{83E212AC-47E9-57F0-A32C-37D92E9281D8}"/>
          </ac:spMkLst>
        </pc:spChg>
        <pc:spChg chg="mod">
          <ac:chgData name="Mathias Vercauteren" userId="fa5be325-c4b1-412f-aabb-20c14464bfb7" providerId="ADAL" clId="{25C97D6E-73B0-4140-96CD-2BA9D853D87A}" dt="2024-10-01T20:05:11.360" v="38887"/>
          <ac:spMkLst>
            <pc:docMk/>
            <pc:sldMk cId="2239556773" sldId="2147470951"/>
            <ac:spMk id="13" creationId="{FFCA50A4-6889-D16B-F2C8-11F813018089}"/>
          </ac:spMkLst>
        </pc:spChg>
        <pc:spChg chg="mod">
          <ac:chgData name="Mathias Vercauteren" userId="fa5be325-c4b1-412f-aabb-20c14464bfb7" providerId="ADAL" clId="{25C97D6E-73B0-4140-96CD-2BA9D853D87A}" dt="2024-10-01T20:04:14.703" v="38867" actId="2711"/>
          <ac:spMkLst>
            <pc:docMk/>
            <pc:sldMk cId="2239556773" sldId="2147470951"/>
            <ac:spMk id="14" creationId="{E19EE6E7-4B8F-6E4C-845D-AD525A076A9D}"/>
          </ac:spMkLst>
        </pc:spChg>
        <pc:spChg chg="del">
          <ac:chgData name="Mathias Vercauteren" userId="fa5be325-c4b1-412f-aabb-20c14464bfb7" providerId="ADAL" clId="{25C97D6E-73B0-4140-96CD-2BA9D853D87A}" dt="2024-10-01T20:03:56.265" v="38863" actId="478"/>
          <ac:spMkLst>
            <pc:docMk/>
            <pc:sldMk cId="2239556773" sldId="2147470951"/>
            <ac:spMk id="16" creationId="{14EB58FB-FE48-483D-D866-C7C55C6FEE1C}"/>
          </ac:spMkLst>
        </pc:spChg>
        <pc:spChg chg="del">
          <ac:chgData name="Mathias Vercauteren" userId="fa5be325-c4b1-412f-aabb-20c14464bfb7" providerId="ADAL" clId="{25C97D6E-73B0-4140-96CD-2BA9D853D87A}" dt="2024-10-01T20:03:56.265" v="38863" actId="478"/>
          <ac:spMkLst>
            <pc:docMk/>
            <pc:sldMk cId="2239556773" sldId="2147470951"/>
            <ac:spMk id="17" creationId="{7EBB91B2-9B21-636C-BE67-930A7065B205}"/>
          </ac:spMkLst>
        </pc:spChg>
        <pc:spChg chg="mod">
          <ac:chgData name="Mathias Vercauteren" userId="fa5be325-c4b1-412f-aabb-20c14464bfb7" providerId="ADAL" clId="{25C97D6E-73B0-4140-96CD-2BA9D853D87A}" dt="2024-10-01T20:04:14.703" v="38867" actId="2711"/>
          <ac:spMkLst>
            <pc:docMk/>
            <pc:sldMk cId="2239556773" sldId="2147470951"/>
            <ac:spMk id="18" creationId="{E4B352E5-7095-E9FB-281F-C89CFB72FDF0}"/>
          </ac:spMkLst>
        </pc:spChg>
        <pc:spChg chg="mod">
          <ac:chgData name="Mathias Vercauteren" userId="fa5be325-c4b1-412f-aabb-20c14464bfb7" providerId="ADAL" clId="{25C97D6E-73B0-4140-96CD-2BA9D853D87A}" dt="2024-10-01T20:04:14.703" v="38867" actId="2711"/>
          <ac:spMkLst>
            <pc:docMk/>
            <pc:sldMk cId="2239556773" sldId="2147470951"/>
            <ac:spMk id="19" creationId="{2F91A056-A17A-2799-101A-9A3A706300CC}"/>
          </ac:spMkLst>
        </pc:spChg>
        <pc:spChg chg="mod">
          <ac:chgData name="Mathias Vercauteren" userId="fa5be325-c4b1-412f-aabb-20c14464bfb7" providerId="ADAL" clId="{25C97D6E-73B0-4140-96CD-2BA9D853D87A}" dt="2024-10-01T20:04:14.703" v="38867" actId="2711"/>
          <ac:spMkLst>
            <pc:docMk/>
            <pc:sldMk cId="2239556773" sldId="2147470951"/>
            <ac:spMk id="20" creationId="{E9C1939F-8935-D798-D7B3-31E14FCB5136}"/>
          </ac:spMkLst>
        </pc:spChg>
        <pc:spChg chg="mod">
          <ac:chgData name="Mathias Vercauteren" userId="fa5be325-c4b1-412f-aabb-20c14464bfb7" providerId="ADAL" clId="{25C97D6E-73B0-4140-96CD-2BA9D853D87A}" dt="2024-10-01T20:04:14.703" v="38867" actId="2711"/>
          <ac:spMkLst>
            <pc:docMk/>
            <pc:sldMk cId="2239556773" sldId="2147470951"/>
            <ac:spMk id="21" creationId="{97825E3C-B18F-CF81-D43F-08AA38E37007}"/>
          </ac:spMkLst>
        </pc:spChg>
        <pc:spChg chg="mod">
          <ac:chgData name="Mathias Vercauteren" userId="fa5be325-c4b1-412f-aabb-20c14464bfb7" providerId="ADAL" clId="{25C97D6E-73B0-4140-96CD-2BA9D853D87A}" dt="2024-10-01T20:04:14.703" v="38867" actId="2711"/>
          <ac:spMkLst>
            <pc:docMk/>
            <pc:sldMk cId="2239556773" sldId="2147470951"/>
            <ac:spMk id="24" creationId="{6F2A3FBD-D1AD-5B4B-3521-C1D57C6B96A7}"/>
          </ac:spMkLst>
        </pc:spChg>
        <pc:spChg chg="mod">
          <ac:chgData name="Mathias Vercauteren" userId="fa5be325-c4b1-412f-aabb-20c14464bfb7" providerId="ADAL" clId="{25C97D6E-73B0-4140-96CD-2BA9D853D87A}" dt="2024-10-01T20:04:14.703" v="38867" actId="2711"/>
          <ac:spMkLst>
            <pc:docMk/>
            <pc:sldMk cId="2239556773" sldId="2147470951"/>
            <ac:spMk id="27" creationId="{8203936D-8DCD-D636-C307-B055C073D4EC}"/>
          </ac:spMkLst>
        </pc:spChg>
        <pc:spChg chg="mod">
          <ac:chgData name="Mathias Vercauteren" userId="fa5be325-c4b1-412f-aabb-20c14464bfb7" providerId="ADAL" clId="{25C97D6E-73B0-4140-96CD-2BA9D853D87A}" dt="2024-10-01T20:04:38.940" v="38870"/>
          <ac:spMkLst>
            <pc:docMk/>
            <pc:sldMk cId="2239556773" sldId="2147470951"/>
            <ac:spMk id="30" creationId="{66F31513-E8AF-9203-7239-F131173D9D2D}"/>
          </ac:spMkLst>
        </pc:spChg>
        <pc:spChg chg="mod">
          <ac:chgData name="Mathias Vercauteren" userId="fa5be325-c4b1-412f-aabb-20c14464bfb7" providerId="ADAL" clId="{25C97D6E-73B0-4140-96CD-2BA9D853D87A}" dt="2024-10-01T20:04:46.784" v="38874" actId="571"/>
          <ac:spMkLst>
            <pc:docMk/>
            <pc:sldMk cId="2239556773" sldId="2147470951"/>
            <ac:spMk id="33" creationId="{D1049A0D-7FED-F057-224E-C2690ECFB4F4}"/>
          </ac:spMkLst>
        </pc:spChg>
        <pc:spChg chg="mod">
          <ac:chgData name="Mathias Vercauteren" userId="fa5be325-c4b1-412f-aabb-20c14464bfb7" providerId="ADAL" clId="{25C97D6E-73B0-4140-96CD-2BA9D853D87A}" dt="2024-10-01T20:04:52.167" v="38875" actId="571"/>
          <ac:spMkLst>
            <pc:docMk/>
            <pc:sldMk cId="2239556773" sldId="2147470951"/>
            <ac:spMk id="36" creationId="{BB6BFA09-493F-12B0-3884-E191C7A969C8}"/>
          </ac:spMkLst>
        </pc:spChg>
        <pc:spChg chg="mod">
          <ac:chgData name="Mathias Vercauteren" userId="fa5be325-c4b1-412f-aabb-20c14464bfb7" providerId="ADAL" clId="{25C97D6E-73B0-4140-96CD-2BA9D853D87A}" dt="2024-10-01T20:04:14.703" v="38867" actId="2711"/>
          <ac:spMkLst>
            <pc:docMk/>
            <pc:sldMk cId="2239556773" sldId="2147470951"/>
            <ac:spMk id="40" creationId="{F1B69E7E-A10B-D438-A3DF-CDBCAEAA056E}"/>
          </ac:spMkLst>
        </pc:spChg>
        <pc:spChg chg="mod">
          <ac:chgData name="Mathias Vercauteren" userId="fa5be325-c4b1-412f-aabb-20c14464bfb7" providerId="ADAL" clId="{25C97D6E-73B0-4140-96CD-2BA9D853D87A}" dt="2024-10-01T20:04:14.703" v="38867" actId="2711"/>
          <ac:spMkLst>
            <pc:docMk/>
            <pc:sldMk cId="2239556773" sldId="2147470951"/>
            <ac:spMk id="41" creationId="{22DC210E-40EA-A72D-B3AD-613195A222EF}"/>
          </ac:spMkLst>
        </pc:spChg>
        <pc:spChg chg="mod">
          <ac:chgData name="Mathias Vercauteren" userId="fa5be325-c4b1-412f-aabb-20c14464bfb7" providerId="ADAL" clId="{25C97D6E-73B0-4140-96CD-2BA9D853D87A}" dt="2024-10-01T20:04:14.703" v="38867" actId="2711"/>
          <ac:spMkLst>
            <pc:docMk/>
            <pc:sldMk cId="2239556773" sldId="2147470951"/>
            <ac:spMk id="42" creationId="{A892D7FC-1E60-1CEE-3456-3D21D4055A91}"/>
          </ac:spMkLst>
        </pc:spChg>
        <pc:spChg chg="mod">
          <ac:chgData name="Mathias Vercauteren" userId="fa5be325-c4b1-412f-aabb-20c14464bfb7" providerId="ADAL" clId="{25C97D6E-73B0-4140-96CD-2BA9D853D87A}" dt="2024-10-01T20:04:14.703" v="38867" actId="2711"/>
          <ac:spMkLst>
            <pc:docMk/>
            <pc:sldMk cId="2239556773" sldId="2147470951"/>
            <ac:spMk id="43" creationId="{A20693BD-91BB-B3DB-69CB-2E9A7B34711F}"/>
          </ac:spMkLst>
        </pc:spChg>
        <pc:spChg chg="mod">
          <ac:chgData name="Mathias Vercauteren" userId="fa5be325-c4b1-412f-aabb-20c14464bfb7" providerId="ADAL" clId="{25C97D6E-73B0-4140-96CD-2BA9D853D87A}" dt="2024-10-01T20:04:14.703" v="38867" actId="2711"/>
          <ac:spMkLst>
            <pc:docMk/>
            <pc:sldMk cId="2239556773" sldId="2147470951"/>
            <ac:spMk id="44" creationId="{88ED5BB0-AD43-B1E1-D21C-6CCB6F7EC872}"/>
          </ac:spMkLst>
        </pc:spChg>
        <pc:spChg chg="mod">
          <ac:chgData name="Mathias Vercauteren" userId="fa5be325-c4b1-412f-aabb-20c14464bfb7" providerId="ADAL" clId="{25C97D6E-73B0-4140-96CD-2BA9D853D87A}" dt="2024-10-01T20:04:14.703" v="38867" actId="2711"/>
          <ac:spMkLst>
            <pc:docMk/>
            <pc:sldMk cId="2239556773" sldId="2147470951"/>
            <ac:spMk id="45" creationId="{BDC8FD30-E56D-55C2-9BEC-6B78239761DC}"/>
          </ac:spMkLst>
        </pc:spChg>
        <pc:spChg chg="mod">
          <ac:chgData name="Mathias Vercauteren" userId="fa5be325-c4b1-412f-aabb-20c14464bfb7" providerId="ADAL" clId="{25C97D6E-73B0-4140-96CD-2BA9D853D87A}" dt="2024-10-01T20:04:14.703" v="38867" actId="2711"/>
          <ac:spMkLst>
            <pc:docMk/>
            <pc:sldMk cId="2239556773" sldId="2147470951"/>
            <ac:spMk id="46" creationId="{E224953F-7ED3-39CD-03D4-6A1A2C9794DD}"/>
          </ac:spMkLst>
        </pc:spChg>
        <pc:spChg chg="mod">
          <ac:chgData name="Mathias Vercauteren" userId="fa5be325-c4b1-412f-aabb-20c14464bfb7" providerId="ADAL" clId="{25C97D6E-73B0-4140-96CD-2BA9D853D87A}" dt="2024-10-01T20:04:14.703" v="38867" actId="2711"/>
          <ac:spMkLst>
            <pc:docMk/>
            <pc:sldMk cId="2239556773" sldId="2147470951"/>
            <ac:spMk id="47" creationId="{2E14B41E-79DA-B094-AC78-96C041A2F20B}"/>
          </ac:spMkLst>
        </pc:spChg>
        <pc:spChg chg="mod">
          <ac:chgData name="Mathias Vercauteren" userId="fa5be325-c4b1-412f-aabb-20c14464bfb7" providerId="ADAL" clId="{25C97D6E-73B0-4140-96CD-2BA9D853D87A}" dt="2024-10-01T20:04:14.703" v="38867" actId="2711"/>
          <ac:spMkLst>
            <pc:docMk/>
            <pc:sldMk cId="2239556773" sldId="2147470951"/>
            <ac:spMk id="48" creationId="{0FC8A2A4-BD99-7C01-F6E5-04BE82FDE3B5}"/>
          </ac:spMkLst>
        </pc:spChg>
        <pc:spChg chg="mod">
          <ac:chgData name="Mathias Vercauteren" userId="fa5be325-c4b1-412f-aabb-20c14464bfb7" providerId="ADAL" clId="{25C97D6E-73B0-4140-96CD-2BA9D853D87A}" dt="2024-10-01T20:04:14.703" v="38867" actId="2711"/>
          <ac:spMkLst>
            <pc:docMk/>
            <pc:sldMk cId="2239556773" sldId="2147470951"/>
            <ac:spMk id="49" creationId="{3E2125A8-1A0B-82F1-D1D5-4C65440D3AE2}"/>
          </ac:spMkLst>
        </pc:spChg>
        <pc:spChg chg="mod">
          <ac:chgData name="Mathias Vercauteren" userId="fa5be325-c4b1-412f-aabb-20c14464bfb7" providerId="ADAL" clId="{25C97D6E-73B0-4140-96CD-2BA9D853D87A}" dt="2024-10-01T20:04:14.703" v="38867" actId="2711"/>
          <ac:spMkLst>
            <pc:docMk/>
            <pc:sldMk cId="2239556773" sldId="2147470951"/>
            <ac:spMk id="50" creationId="{B9779877-5976-EE35-8EC7-468707DA2E82}"/>
          </ac:spMkLst>
        </pc:spChg>
        <pc:spChg chg="mod">
          <ac:chgData name="Mathias Vercauteren" userId="fa5be325-c4b1-412f-aabb-20c14464bfb7" providerId="ADAL" clId="{25C97D6E-73B0-4140-96CD-2BA9D853D87A}" dt="2024-10-01T20:04:14.703" v="38867" actId="2711"/>
          <ac:spMkLst>
            <pc:docMk/>
            <pc:sldMk cId="2239556773" sldId="2147470951"/>
            <ac:spMk id="51" creationId="{98BC6B5D-84CA-B015-F9B1-A8DEF1D656D3}"/>
          </ac:spMkLst>
        </pc:spChg>
        <pc:spChg chg="mod">
          <ac:chgData name="Mathias Vercauteren" userId="fa5be325-c4b1-412f-aabb-20c14464bfb7" providerId="ADAL" clId="{25C97D6E-73B0-4140-96CD-2BA9D853D87A}" dt="2024-10-01T20:04:14.703" v="38867" actId="2711"/>
          <ac:spMkLst>
            <pc:docMk/>
            <pc:sldMk cId="2239556773" sldId="2147470951"/>
            <ac:spMk id="52" creationId="{96F28A92-5D83-1B6E-A94B-075BFC7B6055}"/>
          </ac:spMkLst>
        </pc:spChg>
        <pc:spChg chg="mod">
          <ac:chgData name="Mathias Vercauteren" userId="fa5be325-c4b1-412f-aabb-20c14464bfb7" providerId="ADAL" clId="{25C97D6E-73B0-4140-96CD-2BA9D853D87A}" dt="2024-10-01T20:04:14.703" v="38867" actId="2711"/>
          <ac:spMkLst>
            <pc:docMk/>
            <pc:sldMk cId="2239556773" sldId="2147470951"/>
            <ac:spMk id="53" creationId="{1BBCE28B-3D24-EDDB-767A-F32760289AA5}"/>
          </ac:spMkLst>
        </pc:spChg>
        <pc:spChg chg="mod">
          <ac:chgData name="Mathias Vercauteren" userId="fa5be325-c4b1-412f-aabb-20c14464bfb7" providerId="ADAL" clId="{25C97D6E-73B0-4140-96CD-2BA9D853D87A}" dt="2024-10-01T20:04:14.703" v="38867" actId="2711"/>
          <ac:spMkLst>
            <pc:docMk/>
            <pc:sldMk cId="2239556773" sldId="2147470951"/>
            <ac:spMk id="54" creationId="{C0D9D86A-4700-0213-DCCD-80E93606408F}"/>
          </ac:spMkLst>
        </pc:spChg>
        <pc:spChg chg="mod">
          <ac:chgData name="Mathias Vercauteren" userId="fa5be325-c4b1-412f-aabb-20c14464bfb7" providerId="ADAL" clId="{25C97D6E-73B0-4140-96CD-2BA9D853D87A}" dt="2024-10-01T20:04:14.703" v="38867" actId="2711"/>
          <ac:spMkLst>
            <pc:docMk/>
            <pc:sldMk cId="2239556773" sldId="2147470951"/>
            <ac:spMk id="55" creationId="{F8368C91-2E74-FEC8-01C5-339AFE339E5D}"/>
          </ac:spMkLst>
        </pc:spChg>
        <pc:spChg chg="mod">
          <ac:chgData name="Mathias Vercauteren" userId="fa5be325-c4b1-412f-aabb-20c14464bfb7" providerId="ADAL" clId="{25C97D6E-73B0-4140-96CD-2BA9D853D87A}" dt="2024-10-01T20:04:14.703" v="38867" actId="2711"/>
          <ac:spMkLst>
            <pc:docMk/>
            <pc:sldMk cId="2239556773" sldId="2147470951"/>
            <ac:spMk id="56" creationId="{D0ED3968-0000-A2E8-6DCA-38EE9E9C1F86}"/>
          </ac:spMkLst>
        </pc:spChg>
        <pc:spChg chg="mod">
          <ac:chgData name="Mathias Vercauteren" userId="fa5be325-c4b1-412f-aabb-20c14464bfb7" providerId="ADAL" clId="{25C97D6E-73B0-4140-96CD-2BA9D853D87A}" dt="2024-10-01T20:04:14.703" v="38867" actId="2711"/>
          <ac:spMkLst>
            <pc:docMk/>
            <pc:sldMk cId="2239556773" sldId="2147470951"/>
            <ac:spMk id="57" creationId="{95C6CE8E-41BB-5829-4B0E-D72491AAB482}"/>
          </ac:spMkLst>
        </pc:spChg>
        <pc:spChg chg="mod">
          <ac:chgData name="Mathias Vercauteren" userId="fa5be325-c4b1-412f-aabb-20c14464bfb7" providerId="ADAL" clId="{25C97D6E-73B0-4140-96CD-2BA9D853D87A}" dt="2024-10-01T20:04:14.703" v="38867" actId="2711"/>
          <ac:spMkLst>
            <pc:docMk/>
            <pc:sldMk cId="2239556773" sldId="2147470951"/>
            <ac:spMk id="58" creationId="{3E46C531-C07E-BA48-17D7-53341F6BE932}"/>
          </ac:spMkLst>
        </pc:spChg>
        <pc:spChg chg="mod">
          <ac:chgData name="Mathias Vercauteren" userId="fa5be325-c4b1-412f-aabb-20c14464bfb7" providerId="ADAL" clId="{25C97D6E-73B0-4140-96CD-2BA9D853D87A}" dt="2024-10-01T20:04:14.703" v="38867" actId="2711"/>
          <ac:spMkLst>
            <pc:docMk/>
            <pc:sldMk cId="2239556773" sldId="2147470951"/>
            <ac:spMk id="59" creationId="{6BB06D8C-9FA9-7F6A-2C25-C5343969D906}"/>
          </ac:spMkLst>
        </pc:spChg>
        <pc:spChg chg="mod">
          <ac:chgData name="Mathias Vercauteren" userId="fa5be325-c4b1-412f-aabb-20c14464bfb7" providerId="ADAL" clId="{25C97D6E-73B0-4140-96CD-2BA9D853D87A}" dt="2024-10-01T20:04:14.703" v="38867" actId="2711"/>
          <ac:spMkLst>
            <pc:docMk/>
            <pc:sldMk cId="2239556773" sldId="2147470951"/>
            <ac:spMk id="60" creationId="{A72178E0-D9F7-C297-2991-4BEEA0F1FF6B}"/>
          </ac:spMkLst>
        </pc:spChg>
        <pc:spChg chg="mod">
          <ac:chgData name="Mathias Vercauteren" userId="fa5be325-c4b1-412f-aabb-20c14464bfb7" providerId="ADAL" clId="{25C97D6E-73B0-4140-96CD-2BA9D853D87A}" dt="2024-10-01T20:04:14.703" v="38867" actId="2711"/>
          <ac:spMkLst>
            <pc:docMk/>
            <pc:sldMk cId="2239556773" sldId="2147470951"/>
            <ac:spMk id="61" creationId="{5FAB03AA-09B1-C49D-2B90-2387E3ADDB7A}"/>
          </ac:spMkLst>
        </pc:spChg>
        <pc:spChg chg="mod">
          <ac:chgData name="Mathias Vercauteren" userId="fa5be325-c4b1-412f-aabb-20c14464bfb7" providerId="ADAL" clId="{25C97D6E-73B0-4140-96CD-2BA9D853D87A}" dt="2024-10-01T20:04:14.703" v="38867" actId="2711"/>
          <ac:spMkLst>
            <pc:docMk/>
            <pc:sldMk cId="2239556773" sldId="2147470951"/>
            <ac:spMk id="62" creationId="{7BC98A38-7A0F-E674-66CD-FA0FEF8D0266}"/>
          </ac:spMkLst>
        </pc:spChg>
        <pc:spChg chg="mod">
          <ac:chgData name="Mathias Vercauteren" userId="fa5be325-c4b1-412f-aabb-20c14464bfb7" providerId="ADAL" clId="{25C97D6E-73B0-4140-96CD-2BA9D853D87A}" dt="2024-10-01T20:04:14.703" v="38867" actId="2711"/>
          <ac:spMkLst>
            <pc:docMk/>
            <pc:sldMk cId="2239556773" sldId="2147470951"/>
            <ac:spMk id="63" creationId="{9983B338-7492-DABB-39EB-42DB460625C5}"/>
          </ac:spMkLst>
        </pc:spChg>
        <pc:spChg chg="mod">
          <ac:chgData name="Mathias Vercauteren" userId="fa5be325-c4b1-412f-aabb-20c14464bfb7" providerId="ADAL" clId="{25C97D6E-73B0-4140-96CD-2BA9D853D87A}" dt="2024-10-01T20:04:14.703" v="38867" actId="2711"/>
          <ac:spMkLst>
            <pc:docMk/>
            <pc:sldMk cId="2239556773" sldId="2147470951"/>
            <ac:spMk id="64" creationId="{F0FF9541-A35C-68D3-B889-5D0C7E7FA109}"/>
          </ac:spMkLst>
        </pc:spChg>
        <pc:spChg chg="mod">
          <ac:chgData name="Mathias Vercauteren" userId="fa5be325-c4b1-412f-aabb-20c14464bfb7" providerId="ADAL" clId="{25C97D6E-73B0-4140-96CD-2BA9D853D87A}" dt="2024-10-01T20:04:14.703" v="38867" actId="2711"/>
          <ac:spMkLst>
            <pc:docMk/>
            <pc:sldMk cId="2239556773" sldId="2147470951"/>
            <ac:spMk id="65" creationId="{EFB082BE-2DEB-8975-3EA4-0AF3CAB2D7FB}"/>
          </ac:spMkLst>
        </pc:spChg>
        <pc:spChg chg="mod">
          <ac:chgData name="Mathias Vercauteren" userId="fa5be325-c4b1-412f-aabb-20c14464bfb7" providerId="ADAL" clId="{25C97D6E-73B0-4140-96CD-2BA9D853D87A}" dt="2024-10-01T20:04:14.703" v="38867" actId="2711"/>
          <ac:spMkLst>
            <pc:docMk/>
            <pc:sldMk cId="2239556773" sldId="2147470951"/>
            <ac:spMk id="66" creationId="{B296C395-138A-B477-8E1D-8CC8C8CB1C1B}"/>
          </ac:spMkLst>
        </pc:spChg>
        <pc:spChg chg="mod">
          <ac:chgData name="Mathias Vercauteren" userId="fa5be325-c4b1-412f-aabb-20c14464bfb7" providerId="ADAL" clId="{25C97D6E-73B0-4140-96CD-2BA9D853D87A}" dt="2024-10-01T20:04:14.703" v="38867" actId="2711"/>
          <ac:spMkLst>
            <pc:docMk/>
            <pc:sldMk cId="2239556773" sldId="2147470951"/>
            <ac:spMk id="67" creationId="{81B4CC5C-F2D7-90F7-E469-69F1D344F013}"/>
          </ac:spMkLst>
        </pc:spChg>
        <pc:spChg chg="mod">
          <ac:chgData name="Mathias Vercauteren" userId="fa5be325-c4b1-412f-aabb-20c14464bfb7" providerId="ADAL" clId="{25C97D6E-73B0-4140-96CD-2BA9D853D87A}" dt="2024-10-01T20:04:14.703" v="38867" actId="2711"/>
          <ac:spMkLst>
            <pc:docMk/>
            <pc:sldMk cId="2239556773" sldId="2147470951"/>
            <ac:spMk id="68" creationId="{41A1FDD0-9D22-20FC-961C-26DCC15AFE35}"/>
          </ac:spMkLst>
        </pc:spChg>
        <pc:spChg chg="mod">
          <ac:chgData name="Mathias Vercauteren" userId="fa5be325-c4b1-412f-aabb-20c14464bfb7" providerId="ADAL" clId="{25C97D6E-73B0-4140-96CD-2BA9D853D87A}" dt="2024-10-01T20:04:14.703" v="38867" actId="2711"/>
          <ac:spMkLst>
            <pc:docMk/>
            <pc:sldMk cId="2239556773" sldId="2147470951"/>
            <ac:spMk id="69" creationId="{5B90C13C-6027-9D33-B995-AB02388D5FB0}"/>
          </ac:spMkLst>
        </pc:spChg>
        <pc:spChg chg="mod">
          <ac:chgData name="Mathias Vercauteren" userId="fa5be325-c4b1-412f-aabb-20c14464bfb7" providerId="ADAL" clId="{25C97D6E-73B0-4140-96CD-2BA9D853D87A}" dt="2024-10-01T20:04:14.703" v="38867" actId="2711"/>
          <ac:spMkLst>
            <pc:docMk/>
            <pc:sldMk cId="2239556773" sldId="2147470951"/>
            <ac:spMk id="70" creationId="{C924FB9F-006C-E03E-78D6-DC58D484851D}"/>
          </ac:spMkLst>
        </pc:spChg>
        <pc:spChg chg="mod">
          <ac:chgData name="Mathias Vercauteren" userId="fa5be325-c4b1-412f-aabb-20c14464bfb7" providerId="ADAL" clId="{25C97D6E-73B0-4140-96CD-2BA9D853D87A}" dt="2024-10-01T20:04:14.703" v="38867" actId="2711"/>
          <ac:spMkLst>
            <pc:docMk/>
            <pc:sldMk cId="2239556773" sldId="2147470951"/>
            <ac:spMk id="71" creationId="{A9516B5E-EDC2-D3C5-ED51-FA824F4D3882}"/>
          </ac:spMkLst>
        </pc:spChg>
        <pc:spChg chg="mod">
          <ac:chgData name="Mathias Vercauteren" userId="fa5be325-c4b1-412f-aabb-20c14464bfb7" providerId="ADAL" clId="{25C97D6E-73B0-4140-96CD-2BA9D853D87A}" dt="2024-10-01T20:04:14.703" v="38867" actId="2711"/>
          <ac:spMkLst>
            <pc:docMk/>
            <pc:sldMk cId="2239556773" sldId="2147470951"/>
            <ac:spMk id="72" creationId="{354075B0-4FD4-8634-403B-9FBFD708C1F2}"/>
          </ac:spMkLst>
        </pc:spChg>
        <pc:spChg chg="mod">
          <ac:chgData name="Mathias Vercauteren" userId="fa5be325-c4b1-412f-aabb-20c14464bfb7" providerId="ADAL" clId="{25C97D6E-73B0-4140-96CD-2BA9D853D87A}" dt="2024-10-01T20:04:14.703" v="38867" actId="2711"/>
          <ac:spMkLst>
            <pc:docMk/>
            <pc:sldMk cId="2239556773" sldId="2147470951"/>
            <ac:spMk id="73" creationId="{FEE2A335-2727-B452-BE91-A526BF9F41E3}"/>
          </ac:spMkLst>
        </pc:spChg>
        <pc:spChg chg="mod">
          <ac:chgData name="Mathias Vercauteren" userId="fa5be325-c4b1-412f-aabb-20c14464bfb7" providerId="ADAL" clId="{25C97D6E-73B0-4140-96CD-2BA9D853D87A}" dt="2024-10-01T20:04:14.703" v="38867" actId="2711"/>
          <ac:spMkLst>
            <pc:docMk/>
            <pc:sldMk cId="2239556773" sldId="2147470951"/>
            <ac:spMk id="74" creationId="{5D3E2745-3214-3708-F101-8CF0DBC43711}"/>
          </ac:spMkLst>
        </pc:spChg>
        <pc:spChg chg="mod">
          <ac:chgData name="Mathias Vercauteren" userId="fa5be325-c4b1-412f-aabb-20c14464bfb7" providerId="ADAL" clId="{25C97D6E-73B0-4140-96CD-2BA9D853D87A}" dt="2024-10-01T20:04:14.703" v="38867" actId="2711"/>
          <ac:spMkLst>
            <pc:docMk/>
            <pc:sldMk cId="2239556773" sldId="2147470951"/>
            <ac:spMk id="75" creationId="{AC94B37F-3864-779A-F855-30711A16A3DE}"/>
          </ac:spMkLst>
        </pc:spChg>
        <pc:spChg chg="mod">
          <ac:chgData name="Mathias Vercauteren" userId="fa5be325-c4b1-412f-aabb-20c14464bfb7" providerId="ADAL" clId="{25C97D6E-73B0-4140-96CD-2BA9D853D87A}" dt="2024-10-01T20:04:14.703" v="38867" actId="2711"/>
          <ac:spMkLst>
            <pc:docMk/>
            <pc:sldMk cId="2239556773" sldId="2147470951"/>
            <ac:spMk id="76" creationId="{DF6EDA0C-DB63-50BA-E773-1BC56768983E}"/>
          </ac:spMkLst>
        </pc:spChg>
        <pc:grpChg chg="add mod">
          <ac:chgData name="Mathias Vercauteren" userId="fa5be325-c4b1-412f-aabb-20c14464bfb7" providerId="ADAL" clId="{25C97D6E-73B0-4140-96CD-2BA9D853D87A}" dt="2024-10-01T20:03:56.516" v="38864"/>
          <ac:grpSpMkLst>
            <pc:docMk/>
            <pc:sldMk cId="2239556773" sldId="2147470951"/>
            <ac:grpSpMk id="15" creationId="{F1116F22-F486-9CDF-D0F0-C7BC6918D30E}"/>
          </ac:grpSpMkLst>
        </pc:grpChg>
        <pc:grpChg chg="add mod">
          <ac:chgData name="Mathias Vercauteren" userId="fa5be325-c4b1-412f-aabb-20c14464bfb7" providerId="ADAL" clId="{25C97D6E-73B0-4140-96CD-2BA9D853D87A}" dt="2024-10-01T20:03:56.516" v="38864"/>
          <ac:grpSpMkLst>
            <pc:docMk/>
            <pc:sldMk cId="2239556773" sldId="2147470951"/>
            <ac:grpSpMk id="23" creationId="{8733B84F-3654-5587-AB5F-05B7DE56205A}"/>
          </ac:grpSpMkLst>
        </pc:grpChg>
        <pc:grpChg chg="add mod">
          <ac:chgData name="Mathias Vercauteren" userId="fa5be325-c4b1-412f-aabb-20c14464bfb7" providerId="ADAL" clId="{25C97D6E-73B0-4140-96CD-2BA9D853D87A}" dt="2024-10-01T20:03:56.516" v="38864"/>
          <ac:grpSpMkLst>
            <pc:docMk/>
            <pc:sldMk cId="2239556773" sldId="2147470951"/>
            <ac:grpSpMk id="26" creationId="{2A6535FE-E6C5-DB19-ED70-542D92DD855C}"/>
          </ac:grpSpMkLst>
        </pc:grpChg>
        <pc:grpChg chg="add mod">
          <ac:chgData name="Mathias Vercauteren" userId="fa5be325-c4b1-412f-aabb-20c14464bfb7" providerId="ADAL" clId="{25C97D6E-73B0-4140-96CD-2BA9D853D87A}" dt="2024-10-01T20:04:44.708" v="38873" actId="1076"/>
          <ac:grpSpMkLst>
            <pc:docMk/>
            <pc:sldMk cId="2239556773" sldId="2147470951"/>
            <ac:grpSpMk id="29" creationId="{7FB90591-3FE2-E0BD-AE83-30F1A98DADA6}"/>
          </ac:grpSpMkLst>
        </pc:grpChg>
        <pc:grpChg chg="add mod">
          <ac:chgData name="Mathias Vercauteren" userId="fa5be325-c4b1-412f-aabb-20c14464bfb7" providerId="ADAL" clId="{25C97D6E-73B0-4140-96CD-2BA9D853D87A}" dt="2024-10-01T20:04:46.784" v="38874" actId="571"/>
          <ac:grpSpMkLst>
            <pc:docMk/>
            <pc:sldMk cId="2239556773" sldId="2147470951"/>
            <ac:grpSpMk id="32" creationId="{F419FD8C-3F30-77D2-5939-CAD4EDC5007F}"/>
          </ac:grpSpMkLst>
        </pc:grpChg>
        <pc:grpChg chg="add mod">
          <ac:chgData name="Mathias Vercauteren" userId="fa5be325-c4b1-412f-aabb-20c14464bfb7" providerId="ADAL" clId="{25C97D6E-73B0-4140-96CD-2BA9D853D87A}" dt="2024-10-01T20:04:52.167" v="38875" actId="571"/>
          <ac:grpSpMkLst>
            <pc:docMk/>
            <pc:sldMk cId="2239556773" sldId="2147470951"/>
            <ac:grpSpMk id="35" creationId="{17023A03-58BE-BB44-7128-A0CB8E17E57E}"/>
          </ac:grpSpMkLst>
        </pc:grpChg>
        <pc:picChg chg="mod">
          <ac:chgData name="Mathias Vercauteren" userId="fa5be325-c4b1-412f-aabb-20c14464bfb7" providerId="ADAL" clId="{25C97D6E-73B0-4140-96CD-2BA9D853D87A}" dt="2024-10-01T20:03:56.516" v="38864"/>
          <ac:picMkLst>
            <pc:docMk/>
            <pc:sldMk cId="2239556773" sldId="2147470951"/>
            <ac:picMk id="22" creationId="{F586845B-B18E-CB99-6D47-FC80A3C7A34D}"/>
          </ac:picMkLst>
        </pc:picChg>
        <pc:picChg chg="mod">
          <ac:chgData name="Mathias Vercauteren" userId="fa5be325-c4b1-412f-aabb-20c14464bfb7" providerId="ADAL" clId="{25C97D6E-73B0-4140-96CD-2BA9D853D87A}" dt="2024-10-01T20:03:56.516" v="38864"/>
          <ac:picMkLst>
            <pc:docMk/>
            <pc:sldMk cId="2239556773" sldId="2147470951"/>
            <ac:picMk id="25" creationId="{EBF3B817-3C17-8D0D-42C5-19463AF14C2E}"/>
          </ac:picMkLst>
        </pc:picChg>
        <pc:picChg chg="mod">
          <ac:chgData name="Mathias Vercauteren" userId="fa5be325-c4b1-412f-aabb-20c14464bfb7" providerId="ADAL" clId="{25C97D6E-73B0-4140-96CD-2BA9D853D87A}" dt="2024-10-01T20:03:56.516" v="38864"/>
          <ac:picMkLst>
            <pc:docMk/>
            <pc:sldMk cId="2239556773" sldId="2147470951"/>
            <ac:picMk id="28" creationId="{89ABEDE3-3202-B729-9E64-032B9B7B6517}"/>
          </ac:picMkLst>
        </pc:picChg>
        <pc:picChg chg="mod">
          <ac:chgData name="Mathias Vercauteren" userId="fa5be325-c4b1-412f-aabb-20c14464bfb7" providerId="ADAL" clId="{25C97D6E-73B0-4140-96CD-2BA9D853D87A}" dt="2024-10-01T20:04:38.940" v="38870"/>
          <ac:picMkLst>
            <pc:docMk/>
            <pc:sldMk cId="2239556773" sldId="2147470951"/>
            <ac:picMk id="31" creationId="{1CBF4E10-32BF-E0EA-996D-554D95094E18}"/>
          </ac:picMkLst>
        </pc:picChg>
        <pc:picChg chg="mod">
          <ac:chgData name="Mathias Vercauteren" userId="fa5be325-c4b1-412f-aabb-20c14464bfb7" providerId="ADAL" clId="{25C97D6E-73B0-4140-96CD-2BA9D853D87A}" dt="2024-10-01T20:04:46.784" v="38874" actId="571"/>
          <ac:picMkLst>
            <pc:docMk/>
            <pc:sldMk cId="2239556773" sldId="2147470951"/>
            <ac:picMk id="34" creationId="{B0EA66F2-1CC0-DD12-8938-7A318AA5E2F2}"/>
          </ac:picMkLst>
        </pc:picChg>
        <pc:picChg chg="mod">
          <ac:chgData name="Mathias Vercauteren" userId="fa5be325-c4b1-412f-aabb-20c14464bfb7" providerId="ADAL" clId="{25C97D6E-73B0-4140-96CD-2BA9D853D87A}" dt="2024-10-01T20:04:52.167" v="38875" actId="571"/>
          <ac:picMkLst>
            <pc:docMk/>
            <pc:sldMk cId="2239556773" sldId="2147470951"/>
            <ac:picMk id="37" creationId="{2EB87D57-0695-046F-7B72-8B3F3563B6A9}"/>
          </ac:picMkLst>
        </pc:picChg>
      </pc:sldChg>
      <pc:sldChg chg="addSp delSp modSp add mod modTransition modAnim">
        <pc:chgData name="Mathias Vercauteren" userId="fa5be325-c4b1-412f-aabb-20c14464bfb7" providerId="ADAL" clId="{25C97D6E-73B0-4140-96CD-2BA9D853D87A}" dt="2024-10-02T17:13:14.143" v="41813"/>
        <pc:sldMkLst>
          <pc:docMk/>
          <pc:sldMk cId="3015567884" sldId="2147470952"/>
        </pc:sldMkLst>
        <pc:spChg chg="mod">
          <ac:chgData name="Mathias Vercauteren" userId="fa5be325-c4b1-412f-aabb-20c14464bfb7" providerId="ADAL" clId="{25C97D6E-73B0-4140-96CD-2BA9D853D87A}" dt="2024-10-01T20:05:41.020" v="38902" actId="20577"/>
          <ac:spMkLst>
            <pc:docMk/>
            <pc:sldMk cId="3015567884" sldId="2147470952"/>
            <ac:spMk id="13" creationId="{FFCA50A4-6889-D16B-F2C8-11F813018089}"/>
          </ac:spMkLst>
        </pc:spChg>
        <pc:spChg chg="mod">
          <ac:chgData name="Mathias Vercauteren" userId="fa5be325-c4b1-412f-aabb-20c14464bfb7" providerId="ADAL" clId="{25C97D6E-73B0-4140-96CD-2BA9D853D87A}" dt="2024-10-01T20:05:38.074" v="38900" actId="20577"/>
          <ac:spMkLst>
            <pc:docMk/>
            <pc:sldMk cId="3015567884" sldId="2147470952"/>
            <ac:spMk id="14" creationId="{E19EE6E7-4B8F-6E4C-845D-AD525A076A9D}"/>
          </ac:spMkLst>
        </pc:spChg>
        <pc:spChg chg="mod">
          <ac:chgData name="Mathias Vercauteren" userId="fa5be325-c4b1-412f-aabb-20c14464bfb7" providerId="ADAL" clId="{25C97D6E-73B0-4140-96CD-2BA9D853D87A}" dt="2024-10-01T20:05:48.569" v="38904" actId="164"/>
          <ac:spMkLst>
            <pc:docMk/>
            <pc:sldMk cId="3015567884" sldId="2147470952"/>
            <ac:spMk id="40" creationId="{F1B69E7E-A10B-D438-A3DF-CDBCAEAA056E}"/>
          </ac:spMkLst>
        </pc:spChg>
        <pc:spChg chg="mod">
          <ac:chgData name="Mathias Vercauteren" userId="fa5be325-c4b1-412f-aabb-20c14464bfb7" providerId="ADAL" clId="{25C97D6E-73B0-4140-96CD-2BA9D853D87A}" dt="2024-10-01T20:05:51.489" v="38905" actId="164"/>
          <ac:spMkLst>
            <pc:docMk/>
            <pc:sldMk cId="3015567884" sldId="2147470952"/>
            <ac:spMk id="44" creationId="{88ED5BB0-AD43-B1E1-D21C-6CCB6F7EC872}"/>
          </ac:spMkLst>
        </pc:spChg>
        <pc:spChg chg="mod">
          <ac:chgData name="Mathias Vercauteren" userId="fa5be325-c4b1-412f-aabb-20c14464bfb7" providerId="ADAL" clId="{25C97D6E-73B0-4140-96CD-2BA9D853D87A}" dt="2024-10-01T20:05:55.392" v="38906" actId="164"/>
          <ac:spMkLst>
            <pc:docMk/>
            <pc:sldMk cId="3015567884" sldId="2147470952"/>
            <ac:spMk id="48" creationId="{0FC8A2A4-BD99-7C01-F6E5-04BE82FDE3B5}"/>
          </ac:spMkLst>
        </pc:spChg>
        <pc:spChg chg="mod">
          <ac:chgData name="Mathias Vercauteren" userId="fa5be325-c4b1-412f-aabb-20c14464bfb7" providerId="ADAL" clId="{25C97D6E-73B0-4140-96CD-2BA9D853D87A}" dt="2024-10-01T20:05:48.569" v="38904" actId="164"/>
          <ac:spMkLst>
            <pc:docMk/>
            <pc:sldMk cId="3015567884" sldId="2147470952"/>
            <ac:spMk id="62" creationId="{7BC98A38-7A0F-E674-66CD-FA0FEF8D0266}"/>
          </ac:spMkLst>
        </pc:spChg>
        <pc:spChg chg="mod">
          <ac:chgData name="Mathias Vercauteren" userId="fa5be325-c4b1-412f-aabb-20c14464bfb7" providerId="ADAL" clId="{25C97D6E-73B0-4140-96CD-2BA9D853D87A}" dt="2024-10-01T20:05:48.569" v="38904" actId="164"/>
          <ac:spMkLst>
            <pc:docMk/>
            <pc:sldMk cId="3015567884" sldId="2147470952"/>
            <ac:spMk id="63" creationId="{9983B338-7492-DABB-39EB-42DB460625C5}"/>
          </ac:spMkLst>
        </pc:spChg>
        <pc:spChg chg="mod">
          <ac:chgData name="Mathias Vercauteren" userId="fa5be325-c4b1-412f-aabb-20c14464bfb7" providerId="ADAL" clId="{25C97D6E-73B0-4140-96CD-2BA9D853D87A}" dt="2024-10-01T20:05:48.569" v="38904" actId="164"/>
          <ac:spMkLst>
            <pc:docMk/>
            <pc:sldMk cId="3015567884" sldId="2147470952"/>
            <ac:spMk id="64" creationId="{F0FF9541-A35C-68D3-B889-5D0C7E7FA109}"/>
          </ac:spMkLst>
        </pc:spChg>
        <pc:spChg chg="mod">
          <ac:chgData name="Mathias Vercauteren" userId="fa5be325-c4b1-412f-aabb-20c14464bfb7" providerId="ADAL" clId="{25C97D6E-73B0-4140-96CD-2BA9D853D87A}" dt="2024-10-01T20:05:48.569" v="38904" actId="164"/>
          <ac:spMkLst>
            <pc:docMk/>
            <pc:sldMk cId="3015567884" sldId="2147470952"/>
            <ac:spMk id="65" creationId="{EFB082BE-2DEB-8975-3EA4-0AF3CAB2D7FB}"/>
          </ac:spMkLst>
        </pc:spChg>
        <pc:spChg chg="mod">
          <ac:chgData name="Mathias Vercauteren" userId="fa5be325-c4b1-412f-aabb-20c14464bfb7" providerId="ADAL" clId="{25C97D6E-73B0-4140-96CD-2BA9D853D87A}" dt="2024-10-01T20:05:48.569" v="38904" actId="164"/>
          <ac:spMkLst>
            <pc:docMk/>
            <pc:sldMk cId="3015567884" sldId="2147470952"/>
            <ac:spMk id="66" creationId="{B296C395-138A-B477-8E1D-8CC8C8CB1C1B}"/>
          </ac:spMkLst>
        </pc:spChg>
        <pc:spChg chg="mod">
          <ac:chgData name="Mathias Vercauteren" userId="fa5be325-c4b1-412f-aabb-20c14464bfb7" providerId="ADAL" clId="{25C97D6E-73B0-4140-96CD-2BA9D853D87A}" dt="2024-10-01T20:05:55.392" v="38906" actId="164"/>
          <ac:spMkLst>
            <pc:docMk/>
            <pc:sldMk cId="3015567884" sldId="2147470952"/>
            <ac:spMk id="69" creationId="{5B90C13C-6027-9D33-B995-AB02388D5FB0}"/>
          </ac:spMkLst>
        </pc:spChg>
        <pc:spChg chg="mod">
          <ac:chgData name="Mathias Vercauteren" userId="fa5be325-c4b1-412f-aabb-20c14464bfb7" providerId="ADAL" clId="{25C97D6E-73B0-4140-96CD-2BA9D853D87A}" dt="2024-10-01T20:05:55.392" v="38906" actId="164"/>
          <ac:spMkLst>
            <pc:docMk/>
            <pc:sldMk cId="3015567884" sldId="2147470952"/>
            <ac:spMk id="70" creationId="{C924FB9F-006C-E03E-78D6-DC58D484851D}"/>
          </ac:spMkLst>
        </pc:spChg>
        <pc:spChg chg="mod">
          <ac:chgData name="Mathias Vercauteren" userId="fa5be325-c4b1-412f-aabb-20c14464bfb7" providerId="ADAL" clId="{25C97D6E-73B0-4140-96CD-2BA9D853D87A}" dt="2024-10-01T20:05:55.392" v="38906" actId="164"/>
          <ac:spMkLst>
            <pc:docMk/>
            <pc:sldMk cId="3015567884" sldId="2147470952"/>
            <ac:spMk id="71" creationId="{A9516B5E-EDC2-D3C5-ED51-FA824F4D3882}"/>
          </ac:spMkLst>
        </pc:spChg>
        <pc:spChg chg="mod">
          <ac:chgData name="Mathias Vercauteren" userId="fa5be325-c4b1-412f-aabb-20c14464bfb7" providerId="ADAL" clId="{25C97D6E-73B0-4140-96CD-2BA9D853D87A}" dt="2024-10-01T20:05:51.489" v="38905" actId="164"/>
          <ac:spMkLst>
            <pc:docMk/>
            <pc:sldMk cId="3015567884" sldId="2147470952"/>
            <ac:spMk id="75" creationId="{AC94B37F-3864-779A-F855-30711A16A3DE}"/>
          </ac:spMkLst>
        </pc:spChg>
        <pc:spChg chg="mod">
          <ac:chgData name="Mathias Vercauteren" userId="fa5be325-c4b1-412f-aabb-20c14464bfb7" providerId="ADAL" clId="{25C97D6E-73B0-4140-96CD-2BA9D853D87A}" dt="2024-10-01T20:05:51.489" v="38905" actId="164"/>
          <ac:spMkLst>
            <pc:docMk/>
            <pc:sldMk cId="3015567884" sldId="2147470952"/>
            <ac:spMk id="76" creationId="{DF6EDA0C-DB63-50BA-E773-1BC56768983E}"/>
          </ac:spMkLst>
        </pc:spChg>
        <pc:grpChg chg="del">
          <ac:chgData name="Mathias Vercauteren" userId="fa5be325-c4b1-412f-aabb-20c14464bfb7" providerId="ADAL" clId="{25C97D6E-73B0-4140-96CD-2BA9D853D87A}" dt="2024-10-01T20:05:43.538" v="38903" actId="478"/>
          <ac:grpSpMkLst>
            <pc:docMk/>
            <pc:sldMk cId="3015567884" sldId="2147470952"/>
            <ac:grpSpMk id="15" creationId="{F1116F22-F486-9CDF-D0F0-C7BC6918D30E}"/>
          </ac:grpSpMkLst>
        </pc:grpChg>
        <pc:grpChg chg="add mod">
          <ac:chgData name="Mathias Vercauteren" userId="fa5be325-c4b1-412f-aabb-20c14464bfb7" providerId="ADAL" clId="{25C97D6E-73B0-4140-96CD-2BA9D853D87A}" dt="2024-10-01T20:05:48.569" v="38904" actId="164"/>
          <ac:grpSpMkLst>
            <pc:docMk/>
            <pc:sldMk cId="3015567884" sldId="2147470952"/>
            <ac:grpSpMk id="16" creationId="{368E76F2-4AF4-D68B-39E2-83C5CED129C1}"/>
          </ac:grpSpMkLst>
        </pc:grpChg>
        <pc:grpChg chg="add mod">
          <ac:chgData name="Mathias Vercauteren" userId="fa5be325-c4b1-412f-aabb-20c14464bfb7" providerId="ADAL" clId="{25C97D6E-73B0-4140-96CD-2BA9D853D87A}" dt="2024-10-01T20:05:51.489" v="38905" actId="164"/>
          <ac:grpSpMkLst>
            <pc:docMk/>
            <pc:sldMk cId="3015567884" sldId="2147470952"/>
            <ac:grpSpMk id="17" creationId="{7BA38B46-8C7B-2E0C-4D69-A9C93DC6B420}"/>
          </ac:grpSpMkLst>
        </pc:grpChg>
        <pc:grpChg chg="del">
          <ac:chgData name="Mathias Vercauteren" userId="fa5be325-c4b1-412f-aabb-20c14464bfb7" providerId="ADAL" clId="{25C97D6E-73B0-4140-96CD-2BA9D853D87A}" dt="2024-10-01T20:05:43.538" v="38903" actId="478"/>
          <ac:grpSpMkLst>
            <pc:docMk/>
            <pc:sldMk cId="3015567884" sldId="2147470952"/>
            <ac:grpSpMk id="23" creationId="{8733B84F-3654-5587-AB5F-05B7DE56205A}"/>
          </ac:grpSpMkLst>
        </pc:grpChg>
        <pc:grpChg chg="del">
          <ac:chgData name="Mathias Vercauteren" userId="fa5be325-c4b1-412f-aabb-20c14464bfb7" providerId="ADAL" clId="{25C97D6E-73B0-4140-96CD-2BA9D853D87A}" dt="2024-10-01T20:05:43.538" v="38903" actId="478"/>
          <ac:grpSpMkLst>
            <pc:docMk/>
            <pc:sldMk cId="3015567884" sldId="2147470952"/>
            <ac:grpSpMk id="26" creationId="{2A6535FE-E6C5-DB19-ED70-542D92DD855C}"/>
          </ac:grpSpMkLst>
        </pc:grpChg>
        <pc:grpChg chg="mod">
          <ac:chgData name="Mathias Vercauteren" userId="fa5be325-c4b1-412f-aabb-20c14464bfb7" providerId="ADAL" clId="{25C97D6E-73B0-4140-96CD-2BA9D853D87A}" dt="2024-10-01T20:05:48.569" v="38904" actId="164"/>
          <ac:grpSpMkLst>
            <pc:docMk/>
            <pc:sldMk cId="3015567884" sldId="2147470952"/>
            <ac:grpSpMk id="29" creationId="{7FB90591-3FE2-E0BD-AE83-30F1A98DADA6}"/>
          </ac:grpSpMkLst>
        </pc:grpChg>
        <pc:grpChg chg="mod">
          <ac:chgData name="Mathias Vercauteren" userId="fa5be325-c4b1-412f-aabb-20c14464bfb7" providerId="ADAL" clId="{25C97D6E-73B0-4140-96CD-2BA9D853D87A}" dt="2024-10-01T20:05:55.392" v="38906" actId="164"/>
          <ac:grpSpMkLst>
            <pc:docMk/>
            <pc:sldMk cId="3015567884" sldId="2147470952"/>
            <ac:grpSpMk id="32" creationId="{F419FD8C-3F30-77D2-5939-CAD4EDC5007F}"/>
          </ac:grpSpMkLst>
        </pc:grpChg>
        <pc:grpChg chg="mod">
          <ac:chgData name="Mathias Vercauteren" userId="fa5be325-c4b1-412f-aabb-20c14464bfb7" providerId="ADAL" clId="{25C97D6E-73B0-4140-96CD-2BA9D853D87A}" dt="2024-10-01T20:05:51.489" v="38905" actId="164"/>
          <ac:grpSpMkLst>
            <pc:docMk/>
            <pc:sldMk cId="3015567884" sldId="2147470952"/>
            <ac:grpSpMk id="35" creationId="{17023A03-58BE-BB44-7128-A0CB8E17E57E}"/>
          </ac:grpSpMkLst>
        </pc:grpChg>
        <pc:grpChg chg="add mod">
          <ac:chgData name="Mathias Vercauteren" userId="fa5be325-c4b1-412f-aabb-20c14464bfb7" providerId="ADAL" clId="{25C97D6E-73B0-4140-96CD-2BA9D853D87A}" dt="2024-10-01T20:05:55.392" v="38906" actId="164"/>
          <ac:grpSpMkLst>
            <pc:docMk/>
            <pc:sldMk cId="3015567884" sldId="2147470952"/>
            <ac:grpSpMk id="38" creationId="{46E72BE7-18A2-FF50-A5ED-3695C5C07B14}"/>
          </ac:grpSpMkLst>
        </pc:grpChg>
      </pc:sldChg>
      <pc:sldChg chg="modSp add mod modTransition">
        <pc:chgData name="Mathias Vercauteren" userId="fa5be325-c4b1-412f-aabb-20c14464bfb7" providerId="ADAL" clId="{25C97D6E-73B0-4140-96CD-2BA9D853D87A}" dt="2024-10-02T17:13:14.143" v="41813"/>
        <pc:sldMkLst>
          <pc:docMk/>
          <pc:sldMk cId="4249408462" sldId="2147470953"/>
        </pc:sldMkLst>
        <pc:spChg chg="mod">
          <ac:chgData name="Mathias Vercauteren" userId="fa5be325-c4b1-412f-aabb-20c14464bfb7" providerId="ADAL" clId="{25C97D6E-73B0-4140-96CD-2BA9D853D87A}" dt="2024-10-01T20:18:35.924" v="38955" actId="20577"/>
          <ac:spMkLst>
            <pc:docMk/>
            <pc:sldMk cId="4249408462" sldId="2147470953"/>
            <ac:spMk id="2" creationId="{C8A5EBF4-6C0B-E82E-DCF7-55720A2C10FD}"/>
          </ac:spMkLst>
        </pc:spChg>
        <pc:spChg chg="mod">
          <ac:chgData name="Mathias Vercauteren" userId="fa5be325-c4b1-412f-aabb-20c14464bfb7" providerId="ADAL" clId="{25C97D6E-73B0-4140-96CD-2BA9D853D87A}" dt="2024-10-01T20:18:32.098" v="38942" actId="20577"/>
          <ac:spMkLst>
            <pc:docMk/>
            <pc:sldMk cId="4249408462" sldId="2147470953"/>
            <ac:spMk id="9" creationId="{7B6AEFAF-A56B-6ACD-F31C-66149F5BA3F4}"/>
          </ac:spMkLst>
        </pc:spChg>
        <pc:spChg chg="mod">
          <ac:chgData name="Mathias Vercauteren" userId="fa5be325-c4b1-412f-aabb-20c14464bfb7" providerId="ADAL" clId="{25C97D6E-73B0-4140-96CD-2BA9D853D87A}" dt="2024-10-01T20:26:28.718" v="39045"/>
          <ac:spMkLst>
            <pc:docMk/>
            <pc:sldMk cId="4249408462" sldId="2147470953"/>
            <ac:spMk id="12" creationId="{08341999-E064-F008-5E86-C5707F158B07}"/>
          </ac:spMkLst>
        </pc:spChg>
        <pc:spChg chg="mod">
          <ac:chgData name="Mathias Vercauteren" userId="fa5be325-c4b1-412f-aabb-20c14464bfb7" providerId="ADAL" clId="{25C97D6E-73B0-4140-96CD-2BA9D853D87A}" dt="2024-10-01T20:27:44.144" v="39085" actId="20577"/>
          <ac:spMkLst>
            <pc:docMk/>
            <pc:sldMk cId="4249408462" sldId="2147470953"/>
            <ac:spMk id="13" creationId="{2B1FFE3E-BD40-8584-D24E-F651039CD6B7}"/>
          </ac:spMkLst>
        </pc:spChg>
        <pc:spChg chg="mod">
          <ac:chgData name="Mathias Vercauteren" userId="fa5be325-c4b1-412f-aabb-20c14464bfb7" providerId="ADAL" clId="{25C97D6E-73B0-4140-96CD-2BA9D853D87A}" dt="2024-10-01T20:26:48.197" v="39070" actId="20577"/>
          <ac:spMkLst>
            <pc:docMk/>
            <pc:sldMk cId="4249408462" sldId="2147470953"/>
            <ac:spMk id="15" creationId="{093894F7-1DFB-508C-2E66-35E309CEEB3F}"/>
          </ac:spMkLst>
        </pc:spChg>
        <pc:spChg chg="mod">
          <ac:chgData name="Mathias Vercauteren" userId="fa5be325-c4b1-412f-aabb-20c14464bfb7" providerId="ADAL" clId="{25C97D6E-73B0-4140-96CD-2BA9D853D87A}" dt="2024-10-01T20:21:47.693" v="39021"/>
          <ac:spMkLst>
            <pc:docMk/>
            <pc:sldMk cId="4249408462" sldId="2147470953"/>
            <ac:spMk id="16" creationId="{46BE38C5-E4DC-D240-2D98-431F3066A87B}"/>
          </ac:spMkLst>
        </pc:spChg>
        <pc:spChg chg="mod">
          <ac:chgData name="Mathias Vercauteren" userId="fa5be325-c4b1-412f-aabb-20c14464bfb7" providerId="ADAL" clId="{25C97D6E-73B0-4140-96CD-2BA9D853D87A}" dt="2024-10-01T20:26:14.499" v="39043"/>
          <ac:spMkLst>
            <pc:docMk/>
            <pc:sldMk cId="4249408462" sldId="2147470953"/>
            <ac:spMk id="18" creationId="{177873B8-B4DF-091B-2638-B3007E2B9DBB}"/>
          </ac:spMkLst>
        </pc:spChg>
        <pc:spChg chg="mod">
          <ac:chgData name="Mathias Vercauteren" userId="fa5be325-c4b1-412f-aabb-20c14464bfb7" providerId="ADAL" clId="{25C97D6E-73B0-4140-96CD-2BA9D853D87A}" dt="2024-10-01T20:26:33.142" v="39052" actId="1036"/>
          <ac:spMkLst>
            <pc:docMk/>
            <pc:sldMk cId="4249408462" sldId="2147470953"/>
            <ac:spMk id="19" creationId="{4903C6F7-D9BD-68FA-7804-9543B3497EB1}"/>
          </ac:spMkLst>
        </pc:spChg>
        <pc:spChg chg="mod">
          <ac:chgData name="Mathias Vercauteren" userId="fa5be325-c4b1-412f-aabb-20c14464bfb7" providerId="ADAL" clId="{25C97D6E-73B0-4140-96CD-2BA9D853D87A}" dt="2024-10-01T20:26:24.032" v="39044"/>
          <ac:spMkLst>
            <pc:docMk/>
            <pc:sldMk cId="4249408462" sldId="2147470953"/>
            <ac:spMk id="20" creationId="{350AC502-509C-587B-DB8D-C2A842737540}"/>
          </ac:spMkLst>
        </pc:spChg>
        <pc:grpChg chg="mod">
          <ac:chgData name="Mathias Vercauteren" userId="fa5be325-c4b1-412f-aabb-20c14464bfb7" providerId="ADAL" clId="{25C97D6E-73B0-4140-96CD-2BA9D853D87A}" dt="2024-10-01T20:26:35.783" v="39060" actId="1036"/>
          <ac:grpSpMkLst>
            <pc:docMk/>
            <pc:sldMk cId="4249408462" sldId="2147470953"/>
            <ac:grpSpMk id="17" creationId="{2F15A528-F35C-DB4E-E373-EB48CC36BAC9}"/>
          </ac:grpSpMkLst>
        </pc:grpChg>
      </pc:sldChg>
      <pc:sldChg chg="addSp modSp add mod modTransition modAnim">
        <pc:chgData name="Mathias Vercauteren" userId="fa5be325-c4b1-412f-aabb-20c14464bfb7" providerId="ADAL" clId="{25C97D6E-73B0-4140-96CD-2BA9D853D87A}" dt="2024-10-02T17:13:14.143" v="41813"/>
        <pc:sldMkLst>
          <pc:docMk/>
          <pc:sldMk cId="945916255" sldId="2147470954"/>
        </pc:sldMkLst>
        <pc:spChg chg="mod">
          <ac:chgData name="Mathias Vercauteren" userId="fa5be325-c4b1-412f-aabb-20c14464bfb7" providerId="ADAL" clId="{25C97D6E-73B0-4140-96CD-2BA9D853D87A}" dt="2024-10-01T20:18:49.247" v="38984" actId="20577"/>
          <ac:spMkLst>
            <pc:docMk/>
            <pc:sldMk cId="945916255" sldId="2147470954"/>
            <ac:spMk id="2" creationId="{C8A5EBF4-6C0B-E82E-DCF7-55720A2C10FD}"/>
          </ac:spMkLst>
        </pc:spChg>
        <pc:spChg chg="mod">
          <ac:chgData name="Mathias Vercauteren" userId="fa5be325-c4b1-412f-aabb-20c14464bfb7" providerId="ADAL" clId="{25C97D6E-73B0-4140-96CD-2BA9D853D87A}" dt="2024-10-01T20:35:34.254" v="39183"/>
          <ac:spMkLst>
            <pc:docMk/>
            <pc:sldMk cId="945916255" sldId="2147470954"/>
            <ac:spMk id="12" creationId="{08341999-E064-F008-5E86-C5707F158B07}"/>
          </ac:spMkLst>
        </pc:spChg>
        <pc:spChg chg="mod">
          <ac:chgData name="Mathias Vercauteren" userId="fa5be325-c4b1-412f-aabb-20c14464bfb7" providerId="ADAL" clId="{25C97D6E-73B0-4140-96CD-2BA9D853D87A}" dt="2024-10-01T20:22:32.990" v="39031" actId="207"/>
          <ac:spMkLst>
            <pc:docMk/>
            <pc:sldMk cId="945916255" sldId="2147470954"/>
            <ac:spMk id="13" creationId="{2B1FFE3E-BD40-8584-D24E-F651039CD6B7}"/>
          </ac:spMkLst>
        </pc:spChg>
        <pc:spChg chg="mod">
          <ac:chgData name="Mathias Vercauteren" userId="fa5be325-c4b1-412f-aabb-20c14464bfb7" providerId="ADAL" clId="{25C97D6E-73B0-4140-96CD-2BA9D853D87A}" dt="2024-10-01T20:35:12.203" v="39181" actId="20577"/>
          <ac:spMkLst>
            <pc:docMk/>
            <pc:sldMk cId="945916255" sldId="2147470954"/>
            <ac:spMk id="15" creationId="{093894F7-1DFB-508C-2E66-35E309CEEB3F}"/>
          </ac:spMkLst>
        </pc:spChg>
        <pc:spChg chg="mod">
          <ac:chgData name="Mathias Vercauteren" userId="fa5be325-c4b1-412f-aabb-20c14464bfb7" providerId="ADAL" clId="{25C97D6E-73B0-4140-96CD-2BA9D853D87A}" dt="2024-10-01T20:34:17.842" v="39175"/>
          <ac:spMkLst>
            <pc:docMk/>
            <pc:sldMk cId="945916255" sldId="2147470954"/>
            <ac:spMk id="16" creationId="{46BE38C5-E4DC-D240-2D98-431F3066A87B}"/>
          </ac:spMkLst>
        </pc:spChg>
        <pc:spChg chg="mod">
          <ac:chgData name="Mathias Vercauteren" userId="fa5be325-c4b1-412f-aabb-20c14464bfb7" providerId="ADAL" clId="{25C97D6E-73B0-4140-96CD-2BA9D853D87A}" dt="2024-10-01T20:23:06.424" v="39037"/>
          <ac:spMkLst>
            <pc:docMk/>
            <pc:sldMk cId="945916255" sldId="2147470954"/>
            <ac:spMk id="18" creationId="{177873B8-B4DF-091B-2638-B3007E2B9DBB}"/>
          </ac:spMkLst>
        </pc:spChg>
        <pc:spChg chg="mod">
          <ac:chgData name="Mathias Vercauteren" userId="fa5be325-c4b1-412f-aabb-20c14464bfb7" providerId="ADAL" clId="{25C97D6E-73B0-4140-96CD-2BA9D853D87A}" dt="2024-10-01T20:36:19.925" v="39199" actId="1035"/>
          <ac:spMkLst>
            <pc:docMk/>
            <pc:sldMk cId="945916255" sldId="2147470954"/>
            <ac:spMk id="19" creationId="{4903C6F7-D9BD-68FA-7804-9543B3497EB1}"/>
          </ac:spMkLst>
        </pc:spChg>
        <pc:spChg chg="mod">
          <ac:chgData name="Mathias Vercauteren" userId="fa5be325-c4b1-412f-aabb-20c14464bfb7" providerId="ADAL" clId="{25C97D6E-73B0-4140-96CD-2BA9D853D87A}" dt="2024-10-01T20:36:29.718" v="39211" actId="1036"/>
          <ac:spMkLst>
            <pc:docMk/>
            <pc:sldMk cId="945916255" sldId="2147470954"/>
            <ac:spMk id="20" creationId="{350AC502-509C-587B-DB8D-C2A842737540}"/>
          </ac:spMkLst>
        </pc:spChg>
        <pc:spChg chg="mod">
          <ac:chgData name="Mathias Vercauteren" userId="fa5be325-c4b1-412f-aabb-20c14464bfb7" providerId="ADAL" clId="{25C97D6E-73B0-4140-96CD-2BA9D853D87A}" dt="2024-10-01T20:36:10.992" v="39191" actId="20577"/>
          <ac:spMkLst>
            <pc:docMk/>
            <pc:sldMk cId="945916255" sldId="2147470954"/>
            <ac:spMk id="21" creationId="{0375E3B2-5179-1F9F-22B5-ECCCA8B72C6B}"/>
          </ac:spMkLst>
        </pc:spChg>
        <pc:spChg chg="mod">
          <ac:chgData name="Mathias Vercauteren" userId="fa5be325-c4b1-412f-aabb-20c14464bfb7" providerId="ADAL" clId="{25C97D6E-73B0-4140-96CD-2BA9D853D87A}" dt="2024-10-01T20:36:04.031" v="39189"/>
          <ac:spMkLst>
            <pc:docMk/>
            <pc:sldMk cId="945916255" sldId="2147470954"/>
            <ac:spMk id="22" creationId="{4BC9F514-9FA1-C667-A84D-AD1A7CAE11A1}"/>
          </ac:spMkLst>
        </pc:spChg>
        <pc:grpChg chg="add mod">
          <ac:chgData name="Mathias Vercauteren" userId="fa5be325-c4b1-412f-aabb-20c14464bfb7" providerId="ADAL" clId="{25C97D6E-73B0-4140-96CD-2BA9D853D87A}" dt="2024-10-01T20:36:33.875" v="39214" actId="1036"/>
          <ac:grpSpMkLst>
            <pc:docMk/>
            <pc:sldMk cId="945916255" sldId="2147470954"/>
            <ac:grpSpMk id="3" creationId="{8052780F-E6BC-3879-7286-62AA5B277E5E}"/>
          </ac:grpSpMkLst>
        </pc:grpChg>
        <pc:grpChg chg="mod">
          <ac:chgData name="Mathias Vercauteren" userId="fa5be325-c4b1-412f-aabb-20c14464bfb7" providerId="ADAL" clId="{25C97D6E-73B0-4140-96CD-2BA9D853D87A}" dt="2024-10-01T20:36:35.696" v="39218" actId="1036"/>
          <ac:grpSpMkLst>
            <pc:docMk/>
            <pc:sldMk cId="945916255" sldId="2147470954"/>
            <ac:grpSpMk id="11" creationId="{5CDAD993-F922-69C7-6F3A-02A9D7119A66}"/>
          </ac:grpSpMkLst>
        </pc:grpChg>
        <pc:grpChg chg="mod">
          <ac:chgData name="Mathias Vercauteren" userId="fa5be325-c4b1-412f-aabb-20c14464bfb7" providerId="ADAL" clId="{25C97D6E-73B0-4140-96CD-2BA9D853D87A}" dt="2024-10-01T20:36:17.721" v="39196" actId="1035"/>
          <ac:grpSpMkLst>
            <pc:docMk/>
            <pc:sldMk cId="945916255" sldId="2147470954"/>
            <ac:grpSpMk id="14" creationId="{A118D9B9-E89D-ADC6-9DBD-967B0DC14179}"/>
          </ac:grpSpMkLst>
        </pc:grpChg>
        <pc:grpChg chg="mod">
          <ac:chgData name="Mathias Vercauteren" userId="fa5be325-c4b1-412f-aabb-20c14464bfb7" providerId="ADAL" clId="{25C97D6E-73B0-4140-96CD-2BA9D853D87A}" dt="2024-10-01T20:36:22.361" v="39203" actId="1035"/>
          <ac:grpSpMkLst>
            <pc:docMk/>
            <pc:sldMk cId="945916255" sldId="2147470954"/>
            <ac:grpSpMk id="17" creationId="{2F15A528-F35C-DB4E-E373-EB48CC36BAC9}"/>
          </ac:grpSpMkLst>
        </pc:grpChg>
      </pc:sldChg>
      <pc:sldChg chg="modSp add mod modTransition">
        <pc:chgData name="Mathias Vercauteren" userId="fa5be325-c4b1-412f-aabb-20c14464bfb7" providerId="ADAL" clId="{25C97D6E-73B0-4140-96CD-2BA9D853D87A}" dt="2024-10-02T17:13:14.143" v="41813"/>
        <pc:sldMkLst>
          <pc:docMk/>
          <pc:sldMk cId="380809683" sldId="2147470955"/>
        </pc:sldMkLst>
        <pc:spChg chg="mod">
          <ac:chgData name="Mathias Vercauteren" userId="fa5be325-c4b1-412f-aabb-20c14464bfb7" providerId="ADAL" clId="{25C97D6E-73B0-4140-96CD-2BA9D853D87A}" dt="2024-10-01T20:18:57.683" v="38999" actId="20577"/>
          <ac:spMkLst>
            <pc:docMk/>
            <pc:sldMk cId="380809683" sldId="2147470955"/>
            <ac:spMk id="2" creationId="{C8A5EBF4-6C0B-E82E-DCF7-55720A2C10FD}"/>
          </ac:spMkLst>
        </pc:spChg>
        <pc:spChg chg="mod">
          <ac:chgData name="Mathias Vercauteren" userId="fa5be325-c4b1-412f-aabb-20c14464bfb7" providerId="ADAL" clId="{25C97D6E-73B0-4140-96CD-2BA9D853D87A}" dt="2024-10-01T20:19:00.323" v="39005" actId="20577"/>
          <ac:spMkLst>
            <pc:docMk/>
            <pc:sldMk cId="380809683" sldId="2147470955"/>
            <ac:spMk id="9" creationId="{7B6AEFAF-A56B-6ACD-F31C-66149F5BA3F4}"/>
          </ac:spMkLst>
        </pc:spChg>
        <pc:spChg chg="mod">
          <ac:chgData name="Mathias Vercauteren" userId="fa5be325-c4b1-412f-aabb-20c14464bfb7" providerId="ADAL" clId="{25C97D6E-73B0-4140-96CD-2BA9D853D87A}" dt="2024-10-01T20:30:23.531" v="39164" actId="6549"/>
          <ac:spMkLst>
            <pc:docMk/>
            <pc:sldMk cId="380809683" sldId="2147470955"/>
            <ac:spMk id="12" creationId="{08341999-E064-F008-5E86-C5707F158B07}"/>
          </ac:spMkLst>
        </pc:spChg>
        <pc:spChg chg="mod">
          <ac:chgData name="Mathias Vercauteren" userId="fa5be325-c4b1-412f-aabb-20c14464bfb7" providerId="ADAL" clId="{25C97D6E-73B0-4140-96CD-2BA9D853D87A}" dt="2024-10-01T20:30:01.161" v="39161" actId="20577"/>
          <ac:spMkLst>
            <pc:docMk/>
            <pc:sldMk cId="380809683" sldId="2147470955"/>
            <ac:spMk id="13" creationId="{2B1FFE3E-BD40-8584-D24E-F651039CD6B7}"/>
          </ac:spMkLst>
        </pc:spChg>
        <pc:spChg chg="mod">
          <ac:chgData name="Mathias Vercauteren" userId="fa5be325-c4b1-412f-aabb-20c14464bfb7" providerId="ADAL" clId="{25C97D6E-73B0-4140-96CD-2BA9D853D87A}" dt="2024-10-01T20:29:51.639" v="39160" actId="20577"/>
          <ac:spMkLst>
            <pc:docMk/>
            <pc:sldMk cId="380809683" sldId="2147470955"/>
            <ac:spMk id="15" creationId="{093894F7-1DFB-508C-2E66-35E309CEEB3F}"/>
          </ac:spMkLst>
        </pc:spChg>
        <pc:spChg chg="mod">
          <ac:chgData name="Mathias Vercauteren" userId="fa5be325-c4b1-412f-aabb-20c14464bfb7" providerId="ADAL" clId="{25C97D6E-73B0-4140-96CD-2BA9D853D87A}" dt="2024-10-01T20:28:34.800" v="39104" actId="20577"/>
          <ac:spMkLst>
            <pc:docMk/>
            <pc:sldMk cId="380809683" sldId="2147470955"/>
            <ac:spMk id="16" creationId="{46BE38C5-E4DC-D240-2D98-431F3066A87B}"/>
          </ac:spMkLst>
        </pc:spChg>
        <pc:spChg chg="mod">
          <ac:chgData name="Mathias Vercauteren" userId="fa5be325-c4b1-412f-aabb-20c14464bfb7" providerId="ADAL" clId="{25C97D6E-73B0-4140-96CD-2BA9D853D87A}" dt="2024-10-01T20:29:04.040" v="39109" actId="207"/>
          <ac:spMkLst>
            <pc:docMk/>
            <pc:sldMk cId="380809683" sldId="2147470955"/>
            <ac:spMk id="18" creationId="{177873B8-B4DF-091B-2638-B3007E2B9DBB}"/>
          </ac:spMkLst>
        </pc:spChg>
        <pc:spChg chg="mod">
          <ac:chgData name="Mathias Vercauteren" userId="fa5be325-c4b1-412f-aabb-20c14464bfb7" providerId="ADAL" clId="{25C97D6E-73B0-4140-96CD-2BA9D853D87A}" dt="2024-10-01T20:28:55.387" v="39106"/>
          <ac:spMkLst>
            <pc:docMk/>
            <pc:sldMk cId="380809683" sldId="2147470955"/>
            <ac:spMk id="19" creationId="{4903C6F7-D9BD-68FA-7804-9543B3497EB1}"/>
          </ac:spMkLst>
        </pc:spChg>
        <pc:spChg chg="mod">
          <ac:chgData name="Mathias Vercauteren" userId="fa5be325-c4b1-412f-aabb-20c14464bfb7" providerId="ADAL" clId="{25C97D6E-73B0-4140-96CD-2BA9D853D87A}" dt="2024-10-01T20:30:17.530" v="39162"/>
          <ac:spMkLst>
            <pc:docMk/>
            <pc:sldMk cId="380809683" sldId="2147470955"/>
            <ac:spMk id="20" creationId="{350AC502-509C-587B-DB8D-C2A842737540}"/>
          </ac:spMkLst>
        </pc:spChg>
        <pc:grpChg chg="mod">
          <ac:chgData name="Mathias Vercauteren" userId="fa5be325-c4b1-412f-aabb-20c14464bfb7" providerId="ADAL" clId="{25C97D6E-73B0-4140-96CD-2BA9D853D87A}" dt="2024-10-01T20:30:31.656" v="39174" actId="1036"/>
          <ac:grpSpMkLst>
            <pc:docMk/>
            <pc:sldMk cId="380809683" sldId="2147470955"/>
            <ac:grpSpMk id="17" creationId="{2F15A528-F35C-DB4E-E373-EB48CC36BAC9}"/>
          </ac:grpSpMkLst>
        </pc:grpChg>
      </pc:sldChg>
      <pc:sldChg chg="modSp add mod modTransition">
        <pc:chgData name="Mathias Vercauteren" userId="fa5be325-c4b1-412f-aabb-20c14464bfb7" providerId="ADAL" clId="{25C97D6E-73B0-4140-96CD-2BA9D853D87A}" dt="2024-10-02T17:13:14.143" v="41813"/>
        <pc:sldMkLst>
          <pc:docMk/>
          <pc:sldMk cId="2925490056" sldId="2147470956"/>
        </pc:sldMkLst>
        <pc:spChg chg="mod">
          <ac:chgData name="Mathias Vercauteren" userId="fa5be325-c4b1-412f-aabb-20c14464bfb7" providerId="ADAL" clId="{25C97D6E-73B0-4140-96CD-2BA9D853D87A}" dt="2024-10-01T20:40:24.843" v="39291" actId="20577"/>
          <ac:spMkLst>
            <pc:docMk/>
            <pc:sldMk cId="2925490056" sldId="2147470956"/>
            <ac:spMk id="2" creationId="{C8A5EBF4-6C0B-E82E-DCF7-55720A2C10FD}"/>
          </ac:spMkLst>
        </pc:spChg>
        <pc:spChg chg="mod">
          <ac:chgData name="Mathias Vercauteren" userId="fa5be325-c4b1-412f-aabb-20c14464bfb7" providerId="ADAL" clId="{25C97D6E-73B0-4140-96CD-2BA9D853D87A}" dt="2024-10-01T20:39:46.590" v="39282" actId="6549"/>
          <ac:spMkLst>
            <pc:docMk/>
            <pc:sldMk cId="2925490056" sldId="2147470956"/>
            <ac:spMk id="3" creationId="{B7DCDBBB-F45C-23AA-5086-613C3D5BC501}"/>
          </ac:spMkLst>
        </pc:spChg>
        <pc:spChg chg="mod">
          <ac:chgData name="Mathias Vercauteren" userId="fa5be325-c4b1-412f-aabb-20c14464bfb7" providerId="ADAL" clId="{25C97D6E-73B0-4140-96CD-2BA9D853D87A}" dt="2024-10-01T20:38:13.010" v="39251" actId="20577"/>
          <ac:spMkLst>
            <pc:docMk/>
            <pc:sldMk cId="2925490056" sldId="2147470956"/>
            <ac:spMk id="7" creationId="{C1343108-129F-BE5E-B30F-AAF3B417A8B5}"/>
          </ac:spMkLst>
        </pc:spChg>
        <pc:spChg chg="mod">
          <ac:chgData name="Mathias Vercauteren" userId="fa5be325-c4b1-412f-aabb-20c14464bfb7" providerId="ADAL" clId="{25C97D6E-73B0-4140-96CD-2BA9D853D87A}" dt="2024-10-01T20:38:06.515" v="39247" actId="20577"/>
          <ac:spMkLst>
            <pc:docMk/>
            <pc:sldMk cId="2925490056" sldId="2147470956"/>
            <ac:spMk id="9" creationId="{7B6AEFAF-A56B-6ACD-F31C-66149F5BA3F4}"/>
          </ac:spMkLst>
        </pc:spChg>
        <pc:spChg chg="mod">
          <ac:chgData name="Mathias Vercauteren" userId="fa5be325-c4b1-412f-aabb-20c14464bfb7" providerId="ADAL" clId="{25C97D6E-73B0-4140-96CD-2BA9D853D87A}" dt="2024-10-01T20:38:42.644" v="39257" actId="207"/>
          <ac:spMkLst>
            <pc:docMk/>
            <pc:sldMk cId="2925490056" sldId="2147470956"/>
            <ac:spMk id="11" creationId="{5797B189-DC6D-F7F5-3562-7C02BEBA4C56}"/>
          </ac:spMkLst>
        </pc:spChg>
      </pc:sldChg>
      <pc:sldChg chg="addSp delSp modSp add mod modTransition">
        <pc:chgData name="Mathias Vercauteren" userId="fa5be325-c4b1-412f-aabb-20c14464bfb7" providerId="ADAL" clId="{25C97D6E-73B0-4140-96CD-2BA9D853D87A}" dt="2024-10-02T17:13:14.143" v="41813"/>
        <pc:sldMkLst>
          <pc:docMk/>
          <pc:sldMk cId="1061978161" sldId="2147470957"/>
        </pc:sldMkLst>
        <pc:spChg chg="mod">
          <ac:chgData name="Mathias Vercauteren" userId="fa5be325-c4b1-412f-aabb-20c14464bfb7" providerId="ADAL" clId="{25C97D6E-73B0-4140-96CD-2BA9D853D87A}" dt="2024-10-01T20:40:27.672" v="39292"/>
          <ac:spMkLst>
            <pc:docMk/>
            <pc:sldMk cId="1061978161" sldId="2147470957"/>
            <ac:spMk id="2" creationId="{C8A5EBF4-6C0B-E82E-DCF7-55720A2C10FD}"/>
          </ac:spMkLst>
        </pc:spChg>
        <pc:spChg chg="mod">
          <ac:chgData name="Mathias Vercauteren" userId="fa5be325-c4b1-412f-aabb-20c14464bfb7" providerId="ADAL" clId="{25C97D6E-73B0-4140-96CD-2BA9D853D87A}" dt="2024-10-01T20:40:16.641" v="39286"/>
          <ac:spMkLst>
            <pc:docMk/>
            <pc:sldMk cId="1061978161" sldId="2147470957"/>
            <ac:spMk id="11" creationId="{0EDB64C6-CC91-A0BD-AA58-61A901D0ACB1}"/>
          </ac:spMkLst>
        </pc:spChg>
        <pc:spChg chg="mod">
          <ac:chgData name="Mathias Vercauteren" userId="fa5be325-c4b1-412f-aabb-20c14464bfb7" providerId="ADAL" clId="{25C97D6E-73B0-4140-96CD-2BA9D853D87A}" dt="2024-10-01T20:48:09.909" v="39335" actId="207"/>
          <ac:spMkLst>
            <pc:docMk/>
            <pc:sldMk cId="1061978161" sldId="2147470957"/>
            <ac:spMk id="13" creationId="{51325468-819C-68B6-C716-186F2C1FB0E7}"/>
          </ac:spMkLst>
        </pc:spChg>
        <pc:spChg chg="mod">
          <ac:chgData name="Mathias Vercauteren" userId="fa5be325-c4b1-412f-aabb-20c14464bfb7" providerId="ADAL" clId="{25C97D6E-73B0-4140-96CD-2BA9D853D87A}" dt="2024-10-01T20:41:06.081" v="39304" actId="14100"/>
          <ac:spMkLst>
            <pc:docMk/>
            <pc:sldMk cId="1061978161" sldId="2147470957"/>
            <ac:spMk id="14" creationId="{05E694FF-F10B-97B9-6314-04359950B0E4}"/>
          </ac:spMkLst>
        </pc:spChg>
        <pc:spChg chg="mod">
          <ac:chgData name="Mathias Vercauteren" userId="fa5be325-c4b1-412f-aabb-20c14464bfb7" providerId="ADAL" clId="{25C97D6E-73B0-4140-96CD-2BA9D853D87A}" dt="2024-10-01T20:41:14.172" v="39310" actId="20577"/>
          <ac:spMkLst>
            <pc:docMk/>
            <pc:sldMk cId="1061978161" sldId="2147470957"/>
            <ac:spMk id="15" creationId="{400CBB89-013E-E262-53F1-07E584AB1940}"/>
          </ac:spMkLst>
        </pc:spChg>
        <pc:spChg chg="mod">
          <ac:chgData name="Mathias Vercauteren" userId="fa5be325-c4b1-412f-aabb-20c14464bfb7" providerId="ADAL" clId="{25C97D6E-73B0-4140-96CD-2BA9D853D87A}" dt="2024-10-01T20:41:19.588" v="39311"/>
          <ac:spMkLst>
            <pc:docMk/>
            <pc:sldMk cId="1061978161" sldId="2147470957"/>
            <ac:spMk id="16" creationId="{483D1BCA-0FE8-6DEA-D08E-42D698F4232C}"/>
          </ac:spMkLst>
        </pc:spChg>
        <pc:spChg chg="mod">
          <ac:chgData name="Mathias Vercauteren" userId="fa5be325-c4b1-412f-aabb-20c14464bfb7" providerId="ADAL" clId="{25C97D6E-73B0-4140-96CD-2BA9D853D87A}" dt="2024-10-01T20:53:21.137" v="39437" actId="255"/>
          <ac:spMkLst>
            <pc:docMk/>
            <pc:sldMk cId="1061978161" sldId="2147470957"/>
            <ac:spMk id="17" creationId="{E27B0E0A-F484-A83A-F9A3-897DE37D0DE1}"/>
          </ac:spMkLst>
        </pc:spChg>
        <pc:spChg chg="mod">
          <ac:chgData name="Mathias Vercauteren" userId="fa5be325-c4b1-412f-aabb-20c14464bfb7" providerId="ADAL" clId="{25C97D6E-73B0-4140-96CD-2BA9D853D87A}" dt="2024-10-01T20:40:16.641" v="39286"/>
          <ac:spMkLst>
            <pc:docMk/>
            <pc:sldMk cId="1061978161" sldId="2147470957"/>
            <ac:spMk id="18" creationId="{F39FA065-BEAF-09C4-5059-5DD56E90DB17}"/>
          </ac:spMkLst>
        </pc:spChg>
        <pc:spChg chg="mod">
          <ac:chgData name="Mathias Vercauteren" userId="fa5be325-c4b1-412f-aabb-20c14464bfb7" providerId="ADAL" clId="{25C97D6E-73B0-4140-96CD-2BA9D853D87A}" dt="2024-10-01T20:40:16.641" v="39286"/>
          <ac:spMkLst>
            <pc:docMk/>
            <pc:sldMk cId="1061978161" sldId="2147470957"/>
            <ac:spMk id="19" creationId="{A8D456AD-11EA-4BB9-56DC-06C9889F18C9}"/>
          </ac:spMkLst>
        </pc:spChg>
        <pc:spChg chg="mod">
          <ac:chgData name="Mathias Vercauteren" userId="fa5be325-c4b1-412f-aabb-20c14464bfb7" providerId="ADAL" clId="{25C97D6E-73B0-4140-96CD-2BA9D853D87A}" dt="2024-10-01T20:41:27.759" v="39312"/>
          <ac:spMkLst>
            <pc:docMk/>
            <pc:sldMk cId="1061978161" sldId="2147470957"/>
            <ac:spMk id="20" creationId="{C44E3A02-5A4F-CF6D-F8E6-482C7BA13B2A}"/>
          </ac:spMkLst>
        </pc:spChg>
        <pc:spChg chg="add mod">
          <ac:chgData name="Mathias Vercauteren" userId="fa5be325-c4b1-412f-aabb-20c14464bfb7" providerId="ADAL" clId="{25C97D6E-73B0-4140-96CD-2BA9D853D87A}" dt="2024-10-01T20:48:04.008" v="39333" actId="20577"/>
          <ac:spMkLst>
            <pc:docMk/>
            <pc:sldMk cId="1061978161" sldId="2147470957"/>
            <ac:spMk id="21" creationId="{E6DB52EF-8CF5-6A56-49B8-2E352511FDAB}"/>
          </ac:spMkLst>
        </pc:spChg>
        <pc:grpChg chg="add mod">
          <ac:chgData name="Mathias Vercauteren" userId="fa5be325-c4b1-412f-aabb-20c14464bfb7" providerId="ADAL" clId="{25C97D6E-73B0-4140-96CD-2BA9D853D87A}" dt="2024-10-01T20:40:16.641" v="39286"/>
          <ac:grpSpMkLst>
            <pc:docMk/>
            <pc:sldMk cId="1061978161" sldId="2147470957"/>
            <ac:grpSpMk id="3" creationId="{FF9C1AFB-8400-1B33-C152-5D317C77B449}"/>
          </ac:grpSpMkLst>
        </pc:grpChg>
        <pc:grpChg chg="del">
          <ac:chgData name="Mathias Vercauteren" userId="fa5be325-c4b1-412f-aabb-20c14464bfb7" providerId="ADAL" clId="{25C97D6E-73B0-4140-96CD-2BA9D853D87A}" dt="2024-10-01T20:40:16.438" v="39285" actId="478"/>
          <ac:grpSpMkLst>
            <pc:docMk/>
            <pc:sldMk cId="1061978161" sldId="2147470957"/>
            <ac:grpSpMk id="6" creationId="{3237CDE9-0E33-AAFD-6B34-F08BDE5BF81F}"/>
          </ac:grpSpMkLst>
        </pc:grpChg>
        <pc:grpChg chg="mod">
          <ac:chgData name="Mathias Vercauteren" userId="fa5be325-c4b1-412f-aabb-20c14464bfb7" providerId="ADAL" clId="{25C97D6E-73B0-4140-96CD-2BA9D853D87A}" dt="2024-10-01T20:40:16.641" v="39286"/>
          <ac:grpSpMkLst>
            <pc:docMk/>
            <pc:sldMk cId="1061978161" sldId="2147470957"/>
            <ac:grpSpMk id="12" creationId="{13BACAE6-F7DA-0EA1-3463-D58C0B795B25}"/>
          </ac:grpSpMkLst>
        </pc:grpChg>
      </pc:sldChg>
      <pc:sldChg chg="modSp add mod modTransition">
        <pc:chgData name="Mathias Vercauteren" userId="fa5be325-c4b1-412f-aabb-20c14464bfb7" providerId="ADAL" clId="{25C97D6E-73B0-4140-96CD-2BA9D853D87A}" dt="2024-10-02T17:13:14.143" v="41813"/>
        <pc:sldMkLst>
          <pc:docMk/>
          <pc:sldMk cId="912119405" sldId="2147470958"/>
        </pc:sldMkLst>
        <pc:spChg chg="mod">
          <ac:chgData name="Mathias Vercauteren" userId="fa5be325-c4b1-412f-aabb-20c14464bfb7" providerId="ADAL" clId="{25C97D6E-73B0-4140-96CD-2BA9D853D87A}" dt="2024-10-01T20:48:23.338" v="39339" actId="207"/>
          <ac:spMkLst>
            <pc:docMk/>
            <pc:sldMk cId="912119405" sldId="2147470958"/>
            <ac:spMk id="14" creationId="{05E694FF-F10B-97B9-6314-04359950B0E4}"/>
          </ac:spMkLst>
        </pc:spChg>
        <pc:spChg chg="mod">
          <ac:chgData name="Mathias Vercauteren" userId="fa5be325-c4b1-412f-aabb-20c14464bfb7" providerId="ADAL" clId="{25C97D6E-73B0-4140-96CD-2BA9D853D87A}" dt="2024-10-01T20:53:27.546" v="39438" actId="255"/>
          <ac:spMkLst>
            <pc:docMk/>
            <pc:sldMk cId="912119405" sldId="2147470958"/>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3689859016" sldId="2147470959"/>
        </pc:sldMkLst>
        <pc:spChg chg="mod">
          <ac:chgData name="Mathias Vercauteren" userId="fa5be325-c4b1-412f-aabb-20c14464bfb7" providerId="ADAL" clId="{25C97D6E-73B0-4140-96CD-2BA9D853D87A}" dt="2024-10-01T20:48:25.696" v="39340" actId="207"/>
          <ac:spMkLst>
            <pc:docMk/>
            <pc:sldMk cId="3689859016" sldId="2147470959"/>
            <ac:spMk id="15" creationId="{400CBB89-013E-E262-53F1-07E584AB1940}"/>
          </ac:spMkLst>
        </pc:spChg>
        <pc:spChg chg="mod">
          <ac:chgData name="Mathias Vercauteren" userId="fa5be325-c4b1-412f-aabb-20c14464bfb7" providerId="ADAL" clId="{25C97D6E-73B0-4140-96CD-2BA9D853D87A}" dt="2024-10-01T20:53:33.203" v="39439" actId="255"/>
          <ac:spMkLst>
            <pc:docMk/>
            <pc:sldMk cId="3689859016" sldId="2147470959"/>
            <ac:spMk id="17" creationId="{E27B0E0A-F484-A83A-F9A3-897DE37D0DE1}"/>
          </ac:spMkLst>
        </pc:spChg>
      </pc:sldChg>
      <pc:sldChg chg="modSp add mod modTransition">
        <pc:chgData name="Mathias Vercauteren" userId="fa5be325-c4b1-412f-aabb-20c14464bfb7" providerId="ADAL" clId="{25C97D6E-73B0-4140-96CD-2BA9D853D87A}" dt="2024-10-02T17:13:14.143" v="41813"/>
        <pc:sldMkLst>
          <pc:docMk/>
          <pc:sldMk cId="3892287228" sldId="2147470960"/>
        </pc:sldMkLst>
        <pc:spChg chg="mod">
          <ac:chgData name="Mathias Vercauteren" userId="fa5be325-c4b1-412f-aabb-20c14464bfb7" providerId="ADAL" clId="{25C97D6E-73B0-4140-96CD-2BA9D853D87A}" dt="2024-10-01T20:48:28.085" v="39341" actId="207"/>
          <ac:spMkLst>
            <pc:docMk/>
            <pc:sldMk cId="3892287228" sldId="2147470960"/>
            <ac:spMk id="16" creationId="{483D1BCA-0FE8-6DEA-D08E-42D698F4232C}"/>
          </ac:spMkLst>
        </pc:spChg>
        <pc:spChg chg="mod">
          <ac:chgData name="Mathias Vercauteren" userId="fa5be325-c4b1-412f-aabb-20c14464bfb7" providerId="ADAL" clId="{25C97D6E-73B0-4140-96CD-2BA9D853D87A}" dt="2024-10-01T20:53:42.394" v="39440" actId="255"/>
          <ac:spMkLst>
            <pc:docMk/>
            <pc:sldMk cId="3892287228" sldId="2147470960"/>
            <ac:spMk id="17" creationId="{E27B0E0A-F484-A83A-F9A3-897DE37D0DE1}"/>
          </ac:spMkLst>
        </pc:spChg>
      </pc:sldChg>
      <pc:sldChg chg="modSp add mod replId modTransition">
        <pc:chgData name="Mathias Vercauteren" userId="fa5be325-c4b1-412f-aabb-20c14464bfb7" providerId="ADAL" clId="{25C97D6E-73B0-4140-96CD-2BA9D853D87A}" dt="2024-10-02T17:13:14.143" v="41813"/>
        <pc:sldMkLst>
          <pc:docMk/>
          <pc:sldMk cId="767681421" sldId="2147470961"/>
        </pc:sldMkLst>
        <pc:spChg chg="mod">
          <ac:chgData name="Mathias Vercauteren" userId="fa5be325-c4b1-412f-aabb-20c14464bfb7" providerId="ADAL" clId="{25C97D6E-73B0-4140-96CD-2BA9D853D87A}" dt="2024-10-01T20:54:36.004" v="39454"/>
          <ac:spMkLst>
            <pc:docMk/>
            <pc:sldMk cId="767681421" sldId="2147470961"/>
            <ac:spMk id="17" creationId="{E27B0E0A-F484-A83A-F9A3-897DE37D0DE1}"/>
          </ac:spMkLst>
        </pc:spChg>
        <pc:spChg chg="mod">
          <ac:chgData name="Mathias Vercauteren" userId="fa5be325-c4b1-412f-aabb-20c14464bfb7" providerId="ADAL" clId="{25C97D6E-73B0-4140-96CD-2BA9D853D87A}" dt="2024-10-01T20:48:30.207" v="39342" actId="207"/>
          <ac:spMkLst>
            <pc:docMk/>
            <pc:sldMk cId="767681421" sldId="2147470961"/>
            <ac:spMk id="20" creationId="{C44E3A02-5A4F-CF6D-F8E6-482C7BA13B2A}"/>
          </ac:spMkLst>
        </pc:spChg>
      </pc:sldChg>
      <pc:sldChg chg="modSp add mod modTransition">
        <pc:chgData name="Mathias Vercauteren" userId="fa5be325-c4b1-412f-aabb-20c14464bfb7" providerId="ADAL" clId="{25C97D6E-73B0-4140-96CD-2BA9D853D87A}" dt="2024-10-02T17:13:14.143" v="41813"/>
        <pc:sldMkLst>
          <pc:docMk/>
          <pc:sldMk cId="219595537" sldId="2147470962"/>
        </pc:sldMkLst>
        <pc:spChg chg="mod">
          <ac:chgData name="Mathias Vercauteren" userId="fa5be325-c4b1-412f-aabb-20c14464bfb7" providerId="ADAL" clId="{25C97D6E-73B0-4140-96CD-2BA9D853D87A}" dt="2024-10-01T20:55:00.999" v="39456" actId="207"/>
          <ac:spMkLst>
            <pc:docMk/>
            <pc:sldMk cId="219595537" sldId="2147470962"/>
            <ac:spMk id="17" creationId="{E27B0E0A-F484-A83A-F9A3-897DE37D0DE1}"/>
          </ac:spMkLst>
        </pc:spChg>
        <pc:spChg chg="mod">
          <ac:chgData name="Mathias Vercauteren" userId="fa5be325-c4b1-412f-aabb-20c14464bfb7" providerId="ADAL" clId="{25C97D6E-73B0-4140-96CD-2BA9D853D87A}" dt="2024-10-01T20:48:32.519" v="39343" actId="207"/>
          <ac:spMkLst>
            <pc:docMk/>
            <pc:sldMk cId="219595537" sldId="2147470962"/>
            <ac:spMk id="21" creationId="{E6DB52EF-8CF5-6A56-49B8-2E352511FDAB}"/>
          </ac:spMkLst>
        </pc:spChg>
      </pc:sldChg>
      <pc:sldChg chg="add del replId">
        <pc:chgData name="Mathias Vercauteren" userId="fa5be325-c4b1-412f-aabb-20c14464bfb7" providerId="ADAL" clId="{25C97D6E-73B0-4140-96CD-2BA9D853D87A}" dt="2024-10-01T20:48:33.857" v="39344" actId="47"/>
        <pc:sldMkLst>
          <pc:docMk/>
          <pc:sldMk cId="2196084606" sldId="2147470963"/>
        </pc:sldMkLst>
      </pc:sldChg>
      <pc:sldChg chg="modSp add mod modTransition">
        <pc:chgData name="Mathias Vercauteren" userId="fa5be325-c4b1-412f-aabb-20c14464bfb7" providerId="ADAL" clId="{25C97D6E-73B0-4140-96CD-2BA9D853D87A}" dt="2024-10-02T17:13:14.143" v="41813"/>
        <pc:sldMkLst>
          <pc:docMk/>
          <pc:sldMk cId="2370888541" sldId="2147470963"/>
        </pc:sldMkLst>
        <pc:spChg chg="mod">
          <ac:chgData name="Mathias Vercauteren" userId="fa5be325-c4b1-412f-aabb-20c14464bfb7" providerId="ADAL" clId="{25C97D6E-73B0-4140-96CD-2BA9D853D87A}" dt="2024-10-01T20:57:25.890" v="39568" actId="207"/>
          <ac:spMkLst>
            <pc:docMk/>
            <pc:sldMk cId="2370888541" sldId="2147470963"/>
            <ac:spMk id="3" creationId="{B7DCDBBB-F45C-23AA-5086-613C3D5BC501}"/>
          </ac:spMkLst>
        </pc:spChg>
      </pc:sldChg>
      <pc:sldChg chg="delSp modSp add mod modTransition">
        <pc:chgData name="Mathias Vercauteren" userId="fa5be325-c4b1-412f-aabb-20c14464bfb7" providerId="ADAL" clId="{25C97D6E-73B0-4140-96CD-2BA9D853D87A}" dt="2024-10-02T17:13:14.143" v="41813"/>
        <pc:sldMkLst>
          <pc:docMk/>
          <pc:sldMk cId="2229493534" sldId="2147470964"/>
        </pc:sldMkLst>
        <pc:spChg chg="del">
          <ac:chgData name="Mathias Vercauteren" userId="fa5be325-c4b1-412f-aabb-20c14464bfb7" providerId="ADAL" clId="{25C97D6E-73B0-4140-96CD-2BA9D853D87A}" dt="2024-10-02T08:47:50.766" v="41667" actId="478"/>
          <ac:spMkLst>
            <pc:docMk/>
            <pc:sldMk cId="2229493534" sldId="2147470964"/>
            <ac:spMk id="2" creationId="{8F0369CE-6978-6B79-4597-FFF0234F6EFB}"/>
          </ac:spMkLst>
        </pc:spChg>
        <pc:spChg chg="del">
          <ac:chgData name="Mathias Vercauteren" userId="fa5be325-c4b1-412f-aabb-20c14464bfb7" providerId="ADAL" clId="{25C97D6E-73B0-4140-96CD-2BA9D853D87A}" dt="2024-10-02T08:47:50.766" v="41667" actId="478"/>
          <ac:spMkLst>
            <pc:docMk/>
            <pc:sldMk cId="2229493534" sldId="2147470964"/>
            <ac:spMk id="3" creationId="{597DC4A4-2B31-AC9E-03B5-5EFEC5A765E8}"/>
          </ac:spMkLst>
        </pc:spChg>
        <pc:spChg chg="del">
          <ac:chgData name="Mathias Vercauteren" userId="fa5be325-c4b1-412f-aabb-20c14464bfb7" providerId="ADAL" clId="{25C97D6E-73B0-4140-96CD-2BA9D853D87A}" dt="2024-10-02T08:47:50.766" v="41667" actId="478"/>
          <ac:spMkLst>
            <pc:docMk/>
            <pc:sldMk cId="2229493534" sldId="2147470964"/>
            <ac:spMk id="6" creationId="{CF822DA4-CECD-B1A3-825F-9C800C1763A7}"/>
          </ac:spMkLst>
        </pc:spChg>
        <pc:spChg chg="del">
          <ac:chgData name="Mathias Vercauteren" userId="fa5be325-c4b1-412f-aabb-20c14464bfb7" providerId="ADAL" clId="{25C97D6E-73B0-4140-96CD-2BA9D853D87A}" dt="2024-10-02T08:47:50.766" v="41667" actId="478"/>
          <ac:spMkLst>
            <pc:docMk/>
            <pc:sldMk cId="2229493534" sldId="2147470964"/>
            <ac:spMk id="7" creationId="{76C9E24E-D2B6-90A2-3E0C-F6A31024A666}"/>
          </ac:spMkLst>
        </pc:spChg>
        <pc:spChg chg="mod">
          <ac:chgData name="Mathias Vercauteren" userId="fa5be325-c4b1-412f-aabb-20c14464bfb7" providerId="ADAL" clId="{25C97D6E-73B0-4140-96CD-2BA9D853D87A}" dt="2024-10-02T08:48:00.697" v="41669" actId="1076"/>
          <ac:spMkLst>
            <pc:docMk/>
            <pc:sldMk cId="2229493534" sldId="2147470964"/>
            <ac:spMk id="8" creationId="{ACC5DDD6-5124-F138-B334-2D00BECBC481}"/>
          </ac:spMkLst>
        </pc:spChg>
        <pc:spChg chg="del">
          <ac:chgData name="Mathias Vercauteren" userId="fa5be325-c4b1-412f-aabb-20c14464bfb7" providerId="ADAL" clId="{25C97D6E-73B0-4140-96CD-2BA9D853D87A}" dt="2024-10-02T08:47:50.766" v="41667" actId="478"/>
          <ac:spMkLst>
            <pc:docMk/>
            <pc:sldMk cId="2229493534" sldId="2147470964"/>
            <ac:spMk id="9" creationId="{FE34B29C-46CA-1E19-2AA6-B0AB3B6990BC}"/>
          </ac:spMkLst>
        </pc:spChg>
        <pc:spChg chg="del">
          <ac:chgData name="Mathias Vercauteren" userId="fa5be325-c4b1-412f-aabb-20c14464bfb7" providerId="ADAL" clId="{25C97D6E-73B0-4140-96CD-2BA9D853D87A}" dt="2024-10-02T08:47:50.766" v="41667" actId="478"/>
          <ac:spMkLst>
            <pc:docMk/>
            <pc:sldMk cId="2229493534" sldId="2147470964"/>
            <ac:spMk id="10" creationId="{8B5CEA4E-0F20-D6BD-3E92-B38C58C1DD2A}"/>
          </ac:spMkLst>
        </pc:spChg>
        <pc:spChg chg="del">
          <ac:chgData name="Mathias Vercauteren" userId="fa5be325-c4b1-412f-aabb-20c14464bfb7" providerId="ADAL" clId="{25C97D6E-73B0-4140-96CD-2BA9D853D87A}" dt="2024-10-02T08:47:50.766" v="41667" actId="478"/>
          <ac:spMkLst>
            <pc:docMk/>
            <pc:sldMk cId="2229493534" sldId="2147470964"/>
            <ac:spMk id="11" creationId="{12F84366-913C-1661-432A-1A0ED5B301E5}"/>
          </ac:spMkLst>
        </pc:spChg>
        <pc:spChg chg="del">
          <ac:chgData name="Mathias Vercauteren" userId="fa5be325-c4b1-412f-aabb-20c14464bfb7" providerId="ADAL" clId="{25C97D6E-73B0-4140-96CD-2BA9D853D87A}" dt="2024-10-02T08:47:50.766" v="41667" actId="478"/>
          <ac:spMkLst>
            <pc:docMk/>
            <pc:sldMk cId="2229493534" sldId="2147470964"/>
            <ac:spMk id="12" creationId="{05956D41-E1CA-8597-DA4F-F189AFA95C8D}"/>
          </ac:spMkLst>
        </pc:spChg>
        <pc:spChg chg="del">
          <ac:chgData name="Mathias Vercauteren" userId="fa5be325-c4b1-412f-aabb-20c14464bfb7" providerId="ADAL" clId="{25C97D6E-73B0-4140-96CD-2BA9D853D87A}" dt="2024-10-02T08:47:50.766" v="41667" actId="478"/>
          <ac:spMkLst>
            <pc:docMk/>
            <pc:sldMk cId="2229493534" sldId="2147470964"/>
            <ac:spMk id="13" creationId="{7BE897DA-4EFF-DB22-596E-78A9CEBD3074}"/>
          </ac:spMkLst>
        </pc:spChg>
        <pc:spChg chg="del">
          <ac:chgData name="Mathias Vercauteren" userId="fa5be325-c4b1-412f-aabb-20c14464bfb7" providerId="ADAL" clId="{25C97D6E-73B0-4140-96CD-2BA9D853D87A}" dt="2024-10-02T08:47:50.766" v="41667" actId="478"/>
          <ac:spMkLst>
            <pc:docMk/>
            <pc:sldMk cId="2229493534" sldId="2147470964"/>
            <ac:spMk id="14" creationId="{B3EC105F-63F2-2E0C-1C6E-5124DDA339E4}"/>
          </ac:spMkLst>
        </pc:spChg>
        <pc:spChg chg="del">
          <ac:chgData name="Mathias Vercauteren" userId="fa5be325-c4b1-412f-aabb-20c14464bfb7" providerId="ADAL" clId="{25C97D6E-73B0-4140-96CD-2BA9D853D87A}" dt="2024-10-02T08:47:50.766" v="41667" actId="478"/>
          <ac:spMkLst>
            <pc:docMk/>
            <pc:sldMk cId="2229493534" sldId="2147470964"/>
            <ac:spMk id="15" creationId="{049F5562-C66B-DE0E-F66C-D22C46E65E94}"/>
          </ac:spMkLst>
        </pc:spChg>
        <pc:spChg chg="del">
          <ac:chgData name="Mathias Vercauteren" userId="fa5be325-c4b1-412f-aabb-20c14464bfb7" providerId="ADAL" clId="{25C97D6E-73B0-4140-96CD-2BA9D853D87A}" dt="2024-10-02T08:47:50.766" v="41667" actId="478"/>
          <ac:spMkLst>
            <pc:docMk/>
            <pc:sldMk cId="2229493534" sldId="2147470964"/>
            <ac:spMk id="16" creationId="{E29D43DB-A83F-FFEE-B249-3B47F70C1639}"/>
          </ac:spMkLst>
        </pc:spChg>
        <pc:spChg chg="mod">
          <ac:chgData name="Mathias Vercauteren" userId="fa5be325-c4b1-412f-aabb-20c14464bfb7" providerId="ADAL" clId="{25C97D6E-73B0-4140-96CD-2BA9D853D87A}" dt="2024-10-01T21:00:17.766" v="39573" actId="20577"/>
          <ac:spMkLst>
            <pc:docMk/>
            <pc:sldMk cId="2229493534" sldId="2147470964"/>
            <ac:spMk id="23" creationId="{C1C56231-A8FA-FA00-D793-62A34C829B83}"/>
          </ac:spMkLst>
        </pc:spChg>
        <pc:spChg chg="mod">
          <ac:chgData name="Mathias Vercauteren" userId="fa5be325-c4b1-412f-aabb-20c14464bfb7" providerId="ADAL" clId="{25C97D6E-73B0-4140-96CD-2BA9D853D87A}" dt="2024-10-02T08:47:56.502" v="41668" actId="1076"/>
          <ac:spMkLst>
            <pc:docMk/>
            <pc:sldMk cId="2229493534" sldId="2147470964"/>
            <ac:spMk id="57" creationId="{343C97A7-13EF-EAF0-C3F5-C8F738AD16A0}"/>
          </ac:spMkLst>
        </pc:spChg>
        <pc:spChg chg="mod">
          <ac:chgData name="Mathias Vercauteren" userId="fa5be325-c4b1-412f-aabb-20c14464bfb7" providerId="ADAL" clId="{25C97D6E-73B0-4140-96CD-2BA9D853D87A}" dt="2024-10-02T08:47:56.502" v="41668" actId="1076"/>
          <ac:spMkLst>
            <pc:docMk/>
            <pc:sldMk cId="2229493534" sldId="2147470964"/>
            <ac:spMk id="62" creationId="{436B200A-EB9A-B913-E1F4-EEC6A4BA5A01}"/>
          </ac:spMkLst>
        </pc:spChg>
      </pc:sldChg>
      <pc:sldChg chg="modSp add del mod">
        <pc:chgData name="Mathias Vercauteren" userId="fa5be325-c4b1-412f-aabb-20c14464bfb7" providerId="ADAL" clId="{25C97D6E-73B0-4140-96CD-2BA9D853D87A}" dt="2024-10-02T08:47:25.364" v="41659" actId="47"/>
        <pc:sldMkLst>
          <pc:docMk/>
          <pc:sldMk cId="1874343206" sldId="2147470965"/>
        </pc:sldMkLst>
        <pc:spChg chg="mod">
          <ac:chgData name="Mathias Vercauteren" userId="fa5be325-c4b1-412f-aabb-20c14464bfb7" providerId="ADAL" clId="{25C97D6E-73B0-4140-96CD-2BA9D853D87A}" dt="2024-10-02T06:42:16.914" v="40180" actId="20577"/>
          <ac:spMkLst>
            <pc:docMk/>
            <pc:sldMk cId="1874343206" sldId="2147470965"/>
            <ac:spMk id="23" creationId="{C1C56231-A8FA-FA00-D793-62A34C829B83}"/>
          </ac:spMkLst>
        </pc:spChg>
      </pc:sldChg>
      <pc:sldChg chg="addSp delSp modSp add mod modTransition">
        <pc:chgData name="Mathias Vercauteren" userId="fa5be325-c4b1-412f-aabb-20c14464bfb7" providerId="ADAL" clId="{25C97D6E-73B0-4140-96CD-2BA9D853D87A}" dt="2024-10-02T17:13:14.143" v="41813"/>
        <pc:sldMkLst>
          <pc:docMk/>
          <pc:sldMk cId="2027783942" sldId="2147470966"/>
        </pc:sldMkLst>
        <pc:spChg chg="del">
          <ac:chgData name="Mathias Vercauteren" userId="fa5be325-c4b1-412f-aabb-20c14464bfb7" providerId="ADAL" clId="{25C97D6E-73B0-4140-96CD-2BA9D853D87A}" dt="2024-10-02T06:41:25.694" v="40105" actId="478"/>
          <ac:spMkLst>
            <pc:docMk/>
            <pc:sldMk cId="2027783942" sldId="2147470966"/>
            <ac:spMk id="2" creationId="{C8A5EBF4-6C0B-E82E-DCF7-55720A2C10FD}"/>
          </ac:spMkLst>
        </pc:spChg>
        <pc:spChg chg="mod">
          <ac:chgData name="Mathias Vercauteren" userId="fa5be325-c4b1-412f-aabb-20c14464bfb7" providerId="ADAL" clId="{25C97D6E-73B0-4140-96CD-2BA9D853D87A}" dt="2024-10-02T06:42:50.433" v="40199" actId="207"/>
          <ac:spMkLst>
            <pc:docMk/>
            <pc:sldMk cId="2027783942" sldId="2147470966"/>
            <ac:spMk id="3" creationId="{B7DCDBBB-F45C-23AA-5086-613C3D5BC501}"/>
          </ac:spMkLst>
        </pc:spChg>
        <pc:spChg chg="del">
          <ac:chgData name="Mathias Vercauteren" userId="fa5be325-c4b1-412f-aabb-20c14464bfb7" providerId="ADAL" clId="{25C97D6E-73B0-4140-96CD-2BA9D853D87A}" dt="2024-10-02T06:41:25.694" v="40105" actId="478"/>
          <ac:spMkLst>
            <pc:docMk/>
            <pc:sldMk cId="2027783942" sldId="2147470966"/>
            <ac:spMk id="11" creationId="{5797B189-DC6D-F7F5-3562-7C02BEBA4C56}"/>
          </ac:spMkLst>
        </pc:spChg>
        <pc:spChg chg="add mod">
          <ac:chgData name="Mathias Vercauteren" userId="fa5be325-c4b1-412f-aabb-20c14464bfb7" providerId="ADAL" clId="{25C97D6E-73B0-4140-96CD-2BA9D853D87A}" dt="2024-10-02T06:41:56.941" v="40162" actId="404"/>
          <ac:spMkLst>
            <pc:docMk/>
            <pc:sldMk cId="2027783942" sldId="2147470966"/>
            <ac:spMk id="13" creationId="{423F208E-6051-C2C3-132F-9026FF00F88F}"/>
          </ac:spMkLst>
        </pc:spChg>
        <pc:grpChg chg="del">
          <ac:chgData name="Mathias Vercauteren" userId="fa5be325-c4b1-412f-aabb-20c14464bfb7" providerId="ADAL" clId="{25C97D6E-73B0-4140-96CD-2BA9D853D87A}" dt="2024-10-02T06:41:25.694" v="40105" actId="478"/>
          <ac:grpSpMkLst>
            <pc:docMk/>
            <pc:sldMk cId="2027783942" sldId="2147470966"/>
            <ac:grpSpMk id="6" creationId="{BFCCA5E3-DE5A-6AB0-5DF8-077F3B31D1C3}"/>
          </ac:grpSpMkLst>
        </pc:grpChg>
      </pc:sldChg>
      <pc:sldChg chg="modSp add del mod">
        <pc:chgData name="Mathias Vercauteren" userId="fa5be325-c4b1-412f-aabb-20c14464bfb7" providerId="ADAL" clId="{25C97D6E-73B0-4140-96CD-2BA9D853D87A}" dt="2024-10-02T06:42:53.916" v="40200" actId="47"/>
        <pc:sldMkLst>
          <pc:docMk/>
          <pc:sldMk cId="638726324" sldId="2147470967"/>
        </pc:sldMkLst>
        <pc:spChg chg="mod">
          <ac:chgData name="Mathias Vercauteren" userId="fa5be325-c4b1-412f-aabb-20c14464bfb7" providerId="ADAL" clId="{25C97D6E-73B0-4140-96CD-2BA9D853D87A}" dt="2024-10-02T06:31:20.111" v="39766" actId="20577"/>
          <ac:spMkLst>
            <pc:docMk/>
            <pc:sldMk cId="638726324" sldId="2147470967"/>
            <ac:spMk id="2" creationId="{C8A5EBF4-6C0B-E82E-DCF7-55720A2C10FD}"/>
          </ac:spMkLst>
        </pc:spChg>
      </pc:sldChg>
      <pc:sldChg chg="addSp delSp modSp add mod modTransition modAnim">
        <pc:chgData name="Mathias Vercauteren" userId="fa5be325-c4b1-412f-aabb-20c14464bfb7" providerId="ADAL" clId="{25C97D6E-73B0-4140-96CD-2BA9D853D87A}" dt="2024-10-02T17:13:14.143" v="41813"/>
        <pc:sldMkLst>
          <pc:docMk/>
          <pc:sldMk cId="2388302174" sldId="2147470968"/>
        </pc:sldMkLst>
        <pc:spChg chg="mod">
          <ac:chgData name="Mathias Vercauteren" userId="fa5be325-c4b1-412f-aabb-20c14464bfb7" providerId="ADAL" clId="{25C97D6E-73B0-4140-96CD-2BA9D853D87A}" dt="2024-10-02T06:33:33.769" v="39824" actId="790"/>
          <ac:spMkLst>
            <pc:docMk/>
            <pc:sldMk cId="2388302174" sldId="2147470968"/>
            <ac:spMk id="2" creationId="{E1D5DB66-9CCC-949F-1C26-09F8BF240323}"/>
          </ac:spMkLst>
        </pc:spChg>
        <pc:spChg chg="mod">
          <ac:chgData name="Mathias Vercauteren" userId="fa5be325-c4b1-412f-aabb-20c14464bfb7" providerId="ADAL" clId="{25C97D6E-73B0-4140-96CD-2BA9D853D87A}" dt="2024-10-02T06:35:24.627" v="39851" actId="14100"/>
          <ac:spMkLst>
            <pc:docMk/>
            <pc:sldMk cId="2388302174" sldId="2147470968"/>
            <ac:spMk id="3" creationId="{B3D5ABD0-A643-BCEF-1F34-CB0E7BBF8F16}"/>
          </ac:spMkLst>
        </pc:spChg>
        <pc:spChg chg="mod">
          <ac:chgData name="Mathias Vercauteren" userId="fa5be325-c4b1-412f-aabb-20c14464bfb7" providerId="ADAL" clId="{25C97D6E-73B0-4140-96CD-2BA9D853D87A}" dt="2024-10-02T06:35:14.995" v="39848" actId="403"/>
          <ac:spMkLst>
            <pc:docMk/>
            <pc:sldMk cId="2388302174" sldId="2147470968"/>
            <ac:spMk id="9" creationId="{3F62E59C-FDE4-F060-D805-4EE4AF4C0650}"/>
          </ac:spMkLst>
        </pc:spChg>
        <pc:spChg chg="mod">
          <ac:chgData name="Mathias Vercauteren" userId="fa5be325-c4b1-412f-aabb-20c14464bfb7" providerId="ADAL" clId="{25C97D6E-73B0-4140-96CD-2BA9D853D87A}" dt="2024-10-02T06:35:14.995" v="39848" actId="403"/>
          <ac:spMkLst>
            <pc:docMk/>
            <pc:sldMk cId="2388302174" sldId="2147470968"/>
            <ac:spMk id="10" creationId="{897F7E35-67B6-A3BB-51AE-C2F898B8C8DE}"/>
          </ac:spMkLst>
        </pc:spChg>
        <pc:grpChg chg="add mod">
          <ac:chgData name="Mathias Vercauteren" userId="fa5be325-c4b1-412f-aabb-20c14464bfb7" providerId="ADAL" clId="{25C97D6E-73B0-4140-96CD-2BA9D853D87A}" dt="2024-10-02T06:35:21.718" v="39850" actId="1076"/>
          <ac:grpSpMkLst>
            <pc:docMk/>
            <pc:sldMk cId="2388302174" sldId="2147470968"/>
            <ac:grpSpMk id="8" creationId="{83DBFED8-D2EE-9E7D-62F0-9FAED12345AC}"/>
          </ac:grpSpMkLst>
        </pc:grpChg>
        <pc:picChg chg="del mod">
          <ac:chgData name="Mathias Vercauteren" userId="fa5be325-c4b1-412f-aabb-20c14464bfb7" providerId="ADAL" clId="{25C97D6E-73B0-4140-96CD-2BA9D853D87A}" dt="2024-10-02T06:32:57.226" v="39815" actId="478"/>
          <ac:picMkLst>
            <pc:docMk/>
            <pc:sldMk cId="2388302174" sldId="2147470968"/>
            <ac:picMk id="6" creationId="{F138CCC5-B3D8-5A59-DC39-EC49C294DC28}"/>
          </ac:picMkLst>
        </pc:picChg>
        <pc:picChg chg="add del mod">
          <ac:chgData name="Mathias Vercauteren" userId="fa5be325-c4b1-412f-aabb-20c14464bfb7" providerId="ADAL" clId="{25C97D6E-73B0-4140-96CD-2BA9D853D87A}" dt="2024-10-02T06:34:46.629" v="39831" actId="478"/>
          <ac:picMkLst>
            <pc:docMk/>
            <pc:sldMk cId="2388302174" sldId="2147470968"/>
            <ac:picMk id="7" creationId="{A1A71A72-FC62-333D-4848-E606F40EFE85}"/>
          </ac:picMkLst>
        </pc:picChg>
      </pc:sldChg>
      <pc:sldChg chg="delSp modSp add del mod">
        <pc:chgData name="Mathias Vercauteren" userId="fa5be325-c4b1-412f-aabb-20c14464bfb7" providerId="ADAL" clId="{25C97D6E-73B0-4140-96CD-2BA9D853D87A}" dt="2024-10-02T06:36:15.626" v="39888" actId="47"/>
        <pc:sldMkLst>
          <pc:docMk/>
          <pc:sldMk cId="1904657318" sldId="2147470969"/>
        </pc:sldMkLst>
        <pc:spChg chg="del">
          <ac:chgData name="Mathias Vercauteren" userId="fa5be325-c4b1-412f-aabb-20c14464bfb7" providerId="ADAL" clId="{25C97D6E-73B0-4140-96CD-2BA9D853D87A}" dt="2024-10-02T06:34:14.409" v="39827" actId="478"/>
          <ac:spMkLst>
            <pc:docMk/>
            <pc:sldMk cId="1904657318" sldId="2147470969"/>
            <ac:spMk id="6" creationId="{D4EC8608-2DF1-B4D5-1205-C11E62A55C57}"/>
          </ac:spMkLst>
        </pc:spChg>
        <pc:spChg chg="mod">
          <ac:chgData name="Mathias Vercauteren" userId="fa5be325-c4b1-412f-aabb-20c14464bfb7" providerId="ADAL" clId="{25C97D6E-73B0-4140-96CD-2BA9D853D87A}" dt="2024-10-02T06:34:16.151" v="39828" actId="14100"/>
          <ac:spMkLst>
            <pc:docMk/>
            <pc:sldMk cId="1904657318" sldId="2147470969"/>
            <ac:spMk id="7" creationId="{82B25010-A884-DC7D-829D-111C309D70F6}"/>
          </ac:spMkLst>
        </pc:spChg>
      </pc:sldChg>
      <pc:sldChg chg="addSp delSp modSp add mod modTransition">
        <pc:chgData name="Mathias Vercauteren" userId="fa5be325-c4b1-412f-aabb-20c14464bfb7" providerId="ADAL" clId="{25C97D6E-73B0-4140-96CD-2BA9D853D87A}" dt="2024-10-02T17:13:14.143" v="41813"/>
        <pc:sldMkLst>
          <pc:docMk/>
          <pc:sldMk cId="480639114" sldId="2147470970"/>
        </pc:sldMkLst>
        <pc:spChg chg="mod">
          <ac:chgData name="Mathias Vercauteren" userId="fa5be325-c4b1-412f-aabb-20c14464bfb7" providerId="ADAL" clId="{25C97D6E-73B0-4140-96CD-2BA9D853D87A}" dt="2024-10-02T06:36:19.279" v="39894" actId="20577"/>
          <ac:spMkLst>
            <pc:docMk/>
            <pc:sldMk cId="480639114" sldId="2147470970"/>
            <ac:spMk id="2" creationId="{E1D5DB66-9CCC-949F-1C26-09F8BF240323}"/>
          </ac:spMkLst>
        </pc:spChg>
        <pc:spChg chg="mod">
          <ac:chgData name="Mathias Vercauteren" userId="fa5be325-c4b1-412f-aabb-20c14464bfb7" providerId="ADAL" clId="{25C97D6E-73B0-4140-96CD-2BA9D853D87A}" dt="2024-10-02T06:35:39.791" v="39854"/>
          <ac:spMkLst>
            <pc:docMk/>
            <pc:sldMk cId="480639114" sldId="2147470970"/>
            <ac:spMk id="3" creationId="{B3D5ABD0-A643-BCEF-1F34-CB0E7BBF8F16}"/>
          </ac:spMkLst>
        </pc:spChg>
        <pc:spChg chg="mod">
          <ac:chgData name="Mathias Vercauteren" userId="fa5be325-c4b1-412f-aabb-20c14464bfb7" providerId="ADAL" clId="{25C97D6E-73B0-4140-96CD-2BA9D853D87A}" dt="2024-10-02T06:36:44.303" v="39903"/>
          <ac:spMkLst>
            <pc:docMk/>
            <pc:sldMk cId="480639114" sldId="2147470970"/>
            <ac:spMk id="9" creationId="{3F62E59C-FDE4-F060-D805-4EE4AF4C0650}"/>
          </ac:spMkLst>
        </pc:spChg>
        <pc:picChg chg="add del">
          <ac:chgData name="Mathias Vercauteren" userId="fa5be325-c4b1-412f-aabb-20c14464bfb7" providerId="ADAL" clId="{25C97D6E-73B0-4140-96CD-2BA9D853D87A}" dt="2024-10-02T06:36:41.042" v="39902" actId="22"/>
          <ac:picMkLst>
            <pc:docMk/>
            <pc:sldMk cId="480639114" sldId="2147470970"/>
            <ac:picMk id="7" creationId="{D5072E28-186A-7949-E571-CAD13269B141}"/>
          </ac:picMkLst>
        </pc:picChg>
      </pc:sldChg>
      <pc:sldChg chg="modSp add mod modTransition">
        <pc:chgData name="Mathias Vercauteren" userId="fa5be325-c4b1-412f-aabb-20c14464bfb7" providerId="ADAL" clId="{25C97D6E-73B0-4140-96CD-2BA9D853D87A}" dt="2024-10-02T17:13:14.143" v="41813"/>
        <pc:sldMkLst>
          <pc:docMk/>
          <pc:sldMk cId="2910411194" sldId="2147470971"/>
        </pc:sldMkLst>
        <pc:spChg chg="mod">
          <ac:chgData name="Mathias Vercauteren" userId="fa5be325-c4b1-412f-aabb-20c14464bfb7" providerId="ADAL" clId="{25C97D6E-73B0-4140-96CD-2BA9D853D87A}" dt="2024-10-02T06:37:30.904" v="39936" actId="404"/>
          <ac:spMkLst>
            <pc:docMk/>
            <pc:sldMk cId="2910411194" sldId="2147470971"/>
            <ac:spMk id="2" creationId="{E1D5DB66-9CCC-949F-1C26-09F8BF240323}"/>
          </ac:spMkLst>
        </pc:spChg>
        <pc:spChg chg="mod">
          <ac:chgData name="Mathias Vercauteren" userId="fa5be325-c4b1-412f-aabb-20c14464bfb7" providerId="ADAL" clId="{25C97D6E-73B0-4140-96CD-2BA9D853D87A}" dt="2024-10-02T06:37:34.487" v="39937"/>
          <ac:spMkLst>
            <pc:docMk/>
            <pc:sldMk cId="2910411194" sldId="2147470971"/>
            <ac:spMk id="3" creationId="{B3D5ABD0-A643-BCEF-1F34-CB0E7BBF8F16}"/>
          </ac:spMkLst>
        </pc:spChg>
        <pc:spChg chg="mod">
          <ac:chgData name="Mathias Vercauteren" userId="fa5be325-c4b1-412f-aabb-20c14464bfb7" providerId="ADAL" clId="{25C97D6E-73B0-4140-96CD-2BA9D853D87A}" dt="2024-10-02T06:37:59.787" v="39942"/>
          <ac:spMkLst>
            <pc:docMk/>
            <pc:sldMk cId="2910411194" sldId="2147470971"/>
            <ac:spMk id="9" creationId="{3F62E59C-FDE4-F060-D805-4EE4AF4C0650}"/>
          </ac:spMkLst>
        </pc:spChg>
      </pc:sldChg>
      <pc:sldChg chg="addSp modSp add mod modTransition modAnim">
        <pc:chgData name="Mathias Vercauteren" userId="fa5be325-c4b1-412f-aabb-20c14464bfb7" providerId="ADAL" clId="{25C97D6E-73B0-4140-96CD-2BA9D853D87A}" dt="2024-10-02T17:13:14.143" v="41813"/>
        <pc:sldMkLst>
          <pc:docMk/>
          <pc:sldMk cId="2148621125" sldId="2147470972"/>
        </pc:sldMkLst>
        <pc:spChg chg="mod">
          <ac:chgData name="Mathias Vercauteren" userId="fa5be325-c4b1-412f-aabb-20c14464bfb7" providerId="ADAL" clId="{25C97D6E-73B0-4140-96CD-2BA9D853D87A}" dt="2024-10-02T06:38:19.562" v="39975" actId="6549"/>
          <ac:spMkLst>
            <pc:docMk/>
            <pc:sldMk cId="2148621125" sldId="2147470972"/>
            <ac:spMk id="2" creationId="{E1D5DB66-9CCC-949F-1C26-09F8BF240323}"/>
          </ac:spMkLst>
        </pc:spChg>
        <pc:spChg chg="mod">
          <ac:chgData name="Mathias Vercauteren" userId="fa5be325-c4b1-412f-aabb-20c14464bfb7" providerId="ADAL" clId="{25C97D6E-73B0-4140-96CD-2BA9D853D87A}" dt="2024-10-02T06:38:05.820" v="39944"/>
          <ac:spMkLst>
            <pc:docMk/>
            <pc:sldMk cId="2148621125" sldId="2147470972"/>
            <ac:spMk id="3" creationId="{B3D5ABD0-A643-BCEF-1F34-CB0E7BBF8F16}"/>
          </ac:spMkLst>
        </pc:spChg>
        <pc:spChg chg="add mod">
          <ac:chgData name="Mathias Vercauteren" userId="fa5be325-c4b1-412f-aabb-20c14464bfb7" providerId="ADAL" clId="{25C97D6E-73B0-4140-96CD-2BA9D853D87A}" dt="2024-10-02T06:39:17.509" v="39986" actId="1076"/>
          <ac:spMkLst>
            <pc:docMk/>
            <pc:sldMk cId="2148621125" sldId="2147470972"/>
            <ac:spMk id="7" creationId="{9926077C-704B-D04A-35F9-F7C40DB6D484}"/>
          </ac:spMkLst>
        </pc:spChg>
        <pc:spChg chg="mod">
          <ac:chgData name="Mathias Vercauteren" userId="fa5be325-c4b1-412f-aabb-20c14464bfb7" providerId="ADAL" clId="{25C97D6E-73B0-4140-96CD-2BA9D853D87A}" dt="2024-10-02T06:38:38.930" v="39980"/>
          <ac:spMkLst>
            <pc:docMk/>
            <pc:sldMk cId="2148621125" sldId="2147470972"/>
            <ac:spMk id="9" creationId="{3F62E59C-FDE4-F060-D805-4EE4AF4C0650}"/>
          </ac:spMkLst>
        </pc:spChg>
        <pc:picChg chg="add mod">
          <ac:chgData name="Mathias Vercauteren" userId="fa5be325-c4b1-412f-aabb-20c14464bfb7" providerId="ADAL" clId="{25C97D6E-73B0-4140-96CD-2BA9D853D87A}" dt="2024-10-02T06:38:46.461" v="39982" actId="1076"/>
          <ac:picMkLst>
            <pc:docMk/>
            <pc:sldMk cId="2148621125" sldId="2147470972"/>
            <ac:picMk id="6" creationId="{1DE15ED3-C290-C7E3-30A2-2A52BE6196C8}"/>
          </ac:picMkLst>
        </pc:picChg>
      </pc:sldChg>
      <pc:sldChg chg="delSp modSp add mod modTransition modAnim">
        <pc:chgData name="Mathias Vercauteren" userId="fa5be325-c4b1-412f-aabb-20c14464bfb7" providerId="ADAL" clId="{25C97D6E-73B0-4140-96CD-2BA9D853D87A}" dt="2024-10-02T17:13:14.143" v="41813"/>
        <pc:sldMkLst>
          <pc:docMk/>
          <pc:sldMk cId="3039159517" sldId="2147470973"/>
        </pc:sldMkLst>
        <pc:spChg chg="mod">
          <ac:chgData name="Mathias Vercauteren" userId="fa5be325-c4b1-412f-aabb-20c14464bfb7" providerId="ADAL" clId="{25C97D6E-73B0-4140-96CD-2BA9D853D87A}" dt="2024-10-02T06:39:54.051" v="40027" actId="404"/>
          <ac:spMkLst>
            <pc:docMk/>
            <pc:sldMk cId="3039159517" sldId="2147470973"/>
            <ac:spMk id="2" creationId="{E1D5DB66-9CCC-949F-1C26-09F8BF240323}"/>
          </ac:spMkLst>
        </pc:spChg>
        <pc:spChg chg="mod">
          <ac:chgData name="Mathias Vercauteren" userId="fa5be325-c4b1-412f-aabb-20c14464bfb7" providerId="ADAL" clId="{25C97D6E-73B0-4140-96CD-2BA9D853D87A}" dt="2024-10-02T06:39:40.156" v="39990"/>
          <ac:spMkLst>
            <pc:docMk/>
            <pc:sldMk cId="3039159517" sldId="2147470973"/>
            <ac:spMk id="3" creationId="{B3D5ABD0-A643-BCEF-1F34-CB0E7BBF8F16}"/>
          </ac:spMkLst>
        </pc:spChg>
        <pc:spChg chg="del">
          <ac:chgData name="Mathias Vercauteren" userId="fa5be325-c4b1-412f-aabb-20c14464bfb7" providerId="ADAL" clId="{25C97D6E-73B0-4140-96CD-2BA9D853D87A}" dt="2024-10-02T06:39:31.538" v="39989" actId="478"/>
          <ac:spMkLst>
            <pc:docMk/>
            <pc:sldMk cId="3039159517" sldId="2147470973"/>
            <ac:spMk id="7" creationId="{9926077C-704B-D04A-35F9-F7C40DB6D484}"/>
          </ac:spMkLst>
        </pc:spChg>
        <pc:spChg chg="mod">
          <ac:chgData name="Mathias Vercauteren" userId="fa5be325-c4b1-412f-aabb-20c14464bfb7" providerId="ADAL" clId="{25C97D6E-73B0-4140-96CD-2BA9D853D87A}" dt="2024-10-02T06:40:07.668" v="40032"/>
          <ac:spMkLst>
            <pc:docMk/>
            <pc:sldMk cId="3039159517" sldId="2147470973"/>
            <ac:spMk id="9" creationId="{3F62E59C-FDE4-F060-D805-4EE4AF4C0650}"/>
          </ac:spMkLst>
        </pc:spChg>
        <pc:picChg chg="del">
          <ac:chgData name="Mathias Vercauteren" userId="fa5be325-c4b1-412f-aabb-20c14464bfb7" providerId="ADAL" clId="{25C97D6E-73B0-4140-96CD-2BA9D853D87A}" dt="2024-10-02T06:39:31.538" v="39989" actId="478"/>
          <ac:picMkLst>
            <pc:docMk/>
            <pc:sldMk cId="3039159517" sldId="2147470973"/>
            <ac:picMk id="6" creationId="{1DE15ED3-C290-C7E3-30A2-2A52BE6196C8}"/>
          </ac:picMkLst>
        </pc:picChg>
      </pc:sldChg>
      <pc:sldChg chg="modSp add mod modTransition">
        <pc:chgData name="Mathias Vercauteren" userId="fa5be325-c4b1-412f-aabb-20c14464bfb7" providerId="ADAL" clId="{25C97D6E-73B0-4140-96CD-2BA9D853D87A}" dt="2024-10-02T17:13:14.143" v="41813"/>
        <pc:sldMkLst>
          <pc:docMk/>
          <pc:sldMk cId="2161412478" sldId="2147470974"/>
        </pc:sldMkLst>
        <pc:spChg chg="mod">
          <ac:chgData name="Mathias Vercauteren" userId="fa5be325-c4b1-412f-aabb-20c14464bfb7" providerId="ADAL" clId="{25C97D6E-73B0-4140-96CD-2BA9D853D87A}" dt="2024-10-02T06:40:24.297" v="40058" actId="20577"/>
          <ac:spMkLst>
            <pc:docMk/>
            <pc:sldMk cId="2161412478" sldId="2147470974"/>
            <ac:spMk id="2" creationId="{E1D5DB66-9CCC-949F-1C26-09F8BF240323}"/>
          </ac:spMkLst>
        </pc:spChg>
        <pc:spChg chg="mod">
          <ac:chgData name="Mathias Vercauteren" userId="fa5be325-c4b1-412f-aabb-20c14464bfb7" providerId="ADAL" clId="{25C97D6E-73B0-4140-96CD-2BA9D853D87A}" dt="2024-10-02T06:40:27.882" v="40059"/>
          <ac:spMkLst>
            <pc:docMk/>
            <pc:sldMk cId="2161412478" sldId="2147470974"/>
            <ac:spMk id="3" creationId="{B3D5ABD0-A643-BCEF-1F34-CB0E7BBF8F16}"/>
          </ac:spMkLst>
        </pc:spChg>
        <pc:spChg chg="mod">
          <ac:chgData name="Mathias Vercauteren" userId="fa5be325-c4b1-412f-aabb-20c14464bfb7" providerId="ADAL" clId="{25C97D6E-73B0-4140-96CD-2BA9D853D87A}" dt="2024-10-02T06:40:41.037" v="40103" actId="20577"/>
          <ac:spMkLst>
            <pc:docMk/>
            <pc:sldMk cId="2161412478" sldId="2147470974"/>
            <ac:spMk id="9" creationId="{3F62E59C-FDE4-F060-D805-4EE4AF4C0650}"/>
          </ac:spMkLst>
        </pc:spChg>
      </pc:sldChg>
      <pc:sldChg chg="modSp add del mod">
        <pc:chgData name="Mathias Vercauteren" userId="fa5be325-c4b1-412f-aabb-20c14464bfb7" providerId="ADAL" clId="{25C97D6E-73B0-4140-96CD-2BA9D853D87A}" dt="2024-10-02T08:47:17.348" v="41656" actId="47"/>
        <pc:sldMkLst>
          <pc:docMk/>
          <pc:sldMk cId="2014821" sldId="2147470975"/>
        </pc:sldMkLst>
        <pc:spChg chg="mod">
          <ac:chgData name="Mathias Vercauteren" userId="fa5be325-c4b1-412f-aabb-20c14464bfb7" providerId="ADAL" clId="{25C97D6E-73B0-4140-96CD-2BA9D853D87A}" dt="2024-10-02T06:43:37.763" v="40225" actId="20577"/>
          <ac:spMkLst>
            <pc:docMk/>
            <pc:sldMk cId="2014821" sldId="2147470975"/>
            <ac:spMk id="8" creationId="{ACC5DDD6-5124-F138-B334-2D00BECBC481}"/>
          </ac:spMkLst>
        </pc:spChg>
        <pc:spChg chg="mod">
          <ac:chgData name="Mathias Vercauteren" userId="fa5be325-c4b1-412f-aabb-20c14464bfb7" providerId="ADAL" clId="{25C97D6E-73B0-4140-96CD-2BA9D853D87A}" dt="2024-10-02T06:43:32.524" v="40203" actId="20577"/>
          <ac:spMkLst>
            <pc:docMk/>
            <pc:sldMk cId="2014821" sldId="2147470975"/>
            <ac:spMk id="23" creationId="{C1C56231-A8FA-FA00-D793-62A34C829B83}"/>
          </ac:spMkLst>
        </pc:spChg>
      </pc:sldChg>
      <pc:sldChg chg="modSp add del mod">
        <pc:chgData name="Mathias Vercauteren" userId="fa5be325-c4b1-412f-aabb-20c14464bfb7" providerId="ADAL" clId="{25C97D6E-73B0-4140-96CD-2BA9D853D87A}" dt="2024-10-02T08:46:57.762" v="41650" actId="47"/>
        <pc:sldMkLst>
          <pc:docMk/>
          <pc:sldMk cId="8048436" sldId="2147470976"/>
        </pc:sldMkLst>
        <pc:spChg chg="mod">
          <ac:chgData name="Mathias Vercauteren" userId="fa5be325-c4b1-412f-aabb-20c14464bfb7" providerId="ADAL" clId="{25C97D6E-73B0-4140-96CD-2BA9D853D87A}" dt="2024-10-02T06:43:47.364" v="40227" actId="207"/>
          <ac:spMkLst>
            <pc:docMk/>
            <pc:sldMk cId="8048436" sldId="2147470976"/>
            <ac:spMk id="2" creationId="{8F0369CE-6978-6B79-4597-FFF0234F6EFB}"/>
          </ac:spMkLst>
        </pc:spChg>
        <pc:spChg chg="mod">
          <ac:chgData name="Mathias Vercauteren" userId="fa5be325-c4b1-412f-aabb-20c14464bfb7" providerId="ADAL" clId="{25C97D6E-73B0-4140-96CD-2BA9D853D87A}" dt="2024-10-02T06:45:29.326" v="40269" actId="20577"/>
          <ac:spMkLst>
            <pc:docMk/>
            <pc:sldMk cId="8048436" sldId="2147470976"/>
            <ac:spMk id="13" creationId="{7BE897DA-4EFF-DB22-596E-78A9CEBD3074}"/>
          </ac:spMkLst>
        </pc:spChg>
        <pc:spChg chg="mod">
          <ac:chgData name="Mathias Vercauteren" userId="fa5be325-c4b1-412f-aabb-20c14464bfb7" providerId="ADAL" clId="{25C97D6E-73B0-4140-96CD-2BA9D853D87A}" dt="2024-10-02T06:43:49.213" v="40229" actId="20577"/>
          <ac:spMkLst>
            <pc:docMk/>
            <pc:sldMk cId="8048436" sldId="2147470976"/>
            <ac:spMk id="14" creationId="{B3EC105F-63F2-2E0C-1C6E-5124DDA339E4}"/>
          </ac:spMkLst>
        </pc:spChg>
        <pc:spChg chg="mod">
          <ac:chgData name="Mathias Vercauteren" userId="fa5be325-c4b1-412f-aabb-20c14464bfb7" providerId="ADAL" clId="{25C97D6E-73B0-4140-96CD-2BA9D853D87A}" dt="2024-10-02T06:43:49.977" v="40230" actId="20577"/>
          <ac:spMkLst>
            <pc:docMk/>
            <pc:sldMk cId="8048436" sldId="2147470976"/>
            <ac:spMk id="15" creationId="{049F5562-C66B-DE0E-F66C-D22C46E65E94}"/>
          </ac:spMkLst>
        </pc:spChg>
        <pc:spChg chg="mod">
          <ac:chgData name="Mathias Vercauteren" userId="fa5be325-c4b1-412f-aabb-20c14464bfb7" providerId="ADAL" clId="{25C97D6E-73B0-4140-96CD-2BA9D853D87A}" dt="2024-10-02T06:43:50.531" v="40231" actId="20577"/>
          <ac:spMkLst>
            <pc:docMk/>
            <pc:sldMk cId="8048436" sldId="2147470976"/>
            <ac:spMk id="16" creationId="{E29D43DB-A83F-FFEE-B249-3B47F70C1639}"/>
          </ac:spMkLst>
        </pc:spChg>
        <pc:spChg chg="mod">
          <ac:chgData name="Mathias Vercauteren" userId="fa5be325-c4b1-412f-aabb-20c14464bfb7" providerId="ADAL" clId="{25C97D6E-73B0-4140-96CD-2BA9D853D87A}" dt="2024-10-02T06:45:36.807" v="40271" actId="207"/>
          <ac:spMkLst>
            <pc:docMk/>
            <pc:sldMk cId="8048436" sldId="2147470976"/>
            <ac:spMk id="57" creationId="{343C97A7-13EF-EAF0-C3F5-C8F738AD16A0}"/>
          </ac:spMkLst>
        </pc:spChg>
      </pc:sldChg>
      <pc:sldChg chg="addSp delSp modSp add mod modTransition">
        <pc:chgData name="Mathias Vercauteren" userId="fa5be325-c4b1-412f-aabb-20c14464bfb7" providerId="ADAL" clId="{25C97D6E-73B0-4140-96CD-2BA9D853D87A}" dt="2024-10-02T17:13:14.143" v="41813"/>
        <pc:sldMkLst>
          <pc:docMk/>
          <pc:sldMk cId="3513343768" sldId="2147470977"/>
        </pc:sldMkLst>
        <pc:spChg chg="mod">
          <ac:chgData name="Mathias Vercauteren" userId="fa5be325-c4b1-412f-aabb-20c14464bfb7" providerId="ADAL" clId="{25C97D6E-73B0-4140-96CD-2BA9D853D87A}" dt="2024-10-02T06:46:57.091" v="40425" actId="20577"/>
          <ac:spMkLst>
            <pc:docMk/>
            <pc:sldMk cId="3513343768" sldId="2147470977"/>
            <ac:spMk id="2" creationId="{22F58186-BD96-2DB3-3D39-1F2BFD104C61}"/>
          </ac:spMkLst>
        </pc:spChg>
        <pc:spChg chg="mod">
          <ac:chgData name="Mathias Vercauteren" userId="fa5be325-c4b1-412f-aabb-20c14464bfb7" providerId="ADAL" clId="{25C97D6E-73B0-4140-96CD-2BA9D853D87A}" dt="2024-10-02T06:47:18.953" v="40432" actId="207"/>
          <ac:spMkLst>
            <pc:docMk/>
            <pc:sldMk cId="3513343768" sldId="2147470977"/>
            <ac:spMk id="3" creationId="{B28DAA58-B2B6-971E-8727-DBD8469BDFF2}"/>
          </ac:spMkLst>
        </pc:spChg>
        <pc:picChg chg="del">
          <ac:chgData name="Mathias Vercauteren" userId="fa5be325-c4b1-412f-aabb-20c14464bfb7" providerId="ADAL" clId="{25C97D6E-73B0-4140-96CD-2BA9D853D87A}" dt="2024-10-02T06:47:02.043" v="40426" actId="478"/>
          <ac:picMkLst>
            <pc:docMk/>
            <pc:sldMk cId="3513343768" sldId="2147470977"/>
            <ac:picMk id="6" creationId="{6E35DE09-E398-8610-3429-7E8468599674}"/>
          </ac:picMkLst>
        </pc:picChg>
        <pc:picChg chg="add mod">
          <ac:chgData name="Mathias Vercauteren" userId="fa5be325-c4b1-412f-aabb-20c14464bfb7" providerId="ADAL" clId="{25C97D6E-73B0-4140-96CD-2BA9D853D87A}" dt="2024-10-02T06:47:08.206" v="40429" actId="1076"/>
          <ac:picMkLst>
            <pc:docMk/>
            <pc:sldMk cId="3513343768" sldId="2147470977"/>
            <ac:picMk id="7" creationId="{D6A7D8BE-B9A1-4E97-23F1-4B3D5541F694}"/>
          </ac:picMkLst>
        </pc:picChg>
      </pc:sldChg>
      <pc:sldChg chg="addSp delSp modSp add mod ord modTransition delAnim">
        <pc:chgData name="Mathias Vercauteren" userId="fa5be325-c4b1-412f-aabb-20c14464bfb7" providerId="ADAL" clId="{25C97D6E-73B0-4140-96CD-2BA9D853D87A}" dt="2024-10-02T17:13:14.143" v="41813"/>
        <pc:sldMkLst>
          <pc:docMk/>
          <pc:sldMk cId="2468427407" sldId="2147470978"/>
        </pc:sldMkLst>
        <pc:spChg chg="mod">
          <ac:chgData name="Mathias Vercauteren" userId="fa5be325-c4b1-412f-aabb-20c14464bfb7" providerId="ADAL" clId="{25C97D6E-73B0-4140-96CD-2BA9D853D87A}" dt="2024-10-02T06:45:56.765" v="40308" actId="113"/>
          <ac:spMkLst>
            <pc:docMk/>
            <pc:sldMk cId="2468427407" sldId="2147470978"/>
            <ac:spMk id="2" creationId="{A744E29E-8A24-B95A-D515-D87965227514}"/>
          </ac:spMkLst>
        </pc:spChg>
        <pc:spChg chg="mod">
          <ac:chgData name="Mathias Vercauteren" userId="fa5be325-c4b1-412f-aabb-20c14464bfb7" providerId="ADAL" clId="{25C97D6E-73B0-4140-96CD-2BA9D853D87A}" dt="2024-10-02T06:46:13.360" v="40326" actId="20577"/>
          <ac:spMkLst>
            <pc:docMk/>
            <pc:sldMk cId="2468427407" sldId="2147470978"/>
            <ac:spMk id="7" creationId="{6D149137-84E9-F089-6BF9-E34FF0116C14}"/>
          </ac:spMkLst>
        </pc:spChg>
        <pc:spChg chg="mod">
          <ac:chgData name="Mathias Vercauteren" userId="fa5be325-c4b1-412f-aabb-20c14464bfb7" providerId="ADAL" clId="{25C97D6E-73B0-4140-96CD-2BA9D853D87A}" dt="2024-10-02T06:46:18.090" v="40342" actId="20577"/>
          <ac:spMkLst>
            <pc:docMk/>
            <pc:sldMk cId="2468427407" sldId="2147470978"/>
            <ac:spMk id="8" creationId="{ED4873A6-5284-A121-83EA-77985098B7BF}"/>
          </ac:spMkLst>
        </pc:spChg>
        <pc:spChg chg="mod">
          <ac:chgData name="Mathias Vercauteren" userId="fa5be325-c4b1-412f-aabb-20c14464bfb7" providerId="ADAL" clId="{25C97D6E-73B0-4140-96CD-2BA9D853D87A}" dt="2024-10-02T06:46:24.670" v="40370" actId="20577"/>
          <ac:spMkLst>
            <pc:docMk/>
            <pc:sldMk cId="2468427407" sldId="2147470978"/>
            <ac:spMk id="12" creationId="{11CD80F5-C183-C207-0AC2-5E8B7ED29DB2}"/>
          </ac:spMkLst>
        </pc:spChg>
        <pc:spChg chg="mod">
          <ac:chgData name="Mathias Vercauteren" userId="fa5be325-c4b1-412f-aabb-20c14464bfb7" providerId="ADAL" clId="{25C97D6E-73B0-4140-96CD-2BA9D853D87A}" dt="2024-10-02T06:46:30.583" v="40389" actId="20577"/>
          <ac:spMkLst>
            <pc:docMk/>
            <pc:sldMk cId="2468427407" sldId="2147470978"/>
            <ac:spMk id="13" creationId="{8468DB1A-3A6D-0D85-8FA5-128C5EEC12E0}"/>
          </ac:spMkLst>
        </pc:spChg>
        <pc:picChg chg="add mod">
          <ac:chgData name="Mathias Vercauteren" userId="fa5be325-c4b1-412f-aabb-20c14464bfb7" providerId="ADAL" clId="{25C97D6E-73B0-4140-96CD-2BA9D853D87A}" dt="2024-10-02T06:46:07.105" v="40311" actId="1076"/>
          <ac:picMkLst>
            <pc:docMk/>
            <pc:sldMk cId="2468427407" sldId="2147470978"/>
            <ac:picMk id="3" creationId="{33B15A99-CCF1-A216-038D-5C9C11AD9E02}"/>
          </ac:picMkLst>
        </pc:picChg>
        <pc:picChg chg="del">
          <ac:chgData name="Mathias Vercauteren" userId="fa5be325-c4b1-412f-aabb-20c14464bfb7" providerId="ADAL" clId="{25C97D6E-73B0-4140-96CD-2BA9D853D87A}" dt="2024-10-02T06:46:03.239" v="40309" actId="478"/>
          <ac:picMkLst>
            <pc:docMk/>
            <pc:sldMk cId="2468427407" sldId="2147470978"/>
            <ac:picMk id="6" creationId="{C1060C13-38E5-48AE-345B-F475F4247D3E}"/>
          </ac:picMkLst>
        </pc:picChg>
        <pc:picChg chg="del">
          <ac:chgData name="Mathias Vercauteren" userId="fa5be325-c4b1-412f-aabb-20c14464bfb7" providerId="ADAL" clId="{25C97D6E-73B0-4140-96CD-2BA9D853D87A}" dt="2024-10-02T06:46:03.239" v="40309" actId="478"/>
          <ac:picMkLst>
            <pc:docMk/>
            <pc:sldMk cId="2468427407" sldId="2147470978"/>
            <ac:picMk id="9" creationId="{A79C440E-687F-F33C-856A-9DEE1172B124}"/>
          </ac:picMkLst>
        </pc:picChg>
        <pc:picChg chg="del">
          <ac:chgData name="Mathias Vercauteren" userId="fa5be325-c4b1-412f-aabb-20c14464bfb7" providerId="ADAL" clId="{25C97D6E-73B0-4140-96CD-2BA9D853D87A}" dt="2024-10-02T06:46:03.239" v="40309" actId="478"/>
          <ac:picMkLst>
            <pc:docMk/>
            <pc:sldMk cId="2468427407" sldId="2147470978"/>
            <ac:picMk id="10" creationId="{73D7FA3E-86BA-4624-8A6D-1AE5000AB75A}"/>
          </ac:picMkLst>
        </pc:picChg>
        <pc:picChg chg="del">
          <ac:chgData name="Mathias Vercauteren" userId="fa5be325-c4b1-412f-aabb-20c14464bfb7" providerId="ADAL" clId="{25C97D6E-73B0-4140-96CD-2BA9D853D87A}" dt="2024-10-02T06:46:03.239" v="40309" actId="478"/>
          <ac:picMkLst>
            <pc:docMk/>
            <pc:sldMk cId="2468427407" sldId="2147470978"/>
            <ac:picMk id="11" creationId="{F312E365-DBCF-50AD-4D1A-CA41B0439A82}"/>
          </ac:picMkLst>
        </pc:picChg>
        <pc:picChg chg="add mod">
          <ac:chgData name="Mathias Vercauteren" userId="fa5be325-c4b1-412f-aabb-20c14464bfb7" providerId="ADAL" clId="{25C97D6E-73B0-4140-96CD-2BA9D853D87A}" dt="2024-10-02T06:46:07.105" v="40311" actId="1076"/>
          <ac:picMkLst>
            <pc:docMk/>
            <pc:sldMk cId="2468427407" sldId="2147470978"/>
            <ac:picMk id="14" creationId="{1AAB9EEF-7DAD-7432-6818-5BB5E7FDEDF4}"/>
          </ac:picMkLst>
        </pc:picChg>
        <pc:picChg chg="add mod">
          <ac:chgData name="Mathias Vercauteren" userId="fa5be325-c4b1-412f-aabb-20c14464bfb7" providerId="ADAL" clId="{25C97D6E-73B0-4140-96CD-2BA9D853D87A}" dt="2024-10-02T06:46:07.105" v="40311" actId="1076"/>
          <ac:picMkLst>
            <pc:docMk/>
            <pc:sldMk cId="2468427407" sldId="2147470978"/>
            <ac:picMk id="15" creationId="{085D1E1E-03B1-F1F6-7E20-D3CFE282D5A1}"/>
          </ac:picMkLst>
        </pc:picChg>
        <pc:picChg chg="add mod">
          <ac:chgData name="Mathias Vercauteren" userId="fa5be325-c4b1-412f-aabb-20c14464bfb7" providerId="ADAL" clId="{25C97D6E-73B0-4140-96CD-2BA9D853D87A}" dt="2024-10-02T06:46:07.105" v="40311" actId="1076"/>
          <ac:picMkLst>
            <pc:docMk/>
            <pc:sldMk cId="2468427407" sldId="2147470978"/>
            <ac:picMk id="16" creationId="{E6943A3C-0FF8-BAF4-7BB5-A93E9792A48A}"/>
          </ac:picMkLst>
        </pc:picChg>
      </pc:sldChg>
      <pc:sldChg chg="delSp modSp add mod modTransition">
        <pc:chgData name="Mathias Vercauteren" userId="fa5be325-c4b1-412f-aabb-20c14464bfb7" providerId="ADAL" clId="{25C97D6E-73B0-4140-96CD-2BA9D853D87A}" dt="2024-10-02T17:13:14.143" v="41813"/>
        <pc:sldMkLst>
          <pc:docMk/>
          <pc:sldMk cId="585428093" sldId="2147470979"/>
        </pc:sldMkLst>
        <pc:spChg chg="mod">
          <ac:chgData name="Mathias Vercauteren" userId="fa5be325-c4b1-412f-aabb-20c14464bfb7" providerId="ADAL" clId="{25C97D6E-73B0-4140-96CD-2BA9D853D87A}" dt="2024-10-02T06:47:52.623" v="40469" actId="404"/>
          <ac:spMkLst>
            <pc:docMk/>
            <pc:sldMk cId="585428093" sldId="2147470979"/>
            <ac:spMk id="2" creationId="{F310E325-93BF-01A4-8A16-85834CBCBFDB}"/>
          </ac:spMkLst>
        </pc:spChg>
        <pc:spChg chg="mod">
          <ac:chgData name="Mathias Vercauteren" userId="fa5be325-c4b1-412f-aabb-20c14464bfb7" providerId="ADAL" clId="{25C97D6E-73B0-4140-96CD-2BA9D853D87A}" dt="2024-10-02T06:48:41.051" v="40485" actId="14100"/>
          <ac:spMkLst>
            <pc:docMk/>
            <pc:sldMk cId="585428093" sldId="2147470979"/>
            <ac:spMk id="6" creationId="{D4EC8608-2DF1-B4D5-1205-C11E62A55C57}"/>
          </ac:spMkLst>
        </pc:spChg>
        <pc:spChg chg="mod">
          <ac:chgData name="Mathias Vercauteren" userId="fa5be325-c4b1-412f-aabb-20c14464bfb7" providerId="ADAL" clId="{25C97D6E-73B0-4140-96CD-2BA9D853D87A}" dt="2024-10-02T06:48:19.209" v="40476" actId="113"/>
          <ac:spMkLst>
            <pc:docMk/>
            <pc:sldMk cId="585428093" sldId="2147470979"/>
            <ac:spMk id="7" creationId="{82B25010-A884-DC7D-829D-111C309D70F6}"/>
          </ac:spMkLst>
        </pc:spChg>
        <pc:spChg chg="mod">
          <ac:chgData name="Mathias Vercauteren" userId="fa5be325-c4b1-412f-aabb-20c14464bfb7" providerId="ADAL" clId="{25C97D6E-73B0-4140-96CD-2BA9D853D87A}" dt="2024-10-02T06:48:21.115" v="40478" actId="207"/>
          <ac:spMkLst>
            <pc:docMk/>
            <pc:sldMk cId="585428093" sldId="2147470979"/>
            <ac:spMk id="8" creationId="{8C5E3AF0-84ED-9FA7-0FE9-8EBB51E361F1}"/>
          </ac:spMkLst>
        </pc:spChg>
        <pc:spChg chg="mod">
          <ac:chgData name="Mathias Vercauteren" userId="fa5be325-c4b1-412f-aabb-20c14464bfb7" providerId="ADAL" clId="{25C97D6E-73B0-4140-96CD-2BA9D853D87A}" dt="2024-10-02T06:48:23.583" v="40480" actId="207"/>
          <ac:spMkLst>
            <pc:docMk/>
            <pc:sldMk cId="585428093" sldId="2147470979"/>
            <ac:spMk id="9" creationId="{B69BA3A7-82A6-EBE0-1BBE-1E2A46D13635}"/>
          </ac:spMkLst>
        </pc:spChg>
        <pc:spChg chg="del">
          <ac:chgData name="Mathias Vercauteren" userId="fa5be325-c4b1-412f-aabb-20c14464bfb7" providerId="ADAL" clId="{25C97D6E-73B0-4140-96CD-2BA9D853D87A}" dt="2024-10-02T06:48:13.873" v="40473" actId="478"/>
          <ac:spMkLst>
            <pc:docMk/>
            <pc:sldMk cId="585428093" sldId="2147470979"/>
            <ac:spMk id="10" creationId="{23F653CB-7E22-EA24-0BFC-6943FEB64342}"/>
          </ac:spMkLst>
        </pc:spChg>
      </pc:sldChg>
      <pc:sldChg chg="addSp delSp modSp add mod ord modTransition">
        <pc:chgData name="Mathias Vercauteren" userId="fa5be325-c4b1-412f-aabb-20c14464bfb7" providerId="ADAL" clId="{25C97D6E-73B0-4140-96CD-2BA9D853D87A}" dt="2024-10-02T17:13:14.143" v="41813"/>
        <pc:sldMkLst>
          <pc:docMk/>
          <pc:sldMk cId="998307679" sldId="2147470980"/>
        </pc:sldMkLst>
        <pc:spChg chg="mod">
          <ac:chgData name="Mathias Vercauteren" userId="fa5be325-c4b1-412f-aabb-20c14464bfb7" providerId="ADAL" clId="{25C97D6E-73B0-4140-96CD-2BA9D853D87A}" dt="2024-10-02T06:48:57.644" v="40505" actId="20577"/>
          <ac:spMkLst>
            <pc:docMk/>
            <pc:sldMk cId="998307679" sldId="2147470980"/>
            <ac:spMk id="2" creationId="{22F58186-BD96-2DB3-3D39-1F2BFD104C61}"/>
          </ac:spMkLst>
        </pc:spChg>
        <pc:spChg chg="mod">
          <ac:chgData name="Mathias Vercauteren" userId="fa5be325-c4b1-412f-aabb-20c14464bfb7" providerId="ADAL" clId="{25C97D6E-73B0-4140-96CD-2BA9D853D87A}" dt="2024-10-02T06:49:30.327" v="40515" actId="207"/>
          <ac:spMkLst>
            <pc:docMk/>
            <pc:sldMk cId="998307679" sldId="2147470980"/>
            <ac:spMk id="3" creationId="{B28DAA58-B2B6-971E-8727-DBD8469BDFF2}"/>
          </ac:spMkLst>
        </pc:spChg>
        <pc:picChg chg="add mod">
          <ac:chgData name="Mathias Vercauteren" userId="fa5be325-c4b1-412f-aabb-20c14464bfb7" providerId="ADAL" clId="{25C97D6E-73B0-4140-96CD-2BA9D853D87A}" dt="2024-10-02T06:49:18.536" v="40513" actId="1076"/>
          <ac:picMkLst>
            <pc:docMk/>
            <pc:sldMk cId="998307679" sldId="2147470980"/>
            <ac:picMk id="6" creationId="{67D9D5B0-8E84-201C-6A95-AB68936C8D77}"/>
          </ac:picMkLst>
        </pc:picChg>
        <pc:picChg chg="del">
          <ac:chgData name="Mathias Vercauteren" userId="fa5be325-c4b1-412f-aabb-20c14464bfb7" providerId="ADAL" clId="{25C97D6E-73B0-4140-96CD-2BA9D853D87A}" dt="2024-10-02T06:49:10.557" v="40510" actId="478"/>
          <ac:picMkLst>
            <pc:docMk/>
            <pc:sldMk cId="998307679" sldId="2147470980"/>
            <ac:picMk id="7" creationId="{D6A7D8BE-B9A1-4E97-23F1-4B3D5541F694}"/>
          </ac:picMkLst>
        </pc:picChg>
      </pc:sldChg>
      <pc:sldChg chg="addSp delSp modSp add mod ord modTransition modAnim">
        <pc:chgData name="Mathias Vercauteren" userId="fa5be325-c4b1-412f-aabb-20c14464bfb7" providerId="ADAL" clId="{25C97D6E-73B0-4140-96CD-2BA9D853D87A}" dt="2024-10-02T17:13:14.143" v="41813"/>
        <pc:sldMkLst>
          <pc:docMk/>
          <pc:sldMk cId="1258131702" sldId="2147470981"/>
        </pc:sldMkLst>
        <pc:spChg chg="mod">
          <ac:chgData name="Mathias Vercauteren" userId="fa5be325-c4b1-412f-aabb-20c14464bfb7" providerId="ADAL" clId="{25C97D6E-73B0-4140-96CD-2BA9D853D87A}" dt="2024-10-02T06:50:01.162" v="40555" actId="404"/>
          <ac:spMkLst>
            <pc:docMk/>
            <pc:sldMk cId="1258131702" sldId="2147470981"/>
            <ac:spMk id="2" creationId="{F310E325-93BF-01A4-8A16-85834CBCBFDB}"/>
          </ac:spMkLst>
        </pc:spChg>
        <pc:spChg chg="add mod">
          <ac:chgData name="Mathias Vercauteren" userId="fa5be325-c4b1-412f-aabb-20c14464bfb7" providerId="ADAL" clId="{25C97D6E-73B0-4140-96CD-2BA9D853D87A}" dt="2024-10-02T06:50:14.685" v="40559" actId="207"/>
          <ac:spMkLst>
            <pc:docMk/>
            <pc:sldMk cId="1258131702" sldId="2147470981"/>
            <ac:spMk id="3" creationId="{A642CCB4-6EC1-F076-73B7-8B7D2566E4C7}"/>
          </ac:spMkLst>
        </pc:spChg>
        <pc:spChg chg="del">
          <ac:chgData name="Mathias Vercauteren" userId="fa5be325-c4b1-412f-aabb-20c14464bfb7" providerId="ADAL" clId="{25C97D6E-73B0-4140-96CD-2BA9D853D87A}" dt="2024-10-02T06:50:06.883" v="40556" actId="478"/>
          <ac:spMkLst>
            <pc:docMk/>
            <pc:sldMk cId="1258131702" sldId="2147470981"/>
            <ac:spMk id="6" creationId="{D4EC8608-2DF1-B4D5-1205-C11E62A55C57}"/>
          </ac:spMkLst>
        </pc:spChg>
        <pc:spChg chg="del">
          <ac:chgData name="Mathias Vercauteren" userId="fa5be325-c4b1-412f-aabb-20c14464bfb7" providerId="ADAL" clId="{25C97D6E-73B0-4140-96CD-2BA9D853D87A}" dt="2024-10-02T06:50:06.883" v="40556" actId="478"/>
          <ac:spMkLst>
            <pc:docMk/>
            <pc:sldMk cId="1258131702" sldId="2147470981"/>
            <ac:spMk id="7" creationId="{82B25010-A884-DC7D-829D-111C309D70F6}"/>
          </ac:spMkLst>
        </pc:spChg>
        <pc:spChg chg="del">
          <ac:chgData name="Mathias Vercauteren" userId="fa5be325-c4b1-412f-aabb-20c14464bfb7" providerId="ADAL" clId="{25C97D6E-73B0-4140-96CD-2BA9D853D87A}" dt="2024-10-02T06:50:06.883" v="40556" actId="478"/>
          <ac:spMkLst>
            <pc:docMk/>
            <pc:sldMk cId="1258131702" sldId="2147470981"/>
            <ac:spMk id="8" creationId="{8C5E3AF0-84ED-9FA7-0FE9-8EBB51E361F1}"/>
          </ac:spMkLst>
        </pc:spChg>
        <pc:spChg chg="del">
          <ac:chgData name="Mathias Vercauteren" userId="fa5be325-c4b1-412f-aabb-20c14464bfb7" providerId="ADAL" clId="{25C97D6E-73B0-4140-96CD-2BA9D853D87A}" dt="2024-10-02T06:50:06.883" v="40556" actId="478"/>
          <ac:spMkLst>
            <pc:docMk/>
            <pc:sldMk cId="1258131702" sldId="2147470981"/>
            <ac:spMk id="9" creationId="{B69BA3A7-82A6-EBE0-1BBE-1E2A46D13635}"/>
          </ac:spMkLst>
        </pc:spChg>
        <pc:spChg chg="add mod">
          <ac:chgData name="Mathias Vercauteren" userId="fa5be325-c4b1-412f-aabb-20c14464bfb7" providerId="ADAL" clId="{25C97D6E-73B0-4140-96CD-2BA9D853D87A}" dt="2024-10-02T06:50:14.685" v="40559" actId="207"/>
          <ac:spMkLst>
            <pc:docMk/>
            <pc:sldMk cId="1258131702" sldId="2147470981"/>
            <ac:spMk id="10" creationId="{0AEC1953-8591-EA42-12DD-342781F15893}"/>
          </ac:spMkLst>
        </pc:spChg>
        <pc:spChg chg="add mod">
          <ac:chgData name="Mathias Vercauteren" userId="fa5be325-c4b1-412f-aabb-20c14464bfb7" providerId="ADAL" clId="{25C97D6E-73B0-4140-96CD-2BA9D853D87A}" dt="2024-10-02T06:50:14.685" v="40559" actId="207"/>
          <ac:spMkLst>
            <pc:docMk/>
            <pc:sldMk cId="1258131702" sldId="2147470981"/>
            <ac:spMk id="11" creationId="{677F8332-3A5F-13D2-ECD1-10139B59D742}"/>
          </ac:spMkLst>
        </pc:spChg>
        <pc:spChg chg="add mod">
          <ac:chgData name="Mathias Vercauteren" userId="fa5be325-c4b1-412f-aabb-20c14464bfb7" providerId="ADAL" clId="{25C97D6E-73B0-4140-96CD-2BA9D853D87A}" dt="2024-10-02T06:50:19.626" v="40560" actId="207"/>
          <ac:spMkLst>
            <pc:docMk/>
            <pc:sldMk cId="1258131702" sldId="2147470981"/>
            <ac:spMk id="12" creationId="{C223B5C2-AD17-0C7F-4772-5F4BB5815C07}"/>
          </ac:spMkLst>
        </pc:spChg>
        <pc:picChg chg="add mod">
          <ac:chgData name="Mathias Vercauteren" userId="fa5be325-c4b1-412f-aabb-20c14464bfb7" providerId="ADAL" clId="{25C97D6E-73B0-4140-96CD-2BA9D853D87A}" dt="2024-10-02T06:50:14.685" v="40559" actId="207"/>
          <ac:picMkLst>
            <pc:docMk/>
            <pc:sldMk cId="1258131702" sldId="2147470981"/>
            <ac:picMk id="13" creationId="{1529E782-D47A-DBAC-4119-694AED031DE4}"/>
          </ac:picMkLst>
        </pc:picChg>
      </pc:sldChg>
      <pc:sldChg chg="addSp delSp modSp add mod ord modTransition">
        <pc:chgData name="Mathias Vercauteren" userId="fa5be325-c4b1-412f-aabb-20c14464bfb7" providerId="ADAL" clId="{25C97D6E-73B0-4140-96CD-2BA9D853D87A}" dt="2024-10-02T17:13:14.143" v="41813"/>
        <pc:sldMkLst>
          <pc:docMk/>
          <pc:sldMk cId="3537574896" sldId="2147470982"/>
        </pc:sldMkLst>
        <pc:spChg chg="mod">
          <ac:chgData name="Mathias Vercauteren" userId="fa5be325-c4b1-412f-aabb-20c14464bfb7" providerId="ADAL" clId="{25C97D6E-73B0-4140-96CD-2BA9D853D87A}" dt="2024-10-02T06:50:43.987" v="40584" actId="20577"/>
          <ac:spMkLst>
            <pc:docMk/>
            <pc:sldMk cId="3537574896" sldId="2147470982"/>
            <ac:spMk id="2" creationId="{22F58186-BD96-2DB3-3D39-1F2BFD104C61}"/>
          </ac:spMkLst>
        </pc:spChg>
        <pc:spChg chg="mod">
          <ac:chgData name="Mathias Vercauteren" userId="fa5be325-c4b1-412f-aabb-20c14464bfb7" providerId="ADAL" clId="{25C97D6E-73B0-4140-96CD-2BA9D853D87A}" dt="2024-10-02T06:51:14.700" v="40591" actId="207"/>
          <ac:spMkLst>
            <pc:docMk/>
            <pc:sldMk cId="3537574896" sldId="2147470982"/>
            <ac:spMk id="3" creationId="{B28DAA58-B2B6-971E-8727-DBD8469BDFF2}"/>
          </ac:spMkLst>
        </pc:spChg>
        <pc:picChg chg="del">
          <ac:chgData name="Mathias Vercauteren" userId="fa5be325-c4b1-412f-aabb-20c14464bfb7" providerId="ADAL" clId="{25C97D6E-73B0-4140-96CD-2BA9D853D87A}" dt="2024-10-02T06:50:45.905" v="40585" actId="478"/>
          <ac:picMkLst>
            <pc:docMk/>
            <pc:sldMk cId="3537574896" sldId="2147470982"/>
            <ac:picMk id="6" creationId="{67D9D5B0-8E84-201C-6A95-AB68936C8D77}"/>
          </ac:picMkLst>
        </pc:picChg>
        <pc:picChg chg="add mod">
          <ac:chgData name="Mathias Vercauteren" userId="fa5be325-c4b1-412f-aabb-20c14464bfb7" providerId="ADAL" clId="{25C97D6E-73B0-4140-96CD-2BA9D853D87A}" dt="2024-10-02T06:50:55.304" v="40588" actId="1076"/>
          <ac:picMkLst>
            <pc:docMk/>
            <pc:sldMk cId="3537574896" sldId="2147470982"/>
            <ac:picMk id="7" creationId="{CB5A281D-6CED-2EAA-7800-863480F2E936}"/>
          </ac:picMkLst>
        </pc:picChg>
      </pc:sldChg>
      <pc:sldChg chg="addSp modSp add mod ord modTransition modAnim">
        <pc:chgData name="Mathias Vercauteren" userId="fa5be325-c4b1-412f-aabb-20c14464bfb7" providerId="ADAL" clId="{25C97D6E-73B0-4140-96CD-2BA9D853D87A}" dt="2024-10-02T17:13:14.143" v="41813"/>
        <pc:sldMkLst>
          <pc:docMk/>
          <pc:sldMk cId="2192850800" sldId="2147470983"/>
        </pc:sldMkLst>
        <pc:spChg chg="mod">
          <ac:chgData name="Mathias Vercauteren" userId="fa5be325-c4b1-412f-aabb-20c14464bfb7" providerId="ADAL" clId="{25C97D6E-73B0-4140-96CD-2BA9D853D87A}" dt="2024-10-02T06:52:44.043" v="40636" actId="20577"/>
          <ac:spMkLst>
            <pc:docMk/>
            <pc:sldMk cId="2192850800" sldId="2147470983"/>
            <ac:spMk id="2" creationId="{F310E325-93BF-01A4-8A16-85834CBCBFDB}"/>
          </ac:spMkLst>
        </pc:spChg>
        <pc:spChg chg="mod">
          <ac:chgData name="Mathias Vercauteren" userId="fa5be325-c4b1-412f-aabb-20c14464bfb7" providerId="ADAL" clId="{25C97D6E-73B0-4140-96CD-2BA9D853D87A}" dt="2024-10-02T06:53:03.152" v="40647" actId="207"/>
          <ac:spMkLst>
            <pc:docMk/>
            <pc:sldMk cId="2192850800" sldId="2147470983"/>
            <ac:spMk id="6" creationId="{D4EC8608-2DF1-B4D5-1205-C11E62A55C57}"/>
          </ac:spMkLst>
        </pc:spChg>
        <pc:spChg chg="mod">
          <ac:chgData name="Mathias Vercauteren" userId="fa5be325-c4b1-412f-aabb-20c14464bfb7" providerId="ADAL" clId="{25C97D6E-73B0-4140-96CD-2BA9D853D87A}" dt="2024-10-02T06:52:02.771" v="40625" actId="403"/>
          <ac:spMkLst>
            <pc:docMk/>
            <pc:sldMk cId="2192850800" sldId="2147470983"/>
            <ac:spMk id="7" creationId="{82B25010-A884-DC7D-829D-111C309D70F6}"/>
          </ac:spMkLst>
        </pc:spChg>
        <pc:spChg chg="mod">
          <ac:chgData name="Mathias Vercauteren" userId="fa5be325-c4b1-412f-aabb-20c14464bfb7" providerId="ADAL" clId="{25C97D6E-73B0-4140-96CD-2BA9D853D87A}" dt="2024-10-02T06:52:02.771" v="40625" actId="403"/>
          <ac:spMkLst>
            <pc:docMk/>
            <pc:sldMk cId="2192850800" sldId="2147470983"/>
            <ac:spMk id="8" creationId="{8C5E3AF0-84ED-9FA7-0FE9-8EBB51E361F1}"/>
          </ac:spMkLst>
        </pc:spChg>
        <pc:spChg chg="mod">
          <ac:chgData name="Mathias Vercauteren" userId="fa5be325-c4b1-412f-aabb-20c14464bfb7" providerId="ADAL" clId="{25C97D6E-73B0-4140-96CD-2BA9D853D87A}" dt="2024-10-02T06:52:13.859" v="40629"/>
          <ac:spMkLst>
            <pc:docMk/>
            <pc:sldMk cId="2192850800" sldId="2147470983"/>
            <ac:spMk id="9" creationId="{B69BA3A7-82A6-EBE0-1BBE-1E2A46D13635}"/>
          </ac:spMkLst>
        </pc:spChg>
        <pc:spChg chg="add mod">
          <ac:chgData name="Mathias Vercauteren" userId="fa5be325-c4b1-412f-aabb-20c14464bfb7" providerId="ADAL" clId="{25C97D6E-73B0-4140-96CD-2BA9D853D87A}" dt="2024-10-02T06:52:27.045" v="40632" actId="20577"/>
          <ac:spMkLst>
            <pc:docMk/>
            <pc:sldMk cId="2192850800" sldId="2147470983"/>
            <ac:spMk id="10" creationId="{CEE4EA34-236B-FCEE-7A4B-748D144C2B8B}"/>
          </ac:spMkLst>
        </pc:spChg>
        <pc:spChg chg="add mod">
          <ac:chgData name="Mathias Vercauteren" userId="fa5be325-c4b1-412f-aabb-20c14464bfb7" providerId="ADAL" clId="{25C97D6E-73B0-4140-96CD-2BA9D853D87A}" dt="2024-10-02T06:52:33.442" v="40634"/>
          <ac:spMkLst>
            <pc:docMk/>
            <pc:sldMk cId="2192850800" sldId="2147470983"/>
            <ac:spMk id="11" creationId="{E5CD6BFF-5072-B434-4B26-054582357A87}"/>
          </ac:spMkLst>
        </pc:spChg>
        <pc:picChg chg="add mod">
          <ac:chgData name="Mathias Vercauteren" userId="fa5be325-c4b1-412f-aabb-20c14464bfb7" providerId="ADAL" clId="{25C97D6E-73B0-4140-96CD-2BA9D853D87A}" dt="2024-10-02T06:51:43.573" v="40617" actId="1076"/>
          <ac:picMkLst>
            <pc:docMk/>
            <pc:sldMk cId="2192850800" sldId="2147470983"/>
            <ac:picMk id="3" creationId="{5BF0AD08-56BF-AC1B-1823-95E836E4C638}"/>
          </ac:picMkLst>
        </pc:picChg>
      </pc:sldChg>
      <pc:sldChg chg="delSp modSp add mod modTransition">
        <pc:chgData name="Mathias Vercauteren" userId="fa5be325-c4b1-412f-aabb-20c14464bfb7" providerId="ADAL" clId="{25C97D6E-73B0-4140-96CD-2BA9D853D87A}" dt="2024-10-02T17:13:14.143" v="41813"/>
        <pc:sldMkLst>
          <pc:docMk/>
          <pc:sldMk cId="3403871804" sldId="2147470984"/>
        </pc:sldMkLst>
        <pc:spChg chg="mod">
          <ac:chgData name="Mathias Vercauteren" userId="fa5be325-c4b1-412f-aabb-20c14464bfb7" providerId="ADAL" clId="{25C97D6E-73B0-4140-96CD-2BA9D853D87A}" dt="2024-10-02T06:52:48.251" v="40644" actId="20577"/>
          <ac:spMkLst>
            <pc:docMk/>
            <pc:sldMk cId="3403871804" sldId="2147470984"/>
            <ac:spMk id="2" creationId="{F310E325-93BF-01A4-8A16-85834CBCBFDB}"/>
          </ac:spMkLst>
        </pc:spChg>
        <pc:spChg chg="mod">
          <ac:chgData name="Mathias Vercauteren" userId="fa5be325-c4b1-412f-aabb-20c14464bfb7" providerId="ADAL" clId="{25C97D6E-73B0-4140-96CD-2BA9D853D87A}" dt="2024-10-02T06:53:12.406" v="40652" actId="14100"/>
          <ac:spMkLst>
            <pc:docMk/>
            <pc:sldMk cId="3403871804" sldId="2147470984"/>
            <ac:spMk id="6" creationId="{D4EC8608-2DF1-B4D5-1205-C11E62A55C57}"/>
          </ac:spMkLst>
        </pc:spChg>
        <pc:spChg chg="mod">
          <ac:chgData name="Mathias Vercauteren" userId="fa5be325-c4b1-412f-aabb-20c14464bfb7" providerId="ADAL" clId="{25C97D6E-73B0-4140-96CD-2BA9D853D87A}" dt="2024-10-02T06:53:19.240" v="40653"/>
          <ac:spMkLst>
            <pc:docMk/>
            <pc:sldMk cId="3403871804" sldId="2147470984"/>
            <ac:spMk id="7" creationId="{82B25010-A884-DC7D-829D-111C309D70F6}"/>
          </ac:spMkLst>
        </pc:spChg>
        <pc:spChg chg="mod">
          <ac:chgData name="Mathias Vercauteren" userId="fa5be325-c4b1-412f-aabb-20c14464bfb7" providerId="ADAL" clId="{25C97D6E-73B0-4140-96CD-2BA9D853D87A}" dt="2024-10-02T06:53:23.740" v="40654"/>
          <ac:spMkLst>
            <pc:docMk/>
            <pc:sldMk cId="3403871804" sldId="2147470984"/>
            <ac:spMk id="8" creationId="{8C5E3AF0-84ED-9FA7-0FE9-8EBB51E361F1}"/>
          </ac:spMkLst>
        </pc:spChg>
        <pc:spChg chg="mod">
          <ac:chgData name="Mathias Vercauteren" userId="fa5be325-c4b1-412f-aabb-20c14464bfb7" providerId="ADAL" clId="{25C97D6E-73B0-4140-96CD-2BA9D853D87A}" dt="2024-10-02T06:53:28.244" v="40655"/>
          <ac:spMkLst>
            <pc:docMk/>
            <pc:sldMk cId="3403871804" sldId="2147470984"/>
            <ac:spMk id="9" creationId="{B69BA3A7-82A6-EBE0-1BBE-1E2A46D13635}"/>
          </ac:spMkLst>
        </pc:spChg>
        <pc:spChg chg="del">
          <ac:chgData name="Mathias Vercauteren" userId="fa5be325-c4b1-412f-aabb-20c14464bfb7" providerId="ADAL" clId="{25C97D6E-73B0-4140-96CD-2BA9D853D87A}" dt="2024-10-02T06:53:30.242" v="40656" actId="478"/>
          <ac:spMkLst>
            <pc:docMk/>
            <pc:sldMk cId="3403871804" sldId="2147470984"/>
            <ac:spMk id="10" creationId="{CEE4EA34-236B-FCEE-7A4B-748D144C2B8B}"/>
          </ac:spMkLst>
        </pc:spChg>
        <pc:spChg chg="del">
          <ac:chgData name="Mathias Vercauteren" userId="fa5be325-c4b1-412f-aabb-20c14464bfb7" providerId="ADAL" clId="{25C97D6E-73B0-4140-96CD-2BA9D853D87A}" dt="2024-10-02T06:53:30.242" v="40656" actId="478"/>
          <ac:spMkLst>
            <pc:docMk/>
            <pc:sldMk cId="3403871804" sldId="2147470984"/>
            <ac:spMk id="11" creationId="{E5CD6BFF-5072-B434-4B26-054582357A87}"/>
          </ac:spMkLst>
        </pc:spChg>
        <pc:picChg chg="del mod">
          <ac:chgData name="Mathias Vercauteren" userId="fa5be325-c4b1-412f-aabb-20c14464bfb7" providerId="ADAL" clId="{25C97D6E-73B0-4140-96CD-2BA9D853D87A}" dt="2024-10-02T06:53:10.586" v="40651" actId="478"/>
          <ac:picMkLst>
            <pc:docMk/>
            <pc:sldMk cId="3403871804" sldId="2147470984"/>
            <ac:picMk id="3" creationId="{5BF0AD08-56BF-AC1B-1823-95E836E4C638}"/>
          </ac:picMkLst>
        </pc:picChg>
      </pc:sldChg>
      <pc:sldChg chg="addSp delSp modSp add mod ord modTransition">
        <pc:chgData name="Mathias Vercauteren" userId="fa5be325-c4b1-412f-aabb-20c14464bfb7" providerId="ADAL" clId="{25C97D6E-73B0-4140-96CD-2BA9D853D87A}" dt="2024-10-02T17:13:14.143" v="41813"/>
        <pc:sldMkLst>
          <pc:docMk/>
          <pc:sldMk cId="3111046985" sldId="2147470985"/>
        </pc:sldMkLst>
        <pc:spChg chg="mod">
          <ac:chgData name="Mathias Vercauteren" userId="fa5be325-c4b1-412f-aabb-20c14464bfb7" providerId="ADAL" clId="{25C97D6E-73B0-4140-96CD-2BA9D853D87A}" dt="2024-10-02T06:53:58.225" v="40677" actId="20577"/>
          <ac:spMkLst>
            <pc:docMk/>
            <pc:sldMk cId="3111046985" sldId="2147470985"/>
            <ac:spMk id="2" creationId="{22F58186-BD96-2DB3-3D39-1F2BFD104C61}"/>
          </ac:spMkLst>
        </pc:spChg>
        <pc:spChg chg="mod">
          <ac:chgData name="Mathias Vercauteren" userId="fa5be325-c4b1-412f-aabb-20c14464bfb7" providerId="ADAL" clId="{25C97D6E-73B0-4140-96CD-2BA9D853D87A}" dt="2024-10-02T06:54:10.864" v="40684" actId="207"/>
          <ac:spMkLst>
            <pc:docMk/>
            <pc:sldMk cId="3111046985" sldId="2147470985"/>
            <ac:spMk id="3" creationId="{B28DAA58-B2B6-971E-8727-DBD8469BDFF2}"/>
          </ac:spMkLst>
        </pc:spChg>
        <pc:picChg chg="add mod">
          <ac:chgData name="Mathias Vercauteren" userId="fa5be325-c4b1-412f-aabb-20c14464bfb7" providerId="ADAL" clId="{25C97D6E-73B0-4140-96CD-2BA9D853D87A}" dt="2024-10-02T06:54:05.304" v="40681" actId="1076"/>
          <ac:picMkLst>
            <pc:docMk/>
            <pc:sldMk cId="3111046985" sldId="2147470985"/>
            <ac:picMk id="6" creationId="{8BED2F12-1B5E-52CA-B16F-65FBCFFBCE42}"/>
          </ac:picMkLst>
        </pc:picChg>
        <pc:picChg chg="del">
          <ac:chgData name="Mathias Vercauteren" userId="fa5be325-c4b1-412f-aabb-20c14464bfb7" providerId="ADAL" clId="{25C97D6E-73B0-4140-96CD-2BA9D853D87A}" dt="2024-10-02T06:53:59.443" v="40678" actId="478"/>
          <ac:picMkLst>
            <pc:docMk/>
            <pc:sldMk cId="3111046985" sldId="2147470985"/>
            <ac:picMk id="7" creationId="{CB5A281D-6CED-2EAA-7800-863480F2E936}"/>
          </ac:picMkLst>
        </pc:picChg>
      </pc:sldChg>
      <pc:sldChg chg="addSp delSp modSp add mod modTransition">
        <pc:chgData name="Mathias Vercauteren" userId="fa5be325-c4b1-412f-aabb-20c14464bfb7" providerId="ADAL" clId="{25C97D6E-73B0-4140-96CD-2BA9D853D87A}" dt="2024-10-02T17:13:14.143" v="41813"/>
        <pc:sldMkLst>
          <pc:docMk/>
          <pc:sldMk cId="2797938703" sldId="2147470986"/>
        </pc:sldMkLst>
        <pc:spChg chg="mod">
          <ac:chgData name="Mathias Vercauteren" userId="fa5be325-c4b1-412f-aabb-20c14464bfb7" providerId="ADAL" clId="{25C97D6E-73B0-4140-96CD-2BA9D853D87A}" dt="2024-10-02T06:54:23.552" v="40711" actId="20577"/>
          <ac:spMkLst>
            <pc:docMk/>
            <pc:sldMk cId="2797938703" sldId="2147470986"/>
            <ac:spMk id="2" creationId="{22F58186-BD96-2DB3-3D39-1F2BFD104C61}"/>
          </ac:spMkLst>
        </pc:spChg>
        <pc:spChg chg="mod">
          <ac:chgData name="Mathias Vercauteren" userId="fa5be325-c4b1-412f-aabb-20c14464bfb7" providerId="ADAL" clId="{25C97D6E-73B0-4140-96CD-2BA9D853D87A}" dt="2024-10-02T06:54:39.234" v="40716"/>
          <ac:spMkLst>
            <pc:docMk/>
            <pc:sldMk cId="2797938703" sldId="2147470986"/>
            <ac:spMk id="3" creationId="{B28DAA58-B2B6-971E-8727-DBD8469BDFF2}"/>
          </ac:spMkLst>
        </pc:spChg>
        <pc:picChg chg="del">
          <ac:chgData name="Mathias Vercauteren" userId="fa5be325-c4b1-412f-aabb-20c14464bfb7" providerId="ADAL" clId="{25C97D6E-73B0-4140-96CD-2BA9D853D87A}" dt="2024-10-02T06:54:25.008" v="40712" actId="478"/>
          <ac:picMkLst>
            <pc:docMk/>
            <pc:sldMk cId="2797938703" sldId="2147470986"/>
            <ac:picMk id="6" creationId="{8BED2F12-1B5E-52CA-B16F-65FBCFFBCE42}"/>
          </ac:picMkLst>
        </pc:picChg>
        <pc:picChg chg="add mod">
          <ac:chgData name="Mathias Vercauteren" userId="fa5be325-c4b1-412f-aabb-20c14464bfb7" providerId="ADAL" clId="{25C97D6E-73B0-4140-96CD-2BA9D853D87A}" dt="2024-10-02T06:54:35.079" v="40715" actId="1076"/>
          <ac:picMkLst>
            <pc:docMk/>
            <pc:sldMk cId="2797938703" sldId="2147470986"/>
            <ac:picMk id="7" creationId="{B5EBE676-A181-6A33-FAD7-ED6ED921856A}"/>
          </ac:picMkLst>
        </pc:picChg>
      </pc:sldChg>
      <pc:sldChg chg="modSp add del mod">
        <pc:chgData name="Mathias Vercauteren" userId="fa5be325-c4b1-412f-aabb-20c14464bfb7" providerId="ADAL" clId="{25C97D6E-73B0-4140-96CD-2BA9D853D87A}" dt="2024-10-02T08:46:47.479" v="41646" actId="47"/>
        <pc:sldMkLst>
          <pc:docMk/>
          <pc:sldMk cId="3172069518" sldId="2147470987"/>
        </pc:sldMkLst>
        <pc:spChg chg="mod">
          <ac:chgData name="Mathias Vercauteren" userId="fa5be325-c4b1-412f-aabb-20c14464bfb7" providerId="ADAL" clId="{25C97D6E-73B0-4140-96CD-2BA9D853D87A}" dt="2024-10-02T06:55:05.342" v="40744" actId="108"/>
          <ac:spMkLst>
            <pc:docMk/>
            <pc:sldMk cId="3172069518" sldId="2147470987"/>
            <ac:spMk id="2" creationId="{8F0369CE-6978-6B79-4597-FFF0234F6EFB}"/>
          </ac:spMkLst>
        </pc:spChg>
        <pc:spChg chg="mod">
          <ac:chgData name="Mathias Vercauteren" userId="fa5be325-c4b1-412f-aabb-20c14464bfb7" providerId="ADAL" clId="{25C97D6E-73B0-4140-96CD-2BA9D853D87A}" dt="2024-10-02T06:55:00.425" v="40743" actId="108"/>
          <ac:spMkLst>
            <pc:docMk/>
            <pc:sldMk cId="3172069518" sldId="2147470987"/>
            <ac:spMk id="3" creationId="{597DC4A4-2B31-AC9E-03B5-5EFEC5A765E8}"/>
          </ac:spMkLst>
        </pc:spChg>
        <pc:spChg chg="mod">
          <ac:chgData name="Mathias Vercauteren" userId="fa5be325-c4b1-412f-aabb-20c14464bfb7" providerId="ADAL" clId="{25C97D6E-73B0-4140-96CD-2BA9D853D87A}" dt="2024-10-02T06:54:55.026" v="40742" actId="20577"/>
          <ac:spMkLst>
            <pc:docMk/>
            <pc:sldMk cId="3172069518" sldId="2147470987"/>
            <ac:spMk id="14" creationId="{B3EC105F-63F2-2E0C-1C6E-5124DDA339E4}"/>
          </ac:spMkLst>
        </pc:spChg>
      </pc:sldChg>
      <pc:sldChg chg="delSp modSp add mod modTransition">
        <pc:chgData name="Mathias Vercauteren" userId="fa5be325-c4b1-412f-aabb-20c14464bfb7" providerId="ADAL" clId="{25C97D6E-73B0-4140-96CD-2BA9D853D87A}" dt="2024-10-02T17:13:14.143" v="41813"/>
        <pc:sldMkLst>
          <pc:docMk/>
          <pc:sldMk cId="2323404388" sldId="2147470988"/>
        </pc:sldMkLst>
        <pc:spChg chg="mod">
          <ac:chgData name="Mathias Vercauteren" userId="fa5be325-c4b1-412f-aabb-20c14464bfb7" providerId="ADAL" clId="{25C97D6E-73B0-4140-96CD-2BA9D853D87A}" dt="2024-10-02T07:02:45.523" v="41036" actId="403"/>
          <ac:spMkLst>
            <pc:docMk/>
            <pc:sldMk cId="2323404388" sldId="2147470988"/>
            <ac:spMk id="2" creationId="{F310E325-93BF-01A4-8A16-85834CBCBFDB}"/>
          </ac:spMkLst>
        </pc:spChg>
        <pc:spChg chg="mod">
          <ac:chgData name="Mathias Vercauteren" userId="fa5be325-c4b1-412f-aabb-20c14464bfb7" providerId="ADAL" clId="{25C97D6E-73B0-4140-96CD-2BA9D853D87A}" dt="2024-10-02T06:55:53.625" v="40765" actId="114"/>
          <ac:spMkLst>
            <pc:docMk/>
            <pc:sldMk cId="2323404388" sldId="2147470988"/>
            <ac:spMk id="6" creationId="{D4EC8608-2DF1-B4D5-1205-C11E62A55C57}"/>
          </ac:spMkLst>
        </pc:spChg>
        <pc:spChg chg="mod">
          <ac:chgData name="Mathias Vercauteren" userId="fa5be325-c4b1-412f-aabb-20c14464bfb7" providerId="ADAL" clId="{25C97D6E-73B0-4140-96CD-2BA9D853D87A}" dt="2024-10-02T06:56:50.126" v="40773"/>
          <ac:spMkLst>
            <pc:docMk/>
            <pc:sldMk cId="2323404388" sldId="2147470988"/>
            <ac:spMk id="7" creationId="{82B25010-A884-DC7D-829D-111C309D70F6}"/>
          </ac:spMkLst>
        </pc:spChg>
        <pc:spChg chg="mod">
          <ac:chgData name="Mathias Vercauteren" userId="fa5be325-c4b1-412f-aabb-20c14464bfb7" providerId="ADAL" clId="{25C97D6E-73B0-4140-96CD-2BA9D853D87A}" dt="2024-10-02T06:57:10.544" v="40778"/>
          <ac:spMkLst>
            <pc:docMk/>
            <pc:sldMk cId="2323404388" sldId="2147470988"/>
            <ac:spMk id="8" creationId="{8C5E3AF0-84ED-9FA7-0FE9-8EBB51E361F1}"/>
          </ac:spMkLst>
        </pc:spChg>
        <pc:spChg chg="mod">
          <ac:chgData name="Mathias Vercauteren" userId="fa5be325-c4b1-412f-aabb-20c14464bfb7" providerId="ADAL" clId="{25C97D6E-73B0-4140-96CD-2BA9D853D87A}" dt="2024-10-02T06:57:15.972" v="40779"/>
          <ac:spMkLst>
            <pc:docMk/>
            <pc:sldMk cId="2323404388" sldId="2147470988"/>
            <ac:spMk id="9" creationId="{B69BA3A7-82A6-EBE0-1BBE-1E2A46D13635}"/>
          </ac:spMkLst>
        </pc:spChg>
        <pc:spChg chg="del">
          <ac:chgData name="Mathias Vercauteren" userId="fa5be325-c4b1-412f-aabb-20c14464bfb7" providerId="ADAL" clId="{25C97D6E-73B0-4140-96CD-2BA9D853D87A}" dt="2024-10-02T06:55:37.693" v="40758" actId="478"/>
          <ac:spMkLst>
            <pc:docMk/>
            <pc:sldMk cId="2323404388" sldId="2147470988"/>
            <ac:spMk id="10" creationId="{CEE4EA34-236B-FCEE-7A4B-748D144C2B8B}"/>
          </ac:spMkLst>
        </pc:spChg>
        <pc:spChg chg="del">
          <ac:chgData name="Mathias Vercauteren" userId="fa5be325-c4b1-412f-aabb-20c14464bfb7" providerId="ADAL" clId="{25C97D6E-73B0-4140-96CD-2BA9D853D87A}" dt="2024-10-02T06:55:37.693" v="40758" actId="478"/>
          <ac:spMkLst>
            <pc:docMk/>
            <pc:sldMk cId="2323404388" sldId="2147470988"/>
            <ac:spMk id="11" creationId="{E5CD6BFF-5072-B434-4B26-054582357A87}"/>
          </ac:spMkLst>
        </pc:spChg>
        <pc:picChg chg="del">
          <ac:chgData name="Mathias Vercauteren" userId="fa5be325-c4b1-412f-aabb-20c14464bfb7" providerId="ADAL" clId="{25C97D6E-73B0-4140-96CD-2BA9D853D87A}" dt="2024-10-02T06:55:37.963" v="40759" actId="478"/>
          <ac:picMkLst>
            <pc:docMk/>
            <pc:sldMk cId="2323404388" sldId="2147470988"/>
            <ac:picMk id="3" creationId="{5BF0AD08-56BF-AC1B-1823-95E836E4C638}"/>
          </ac:picMkLst>
        </pc:picChg>
      </pc:sldChg>
      <pc:sldChg chg="add del">
        <pc:chgData name="Mathias Vercauteren" userId="fa5be325-c4b1-412f-aabb-20c14464bfb7" providerId="ADAL" clId="{25C97D6E-73B0-4140-96CD-2BA9D853D87A}" dt="2024-10-02T06:55:24.816" v="40746" actId="47"/>
        <pc:sldMkLst>
          <pc:docMk/>
          <pc:sldMk cId="4239762383" sldId="2147470988"/>
        </pc:sldMkLst>
      </pc:sldChg>
      <pc:sldChg chg="modSp add mod modTransition">
        <pc:chgData name="Mathias Vercauteren" userId="fa5be325-c4b1-412f-aabb-20c14464bfb7" providerId="ADAL" clId="{25C97D6E-73B0-4140-96CD-2BA9D853D87A}" dt="2024-10-02T17:13:14.143" v="41813"/>
        <pc:sldMkLst>
          <pc:docMk/>
          <pc:sldMk cId="2786972746" sldId="2147470989"/>
        </pc:sldMkLst>
        <pc:spChg chg="mod">
          <ac:chgData name="Mathias Vercauteren" userId="fa5be325-c4b1-412f-aabb-20c14464bfb7" providerId="ADAL" clId="{25C97D6E-73B0-4140-96CD-2BA9D853D87A}" dt="2024-10-02T07:02:42.808" v="41035" actId="403"/>
          <ac:spMkLst>
            <pc:docMk/>
            <pc:sldMk cId="2786972746" sldId="2147470989"/>
            <ac:spMk id="2" creationId="{F310E325-93BF-01A4-8A16-85834CBCBFDB}"/>
          </ac:spMkLst>
        </pc:spChg>
        <pc:spChg chg="mod">
          <ac:chgData name="Mathias Vercauteren" userId="fa5be325-c4b1-412f-aabb-20c14464bfb7" providerId="ADAL" clId="{25C97D6E-73B0-4140-96CD-2BA9D853D87A}" dt="2024-10-02T06:56:25.823" v="40769"/>
          <ac:spMkLst>
            <pc:docMk/>
            <pc:sldMk cId="2786972746" sldId="2147470989"/>
            <ac:spMk id="6" creationId="{D4EC8608-2DF1-B4D5-1205-C11E62A55C57}"/>
          </ac:spMkLst>
        </pc:spChg>
        <pc:spChg chg="mod">
          <ac:chgData name="Mathias Vercauteren" userId="fa5be325-c4b1-412f-aabb-20c14464bfb7" providerId="ADAL" clId="{25C97D6E-73B0-4140-96CD-2BA9D853D87A}" dt="2024-10-02T06:56:54.855" v="40774"/>
          <ac:spMkLst>
            <pc:docMk/>
            <pc:sldMk cId="2786972746" sldId="2147470989"/>
            <ac:spMk id="7" creationId="{82B25010-A884-DC7D-829D-111C309D70F6}"/>
          </ac:spMkLst>
        </pc:spChg>
        <pc:spChg chg="mod">
          <ac:chgData name="Mathias Vercauteren" userId="fa5be325-c4b1-412f-aabb-20c14464bfb7" providerId="ADAL" clId="{25C97D6E-73B0-4140-96CD-2BA9D853D87A}" dt="2024-10-02T06:57:07.763" v="40777"/>
          <ac:spMkLst>
            <pc:docMk/>
            <pc:sldMk cId="2786972746" sldId="2147470989"/>
            <ac:spMk id="8" creationId="{8C5E3AF0-84ED-9FA7-0FE9-8EBB51E361F1}"/>
          </ac:spMkLst>
        </pc:spChg>
        <pc:spChg chg="mod">
          <ac:chgData name="Mathias Vercauteren" userId="fa5be325-c4b1-412f-aabb-20c14464bfb7" providerId="ADAL" clId="{25C97D6E-73B0-4140-96CD-2BA9D853D87A}" dt="2024-10-02T06:57:20.116" v="40780"/>
          <ac:spMkLst>
            <pc:docMk/>
            <pc:sldMk cId="2786972746" sldId="2147470989"/>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1172807017" sldId="2147470990"/>
        </pc:sldMkLst>
        <pc:spChg chg="mod">
          <ac:chgData name="Mathias Vercauteren" userId="fa5be325-c4b1-412f-aabb-20c14464bfb7" providerId="ADAL" clId="{25C97D6E-73B0-4140-96CD-2BA9D853D87A}" dt="2024-10-02T06:57:53.901" v="40835" actId="20577"/>
          <ac:spMkLst>
            <pc:docMk/>
            <pc:sldMk cId="1172807017" sldId="2147470990"/>
            <ac:spMk id="2" creationId="{F310E325-93BF-01A4-8A16-85834CBCBFDB}"/>
          </ac:spMkLst>
        </pc:spChg>
        <pc:spChg chg="mod">
          <ac:chgData name="Mathias Vercauteren" userId="fa5be325-c4b1-412f-aabb-20c14464bfb7" providerId="ADAL" clId="{25C97D6E-73B0-4140-96CD-2BA9D853D87A}" dt="2024-10-02T06:57:28.035" v="40783" actId="404"/>
          <ac:spMkLst>
            <pc:docMk/>
            <pc:sldMk cId="1172807017" sldId="2147470990"/>
            <ac:spMk id="6" creationId="{D4EC8608-2DF1-B4D5-1205-C11E62A55C57}"/>
          </ac:spMkLst>
        </pc:spChg>
        <pc:spChg chg="mod">
          <ac:chgData name="Mathias Vercauteren" userId="fa5be325-c4b1-412f-aabb-20c14464bfb7" providerId="ADAL" clId="{25C97D6E-73B0-4140-96CD-2BA9D853D87A}" dt="2024-10-02T06:56:57.736" v="40775"/>
          <ac:spMkLst>
            <pc:docMk/>
            <pc:sldMk cId="1172807017" sldId="2147470990"/>
            <ac:spMk id="7" creationId="{82B25010-A884-DC7D-829D-111C309D70F6}"/>
          </ac:spMkLst>
        </pc:spChg>
        <pc:spChg chg="mod">
          <ac:chgData name="Mathias Vercauteren" userId="fa5be325-c4b1-412f-aabb-20c14464bfb7" providerId="ADAL" clId="{25C97D6E-73B0-4140-96CD-2BA9D853D87A}" dt="2024-10-02T06:57:04.839" v="40776"/>
          <ac:spMkLst>
            <pc:docMk/>
            <pc:sldMk cId="1172807017" sldId="2147470990"/>
            <ac:spMk id="8" creationId="{8C5E3AF0-84ED-9FA7-0FE9-8EBB51E361F1}"/>
          </ac:spMkLst>
        </pc:spChg>
        <pc:spChg chg="mod">
          <ac:chgData name="Mathias Vercauteren" userId="fa5be325-c4b1-412f-aabb-20c14464bfb7" providerId="ADAL" clId="{25C97D6E-73B0-4140-96CD-2BA9D853D87A}" dt="2024-10-02T06:57:23.114" v="40781"/>
          <ac:spMkLst>
            <pc:docMk/>
            <pc:sldMk cId="1172807017" sldId="2147470990"/>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860448942" sldId="2147470991"/>
        </pc:sldMkLst>
        <pc:spChg chg="mod">
          <ac:chgData name="Mathias Vercauteren" userId="fa5be325-c4b1-412f-aabb-20c14464bfb7" providerId="ADAL" clId="{25C97D6E-73B0-4140-96CD-2BA9D853D87A}" dt="2024-10-02T06:58:22.699" v="40852" actId="20577"/>
          <ac:spMkLst>
            <pc:docMk/>
            <pc:sldMk cId="860448942" sldId="2147470991"/>
            <ac:spMk id="2" creationId="{F310E325-93BF-01A4-8A16-85834CBCBFDB}"/>
          </ac:spMkLst>
        </pc:spChg>
        <pc:spChg chg="mod">
          <ac:chgData name="Mathias Vercauteren" userId="fa5be325-c4b1-412f-aabb-20c14464bfb7" providerId="ADAL" clId="{25C97D6E-73B0-4140-96CD-2BA9D853D87A}" dt="2024-10-02T06:59:20.457" v="40892" actId="207"/>
          <ac:spMkLst>
            <pc:docMk/>
            <pc:sldMk cId="860448942" sldId="2147470991"/>
            <ac:spMk id="6" creationId="{D4EC8608-2DF1-B4D5-1205-C11E62A55C57}"/>
          </ac:spMkLst>
        </pc:spChg>
        <pc:spChg chg="mod">
          <ac:chgData name="Mathias Vercauteren" userId="fa5be325-c4b1-412f-aabb-20c14464bfb7" providerId="ADAL" clId="{25C97D6E-73B0-4140-96CD-2BA9D853D87A}" dt="2024-10-02T06:59:11.480" v="40890" actId="6549"/>
          <ac:spMkLst>
            <pc:docMk/>
            <pc:sldMk cId="860448942" sldId="2147470991"/>
            <ac:spMk id="7" creationId="{82B25010-A884-DC7D-829D-111C309D70F6}"/>
          </ac:spMkLst>
        </pc:spChg>
        <pc:spChg chg="mod">
          <ac:chgData name="Mathias Vercauteren" userId="fa5be325-c4b1-412f-aabb-20c14464bfb7" providerId="ADAL" clId="{25C97D6E-73B0-4140-96CD-2BA9D853D87A}" dt="2024-10-02T06:59:09.127" v="40884" actId="6549"/>
          <ac:spMkLst>
            <pc:docMk/>
            <pc:sldMk cId="860448942" sldId="2147470991"/>
            <ac:spMk id="8" creationId="{8C5E3AF0-84ED-9FA7-0FE9-8EBB51E361F1}"/>
          </ac:spMkLst>
        </pc:spChg>
        <pc:spChg chg="mod">
          <ac:chgData name="Mathias Vercauteren" userId="fa5be325-c4b1-412f-aabb-20c14464bfb7" providerId="ADAL" clId="{25C97D6E-73B0-4140-96CD-2BA9D853D87A}" dt="2024-10-02T06:59:05.285" v="40878" actId="6549"/>
          <ac:spMkLst>
            <pc:docMk/>
            <pc:sldMk cId="860448942" sldId="2147470991"/>
            <ac:spMk id="9" creationId="{B69BA3A7-82A6-EBE0-1BBE-1E2A46D13635}"/>
          </ac:spMkLst>
        </pc:spChg>
      </pc:sldChg>
      <pc:sldChg chg="modSp add mod ord modTransition">
        <pc:chgData name="Mathias Vercauteren" userId="fa5be325-c4b1-412f-aabb-20c14464bfb7" providerId="ADAL" clId="{25C97D6E-73B0-4140-96CD-2BA9D853D87A}" dt="2024-10-02T17:13:14.143" v="41813"/>
        <pc:sldMkLst>
          <pc:docMk/>
          <pc:sldMk cId="3149012155" sldId="2147470992"/>
        </pc:sldMkLst>
        <pc:spChg chg="mod">
          <ac:chgData name="Mathias Vercauteren" userId="fa5be325-c4b1-412f-aabb-20c14464bfb7" providerId="ADAL" clId="{25C97D6E-73B0-4140-96CD-2BA9D853D87A}" dt="2024-10-02T07:02:36.065" v="41034" actId="403"/>
          <ac:spMkLst>
            <pc:docMk/>
            <pc:sldMk cId="3149012155" sldId="2147470992"/>
            <ac:spMk id="2" creationId="{F310E325-93BF-01A4-8A16-85834CBCBFDB}"/>
          </ac:spMkLst>
        </pc:spChg>
        <pc:spChg chg="mod">
          <ac:chgData name="Mathias Vercauteren" userId="fa5be325-c4b1-412f-aabb-20c14464bfb7" providerId="ADAL" clId="{25C97D6E-73B0-4140-96CD-2BA9D853D87A}" dt="2024-10-02T07:00:01.658" v="40903" actId="207"/>
          <ac:spMkLst>
            <pc:docMk/>
            <pc:sldMk cId="3149012155" sldId="2147470992"/>
            <ac:spMk id="6" creationId="{D4EC8608-2DF1-B4D5-1205-C11E62A55C57}"/>
          </ac:spMkLst>
        </pc:spChg>
        <pc:spChg chg="mod">
          <ac:chgData name="Mathias Vercauteren" userId="fa5be325-c4b1-412f-aabb-20c14464bfb7" providerId="ADAL" clId="{25C97D6E-73B0-4140-96CD-2BA9D853D87A}" dt="2024-10-02T06:59:41.911" v="40897"/>
          <ac:spMkLst>
            <pc:docMk/>
            <pc:sldMk cId="3149012155" sldId="2147470992"/>
            <ac:spMk id="7" creationId="{82B25010-A884-DC7D-829D-111C309D70F6}"/>
          </ac:spMkLst>
        </pc:spChg>
        <pc:spChg chg="mod">
          <ac:chgData name="Mathias Vercauteren" userId="fa5be325-c4b1-412f-aabb-20c14464bfb7" providerId="ADAL" clId="{25C97D6E-73B0-4140-96CD-2BA9D853D87A}" dt="2024-10-02T06:59:45.928" v="40898"/>
          <ac:spMkLst>
            <pc:docMk/>
            <pc:sldMk cId="3149012155" sldId="2147470992"/>
            <ac:spMk id="8" creationId="{8C5E3AF0-84ED-9FA7-0FE9-8EBB51E361F1}"/>
          </ac:spMkLst>
        </pc:spChg>
        <pc:spChg chg="mod">
          <ac:chgData name="Mathias Vercauteren" userId="fa5be325-c4b1-412f-aabb-20c14464bfb7" providerId="ADAL" clId="{25C97D6E-73B0-4140-96CD-2BA9D853D87A}" dt="2024-10-02T06:59:49.967" v="40899"/>
          <ac:spMkLst>
            <pc:docMk/>
            <pc:sldMk cId="3149012155" sldId="2147470992"/>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1042170581" sldId="2147470993"/>
        </pc:sldMkLst>
        <pc:spChg chg="mod">
          <ac:chgData name="Mathias Vercauteren" userId="fa5be325-c4b1-412f-aabb-20c14464bfb7" providerId="ADAL" clId="{25C97D6E-73B0-4140-96CD-2BA9D853D87A}" dt="2024-10-02T07:02:34.005" v="41033" actId="403"/>
          <ac:spMkLst>
            <pc:docMk/>
            <pc:sldMk cId="1042170581" sldId="2147470993"/>
            <ac:spMk id="2" creationId="{F310E325-93BF-01A4-8A16-85834CBCBFDB}"/>
          </ac:spMkLst>
        </pc:spChg>
        <pc:spChg chg="mod">
          <ac:chgData name="Mathias Vercauteren" userId="fa5be325-c4b1-412f-aabb-20c14464bfb7" providerId="ADAL" clId="{25C97D6E-73B0-4140-96CD-2BA9D853D87A}" dt="2024-10-02T07:00:18.933" v="40909" actId="207"/>
          <ac:spMkLst>
            <pc:docMk/>
            <pc:sldMk cId="1042170581" sldId="2147470993"/>
            <ac:spMk id="6" creationId="{D4EC8608-2DF1-B4D5-1205-C11E62A55C57}"/>
          </ac:spMkLst>
        </pc:spChg>
        <pc:spChg chg="mod">
          <ac:chgData name="Mathias Vercauteren" userId="fa5be325-c4b1-412f-aabb-20c14464bfb7" providerId="ADAL" clId="{25C97D6E-73B0-4140-96CD-2BA9D853D87A}" dt="2024-10-02T07:00:06.445" v="40905" actId="207"/>
          <ac:spMkLst>
            <pc:docMk/>
            <pc:sldMk cId="1042170581" sldId="2147470993"/>
            <ac:spMk id="7" creationId="{82B25010-A884-DC7D-829D-111C309D70F6}"/>
          </ac:spMkLst>
        </pc:spChg>
        <pc:spChg chg="mod">
          <ac:chgData name="Mathias Vercauteren" userId="fa5be325-c4b1-412f-aabb-20c14464bfb7" providerId="ADAL" clId="{25C97D6E-73B0-4140-96CD-2BA9D853D87A}" dt="2024-10-02T07:00:09.059" v="40906" actId="207"/>
          <ac:spMkLst>
            <pc:docMk/>
            <pc:sldMk cId="1042170581" sldId="2147470993"/>
            <ac:spMk id="8" creationId="{8C5E3AF0-84ED-9FA7-0FE9-8EBB51E361F1}"/>
          </ac:spMkLst>
        </pc:spChg>
      </pc:sldChg>
      <pc:sldChg chg="addSp modSp add mod modTransition">
        <pc:chgData name="Mathias Vercauteren" userId="fa5be325-c4b1-412f-aabb-20c14464bfb7" providerId="ADAL" clId="{25C97D6E-73B0-4140-96CD-2BA9D853D87A}" dt="2024-10-02T17:13:14.143" v="41813"/>
        <pc:sldMkLst>
          <pc:docMk/>
          <pc:sldMk cId="654397533" sldId="2147470994"/>
        </pc:sldMkLst>
        <pc:spChg chg="mod">
          <ac:chgData name="Mathias Vercauteren" userId="fa5be325-c4b1-412f-aabb-20c14464bfb7" providerId="ADAL" clId="{25C97D6E-73B0-4140-96CD-2BA9D853D87A}" dt="2024-10-02T07:02:29.676" v="41032" actId="403"/>
          <ac:spMkLst>
            <pc:docMk/>
            <pc:sldMk cId="654397533" sldId="2147470994"/>
            <ac:spMk id="2" creationId="{F310E325-93BF-01A4-8A16-85834CBCBFDB}"/>
          </ac:spMkLst>
        </pc:spChg>
        <pc:spChg chg="add mod">
          <ac:chgData name="Mathias Vercauteren" userId="fa5be325-c4b1-412f-aabb-20c14464bfb7" providerId="ADAL" clId="{25C97D6E-73B0-4140-96CD-2BA9D853D87A}" dt="2024-10-02T07:00:49.709" v="40921" actId="113"/>
          <ac:spMkLst>
            <pc:docMk/>
            <pc:sldMk cId="654397533" sldId="2147470994"/>
            <ac:spMk id="3" creationId="{3028AA86-109E-9EA9-8F6E-0FB2035FE72B}"/>
          </ac:spMkLst>
        </pc:spChg>
        <pc:spChg chg="mod">
          <ac:chgData name="Mathias Vercauteren" userId="fa5be325-c4b1-412f-aabb-20c14464bfb7" providerId="ADAL" clId="{25C97D6E-73B0-4140-96CD-2BA9D853D87A}" dt="2024-10-02T07:00:37.047" v="40915" actId="207"/>
          <ac:spMkLst>
            <pc:docMk/>
            <pc:sldMk cId="654397533" sldId="2147470994"/>
            <ac:spMk id="6" creationId="{D4EC8608-2DF1-B4D5-1205-C11E62A55C57}"/>
          </ac:spMkLst>
        </pc:spChg>
        <pc:spChg chg="mod">
          <ac:chgData name="Mathias Vercauteren" userId="fa5be325-c4b1-412f-aabb-20c14464bfb7" providerId="ADAL" clId="{25C97D6E-73B0-4140-96CD-2BA9D853D87A}" dt="2024-10-02T07:00:26.087" v="40912" actId="207"/>
          <ac:spMkLst>
            <pc:docMk/>
            <pc:sldMk cId="654397533" sldId="2147470994"/>
            <ac:spMk id="8" creationId="{8C5E3AF0-84ED-9FA7-0FE9-8EBB51E361F1}"/>
          </ac:spMkLst>
        </pc:spChg>
        <pc:spChg chg="mod">
          <ac:chgData name="Mathias Vercauteren" userId="fa5be325-c4b1-412f-aabb-20c14464bfb7" providerId="ADAL" clId="{25C97D6E-73B0-4140-96CD-2BA9D853D87A}" dt="2024-10-02T07:00:23.447" v="40911" actId="207"/>
          <ac:spMkLst>
            <pc:docMk/>
            <pc:sldMk cId="654397533" sldId="2147470994"/>
            <ac:spMk id="9" creationId="{B69BA3A7-82A6-EBE0-1BBE-1E2A46D13635}"/>
          </ac:spMkLst>
        </pc:spChg>
      </pc:sldChg>
      <pc:sldChg chg="modSp add del mod">
        <pc:chgData name="Mathias Vercauteren" userId="fa5be325-c4b1-412f-aabb-20c14464bfb7" providerId="ADAL" clId="{25C97D6E-73B0-4140-96CD-2BA9D853D87A}" dt="2024-10-02T08:46:34.966" v="41641" actId="47"/>
        <pc:sldMkLst>
          <pc:docMk/>
          <pc:sldMk cId="522553717" sldId="2147470995"/>
        </pc:sldMkLst>
        <pc:spChg chg="mod">
          <ac:chgData name="Mathias Vercauteren" userId="fa5be325-c4b1-412f-aabb-20c14464bfb7" providerId="ADAL" clId="{25C97D6E-73B0-4140-96CD-2BA9D853D87A}" dt="2024-10-02T07:01:11.299" v="40951" actId="108"/>
          <ac:spMkLst>
            <pc:docMk/>
            <pc:sldMk cId="522553717" sldId="2147470995"/>
            <ac:spMk id="3" creationId="{597DC4A4-2B31-AC9E-03B5-5EFEC5A765E8}"/>
          </ac:spMkLst>
        </pc:spChg>
        <pc:spChg chg="mod">
          <ac:chgData name="Mathias Vercauteren" userId="fa5be325-c4b1-412f-aabb-20c14464bfb7" providerId="ADAL" clId="{25C97D6E-73B0-4140-96CD-2BA9D853D87A}" dt="2024-10-02T07:01:09.109" v="40950" actId="108"/>
          <ac:spMkLst>
            <pc:docMk/>
            <pc:sldMk cId="522553717" sldId="2147470995"/>
            <ac:spMk id="6" creationId="{CF822DA4-CECD-B1A3-825F-9C800C1763A7}"/>
          </ac:spMkLst>
        </pc:spChg>
        <pc:spChg chg="mod">
          <ac:chgData name="Mathias Vercauteren" userId="fa5be325-c4b1-412f-aabb-20c14464bfb7" providerId="ADAL" clId="{25C97D6E-73B0-4140-96CD-2BA9D853D87A}" dt="2024-10-02T07:01:06.054" v="40949" actId="20577"/>
          <ac:spMkLst>
            <pc:docMk/>
            <pc:sldMk cId="522553717" sldId="2147470995"/>
            <ac:spMk id="15" creationId="{049F5562-C66B-DE0E-F66C-D22C46E65E94}"/>
          </ac:spMkLst>
        </pc:spChg>
      </pc:sldChg>
      <pc:sldChg chg="addSp delSp modSp add mod modTransition">
        <pc:chgData name="Mathias Vercauteren" userId="fa5be325-c4b1-412f-aabb-20c14464bfb7" providerId="ADAL" clId="{25C97D6E-73B0-4140-96CD-2BA9D853D87A}" dt="2024-10-02T17:13:14.143" v="41813"/>
        <pc:sldMkLst>
          <pc:docMk/>
          <pc:sldMk cId="2500177172" sldId="2147470996"/>
        </pc:sldMkLst>
        <pc:spChg chg="mod">
          <ac:chgData name="Mathias Vercauteren" userId="fa5be325-c4b1-412f-aabb-20c14464bfb7" providerId="ADAL" clId="{25C97D6E-73B0-4140-96CD-2BA9D853D87A}" dt="2024-10-02T07:01:24.448" v="40982" actId="20577"/>
          <ac:spMkLst>
            <pc:docMk/>
            <pc:sldMk cId="2500177172" sldId="2147470996"/>
            <ac:spMk id="2" creationId="{22F58186-BD96-2DB3-3D39-1F2BFD104C61}"/>
          </ac:spMkLst>
        </pc:spChg>
        <pc:spChg chg="mod">
          <ac:chgData name="Mathias Vercauteren" userId="fa5be325-c4b1-412f-aabb-20c14464bfb7" providerId="ADAL" clId="{25C97D6E-73B0-4140-96CD-2BA9D853D87A}" dt="2024-10-02T07:02:03.603" v="41000" actId="207"/>
          <ac:spMkLst>
            <pc:docMk/>
            <pc:sldMk cId="2500177172" sldId="2147470996"/>
            <ac:spMk id="3" creationId="{B28DAA58-B2B6-971E-8727-DBD8469BDFF2}"/>
          </ac:spMkLst>
        </pc:spChg>
        <pc:picChg chg="add mod">
          <ac:chgData name="Mathias Vercauteren" userId="fa5be325-c4b1-412f-aabb-20c14464bfb7" providerId="ADAL" clId="{25C97D6E-73B0-4140-96CD-2BA9D853D87A}" dt="2024-10-02T07:01:31.562" v="40986" actId="1076"/>
          <ac:picMkLst>
            <pc:docMk/>
            <pc:sldMk cId="2500177172" sldId="2147470996"/>
            <ac:picMk id="6" creationId="{EB2D0099-4C0E-0722-C62B-BA71A6989BDF}"/>
          </ac:picMkLst>
        </pc:picChg>
        <pc:picChg chg="del">
          <ac:chgData name="Mathias Vercauteren" userId="fa5be325-c4b1-412f-aabb-20c14464bfb7" providerId="ADAL" clId="{25C97D6E-73B0-4140-96CD-2BA9D853D87A}" dt="2024-10-02T07:01:26.423" v="40983" actId="478"/>
          <ac:picMkLst>
            <pc:docMk/>
            <pc:sldMk cId="2500177172" sldId="2147470996"/>
            <ac:picMk id="7" creationId="{B5EBE676-A181-6A33-FAD7-ED6ED921856A}"/>
          </ac:picMkLst>
        </pc:picChg>
      </pc:sldChg>
      <pc:sldChg chg="addSp modSp add mod modTransition">
        <pc:chgData name="Mathias Vercauteren" userId="fa5be325-c4b1-412f-aabb-20c14464bfb7" providerId="ADAL" clId="{25C97D6E-73B0-4140-96CD-2BA9D853D87A}" dt="2024-10-02T17:13:14.143" v="41813"/>
        <pc:sldMkLst>
          <pc:docMk/>
          <pc:sldMk cId="2070314901" sldId="2147470997"/>
        </pc:sldMkLst>
        <pc:spChg chg="mod">
          <ac:chgData name="Mathias Vercauteren" userId="fa5be325-c4b1-412f-aabb-20c14464bfb7" providerId="ADAL" clId="{25C97D6E-73B0-4140-96CD-2BA9D853D87A}" dt="2024-10-02T07:02:24.568" v="41031" actId="403"/>
          <ac:spMkLst>
            <pc:docMk/>
            <pc:sldMk cId="2070314901" sldId="2147470997"/>
            <ac:spMk id="2" creationId="{F310E325-93BF-01A4-8A16-85834CBCBFDB}"/>
          </ac:spMkLst>
        </pc:spChg>
        <pc:spChg chg="add mod">
          <ac:chgData name="Mathias Vercauteren" userId="fa5be325-c4b1-412f-aabb-20c14464bfb7" providerId="ADAL" clId="{25C97D6E-73B0-4140-96CD-2BA9D853D87A}" dt="2024-10-02T07:03:26.556" v="41046" actId="20577"/>
          <ac:spMkLst>
            <pc:docMk/>
            <pc:sldMk cId="2070314901" sldId="2147470997"/>
            <ac:spMk id="3" creationId="{9C2840B9-E438-9B0B-A941-905DEA50194A}"/>
          </ac:spMkLst>
        </pc:spChg>
        <pc:spChg chg="mod">
          <ac:chgData name="Mathias Vercauteren" userId="fa5be325-c4b1-412f-aabb-20c14464bfb7" providerId="ADAL" clId="{25C97D6E-73B0-4140-96CD-2BA9D853D87A}" dt="2024-10-02T07:04:17.139" v="41061" actId="207"/>
          <ac:spMkLst>
            <pc:docMk/>
            <pc:sldMk cId="2070314901" sldId="2147470997"/>
            <ac:spMk id="6" creationId="{D4EC8608-2DF1-B4D5-1205-C11E62A55C57}"/>
          </ac:spMkLst>
        </pc:spChg>
        <pc:spChg chg="mod">
          <ac:chgData name="Mathias Vercauteren" userId="fa5be325-c4b1-412f-aabb-20c14464bfb7" providerId="ADAL" clId="{25C97D6E-73B0-4140-96CD-2BA9D853D87A}" dt="2024-10-02T07:03:58.907" v="41058" actId="207"/>
          <ac:spMkLst>
            <pc:docMk/>
            <pc:sldMk cId="2070314901" sldId="2147470997"/>
            <ac:spMk id="7" creationId="{82B25010-A884-DC7D-829D-111C309D70F6}"/>
          </ac:spMkLst>
        </pc:spChg>
        <pc:spChg chg="mod">
          <ac:chgData name="Mathias Vercauteren" userId="fa5be325-c4b1-412f-aabb-20c14464bfb7" providerId="ADAL" clId="{25C97D6E-73B0-4140-96CD-2BA9D853D87A}" dt="2024-10-02T07:03:08.683" v="41038"/>
          <ac:spMkLst>
            <pc:docMk/>
            <pc:sldMk cId="2070314901" sldId="2147470997"/>
            <ac:spMk id="8" creationId="{8C5E3AF0-84ED-9FA7-0FE9-8EBB51E361F1}"/>
          </ac:spMkLst>
        </pc:spChg>
        <pc:spChg chg="mod">
          <ac:chgData name="Mathias Vercauteren" userId="fa5be325-c4b1-412f-aabb-20c14464bfb7" providerId="ADAL" clId="{25C97D6E-73B0-4140-96CD-2BA9D853D87A}" dt="2024-10-02T07:03:14.272" v="41039"/>
          <ac:spMkLst>
            <pc:docMk/>
            <pc:sldMk cId="2070314901" sldId="2147470997"/>
            <ac:spMk id="9" creationId="{B69BA3A7-82A6-EBE0-1BBE-1E2A46D13635}"/>
          </ac:spMkLst>
        </pc:spChg>
        <pc:spChg chg="add mod">
          <ac:chgData name="Mathias Vercauteren" userId="fa5be325-c4b1-412f-aabb-20c14464bfb7" providerId="ADAL" clId="{25C97D6E-73B0-4140-96CD-2BA9D853D87A}" dt="2024-10-02T07:03:34.103" v="41048" actId="20577"/>
          <ac:spMkLst>
            <pc:docMk/>
            <pc:sldMk cId="2070314901" sldId="2147470997"/>
            <ac:spMk id="10" creationId="{2D15A494-DF79-C6B1-7CA1-A9274F88281F}"/>
          </ac:spMkLst>
        </pc:spChg>
      </pc:sldChg>
      <pc:sldChg chg="addSp modSp add mod modTransition">
        <pc:chgData name="Mathias Vercauteren" userId="fa5be325-c4b1-412f-aabb-20c14464bfb7" providerId="ADAL" clId="{25C97D6E-73B0-4140-96CD-2BA9D853D87A}" dt="2024-10-02T17:13:14.143" v="41813"/>
        <pc:sldMkLst>
          <pc:docMk/>
          <pc:sldMk cId="56068505" sldId="2147470998"/>
        </pc:sldMkLst>
        <pc:spChg chg="mod">
          <ac:chgData name="Mathias Vercauteren" userId="fa5be325-c4b1-412f-aabb-20c14464bfb7" providerId="ADAL" clId="{25C97D6E-73B0-4140-96CD-2BA9D853D87A}" dt="2024-10-02T07:04:39.281" v="41066" actId="207"/>
          <ac:spMkLst>
            <pc:docMk/>
            <pc:sldMk cId="56068505" sldId="2147470998"/>
            <ac:spMk id="6" creationId="{D4EC8608-2DF1-B4D5-1205-C11E62A55C57}"/>
          </ac:spMkLst>
        </pc:spChg>
        <pc:spChg chg="mod">
          <ac:chgData name="Mathias Vercauteren" userId="fa5be325-c4b1-412f-aabb-20c14464bfb7" providerId="ADAL" clId="{25C97D6E-73B0-4140-96CD-2BA9D853D87A}" dt="2024-10-02T07:03:56.686" v="41057" actId="207"/>
          <ac:spMkLst>
            <pc:docMk/>
            <pc:sldMk cId="56068505" sldId="2147470998"/>
            <ac:spMk id="8" creationId="{8C5E3AF0-84ED-9FA7-0FE9-8EBB51E361F1}"/>
          </ac:spMkLst>
        </pc:spChg>
        <pc:spChg chg="add mod">
          <ac:chgData name="Mathias Vercauteren" userId="fa5be325-c4b1-412f-aabb-20c14464bfb7" providerId="ADAL" clId="{25C97D6E-73B0-4140-96CD-2BA9D853D87A}" dt="2024-10-02T07:04:47.365" v="41072" actId="27636"/>
          <ac:spMkLst>
            <pc:docMk/>
            <pc:sldMk cId="56068505" sldId="2147470998"/>
            <ac:spMk id="11" creationId="{347369BC-06F2-372A-F12B-470442303105}"/>
          </ac:spMkLst>
        </pc:spChg>
      </pc:sldChg>
      <pc:sldChg chg="addSp modSp add mod modTransition">
        <pc:chgData name="Mathias Vercauteren" userId="fa5be325-c4b1-412f-aabb-20c14464bfb7" providerId="ADAL" clId="{25C97D6E-73B0-4140-96CD-2BA9D853D87A}" dt="2024-10-02T17:13:14.143" v="41813"/>
        <pc:sldMkLst>
          <pc:docMk/>
          <pc:sldMk cId="1414760565" sldId="2147470999"/>
        </pc:sldMkLst>
        <pc:spChg chg="mod">
          <ac:chgData name="Mathias Vercauteren" userId="fa5be325-c4b1-412f-aabb-20c14464bfb7" providerId="ADAL" clId="{25C97D6E-73B0-4140-96CD-2BA9D853D87A}" dt="2024-10-02T07:05:10.540" v="41077" actId="207"/>
          <ac:spMkLst>
            <pc:docMk/>
            <pc:sldMk cId="1414760565" sldId="2147470999"/>
            <ac:spMk id="6" creationId="{D4EC8608-2DF1-B4D5-1205-C11E62A55C57}"/>
          </ac:spMkLst>
        </pc:spChg>
        <pc:spChg chg="mod">
          <ac:chgData name="Mathias Vercauteren" userId="fa5be325-c4b1-412f-aabb-20c14464bfb7" providerId="ADAL" clId="{25C97D6E-73B0-4140-96CD-2BA9D853D87A}" dt="2024-10-02T07:03:54.601" v="41056" actId="207"/>
          <ac:spMkLst>
            <pc:docMk/>
            <pc:sldMk cId="1414760565" sldId="2147470999"/>
            <ac:spMk id="9" creationId="{B69BA3A7-82A6-EBE0-1BBE-1E2A46D13635}"/>
          </ac:spMkLst>
        </pc:spChg>
        <pc:picChg chg="add mod">
          <ac:chgData name="Mathias Vercauteren" userId="fa5be325-c4b1-412f-aabb-20c14464bfb7" providerId="ADAL" clId="{25C97D6E-73B0-4140-96CD-2BA9D853D87A}" dt="2024-10-02T07:04:59.544" v="41075" actId="1076"/>
          <ac:picMkLst>
            <pc:docMk/>
            <pc:sldMk cId="1414760565" sldId="2147470999"/>
            <ac:picMk id="11" creationId="{5D6971AD-EFC5-29B0-3B54-57CD2D15D853}"/>
          </ac:picMkLst>
        </pc:picChg>
      </pc:sldChg>
      <pc:sldChg chg="addSp modSp add mod replId modTransition modAnim">
        <pc:chgData name="Mathias Vercauteren" userId="fa5be325-c4b1-412f-aabb-20c14464bfb7" providerId="ADAL" clId="{25C97D6E-73B0-4140-96CD-2BA9D853D87A}" dt="2024-10-02T17:13:14.143" v="41813"/>
        <pc:sldMkLst>
          <pc:docMk/>
          <pc:sldMk cId="4064174507" sldId="2147471000"/>
        </pc:sldMkLst>
        <pc:spChg chg="mod">
          <ac:chgData name="Mathias Vercauteren" userId="fa5be325-c4b1-412f-aabb-20c14464bfb7" providerId="ADAL" clId="{25C97D6E-73B0-4140-96CD-2BA9D853D87A}" dt="2024-10-02T07:03:52.456" v="41055" actId="207"/>
          <ac:spMkLst>
            <pc:docMk/>
            <pc:sldMk cId="4064174507" sldId="2147471000"/>
            <ac:spMk id="3" creationId="{9C2840B9-E438-9B0B-A941-905DEA50194A}"/>
          </ac:spMkLst>
        </pc:spChg>
        <pc:spChg chg="mod">
          <ac:chgData name="Mathias Vercauteren" userId="fa5be325-c4b1-412f-aabb-20c14464bfb7" providerId="ADAL" clId="{25C97D6E-73B0-4140-96CD-2BA9D853D87A}" dt="2024-10-02T07:05:38.221" v="41084" actId="207"/>
          <ac:spMkLst>
            <pc:docMk/>
            <pc:sldMk cId="4064174507" sldId="2147471000"/>
            <ac:spMk id="6" creationId="{D4EC8608-2DF1-B4D5-1205-C11E62A55C57}"/>
          </ac:spMkLst>
        </pc:spChg>
        <pc:spChg chg="mod">
          <ac:chgData name="Mathias Vercauteren" userId="fa5be325-c4b1-412f-aabb-20c14464bfb7" providerId="ADAL" clId="{25C97D6E-73B0-4140-96CD-2BA9D853D87A}" dt="2024-10-02T07:05:26.200" v="41080" actId="2711"/>
          <ac:spMkLst>
            <pc:docMk/>
            <pc:sldMk cId="4064174507" sldId="2147471000"/>
            <ac:spMk id="13" creationId="{6C9352D5-C17A-CF73-BC2C-5276A203B3A2}"/>
          </ac:spMkLst>
        </pc:spChg>
        <pc:spChg chg="mod">
          <ac:chgData name="Mathias Vercauteren" userId="fa5be325-c4b1-412f-aabb-20c14464bfb7" providerId="ADAL" clId="{25C97D6E-73B0-4140-96CD-2BA9D853D87A}" dt="2024-10-02T07:05:26.200" v="41080" actId="2711"/>
          <ac:spMkLst>
            <pc:docMk/>
            <pc:sldMk cId="4064174507" sldId="2147471000"/>
            <ac:spMk id="14" creationId="{FFA5ACB0-F0A8-236D-1509-B5E9C477AF2D}"/>
          </ac:spMkLst>
        </pc:spChg>
        <pc:spChg chg="mod">
          <ac:chgData name="Mathias Vercauteren" userId="fa5be325-c4b1-412f-aabb-20c14464bfb7" providerId="ADAL" clId="{25C97D6E-73B0-4140-96CD-2BA9D853D87A}" dt="2024-10-02T07:05:26.200" v="41080" actId="2711"/>
          <ac:spMkLst>
            <pc:docMk/>
            <pc:sldMk cId="4064174507" sldId="2147471000"/>
            <ac:spMk id="16" creationId="{30D96AFD-A64A-17A1-4139-D30C861C40D8}"/>
          </ac:spMkLst>
        </pc:spChg>
        <pc:spChg chg="mod">
          <ac:chgData name="Mathias Vercauteren" userId="fa5be325-c4b1-412f-aabb-20c14464bfb7" providerId="ADAL" clId="{25C97D6E-73B0-4140-96CD-2BA9D853D87A}" dt="2024-10-02T07:05:26.200" v="41080" actId="2711"/>
          <ac:spMkLst>
            <pc:docMk/>
            <pc:sldMk cId="4064174507" sldId="2147471000"/>
            <ac:spMk id="23" creationId="{ABFA1109-F703-339C-315D-0111134675F6}"/>
          </ac:spMkLst>
        </pc:spChg>
        <pc:spChg chg="mod">
          <ac:chgData name="Mathias Vercauteren" userId="fa5be325-c4b1-412f-aabb-20c14464bfb7" providerId="ADAL" clId="{25C97D6E-73B0-4140-96CD-2BA9D853D87A}" dt="2024-10-02T07:05:26.200" v="41080" actId="2711"/>
          <ac:spMkLst>
            <pc:docMk/>
            <pc:sldMk cId="4064174507" sldId="2147471000"/>
            <ac:spMk id="24" creationId="{4F9EBDFC-4E5D-100A-090E-4FEC8CE3474A}"/>
          </ac:spMkLst>
        </pc:spChg>
        <pc:spChg chg="mod">
          <ac:chgData name="Mathias Vercauteren" userId="fa5be325-c4b1-412f-aabb-20c14464bfb7" providerId="ADAL" clId="{25C97D6E-73B0-4140-96CD-2BA9D853D87A}" dt="2024-10-02T07:05:26.200" v="41080" actId="2711"/>
          <ac:spMkLst>
            <pc:docMk/>
            <pc:sldMk cId="4064174507" sldId="2147471000"/>
            <ac:spMk id="25" creationId="{D5DB3B0A-35E3-9914-2096-9341000EBC80}"/>
          </ac:spMkLst>
        </pc:spChg>
        <pc:spChg chg="mod">
          <ac:chgData name="Mathias Vercauteren" userId="fa5be325-c4b1-412f-aabb-20c14464bfb7" providerId="ADAL" clId="{25C97D6E-73B0-4140-96CD-2BA9D853D87A}" dt="2024-10-02T07:05:26.200" v="41080" actId="2711"/>
          <ac:spMkLst>
            <pc:docMk/>
            <pc:sldMk cId="4064174507" sldId="2147471000"/>
            <ac:spMk id="26" creationId="{F79BDDD1-C3DB-8C79-E83A-989DDF2EDF24}"/>
          </ac:spMkLst>
        </pc:spChg>
        <pc:spChg chg="mod">
          <ac:chgData name="Mathias Vercauteren" userId="fa5be325-c4b1-412f-aabb-20c14464bfb7" providerId="ADAL" clId="{25C97D6E-73B0-4140-96CD-2BA9D853D87A}" dt="2024-10-02T07:05:26.200" v="41080" actId="2711"/>
          <ac:spMkLst>
            <pc:docMk/>
            <pc:sldMk cId="4064174507" sldId="2147471000"/>
            <ac:spMk id="27" creationId="{BCECBEB2-EC8C-B733-30D0-C33595B9DD35}"/>
          </ac:spMkLst>
        </pc:spChg>
        <pc:spChg chg="mod">
          <ac:chgData name="Mathias Vercauteren" userId="fa5be325-c4b1-412f-aabb-20c14464bfb7" providerId="ADAL" clId="{25C97D6E-73B0-4140-96CD-2BA9D853D87A}" dt="2024-10-02T07:05:26.200" v="41080" actId="2711"/>
          <ac:spMkLst>
            <pc:docMk/>
            <pc:sldMk cId="4064174507" sldId="2147471000"/>
            <ac:spMk id="28" creationId="{5299564D-4B03-AAF2-969C-FBF64BDB390C}"/>
          </ac:spMkLst>
        </pc:spChg>
        <pc:spChg chg="mod">
          <ac:chgData name="Mathias Vercauteren" userId="fa5be325-c4b1-412f-aabb-20c14464bfb7" providerId="ADAL" clId="{25C97D6E-73B0-4140-96CD-2BA9D853D87A}" dt="2024-10-02T07:05:26.200" v="41080" actId="2711"/>
          <ac:spMkLst>
            <pc:docMk/>
            <pc:sldMk cId="4064174507" sldId="2147471000"/>
            <ac:spMk id="29" creationId="{8C1FFBC5-CE9E-78C9-BAC2-495F2EB2FA71}"/>
          </ac:spMkLst>
        </pc:spChg>
        <pc:spChg chg="mod">
          <ac:chgData name="Mathias Vercauteren" userId="fa5be325-c4b1-412f-aabb-20c14464bfb7" providerId="ADAL" clId="{25C97D6E-73B0-4140-96CD-2BA9D853D87A}" dt="2024-10-02T07:05:26.200" v="41080" actId="2711"/>
          <ac:spMkLst>
            <pc:docMk/>
            <pc:sldMk cId="4064174507" sldId="2147471000"/>
            <ac:spMk id="30" creationId="{C389257F-73E2-6E95-FAFB-4B60F15EAE32}"/>
          </ac:spMkLst>
        </pc:spChg>
        <pc:spChg chg="mod">
          <ac:chgData name="Mathias Vercauteren" userId="fa5be325-c4b1-412f-aabb-20c14464bfb7" providerId="ADAL" clId="{25C97D6E-73B0-4140-96CD-2BA9D853D87A}" dt="2024-10-02T07:05:26.200" v="41080" actId="2711"/>
          <ac:spMkLst>
            <pc:docMk/>
            <pc:sldMk cId="4064174507" sldId="2147471000"/>
            <ac:spMk id="31" creationId="{994FA022-0C0A-8899-28BA-8580CBC7D16D}"/>
          </ac:spMkLst>
        </pc:spChg>
        <pc:spChg chg="mod">
          <ac:chgData name="Mathias Vercauteren" userId="fa5be325-c4b1-412f-aabb-20c14464bfb7" providerId="ADAL" clId="{25C97D6E-73B0-4140-96CD-2BA9D853D87A}" dt="2024-10-02T07:05:26.200" v="41080" actId="2711"/>
          <ac:spMkLst>
            <pc:docMk/>
            <pc:sldMk cId="4064174507" sldId="2147471000"/>
            <ac:spMk id="32" creationId="{39759C49-E46D-7BBC-5AEE-9E94E36D4C4E}"/>
          </ac:spMkLst>
        </pc:spChg>
        <pc:spChg chg="mod">
          <ac:chgData name="Mathias Vercauteren" userId="fa5be325-c4b1-412f-aabb-20c14464bfb7" providerId="ADAL" clId="{25C97D6E-73B0-4140-96CD-2BA9D853D87A}" dt="2024-10-02T07:05:26.200" v="41080" actId="2711"/>
          <ac:spMkLst>
            <pc:docMk/>
            <pc:sldMk cId="4064174507" sldId="2147471000"/>
            <ac:spMk id="33" creationId="{51F08FEB-C18F-3628-96DC-B7FAD8DA1D02}"/>
          </ac:spMkLst>
        </pc:spChg>
        <pc:spChg chg="mod">
          <ac:chgData name="Mathias Vercauteren" userId="fa5be325-c4b1-412f-aabb-20c14464bfb7" providerId="ADAL" clId="{25C97D6E-73B0-4140-96CD-2BA9D853D87A}" dt="2024-10-02T07:05:26.200" v="41080" actId="2711"/>
          <ac:spMkLst>
            <pc:docMk/>
            <pc:sldMk cId="4064174507" sldId="2147471000"/>
            <ac:spMk id="34" creationId="{EA7E273D-84D2-54DD-EF82-ED357CB5B3BE}"/>
          </ac:spMkLst>
        </pc:spChg>
        <pc:spChg chg="mod">
          <ac:chgData name="Mathias Vercauteren" userId="fa5be325-c4b1-412f-aabb-20c14464bfb7" providerId="ADAL" clId="{25C97D6E-73B0-4140-96CD-2BA9D853D87A}" dt="2024-10-02T07:05:26.200" v="41080" actId="2711"/>
          <ac:spMkLst>
            <pc:docMk/>
            <pc:sldMk cId="4064174507" sldId="2147471000"/>
            <ac:spMk id="35" creationId="{54AB8155-C10C-DBF0-2E9F-B5EDF2AFE151}"/>
          </ac:spMkLst>
        </pc:spChg>
        <pc:spChg chg="mod">
          <ac:chgData name="Mathias Vercauteren" userId="fa5be325-c4b1-412f-aabb-20c14464bfb7" providerId="ADAL" clId="{25C97D6E-73B0-4140-96CD-2BA9D853D87A}" dt="2024-10-02T07:05:26.200" v="41080" actId="2711"/>
          <ac:spMkLst>
            <pc:docMk/>
            <pc:sldMk cId="4064174507" sldId="2147471000"/>
            <ac:spMk id="36" creationId="{E1BCBB03-60AC-2A06-BDC1-4488B2379F73}"/>
          </ac:spMkLst>
        </pc:spChg>
        <pc:spChg chg="mod">
          <ac:chgData name="Mathias Vercauteren" userId="fa5be325-c4b1-412f-aabb-20c14464bfb7" providerId="ADAL" clId="{25C97D6E-73B0-4140-96CD-2BA9D853D87A}" dt="2024-10-02T07:05:26.200" v="41080" actId="2711"/>
          <ac:spMkLst>
            <pc:docMk/>
            <pc:sldMk cId="4064174507" sldId="2147471000"/>
            <ac:spMk id="37" creationId="{0DA2FE10-86FD-D054-59DD-24DF72772D0C}"/>
          </ac:spMkLst>
        </pc:spChg>
        <pc:spChg chg="mod">
          <ac:chgData name="Mathias Vercauteren" userId="fa5be325-c4b1-412f-aabb-20c14464bfb7" providerId="ADAL" clId="{25C97D6E-73B0-4140-96CD-2BA9D853D87A}" dt="2024-10-02T07:05:26.200" v="41080" actId="2711"/>
          <ac:spMkLst>
            <pc:docMk/>
            <pc:sldMk cId="4064174507" sldId="2147471000"/>
            <ac:spMk id="38" creationId="{2F3FA377-7EEA-DB14-E14F-9A52CACEED2F}"/>
          </ac:spMkLst>
        </pc:spChg>
        <pc:spChg chg="mod">
          <ac:chgData name="Mathias Vercauteren" userId="fa5be325-c4b1-412f-aabb-20c14464bfb7" providerId="ADAL" clId="{25C97D6E-73B0-4140-96CD-2BA9D853D87A}" dt="2024-10-02T07:05:26.200" v="41080" actId="2711"/>
          <ac:spMkLst>
            <pc:docMk/>
            <pc:sldMk cId="4064174507" sldId="2147471000"/>
            <ac:spMk id="39" creationId="{4A3D7E33-C47D-940E-246E-BEBB08E8668A}"/>
          </ac:spMkLst>
        </pc:spChg>
        <pc:spChg chg="mod">
          <ac:chgData name="Mathias Vercauteren" userId="fa5be325-c4b1-412f-aabb-20c14464bfb7" providerId="ADAL" clId="{25C97D6E-73B0-4140-96CD-2BA9D853D87A}" dt="2024-10-02T07:05:26.200" v="41080" actId="2711"/>
          <ac:spMkLst>
            <pc:docMk/>
            <pc:sldMk cId="4064174507" sldId="2147471000"/>
            <ac:spMk id="40" creationId="{9329A12C-34B1-36A1-4277-29C05F10E10B}"/>
          </ac:spMkLst>
        </pc:spChg>
        <pc:spChg chg="mod">
          <ac:chgData name="Mathias Vercauteren" userId="fa5be325-c4b1-412f-aabb-20c14464bfb7" providerId="ADAL" clId="{25C97D6E-73B0-4140-96CD-2BA9D853D87A}" dt="2024-10-02T07:05:26.200" v="41080" actId="2711"/>
          <ac:spMkLst>
            <pc:docMk/>
            <pc:sldMk cId="4064174507" sldId="2147471000"/>
            <ac:spMk id="41" creationId="{7E74F6E4-5AB0-9A53-85B7-79343E50C150}"/>
          </ac:spMkLst>
        </pc:spChg>
        <pc:spChg chg="mod">
          <ac:chgData name="Mathias Vercauteren" userId="fa5be325-c4b1-412f-aabb-20c14464bfb7" providerId="ADAL" clId="{25C97D6E-73B0-4140-96CD-2BA9D853D87A}" dt="2024-10-02T07:05:26.200" v="41080" actId="2711"/>
          <ac:spMkLst>
            <pc:docMk/>
            <pc:sldMk cId="4064174507" sldId="2147471000"/>
            <ac:spMk id="42" creationId="{E897CC7E-8D6D-9504-395C-D2E714C9EEF6}"/>
          </ac:spMkLst>
        </pc:spChg>
        <pc:spChg chg="mod">
          <ac:chgData name="Mathias Vercauteren" userId="fa5be325-c4b1-412f-aabb-20c14464bfb7" providerId="ADAL" clId="{25C97D6E-73B0-4140-96CD-2BA9D853D87A}" dt="2024-10-02T07:05:26.200" v="41080" actId="2711"/>
          <ac:spMkLst>
            <pc:docMk/>
            <pc:sldMk cId="4064174507" sldId="2147471000"/>
            <ac:spMk id="43" creationId="{8C29CC73-F5A1-6199-E32E-7B70AE356AB1}"/>
          </ac:spMkLst>
        </pc:spChg>
        <pc:spChg chg="mod">
          <ac:chgData name="Mathias Vercauteren" userId="fa5be325-c4b1-412f-aabb-20c14464bfb7" providerId="ADAL" clId="{25C97D6E-73B0-4140-96CD-2BA9D853D87A}" dt="2024-10-02T07:05:26.200" v="41080" actId="2711"/>
          <ac:spMkLst>
            <pc:docMk/>
            <pc:sldMk cId="4064174507" sldId="2147471000"/>
            <ac:spMk id="44" creationId="{6334BBBC-B334-6576-F969-3FD004714878}"/>
          </ac:spMkLst>
        </pc:spChg>
        <pc:spChg chg="mod">
          <ac:chgData name="Mathias Vercauteren" userId="fa5be325-c4b1-412f-aabb-20c14464bfb7" providerId="ADAL" clId="{25C97D6E-73B0-4140-96CD-2BA9D853D87A}" dt="2024-10-02T07:05:26.200" v="41080" actId="2711"/>
          <ac:spMkLst>
            <pc:docMk/>
            <pc:sldMk cId="4064174507" sldId="2147471000"/>
            <ac:spMk id="45" creationId="{3E2F69AB-2C27-2476-FBD7-14DCAF9E7346}"/>
          </ac:spMkLst>
        </pc:spChg>
        <pc:spChg chg="mod">
          <ac:chgData name="Mathias Vercauteren" userId="fa5be325-c4b1-412f-aabb-20c14464bfb7" providerId="ADAL" clId="{25C97D6E-73B0-4140-96CD-2BA9D853D87A}" dt="2024-10-02T07:05:26.200" v="41080" actId="2711"/>
          <ac:spMkLst>
            <pc:docMk/>
            <pc:sldMk cId="4064174507" sldId="2147471000"/>
            <ac:spMk id="47" creationId="{EF820B40-D85A-7214-C1EA-5A2EB41A2DD7}"/>
          </ac:spMkLst>
        </pc:spChg>
        <pc:spChg chg="mod">
          <ac:chgData name="Mathias Vercauteren" userId="fa5be325-c4b1-412f-aabb-20c14464bfb7" providerId="ADAL" clId="{25C97D6E-73B0-4140-96CD-2BA9D853D87A}" dt="2024-10-02T07:05:26.200" v="41080" actId="2711"/>
          <ac:spMkLst>
            <pc:docMk/>
            <pc:sldMk cId="4064174507" sldId="2147471000"/>
            <ac:spMk id="50" creationId="{1CED508D-14FF-9CD6-3562-E80BF4C602A0}"/>
          </ac:spMkLst>
        </pc:spChg>
        <pc:spChg chg="mod">
          <ac:chgData name="Mathias Vercauteren" userId="fa5be325-c4b1-412f-aabb-20c14464bfb7" providerId="ADAL" clId="{25C97D6E-73B0-4140-96CD-2BA9D853D87A}" dt="2024-10-02T07:05:26.200" v="41080" actId="2711"/>
          <ac:spMkLst>
            <pc:docMk/>
            <pc:sldMk cId="4064174507" sldId="2147471000"/>
            <ac:spMk id="51" creationId="{A5BCCD27-5200-3770-3095-249CA913B10A}"/>
          </ac:spMkLst>
        </pc:spChg>
        <pc:spChg chg="mod">
          <ac:chgData name="Mathias Vercauteren" userId="fa5be325-c4b1-412f-aabb-20c14464bfb7" providerId="ADAL" clId="{25C97D6E-73B0-4140-96CD-2BA9D853D87A}" dt="2024-10-02T07:05:26.200" v="41080" actId="2711"/>
          <ac:spMkLst>
            <pc:docMk/>
            <pc:sldMk cId="4064174507" sldId="2147471000"/>
            <ac:spMk id="52" creationId="{3D498692-3014-89EC-47B1-91D02CC620DF}"/>
          </ac:spMkLst>
        </pc:spChg>
        <pc:spChg chg="mod">
          <ac:chgData name="Mathias Vercauteren" userId="fa5be325-c4b1-412f-aabb-20c14464bfb7" providerId="ADAL" clId="{25C97D6E-73B0-4140-96CD-2BA9D853D87A}" dt="2024-10-02T07:05:26.200" v="41080" actId="2711"/>
          <ac:spMkLst>
            <pc:docMk/>
            <pc:sldMk cId="4064174507" sldId="2147471000"/>
            <ac:spMk id="53" creationId="{8A82596C-BDD6-76A6-5C9A-DABF25E23694}"/>
          </ac:spMkLst>
        </pc:spChg>
        <pc:spChg chg="mod">
          <ac:chgData name="Mathias Vercauteren" userId="fa5be325-c4b1-412f-aabb-20c14464bfb7" providerId="ADAL" clId="{25C97D6E-73B0-4140-96CD-2BA9D853D87A}" dt="2024-10-02T07:05:26.200" v="41080" actId="2711"/>
          <ac:spMkLst>
            <pc:docMk/>
            <pc:sldMk cId="4064174507" sldId="2147471000"/>
            <ac:spMk id="54" creationId="{A5F344EC-A53E-6283-4BD8-DA195AE50272}"/>
          </ac:spMkLst>
        </pc:spChg>
        <pc:spChg chg="mod">
          <ac:chgData name="Mathias Vercauteren" userId="fa5be325-c4b1-412f-aabb-20c14464bfb7" providerId="ADAL" clId="{25C97D6E-73B0-4140-96CD-2BA9D853D87A}" dt="2024-10-02T07:05:26.200" v="41080" actId="2711"/>
          <ac:spMkLst>
            <pc:docMk/>
            <pc:sldMk cId="4064174507" sldId="2147471000"/>
            <ac:spMk id="55" creationId="{09692ECD-048B-F6C3-66B8-3C4490CB1E8C}"/>
          </ac:spMkLst>
        </pc:spChg>
        <pc:spChg chg="mod">
          <ac:chgData name="Mathias Vercauteren" userId="fa5be325-c4b1-412f-aabb-20c14464bfb7" providerId="ADAL" clId="{25C97D6E-73B0-4140-96CD-2BA9D853D87A}" dt="2024-10-02T07:05:26.200" v="41080" actId="2711"/>
          <ac:spMkLst>
            <pc:docMk/>
            <pc:sldMk cId="4064174507" sldId="2147471000"/>
            <ac:spMk id="56" creationId="{4FDD1A06-CC54-5580-6710-CC05088B97E4}"/>
          </ac:spMkLst>
        </pc:spChg>
        <pc:spChg chg="mod">
          <ac:chgData name="Mathias Vercauteren" userId="fa5be325-c4b1-412f-aabb-20c14464bfb7" providerId="ADAL" clId="{25C97D6E-73B0-4140-96CD-2BA9D853D87A}" dt="2024-10-02T07:05:26.200" v="41080" actId="2711"/>
          <ac:spMkLst>
            <pc:docMk/>
            <pc:sldMk cId="4064174507" sldId="2147471000"/>
            <ac:spMk id="57" creationId="{F6438A5B-FC6F-EDBF-C418-ECB1E873A012}"/>
          </ac:spMkLst>
        </pc:spChg>
        <pc:grpChg chg="add mod">
          <ac:chgData name="Mathias Vercauteren" userId="fa5be325-c4b1-412f-aabb-20c14464bfb7" providerId="ADAL" clId="{25C97D6E-73B0-4140-96CD-2BA9D853D87A}" dt="2024-10-02T07:05:31.713" v="41082" actId="1076"/>
          <ac:grpSpMkLst>
            <pc:docMk/>
            <pc:sldMk cId="4064174507" sldId="2147471000"/>
            <ac:grpSpMk id="11" creationId="{DB9613C4-D54F-53D5-4A3A-648F179AFB51}"/>
          </ac:grpSpMkLst>
        </pc:grpChg>
        <pc:grpChg chg="add mod">
          <ac:chgData name="Mathias Vercauteren" userId="fa5be325-c4b1-412f-aabb-20c14464bfb7" providerId="ADAL" clId="{25C97D6E-73B0-4140-96CD-2BA9D853D87A}" dt="2024-10-02T07:05:31.713" v="41082" actId="1076"/>
          <ac:grpSpMkLst>
            <pc:docMk/>
            <pc:sldMk cId="4064174507" sldId="2147471000"/>
            <ac:grpSpMk id="15" creationId="{E31C50FF-6D57-36F1-767C-6CD9B0D34552}"/>
          </ac:grpSpMkLst>
        </pc:grpChg>
        <pc:grpChg chg="mod">
          <ac:chgData name="Mathias Vercauteren" userId="fa5be325-c4b1-412f-aabb-20c14464bfb7" providerId="ADAL" clId="{25C97D6E-73B0-4140-96CD-2BA9D853D87A}" dt="2024-10-02T07:05:24.558" v="41079"/>
          <ac:grpSpMkLst>
            <pc:docMk/>
            <pc:sldMk cId="4064174507" sldId="2147471000"/>
            <ac:grpSpMk id="17" creationId="{744C2F3C-6612-3AEA-4AEF-C609A8B2E16B}"/>
          </ac:grpSpMkLst>
        </pc:grpChg>
        <pc:grpChg chg="mod">
          <ac:chgData name="Mathias Vercauteren" userId="fa5be325-c4b1-412f-aabb-20c14464bfb7" providerId="ADAL" clId="{25C97D6E-73B0-4140-96CD-2BA9D853D87A}" dt="2024-10-02T07:05:24.558" v="41079"/>
          <ac:grpSpMkLst>
            <pc:docMk/>
            <pc:sldMk cId="4064174507" sldId="2147471000"/>
            <ac:grpSpMk id="18" creationId="{2120E36A-7404-5F18-37B9-37D83EFA17DD}"/>
          </ac:grpSpMkLst>
        </pc:grpChg>
        <pc:grpChg chg="mod">
          <ac:chgData name="Mathias Vercauteren" userId="fa5be325-c4b1-412f-aabb-20c14464bfb7" providerId="ADAL" clId="{25C97D6E-73B0-4140-96CD-2BA9D853D87A}" dt="2024-10-02T07:05:24.558" v="41079"/>
          <ac:grpSpMkLst>
            <pc:docMk/>
            <pc:sldMk cId="4064174507" sldId="2147471000"/>
            <ac:grpSpMk id="19" creationId="{1727D5F9-30A1-B843-3769-A4E72856B181}"/>
          </ac:grpSpMkLst>
        </pc:grpChg>
        <pc:grpChg chg="mod">
          <ac:chgData name="Mathias Vercauteren" userId="fa5be325-c4b1-412f-aabb-20c14464bfb7" providerId="ADAL" clId="{25C97D6E-73B0-4140-96CD-2BA9D853D87A}" dt="2024-10-02T07:05:24.558" v="41079"/>
          <ac:grpSpMkLst>
            <pc:docMk/>
            <pc:sldMk cId="4064174507" sldId="2147471000"/>
            <ac:grpSpMk id="20" creationId="{914544AB-46A8-4BEB-E4F1-252C4C32F493}"/>
          </ac:grpSpMkLst>
        </pc:grpChg>
        <pc:grpChg chg="mod">
          <ac:chgData name="Mathias Vercauteren" userId="fa5be325-c4b1-412f-aabb-20c14464bfb7" providerId="ADAL" clId="{25C97D6E-73B0-4140-96CD-2BA9D853D87A}" dt="2024-10-02T07:05:24.558" v="41079"/>
          <ac:grpSpMkLst>
            <pc:docMk/>
            <pc:sldMk cId="4064174507" sldId="2147471000"/>
            <ac:grpSpMk id="21" creationId="{A243E5C0-4208-9F86-469D-BA02DC80D4DF}"/>
          </ac:grpSpMkLst>
        </pc:grpChg>
        <pc:grpChg chg="mod">
          <ac:chgData name="Mathias Vercauteren" userId="fa5be325-c4b1-412f-aabb-20c14464bfb7" providerId="ADAL" clId="{25C97D6E-73B0-4140-96CD-2BA9D853D87A}" dt="2024-10-02T07:05:24.558" v="41079"/>
          <ac:grpSpMkLst>
            <pc:docMk/>
            <pc:sldMk cId="4064174507" sldId="2147471000"/>
            <ac:grpSpMk id="22" creationId="{B08B71B0-D9B0-1535-8ABE-7D1174EC1E41}"/>
          </ac:grpSpMkLst>
        </pc:grpChg>
        <pc:grpChg chg="add mod">
          <ac:chgData name="Mathias Vercauteren" userId="fa5be325-c4b1-412f-aabb-20c14464bfb7" providerId="ADAL" clId="{25C97D6E-73B0-4140-96CD-2BA9D853D87A}" dt="2024-10-02T07:05:31.713" v="41082" actId="1076"/>
          <ac:grpSpMkLst>
            <pc:docMk/>
            <pc:sldMk cId="4064174507" sldId="2147471000"/>
            <ac:grpSpMk id="46" creationId="{61824231-2966-45AC-8C4D-C631E4918D2C}"/>
          </ac:grpSpMkLst>
        </pc:grpChg>
        <pc:grpChg chg="add mod">
          <ac:chgData name="Mathias Vercauteren" userId="fa5be325-c4b1-412f-aabb-20c14464bfb7" providerId="ADAL" clId="{25C97D6E-73B0-4140-96CD-2BA9D853D87A}" dt="2024-10-02T07:05:31.713" v="41082" actId="1076"/>
          <ac:grpSpMkLst>
            <pc:docMk/>
            <pc:sldMk cId="4064174507" sldId="2147471000"/>
            <ac:grpSpMk id="49" creationId="{F6E8A13F-D196-3231-F2F4-8FB640C310EF}"/>
          </ac:grpSpMkLst>
        </pc:grpChg>
        <pc:picChg chg="mod">
          <ac:chgData name="Mathias Vercauteren" userId="fa5be325-c4b1-412f-aabb-20c14464bfb7" providerId="ADAL" clId="{25C97D6E-73B0-4140-96CD-2BA9D853D87A}" dt="2024-10-02T07:05:24.558" v="41079"/>
          <ac:picMkLst>
            <pc:docMk/>
            <pc:sldMk cId="4064174507" sldId="2147471000"/>
            <ac:picMk id="12" creationId="{F2D65E78-AEAB-1CF3-90EE-21CBA5D411D8}"/>
          </ac:picMkLst>
        </pc:picChg>
        <pc:picChg chg="mod">
          <ac:chgData name="Mathias Vercauteren" userId="fa5be325-c4b1-412f-aabb-20c14464bfb7" providerId="ADAL" clId="{25C97D6E-73B0-4140-96CD-2BA9D853D87A}" dt="2024-10-02T07:05:24.558" v="41079"/>
          <ac:picMkLst>
            <pc:docMk/>
            <pc:sldMk cId="4064174507" sldId="2147471000"/>
            <ac:picMk id="48" creationId="{FA16BE3E-E4C3-2AF9-CDE1-C1A6B23C33D3}"/>
          </ac:picMkLst>
        </pc:picChg>
      </pc:sldChg>
      <pc:sldChg chg="modSp add mod modTransition">
        <pc:chgData name="Mathias Vercauteren" userId="fa5be325-c4b1-412f-aabb-20c14464bfb7" providerId="ADAL" clId="{25C97D6E-73B0-4140-96CD-2BA9D853D87A}" dt="2024-10-02T17:13:14.143" v="41813"/>
        <pc:sldMkLst>
          <pc:docMk/>
          <pc:sldMk cId="1665895090" sldId="2147471001"/>
        </pc:sldMkLst>
        <pc:spChg chg="mod">
          <ac:chgData name="Mathias Vercauteren" userId="fa5be325-c4b1-412f-aabb-20c14464bfb7" providerId="ADAL" clId="{25C97D6E-73B0-4140-96CD-2BA9D853D87A}" dt="2024-10-02T07:05:54.362" v="41087" actId="207"/>
          <ac:spMkLst>
            <pc:docMk/>
            <pc:sldMk cId="1665895090" sldId="2147471001"/>
            <ac:spMk id="6" creationId="{D4EC8608-2DF1-B4D5-1205-C11E62A55C57}"/>
          </ac:spMkLst>
        </pc:spChg>
        <pc:spChg chg="mod">
          <ac:chgData name="Mathias Vercauteren" userId="fa5be325-c4b1-412f-aabb-20c14464bfb7" providerId="ADAL" clId="{25C97D6E-73B0-4140-96CD-2BA9D853D87A}" dt="2024-10-02T07:03:50.522" v="41054" actId="207"/>
          <ac:spMkLst>
            <pc:docMk/>
            <pc:sldMk cId="1665895090" sldId="2147471001"/>
            <ac:spMk id="10" creationId="{2D15A494-DF79-C6B1-7CA1-A9274F88281F}"/>
          </ac:spMkLst>
        </pc:spChg>
      </pc:sldChg>
      <pc:sldChg chg="modSp add mod modTransition">
        <pc:chgData name="Mathias Vercauteren" userId="fa5be325-c4b1-412f-aabb-20c14464bfb7" providerId="ADAL" clId="{25C97D6E-73B0-4140-96CD-2BA9D853D87A}" dt="2024-10-02T17:13:14.143" v="41813"/>
        <pc:sldMkLst>
          <pc:docMk/>
          <pc:sldMk cId="2654172164" sldId="2147471002"/>
        </pc:sldMkLst>
        <pc:spChg chg="mod">
          <ac:chgData name="Mathias Vercauteren" userId="fa5be325-c4b1-412f-aabb-20c14464bfb7" providerId="ADAL" clId="{25C97D6E-73B0-4140-96CD-2BA9D853D87A}" dt="2024-10-02T07:06:13.812" v="41106" actId="108"/>
          <ac:spMkLst>
            <pc:docMk/>
            <pc:sldMk cId="2654172164" sldId="2147471002"/>
            <ac:spMk id="6" creationId="{CF822DA4-CECD-B1A3-825F-9C800C1763A7}"/>
          </ac:spMkLst>
        </pc:spChg>
        <pc:spChg chg="mod">
          <ac:chgData name="Mathias Vercauteren" userId="fa5be325-c4b1-412f-aabb-20c14464bfb7" providerId="ADAL" clId="{25C97D6E-73B0-4140-96CD-2BA9D853D87A}" dt="2024-10-02T07:06:11.182" v="41105" actId="108"/>
          <ac:spMkLst>
            <pc:docMk/>
            <pc:sldMk cId="2654172164" sldId="2147471002"/>
            <ac:spMk id="7" creationId="{76C9E24E-D2B6-90A2-3E0C-F6A31024A666}"/>
          </ac:spMkLst>
        </pc:spChg>
        <pc:spChg chg="mod">
          <ac:chgData name="Mathias Vercauteren" userId="fa5be325-c4b1-412f-aabb-20c14464bfb7" providerId="ADAL" clId="{25C97D6E-73B0-4140-96CD-2BA9D853D87A}" dt="2024-10-02T08:46:28.447" v="41639" actId="1036"/>
          <ac:spMkLst>
            <pc:docMk/>
            <pc:sldMk cId="2654172164" sldId="2147471002"/>
            <ac:spMk id="13" creationId="{7BE897DA-4EFF-DB22-596E-78A9CEBD3074}"/>
          </ac:spMkLst>
        </pc:spChg>
        <pc:spChg chg="mod">
          <ac:chgData name="Mathias Vercauteren" userId="fa5be325-c4b1-412f-aabb-20c14464bfb7" providerId="ADAL" clId="{25C97D6E-73B0-4140-96CD-2BA9D853D87A}" dt="2024-10-02T07:06:07.397" v="41104" actId="20577"/>
          <ac:spMkLst>
            <pc:docMk/>
            <pc:sldMk cId="2654172164" sldId="2147471002"/>
            <ac:spMk id="16" creationId="{E29D43DB-A83F-FFEE-B249-3B47F70C1639}"/>
          </ac:spMkLst>
        </pc:spChg>
      </pc:sldChg>
      <pc:sldChg chg="addSp delSp modSp add mod modTransition">
        <pc:chgData name="Mathias Vercauteren" userId="fa5be325-c4b1-412f-aabb-20c14464bfb7" providerId="ADAL" clId="{25C97D6E-73B0-4140-96CD-2BA9D853D87A}" dt="2024-10-02T17:13:14.143" v="41813"/>
        <pc:sldMkLst>
          <pc:docMk/>
          <pc:sldMk cId="1761455032" sldId="2147471003"/>
        </pc:sldMkLst>
        <pc:spChg chg="mod">
          <ac:chgData name="Mathias Vercauteren" userId="fa5be325-c4b1-412f-aabb-20c14464bfb7" providerId="ADAL" clId="{25C97D6E-73B0-4140-96CD-2BA9D853D87A}" dt="2024-10-02T07:06:41.367" v="41172" actId="20577"/>
          <ac:spMkLst>
            <pc:docMk/>
            <pc:sldMk cId="1761455032" sldId="2147471003"/>
            <ac:spMk id="2" creationId="{22F58186-BD96-2DB3-3D39-1F2BFD104C61}"/>
          </ac:spMkLst>
        </pc:spChg>
        <pc:spChg chg="mod">
          <ac:chgData name="Mathias Vercauteren" userId="fa5be325-c4b1-412f-aabb-20c14464bfb7" providerId="ADAL" clId="{25C97D6E-73B0-4140-96CD-2BA9D853D87A}" dt="2024-10-02T07:06:54.602" v="41177" actId="207"/>
          <ac:spMkLst>
            <pc:docMk/>
            <pc:sldMk cId="1761455032" sldId="2147471003"/>
            <ac:spMk id="3" creationId="{B28DAA58-B2B6-971E-8727-DBD8469BDFF2}"/>
          </ac:spMkLst>
        </pc:spChg>
        <pc:picChg chg="del">
          <ac:chgData name="Mathias Vercauteren" userId="fa5be325-c4b1-412f-aabb-20c14464bfb7" providerId="ADAL" clId="{25C97D6E-73B0-4140-96CD-2BA9D853D87A}" dt="2024-10-02T07:06:39.199" v="41170" actId="478"/>
          <ac:picMkLst>
            <pc:docMk/>
            <pc:sldMk cId="1761455032" sldId="2147471003"/>
            <ac:picMk id="6" creationId="{EB2D0099-4C0E-0722-C62B-BA71A6989BDF}"/>
          </ac:picMkLst>
        </pc:picChg>
        <pc:picChg chg="add mod">
          <ac:chgData name="Mathias Vercauteren" userId="fa5be325-c4b1-412f-aabb-20c14464bfb7" providerId="ADAL" clId="{25C97D6E-73B0-4140-96CD-2BA9D853D87A}" dt="2024-10-02T07:06:47.063" v="41174" actId="1076"/>
          <ac:picMkLst>
            <pc:docMk/>
            <pc:sldMk cId="1761455032" sldId="2147471003"/>
            <ac:picMk id="7" creationId="{8EDF8BF1-7B87-16EC-8137-B0DA42DD55DD}"/>
          </ac:picMkLst>
        </pc:picChg>
      </pc:sldChg>
      <pc:sldChg chg="addSp delSp modSp add mod modTransition">
        <pc:chgData name="Mathias Vercauteren" userId="fa5be325-c4b1-412f-aabb-20c14464bfb7" providerId="ADAL" clId="{25C97D6E-73B0-4140-96CD-2BA9D853D87A}" dt="2024-10-02T17:13:14.143" v="41813"/>
        <pc:sldMkLst>
          <pc:docMk/>
          <pc:sldMk cId="4058315528" sldId="2147471004"/>
        </pc:sldMkLst>
        <pc:spChg chg="mod">
          <ac:chgData name="Mathias Vercauteren" userId="fa5be325-c4b1-412f-aabb-20c14464bfb7" providerId="ADAL" clId="{25C97D6E-73B0-4140-96CD-2BA9D853D87A}" dt="2024-10-02T07:07:10.812" v="41204" actId="20577"/>
          <ac:spMkLst>
            <pc:docMk/>
            <pc:sldMk cId="4058315528" sldId="2147471004"/>
            <ac:spMk id="2" creationId="{22F58186-BD96-2DB3-3D39-1F2BFD104C61}"/>
          </ac:spMkLst>
        </pc:spChg>
        <pc:spChg chg="mod">
          <ac:chgData name="Mathias Vercauteren" userId="fa5be325-c4b1-412f-aabb-20c14464bfb7" providerId="ADAL" clId="{25C97D6E-73B0-4140-96CD-2BA9D853D87A}" dt="2024-10-02T07:07:39.991" v="41209"/>
          <ac:spMkLst>
            <pc:docMk/>
            <pc:sldMk cId="4058315528" sldId="2147471004"/>
            <ac:spMk id="3" creationId="{B28DAA58-B2B6-971E-8727-DBD8469BDFF2}"/>
          </ac:spMkLst>
        </pc:spChg>
        <pc:spChg chg="add mod">
          <ac:chgData name="Mathias Vercauteren" userId="fa5be325-c4b1-412f-aabb-20c14464bfb7" providerId="ADAL" clId="{25C97D6E-73B0-4140-96CD-2BA9D853D87A}" dt="2024-10-02T07:07:48.158" v="41212" actId="2711"/>
          <ac:spMkLst>
            <pc:docMk/>
            <pc:sldMk cId="4058315528" sldId="2147471004"/>
            <ac:spMk id="8" creationId="{84C9F827-5477-28AA-C089-2A7E1CD92DF3}"/>
          </ac:spMkLst>
        </pc:spChg>
        <pc:picChg chg="add mod">
          <ac:chgData name="Mathias Vercauteren" userId="fa5be325-c4b1-412f-aabb-20c14464bfb7" providerId="ADAL" clId="{25C97D6E-73B0-4140-96CD-2BA9D853D87A}" dt="2024-10-02T07:07:37.181" v="41208" actId="1076"/>
          <ac:picMkLst>
            <pc:docMk/>
            <pc:sldMk cId="4058315528" sldId="2147471004"/>
            <ac:picMk id="6" creationId="{F26A7471-C13F-E838-49F3-18E797367AE9}"/>
          </ac:picMkLst>
        </pc:picChg>
        <pc:picChg chg="del">
          <ac:chgData name="Mathias Vercauteren" userId="fa5be325-c4b1-412f-aabb-20c14464bfb7" providerId="ADAL" clId="{25C97D6E-73B0-4140-96CD-2BA9D853D87A}" dt="2024-10-02T07:07:13.550" v="41205" actId="478"/>
          <ac:picMkLst>
            <pc:docMk/>
            <pc:sldMk cId="4058315528" sldId="2147471004"/>
            <ac:picMk id="7" creationId="{8EDF8BF1-7B87-16EC-8137-B0DA42DD55DD}"/>
          </ac:picMkLst>
        </pc:picChg>
      </pc:sldChg>
      <pc:sldChg chg="delSp modSp add mod modTransition">
        <pc:chgData name="Mathias Vercauteren" userId="fa5be325-c4b1-412f-aabb-20c14464bfb7" providerId="ADAL" clId="{25C97D6E-73B0-4140-96CD-2BA9D853D87A}" dt="2024-10-02T17:13:14.143" v="41813"/>
        <pc:sldMkLst>
          <pc:docMk/>
          <pc:sldMk cId="3446989159" sldId="2147471005"/>
        </pc:sldMkLst>
        <pc:spChg chg="mod">
          <ac:chgData name="Mathias Vercauteren" userId="fa5be325-c4b1-412f-aabb-20c14464bfb7" providerId="ADAL" clId="{25C97D6E-73B0-4140-96CD-2BA9D853D87A}" dt="2024-10-02T07:08:05.315" v="41233" actId="404"/>
          <ac:spMkLst>
            <pc:docMk/>
            <pc:sldMk cId="3446989159" sldId="2147471005"/>
            <ac:spMk id="2" creationId="{F310E325-93BF-01A4-8A16-85834CBCBFDB}"/>
          </ac:spMkLst>
        </pc:spChg>
        <pc:spChg chg="del">
          <ac:chgData name="Mathias Vercauteren" userId="fa5be325-c4b1-412f-aabb-20c14464bfb7" providerId="ADAL" clId="{25C97D6E-73B0-4140-96CD-2BA9D853D87A}" dt="2024-10-02T07:08:41.972" v="41244" actId="478"/>
          <ac:spMkLst>
            <pc:docMk/>
            <pc:sldMk cId="3446989159" sldId="2147471005"/>
            <ac:spMk id="3" creationId="{9C2840B9-E438-9B0B-A941-905DEA50194A}"/>
          </ac:spMkLst>
        </pc:spChg>
        <pc:spChg chg="mod">
          <ac:chgData name="Mathias Vercauteren" userId="fa5be325-c4b1-412f-aabb-20c14464bfb7" providerId="ADAL" clId="{25C97D6E-73B0-4140-96CD-2BA9D853D87A}" dt="2024-10-02T07:09:26.698" v="41267" actId="14100"/>
          <ac:spMkLst>
            <pc:docMk/>
            <pc:sldMk cId="3446989159" sldId="2147471005"/>
            <ac:spMk id="6" creationId="{D4EC8608-2DF1-B4D5-1205-C11E62A55C57}"/>
          </ac:spMkLst>
        </pc:spChg>
        <pc:spChg chg="mod">
          <ac:chgData name="Mathias Vercauteren" userId="fa5be325-c4b1-412f-aabb-20c14464bfb7" providerId="ADAL" clId="{25C97D6E-73B0-4140-96CD-2BA9D853D87A}" dt="2024-10-02T07:09:32.048" v="41268" actId="14100"/>
          <ac:spMkLst>
            <pc:docMk/>
            <pc:sldMk cId="3446989159" sldId="2147471005"/>
            <ac:spMk id="7" creationId="{82B25010-A884-DC7D-829D-111C309D70F6}"/>
          </ac:spMkLst>
        </pc:spChg>
        <pc:spChg chg="del">
          <ac:chgData name="Mathias Vercauteren" userId="fa5be325-c4b1-412f-aabb-20c14464bfb7" providerId="ADAL" clId="{25C97D6E-73B0-4140-96CD-2BA9D853D87A}" dt="2024-10-02T07:08:28.008" v="41240" actId="478"/>
          <ac:spMkLst>
            <pc:docMk/>
            <pc:sldMk cId="3446989159" sldId="2147471005"/>
            <ac:spMk id="8" creationId="{8C5E3AF0-84ED-9FA7-0FE9-8EBB51E361F1}"/>
          </ac:spMkLst>
        </pc:spChg>
        <pc:spChg chg="mod">
          <ac:chgData name="Mathias Vercauteren" userId="fa5be325-c4b1-412f-aabb-20c14464bfb7" providerId="ADAL" clId="{25C97D6E-73B0-4140-96CD-2BA9D853D87A}" dt="2024-10-02T07:09:32.048" v="41268" actId="14100"/>
          <ac:spMkLst>
            <pc:docMk/>
            <pc:sldMk cId="3446989159" sldId="2147471005"/>
            <ac:spMk id="9" creationId="{B69BA3A7-82A6-EBE0-1BBE-1E2A46D13635}"/>
          </ac:spMkLst>
        </pc:spChg>
        <pc:spChg chg="mod">
          <ac:chgData name="Mathias Vercauteren" userId="fa5be325-c4b1-412f-aabb-20c14464bfb7" providerId="ADAL" clId="{25C97D6E-73B0-4140-96CD-2BA9D853D87A}" dt="2024-10-02T07:09:32.048" v="41268" actId="14100"/>
          <ac:spMkLst>
            <pc:docMk/>
            <pc:sldMk cId="3446989159" sldId="2147471005"/>
            <ac:spMk id="10" creationId="{2D15A494-DF79-C6B1-7CA1-A9274F88281F}"/>
          </ac:spMkLst>
        </pc:spChg>
      </pc:sldChg>
      <pc:sldChg chg="addSp delSp modSp add mod modTransition">
        <pc:chgData name="Mathias Vercauteren" userId="fa5be325-c4b1-412f-aabb-20c14464bfb7" providerId="ADAL" clId="{25C97D6E-73B0-4140-96CD-2BA9D853D87A}" dt="2024-10-02T17:13:14.143" v="41813"/>
        <pc:sldMkLst>
          <pc:docMk/>
          <pc:sldMk cId="1565317515" sldId="2147471006"/>
        </pc:sldMkLst>
        <pc:spChg chg="mod">
          <ac:chgData name="Mathias Vercauteren" userId="fa5be325-c4b1-412f-aabb-20c14464bfb7" providerId="ADAL" clId="{25C97D6E-73B0-4140-96CD-2BA9D853D87A}" dt="2024-10-02T07:09:54.147" v="41276" actId="14100"/>
          <ac:spMkLst>
            <pc:docMk/>
            <pc:sldMk cId="1565317515" sldId="2147471006"/>
            <ac:spMk id="3" creationId="{B28DAA58-B2B6-971E-8727-DBD8469BDFF2}"/>
          </ac:spMkLst>
        </pc:spChg>
        <pc:spChg chg="del">
          <ac:chgData name="Mathias Vercauteren" userId="fa5be325-c4b1-412f-aabb-20c14464bfb7" providerId="ADAL" clId="{25C97D6E-73B0-4140-96CD-2BA9D853D87A}" dt="2024-10-02T07:09:41.939" v="41271" actId="478"/>
          <ac:spMkLst>
            <pc:docMk/>
            <pc:sldMk cId="1565317515" sldId="2147471006"/>
            <ac:spMk id="8" creationId="{84C9F827-5477-28AA-C089-2A7E1CD92DF3}"/>
          </ac:spMkLst>
        </pc:spChg>
        <pc:spChg chg="add mod">
          <ac:chgData name="Mathias Vercauteren" userId="fa5be325-c4b1-412f-aabb-20c14464bfb7" providerId="ADAL" clId="{25C97D6E-73B0-4140-96CD-2BA9D853D87A}" dt="2024-10-02T07:10:13.467" v="41280" actId="207"/>
          <ac:spMkLst>
            <pc:docMk/>
            <pc:sldMk cId="1565317515" sldId="2147471006"/>
            <ac:spMk id="9" creationId="{5FDAE26F-343B-69D7-E58F-E0200DD7345B}"/>
          </ac:spMkLst>
        </pc:spChg>
        <pc:picChg chg="del">
          <ac:chgData name="Mathias Vercauteren" userId="fa5be325-c4b1-412f-aabb-20c14464bfb7" providerId="ADAL" clId="{25C97D6E-73B0-4140-96CD-2BA9D853D87A}" dt="2024-10-02T07:09:42.571" v="41272" actId="478"/>
          <ac:picMkLst>
            <pc:docMk/>
            <pc:sldMk cId="1565317515" sldId="2147471006"/>
            <ac:picMk id="6" creationId="{F26A7471-C13F-E838-49F3-18E797367AE9}"/>
          </ac:picMkLst>
        </pc:picChg>
        <pc:picChg chg="add mod">
          <ac:chgData name="Mathias Vercauteren" userId="fa5be325-c4b1-412f-aabb-20c14464bfb7" providerId="ADAL" clId="{25C97D6E-73B0-4140-96CD-2BA9D853D87A}" dt="2024-10-02T07:09:50.216" v="41275" actId="1076"/>
          <ac:picMkLst>
            <pc:docMk/>
            <pc:sldMk cId="1565317515" sldId="2147471006"/>
            <ac:picMk id="7" creationId="{5B9A0DEB-A166-A9D6-EEFC-9436CDD2C206}"/>
          </ac:picMkLst>
        </pc:picChg>
      </pc:sldChg>
      <pc:sldChg chg="addSp modSp add mod modTransition">
        <pc:chgData name="Mathias Vercauteren" userId="fa5be325-c4b1-412f-aabb-20c14464bfb7" providerId="ADAL" clId="{25C97D6E-73B0-4140-96CD-2BA9D853D87A}" dt="2024-10-02T17:13:14.143" v="41813"/>
        <pc:sldMkLst>
          <pc:docMk/>
          <pc:sldMk cId="3764531213" sldId="2147471007"/>
        </pc:sldMkLst>
        <pc:spChg chg="mod">
          <ac:chgData name="Mathias Vercauteren" userId="fa5be325-c4b1-412f-aabb-20c14464bfb7" providerId="ADAL" clId="{25C97D6E-73B0-4140-96CD-2BA9D853D87A}" dt="2024-10-02T07:10:48.805" v="41320" actId="404"/>
          <ac:spMkLst>
            <pc:docMk/>
            <pc:sldMk cId="3764531213" sldId="2147471007"/>
            <ac:spMk id="2" creationId="{F310E325-93BF-01A4-8A16-85834CBCBFDB}"/>
          </ac:spMkLst>
        </pc:spChg>
        <pc:spChg chg="mod">
          <ac:chgData name="Mathias Vercauteren" userId="fa5be325-c4b1-412f-aabb-20c14464bfb7" providerId="ADAL" clId="{25C97D6E-73B0-4140-96CD-2BA9D853D87A}" dt="2024-10-02T07:11:16.281" v="41327"/>
          <ac:spMkLst>
            <pc:docMk/>
            <pc:sldMk cId="3764531213" sldId="2147471007"/>
            <ac:spMk id="3" creationId="{9C2840B9-E438-9B0B-A941-905DEA50194A}"/>
          </ac:spMkLst>
        </pc:spChg>
        <pc:spChg chg="mod">
          <ac:chgData name="Mathias Vercauteren" userId="fa5be325-c4b1-412f-aabb-20c14464bfb7" providerId="ADAL" clId="{25C97D6E-73B0-4140-96CD-2BA9D853D87A}" dt="2024-10-02T07:11:52.233" v="41340" actId="20577"/>
          <ac:spMkLst>
            <pc:docMk/>
            <pc:sldMk cId="3764531213" sldId="2147471007"/>
            <ac:spMk id="6" creationId="{D4EC8608-2DF1-B4D5-1205-C11E62A55C57}"/>
          </ac:spMkLst>
        </pc:spChg>
        <pc:spChg chg="mod">
          <ac:chgData name="Mathias Vercauteren" userId="fa5be325-c4b1-412f-aabb-20c14464bfb7" providerId="ADAL" clId="{25C97D6E-73B0-4140-96CD-2BA9D853D87A}" dt="2024-10-02T07:11:45.154" v="41337" actId="207"/>
          <ac:spMkLst>
            <pc:docMk/>
            <pc:sldMk cId="3764531213" sldId="2147471007"/>
            <ac:spMk id="7" creationId="{82B25010-A884-DC7D-829D-111C309D70F6}"/>
          </ac:spMkLst>
        </pc:spChg>
        <pc:spChg chg="mod">
          <ac:chgData name="Mathias Vercauteren" userId="fa5be325-c4b1-412f-aabb-20c14464bfb7" providerId="ADAL" clId="{25C97D6E-73B0-4140-96CD-2BA9D853D87A}" dt="2024-10-02T07:11:07.897" v="41325"/>
          <ac:spMkLst>
            <pc:docMk/>
            <pc:sldMk cId="3764531213" sldId="2147471007"/>
            <ac:spMk id="8" creationId="{8C5E3AF0-84ED-9FA7-0FE9-8EBB51E361F1}"/>
          </ac:spMkLst>
        </pc:spChg>
        <pc:spChg chg="mod">
          <ac:chgData name="Mathias Vercauteren" userId="fa5be325-c4b1-412f-aabb-20c14464bfb7" providerId="ADAL" clId="{25C97D6E-73B0-4140-96CD-2BA9D853D87A}" dt="2024-10-02T07:11:12.247" v="41326"/>
          <ac:spMkLst>
            <pc:docMk/>
            <pc:sldMk cId="3764531213" sldId="2147471007"/>
            <ac:spMk id="9" creationId="{B69BA3A7-82A6-EBE0-1BBE-1E2A46D13635}"/>
          </ac:spMkLst>
        </pc:spChg>
        <pc:spChg chg="mod">
          <ac:chgData name="Mathias Vercauteren" userId="fa5be325-c4b1-412f-aabb-20c14464bfb7" providerId="ADAL" clId="{25C97D6E-73B0-4140-96CD-2BA9D853D87A}" dt="2024-10-02T07:11:23.380" v="41328"/>
          <ac:spMkLst>
            <pc:docMk/>
            <pc:sldMk cId="3764531213" sldId="2147471007"/>
            <ac:spMk id="10" creationId="{2D15A494-DF79-C6B1-7CA1-A9274F88281F}"/>
          </ac:spMkLst>
        </pc:spChg>
        <pc:spChg chg="add mod">
          <ac:chgData name="Mathias Vercauteren" userId="fa5be325-c4b1-412f-aabb-20c14464bfb7" providerId="ADAL" clId="{25C97D6E-73B0-4140-96CD-2BA9D853D87A}" dt="2024-10-02T07:11:30.858" v="41330" actId="20577"/>
          <ac:spMkLst>
            <pc:docMk/>
            <pc:sldMk cId="3764531213" sldId="2147471007"/>
            <ac:spMk id="11" creationId="{B049F3C3-A72F-C745-BC90-CB7F8E9E731F}"/>
          </ac:spMkLst>
        </pc:spChg>
      </pc:sldChg>
      <pc:sldChg chg="modSp add mod modTransition">
        <pc:chgData name="Mathias Vercauteren" userId="fa5be325-c4b1-412f-aabb-20c14464bfb7" providerId="ADAL" clId="{25C97D6E-73B0-4140-96CD-2BA9D853D87A}" dt="2024-10-02T17:13:14.143" v="41813"/>
        <pc:sldMkLst>
          <pc:docMk/>
          <pc:sldMk cId="2885615243" sldId="2147471008"/>
        </pc:sldMkLst>
        <pc:spChg chg="mod">
          <ac:chgData name="Mathias Vercauteren" userId="fa5be325-c4b1-412f-aabb-20c14464bfb7" providerId="ADAL" clId="{25C97D6E-73B0-4140-96CD-2BA9D853D87A}" dt="2024-10-02T07:12:00.122" v="41342"/>
          <ac:spMkLst>
            <pc:docMk/>
            <pc:sldMk cId="2885615243" sldId="2147471008"/>
            <ac:spMk id="6" creationId="{D4EC8608-2DF1-B4D5-1205-C11E62A55C57}"/>
          </ac:spMkLst>
        </pc:spChg>
        <pc:spChg chg="mod">
          <ac:chgData name="Mathias Vercauteren" userId="fa5be325-c4b1-412f-aabb-20c14464bfb7" providerId="ADAL" clId="{25C97D6E-73B0-4140-96CD-2BA9D853D87A}" dt="2024-10-02T07:11:58.022" v="41341" actId="207"/>
          <ac:spMkLst>
            <pc:docMk/>
            <pc:sldMk cId="2885615243" sldId="2147471008"/>
            <ac:spMk id="8" creationId="{8C5E3AF0-84ED-9FA7-0FE9-8EBB51E361F1}"/>
          </ac:spMkLst>
        </pc:spChg>
      </pc:sldChg>
      <pc:sldChg chg="modSp add mod modTransition">
        <pc:chgData name="Mathias Vercauteren" userId="fa5be325-c4b1-412f-aabb-20c14464bfb7" providerId="ADAL" clId="{25C97D6E-73B0-4140-96CD-2BA9D853D87A}" dt="2024-10-02T17:13:14.143" v="41813"/>
        <pc:sldMkLst>
          <pc:docMk/>
          <pc:sldMk cId="3404016645" sldId="2147471009"/>
        </pc:sldMkLst>
        <pc:spChg chg="mod">
          <ac:chgData name="Mathias Vercauteren" userId="fa5be325-c4b1-412f-aabb-20c14464bfb7" providerId="ADAL" clId="{25C97D6E-73B0-4140-96CD-2BA9D853D87A}" dt="2024-10-02T07:12:05.804" v="41343"/>
          <ac:spMkLst>
            <pc:docMk/>
            <pc:sldMk cId="3404016645" sldId="2147471009"/>
            <ac:spMk id="6" creationId="{D4EC8608-2DF1-B4D5-1205-C11E62A55C57}"/>
          </ac:spMkLst>
        </pc:spChg>
        <pc:spChg chg="mod">
          <ac:chgData name="Mathias Vercauteren" userId="fa5be325-c4b1-412f-aabb-20c14464bfb7" providerId="ADAL" clId="{25C97D6E-73B0-4140-96CD-2BA9D853D87A}" dt="2024-10-02T07:12:07.638" v="41344" actId="207"/>
          <ac:spMkLst>
            <pc:docMk/>
            <pc:sldMk cId="3404016645" sldId="2147471009"/>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1219720503" sldId="2147471010"/>
        </pc:sldMkLst>
        <pc:spChg chg="mod">
          <ac:chgData name="Mathias Vercauteren" userId="fa5be325-c4b1-412f-aabb-20c14464bfb7" providerId="ADAL" clId="{25C97D6E-73B0-4140-96CD-2BA9D853D87A}" dt="2024-10-02T07:12:15.506" v="41346" actId="207"/>
          <ac:spMkLst>
            <pc:docMk/>
            <pc:sldMk cId="1219720503" sldId="2147471010"/>
            <ac:spMk id="3" creationId="{9C2840B9-E438-9B0B-A941-905DEA50194A}"/>
          </ac:spMkLst>
        </pc:spChg>
        <pc:spChg chg="mod">
          <ac:chgData name="Mathias Vercauteren" userId="fa5be325-c4b1-412f-aabb-20c14464bfb7" providerId="ADAL" clId="{25C97D6E-73B0-4140-96CD-2BA9D853D87A}" dt="2024-10-02T07:12:14.141" v="41345"/>
          <ac:spMkLst>
            <pc:docMk/>
            <pc:sldMk cId="1219720503" sldId="2147471010"/>
            <ac:spMk id="6" creationId="{D4EC8608-2DF1-B4D5-1205-C11E62A55C57}"/>
          </ac:spMkLst>
        </pc:spChg>
      </pc:sldChg>
      <pc:sldChg chg="modSp add mod modTransition">
        <pc:chgData name="Mathias Vercauteren" userId="fa5be325-c4b1-412f-aabb-20c14464bfb7" providerId="ADAL" clId="{25C97D6E-73B0-4140-96CD-2BA9D853D87A}" dt="2024-10-02T17:13:14.143" v="41813"/>
        <pc:sldMkLst>
          <pc:docMk/>
          <pc:sldMk cId="3627396425" sldId="2147471011"/>
        </pc:sldMkLst>
        <pc:spChg chg="mod">
          <ac:chgData name="Mathias Vercauteren" userId="fa5be325-c4b1-412f-aabb-20c14464bfb7" providerId="ADAL" clId="{25C97D6E-73B0-4140-96CD-2BA9D853D87A}" dt="2024-10-02T07:12:23.341" v="41348"/>
          <ac:spMkLst>
            <pc:docMk/>
            <pc:sldMk cId="3627396425" sldId="2147471011"/>
            <ac:spMk id="6" creationId="{D4EC8608-2DF1-B4D5-1205-C11E62A55C57}"/>
          </ac:spMkLst>
        </pc:spChg>
        <pc:spChg chg="mod">
          <ac:chgData name="Mathias Vercauteren" userId="fa5be325-c4b1-412f-aabb-20c14464bfb7" providerId="ADAL" clId="{25C97D6E-73B0-4140-96CD-2BA9D853D87A}" dt="2024-10-02T07:12:21.280" v="41347" actId="207"/>
          <ac:spMkLst>
            <pc:docMk/>
            <pc:sldMk cId="3627396425" sldId="2147471011"/>
            <ac:spMk id="10" creationId="{2D15A494-DF79-C6B1-7CA1-A9274F88281F}"/>
          </ac:spMkLst>
        </pc:spChg>
      </pc:sldChg>
      <pc:sldChg chg="modSp add mod modTransition">
        <pc:chgData name="Mathias Vercauteren" userId="fa5be325-c4b1-412f-aabb-20c14464bfb7" providerId="ADAL" clId="{25C97D6E-73B0-4140-96CD-2BA9D853D87A}" dt="2024-10-02T17:13:14.143" v="41813"/>
        <pc:sldMkLst>
          <pc:docMk/>
          <pc:sldMk cId="1342265531" sldId="2147471012"/>
        </pc:sldMkLst>
        <pc:spChg chg="mod">
          <ac:chgData name="Mathias Vercauteren" userId="fa5be325-c4b1-412f-aabb-20c14464bfb7" providerId="ADAL" clId="{25C97D6E-73B0-4140-96CD-2BA9D853D87A}" dt="2024-10-02T07:12:31.518" v="41350"/>
          <ac:spMkLst>
            <pc:docMk/>
            <pc:sldMk cId="1342265531" sldId="2147471012"/>
            <ac:spMk id="6" creationId="{D4EC8608-2DF1-B4D5-1205-C11E62A55C57}"/>
          </ac:spMkLst>
        </pc:spChg>
        <pc:spChg chg="mod">
          <ac:chgData name="Mathias Vercauteren" userId="fa5be325-c4b1-412f-aabb-20c14464bfb7" providerId="ADAL" clId="{25C97D6E-73B0-4140-96CD-2BA9D853D87A}" dt="2024-10-02T07:12:29.356" v="41349" actId="207"/>
          <ac:spMkLst>
            <pc:docMk/>
            <pc:sldMk cId="1342265531" sldId="2147471012"/>
            <ac:spMk id="11" creationId="{B049F3C3-A72F-C745-BC90-CB7F8E9E731F}"/>
          </ac:spMkLst>
        </pc:spChg>
      </pc:sldChg>
      <pc:sldChg chg="delSp modSp add mod modTransition">
        <pc:chgData name="Mathias Vercauteren" userId="fa5be325-c4b1-412f-aabb-20c14464bfb7" providerId="ADAL" clId="{25C97D6E-73B0-4140-96CD-2BA9D853D87A}" dt="2024-10-02T17:13:14.143" v="41813"/>
        <pc:sldMkLst>
          <pc:docMk/>
          <pc:sldMk cId="550682370" sldId="2147471013"/>
        </pc:sldMkLst>
        <pc:spChg chg="mod">
          <ac:chgData name="Mathias Vercauteren" userId="fa5be325-c4b1-412f-aabb-20c14464bfb7" providerId="ADAL" clId="{25C97D6E-73B0-4140-96CD-2BA9D853D87A}" dt="2024-10-02T07:12:38.576" v="41360" actId="20577"/>
          <ac:spMkLst>
            <pc:docMk/>
            <pc:sldMk cId="550682370" sldId="2147471013"/>
            <ac:spMk id="2" creationId="{F310E325-93BF-01A4-8A16-85834CBCBFDB}"/>
          </ac:spMkLst>
        </pc:spChg>
        <pc:spChg chg="mod">
          <ac:chgData name="Mathias Vercauteren" userId="fa5be325-c4b1-412f-aabb-20c14464bfb7" providerId="ADAL" clId="{25C97D6E-73B0-4140-96CD-2BA9D853D87A}" dt="2024-10-02T07:13:06.418" v="41366"/>
          <ac:spMkLst>
            <pc:docMk/>
            <pc:sldMk cId="550682370" sldId="2147471013"/>
            <ac:spMk id="3" creationId="{9C2840B9-E438-9B0B-A941-905DEA50194A}"/>
          </ac:spMkLst>
        </pc:spChg>
        <pc:spChg chg="mod">
          <ac:chgData name="Mathias Vercauteren" userId="fa5be325-c4b1-412f-aabb-20c14464bfb7" providerId="ADAL" clId="{25C97D6E-73B0-4140-96CD-2BA9D853D87A}" dt="2024-10-02T07:13:30.674" v="41374"/>
          <ac:spMkLst>
            <pc:docMk/>
            <pc:sldMk cId="550682370" sldId="2147471013"/>
            <ac:spMk id="6" creationId="{D4EC8608-2DF1-B4D5-1205-C11E62A55C57}"/>
          </ac:spMkLst>
        </pc:spChg>
        <pc:spChg chg="mod">
          <ac:chgData name="Mathias Vercauteren" userId="fa5be325-c4b1-412f-aabb-20c14464bfb7" providerId="ADAL" clId="{25C97D6E-73B0-4140-96CD-2BA9D853D87A}" dt="2024-10-02T07:12:54.539" v="41363"/>
          <ac:spMkLst>
            <pc:docMk/>
            <pc:sldMk cId="550682370" sldId="2147471013"/>
            <ac:spMk id="7" creationId="{82B25010-A884-DC7D-829D-111C309D70F6}"/>
          </ac:spMkLst>
        </pc:spChg>
        <pc:spChg chg="mod">
          <ac:chgData name="Mathias Vercauteren" userId="fa5be325-c4b1-412f-aabb-20c14464bfb7" providerId="ADAL" clId="{25C97D6E-73B0-4140-96CD-2BA9D853D87A}" dt="2024-10-02T07:13:31.962" v="41375" actId="207"/>
          <ac:spMkLst>
            <pc:docMk/>
            <pc:sldMk cId="550682370" sldId="2147471013"/>
            <ac:spMk id="8" creationId="{8C5E3AF0-84ED-9FA7-0FE9-8EBB51E361F1}"/>
          </ac:spMkLst>
        </pc:spChg>
        <pc:spChg chg="mod">
          <ac:chgData name="Mathias Vercauteren" userId="fa5be325-c4b1-412f-aabb-20c14464bfb7" providerId="ADAL" clId="{25C97D6E-73B0-4140-96CD-2BA9D853D87A}" dt="2024-10-02T07:13:02.496" v="41365"/>
          <ac:spMkLst>
            <pc:docMk/>
            <pc:sldMk cId="550682370" sldId="2147471013"/>
            <ac:spMk id="9" creationId="{B69BA3A7-82A6-EBE0-1BBE-1E2A46D13635}"/>
          </ac:spMkLst>
        </pc:spChg>
        <pc:spChg chg="del">
          <ac:chgData name="Mathias Vercauteren" userId="fa5be325-c4b1-412f-aabb-20c14464bfb7" providerId="ADAL" clId="{25C97D6E-73B0-4140-96CD-2BA9D853D87A}" dt="2024-10-02T07:12:49.397" v="41362" actId="478"/>
          <ac:spMkLst>
            <pc:docMk/>
            <pc:sldMk cId="550682370" sldId="2147471013"/>
            <ac:spMk id="10" creationId="{2D15A494-DF79-C6B1-7CA1-A9274F88281F}"/>
          </ac:spMkLst>
        </pc:spChg>
        <pc:spChg chg="del">
          <ac:chgData name="Mathias Vercauteren" userId="fa5be325-c4b1-412f-aabb-20c14464bfb7" providerId="ADAL" clId="{25C97D6E-73B0-4140-96CD-2BA9D853D87A}" dt="2024-10-02T07:12:49.397" v="41362" actId="478"/>
          <ac:spMkLst>
            <pc:docMk/>
            <pc:sldMk cId="550682370" sldId="2147471013"/>
            <ac:spMk id="11" creationId="{B049F3C3-A72F-C745-BC90-CB7F8E9E731F}"/>
          </ac:spMkLst>
        </pc:spChg>
      </pc:sldChg>
      <pc:sldChg chg="addSp modSp add mod modTransition">
        <pc:chgData name="Mathias Vercauteren" userId="fa5be325-c4b1-412f-aabb-20c14464bfb7" providerId="ADAL" clId="{25C97D6E-73B0-4140-96CD-2BA9D853D87A}" dt="2024-10-02T17:13:14.143" v="41813"/>
        <pc:sldMkLst>
          <pc:docMk/>
          <pc:sldMk cId="3824956533" sldId="2147471014"/>
        </pc:sldMkLst>
        <pc:spChg chg="mod">
          <ac:chgData name="Mathias Vercauteren" userId="fa5be325-c4b1-412f-aabb-20c14464bfb7" providerId="ADAL" clId="{25C97D6E-73B0-4140-96CD-2BA9D853D87A}" dt="2024-10-02T07:14:01.147" v="41390" actId="20577"/>
          <ac:spMkLst>
            <pc:docMk/>
            <pc:sldMk cId="3824956533" sldId="2147471014"/>
            <ac:spMk id="2" creationId="{F310E325-93BF-01A4-8A16-85834CBCBFDB}"/>
          </ac:spMkLst>
        </pc:spChg>
        <pc:spChg chg="mod">
          <ac:chgData name="Mathias Vercauteren" userId="fa5be325-c4b1-412f-aabb-20c14464bfb7" providerId="ADAL" clId="{25C97D6E-73B0-4140-96CD-2BA9D853D87A}" dt="2024-10-02T07:14:26.350" v="41414"/>
          <ac:spMkLst>
            <pc:docMk/>
            <pc:sldMk cId="3824956533" sldId="2147471014"/>
            <ac:spMk id="3" creationId="{9C2840B9-E438-9B0B-A941-905DEA50194A}"/>
          </ac:spMkLst>
        </pc:spChg>
        <pc:spChg chg="mod">
          <ac:chgData name="Mathias Vercauteren" userId="fa5be325-c4b1-412f-aabb-20c14464bfb7" providerId="ADAL" clId="{25C97D6E-73B0-4140-96CD-2BA9D853D87A}" dt="2024-10-02T07:14:56.343" v="41425"/>
          <ac:spMkLst>
            <pc:docMk/>
            <pc:sldMk cId="3824956533" sldId="2147471014"/>
            <ac:spMk id="6" creationId="{D4EC8608-2DF1-B4D5-1205-C11E62A55C57}"/>
          </ac:spMkLst>
        </pc:spChg>
        <pc:spChg chg="mod">
          <ac:chgData name="Mathias Vercauteren" userId="fa5be325-c4b1-412f-aabb-20c14464bfb7" providerId="ADAL" clId="{25C97D6E-73B0-4140-96CD-2BA9D853D87A}" dt="2024-10-02T07:14:57.747" v="41426" actId="207"/>
          <ac:spMkLst>
            <pc:docMk/>
            <pc:sldMk cId="3824956533" sldId="2147471014"/>
            <ac:spMk id="7" creationId="{82B25010-A884-DC7D-829D-111C309D70F6}"/>
          </ac:spMkLst>
        </pc:spChg>
        <pc:spChg chg="mod">
          <ac:chgData name="Mathias Vercauteren" userId="fa5be325-c4b1-412f-aabb-20c14464bfb7" providerId="ADAL" clId="{25C97D6E-73B0-4140-96CD-2BA9D853D87A}" dt="2024-10-02T07:14:15.832" v="41412" actId="20577"/>
          <ac:spMkLst>
            <pc:docMk/>
            <pc:sldMk cId="3824956533" sldId="2147471014"/>
            <ac:spMk id="8" creationId="{8C5E3AF0-84ED-9FA7-0FE9-8EBB51E361F1}"/>
          </ac:spMkLst>
        </pc:spChg>
        <pc:spChg chg="mod">
          <ac:chgData name="Mathias Vercauteren" userId="fa5be325-c4b1-412f-aabb-20c14464bfb7" providerId="ADAL" clId="{25C97D6E-73B0-4140-96CD-2BA9D853D87A}" dt="2024-10-02T07:14:21.795" v="41413"/>
          <ac:spMkLst>
            <pc:docMk/>
            <pc:sldMk cId="3824956533" sldId="2147471014"/>
            <ac:spMk id="9" creationId="{B69BA3A7-82A6-EBE0-1BBE-1E2A46D13635}"/>
          </ac:spMkLst>
        </pc:spChg>
        <pc:spChg chg="mod">
          <ac:chgData name="Mathias Vercauteren" userId="fa5be325-c4b1-412f-aabb-20c14464bfb7" providerId="ADAL" clId="{25C97D6E-73B0-4140-96CD-2BA9D853D87A}" dt="2024-10-02T07:14:30.840" v="41415"/>
          <ac:spMkLst>
            <pc:docMk/>
            <pc:sldMk cId="3824956533" sldId="2147471014"/>
            <ac:spMk id="10" creationId="{2D15A494-DF79-C6B1-7CA1-A9274F88281F}"/>
          </ac:spMkLst>
        </pc:spChg>
        <pc:spChg chg="mod">
          <ac:chgData name="Mathias Vercauteren" userId="fa5be325-c4b1-412f-aabb-20c14464bfb7" providerId="ADAL" clId="{25C97D6E-73B0-4140-96CD-2BA9D853D87A}" dt="2024-10-02T07:14:35.250" v="41416"/>
          <ac:spMkLst>
            <pc:docMk/>
            <pc:sldMk cId="3824956533" sldId="2147471014"/>
            <ac:spMk id="11" creationId="{B049F3C3-A72F-C745-BC90-CB7F8E9E731F}"/>
          </ac:spMkLst>
        </pc:spChg>
        <pc:spChg chg="add mod">
          <ac:chgData name="Mathias Vercauteren" userId="fa5be325-c4b1-412f-aabb-20c14464bfb7" providerId="ADAL" clId="{25C97D6E-73B0-4140-96CD-2BA9D853D87A}" dt="2024-10-02T07:14:41.452" v="41418"/>
          <ac:spMkLst>
            <pc:docMk/>
            <pc:sldMk cId="3824956533" sldId="2147471014"/>
            <ac:spMk id="12" creationId="{02D72601-8237-C168-C254-323D618C3692}"/>
          </ac:spMkLst>
        </pc:spChg>
      </pc:sldChg>
      <pc:sldChg chg="modSp add mod ord modTransition">
        <pc:chgData name="Mathias Vercauteren" userId="fa5be325-c4b1-412f-aabb-20c14464bfb7" providerId="ADAL" clId="{25C97D6E-73B0-4140-96CD-2BA9D853D87A}" dt="2024-10-02T17:13:14.143" v="41813"/>
        <pc:sldMkLst>
          <pc:docMk/>
          <pc:sldMk cId="346388660" sldId="2147471015"/>
        </pc:sldMkLst>
        <pc:spChg chg="mod">
          <ac:chgData name="Mathias Vercauteren" userId="fa5be325-c4b1-412f-aabb-20c14464bfb7" providerId="ADAL" clId="{25C97D6E-73B0-4140-96CD-2BA9D853D87A}" dt="2024-10-02T07:13:22.524" v="41373"/>
          <ac:spMkLst>
            <pc:docMk/>
            <pc:sldMk cId="346388660" sldId="2147471015"/>
            <ac:spMk id="6" creationId="{D4EC8608-2DF1-B4D5-1205-C11E62A55C57}"/>
          </ac:spMkLst>
        </pc:spChg>
        <pc:spChg chg="mod">
          <ac:chgData name="Mathias Vercauteren" userId="fa5be325-c4b1-412f-aabb-20c14464bfb7" providerId="ADAL" clId="{25C97D6E-73B0-4140-96CD-2BA9D853D87A}" dt="2024-10-02T07:13:10.705" v="41370" actId="207"/>
          <ac:spMkLst>
            <pc:docMk/>
            <pc:sldMk cId="346388660" sldId="2147471015"/>
            <ac:spMk id="7" creationId="{82B25010-A884-DC7D-829D-111C309D70F6}"/>
          </ac:spMkLst>
        </pc:spChg>
      </pc:sldChg>
      <pc:sldChg chg="modSp add mod modTransition">
        <pc:chgData name="Mathias Vercauteren" userId="fa5be325-c4b1-412f-aabb-20c14464bfb7" providerId="ADAL" clId="{25C97D6E-73B0-4140-96CD-2BA9D853D87A}" dt="2024-10-02T17:13:14.143" v="41813"/>
        <pc:sldMkLst>
          <pc:docMk/>
          <pc:sldMk cId="432455031" sldId="2147471016"/>
        </pc:sldMkLst>
        <pc:spChg chg="mod">
          <ac:chgData name="Mathias Vercauteren" userId="fa5be325-c4b1-412f-aabb-20c14464bfb7" providerId="ADAL" clId="{25C97D6E-73B0-4140-96CD-2BA9D853D87A}" dt="2024-10-02T07:13:37.758" v="41376"/>
          <ac:spMkLst>
            <pc:docMk/>
            <pc:sldMk cId="432455031" sldId="2147471016"/>
            <ac:spMk id="6" creationId="{D4EC8608-2DF1-B4D5-1205-C11E62A55C57}"/>
          </ac:spMkLst>
        </pc:spChg>
        <pc:spChg chg="mod">
          <ac:chgData name="Mathias Vercauteren" userId="fa5be325-c4b1-412f-aabb-20c14464bfb7" providerId="ADAL" clId="{25C97D6E-73B0-4140-96CD-2BA9D853D87A}" dt="2024-10-02T07:13:39.176" v="41377" actId="207"/>
          <ac:spMkLst>
            <pc:docMk/>
            <pc:sldMk cId="432455031" sldId="2147471016"/>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3141235084" sldId="2147471017"/>
        </pc:sldMkLst>
        <pc:spChg chg="mod">
          <ac:chgData name="Mathias Vercauteren" userId="fa5be325-c4b1-412f-aabb-20c14464bfb7" providerId="ADAL" clId="{25C97D6E-73B0-4140-96CD-2BA9D853D87A}" dt="2024-10-02T07:13:49.713" v="41379" actId="207"/>
          <ac:spMkLst>
            <pc:docMk/>
            <pc:sldMk cId="3141235084" sldId="2147471017"/>
            <ac:spMk id="3" creationId="{9C2840B9-E438-9B0B-A941-905DEA50194A}"/>
          </ac:spMkLst>
        </pc:spChg>
        <pc:spChg chg="mod">
          <ac:chgData name="Mathias Vercauteren" userId="fa5be325-c4b1-412f-aabb-20c14464bfb7" providerId="ADAL" clId="{25C97D6E-73B0-4140-96CD-2BA9D853D87A}" dt="2024-10-02T07:13:47.580" v="41378"/>
          <ac:spMkLst>
            <pc:docMk/>
            <pc:sldMk cId="3141235084" sldId="2147471017"/>
            <ac:spMk id="6" creationId="{D4EC8608-2DF1-B4D5-1205-C11E62A55C57}"/>
          </ac:spMkLst>
        </pc:spChg>
      </pc:sldChg>
      <pc:sldChg chg="modSp add mod modTransition">
        <pc:chgData name="Mathias Vercauteren" userId="fa5be325-c4b1-412f-aabb-20c14464bfb7" providerId="ADAL" clId="{25C97D6E-73B0-4140-96CD-2BA9D853D87A}" dt="2024-10-02T17:13:14.143" v="41813"/>
        <pc:sldMkLst>
          <pc:docMk/>
          <pc:sldMk cId="3857084731" sldId="2147471018"/>
        </pc:sldMkLst>
        <pc:spChg chg="mod">
          <ac:chgData name="Mathias Vercauteren" userId="fa5be325-c4b1-412f-aabb-20c14464bfb7" providerId="ADAL" clId="{25C97D6E-73B0-4140-96CD-2BA9D853D87A}" dt="2024-10-02T07:15:05.153" v="41428"/>
          <ac:spMkLst>
            <pc:docMk/>
            <pc:sldMk cId="3857084731" sldId="2147471018"/>
            <ac:spMk id="6" creationId="{D4EC8608-2DF1-B4D5-1205-C11E62A55C57}"/>
          </ac:spMkLst>
        </pc:spChg>
        <pc:spChg chg="mod">
          <ac:chgData name="Mathias Vercauteren" userId="fa5be325-c4b1-412f-aabb-20c14464bfb7" providerId="ADAL" clId="{25C97D6E-73B0-4140-96CD-2BA9D853D87A}" dt="2024-10-02T07:15:03.074" v="41427" actId="207"/>
          <ac:spMkLst>
            <pc:docMk/>
            <pc:sldMk cId="3857084731" sldId="2147471018"/>
            <ac:spMk id="8" creationId="{8C5E3AF0-84ED-9FA7-0FE9-8EBB51E361F1}"/>
          </ac:spMkLst>
        </pc:spChg>
      </pc:sldChg>
      <pc:sldChg chg="modSp add mod modTransition">
        <pc:chgData name="Mathias Vercauteren" userId="fa5be325-c4b1-412f-aabb-20c14464bfb7" providerId="ADAL" clId="{25C97D6E-73B0-4140-96CD-2BA9D853D87A}" dt="2024-10-02T17:13:14.143" v="41813"/>
        <pc:sldMkLst>
          <pc:docMk/>
          <pc:sldMk cId="1237833508" sldId="2147471019"/>
        </pc:sldMkLst>
        <pc:spChg chg="mod">
          <ac:chgData name="Mathias Vercauteren" userId="fa5be325-c4b1-412f-aabb-20c14464bfb7" providerId="ADAL" clId="{25C97D6E-73B0-4140-96CD-2BA9D853D87A}" dt="2024-10-02T07:15:12.274" v="41430"/>
          <ac:spMkLst>
            <pc:docMk/>
            <pc:sldMk cId="1237833508" sldId="2147471019"/>
            <ac:spMk id="6" creationId="{D4EC8608-2DF1-B4D5-1205-C11E62A55C57}"/>
          </ac:spMkLst>
        </pc:spChg>
        <pc:spChg chg="mod">
          <ac:chgData name="Mathias Vercauteren" userId="fa5be325-c4b1-412f-aabb-20c14464bfb7" providerId="ADAL" clId="{25C97D6E-73B0-4140-96CD-2BA9D853D87A}" dt="2024-10-02T07:15:10.228" v="41429" actId="207"/>
          <ac:spMkLst>
            <pc:docMk/>
            <pc:sldMk cId="1237833508" sldId="2147471019"/>
            <ac:spMk id="9" creationId="{B69BA3A7-82A6-EBE0-1BBE-1E2A46D13635}"/>
          </ac:spMkLst>
        </pc:spChg>
      </pc:sldChg>
      <pc:sldChg chg="modSp add mod modTransition">
        <pc:chgData name="Mathias Vercauteren" userId="fa5be325-c4b1-412f-aabb-20c14464bfb7" providerId="ADAL" clId="{25C97D6E-73B0-4140-96CD-2BA9D853D87A}" dt="2024-10-02T17:13:14.143" v="41813"/>
        <pc:sldMkLst>
          <pc:docMk/>
          <pc:sldMk cId="1463747220" sldId="2147471020"/>
        </pc:sldMkLst>
        <pc:spChg chg="mod">
          <ac:chgData name="Mathias Vercauteren" userId="fa5be325-c4b1-412f-aabb-20c14464bfb7" providerId="ADAL" clId="{25C97D6E-73B0-4140-96CD-2BA9D853D87A}" dt="2024-10-02T07:15:17.534" v="41431" actId="207"/>
          <ac:spMkLst>
            <pc:docMk/>
            <pc:sldMk cId="1463747220" sldId="2147471020"/>
            <ac:spMk id="3" creationId="{9C2840B9-E438-9B0B-A941-905DEA50194A}"/>
          </ac:spMkLst>
        </pc:spChg>
        <pc:spChg chg="mod">
          <ac:chgData name="Mathias Vercauteren" userId="fa5be325-c4b1-412f-aabb-20c14464bfb7" providerId="ADAL" clId="{25C97D6E-73B0-4140-96CD-2BA9D853D87A}" dt="2024-10-02T07:15:21.091" v="41432"/>
          <ac:spMkLst>
            <pc:docMk/>
            <pc:sldMk cId="1463747220" sldId="2147471020"/>
            <ac:spMk id="6" creationId="{D4EC8608-2DF1-B4D5-1205-C11E62A55C57}"/>
          </ac:spMkLst>
        </pc:spChg>
      </pc:sldChg>
      <pc:sldChg chg="modSp add mod modTransition">
        <pc:chgData name="Mathias Vercauteren" userId="fa5be325-c4b1-412f-aabb-20c14464bfb7" providerId="ADAL" clId="{25C97D6E-73B0-4140-96CD-2BA9D853D87A}" dt="2024-10-02T17:13:14.143" v="41813"/>
        <pc:sldMkLst>
          <pc:docMk/>
          <pc:sldMk cId="3698724509" sldId="2147471021"/>
        </pc:sldMkLst>
        <pc:spChg chg="mod">
          <ac:chgData name="Mathias Vercauteren" userId="fa5be325-c4b1-412f-aabb-20c14464bfb7" providerId="ADAL" clId="{25C97D6E-73B0-4140-96CD-2BA9D853D87A}" dt="2024-10-02T07:15:28.268" v="41434"/>
          <ac:spMkLst>
            <pc:docMk/>
            <pc:sldMk cId="3698724509" sldId="2147471021"/>
            <ac:spMk id="6" creationId="{D4EC8608-2DF1-B4D5-1205-C11E62A55C57}"/>
          </ac:spMkLst>
        </pc:spChg>
        <pc:spChg chg="mod">
          <ac:chgData name="Mathias Vercauteren" userId="fa5be325-c4b1-412f-aabb-20c14464bfb7" providerId="ADAL" clId="{25C97D6E-73B0-4140-96CD-2BA9D853D87A}" dt="2024-10-02T07:15:26.555" v="41433" actId="207"/>
          <ac:spMkLst>
            <pc:docMk/>
            <pc:sldMk cId="3698724509" sldId="2147471021"/>
            <ac:spMk id="10" creationId="{2D15A494-DF79-C6B1-7CA1-A9274F88281F}"/>
          </ac:spMkLst>
        </pc:spChg>
      </pc:sldChg>
      <pc:sldChg chg="modSp add mod modTransition">
        <pc:chgData name="Mathias Vercauteren" userId="fa5be325-c4b1-412f-aabb-20c14464bfb7" providerId="ADAL" clId="{25C97D6E-73B0-4140-96CD-2BA9D853D87A}" dt="2024-10-02T17:13:14.143" v="41813"/>
        <pc:sldMkLst>
          <pc:docMk/>
          <pc:sldMk cId="2183369137" sldId="2147471022"/>
        </pc:sldMkLst>
        <pc:spChg chg="mod">
          <ac:chgData name="Mathias Vercauteren" userId="fa5be325-c4b1-412f-aabb-20c14464bfb7" providerId="ADAL" clId="{25C97D6E-73B0-4140-96CD-2BA9D853D87A}" dt="2024-10-02T07:15:35.462" v="41436"/>
          <ac:spMkLst>
            <pc:docMk/>
            <pc:sldMk cId="2183369137" sldId="2147471022"/>
            <ac:spMk id="6" creationId="{D4EC8608-2DF1-B4D5-1205-C11E62A55C57}"/>
          </ac:spMkLst>
        </pc:spChg>
        <pc:spChg chg="mod">
          <ac:chgData name="Mathias Vercauteren" userId="fa5be325-c4b1-412f-aabb-20c14464bfb7" providerId="ADAL" clId="{25C97D6E-73B0-4140-96CD-2BA9D853D87A}" dt="2024-10-02T07:15:33.555" v="41435" actId="207"/>
          <ac:spMkLst>
            <pc:docMk/>
            <pc:sldMk cId="2183369137" sldId="2147471022"/>
            <ac:spMk id="11" creationId="{B049F3C3-A72F-C745-BC90-CB7F8E9E731F}"/>
          </ac:spMkLst>
        </pc:spChg>
      </pc:sldChg>
      <pc:sldChg chg="modSp add mod modTransition">
        <pc:chgData name="Mathias Vercauteren" userId="fa5be325-c4b1-412f-aabb-20c14464bfb7" providerId="ADAL" clId="{25C97D6E-73B0-4140-96CD-2BA9D853D87A}" dt="2024-10-02T17:13:14.143" v="41813"/>
        <pc:sldMkLst>
          <pc:docMk/>
          <pc:sldMk cId="2315201672" sldId="2147471023"/>
        </pc:sldMkLst>
        <pc:spChg chg="mod">
          <ac:chgData name="Mathias Vercauteren" userId="fa5be325-c4b1-412f-aabb-20c14464bfb7" providerId="ADAL" clId="{25C97D6E-73B0-4140-96CD-2BA9D853D87A}" dt="2024-10-02T07:15:42.043" v="41437"/>
          <ac:spMkLst>
            <pc:docMk/>
            <pc:sldMk cId="2315201672" sldId="2147471023"/>
            <ac:spMk id="6" creationId="{D4EC8608-2DF1-B4D5-1205-C11E62A55C57}"/>
          </ac:spMkLst>
        </pc:spChg>
        <pc:spChg chg="mod">
          <ac:chgData name="Mathias Vercauteren" userId="fa5be325-c4b1-412f-aabb-20c14464bfb7" providerId="ADAL" clId="{25C97D6E-73B0-4140-96CD-2BA9D853D87A}" dt="2024-10-02T07:15:43.569" v="41438" actId="207"/>
          <ac:spMkLst>
            <pc:docMk/>
            <pc:sldMk cId="2315201672" sldId="2147471023"/>
            <ac:spMk id="12" creationId="{02D72601-8237-C168-C254-323D618C3692}"/>
          </ac:spMkLst>
        </pc:spChg>
      </pc:sldChg>
      <pc:sldChg chg="addSp delSp modSp add mod modTransition">
        <pc:chgData name="Mathias Vercauteren" userId="fa5be325-c4b1-412f-aabb-20c14464bfb7" providerId="ADAL" clId="{25C97D6E-73B0-4140-96CD-2BA9D853D87A}" dt="2024-10-02T17:13:14.143" v="41813"/>
        <pc:sldMkLst>
          <pc:docMk/>
          <pc:sldMk cId="1395112740" sldId="2147471024"/>
        </pc:sldMkLst>
        <pc:spChg chg="mod">
          <ac:chgData name="Mathias Vercauteren" userId="fa5be325-c4b1-412f-aabb-20c14464bfb7" providerId="ADAL" clId="{25C97D6E-73B0-4140-96CD-2BA9D853D87A}" dt="2024-10-02T07:16:05.390" v="41476" actId="404"/>
          <ac:spMkLst>
            <pc:docMk/>
            <pc:sldMk cId="1395112740" sldId="2147471024"/>
            <ac:spMk id="2" creationId="{22F58186-BD96-2DB3-3D39-1F2BFD104C61}"/>
          </ac:spMkLst>
        </pc:spChg>
        <pc:spChg chg="mod">
          <ac:chgData name="Mathias Vercauteren" userId="fa5be325-c4b1-412f-aabb-20c14464bfb7" providerId="ADAL" clId="{25C97D6E-73B0-4140-96CD-2BA9D853D87A}" dt="2024-10-02T07:16:48.096" v="41499" actId="14100"/>
          <ac:spMkLst>
            <pc:docMk/>
            <pc:sldMk cId="1395112740" sldId="2147471024"/>
            <ac:spMk id="3" creationId="{B28DAA58-B2B6-971E-8727-DBD8469BDFF2}"/>
          </ac:spMkLst>
        </pc:spChg>
        <pc:spChg chg="add mod">
          <ac:chgData name="Mathias Vercauteren" userId="fa5be325-c4b1-412f-aabb-20c14464bfb7" providerId="ADAL" clId="{25C97D6E-73B0-4140-96CD-2BA9D853D87A}" dt="2024-10-02T07:16:44.189" v="41498" actId="207"/>
          <ac:spMkLst>
            <pc:docMk/>
            <pc:sldMk cId="1395112740" sldId="2147471024"/>
            <ac:spMk id="8" creationId="{0D397A35-1FE2-D4FE-A2BD-839FA5E07540}"/>
          </ac:spMkLst>
        </pc:spChg>
        <pc:spChg chg="del">
          <ac:chgData name="Mathias Vercauteren" userId="fa5be325-c4b1-412f-aabb-20c14464bfb7" providerId="ADAL" clId="{25C97D6E-73B0-4140-96CD-2BA9D853D87A}" dt="2024-10-02T07:16:24.405" v="41489" actId="478"/>
          <ac:spMkLst>
            <pc:docMk/>
            <pc:sldMk cId="1395112740" sldId="2147471024"/>
            <ac:spMk id="9" creationId="{5FDAE26F-343B-69D7-E58F-E0200DD7345B}"/>
          </ac:spMkLst>
        </pc:spChg>
        <pc:picChg chg="add mod">
          <ac:chgData name="Mathias Vercauteren" userId="fa5be325-c4b1-412f-aabb-20c14464bfb7" providerId="ADAL" clId="{25C97D6E-73B0-4140-96CD-2BA9D853D87A}" dt="2024-10-02T07:16:15.467" v="41487" actId="1038"/>
          <ac:picMkLst>
            <pc:docMk/>
            <pc:sldMk cId="1395112740" sldId="2147471024"/>
            <ac:picMk id="6" creationId="{F2FF1536-36DF-9970-0163-C194B5F51E03}"/>
          </ac:picMkLst>
        </pc:picChg>
        <pc:picChg chg="del">
          <ac:chgData name="Mathias Vercauteren" userId="fa5be325-c4b1-412f-aabb-20c14464bfb7" providerId="ADAL" clId="{25C97D6E-73B0-4140-96CD-2BA9D853D87A}" dt="2024-10-02T07:16:06.144" v="41477" actId="478"/>
          <ac:picMkLst>
            <pc:docMk/>
            <pc:sldMk cId="1395112740" sldId="2147471024"/>
            <ac:picMk id="7" creationId="{5B9A0DEB-A166-A9D6-EEFC-9436CDD2C206}"/>
          </ac:picMkLst>
        </pc:picChg>
      </pc:sldChg>
      <pc:sldChg chg="addSp delSp modSp add mod modTransition">
        <pc:chgData name="Mathias Vercauteren" userId="fa5be325-c4b1-412f-aabb-20c14464bfb7" providerId="ADAL" clId="{25C97D6E-73B0-4140-96CD-2BA9D853D87A}" dt="2024-10-02T17:13:14.143" v="41813"/>
        <pc:sldMkLst>
          <pc:docMk/>
          <pc:sldMk cId="2277407548" sldId="2147471025"/>
        </pc:sldMkLst>
        <pc:spChg chg="mod">
          <ac:chgData name="Mathias Vercauteren" userId="fa5be325-c4b1-412f-aabb-20c14464bfb7" providerId="ADAL" clId="{25C97D6E-73B0-4140-96CD-2BA9D853D87A}" dt="2024-10-02T07:17:03.878" v="41528" actId="404"/>
          <ac:spMkLst>
            <pc:docMk/>
            <pc:sldMk cId="2277407548" sldId="2147471025"/>
            <ac:spMk id="2" creationId="{22F58186-BD96-2DB3-3D39-1F2BFD104C61}"/>
          </ac:spMkLst>
        </pc:spChg>
        <pc:spChg chg="mod">
          <ac:chgData name="Mathias Vercauteren" userId="fa5be325-c4b1-412f-aabb-20c14464bfb7" providerId="ADAL" clId="{25C97D6E-73B0-4140-96CD-2BA9D853D87A}" dt="2024-10-02T07:17:22.909" v="41535" actId="14100"/>
          <ac:spMkLst>
            <pc:docMk/>
            <pc:sldMk cId="2277407548" sldId="2147471025"/>
            <ac:spMk id="3" creationId="{B28DAA58-B2B6-971E-8727-DBD8469BDFF2}"/>
          </ac:spMkLst>
        </pc:spChg>
        <pc:spChg chg="del">
          <ac:chgData name="Mathias Vercauteren" userId="fa5be325-c4b1-412f-aabb-20c14464bfb7" providerId="ADAL" clId="{25C97D6E-73B0-4140-96CD-2BA9D853D87A}" dt="2024-10-02T07:17:08.761" v="41530" actId="478"/>
          <ac:spMkLst>
            <pc:docMk/>
            <pc:sldMk cId="2277407548" sldId="2147471025"/>
            <ac:spMk id="8" creationId="{0D397A35-1FE2-D4FE-A2BD-839FA5E07540}"/>
          </ac:spMkLst>
        </pc:spChg>
        <pc:picChg chg="del">
          <ac:chgData name="Mathias Vercauteren" userId="fa5be325-c4b1-412f-aabb-20c14464bfb7" providerId="ADAL" clId="{25C97D6E-73B0-4140-96CD-2BA9D853D87A}" dt="2024-10-02T07:17:04.792" v="41529" actId="478"/>
          <ac:picMkLst>
            <pc:docMk/>
            <pc:sldMk cId="2277407548" sldId="2147471025"/>
            <ac:picMk id="6" creationId="{F2FF1536-36DF-9970-0163-C194B5F51E03}"/>
          </ac:picMkLst>
        </pc:picChg>
        <pc:picChg chg="add del mod">
          <ac:chgData name="Mathias Vercauteren" userId="fa5be325-c4b1-412f-aabb-20c14464bfb7" providerId="ADAL" clId="{25C97D6E-73B0-4140-96CD-2BA9D853D87A}" dt="2024-10-02T07:17:42.399" v="41539" actId="478"/>
          <ac:picMkLst>
            <pc:docMk/>
            <pc:sldMk cId="2277407548" sldId="2147471025"/>
            <ac:picMk id="7" creationId="{B8178F74-9333-AF4C-D785-2E6F9A0E42AB}"/>
          </ac:picMkLst>
        </pc:picChg>
      </pc:sldChg>
      <pc:sldChg chg="modSp add mod modTransition">
        <pc:chgData name="Mathias Vercauteren" userId="fa5be325-c4b1-412f-aabb-20c14464bfb7" providerId="ADAL" clId="{25C97D6E-73B0-4140-96CD-2BA9D853D87A}" dt="2024-10-02T17:13:14.143" v="41813"/>
        <pc:sldMkLst>
          <pc:docMk/>
          <pc:sldMk cId="2176591337" sldId="2147471026"/>
        </pc:sldMkLst>
        <pc:spChg chg="mod">
          <ac:chgData name="Mathias Vercauteren" userId="fa5be325-c4b1-412f-aabb-20c14464bfb7" providerId="ADAL" clId="{25C97D6E-73B0-4140-96CD-2BA9D853D87A}" dt="2024-10-02T07:17:47.647" v="41548" actId="20577"/>
          <ac:spMkLst>
            <pc:docMk/>
            <pc:sldMk cId="2176591337" sldId="2147471026"/>
            <ac:spMk id="2" creationId="{22F58186-BD96-2DB3-3D39-1F2BFD104C61}"/>
          </ac:spMkLst>
        </pc:spChg>
        <pc:spChg chg="mod">
          <ac:chgData name="Mathias Vercauteren" userId="fa5be325-c4b1-412f-aabb-20c14464bfb7" providerId="ADAL" clId="{25C97D6E-73B0-4140-96CD-2BA9D853D87A}" dt="2024-10-02T07:18:38.343" v="41636" actId="20577"/>
          <ac:spMkLst>
            <pc:docMk/>
            <pc:sldMk cId="2176591337" sldId="2147471026"/>
            <ac:spMk id="3" creationId="{B28DAA58-B2B6-971E-8727-DBD8469BDFF2}"/>
          </ac:spMkLst>
        </pc:spChg>
      </pc:sldChg>
      <pc:sldChg chg="modSp add mod modTransition">
        <pc:chgData name="Mathias Vercauteren" userId="fa5be325-c4b1-412f-aabb-20c14464bfb7" providerId="ADAL" clId="{25C97D6E-73B0-4140-96CD-2BA9D853D87A}" dt="2024-10-02T17:13:14.143" v="41813"/>
        <pc:sldMkLst>
          <pc:docMk/>
          <pc:sldMk cId="970831030" sldId="2147471027"/>
        </pc:sldMkLst>
        <pc:spChg chg="mod">
          <ac:chgData name="Mathias Vercauteren" userId="fa5be325-c4b1-412f-aabb-20c14464bfb7" providerId="ADAL" clId="{25C97D6E-73B0-4140-96CD-2BA9D853D87A}" dt="2024-10-02T08:46:40.068" v="41643" actId="207"/>
          <ac:spMkLst>
            <pc:docMk/>
            <pc:sldMk cId="970831030" sldId="2147471027"/>
            <ac:spMk id="6" creationId="{CF822DA4-CECD-B1A3-825F-9C800C1763A7}"/>
          </ac:spMkLst>
        </pc:spChg>
        <pc:spChg chg="mod">
          <ac:chgData name="Mathias Vercauteren" userId="fa5be325-c4b1-412f-aabb-20c14464bfb7" providerId="ADAL" clId="{25C97D6E-73B0-4140-96CD-2BA9D853D87A}" dt="2024-10-02T08:46:42.825" v="41644" actId="207"/>
          <ac:spMkLst>
            <pc:docMk/>
            <pc:sldMk cId="970831030" sldId="2147471027"/>
            <ac:spMk id="7" creationId="{76C9E24E-D2B6-90A2-3E0C-F6A31024A666}"/>
          </ac:spMkLst>
        </pc:spChg>
      </pc:sldChg>
      <pc:sldChg chg="modSp add mod modTransition">
        <pc:chgData name="Mathias Vercauteren" userId="fa5be325-c4b1-412f-aabb-20c14464bfb7" providerId="ADAL" clId="{25C97D6E-73B0-4140-96CD-2BA9D853D87A}" dt="2024-10-02T17:13:14.143" v="41813"/>
        <pc:sldMkLst>
          <pc:docMk/>
          <pc:sldMk cId="3054780763" sldId="2147471028"/>
        </pc:sldMkLst>
        <pc:spChg chg="mod">
          <ac:chgData name="Mathias Vercauteren" userId="fa5be325-c4b1-412f-aabb-20c14464bfb7" providerId="ADAL" clId="{25C97D6E-73B0-4140-96CD-2BA9D853D87A}" dt="2024-10-02T08:46:51.488" v="41647" actId="108"/>
          <ac:spMkLst>
            <pc:docMk/>
            <pc:sldMk cId="3054780763" sldId="2147471028"/>
            <ac:spMk id="3" creationId="{597DC4A4-2B31-AC9E-03B5-5EFEC5A765E8}"/>
          </ac:spMkLst>
        </pc:spChg>
        <pc:spChg chg="mod">
          <ac:chgData name="Mathias Vercauteren" userId="fa5be325-c4b1-412f-aabb-20c14464bfb7" providerId="ADAL" clId="{25C97D6E-73B0-4140-96CD-2BA9D853D87A}" dt="2024-10-02T08:46:53.327" v="41648" actId="207"/>
          <ac:spMkLst>
            <pc:docMk/>
            <pc:sldMk cId="3054780763" sldId="2147471028"/>
            <ac:spMk id="6" creationId="{CF822DA4-CECD-B1A3-825F-9C800C1763A7}"/>
          </ac:spMkLst>
        </pc:spChg>
      </pc:sldChg>
      <pc:sldChg chg="modSp add mod modTransition">
        <pc:chgData name="Mathias Vercauteren" userId="fa5be325-c4b1-412f-aabb-20c14464bfb7" providerId="ADAL" clId="{25C97D6E-73B0-4140-96CD-2BA9D853D87A}" dt="2024-10-02T17:13:14.143" v="41813"/>
        <pc:sldMkLst>
          <pc:docMk/>
          <pc:sldMk cId="1983733634" sldId="2147471029"/>
        </pc:sldMkLst>
        <pc:spChg chg="mod">
          <ac:chgData name="Mathias Vercauteren" userId="fa5be325-c4b1-412f-aabb-20c14464bfb7" providerId="ADAL" clId="{25C97D6E-73B0-4140-96CD-2BA9D853D87A}" dt="2024-10-02T08:47:01.374" v="41651" actId="108"/>
          <ac:spMkLst>
            <pc:docMk/>
            <pc:sldMk cId="1983733634" sldId="2147471029"/>
            <ac:spMk id="2" creationId="{8F0369CE-6978-6B79-4597-FFF0234F6EFB}"/>
          </ac:spMkLst>
        </pc:spChg>
        <pc:spChg chg="mod">
          <ac:chgData name="Mathias Vercauteren" userId="fa5be325-c4b1-412f-aabb-20c14464bfb7" providerId="ADAL" clId="{25C97D6E-73B0-4140-96CD-2BA9D853D87A}" dt="2024-10-02T08:47:03.008" v="41652" actId="207"/>
          <ac:spMkLst>
            <pc:docMk/>
            <pc:sldMk cId="1983733634" sldId="2147471029"/>
            <ac:spMk id="3" creationId="{597DC4A4-2B31-AC9E-03B5-5EFEC5A765E8}"/>
          </ac:spMkLst>
        </pc:spChg>
      </pc:sldChg>
      <pc:sldChg chg="modSp add mod modTransition">
        <pc:chgData name="Mathias Vercauteren" userId="fa5be325-c4b1-412f-aabb-20c14464bfb7" providerId="ADAL" clId="{25C97D6E-73B0-4140-96CD-2BA9D853D87A}" dt="2024-10-02T17:13:14.143" v="41813"/>
        <pc:sldMkLst>
          <pc:docMk/>
          <pc:sldMk cId="2089813103" sldId="2147471030"/>
        </pc:sldMkLst>
        <pc:spChg chg="mod">
          <ac:chgData name="Mathias Vercauteren" userId="fa5be325-c4b1-412f-aabb-20c14464bfb7" providerId="ADAL" clId="{25C97D6E-73B0-4140-96CD-2BA9D853D87A}" dt="2024-10-02T08:47:12.323" v="41655" actId="207"/>
          <ac:spMkLst>
            <pc:docMk/>
            <pc:sldMk cId="2089813103" sldId="2147471030"/>
            <ac:spMk id="2" creationId="{8F0369CE-6978-6B79-4597-FFF0234F6EFB}"/>
          </ac:spMkLst>
        </pc:spChg>
        <pc:spChg chg="mod">
          <ac:chgData name="Mathias Vercauteren" userId="fa5be325-c4b1-412f-aabb-20c14464bfb7" providerId="ADAL" clId="{25C97D6E-73B0-4140-96CD-2BA9D853D87A}" dt="2024-10-02T08:47:10.044" v="41654" actId="108"/>
          <ac:spMkLst>
            <pc:docMk/>
            <pc:sldMk cId="2089813103" sldId="2147471030"/>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1281344274" sldId="2147471031"/>
        </pc:sldMkLst>
        <pc:spChg chg="mod">
          <ac:chgData name="Mathias Vercauteren" userId="fa5be325-c4b1-412f-aabb-20c14464bfb7" providerId="ADAL" clId="{25C97D6E-73B0-4140-96CD-2BA9D853D87A}" dt="2024-10-02T08:47:22.961" v="41658" actId="207"/>
          <ac:spMkLst>
            <pc:docMk/>
            <pc:sldMk cId="1281344274" sldId="2147471031"/>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1665273211" sldId="2147471032"/>
        </pc:sldMkLst>
        <pc:spChg chg="mod">
          <ac:chgData name="Mathias Vercauteren" userId="fa5be325-c4b1-412f-aabb-20c14464bfb7" providerId="ADAL" clId="{25C97D6E-73B0-4140-96CD-2BA9D853D87A}" dt="2024-10-02T08:49:18.860" v="41721" actId="790"/>
          <ac:spMkLst>
            <pc:docMk/>
            <pc:sldMk cId="1665273211" sldId="2147471032"/>
            <ac:spMk id="8" creationId="{ACC5DDD6-5124-F138-B334-2D00BECBC481}"/>
          </ac:spMkLst>
        </pc:spChg>
        <pc:spChg chg="mod">
          <ac:chgData name="Mathias Vercauteren" userId="fa5be325-c4b1-412f-aabb-20c14464bfb7" providerId="ADAL" clId="{25C97D6E-73B0-4140-96CD-2BA9D853D87A}" dt="2024-10-02T08:49:12.362" v="41720" actId="207"/>
          <ac:spMkLst>
            <pc:docMk/>
            <pc:sldMk cId="1665273211" sldId="2147471032"/>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4053480441" sldId="2147471033"/>
        </pc:sldMkLst>
        <pc:spChg chg="mod">
          <ac:chgData name="Mathias Vercauteren" userId="fa5be325-c4b1-412f-aabb-20c14464bfb7" providerId="ADAL" clId="{25C97D6E-73B0-4140-96CD-2BA9D853D87A}" dt="2024-10-02T08:49:31.943" v="41723" actId="207"/>
          <ac:spMkLst>
            <pc:docMk/>
            <pc:sldMk cId="4053480441" sldId="2147471033"/>
            <ac:spMk id="2" creationId="{8F0369CE-6978-6B79-4597-FFF0234F6EFB}"/>
          </ac:spMkLst>
        </pc:spChg>
      </pc:sldChg>
      <pc:sldChg chg="modSp add mod modTransition">
        <pc:chgData name="Mathias Vercauteren" userId="fa5be325-c4b1-412f-aabb-20c14464bfb7" providerId="ADAL" clId="{25C97D6E-73B0-4140-96CD-2BA9D853D87A}" dt="2024-10-02T17:13:14.143" v="41813"/>
        <pc:sldMkLst>
          <pc:docMk/>
          <pc:sldMk cId="1518261218" sldId="2147471034"/>
        </pc:sldMkLst>
        <pc:spChg chg="mod">
          <ac:chgData name="Mathias Vercauteren" userId="fa5be325-c4b1-412f-aabb-20c14464bfb7" providerId="ADAL" clId="{25C97D6E-73B0-4140-96CD-2BA9D853D87A}" dt="2024-10-02T08:49:43.589" v="41725" actId="207"/>
          <ac:spMkLst>
            <pc:docMk/>
            <pc:sldMk cId="1518261218" sldId="2147471034"/>
            <ac:spMk id="3" creationId="{597DC4A4-2B31-AC9E-03B5-5EFEC5A765E8}"/>
          </ac:spMkLst>
        </pc:spChg>
      </pc:sldChg>
      <pc:sldChg chg="modSp add mod modTransition">
        <pc:chgData name="Mathias Vercauteren" userId="fa5be325-c4b1-412f-aabb-20c14464bfb7" providerId="ADAL" clId="{25C97D6E-73B0-4140-96CD-2BA9D853D87A}" dt="2024-10-02T17:13:14.143" v="41813"/>
        <pc:sldMkLst>
          <pc:docMk/>
          <pc:sldMk cId="3993106759" sldId="2147471035"/>
        </pc:sldMkLst>
        <pc:spChg chg="mod">
          <ac:chgData name="Mathias Vercauteren" userId="fa5be325-c4b1-412f-aabb-20c14464bfb7" providerId="ADAL" clId="{25C97D6E-73B0-4140-96CD-2BA9D853D87A}" dt="2024-10-02T08:50:11.383" v="41727" actId="207"/>
          <ac:spMkLst>
            <pc:docMk/>
            <pc:sldMk cId="3993106759" sldId="2147471035"/>
            <ac:spMk id="6" creationId="{CF822DA4-CECD-B1A3-825F-9C800C1763A7}"/>
          </ac:spMkLst>
        </pc:spChg>
      </pc:sldChg>
      <pc:sldChg chg="modSp add mod ord modTransition">
        <pc:chgData name="Mathias Vercauteren" userId="fa5be325-c4b1-412f-aabb-20c14464bfb7" providerId="ADAL" clId="{25C97D6E-73B0-4140-96CD-2BA9D853D87A}" dt="2024-10-02T17:13:14.143" v="41813"/>
        <pc:sldMkLst>
          <pc:docMk/>
          <pc:sldMk cId="1035312208" sldId="2147471036"/>
        </pc:sldMkLst>
        <pc:spChg chg="mod">
          <ac:chgData name="Mathias Vercauteren" userId="fa5be325-c4b1-412f-aabb-20c14464bfb7" providerId="ADAL" clId="{25C97D6E-73B0-4140-96CD-2BA9D853D87A}" dt="2024-10-02T08:50:32.354" v="41731" actId="207"/>
          <ac:spMkLst>
            <pc:docMk/>
            <pc:sldMk cId="1035312208" sldId="2147471036"/>
            <ac:spMk id="7" creationId="{76C9E24E-D2B6-90A2-3E0C-F6A31024A666}"/>
          </ac:spMkLst>
        </pc:spChg>
      </pc:sldChg>
      <pc:sldChg chg="modSp add mod modTransition">
        <pc:chgData name="Mathias Vercauteren" userId="fa5be325-c4b1-412f-aabb-20c14464bfb7" providerId="ADAL" clId="{25C97D6E-73B0-4140-96CD-2BA9D853D87A}" dt="2024-10-02T17:13:14.143" v="41813"/>
        <pc:sldMkLst>
          <pc:docMk/>
          <pc:sldMk cId="2096238287" sldId="2147471037"/>
        </pc:sldMkLst>
        <pc:spChg chg="mod">
          <ac:chgData name="Mathias Vercauteren" userId="fa5be325-c4b1-412f-aabb-20c14464bfb7" providerId="ADAL" clId="{25C97D6E-73B0-4140-96CD-2BA9D853D87A}" dt="2024-10-02T08:50:51.561" v="41733" actId="20577"/>
          <ac:spMkLst>
            <pc:docMk/>
            <pc:sldMk cId="2096238287" sldId="2147471037"/>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3714276179" sldId="2147471038"/>
        </pc:sldMkLst>
        <pc:spChg chg="mod">
          <ac:chgData name="Mathias Vercauteren" userId="fa5be325-c4b1-412f-aabb-20c14464bfb7" providerId="ADAL" clId="{25C97D6E-73B0-4140-96CD-2BA9D853D87A}" dt="2024-10-02T08:52:34.766" v="41747" actId="20577"/>
          <ac:spMkLst>
            <pc:docMk/>
            <pc:sldMk cId="3714276179" sldId="2147471038"/>
            <ac:spMk id="23" creationId="{C1C56231-A8FA-FA00-D793-62A34C829B83}"/>
          </ac:spMkLst>
        </pc:spChg>
        <pc:spChg chg="mod">
          <ac:chgData name="Mathias Vercauteren" userId="fa5be325-c4b1-412f-aabb-20c14464bfb7" providerId="ADAL" clId="{25C97D6E-73B0-4140-96CD-2BA9D853D87A}" dt="2024-10-02T08:50:59.471" v="41736" actId="207"/>
          <ac:spMkLst>
            <pc:docMk/>
            <pc:sldMk cId="3714276179" sldId="2147471038"/>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2849215269" sldId="2147471039"/>
        </pc:sldMkLst>
        <pc:spChg chg="mod">
          <ac:chgData name="Mathias Vercauteren" userId="fa5be325-c4b1-412f-aabb-20c14464bfb7" providerId="ADAL" clId="{25C97D6E-73B0-4140-96CD-2BA9D853D87A}" dt="2024-10-02T08:51:09.835" v="41738" actId="207"/>
          <ac:spMkLst>
            <pc:docMk/>
            <pc:sldMk cId="2849215269" sldId="2147471039"/>
            <ac:spMk id="2" creationId="{8F0369CE-6978-6B79-4597-FFF0234F6EFB}"/>
          </ac:spMkLst>
        </pc:spChg>
        <pc:spChg chg="mod">
          <ac:chgData name="Mathias Vercauteren" userId="fa5be325-c4b1-412f-aabb-20c14464bfb7" providerId="ADAL" clId="{25C97D6E-73B0-4140-96CD-2BA9D853D87A}" dt="2024-10-02T08:52:37.602" v="41748" actId="20577"/>
          <ac:spMkLst>
            <pc:docMk/>
            <pc:sldMk cId="2849215269" sldId="2147471039"/>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1192976610" sldId="2147471040"/>
        </pc:sldMkLst>
        <pc:spChg chg="mod">
          <ac:chgData name="Mathias Vercauteren" userId="fa5be325-c4b1-412f-aabb-20c14464bfb7" providerId="ADAL" clId="{25C97D6E-73B0-4140-96CD-2BA9D853D87A}" dt="2024-10-02T08:51:24.060" v="41740" actId="207"/>
          <ac:spMkLst>
            <pc:docMk/>
            <pc:sldMk cId="1192976610" sldId="2147471040"/>
            <ac:spMk id="3" creationId="{597DC4A4-2B31-AC9E-03B5-5EFEC5A765E8}"/>
          </ac:spMkLst>
        </pc:spChg>
        <pc:spChg chg="mod">
          <ac:chgData name="Mathias Vercauteren" userId="fa5be325-c4b1-412f-aabb-20c14464bfb7" providerId="ADAL" clId="{25C97D6E-73B0-4140-96CD-2BA9D853D87A}" dt="2024-10-02T08:52:47.258" v="41749" actId="20577"/>
          <ac:spMkLst>
            <pc:docMk/>
            <pc:sldMk cId="1192976610" sldId="2147471040"/>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609848477" sldId="2147471041"/>
        </pc:sldMkLst>
        <pc:spChg chg="mod">
          <ac:chgData name="Mathias Vercauteren" userId="fa5be325-c4b1-412f-aabb-20c14464bfb7" providerId="ADAL" clId="{25C97D6E-73B0-4140-96CD-2BA9D853D87A}" dt="2024-10-02T08:51:54.820" v="41742" actId="207"/>
          <ac:spMkLst>
            <pc:docMk/>
            <pc:sldMk cId="609848477" sldId="2147471041"/>
            <ac:spMk id="6" creationId="{CF822DA4-CECD-B1A3-825F-9C800C1763A7}"/>
          </ac:spMkLst>
        </pc:spChg>
        <pc:spChg chg="mod">
          <ac:chgData name="Mathias Vercauteren" userId="fa5be325-c4b1-412f-aabb-20c14464bfb7" providerId="ADAL" clId="{25C97D6E-73B0-4140-96CD-2BA9D853D87A}" dt="2024-10-02T08:52:48.973" v="41750" actId="20577"/>
          <ac:spMkLst>
            <pc:docMk/>
            <pc:sldMk cId="609848477" sldId="2147471041"/>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4277710010" sldId="2147471042"/>
        </pc:sldMkLst>
        <pc:spChg chg="mod">
          <ac:chgData name="Mathias Vercauteren" userId="fa5be325-c4b1-412f-aabb-20c14464bfb7" providerId="ADAL" clId="{25C97D6E-73B0-4140-96CD-2BA9D853D87A}" dt="2024-10-02T08:52:19.099" v="41744" actId="207"/>
          <ac:spMkLst>
            <pc:docMk/>
            <pc:sldMk cId="4277710010" sldId="2147471042"/>
            <ac:spMk id="7" creationId="{76C9E24E-D2B6-90A2-3E0C-F6A31024A666}"/>
          </ac:spMkLst>
        </pc:spChg>
        <pc:spChg chg="mod">
          <ac:chgData name="Mathias Vercauteren" userId="fa5be325-c4b1-412f-aabb-20c14464bfb7" providerId="ADAL" clId="{25C97D6E-73B0-4140-96CD-2BA9D853D87A}" dt="2024-10-02T08:52:54.356" v="41751" actId="20577"/>
          <ac:spMkLst>
            <pc:docMk/>
            <pc:sldMk cId="4277710010" sldId="2147471042"/>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781983413" sldId="2147471043"/>
        </pc:sldMkLst>
        <pc:spChg chg="mod">
          <ac:chgData name="Mathias Vercauteren" userId="fa5be325-c4b1-412f-aabb-20c14464bfb7" providerId="ADAL" clId="{25C97D6E-73B0-4140-96CD-2BA9D853D87A}" dt="2024-10-02T08:52:28.948" v="41746" actId="20577"/>
          <ac:spMkLst>
            <pc:docMk/>
            <pc:sldMk cId="781983413" sldId="2147471043"/>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2853563414" sldId="2147471044"/>
        </pc:sldMkLst>
        <pc:spChg chg="mod">
          <ac:chgData name="Mathias Vercauteren" userId="fa5be325-c4b1-412f-aabb-20c14464bfb7" providerId="ADAL" clId="{25C97D6E-73B0-4140-96CD-2BA9D853D87A}" dt="2024-10-02T08:53:08.715" v="41754" actId="207"/>
          <ac:spMkLst>
            <pc:docMk/>
            <pc:sldMk cId="2853563414" sldId="2147471044"/>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90686773" sldId="2147471045"/>
        </pc:sldMkLst>
        <pc:spChg chg="mod">
          <ac:chgData name="Mathias Vercauteren" userId="fa5be325-c4b1-412f-aabb-20c14464bfb7" providerId="ADAL" clId="{25C97D6E-73B0-4140-96CD-2BA9D853D87A}" dt="2024-10-02T08:53:22.806" v="41756" actId="207"/>
          <ac:spMkLst>
            <pc:docMk/>
            <pc:sldMk cId="90686773" sldId="2147471045"/>
            <ac:spMk id="2" creationId="{8F0369CE-6978-6B79-4597-FFF0234F6EFB}"/>
          </ac:spMkLst>
        </pc:spChg>
      </pc:sldChg>
      <pc:sldChg chg="modSp add mod modTransition">
        <pc:chgData name="Mathias Vercauteren" userId="fa5be325-c4b1-412f-aabb-20c14464bfb7" providerId="ADAL" clId="{25C97D6E-73B0-4140-96CD-2BA9D853D87A}" dt="2024-10-02T17:13:14.143" v="41813"/>
        <pc:sldMkLst>
          <pc:docMk/>
          <pc:sldMk cId="932559967" sldId="2147471046"/>
        </pc:sldMkLst>
        <pc:spChg chg="mod">
          <ac:chgData name="Mathias Vercauteren" userId="fa5be325-c4b1-412f-aabb-20c14464bfb7" providerId="ADAL" clId="{25C97D6E-73B0-4140-96CD-2BA9D853D87A}" dt="2024-10-02T08:53:29.336" v="41758" actId="207"/>
          <ac:spMkLst>
            <pc:docMk/>
            <pc:sldMk cId="932559967" sldId="2147471046"/>
            <ac:spMk id="3" creationId="{597DC4A4-2B31-AC9E-03B5-5EFEC5A765E8}"/>
          </ac:spMkLst>
        </pc:spChg>
      </pc:sldChg>
      <pc:sldChg chg="modSp add mod modTransition">
        <pc:chgData name="Mathias Vercauteren" userId="fa5be325-c4b1-412f-aabb-20c14464bfb7" providerId="ADAL" clId="{25C97D6E-73B0-4140-96CD-2BA9D853D87A}" dt="2024-10-02T17:13:14.143" v="41813"/>
        <pc:sldMkLst>
          <pc:docMk/>
          <pc:sldMk cId="3866464869" sldId="2147471047"/>
        </pc:sldMkLst>
        <pc:spChg chg="mod">
          <ac:chgData name="Mathias Vercauteren" userId="fa5be325-c4b1-412f-aabb-20c14464bfb7" providerId="ADAL" clId="{25C97D6E-73B0-4140-96CD-2BA9D853D87A}" dt="2024-10-02T08:53:51.206" v="41762" actId="207"/>
          <ac:spMkLst>
            <pc:docMk/>
            <pc:sldMk cId="3866464869" sldId="2147471047"/>
            <ac:spMk id="7" creationId="{76C9E24E-D2B6-90A2-3E0C-F6A31024A666}"/>
          </ac:spMkLst>
        </pc:spChg>
      </pc:sldChg>
      <pc:sldChg chg="modSp add mod ord modTransition">
        <pc:chgData name="Mathias Vercauteren" userId="fa5be325-c4b1-412f-aabb-20c14464bfb7" providerId="ADAL" clId="{25C97D6E-73B0-4140-96CD-2BA9D853D87A}" dt="2024-10-02T17:13:14.143" v="41813"/>
        <pc:sldMkLst>
          <pc:docMk/>
          <pc:sldMk cId="4046558195" sldId="2147471048"/>
        </pc:sldMkLst>
        <pc:spChg chg="mod">
          <ac:chgData name="Mathias Vercauteren" userId="fa5be325-c4b1-412f-aabb-20c14464bfb7" providerId="ADAL" clId="{25C97D6E-73B0-4140-96CD-2BA9D853D87A}" dt="2024-10-02T08:53:48.494" v="41761" actId="207"/>
          <ac:spMkLst>
            <pc:docMk/>
            <pc:sldMk cId="4046558195" sldId="2147471048"/>
            <ac:spMk id="6" creationId="{CF822DA4-CECD-B1A3-825F-9C800C1763A7}"/>
          </ac:spMkLst>
        </pc:spChg>
      </pc:sldChg>
      <pc:sldChg chg="modSp add mod modTransition">
        <pc:chgData name="Mathias Vercauteren" userId="fa5be325-c4b1-412f-aabb-20c14464bfb7" providerId="ADAL" clId="{25C97D6E-73B0-4140-96CD-2BA9D853D87A}" dt="2024-10-02T17:13:14.143" v="41813"/>
        <pc:sldMkLst>
          <pc:docMk/>
          <pc:sldMk cId="2951741788" sldId="2147471049"/>
        </pc:sldMkLst>
        <pc:spChg chg="mod">
          <ac:chgData name="Mathias Vercauteren" userId="fa5be325-c4b1-412f-aabb-20c14464bfb7" providerId="ADAL" clId="{25C97D6E-73B0-4140-96CD-2BA9D853D87A}" dt="2024-10-02T08:54:31.913" v="41766" actId="20577"/>
          <ac:spMkLst>
            <pc:docMk/>
            <pc:sldMk cId="2951741788" sldId="2147471049"/>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3817770109" sldId="2147471050"/>
        </pc:sldMkLst>
        <pc:spChg chg="mod">
          <ac:chgData name="Mathias Vercauteren" userId="fa5be325-c4b1-412f-aabb-20c14464bfb7" providerId="ADAL" clId="{25C97D6E-73B0-4140-96CD-2BA9D853D87A}" dt="2024-10-02T08:54:44.130" v="41769" actId="207"/>
          <ac:spMkLst>
            <pc:docMk/>
            <pc:sldMk cId="3817770109" sldId="2147471050"/>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3675898623" sldId="2147471051"/>
        </pc:sldMkLst>
        <pc:spChg chg="mod">
          <ac:chgData name="Mathias Vercauteren" userId="fa5be325-c4b1-412f-aabb-20c14464bfb7" providerId="ADAL" clId="{25C97D6E-73B0-4140-96CD-2BA9D853D87A}" dt="2024-10-02T08:54:54.392" v="41771" actId="207"/>
          <ac:spMkLst>
            <pc:docMk/>
            <pc:sldMk cId="3675898623" sldId="2147471051"/>
            <ac:spMk id="2" creationId="{8F0369CE-6978-6B79-4597-FFF0234F6EFB}"/>
          </ac:spMkLst>
        </pc:spChg>
        <pc:spChg chg="mod">
          <ac:chgData name="Mathias Vercauteren" userId="fa5be325-c4b1-412f-aabb-20c14464bfb7" providerId="ADAL" clId="{25C97D6E-73B0-4140-96CD-2BA9D853D87A}" dt="2024-10-02T08:54:54.392" v="41771" actId="207"/>
          <ac:spMkLst>
            <pc:docMk/>
            <pc:sldMk cId="3675898623" sldId="2147471051"/>
            <ac:spMk id="3" creationId="{597DC4A4-2B31-AC9E-03B5-5EFEC5A765E8}"/>
          </ac:spMkLst>
        </pc:spChg>
        <pc:spChg chg="mod">
          <ac:chgData name="Mathias Vercauteren" userId="fa5be325-c4b1-412f-aabb-20c14464bfb7" providerId="ADAL" clId="{25C97D6E-73B0-4140-96CD-2BA9D853D87A}" dt="2024-10-02T08:54:54.392" v="41771" actId="207"/>
          <ac:spMkLst>
            <pc:docMk/>
            <pc:sldMk cId="3675898623" sldId="2147471051"/>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855443224" sldId="2147471052"/>
        </pc:sldMkLst>
        <pc:spChg chg="mod">
          <ac:chgData name="Mathias Vercauteren" userId="fa5be325-c4b1-412f-aabb-20c14464bfb7" providerId="ADAL" clId="{25C97D6E-73B0-4140-96CD-2BA9D853D87A}" dt="2024-10-02T08:55:02.262" v="41773" actId="207"/>
          <ac:spMkLst>
            <pc:docMk/>
            <pc:sldMk cId="855443224" sldId="2147471052"/>
            <ac:spMk id="6" creationId="{CF822DA4-CECD-B1A3-825F-9C800C1763A7}"/>
          </ac:spMkLst>
        </pc:spChg>
      </pc:sldChg>
      <pc:sldChg chg="modSp add mod modTransition">
        <pc:chgData name="Mathias Vercauteren" userId="fa5be325-c4b1-412f-aabb-20c14464bfb7" providerId="ADAL" clId="{25C97D6E-73B0-4140-96CD-2BA9D853D87A}" dt="2024-10-02T17:13:14.143" v="41813"/>
        <pc:sldMkLst>
          <pc:docMk/>
          <pc:sldMk cId="2700683126" sldId="2147471053"/>
        </pc:sldMkLst>
        <pc:spChg chg="mod">
          <ac:chgData name="Mathias Vercauteren" userId="fa5be325-c4b1-412f-aabb-20c14464bfb7" providerId="ADAL" clId="{25C97D6E-73B0-4140-96CD-2BA9D853D87A}" dt="2024-10-02T08:55:09.263" v="41775" actId="207"/>
          <ac:spMkLst>
            <pc:docMk/>
            <pc:sldMk cId="2700683126" sldId="2147471053"/>
            <ac:spMk id="6" creationId="{CF822DA4-CECD-B1A3-825F-9C800C1763A7}"/>
          </ac:spMkLst>
        </pc:spChg>
        <pc:spChg chg="mod">
          <ac:chgData name="Mathias Vercauteren" userId="fa5be325-c4b1-412f-aabb-20c14464bfb7" providerId="ADAL" clId="{25C97D6E-73B0-4140-96CD-2BA9D853D87A}" dt="2024-10-02T08:55:09.263" v="41775" actId="207"/>
          <ac:spMkLst>
            <pc:docMk/>
            <pc:sldMk cId="2700683126" sldId="2147471053"/>
            <ac:spMk id="7" creationId="{76C9E24E-D2B6-90A2-3E0C-F6A31024A666}"/>
          </ac:spMkLst>
        </pc:spChg>
      </pc:sldChg>
      <pc:sldChg chg="modSp add mod modTransition">
        <pc:chgData name="Mathias Vercauteren" userId="fa5be325-c4b1-412f-aabb-20c14464bfb7" providerId="ADAL" clId="{25C97D6E-73B0-4140-96CD-2BA9D853D87A}" dt="2024-10-02T17:13:14.143" v="41813"/>
        <pc:sldMkLst>
          <pc:docMk/>
          <pc:sldMk cId="344535422" sldId="2147471054"/>
        </pc:sldMkLst>
        <pc:spChg chg="mod">
          <ac:chgData name="Mathias Vercauteren" userId="fa5be325-c4b1-412f-aabb-20c14464bfb7" providerId="ADAL" clId="{25C97D6E-73B0-4140-96CD-2BA9D853D87A}" dt="2024-10-02T08:55:16.544" v="41777" actId="20577"/>
          <ac:spMkLst>
            <pc:docMk/>
            <pc:sldMk cId="344535422" sldId="2147471054"/>
            <ac:spMk id="23" creationId="{C1C56231-A8FA-FA00-D793-62A34C829B83}"/>
          </ac:spMkLst>
        </pc:spChg>
      </pc:sldChg>
      <pc:sldChg chg="modSp add mod modTransition">
        <pc:chgData name="Mathias Vercauteren" userId="fa5be325-c4b1-412f-aabb-20c14464bfb7" providerId="ADAL" clId="{25C97D6E-73B0-4140-96CD-2BA9D853D87A}" dt="2024-10-02T17:13:14.143" v="41813"/>
        <pc:sldMkLst>
          <pc:docMk/>
          <pc:sldMk cId="3917550132" sldId="2147471055"/>
        </pc:sldMkLst>
        <pc:spChg chg="mod">
          <ac:chgData name="Mathias Vercauteren" userId="fa5be325-c4b1-412f-aabb-20c14464bfb7" providerId="ADAL" clId="{25C97D6E-73B0-4140-96CD-2BA9D853D87A}" dt="2024-10-02T08:55:27.606" v="41780" actId="207"/>
          <ac:spMkLst>
            <pc:docMk/>
            <pc:sldMk cId="3917550132" sldId="2147471055"/>
            <ac:spMk id="57" creationId="{343C97A7-13EF-EAF0-C3F5-C8F738AD16A0}"/>
          </ac:spMkLst>
        </pc:spChg>
      </pc:sldChg>
      <pc:sldChg chg="modSp add mod modTransition">
        <pc:chgData name="Mathias Vercauteren" userId="fa5be325-c4b1-412f-aabb-20c14464bfb7" providerId="ADAL" clId="{25C97D6E-73B0-4140-96CD-2BA9D853D87A}" dt="2024-10-02T17:13:14.143" v="41813"/>
        <pc:sldMkLst>
          <pc:docMk/>
          <pc:sldMk cId="2346509774" sldId="2147471056"/>
        </pc:sldMkLst>
        <pc:spChg chg="mod">
          <ac:chgData name="Mathias Vercauteren" userId="fa5be325-c4b1-412f-aabb-20c14464bfb7" providerId="ADAL" clId="{25C97D6E-73B0-4140-96CD-2BA9D853D87A}" dt="2024-10-02T08:55:40.438" v="41782" actId="207"/>
          <ac:spMkLst>
            <pc:docMk/>
            <pc:sldMk cId="2346509774" sldId="2147471056"/>
            <ac:spMk id="2" creationId="{8F0369CE-6978-6B79-4597-FFF0234F6EFB}"/>
          </ac:spMkLst>
        </pc:spChg>
      </pc:sldChg>
      <pc:sldChg chg="modSp add mod modTransition">
        <pc:chgData name="Mathias Vercauteren" userId="fa5be325-c4b1-412f-aabb-20c14464bfb7" providerId="ADAL" clId="{25C97D6E-73B0-4140-96CD-2BA9D853D87A}" dt="2024-10-02T17:13:14.143" v="41813"/>
        <pc:sldMkLst>
          <pc:docMk/>
          <pc:sldMk cId="3083569915" sldId="2147471057"/>
        </pc:sldMkLst>
        <pc:spChg chg="mod">
          <ac:chgData name="Mathias Vercauteren" userId="fa5be325-c4b1-412f-aabb-20c14464bfb7" providerId="ADAL" clId="{25C97D6E-73B0-4140-96CD-2BA9D853D87A}" dt="2024-10-02T08:55:46.113" v="41784" actId="207"/>
          <ac:spMkLst>
            <pc:docMk/>
            <pc:sldMk cId="3083569915" sldId="2147471057"/>
            <ac:spMk id="3" creationId="{597DC4A4-2B31-AC9E-03B5-5EFEC5A765E8}"/>
          </ac:spMkLst>
        </pc:spChg>
      </pc:sldChg>
      <pc:sldChg chg="modSp add mod modTransition">
        <pc:chgData name="Mathias Vercauteren" userId="fa5be325-c4b1-412f-aabb-20c14464bfb7" providerId="ADAL" clId="{25C97D6E-73B0-4140-96CD-2BA9D853D87A}" dt="2024-10-02T17:13:14.143" v="41813"/>
        <pc:sldMkLst>
          <pc:docMk/>
          <pc:sldMk cId="1914845832" sldId="2147471058"/>
        </pc:sldMkLst>
        <pc:spChg chg="mod">
          <ac:chgData name="Mathias Vercauteren" userId="fa5be325-c4b1-412f-aabb-20c14464bfb7" providerId="ADAL" clId="{25C97D6E-73B0-4140-96CD-2BA9D853D87A}" dt="2024-10-02T08:56:05.859" v="41788" actId="207"/>
          <ac:spMkLst>
            <pc:docMk/>
            <pc:sldMk cId="1914845832" sldId="2147471058"/>
            <ac:spMk id="7" creationId="{76C9E24E-D2B6-90A2-3E0C-F6A31024A666}"/>
          </ac:spMkLst>
        </pc:spChg>
      </pc:sldChg>
      <pc:sldChg chg="modSp add mod modTransition">
        <pc:chgData name="Mathias Vercauteren" userId="fa5be325-c4b1-412f-aabb-20c14464bfb7" providerId="ADAL" clId="{25C97D6E-73B0-4140-96CD-2BA9D853D87A}" dt="2024-10-02T17:13:14.143" v="41813"/>
        <pc:sldMkLst>
          <pc:docMk/>
          <pc:sldMk cId="3132585001" sldId="2147471059"/>
        </pc:sldMkLst>
        <pc:spChg chg="mod">
          <ac:chgData name="Mathias Vercauteren" userId="fa5be325-c4b1-412f-aabb-20c14464bfb7" providerId="ADAL" clId="{25C97D6E-73B0-4140-96CD-2BA9D853D87A}" dt="2024-10-02T08:56:03.268" v="41787" actId="207"/>
          <ac:spMkLst>
            <pc:docMk/>
            <pc:sldMk cId="3132585001" sldId="2147471059"/>
            <ac:spMk id="6" creationId="{CF822DA4-CECD-B1A3-825F-9C800C1763A7}"/>
          </ac:spMkLst>
        </pc:spChg>
      </pc:sldChg>
      <pc:sldChg chg="addSp delSp modSp new del mod modAnim">
        <pc:chgData name="Mathias Vercauteren" userId="fa5be325-c4b1-412f-aabb-20c14464bfb7" providerId="ADAL" clId="{25C97D6E-73B0-4140-96CD-2BA9D853D87A}" dt="2024-10-02T17:10:51.348" v="41805" actId="47"/>
        <pc:sldMkLst>
          <pc:docMk/>
          <pc:sldMk cId="197959447" sldId="2147471060"/>
        </pc:sldMkLst>
        <pc:spChg chg="del mod">
          <ac:chgData name="Mathias Vercauteren" userId="fa5be325-c4b1-412f-aabb-20c14464bfb7" providerId="ADAL" clId="{25C97D6E-73B0-4140-96CD-2BA9D853D87A}" dt="2024-10-02T17:09:43.688" v="41795" actId="478"/>
          <ac:spMkLst>
            <pc:docMk/>
            <pc:sldMk cId="197959447" sldId="2147471060"/>
            <ac:spMk id="2" creationId="{2887BD63-B713-C5EA-17B2-E56193ECA798}"/>
          </ac:spMkLst>
        </pc:spChg>
        <pc:spChg chg="del mod">
          <ac:chgData name="Mathias Vercauteren" userId="fa5be325-c4b1-412f-aabb-20c14464bfb7" providerId="ADAL" clId="{25C97D6E-73B0-4140-96CD-2BA9D853D87A}" dt="2024-10-02T17:09:32.935" v="41791" actId="478"/>
          <ac:spMkLst>
            <pc:docMk/>
            <pc:sldMk cId="197959447" sldId="2147471060"/>
            <ac:spMk id="3" creationId="{E86E49F5-2884-86FD-F2B5-05ACF2F11629}"/>
          </ac:spMkLst>
        </pc:spChg>
        <pc:spChg chg="add mod">
          <ac:chgData name="Mathias Vercauteren" userId="fa5be325-c4b1-412f-aabb-20c14464bfb7" providerId="ADAL" clId="{25C97D6E-73B0-4140-96CD-2BA9D853D87A}" dt="2024-10-02T17:09:38.145" v="41793" actId="2711"/>
          <ac:spMkLst>
            <pc:docMk/>
            <pc:sldMk cId="197959447" sldId="2147471060"/>
            <ac:spMk id="6" creationId="{DFA34824-CDAA-A524-5EE1-8943FC09C0C9}"/>
          </ac:spMkLst>
        </pc:spChg>
        <pc:spChg chg="add mod">
          <ac:chgData name="Mathias Vercauteren" userId="fa5be325-c4b1-412f-aabb-20c14464bfb7" providerId="ADAL" clId="{25C97D6E-73B0-4140-96CD-2BA9D853D87A}" dt="2024-10-02T17:09:38.145" v="41793" actId="2711"/>
          <ac:spMkLst>
            <pc:docMk/>
            <pc:sldMk cId="197959447" sldId="2147471060"/>
            <ac:spMk id="8" creationId="{7912211A-719F-F255-52D1-11FC8FCB3D78}"/>
          </ac:spMkLst>
        </pc:spChg>
        <pc:spChg chg="add mod">
          <ac:chgData name="Mathias Vercauteren" userId="fa5be325-c4b1-412f-aabb-20c14464bfb7" providerId="ADAL" clId="{25C97D6E-73B0-4140-96CD-2BA9D853D87A}" dt="2024-10-02T17:09:38.145" v="41793" actId="2711"/>
          <ac:spMkLst>
            <pc:docMk/>
            <pc:sldMk cId="197959447" sldId="2147471060"/>
            <ac:spMk id="9" creationId="{516FB7CD-4B0D-083A-A929-58E52965D5BF}"/>
          </ac:spMkLst>
        </pc:spChg>
        <pc:spChg chg="add mod">
          <ac:chgData name="Mathias Vercauteren" userId="fa5be325-c4b1-412f-aabb-20c14464bfb7" providerId="ADAL" clId="{25C97D6E-73B0-4140-96CD-2BA9D853D87A}" dt="2024-10-02T17:09:38.145" v="41793" actId="2711"/>
          <ac:spMkLst>
            <pc:docMk/>
            <pc:sldMk cId="197959447" sldId="2147471060"/>
            <ac:spMk id="10" creationId="{11BE5DC0-EFB4-3741-BDAC-73F977B526CB}"/>
          </ac:spMkLst>
        </pc:spChg>
        <pc:spChg chg="add mod">
          <ac:chgData name="Mathias Vercauteren" userId="fa5be325-c4b1-412f-aabb-20c14464bfb7" providerId="ADAL" clId="{25C97D6E-73B0-4140-96CD-2BA9D853D87A}" dt="2024-10-02T17:09:38.145" v="41793" actId="2711"/>
          <ac:spMkLst>
            <pc:docMk/>
            <pc:sldMk cId="197959447" sldId="2147471060"/>
            <ac:spMk id="11" creationId="{78D42ABD-C525-2502-FDB9-9C3D1A8EA6B1}"/>
          </ac:spMkLst>
        </pc:spChg>
        <pc:spChg chg="add mod">
          <ac:chgData name="Mathias Vercauteren" userId="fa5be325-c4b1-412f-aabb-20c14464bfb7" providerId="ADAL" clId="{25C97D6E-73B0-4140-96CD-2BA9D853D87A}" dt="2024-10-02T17:09:38.145" v="41793" actId="2711"/>
          <ac:spMkLst>
            <pc:docMk/>
            <pc:sldMk cId="197959447" sldId="2147471060"/>
            <ac:spMk id="12" creationId="{6CDE874B-9B1D-8B40-A7B9-55CDC6EC2675}"/>
          </ac:spMkLst>
        </pc:spChg>
        <pc:spChg chg="add mod">
          <ac:chgData name="Mathias Vercauteren" userId="fa5be325-c4b1-412f-aabb-20c14464bfb7" providerId="ADAL" clId="{25C97D6E-73B0-4140-96CD-2BA9D853D87A}" dt="2024-10-02T17:09:38.145" v="41793" actId="2711"/>
          <ac:spMkLst>
            <pc:docMk/>
            <pc:sldMk cId="197959447" sldId="2147471060"/>
            <ac:spMk id="13" creationId="{0E6E7046-5972-8A15-0D7A-CC07499AC6BB}"/>
          </ac:spMkLst>
        </pc:spChg>
        <pc:spChg chg="mod">
          <ac:chgData name="Mathias Vercauteren" userId="fa5be325-c4b1-412f-aabb-20c14464bfb7" providerId="ADAL" clId="{25C97D6E-73B0-4140-96CD-2BA9D853D87A}" dt="2024-10-02T17:09:34.351" v="41792"/>
          <ac:spMkLst>
            <pc:docMk/>
            <pc:sldMk cId="197959447" sldId="2147471060"/>
            <ac:spMk id="15" creationId="{5E448115-8FC8-B01E-8898-2AD2BC5998BD}"/>
          </ac:spMkLst>
        </pc:spChg>
        <pc:grpChg chg="add mod">
          <ac:chgData name="Mathias Vercauteren" userId="fa5be325-c4b1-412f-aabb-20c14464bfb7" providerId="ADAL" clId="{25C97D6E-73B0-4140-96CD-2BA9D853D87A}" dt="2024-10-02T17:09:38.145" v="41793" actId="2711"/>
          <ac:grpSpMkLst>
            <pc:docMk/>
            <pc:sldMk cId="197959447" sldId="2147471060"/>
            <ac:grpSpMk id="14" creationId="{D4C2D199-8A09-B684-E2BD-D3B06AAD3F99}"/>
          </ac:grpSpMkLst>
        </pc:grpChg>
        <pc:picChg chg="add mod">
          <ac:chgData name="Mathias Vercauteren" userId="fa5be325-c4b1-412f-aabb-20c14464bfb7" providerId="ADAL" clId="{25C97D6E-73B0-4140-96CD-2BA9D853D87A}" dt="2024-10-02T17:09:38.145" v="41793" actId="2711"/>
          <ac:picMkLst>
            <pc:docMk/>
            <pc:sldMk cId="197959447" sldId="2147471060"/>
            <ac:picMk id="7" creationId="{59570F98-3ED8-2C12-8B2F-CC8D4A267AC5}"/>
          </ac:picMkLst>
        </pc:picChg>
        <pc:picChg chg="add mod">
          <ac:chgData name="Mathias Vercauteren" userId="fa5be325-c4b1-412f-aabb-20c14464bfb7" providerId="ADAL" clId="{25C97D6E-73B0-4140-96CD-2BA9D853D87A}" dt="2024-10-02T17:09:38.145" v="41793" actId="2711"/>
          <ac:picMkLst>
            <pc:docMk/>
            <pc:sldMk cId="197959447" sldId="2147471060"/>
            <ac:picMk id="22" creationId="{A71207A8-FFE2-1EE4-AF02-7ADEFB14C52A}"/>
          </ac:picMkLst>
        </pc:picChg>
        <pc:picChg chg="add mod">
          <ac:chgData name="Mathias Vercauteren" userId="fa5be325-c4b1-412f-aabb-20c14464bfb7" providerId="ADAL" clId="{25C97D6E-73B0-4140-96CD-2BA9D853D87A}" dt="2024-10-02T17:09:38.145" v="41793" actId="2711"/>
          <ac:picMkLst>
            <pc:docMk/>
            <pc:sldMk cId="197959447" sldId="2147471060"/>
            <ac:picMk id="23" creationId="{45B659B1-3358-62DC-BD60-DEB0ED0D5272}"/>
          </ac:picMkLst>
        </pc:picChg>
        <pc:picChg chg="add mod">
          <ac:chgData name="Mathias Vercauteren" userId="fa5be325-c4b1-412f-aabb-20c14464bfb7" providerId="ADAL" clId="{25C97D6E-73B0-4140-96CD-2BA9D853D87A}" dt="2024-10-02T17:09:38.145" v="41793" actId="2711"/>
          <ac:picMkLst>
            <pc:docMk/>
            <pc:sldMk cId="197959447" sldId="2147471060"/>
            <ac:picMk id="24" creationId="{A3B5D646-A83F-6299-EBC4-73C73550B26F}"/>
          </ac:picMkLst>
        </pc:picChg>
        <pc:picChg chg="add mod">
          <ac:chgData name="Mathias Vercauteren" userId="fa5be325-c4b1-412f-aabb-20c14464bfb7" providerId="ADAL" clId="{25C97D6E-73B0-4140-96CD-2BA9D853D87A}" dt="2024-10-02T17:09:38.145" v="41793" actId="2711"/>
          <ac:picMkLst>
            <pc:docMk/>
            <pc:sldMk cId="197959447" sldId="2147471060"/>
            <ac:picMk id="25" creationId="{0A61FCC4-59B6-E28F-75F7-89426B274592}"/>
          </ac:picMkLst>
        </pc:picChg>
        <pc:picChg chg="add mod">
          <ac:chgData name="Mathias Vercauteren" userId="fa5be325-c4b1-412f-aabb-20c14464bfb7" providerId="ADAL" clId="{25C97D6E-73B0-4140-96CD-2BA9D853D87A}" dt="2024-10-02T17:09:38.145" v="41793" actId="2711"/>
          <ac:picMkLst>
            <pc:docMk/>
            <pc:sldMk cId="197959447" sldId="2147471060"/>
            <ac:picMk id="26" creationId="{B37E4BD8-B4FD-DC61-D9E7-57A12EC6386C}"/>
          </ac:picMkLst>
        </pc:picChg>
        <pc:picChg chg="add mod">
          <ac:chgData name="Mathias Vercauteren" userId="fa5be325-c4b1-412f-aabb-20c14464bfb7" providerId="ADAL" clId="{25C97D6E-73B0-4140-96CD-2BA9D853D87A}" dt="2024-10-02T17:09:38.145" v="41793" actId="2711"/>
          <ac:picMkLst>
            <pc:docMk/>
            <pc:sldMk cId="197959447" sldId="2147471060"/>
            <ac:picMk id="27" creationId="{3954B778-1C93-E52B-6B56-D66F9869821C}"/>
          </ac:picMkLst>
        </pc:picChg>
        <pc:cxnChg chg="mod">
          <ac:chgData name="Mathias Vercauteren" userId="fa5be325-c4b1-412f-aabb-20c14464bfb7" providerId="ADAL" clId="{25C97D6E-73B0-4140-96CD-2BA9D853D87A}" dt="2024-10-02T17:09:34.351" v="41792"/>
          <ac:cxnSpMkLst>
            <pc:docMk/>
            <pc:sldMk cId="197959447" sldId="2147471060"/>
            <ac:cxnSpMk id="16" creationId="{AFEACBD9-F6E8-300C-5D6F-AC0DF6445104}"/>
          </ac:cxnSpMkLst>
        </pc:cxnChg>
        <pc:cxnChg chg="mod">
          <ac:chgData name="Mathias Vercauteren" userId="fa5be325-c4b1-412f-aabb-20c14464bfb7" providerId="ADAL" clId="{25C97D6E-73B0-4140-96CD-2BA9D853D87A}" dt="2024-10-02T17:09:34.351" v="41792"/>
          <ac:cxnSpMkLst>
            <pc:docMk/>
            <pc:sldMk cId="197959447" sldId="2147471060"/>
            <ac:cxnSpMk id="17" creationId="{85EE54F1-D917-E52B-61AC-6C27173FBE41}"/>
          </ac:cxnSpMkLst>
        </pc:cxnChg>
        <pc:cxnChg chg="mod">
          <ac:chgData name="Mathias Vercauteren" userId="fa5be325-c4b1-412f-aabb-20c14464bfb7" providerId="ADAL" clId="{25C97D6E-73B0-4140-96CD-2BA9D853D87A}" dt="2024-10-02T17:09:34.351" v="41792"/>
          <ac:cxnSpMkLst>
            <pc:docMk/>
            <pc:sldMk cId="197959447" sldId="2147471060"/>
            <ac:cxnSpMk id="18" creationId="{F7E4F98F-DC36-8F62-545A-BDDDE47B594C}"/>
          </ac:cxnSpMkLst>
        </pc:cxnChg>
        <pc:cxnChg chg="mod">
          <ac:chgData name="Mathias Vercauteren" userId="fa5be325-c4b1-412f-aabb-20c14464bfb7" providerId="ADAL" clId="{25C97D6E-73B0-4140-96CD-2BA9D853D87A}" dt="2024-10-02T17:09:34.351" v="41792"/>
          <ac:cxnSpMkLst>
            <pc:docMk/>
            <pc:sldMk cId="197959447" sldId="2147471060"/>
            <ac:cxnSpMk id="19" creationId="{76135F9E-40DD-2C07-777F-1D64E3128738}"/>
          </ac:cxnSpMkLst>
        </pc:cxnChg>
        <pc:cxnChg chg="mod">
          <ac:chgData name="Mathias Vercauteren" userId="fa5be325-c4b1-412f-aabb-20c14464bfb7" providerId="ADAL" clId="{25C97D6E-73B0-4140-96CD-2BA9D853D87A}" dt="2024-10-02T17:09:34.351" v="41792"/>
          <ac:cxnSpMkLst>
            <pc:docMk/>
            <pc:sldMk cId="197959447" sldId="2147471060"/>
            <ac:cxnSpMk id="20" creationId="{2C1980EB-3AF3-66B6-34C8-D5126D817B7F}"/>
          </ac:cxnSpMkLst>
        </pc:cxnChg>
        <pc:cxnChg chg="mod">
          <ac:chgData name="Mathias Vercauteren" userId="fa5be325-c4b1-412f-aabb-20c14464bfb7" providerId="ADAL" clId="{25C97D6E-73B0-4140-96CD-2BA9D853D87A}" dt="2024-10-02T17:09:34.351" v="41792"/>
          <ac:cxnSpMkLst>
            <pc:docMk/>
            <pc:sldMk cId="197959447" sldId="2147471060"/>
            <ac:cxnSpMk id="21" creationId="{0BED86C1-0CA9-A59D-9172-8CAD9F432ACD}"/>
          </ac:cxnSpMkLst>
        </pc:cxnChg>
      </pc:sldChg>
      <pc:sldChg chg="addSp delSp modSp new mod modTransition delAnim modAnim modNotesTx">
        <pc:chgData name="Mathias Vercauteren" userId="fa5be325-c4b1-412f-aabb-20c14464bfb7" providerId="ADAL" clId="{25C97D6E-73B0-4140-96CD-2BA9D853D87A}" dt="2024-10-03T04:16:18.765" v="42137"/>
        <pc:sldMkLst>
          <pc:docMk/>
          <pc:sldMk cId="1785826846" sldId="2147471061"/>
        </pc:sldMkLst>
        <pc:spChg chg="del">
          <ac:chgData name="Mathias Vercauteren" userId="fa5be325-c4b1-412f-aabb-20c14464bfb7" providerId="ADAL" clId="{25C97D6E-73B0-4140-96CD-2BA9D853D87A}" dt="2024-10-02T17:10:05.981" v="41797" actId="478"/>
          <ac:spMkLst>
            <pc:docMk/>
            <pc:sldMk cId="1785826846" sldId="2147471061"/>
            <ac:spMk id="2" creationId="{9A51CB03-867A-4988-FEEC-523C6C266E3B}"/>
          </ac:spMkLst>
        </pc:spChg>
        <pc:spChg chg="del">
          <ac:chgData name="Mathias Vercauteren" userId="fa5be325-c4b1-412f-aabb-20c14464bfb7" providerId="ADAL" clId="{25C97D6E-73B0-4140-96CD-2BA9D853D87A}" dt="2024-10-02T17:10:05.981" v="41797" actId="478"/>
          <ac:spMkLst>
            <pc:docMk/>
            <pc:sldMk cId="1785826846" sldId="2147471061"/>
            <ac:spMk id="3" creationId="{7E7E137C-C93A-F076-9758-B463626D8203}"/>
          </ac:spMkLst>
        </pc:spChg>
        <pc:spChg chg="add mod">
          <ac:chgData name="Mathias Vercauteren" userId="fa5be325-c4b1-412f-aabb-20c14464bfb7" providerId="ADAL" clId="{25C97D6E-73B0-4140-96CD-2BA9D853D87A}" dt="2024-10-02T17:10:11.434" v="41798"/>
          <ac:spMkLst>
            <pc:docMk/>
            <pc:sldMk cId="1785826846" sldId="2147471061"/>
            <ac:spMk id="6" creationId="{9DBC74A7-FEC4-2080-E122-7268E7E4D905}"/>
          </ac:spMkLst>
        </pc:spChg>
        <pc:spChg chg="add mod">
          <ac:chgData name="Mathias Vercauteren" userId="fa5be325-c4b1-412f-aabb-20c14464bfb7" providerId="ADAL" clId="{25C97D6E-73B0-4140-96CD-2BA9D853D87A}" dt="2024-10-02T17:10:11.434" v="41798"/>
          <ac:spMkLst>
            <pc:docMk/>
            <pc:sldMk cId="1785826846" sldId="2147471061"/>
            <ac:spMk id="7" creationId="{346C1A88-5AD4-A2D4-F4D6-0FA7C0EB4B11}"/>
          </ac:spMkLst>
        </pc:spChg>
        <pc:spChg chg="add mod">
          <ac:chgData name="Mathias Vercauteren" userId="fa5be325-c4b1-412f-aabb-20c14464bfb7" providerId="ADAL" clId="{25C97D6E-73B0-4140-96CD-2BA9D853D87A}" dt="2024-10-02T17:10:11.434" v="41798"/>
          <ac:spMkLst>
            <pc:docMk/>
            <pc:sldMk cId="1785826846" sldId="2147471061"/>
            <ac:spMk id="8" creationId="{40179026-729B-AE9C-E048-21CF64B0FB46}"/>
          </ac:spMkLst>
        </pc:spChg>
        <pc:spChg chg="add mod">
          <ac:chgData name="Mathias Vercauteren" userId="fa5be325-c4b1-412f-aabb-20c14464bfb7" providerId="ADAL" clId="{25C97D6E-73B0-4140-96CD-2BA9D853D87A}" dt="2024-10-02T17:10:11.434" v="41798"/>
          <ac:spMkLst>
            <pc:docMk/>
            <pc:sldMk cId="1785826846" sldId="2147471061"/>
            <ac:spMk id="9" creationId="{AB2BF8CE-8FC8-542B-106B-C2E65E9116B0}"/>
          </ac:spMkLst>
        </pc:spChg>
        <pc:spChg chg="add mod">
          <ac:chgData name="Mathias Vercauteren" userId="fa5be325-c4b1-412f-aabb-20c14464bfb7" providerId="ADAL" clId="{25C97D6E-73B0-4140-96CD-2BA9D853D87A}" dt="2024-10-02T17:10:11.434" v="41798"/>
          <ac:spMkLst>
            <pc:docMk/>
            <pc:sldMk cId="1785826846" sldId="2147471061"/>
            <ac:spMk id="10" creationId="{C8B7537D-B27B-BEC3-4B2E-5F3F5D1D717C}"/>
          </ac:spMkLst>
        </pc:spChg>
        <pc:spChg chg="add mod">
          <ac:chgData name="Mathias Vercauteren" userId="fa5be325-c4b1-412f-aabb-20c14464bfb7" providerId="ADAL" clId="{25C97D6E-73B0-4140-96CD-2BA9D853D87A}" dt="2024-10-02T17:10:11.434" v="41798"/>
          <ac:spMkLst>
            <pc:docMk/>
            <pc:sldMk cId="1785826846" sldId="2147471061"/>
            <ac:spMk id="11" creationId="{D5D303D4-9200-9581-DF1D-0BE33E93B624}"/>
          </ac:spMkLst>
        </pc:spChg>
        <pc:spChg chg="add mod">
          <ac:chgData name="Mathias Vercauteren" userId="fa5be325-c4b1-412f-aabb-20c14464bfb7" providerId="ADAL" clId="{25C97D6E-73B0-4140-96CD-2BA9D853D87A}" dt="2024-10-02T17:10:11.434" v="41798"/>
          <ac:spMkLst>
            <pc:docMk/>
            <pc:sldMk cId="1785826846" sldId="2147471061"/>
            <ac:spMk id="12" creationId="{CF91E713-9DFC-4268-1F3E-F309036044CE}"/>
          </ac:spMkLst>
        </pc:spChg>
        <pc:spChg chg="mod">
          <ac:chgData name="Mathias Vercauteren" userId="fa5be325-c4b1-412f-aabb-20c14464bfb7" providerId="ADAL" clId="{25C97D6E-73B0-4140-96CD-2BA9D853D87A}" dt="2024-10-02T17:10:11.434" v="41798"/>
          <ac:spMkLst>
            <pc:docMk/>
            <pc:sldMk cId="1785826846" sldId="2147471061"/>
            <ac:spMk id="14" creationId="{155B274C-07AF-00B1-7592-3E776AA8BA31}"/>
          </ac:spMkLst>
        </pc:spChg>
        <pc:spChg chg="add mod">
          <ac:chgData name="Mathias Vercauteren" userId="fa5be325-c4b1-412f-aabb-20c14464bfb7" providerId="ADAL" clId="{25C97D6E-73B0-4140-96CD-2BA9D853D87A}" dt="2024-10-03T04:10:22.669" v="41902" actId="20577"/>
          <ac:spMkLst>
            <pc:docMk/>
            <pc:sldMk cId="1785826846" sldId="2147471061"/>
            <ac:spMk id="33" creationId="{26035183-1EEC-1BBF-F791-755D67F4EF0A}"/>
          </ac:spMkLst>
        </pc:spChg>
        <pc:spChg chg="add mod">
          <ac:chgData name="Mathias Vercauteren" userId="fa5be325-c4b1-412f-aabb-20c14464bfb7" providerId="ADAL" clId="{25C97D6E-73B0-4140-96CD-2BA9D853D87A}" dt="2024-10-02T17:20:45.771" v="41853" actId="1076"/>
          <ac:spMkLst>
            <pc:docMk/>
            <pc:sldMk cId="1785826846" sldId="2147471061"/>
            <ac:spMk id="35" creationId="{A6E2A55F-5E8B-ED19-0293-3835F990377B}"/>
          </ac:spMkLst>
        </pc:spChg>
        <pc:grpChg chg="add mod">
          <ac:chgData name="Mathias Vercauteren" userId="fa5be325-c4b1-412f-aabb-20c14464bfb7" providerId="ADAL" clId="{25C97D6E-73B0-4140-96CD-2BA9D853D87A}" dt="2024-10-02T17:10:11.434" v="41798"/>
          <ac:grpSpMkLst>
            <pc:docMk/>
            <pc:sldMk cId="1785826846" sldId="2147471061"/>
            <ac:grpSpMk id="13" creationId="{E9B27128-9125-0C67-CBA4-9FBB70B135FB}"/>
          </ac:grpSpMkLst>
        </pc:grpChg>
        <pc:picChg chg="add mod">
          <ac:chgData name="Mathias Vercauteren" userId="fa5be325-c4b1-412f-aabb-20c14464bfb7" providerId="ADAL" clId="{25C97D6E-73B0-4140-96CD-2BA9D853D87A}" dt="2024-10-02T17:16:09.291" v="41820" actId="1076"/>
          <ac:picMkLst>
            <pc:docMk/>
            <pc:sldMk cId="1785826846" sldId="2147471061"/>
            <ac:picMk id="21" creationId="{252849B8-F79B-6C19-DE0B-4A4EB1CEB178}"/>
          </ac:picMkLst>
        </pc:picChg>
        <pc:picChg chg="add del mod">
          <ac:chgData name="Mathias Vercauteren" userId="fa5be325-c4b1-412f-aabb-20c14464bfb7" providerId="ADAL" clId="{25C97D6E-73B0-4140-96CD-2BA9D853D87A}" dt="2024-10-02T17:19:45.895" v="41839" actId="478"/>
          <ac:picMkLst>
            <pc:docMk/>
            <pc:sldMk cId="1785826846" sldId="2147471061"/>
            <ac:picMk id="22" creationId="{A78FF0D3-9E99-EB05-F370-2B05E61BD018}"/>
          </ac:picMkLst>
        </pc:picChg>
        <pc:picChg chg="add mod">
          <ac:chgData name="Mathias Vercauteren" userId="fa5be325-c4b1-412f-aabb-20c14464bfb7" providerId="ADAL" clId="{25C97D6E-73B0-4140-96CD-2BA9D853D87A}" dt="2024-10-02T17:20:43.192" v="41852" actId="1076"/>
          <ac:picMkLst>
            <pc:docMk/>
            <pc:sldMk cId="1785826846" sldId="2147471061"/>
            <ac:picMk id="23" creationId="{D2F4BFA4-1C08-4D0B-2C23-30CF6C84D249}"/>
          </ac:picMkLst>
        </pc:picChg>
        <pc:picChg chg="add del mod">
          <ac:chgData name="Mathias Vercauteren" userId="fa5be325-c4b1-412f-aabb-20c14464bfb7" providerId="ADAL" clId="{25C97D6E-73B0-4140-96CD-2BA9D853D87A}" dt="2024-10-02T17:19:46.195" v="41840" actId="478"/>
          <ac:picMkLst>
            <pc:docMk/>
            <pc:sldMk cId="1785826846" sldId="2147471061"/>
            <ac:picMk id="24" creationId="{A505FB7B-50E9-FF17-561E-474E45456A59}"/>
          </ac:picMkLst>
        </pc:picChg>
        <pc:picChg chg="add mod">
          <ac:chgData name="Mathias Vercauteren" userId="fa5be325-c4b1-412f-aabb-20c14464bfb7" providerId="ADAL" clId="{25C97D6E-73B0-4140-96CD-2BA9D853D87A}" dt="2024-10-02T17:10:11.434" v="41798"/>
          <ac:picMkLst>
            <pc:docMk/>
            <pc:sldMk cId="1785826846" sldId="2147471061"/>
            <ac:picMk id="25" creationId="{05C91372-0074-DE75-23C0-C245DE607E5A}"/>
          </ac:picMkLst>
        </pc:picChg>
        <pc:picChg chg="add mod">
          <ac:chgData name="Mathias Vercauteren" userId="fa5be325-c4b1-412f-aabb-20c14464bfb7" providerId="ADAL" clId="{25C97D6E-73B0-4140-96CD-2BA9D853D87A}" dt="2024-10-02T17:15:31.312" v="41814" actId="14826"/>
          <ac:picMkLst>
            <pc:docMk/>
            <pc:sldMk cId="1785826846" sldId="2147471061"/>
            <ac:picMk id="26" creationId="{F688C93D-6641-6581-97B5-F3D57DB84ED6}"/>
          </ac:picMkLst>
        </pc:picChg>
        <pc:picChg chg="add mod">
          <ac:chgData name="Mathias Vercauteren" userId="fa5be325-c4b1-412f-aabb-20c14464bfb7" providerId="ADAL" clId="{25C97D6E-73B0-4140-96CD-2BA9D853D87A}" dt="2024-10-02T17:10:11.434" v="41798"/>
          <ac:picMkLst>
            <pc:docMk/>
            <pc:sldMk cId="1785826846" sldId="2147471061"/>
            <ac:picMk id="27" creationId="{6493A3D3-7748-E831-A7B6-693AA2A81CC9}"/>
          </ac:picMkLst>
        </pc:picChg>
        <pc:picChg chg="add del mod">
          <ac:chgData name="Mathias Vercauteren" userId="fa5be325-c4b1-412f-aabb-20c14464bfb7" providerId="ADAL" clId="{25C97D6E-73B0-4140-96CD-2BA9D853D87A}" dt="2024-10-02T17:16:07.181" v="41817" actId="478"/>
          <ac:picMkLst>
            <pc:docMk/>
            <pc:sldMk cId="1785826846" sldId="2147471061"/>
            <ac:picMk id="28" creationId="{F7459E6E-4294-257F-B05D-B64F96F09DF2}"/>
          </ac:picMkLst>
        </pc:picChg>
        <pc:picChg chg="add del mod">
          <ac:chgData name="Mathias Vercauteren" userId="fa5be325-c4b1-412f-aabb-20c14464bfb7" providerId="ADAL" clId="{25C97D6E-73B0-4140-96CD-2BA9D853D87A}" dt="2024-10-02T17:17:01.949" v="41834" actId="478"/>
          <ac:picMkLst>
            <pc:docMk/>
            <pc:sldMk cId="1785826846" sldId="2147471061"/>
            <ac:picMk id="29" creationId="{E7011C13-88F7-9AC9-A9A3-A3AA9B0DD412}"/>
          </ac:picMkLst>
        </pc:picChg>
        <pc:picChg chg="add del mod">
          <ac:chgData name="Mathias Vercauteren" userId="fa5be325-c4b1-412f-aabb-20c14464bfb7" providerId="ADAL" clId="{25C97D6E-73B0-4140-96CD-2BA9D853D87A}" dt="2024-10-02T17:17:01.949" v="41834" actId="478"/>
          <ac:picMkLst>
            <pc:docMk/>
            <pc:sldMk cId="1785826846" sldId="2147471061"/>
            <ac:picMk id="30" creationId="{5BAABA35-A903-A111-4D7E-0A510B852AB5}"/>
          </ac:picMkLst>
        </pc:picChg>
        <pc:picChg chg="add mod">
          <ac:chgData name="Mathias Vercauteren" userId="fa5be325-c4b1-412f-aabb-20c14464bfb7" providerId="ADAL" clId="{25C97D6E-73B0-4140-96CD-2BA9D853D87A}" dt="2024-10-02T17:17:02.152" v="41835"/>
          <ac:picMkLst>
            <pc:docMk/>
            <pc:sldMk cId="1785826846" sldId="2147471061"/>
            <ac:picMk id="31" creationId="{4F12C9D2-8353-1CB3-8899-078817648BA6}"/>
          </ac:picMkLst>
        </pc:picChg>
        <pc:picChg chg="add mod">
          <ac:chgData name="Mathias Vercauteren" userId="fa5be325-c4b1-412f-aabb-20c14464bfb7" providerId="ADAL" clId="{25C97D6E-73B0-4140-96CD-2BA9D853D87A}" dt="2024-10-02T17:17:02.152" v="41835"/>
          <ac:picMkLst>
            <pc:docMk/>
            <pc:sldMk cId="1785826846" sldId="2147471061"/>
            <ac:picMk id="32" creationId="{9CA2EDBB-9BB8-7BDE-685D-EB0CDCCE1CF9}"/>
          </ac:picMkLst>
        </pc:picChg>
        <pc:cxnChg chg="mod">
          <ac:chgData name="Mathias Vercauteren" userId="fa5be325-c4b1-412f-aabb-20c14464bfb7" providerId="ADAL" clId="{25C97D6E-73B0-4140-96CD-2BA9D853D87A}" dt="2024-10-02T17:10:11.434" v="41798"/>
          <ac:cxnSpMkLst>
            <pc:docMk/>
            <pc:sldMk cId="1785826846" sldId="2147471061"/>
            <ac:cxnSpMk id="15" creationId="{C0042706-FC2E-5A6F-F097-6F429EB40AB1}"/>
          </ac:cxnSpMkLst>
        </pc:cxnChg>
        <pc:cxnChg chg="mod">
          <ac:chgData name="Mathias Vercauteren" userId="fa5be325-c4b1-412f-aabb-20c14464bfb7" providerId="ADAL" clId="{25C97D6E-73B0-4140-96CD-2BA9D853D87A}" dt="2024-10-02T17:10:11.434" v="41798"/>
          <ac:cxnSpMkLst>
            <pc:docMk/>
            <pc:sldMk cId="1785826846" sldId="2147471061"/>
            <ac:cxnSpMk id="16" creationId="{44B8C6CC-B8B1-F61C-4495-FA3DA483A9D4}"/>
          </ac:cxnSpMkLst>
        </pc:cxnChg>
        <pc:cxnChg chg="mod">
          <ac:chgData name="Mathias Vercauteren" userId="fa5be325-c4b1-412f-aabb-20c14464bfb7" providerId="ADAL" clId="{25C97D6E-73B0-4140-96CD-2BA9D853D87A}" dt="2024-10-02T17:10:11.434" v="41798"/>
          <ac:cxnSpMkLst>
            <pc:docMk/>
            <pc:sldMk cId="1785826846" sldId="2147471061"/>
            <ac:cxnSpMk id="17" creationId="{53851ADE-8EED-7BBB-1702-890873E16C22}"/>
          </ac:cxnSpMkLst>
        </pc:cxnChg>
        <pc:cxnChg chg="mod">
          <ac:chgData name="Mathias Vercauteren" userId="fa5be325-c4b1-412f-aabb-20c14464bfb7" providerId="ADAL" clId="{25C97D6E-73B0-4140-96CD-2BA9D853D87A}" dt="2024-10-02T17:10:11.434" v="41798"/>
          <ac:cxnSpMkLst>
            <pc:docMk/>
            <pc:sldMk cId="1785826846" sldId="2147471061"/>
            <ac:cxnSpMk id="18" creationId="{D5685712-0736-03E6-0A9E-9CA2AA6347C9}"/>
          </ac:cxnSpMkLst>
        </pc:cxnChg>
        <pc:cxnChg chg="mod">
          <ac:chgData name="Mathias Vercauteren" userId="fa5be325-c4b1-412f-aabb-20c14464bfb7" providerId="ADAL" clId="{25C97D6E-73B0-4140-96CD-2BA9D853D87A}" dt="2024-10-02T17:10:11.434" v="41798"/>
          <ac:cxnSpMkLst>
            <pc:docMk/>
            <pc:sldMk cId="1785826846" sldId="2147471061"/>
            <ac:cxnSpMk id="19" creationId="{1856DFF9-0866-CC52-750A-6BA2ADB8E12F}"/>
          </ac:cxnSpMkLst>
        </pc:cxnChg>
        <pc:cxnChg chg="mod">
          <ac:chgData name="Mathias Vercauteren" userId="fa5be325-c4b1-412f-aabb-20c14464bfb7" providerId="ADAL" clId="{25C97D6E-73B0-4140-96CD-2BA9D853D87A}" dt="2024-10-02T17:10:11.434" v="41798"/>
          <ac:cxnSpMkLst>
            <pc:docMk/>
            <pc:sldMk cId="1785826846" sldId="2147471061"/>
            <ac:cxnSpMk id="20" creationId="{93FB9D90-3B0B-BB2E-A283-CF8DAA9125D0}"/>
          </ac:cxnSpMkLst>
        </pc:cxnChg>
      </pc:sldChg>
      <pc:sldChg chg="addSp delSp modSp add mod modTransition modAnim modNotesTx">
        <pc:chgData name="Mathias Vercauteren" userId="fa5be325-c4b1-412f-aabb-20c14464bfb7" providerId="ADAL" clId="{25C97D6E-73B0-4140-96CD-2BA9D853D87A}" dt="2024-10-03T04:15:50.245" v="42134"/>
        <pc:sldMkLst>
          <pc:docMk/>
          <pc:sldMk cId="2603932299" sldId="2147471062"/>
        </pc:sldMkLst>
        <pc:spChg chg="add del mod">
          <ac:chgData name="Mathias Vercauteren" userId="fa5be325-c4b1-412f-aabb-20c14464bfb7" providerId="ADAL" clId="{25C97D6E-73B0-4140-96CD-2BA9D853D87A}" dt="2024-10-02T17:10:38.410" v="41801" actId="478"/>
          <ac:spMkLst>
            <pc:docMk/>
            <pc:sldMk cId="2603932299" sldId="2147471062"/>
            <ac:spMk id="2" creationId="{22FCC483-EEE0-621E-6CA2-B476CA08C8C5}"/>
          </ac:spMkLst>
        </pc:spChg>
        <pc:spChg chg="add mod">
          <ac:chgData name="Mathias Vercauteren" userId="fa5be325-c4b1-412f-aabb-20c14464bfb7" providerId="ADAL" clId="{25C97D6E-73B0-4140-96CD-2BA9D853D87A}" dt="2024-10-02T17:10:38.724" v="41802"/>
          <ac:spMkLst>
            <pc:docMk/>
            <pc:sldMk cId="2603932299" sldId="2147471062"/>
            <ac:spMk id="3" creationId="{B3F497A4-DE7A-7D38-ECD9-CF6C8C69BA9A}"/>
          </ac:spMkLst>
        </pc:spChg>
        <pc:spChg chg="del">
          <ac:chgData name="Mathias Vercauteren" userId="fa5be325-c4b1-412f-aabb-20c14464bfb7" providerId="ADAL" clId="{25C97D6E-73B0-4140-96CD-2BA9D853D87A}" dt="2024-10-02T17:10:30.607" v="41800" actId="478"/>
          <ac:spMkLst>
            <pc:docMk/>
            <pc:sldMk cId="2603932299" sldId="2147471062"/>
            <ac:spMk id="6" creationId="{9DBC74A7-FEC4-2080-E122-7268E7E4D905}"/>
          </ac:spMkLst>
        </pc:spChg>
        <pc:spChg chg="del">
          <ac:chgData name="Mathias Vercauteren" userId="fa5be325-c4b1-412f-aabb-20c14464bfb7" providerId="ADAL" clId="{25C97D6E-73B0-4140-96CD-2BA9D853D87A}" dt="2024-10-02T17:10:30.607" v="41800" actId="478"/>
          <ac:spMkLst>
            <pc:docMk/>
            <pc:sldMk cId="2603932299" sldId="2147471062"/>
            <ac:spMk id="7" creationId="{346C1A88-5AD4-A2D4-F4D6-0FA7C0EB4B11}"/>
          </ac:spMkLst>
        </pc:spChg>
        <pc:spChg chg="del">
          <ac:chgData name="Mathias Vercauteren" userId="fa5be325-c4b1-412f-aabb-20c14464bfb7" providerId="ADAL" clId="{25C97D6E-73B0-4140-96CD-2BA9D853D87A}" dt="2024-10-02T17:10:30.607" v="41800" actId="478"/>
          <ac:spMkLst>
            <pc:docMk/>
            <pc:sldMk cId="2603932299" sldId="2147471062"/>
            <ac:spMk id="8" creationId="{40179026-729B-AE9C-E048-21CF64B0FB46}"/>
          </ac:spMkLst>
        </pc:spChg>
        <pc:spChg chg="del">
          <ac:chgData name="Mathias Vercauteren" userId="fa5be325-c4b1-412f-aabb-20c14464bfb7" providerId="ADAL" clId="{25C97D6E-73B0-4140-96CD-2BA9D853D87A}" dt="2024-10-02T17:10:30.607" v="41800" actId="478"/>
          <ac:spMkLst>
            <pc:docMk/>
            <pc:sldMk cId="2603932299" sldId="2147471062"/>
            <ac:spMk id="9" creationId="{AB2BF8CE-8FC8-542B-106B-C2E65E9116B0}"/>
          </ac:spMkLst>
        </pc:spChg>
        <pc:spChg chg="del">
          <ac:chgData name="Mathias Vercauteren" userId="fa5be325-c4b1-412f-aabb-20c14464bfb7" providerId="ADAL" clId="{25C97D6E-73B0-4140-96CD-2BA9D853D87A}" dt="2024-10-02T17:10:30.607" v="41800" actId="478"/>
          <ac:spMkLst>
            <pc:docMk/>
            <pc:sldMk cId="2603932299" sldId="2147471062"/>
            <ac:spMk id="10" creationId="{C8B7537D-B27B-BEC3-4B2E-5F3F5D1D717C}"/>
          </ac:spMkLst>
        </pc:spChg>
        <pc:spChg chg="del">
          <ac:chgData name="Mathias Vercauteren" userId="fa5be325-c4b1-412f-aabb-20c14464bfb7" providerId="ADAL" clId="{25C97D6E-73B0-4140-96CD-2BA9D853D87A}" dt="2024-10-02T17:10:30.607" v="41800" actId="478"/>
          <ac:spMkLst>
            <pc:docMk/>
            <pc:sldMk cId="2603932299" sldId="2147471062"/>
            <ac:spMk id="11" creationId="{D5D303D4-9200-9581-DF1D-0BE33E93B624}"/>
          </ac:spMkLst>
        </pc:spChg>
        <pc:spChg chg="del">
          <ac:chgData name="Mathias Vercauteren" userId="fa5be325-c4b1-412f-aabb-20c14464bfb7" providerId="ADAL" clId="{25C97D6E-73B0-4140-96CD-2BA9D853D87A}" dt="2024-10-02T17:10:30.607" v="41800" actId="478"/>
          <ac:spMkLst>
            <pc:docMk/>
            <pc:sldMk cId="2603932299" sldId="2147471062"/>
            <ac:spMk id="12" creationId="{CF91E713-9DFC-4268-1F3E-F309036044CE}"/>
          </ac:spMkLst>
        </pc:spChg>
        <pc:spChg chg="add mod">
          <ac:chgData name="Mathias Vercauteren" userId="fa5be325-c4b1-412f-aabb-20c14464bfb7" providerId="ADAL" clId="{25C97D6E-73B0-4140-96CD-2BA9D853D87A}" dt="2024-10-02T17:10:38.724" v="41802"/>
          <ac:spMkLst>
            <pc:docMk/>
            <pc:sldMk cId="2603932299" sldId="2147471062"/>
            <ac:spMk id="30" creationId="{E9C2B183-87A7-0DAD-919F-F6A78D87562E}"/>
          </ac:spMkLst>
        </pc:spChg>
        <pc:spChg chg="add mod">
          <ac:chgData name="Mathias Vercauteren" userId="fa5be325-c4b1-412f-aabb-20c14464bfb7" providerId="ADAL" clId="{25C97D6E-73B0-4140-96CD-2BA9D853D87A}" dt="2024-10-02T17:10:38.724" v="41802"/>
          <ac:spMkLst>
            <pc:docMk/>
            <pc:sldMk cId="2603932299" sldId="2147471062"/>
            <ac:spMk id="31" creationId="{06F42E3B-A791-6611-BAB3-A5AB9822A9AA}"/>
          </ac:spMkLst>
        </pc:spChg>
        <pc:spChg chg="add mod">
          <ac:chgData name="Mathias Vercauteren" userId="fa5be325-c4b1-412f-aabb-20c14464bfb7" providerId="ADAL" clId="{25C97D6E-73B0-4140-96CD-2BA9D853D87A}" dt="2024-10-02T17:10:38.724" v="41802"/>
          <ac:spMkLst>
            <pc:docMk/>
            <pc:sldMk cId="2603932299" sldId="2147471062"/>
            <ac:spMk id="32" creationId="{2BA8F3A3-AA94-90C1-F145-41439D563019}"/>
          </ac:spMkLst>
        </pc:spChg>
        <pc:spChg chg="add mod">
          <ac:chgData name="Mathias Vercauteren" userId="fa5be325-c4b1-412f-aabb-20c14464bfb7" providerId="ADAL" clId="{25C97D6E-73B0-4140-96CD-2BA9D853D87A}" dt="2024-10-02T17:10:38.724" v="41802"/>
          <ac:spMkLst>
            <pc:docMk/>
            <pc:sldMk cId="2603932299" sldId="2147471062"/>
            <ac:spMk id="33" creationId="{3B62D2DC-EBED-838E-36E4-48D50D5FCEC1}"/>
          </ac:spMkLst>
        </pc:spChg>
        <pc:spChg chg="add mod">
          <ac:chgData name="Mathias Vercauteren" userId="fa5be325-c4b1-412f-aabb-20c14464bfb7" providerId="ADAL" clId="{25C97D6E-73B0-4140-96CD-2BA9D853D87A}" dt="2024-10-02T17:10:38.724" v="41802"/>
          <ac:spMkLst>
            <pc:docMk/>
            <pc:sldMk cId="2603932299" sldId="2147471062"/>
            <ac:spMk id="34" creationId="{5898DF3D-7D4A-AD86-DEE0-B05F9EF0ACEC}"/>
          </ac:spMkLst>
        </pc:spChg>
        <pc:spChg chg="add mod">
          <ac:chgData name="Mathias Vercauteren" userId="fa5be325-c4b1-412f-aabb-20c14464bfb7" providerId="ADAL" clId="{25C97D6E-73B0-4140-96CD-2BA9D853D87A}" dt="2024-10-02T17:10:38.724" v="41802"/>
          <ac:spMkLst>
            <pc:docMk/>
            <pc:sldMk cId="2603932299" sldId="2147471062"/>
            <ac:spMk id="35" creationId="{9C710914-8184-4A21-0B91-195A8E896DF6}"/>
          </ac:spMkLst>
        </pc:spChg>
        <pc:spChg chg="add mod">
          <ac:chgData name="Mathias Vercauteren" userId="fa5be325-c4b1-412f-aabb-20c14464bfb7" providerId="ADAL" clId="{25C97D6E-73B0-4140-96CD-2BA9D853D87A}" dt="2024-10-02T17:10:38.724" v="41802"/>
          <ac:spMkLst>
            <pc:docMk/>
            <pc:sldMk cId="2603932299" sldId="2147471062"/>
            <ac:spMk id="36" creationId="{1D3D3B8E-4226-4A57-3AD5-0D09BAB8F046}"/>
          </ac:spMkLst>
        </pc:spChg>
        <pc:spChg chg="mod">
          <ac:chgData name="Mathias Vercauteren" userId="fa5be325-c4b1-412f-aabb-20c14464bfb7" providerId="ADAL" clId="{25C97D6E-73B0-4140-96CD-2BA9D853D87A}" dt="2024-10-02T17:10:38.724" v="41802"/>
          <ac:spMkLst>
            <pc:docMk/>
            <pc:sldMk cId="2603932299" sldId="2147471062"/>
            <ac:spMk id="38" creationId="{32182141-C2CC-6E92-1E58-D5E67C2C011D}"/>
          </ac:spMkLst>
        </pc:spChg>
        <pc:spChg chg="add mod">
          <ac:chgData name="Mathias Vercauteren" userId="fa5be325-c4b1-412f-aabb-20c14464bfb7" providerId="ADAL" clId="{25C97D6E-73B0-4140-96CD-2BA9D853D87A}" dt="2024-10-02T17:10:38.724" v="41802"/>
          <ac:spMkLst>
            <pc:docMk/>
            <pc:sldMk cId="2603932299" sldId="2147471062"/>
            <ac:spMk id="45" creationId="{A7278046-4908-3FAB-5F67-F83F84FB3B43}"/>
          </ac:spMkLst>
        </pc:spChg>
        <pc:spChg chg="add mod">
          <ac:chgData name="Mathias Vercauteren" userId="fa5be325-c4b1-412f-aabb-20c14464bfb7" providerId="ADAL" clId="{25C97D6E-73B0-4140-96CD-2BA9D853D87A}" dt="2024-10-02T17:10:38.724" v="41802"/>
          <ac:spMkLst>
            <pc:docMk/>
            <pc:sldMk cId="2603932299" sldId="2147471062"/>
            <ac:spMk id="46" creationId="{57A5E508-4E5A-3644-20A1-64994CDF4790}"/>
          </ac:spMkLst>
        </pc:spChg>
        <pc:spChg chg="add mod">
          <ac:chgData name="Mathias Vercauteren" userId="fa5be325-c4b1-412f-aabb-20c14464bfb7" providerId="ADAL" clId="{25C97D6E-73B0-4140-96CD-2BA9D853D87A}" dt="2024-10-02T17:10:38.724" v="41802"/>
          <ac:spMkLst>
            <pc:docMk/>
            <pc:sldMk cId="2603932299" sldId="2147471062"/>
            <ac:spMk id="47" creationId="{01B840C0-2757-4B14-876B-8E73DB35B7B8}"/>
          </ac:spMkLst>
        </pc:spChg>
        <pc:spChg chg="add mod">
          <ac:chgData name="Mathias Vercauteren" userId="fa5be325-c4b1-412f-aabb-20c14464bfb7" providerId="ADAL" clId="{25C97D6E-73B0-4140-96CD-2BA9D853D87A}" dt="2024-10-02T17:10:38.724" v="41802"/>
          <ac:spMkLst>
            <pc:docMk/>
            <pc:sldMk cId="2603932299" sldId="2147471062"/>
            <ac:spMk id="48" creationId="{7DDB2225-0ABF-00C5-05DA-617D2CE51241}"/>
          </ac:spMkLst>
        </pc:spChg>
        <pc:spChg chg="add mod">
          <ac:chgData name="Mathias Vercauteren" userId="fa5be325-c4b1-412f-aabb-20c14464bfb7" providerId="ADAL" clId="{25C97D6E-73B0-4140-96CD-2BA9D853D87A}" dt="2024-10-02T17:10:38.724" v="41802"/>
          <ac:spMkLst>
            <pc:docMk/>
            <pc:sldMk cId="2603932299" sldId="2147471062"/>
            <ac:spMk id="49" creationId="{754DED7C-70D2-493E-69BE-65ABD729A724}"/>
          </ac:spMkLst>
        </pc:spChg>
        <pc:spChg chg="add mod">
          <ac:chgData name="Mathias Vercauteren" userId="fa5be325-c4b1-412f-aabb-20c14464bfb7" providerId="ADAL" clId="{25C97D6E-73B0-4140-96CD-2BA9D853D87A}" dt="2024-10-02T17:10:38.724" v="41802"/>
          <ac:spMkLst>
            <pc:docMk/>
            <pc:sldMk cId="2603932299" sldId="2147471062"/>
            <ac:spMk id="50" creationId="{A09FBF95-C569-BEB5-68BD-B4C5DCBE6EC4}"/>
          </ac:spMkLst>
        </pc:spChg>
        <pc:spChg chg="add mod">
          <ac:chgData name="Mathias Vercauteren" userId="fa5be325-c4b1-412f-aabb-20c14464bfb7" providerId="ADAL" clId="{25C97D6E-73B0-4140-96CD-2BA9D853D87A}" dt="2024-10-02T17:10:38.724" v="41802"/>
          <ac:spMkLst>
            <pc:docMk/>
            <pc:sldMk cId="2603932299" sldId="2147471062"/>
            <ac:spMk id="57" creationId="{A1084607-8832-FB58-62EA-A55F94BD13BF}"/>
          </ac:spMkLst>
        </pc:spChg>
        <pc:grpChg chg="del">
          <ac:chgData name="Mathias Vercauteren" userId="fa5be325-c4b1-412f-aabb-20c14464bfb7" providerId="ADAL" clId="{25C97D6E-73B0-4140-96CD-2BA9D853D87A}" dt="2024-10-02T17:10:30.607" v="41800" actId="478"/>
          <ac:grpSpMkLst>
            <pc:docMk/>
            <pc:sldMk cId="2603932299" sldId="2147471062"/>
            <ac:grpSpMk id="13" creationId="{E9B27128-9125-0C67-CBA4-9FBB70B135FB}"/>
          </ac:grpSpMkLst>
        </pc:grpChg>
        <pc:grpChg chg="add mod">
          <ac:chgData name="Mathias Vercauteren" userId="fa5be325-c4b1-412f-aabb-20c14464bfb7" providerId="ADAL" clId="{25C97D6E-73B0-4140-96CD-2BA9D853D87A}" dt="2024-10-02T17:10:38.724" v="41802"/>
          <ac:grpSpMkLst>
            <pc:docMk/>
            <pc:sldMk cId="2603932299" sldId="2147471062"/>
            <ac:grpSpMk id="37" creationId="{F8956B81-52F4-AC3A-A321-54DD13C277AE}"/>
          </ac:grpSpMkLst>
        </pc:grpChg>
        <pc:picChg chg="del">
          <ac:chgData name="Mathias Vercauteren" userId="fa5be325-c4b1-412f-aabb-20c14464bfb7" providerId="ADAL" clId="{25C97D6E-73B0-4140-96CD-2BA9D853D87A}" dt="2024-10-02T17:10:30.607" v="41800" actId="478"/>
          <ac:picMkLst>
            <pc:docMk/>
            <pc:sldMk cId="2603932299" sldId="2147471062"/>
            <ac:picMk id="21" creationId="{252849B8-F79B-6C19-DE0B-4A4EB1CEB178}"/>
          </ac:picMkLst>
        </pc:picChg>
        <pc:picChg chg="del">
          <ac:chgData name="Mathias Vercauteren" userId="fa5be325-c4b1-412f-aabb-20c14464bfb7" providerId="ADAL" clId="{25C97D6E-73B0-4140-96CD-2BA9D853D87A}" dt="2024-10-02T17:10:30.607" v="41800" actId="478"/>
          <ac:picMkLst>
            <pc:docMk/>
            <pc:sldMk cId="2603932299" sldId="2147471062"/>
            <ac:picMk id="22" creationId="{A78FF0D3-9E99-EB05-F370-2B05E61BD018}"/>
          </ac:picMkLst>
        </pc:picChg>
        <pc:picChg chg="del">
          <ac:chgData name="Mathias Vercauteren" userId="fa5be325-c4b1-412f-aabb-20c14464bfb7" providerId="ADAL" clId="{25C97D6E-73B0-4140-96CD-2BA9D853D87A}" dt="2024-10-02T17:10:30.607" v="41800" actId="478"/>
          <ac:picMkLst>
            <pc:docMk/>
            <pc:sldMk cId="2603932299" sldId="2147471062"/>
            <ac:picMk id="23" creationId="{D2F4BFA4-1C08-4D0B-2C23-30CF6C84D249}"/>
          </ac:picMkLst>
        </pc:picChg>
        <pc:picChg chg="del">
          <ac:chgData name="Mathias Vercauteren" userId="fa5be325-c4b1-412f-aabb-20c14464bfb7" providerId="ADAL" clId="{25C97D6E-73B0-4140-96CD-2BA9D853D87A}" dt="2024-10-02T17:10:30.607" v="41800" actId="478"/>
          <ac:picMkLst>
            <pc:docMk/>
            <pc:sldMk cId="2603932299" sldId="2147471062"/>
            <ac:picMk id="24" creationId="{A505FB7B-50E9-FF17-561E-474E45456A59}"/>
          </ac:picMkLst>
        </pc:picChg>
        <pc:picChg chg="del">
          <ac:chgData name="Mathias Vercauteren" userId="fa5be325-c4b1-412f-aabb-20c14464bfb7" providerId="ADAL" clId="{25C97D6E-73B0-4140-96CD-2BA9D853D87A}" dt="2024-10-02T17:10:30.607" v="41800" actId="478"/>
          <ac:picMkLst>
            <pc:docMk/>
            <pc:sldMk cId="2603932299" sldId="2147471062"/>
            <ac:picMk id="25" creationId="{05C91372-0074-DE75-23C0-C245DE607E5A}"/>
          </ac:picMkLst>
        </pc:picChg>
        <pc:picChg chg="del">
          <ac:chgData name="Mathias Vercauteren" userId="fa5be325-c4b1-412f-aabb-20c14464bfb7" providerId="ADAL" clId="{25C97D6E-73B0-4140-96CD-2BA9D853D87A}" dt="2024-10-02T17:10:30.607" v="41800" actId="478"/>
          <ac:picMkLst>
            <pc:docMk/>
            <pc:sldMk cId="2603932299" sldId="2147471062"/>
            <ac:picMk id="26" creationId="{F688C93D-6641-6581-97B5-F3D57DB84ED6}"/>
          </ac:picMkLst>
        </pc:picChg>
        <pc:picChg chg="del">
          <ac:chgData name="Mathias Vercauteren" userId="fa5be325-c4b1-412f-aabb-20c14464bfb7" providerId="ADAL" clId="{25C97D6E-73B0-4140-96CD-2BA9D853D87A}" dt="2024-10-02T17:10:30.607" v="41800" actId="478"/>
          <ac:picMkLst>
            <pc:docMk/>
            <pc:sldMk cId="2603932299" sldId="2147471062"/>
            <ac:picMk id="27" creationId="{6493A3D3-7748-E831-A7B6-693AA2A81CC9}"/>
          </ac:picMkLst>
        </pc:picChg>
        <pc:picChg chg="del">
          <ac:chgData name="Mathias Vercauteren" userId="fa5be325-c4b1-412f-aabb-20c14464bfb7" providerId="ADAL" clId="{25C97D6E-73B0-4140-96CD-2BA9D853D87A}" dt="2024-10-02T17:10:30.607" v="41800" actId="478"/>
          <ac:picMkLst>
            <pc:docMk/>
            <pc:sldMk cId="2603932299" sldId="2147471062"/>
            <ac:picMk id="28" creationId="{F7459E6E-4294-257F-B05D-B64F96F09DF2}"/>
          </ac:picMkLst>
        </pc:picChg>
        <pc:picChg chg="del">
          <ac:chgData name="Mathias Vercauteren" userId="fa5be325-c4b1-412f-aabb-20c14464bfb7" providerId="ADAL" clId="{25C97D6E-73B0-4140-96CD-2BA9D853D87A}" dt="2024-10-02T17:10:30.607" v="41800" actId="478"/>
          <ac:picMkLst>
            <pc:docMk/>
            <pc:sldMk cId="2603932299" sldId="2147471062"/>
            <ac:picMk id="29" creationId="{E7011C13-88F7-9AC9-A9A3-A3AA9B0DD412}"/>
          </ac:picMkLst>
        </pc:picChg>
        <pc:picChg chg="add mod">
          <ac:chgData name="Mathias Vercauteren" userId="fa5be325-c4b1-412f-aabb-20c14464bfb7" providerId="ADAL" clId="{25C97D6E-73B0-4140-96CD-2BA9D853D87A}" dt="2024-10-02T17:10:38.724" v="41802"/>
          <ac:picMkLst>
            <pc:docMk/>
            <pc:sldMk cId="2603932299" sldId="2147471062"/>
            <ac:picMk id="51" creationId="{472FA085-B691-1D82-3304-72C82B93F51B}"/>
          </ac:picMkLst>
        </pc:picChg>
        <pc:picChg chg="add mod">
          <ac:chgData name="Mathias Vercauteren" userId="fa5be325-c4b1-412f-aabb-20c14464bfb7" providerId="ADAL" clId="{25C97D6E-73B0-4140-96CD-2BA9D853D87A}" dt="2024-10-02T17:10:38.724" v="41802"/>
          <ac:picMkLst>
            <pc:docMk/>
            <pc:sldMk cId="2603932299" sldId="2147471062"/>
            <ac:picMk id="52" creationId="{FCA756BD-4A12-7B63-C319-0FDD8A7F83E4}"/>
          </ac:picMkLst>
        </pc:picChg>
        <pc:picChg chg="add mod">
          <ac:chgData name="Mathias Vercauteren" userId="fa5be325-c4b1-412f-aabb-20c14464bfb7" providerId="ADAL" clId="{25C97D6E-73B0-4140-96CD-2BA9D853D87A}" dt="2024-10-02T17:10:38.724" v="41802"/>
          <ac:picMkLst>
            <pc:docMk/>
            <pc:sldMk cId="2603932299" sldId="2147471062"/>
            <ac:picMk id="53" creationId="{89837053-A388-00CD-B1B4-FA711191171B}"/>
          </ac:picMkLst>
        </pc:picChg>
        <pc:picChg chg="add mod">
          <ac:chgData name="Mathias Vercauteren" userId="fa5be325-c4b1-412f-aabb-20c14464bfb7" providerId="ADAL" clId="{25C97D6E-73B0-4140-96CD-2BA9D853D87A}" dt="2024-10-02T17:10:38.724" v="41802"/>
          <ac:picMkLst>
            <pc:docMk/>
            <pc:sldMk cId="2603932299" sldId="2147471062"/>
            <ac:picMk id="54" creationId="{7B3A9F8E-C1E2-4A47-DE28-B02CEE15BC89}"/>
          </ac:picMkLst>
        </pc:picChg>
        <pc:picChg chg="add mod">
          <ac:chgData name="Mathias Vercauteren" userId="fa5be325-c4b1-412f-aabb-20c14464bfb7" providerId="ADAL" clId="{25C97D6E-73B0-4140-96CD-2BA9D853D87A}" dt="2024-10-02T17:10:38.724" v="41802"/>
          <ac:picMkLst>
            <pc:docMk/>
            <pc:sldMk cId="2603932299" sldId="2147471062"/>
            <ac:picMk id="55" creationId="{29A1ED85-F3DB-B92B-6287-87BAE3F18294}"/>
          </ac:picMkLst>
        </pc:picChg>
        <pc:picChg chg="add mod">
          <ac:chgData name="Mathias Vercauteren" userId="fa5be325-c4b1-412f-aabb-20c14464bfb7" providerId="ADAL" clId="{25C97D6E-73B0-4140-96CD-2BA9D853D87A}" dt="2024-10-02T17:10:38.724" v="41802"/>
          <ac:picMkLst>
            <pc:docMk/>
            <pc:sldMk cId="2603932299" sldId="2147471062"/>
            <ac:picMk id="56" creationId="{ADCAAE81-0BD8-0237-19EE-69758F0ACD6F}"/>
          </ac:picMkLst>
        </pc:picChg>
        <pc:picChg chg="add mod">
          <ac:chgData name="Mathias Vercauteren" userId="fa5be325-c4b1-412f-aabb-20c14464bfb7" providerId="ADAL" clId="{25C97D6E-73B0-4140-96CD-2BA9D853D87A}" dt="2024-10-02T17:10:38.724" v="41802"/>
          <ac:picMkLst>
            <pc:docMk/>
            <pc:sldMk cId="2603932299" sldId="2147471062"/>
            <ac:picMk id="58" creationId="{506589B8-225A-36E2-23D1-1D7B1F83B156}"/>
          </ac:picMkLst>
        </pc:picChg>
        <pc:picChg chg="add mod">
          <ac:chgData name="Mathias Vercauteren" userId="fa5be325-c4b1-412f-aabb-20c14464bfb7" providerId="ADAL" clId="{25C97D6E-73B0-4140-96CD-2BA9D853D87A}" dt="2024-10-02T17:10:38.724" v="41802"/>
          <ac:picMkLst>
            <pc:docMk/>
            <pc:sldMk cId="2603932299" sldId="2147471062"/>
            <ac:picMk id="59" creationId="{63B61F01-3596-CC45-AA28-EB194C937824}"/>
          </ac:picMkLst>
        </pc:picChg>
        <pc:picChg chg="add del mod">
          <ac:chgData name="Mathias Vercauteren" userId="fa5be325-c4b1-412f-aabb-20c14464bfb7" providerId="ADAL" clId="{25C97D6E-73B0-4140-96CD-2BA9D853D87A}" dt="2024-10-02T17:15:36.143" v="41815" actId="478"/>
          <ac:picMkLst>
            <pc:docMk/>
            <pc:sldMk cId="2603932299" sldId="2147471062"/>
            <ac:picMk id="60" creationId="{CBA2A718-7546-A4B0-C45C-95E210F8A98E}"/>
          </ac:picMkLst>
        </pc:picChg>
        <pc:picChg chg="add mod">
          <ac:chgData name="Mathias Vercauteren" userId="fa5be325-c4b1-412f-aabb-20c14464bfb7" providerId="ADAL" clId="{25C97D6E-73B0-4140-96CD-2BA9D853D87A}" dt="2024-10-02T17:10:38.724" v="41802"/>
          <ac:picMkLst>
            <pc:docMk/>
            <pc:sldMk cId="2603932299" sldId="2147471062"/>
            <ac:picMk id="61" creationId="{92A38119-E200-D49C-9BCA-FCC70C74AEAC}"/>
          </ac:picMkLst>
        </pc:picChg>
        <pc:picChg chg="add del mod">
          <ac:chgData name="Mathias Vercauteren" userId="fa5be325-c4b1-412f-aabb-20c14464bfb7" providerId="ADAL" clId="{25C97D6E-73B0-4140-96CD-2BA9D853D87A}" dt="2024-10-02T17:16:17.952" v="41823" actId="478"/>
          <ac:picMkLst>
            <pc:docMk/>
            <pc:sldMk cId="2603932299" sldId="2147471062"/>
            <ac:picMk id="62" creationId="{36CCA3C0-CA52-42AA-AAB8-A7CDE7FDC590}"/>
          </ac:picMkLst>
        </pc:picChg>
        <pc:picChg chg="add del mod">
          <ac:chgData name="Mathias Vercauteren" userId="fa5be325-c4b1-412f-aabb-20c14464bfb7" providerId="ADAL" clId="{25C97D6E-73B0-4140-96CD-2BA9D853D87A}" dt="2024-10-02T17:16:37.164" v="41827" actId="478"/>
          <ac:picMkLst>
            <pc:docMk/>
            <pc:sldMk cId="2603932299" sldId="2147471062"/>
            <ac:picMk id="63" creationId="{557AF618-3B3E-0477-1063-43DCDC35DD5C}"/>
          </ac:picMkLst>
        </pc:picChg>
        <pc:picChg chg="add mod">
          <ac:chgData name="Mathias Vercauteren" userId="fa5be325-c4b1-412f-aabb-20c14464bfb7" providerId="ADAL" clId="{25C97D6E-73B0-4140-96CD-2BA9D853D87A}" dt="2024-10-02T17:15:36.368" v="41816"/>
          <ac:picMkLst>
            <pc:docMk/>
            <pc:sldMk cId="2603932299" sldId="2147471062"/>
            <ac:picMk id="64" creationId="{1456BB35-0C74-EF08-8BF6-BD5F0EA2DD85}"/>
          </ac:picMkLst>
        </pc:picChg>
        <pc:picChg chg="add mod">
          <ac:chgData name="Mathias Vercauteren" userId="fa5be325-c4b1-412f-aabb-20c14464bfb7" providerId="ADAL" clId="{25C97D6E-73B0-4140-96CD-2BA9D853D87A}" dt="2024-10-02T17:16:43.874" v="41829" actId="1076"/>
          <ac:picMkLst>
            <pc:docMk/>
            <pc:sldMk cId="2603932299" sldId="2147471062"/>
            <ac:picMk id="65" creationId="{2C70321A-2097-E922-D1BD-F666AA8693E3}"/>
          </ac:picMkLst>
        </pc:picChg>
        <pc:picChg chg="add mod">
          <ac:chgData name="Mathias Vercauteren" userId="fa5be325-c4b1-412f-aabb-20c14464bfb7" providerId="ADAL" clId="{25C97D6E-73B0-4140-96CD-2BA9D853D87A}" dt="2024-10-02T17:16:56.857" v="41833" actId="14100"/>
          <ac:picMkLst>
            <pc:docMk/>
            <pc:sldMk cId="2603932299" sldId="2147471062"/>
            <ac:picMk id="66" creationId="{2188CD96-F268-FB9F-C99A-C20AB1BD6EA4}"/>
          </ac:picMkLst>
        </pc:picChg>
        <pc:cxnChg chg="mod">
          <ac:chgData name="Mathias Vercauteren" userId="fa5be325-c4b1-412f-aabb-20c14464bfb7" providerId="ADAL" clId="{25C97D6E-73B0-4140-96CD-2BA9D853D87A}" dt="2024-10-02T17:10:38.724" v="41802"/>
          <ac:cxnSpMkLst>
            <pc:docMk/>
            <pc:sldMk cId="2603932299" sldId="2147471062"/>
            <ac:cxnSpMk id="39" creationId="{25AA9832-BF9B-2C5B-A0D9-B11471EF21F2}"/>
          </ac:cxnSpMkLst>
        </pc:cxnChg>
        <pc:cxnChg chg="mod">
          <ac:chgData name="Mathias Vercauteren" userId="fa5be325-c4b1-412f-aabb-20c14464bfb7" providerId="ADAL" clId="{25C97D6E-73B0-4140-96CD-2BA9D853D87A}" dt="2024-10-02T17:10:38.724" v="41802"/>
          <ac:cxnSpMkLst>
            <pc:docMk/>
            <pc:sldMk cId="2603932299" sldId="2147471062"/>
            <ac:cxnSpMk id="40" creationId="{82A8FA5F-88DE-1D81-452C-925C55D11297}"/>
          </ac:cxnSpMkLst>
        </pc:cxnChg>
        <pc:cxnChg chg="mod">
          <ac:chgData name="Mathias Vercauteren" userId="fa5be325-c4b1-412f-aabb-20c14464bfb7" providerId="ADAL" clId="{25C97D6E-73B0-4140-96CD-2BA9D853D87A}" dt="2024-10-02T17:10:38.724" v="41802"/>
          <ac:cxnSpMkLst>
            <pc:docMk/>
            <pc:sldMk cId="2603932299" sldId="2147471062"/>
            <ac:cxnSpMk id="41" creationId="{768EB7A4-5903-D741-3D54-BFC7411D9783}"/>
          </ac:cxnSpMkLst>
        </pc:cxnChg>
        <pc:cxnChg chg="mod">
          <ac:chgData name="Mathias Vercauteren" userId="fa5be325-c4b1-412f-aabb-20c14464bfb7" providerId="ADAL" clId="{25C97D6E-73B0-4140-96CD-2BA9D853D87A}" dt="2024-10-02T17:10:38.724" v="41802"/>
          <ac:cxnSpMkLst>
            <pc:docMk/>
            <pc:sldMk cId="2603932299" sldId="2147471062"/>
            <ac:cxnSpMk id="42" creationId="{44D23DC7-0A00-A733-1D4A-EE57340AE76E}"/>
          </ac:cxnSpMkLst>
        </pc:cxnChg>
        <pc:cxnChg chg="mod">
          <ac:chgData name="Mathias Vercauteren" userId="fa5be325-c4b1-412f-aabb-20c14464bfb7" providerId="ADAL" clId="{25C97D6E-73B0-4140-96CD-2BA9D853D87A}" dt="2024-10-02T17:10:38.724" v="41802"/>
          <ac:cxnSpMkLst>
            <pc:docMk/>
            <pc:sldMk cId="2603932299" sldId="2147471062"/>
            <ac:cxnSpMk id="43" creationId="{27628EA3-F03F-DA06-96DF-18D843686FC9}"/>
          </ac:cxnSpMkLst>
        </pc:cxnChg>
        <pc:cxnChg chg="mod">
          <ac:chgData name="Mathias Vercauteren" userId="fa5be325-c4b1-412f-aabb-20c14464bfb7" providerId="ADAL" clId="{25C97D6E-73B0-4140-96CD-2BA9D853D87A}" dt="2024-10-02T17:10:38.724" v="41802"/>
          <ac:cxnSpMkLst>
            <pc:docMk/>
            <pc:sldMk cId="2603932299" sldId="2147471062"/>
            <ac:cxnSpMk id="44" creationId="{2D93AAD9-54DA-8C99-6F29-DE006205B2A1}"/>
          </ac:cxnSpMkLst>
        </pc:cxnChg>
      </pc:sldChg>
      <pc:sldChg chg="addSp delSp modSp new mod modTransition">
        <pc:chgData name="Mathias Vercauteren" userId="fa5be325-c4b1-412f-aabb-20c14464bfb7" providerId="ADAL" clId="{25C97D6E-73B0-4140-96CD-2BA9D853D87A}" dt="2024-10-02T17:13:14.143" v="41813"/>
        <pc:sldMkLst>
          <pc:docMk/>
          <pc:sldMk cId="1597986466" sldId="2147471063"/>
        </pc:sldMkLst>
        <pc:spChg chg="del">
          <ac:chgData name="Mathias Vercauteren" userId="fa5be325-c4b1-412f-aabb-20c14464bfb7" providerId="ADAL" clId="{25C97D6E-73B0-4140-96CD-2BA9D853D87A}" dt="2024-10-02T17:11:04.137" v="41807" actId="478"/>
          <ac:spMkLst>
            <pc:docMk/>
            <pc:sldMk cId="1597986466" sldId="2147471063"/>
            <ac:spMk id="2" creationId="{D68473C5-1510-3272-AE45-8F240DF26686}"/>
          </ac:spMkLst>
        </pc:spChg>
        <pc:spChg chg="del">
          <ac:chgData name="Mathias Vercauteren" userId="fa5be325-c4b1-412f-aabb-20c14464bfb7" providerId="ADAL" clId="{25C97D6E-73B0-4140-96CD-2BA9D853D87A}" dt="2024-10-02T17:11:04.137" v="41807" actId="478"/>
          <ac:spMkLst>
            <pc:docMk/>
            <pc:sldMk cId="1597986466" sldId="2147471063"/>
            <ac:spMk id="3" creationId="{17FF102D-0D6B-BFF6-141E-FC7ED1F7F4CB}"/>
          </ac:spMkLst>
        </pc:spChg>
        <pc:spChg chg="add mod">
          <ac:chgData name="Mathias Vercauteren" userId="fa5be325-c4b1-412f-aabb-20c14464bfb7" providerId="ADAL" clId="{25C97D6E-73B0-4140-96CD-2BA9D853D87A}" dt="2024-10-02T17:11:09.373" v="41808"/>
          <ac:spMkLst>
            <pc:docMk/>
            <pc:sldMk cId="1597986466" sldId="2147471063"/>
            <ac:spMk id="6" creationId="{A1008FBF-8F37-23A4-FFA0-92E65AC893AF}"/>
          </ac:spMkLst>
        </pc:spChg>
        <pc:spChg chg="add mod">
          <ac:chgData name="Mathias Vercauteren" userId="fa5be325-c4b1-412f-aabb-20c14464bfb7" providerId="ADAL" clId="{25C97D6E-73B0-4140-96CD-2BA9D853D87A}" dt="2024-10-02T17:11:09.373" v="41808"/>
          <ac:spMkLst>
            <pc:docMk/>
            <pc:sldMk cId="1597986466" sldId="2147471063"/>
            <ac:spMk id="7" creationId="{A9EE2B3D-51FF-337F-4279-94AC8BA36B9B}"/>
          </ac:spMkLst>
        </pc:spChg>
        <pc:spChg chg="add mod">
          <ac:chgData name="Mathias Vercauteren" userId="fa5be325-c4b1-412f-aabb-20c14464bfb7" providerId="ADAL" clId="{25C97D6E-73B0-4140-96CD-2BA9D853D87A}" dt="2024-10-02T17:11:09.373" v="41808"/>
          <ac:spMkLst>
            <pc:docMk/>
            <pc:sldMk cId="1597986466" sldId="2147471063"/>
            <ac:spMk id="8" creationId="{163942BA-908A-0E11-327E-0A0FCD5B41A2}"/>
          </ac:spMkLst>
        </pc:spChg>
        <pc:spChg chg="add mod">
          <ac:chgData name="Mathias Vercauteren" userId="fa5be325-c4b1-412f-aabb-20c14464bfb7" providerId="ADAL" clId="{25C97D6E-73B0-4140-96CD-2BA9D853D87A}" dt="2024-10-02T17:11:09.373" v="41808"/>
          <ac:spMkLst>
            <pc:docMk/>
            <pc:sldMk cId="1597986466" sldId="2147471063"/>
            <ac:spMk id="9" creationId="{6167E2EC-7558-4AAF-59A6-464F0491D9DB}"/>
          </ac:spMkLst>
        </pc:spChg>
        <pc:spChg chg="add mod">
          <ac:chgData name="Mathias Vercauteren" userId="fa5be325-c4b1-412f-aabb-20c14464bfb7" providerId="ADAL" clId="{25C97D6E-73B0-4140-96CD-2BA9D853D87A}" dt="2024-10-02T17:11:09.373" v="41808"/>
          <ac:spMkLst>
            <pc:docMk/>
            <pc:sldMk cId="1597986466" sldId="2147471063"/>
            <ac:spMk id="10" creationId="{1B2EF817-480D-2FC5-0770-E1DE7A15A6C4}"/>
          </ac:spMkLst>
        </pc:spChg>
        <pc:spChg chg="add mod">
          <ac:chgData name="Mathias Vercauteren" userId="fa5be325-c4b1-412f-aabb-20c14464bfb7" providerId="ADAL" clId="{25C97D6E-73B0-4140-96CD-2BA9D853D87A}" dt="2024-10-02T17:11:09.373" v="41808"/>
          <ac:spMkLst>
            <pc:docMk/>
            <pc:sldMk cId="1597986466" sldId="2147471063"/>
            <ac:spMk id="11" creationId="{9F569871-4D87-2A23-17B6-C54FC5CDFA22}"/>
          </ac:spMkLst>
        </pc:spChg>
        <pc:spChg chg="add mod">
          <ac:chgData name="Mathias Vercauteren" userId="fa5be325-c4b1-412f-aabb-20c14464bfb7" providerId="ADAL" clId="{25C97D6E-73B0-4140-96CD-2BA9D853D87A}" dt="2024-10-02T17:11:09.373" v="41808"/>
          <ac:spMkLst>
            <pc:docMk/>
            <pc:sldMk cId="1597986466" sldId="2147471063"/>
            <ac:spMk id="12" creationId="{17704104-3B61-3F14-FC64-77412E26DE6C}"/>
          </ac:spMkLst>
        </pc:spChg>
        <pc:spChg chg="add mod">
          <ac:chgData name="Mathias Vercauteren" userId="fa5be325-c4b1-412f-aabb-20c14464bfb7" providerId="ADAL" clId="{25C97D6E-73B0-4140-96CD-2BA9D853D87A}" dt="2024-10-02T17:11:09.373" v="41808"/>
          <ac:spMkLst>
            <pc:docMk/>
            <pc:sldMk cId="1597986466" sldId="2147471063"/>
            <ac:spMk id="13" creationId="{5FA53B10-4506-99A0-8CC0-9BB64DC6A4EC}"/>
          </ac:spMkLst>
        </pc:spChg>
        <pc:spChg chg="add mod">
          <ac:chgData name="Mathias Vercauteren" userId="fa5be325-c4b1-412f-aabb-20c14464bfb7" providerId="ADAL" clId="{25C97D6E-73B0-4140-96CD-2BA9D853D87A}" dt="2024-10-02T17:11:09.373" v="41808"/>
          <ac:spMkLst>
            <pc:docMk/>
            <pc:sldMk cId="1597986466" sldId="2147471063"/>
            <ac:spMk id="14" creationId="{90EE1AA5-8727-ECFA-3B5E-5CE6270AA712}"/>
          </ac:spMkLst>
        </pc:spChg>
        <pc:spChg chg="add mod">
          <ac:chgData name="Mathias Vercauteren" userId="fa5be325-c4b1-412f-aabb-20c14464bfb7" providerId="ADAL" clId="{25C97D6E-73B0-4140-96CD-2BA9D853D87A}" dt="2024-10-02T17:11:09.373" v="41808"/>
          <ac:spMkLst>
            <pc:docMk/>
            <pc:sldMk cId="1597986466" sldId="2147471063"/>
            <ac:spMk id="15" creationId="{B5E897D7-E510-1755-E9FD-A31A8C0FBCA0}"/>
          </ac:spMkLst>
        </pc:spChg>
        <pc:spChg chg="add mod">
          <ac:chgData name="Mathias Vercauteren" userId="fa5be325-c4b1-412f-aabb-20c14464bfb7" providerId="ADAL" clId="{25C97D6E-73B0-4140-96CD-2BA9D853D87A}" dt="2024-10-02T17:11:09.373" v="41808"/>
          <ac:spMkLst>
            <pc:docMk/>
            <pc:sldMk cId="1597986466" sldId="2147471063"/>
            <ac:spMk id="16" creationId="{73F082A6-520A-9855-C36F-9F0D089314C8}"/>
          </ac:spMkLst>
        </pc:spChg>
        <pc:spChg chg="add mod">
          <ac:chgData name="Mathias Vercauteren" userId="fa5be325-c4b1-412f-aabb-20c14464bfb7" providerId="ADAL" clId="{25C97D6E-73B0-4140-96CD-2BA9D853D87A}" dt="2024-10-02T17:11:09.373" v="41808"/>
          <ac:spMkLst>
            <pc:docMk/>
            <pc:sldMk cId="1597986466" sldId="2147471063"/>
            <ac:spMk id="17" creationId="{3AF6AA4A-CA6C-DDED-CF93-B4CBAE1BEF6F}"/>
          </ac:spMkLst>
        </pc:spChg>
        <pc:spChg chg="add mod">
          <ac:chgData name="Mathias Vercauteren" userId="fa5be325-c4b1-412f-aabb-20c14464bfb7" providerId="ADAL" clId="{25C97D6E-73B0-4140-96CD-2BA9D853D87A}" dt="2024-10-02T17:11:09.373" v="41808"/>
          <ac:spMkLst>
            <pc:docMk/>
            <pc:sldMk cId="1597986466" sldId="2147471063"/>
            <ac:spMk id="18" creationId="{EA04C0C3-D1D7-BD05-A85A-E54E8B3C99A7}"/>
          </ac:spMkLst>
        </pc:spChg>
        <pc:spChg chg="add mod">
          <ac:chgData name="Mathias Vercauteren" userId="fa5be325-c4b1-412f-aabb-20c14464bfb7" providerId="ADAL" clId="{25C97D6E-73B0-4140-96CD-2BA9D853D87A}" dt="2024-10-02T17:11:09.373" v="41808"/>
          <ac:spMkLst>
            <pc:docMk/>
            <pc:sldMk cId="1597986466" sldId="2147471063"/>
            <ac:spMk id="19" creationId="{AC4CFE71-B560-F225-F933-17FDA6F39991}"/>
          </ac:spMkLst>
        </pc:spChg>
        <pc:spChg chg="add mod">
          <ac:chgData name="Mathias Vercauteren" userId="fa5be325-c4b1-412f-aabb-20c14464bfb7" providerId="ADAL" clId="{25C97D6E-73B0-4140-96CD-2BA9D853D87A}" dt="2024-10-02T17:11:09.373" v="41808"/>
          <ac:spMkLst>
            <pc:docMk/>
            <pc:sldMk cId="1597986466" sldId="2147471063"/>
            <ac:spMk id="28" creationId="{5F994535-EF51-646F-4654-4F4A92002F18}"/>
          </ac:spMkLst>
        </pc:spChg>
        <pc:picChg chg="add mod">
          <ac:chgData name="Mathias Vercauteren" userId="fa5be325-c4b1-412f-aabb-20c14464bfb7" providerId="ADAL" clId="{25C97D6E-73B0-4140-96CD-2BA9D853D87A}" dt="2024-10-02T17:11:09.373" v="41808"/>
          <ac:picMkLst>
            <pc:docMk/>
            <pc:sldMk cId="1597986466" sldId="2147471063"/>
            <ac:picMk id="22" creationId="{FEA4FE54-5F12-6372-AA62-EB6812E1B026}"/>
          </ac:picMkLst>
        </pc:picChg>
        <pc:picChg chg="add mod">
          <ac:chgData name="Mathias Vercauteren" userId="fa5be325-c4b1-412f-aabb-20c14464bfb7" providerId="ADAL" clId="{25C97D6E-73B0-4140-96CD-2BA9D853D87A}" dt="2024-10-02T17:11:09.373" v="41808"/>
          <ac:picMkLst>
            <pc:docMk/>
            <pc:sldMk cId="1597986466" sldId="2147471063"/>
            <ac:picMk id="23" creationId="{9B6C530A-EDD7-2FBD-196D-819941FDB55D}"/>
          </ac:picMkLst>
        </pc:picChg>
        <pc:picChg chg="add mod">
          <ac:chgData name="Mathias Vercauteren" userId="fa5be325-c4b1-412f-aabb-20c14464bfb7" providerId="ADAL" clId="{25C97D6E-73B0-4140-96CD-2BA9D853D87A}" dt="2024-10-02T17:11:09.373" v="41808"/>
          <ac:picMkLst>
            <pc:docMk/>
            <pc:sldMk cId="1597986466" sldId="2147471063"/>
            <ac:picMk id="24" creationId="{DDBD924F-EB65-9ABD-CB97-766B51B98673}"/>
          </ac:picMkLst>
        </pc:picChg>
        <pc:picChg chg="add mod">
          <ac:chgData name="Mathias Vercauteren" userId="fa5be325-c4b1-412f-aabb-20c14464bfb7" providerId="ADAL" clId="{25C97D6E-73B0-4140-96CD-2BA9D853D87A}" dt="2024-10-02T17:11:09.373" v="41808"/>
          <ac:picMkLst>
            <pc:docMk/>
            <pc:sldMk cId="1597986466" sldId="2147471063"/>
            <ac:picMk id="25" creationId="{914FF1BF-9C63-DCB0-9B0F-7A43EC905B5C}"/>
          </ac:picMkLst>
        </pc:picChg>
        <pc:picChg chg="add mod">
          <ac:chgData name="Mathias Vercauteren" userId="fa5be325-c4b1-412f-aabb-20c14464bfb7" providerId="ADAL" clId="{25C97D6E-73B0-4140-96CD-2BA9D853D87A}" dt="2024-10-02T17:11:09.373" v="41808"/>
          <ac:picMkLst>
            <pc:docMk/>
            <pc:sldMk cId="1597986466" sldId="2147471063"/>
            <ac:picMk id="26" creationId="{54D4A9F9-EA48-D87A-57F5-7C23552F5CB5}"/>
          </ac:picMkLst>
        </pc:picChg>
        <pc:picChg chg="add mod">
          <ac:chgData name="Mathias Vercauteren" userId="fa5be325-c4b1-412f-aabb-20c14464bfb7" providerId="ADAL" clId="{25C97D6E-73B0-4140-96CD-2BA9D853D87A}" dt="2024-10-02T17:11:09.373" v="41808"/>
          <ac:picMkLst>
            <pc:docMk/>
            <pc:sldMk cId="1597986466" sldId="2147471063"/>
            <ac:picMk id="27" creationId="{3C13D0D0-043C-D35A-8572-8B95A1A838EE}"/>
          </ac:picMkLst>
        </pc:picChg>
        <pc:cxnChg chg="add mod">
          <ac:chgData name="Mathias Vercauteren" userId="fa5be325-c4b1-412f-aabb-20c14464bfb7" providerId="ADAL" clId="{25C97D6E-73B0-4140-96CD-2BA9D853D87A}" dt="2024-10-02T17:11:09.373" v="41808"/>
          <ac:cxnSpMkLst>
            <pc:docMk/>
            <pc:sldMk cId="1597986466" sldId="2147471063"/>
            <ac:cxnSpMk id="20" creationId="{A02CDCDC-6D04-670E-EF93-E23A506500F8}"/>
          </ac:cxnSpMkLst>
        </pc:cxnChg>
        <pc:cxnChg chg="add mod">
          <ac:chgData name="Mathias Vercauteren" userId="fa5be325-c4b1-412f-aabb-20c14464bfb7" providerId="ADAL" clId="{25C97D6E-73B0-4140-96CD-2BA9D853D87A}" dt="2024-10-02T17:11:09.373" v="41808"/>
          <ac:cxnSpMkLst>
            <pc:docMk/>
            <pc:sldMk cId="1597986466" sldId="2147471063"/>
            <ac:cxnSpMk id="21" creationId="{0D3BB217-DC78-92BC-13BB-9F6598ECC8A1}"/>
          </ac:cxnSpMkLst>
        </pc:cxnChg>
      </pc:sldChg>
      <pc:sldChg chg="addSp delSp modSp new mod modTransition modAnim modNotesTx">
        <pc:chgData name="Mathias Vercauteren" userId="fa5be325-c4b1-412f-aabb-20c14464bfb7" providerId="ADAL" clId="{25C97D6E-73B0-4140-96CD-2BA9D853D87A}" dt="2024-10-02T17:13:14.143" v="41813"/>
        <pc:sldMkLst>
          <pc:docMk/>
          <pc:sldMk cId="771148056" sldId="2147471064"/>
        </pc:sldMkLst>
        <pc:spChg chg="del">
          <ac:chgData name="Mathias Vercauteren" userId="fa5be325-c4b1-412f-aabb-20c14464bfb7" providerId="ADAL" clId="{25C97D6E-73B0-4140-96CD-2BA9D853D87A}" dt="2024-10-02T17:11:13.406" v="41810" actId="478"/>
          <ac:spMkLst>
            <pc:docMk/>
            <pc:sldMk cId="771148056" sldId="2147471064"/>
            <ac:spMk id="2" creationId="{0F556DB3-C4FA-E058-F0B6-EB8C2A8199EB}"/>
          </ac:spMkLst>
        </pc:spChg>
        <pc:spChg chg="del">
          <ac:chgData name="Mathias Vercauteren" userId="fa5be325-c4b1-412f-aabb-20c14464bfb7" providerId="ADAL" clId="{25C97D6E-73B0-4140-96CD-2BA9D853D87A}" dt="2024-10-02T17:11:13.406" v="41810" actId="478"/>
          <ac:spMkLst>
            <pc:docMk/>
            <pc:sldMk cId="771148056" sldId="2147471064"/>
            <ac:spMk id="3" creationId="{2DB76C2E-0DC0-3B41-5EC8-59A11114DE35}"/>
          </ac:spMkLst>
        </pc:spChg>
        <pc:spChg chg="add mod">
          <ac:chgData name="Mathias Vercauteren" userId="fa5be325-c4b1-412f-aabb-20c14464bfb7" providerId="ADAL" clId="{25C97D6E-73B0-4140-96CD-2BA9D853D87A}" dt="2024-10-02T17:11:18.868" v="41811"/>
          <ac:spMkLst>
            <pc:docMk/>
            <pc:sldMk cId="771148056" sldId="2147471064"/>
            <ac:spMk id="6" creationId="{320185EF-CBDA-743C-F39E-B1F3F8A8ADA0}"/>
          </ac:spMkLst>
        </pc:spChg>
        <pc:spChg chg="add mod">
          <ac:chgData name="Mathias Vercauteren" userId="fa5be325-c4b1-412f-aabb-20c14464bfb7" providerId="ADAL" clId="{25C97D6E-73B0-4140-96CD-2BA9D853D87A}" dt="2024-10-02T17:11:18.868" v="41811"/>
          <ac:spMkLst>
            <pc:docMk/>
            <pc:sldMk cId="771148056" sldId="2147471064"/>
            <ac:spMk id="7" creationId="{9569473C-F4F7-1D6E-EAD9-1E0E06471D7D}"/>
          </ac:spMkLst>
        </pc:spChg>
        <pc:spChg chg="add mod">
          <ac:chgData name="Mathias Vercauteren" userId="fa5be325-c4b1-412f-aabb-20c14464bfb7" providerId="ADAL" clId="{25C97D6E-73B0-4140-96CD-2BA9D853D87A}" dt="2024-10-02T17:11:18.868" v="41811"/>
          <ac:spMkLst>
            <pc:docMk/>
            <pc:sldMk cId="771148056" sldId="2147471064"/>
            <ac:spMk id="8" creationId="{1F60985E-7C06-CB5F-046E-29954C60DAD2}"/>
          </ac:spMkLst>
        </pc:spChg>
        <pc:spChg chg="add mod">
          <ac:chgData name="Mathias Vercauteren" userId="fa5be325-c4b1-412f-aabb-20c14464bfb7" providerId="ADAL" clId="{25C97D6E-73B0-4140-96CD-2BA9D853D87A}" dt="2024-10-02T17:11:18.868" v="41811"/>
          <ac:spMkLst>
            <pc:docMk/>
            <pc:sldMk cId="771148056" sldId="2147471064"/>
            <ac:spMk id="9" creationId="{2DB9E992-5D1C-B45D-B1C7-58C4A1DE9D9D}"/>
          </ac:spMkLst>
        </pc:spChg>
        <pc:spChg chg="add mod">
          <ac:chgData name="Mathias Vercauteren" userId="fa5be325-c4b1-412f-aabb-20c14464bfb7" providerId="ADAL" clId="{25C97D6E-73B0-4140-96CD-2BA9D853D87A}" dt="2024-10-02T17:11:18.868" v="41811"/>
          <ac:spMkLst>
            <pc:docMk/>
            <pc:sldMk cId="771148056" sldId="2147471064"/>
            <ac:spMk id="10" creationId="{70816ABE-C1CB-78D0-FB75-FD048BC86E41}"/>
          </ac:spMkLst>
        </pc:spChg>
        <pc:spChg chg="add mod">
          <ac:chgData name="Mathias Vercauteren" userId="fa5be325-c4b1-412f-aabb-20c14464bfb7" providerId="ADAL" clId="{25C97D6E-73B0-4140-96CD-2BA9D853D87A}" dt="2024-10-02T17:11:18.868" v="41811"/>
          <ac:spMkLst>
            <pc:docMk/>
            <pc:sldMk cId="771148056" sldId="2147471064"/>
            <ac:spMk id="11" creationId="{E982758E-7916-2475-09DC-19277A56CE22}"/>
          </ac:spMkLst>
        </pc:spChg>
        <pc:spChg chg="add mod">
          <ac:chgData name="Mathias Vercauteren" userId="fa5be325-c4b1-412f-aabb-20c14464bfb7" providerId="ADAL" clId="{25C97D6E-73B0-4140-96CD-2BA9D853D87A}" dt="2024-10-02T17:11:18.868" v="41811"/>
          <ac:spMkLst>
            <pc:docMk/>
            <pc:sldMk cId="771148056" sldId="2147471064"/>
            <ac:spMk id="12" creationId="{CEF9A8C4-E3DB-91DC-73E9-D9F210073817}"/>
          </ac:spMkLst>
        </pc:spChg>
        <pc:spChg chg="add mod">
          <ac:chgData name="Mathias Vercauteren" userId="fa5be325-c4b1-412f-aabb-20c14464bfb7" providerId="ADAL" clId="{25C97D6E-73B0-4140-96CD-2BA9D853D87A}" dt="2024-10-02T17:11:18.868" v="41811"/>
          <ac:spMkLst>
            <pc:docMk/>
            <pc:sldMk cId="771148056" sldId="2147471064"/>
            <ac:spMk id="13" creationId="{14911CC4-E197-79FD-512A-82B4773556C0}"/>
          </ac:spMkLst>
        </pc:spChg>
        <pc:spChg chg="add mod">
          <ac:chgData name="Mathias Vercauteren" userId="fa5be325-c4b1-412f-aabb-20c14464bfb7" providerId="ADAL" clId="{25C97D6E-73B0-4140-96CD-2BA9D853D87A}" dt="2024-10-02T17:11:18.868" v="41811"/>
          <ac:spMkLst>
            <pc:docMk/>
            <pc:sldMk cId="771148056" sldId="2147471064"/>
            <ac:spMk id="14" creationId="{C8D975AB-D5C1-DA1D-710F-46430A168A56}"/>
          </ac:spMkLst>
        </pc:spChg>
        <pc:spChg chg="add mod">
          <ac:chgData name="Mathias Vercauteren" userId="fa5be325-c4b1-412f-aabb-20c14464bfb7" providerId="ADAL" clId="{25C97D6E-73B0-4140-96CD-2BA9D853D87A}" dt="2024-10-02T17:11:18.868" v="41811"/>
          <ac:spMkLst>
            <pc:docMk/>
            <pc:sldMk cId="771148056" sldId="2147471064"/>
            <ac:spMk id="15" creationId="{EDB5D879-94EE-ED2D-32B5-8632FDFD3D05}"/>
          </ac:spMkLst>
        </pc:spChg>
        <pc:spChg chg="add mod">
          <ac:chgData name="Mathias Vercauteren" userId="fa5be325-c4b1-412f-aabb-20c14464bfb7" providerId="ADAL" clId="{25C97D6E-73B0-4140-96CD-2BA9D853D87A}" dt="2024-10-02T17:11:18.868" v="41811"/>
          <ac:spMkLst>
            <pc:docMk/>
            <pc:sldMk cId="771148056" sldId="2147471064"/>
            <ac:spMk id="16" creationId="{78199ECC-CAEF-5602-22C6-024E96F1BDAE}"/>
          </ac:spMkLst>
        </pc:spChg>
        <pc:spChg chg="add mod">
          <ac:chgData name="Mathias Vercauteren" userId="fa5be325-c4b1-412f-aabb-20c14464bfb7" providerId="ADAL" clId="{25C97D6E-73B0-4140-96CD-2BA9D853D87A}" dt="2024-10-02T17:11:18.868" v="41811"/>
          <ac:spMkLst>
            <pc:docMk/>
            <pc:sldMk cId="771148056" sldId="2147471064"/>
            <ac:spMk id="17" creationId="{386F7D4D-5389-5322-1B0C-95B7E62B40AA}"/>
          </ac:spMkLst>
        </pc:spChg>
        <pc:spChg chg="add mod">
          <ac:chgData name="Mathias Vercauteren" userId="fa5be325-c4b1-412f-aabb-20c14464bfb7" providerId="ADAL" clId="{25C97D6E-73B0-4140-96CD-2BA9D853D87A}" dt="2024-10-02T17:11:18.868" v="41811"/>
          <ac:spMkLst>
            <pc:docMk/>
            <pc:sldMk cId="771148056" sldId="2147471064"/>
            <ac:spMk id="18" creationId="{CE034146-6F26-73DC-629F-30ED036CE90F}"/>
          </ac:spMkLst>
        </pc:spChg>
        <pc:spChg chg="add mod">
          <ac:chgData name="Mathias Vercauteren" userId="fa5be325-c4b1-412f-aabb-20c14464bfb7" providerId="ADAL" clId="{25C97D6E-73B0-4140-96CD-2BA9D853D87A}" dt="2024-10-02T17:11:18.868" v="41811"/>
          <ac:spMkLst>
            <pc:docMk/>
            <pc:sldMk cId="771148056" sldId="2147471064"/>
            <ac:spMk id="19" creationId="{E0EEC16F-7F7F-A3B8-841C-6BA6B54159F6}"/>
          </ac:spMkLst>
        </pc:spChg>
        <pc:spChg chg="add mod">
          <ac:chgData name="Mathias Vercauteren" userId="fa5be325-c4b1-412f-aabb-20c14464bfb7" providerId="ADAL" clId="{25C97D6E-73B0-4140-96CD-2BA9D853D87A}" dt="2024-10-02T17:11:18.868" v="41811"/>
          <ac:spMkLst>
            <pc:docMk/>
            <pc:sldMk cId="771148056" sldId="2147471064"/>
            <ac:spMk id="20" creationId="{C5C9E255-E884-960B-1453-1CB841DB1971}"/>
          </ac:spMkLst>
        </pc:spChg>
        <pc:spChg chg="add mod">
          <ac:chgData name="Mathias Vercauteren" userId="fa5be325-c4b1-412f-aabb-20c14464bfb7" providerId="ADAL" clId="{25C97D6E-73B0-4140-96CD-2BA9D853D87A}" dt="2024-10-02T17:11:18.868" v="41811"/>
          <ac:spMkLst>
            <pc:docMk/>
            <pc:sldMk cId="771148056" sldId="2147471064"/>
            <ac:spMk id="33" creationId="{65DC1E68-E0F0-FC92-3B45-25B710131BCB}"/>
          </ac:spMkLst>
        </pc:spChg>
        <pc:spChg chg="add mod">
          <ac:chgData name="Mathias Vercauteren" userId="fa5be325-c4b1-412f-aabb-20c14464bfb7" providerId="ADAL" clId="{25C97D6E-73B0-4140-96CD-2BA9D853D87A}" dt="2024-10-02T17:11:18.868" v="41811"/>
          <ac:spMkLst>
            <pc:docMk/>
            <pc:sldMk cId="771148056" sldId="2147471064"/>
            <ac:spMk id="34" creationId="{2024CE9E-3A57-763F-CB1B-B184C56C363B}"/>
          </ac:spMkLst>
        </pc:spChg>
        <pc:spChg chg="add mod">
          <ac:chgData name="Mathias Vercauteren" userId="fa5be325-c4b1-412f-aabb-20c14464bfb7" providerId="ADAL" clId="{25C97D6E-73B0-4140-96CD-2BA9D853D87A}" dt="2024-10-02T17:11:18.868" v="41811"/>
          <ac:spMkLst>
            <pc:docMk/>
            <pc:sldMk cId="771148056" sldId="2147471064"/>
            <ac:spMk id="35" creationId="{47386FD4-36B2-4152-5328-B264D5B9723C}"/>
          </ac:spMkLst>
        </pc:spChg>
        <pc:spChg chg="add mod">
          <ac:chgData name="Mathias Vercauteren" userId="fa5be325-c4b1-412f-aabb-20c14464bfb7" providerId="ADAL" clId="{25C97D6E-73B0-4140-96CD-2BA9D853D87A}" dt="2024-10-02T17:11:18.868" v="41811"/>
          <ac:spMkLst>
            <pc:docMk/>
            <pc:sldMk cId="771148056" sldId="2147471064"/>
            <ac:spMk id="36" creationId="{17FB1D64-1D27-5352-58F8-F223CEB14DAE}"/>
          </ac:spMkLst>
        </pc:spChg>
        <pc:spChg chg="add mod">
          <ac:chgData name="Mathias Vercauteren" userId="fa5be325-c4b1-412f-aabb-20c14464bfb7" providerId="ADAL" clId="{25C97D6E-73B0-4140-96CD-2BA9D853D87A}" dt="2024-10-02T17:11:18.868" v="41811"/>
          <ac:spMkLst>
            <pc:docMk/>
            <pc:sldMk cId="771148056" sldId="2147471064"/>
            <ac:spMk id="37" creationId="{54830DE2-A254-7886-2B0B-C6ABFCDBA3B1}"/>
          </ac:spMkLst>
        </pc:spChg>
        <pc:spChg chg="add mod">
          <ac:chgData name="Mathias Vercauteren" userId="fa5be325-c4b1-412f-aabb-20c14464bfb7" providerId="ADAL" clId="{25C97D6E-73B0-4140-96CD-2BA9D853D87A}" dt="2024-10-02T17:11:18.868" v="41811"/>
          <ac:spMkLst>
            <pc:docMk/>
            <pc:sldMk cId="771148056" sldId="2147471064"/>
            <ac:spMk id="38" creationId="{8C85730E-EB59-DD62-1B25-A10DD8F150B5}"/>
          </ac:spMkLst>
        </pc:spChg>
        <pc:spChg chg="add mod">
          <ac:chgData name="Mathias Vercauteren" userId="fa5be325-c4b1-412f-aabb-20c14464bfb7" providerId="ADAL" clId="{25C97D6E-73B0-4140-96CD-2BA9D853D87A}" dt="2024-10-02T17:11:18.868" v="41811"/>
          <ac:spMkLst>
            <pc:docMk/>
            <pc:sldMk cId="771148056" sldId="2147471064"/>
            <ac:spMk id="39" creationId="{EBD6CCFE-5274-0538-5768-912674D224BB}"/>
          </ac:spMkLst>
        </pc:spChg>
        <pc:spChg chg="add mod">
          <ac:chgData name="Mathias Vercauteren" userId="fa5be325-c4b1-412f-aabb-20c14464bfb7" providerId="ADAL" clId="{25C97D6E-73B0-4140-96CD-2BA9D853D87A}" dt="2024-10-02T17:11:18.868" v="41811"/>
          <ac:spMkLst>
            <pc:docMk/>
            <pc:sldMk cId="771148056" sldId="2147471064"/>
            <ac:spMk id="40" creationId="{B9E14F77-CA65-F9D4-ABA2-F61D43FCBE4F}"/>
          </ac:spMkLst>
        </pc:spChg>
        <pc:picChg chg="add mod">
          <ac:chgData name="Mathias Vercauteren" userId="fa5be325-c4b1-412f-aabb-20c14464bfb7" providerId="ADAL" clId="{25C97D6E-73B0-4140-96CD-2BA9D853D87A}" dt="2024-10-02T17:11:18.868" v="41811"/>
          <ac:picMkLst>
            <pc:docMk/>
            <pc:sldMk cId="771148056" sldId="2147471064"/>
            <ac:picMk id="21" creationId="{3C831BD9-C4AF-5413-B264-EDD4162C4382}"/>
          </ac:picMkLst>
        </pc:picChg>
        <pc:picChg chg="add mod">
          <ac:chgData name="Mathias Vercauteren" userId="fa5be325-c4b1-412f-aabb-20c14464bfb7" providerId="ADAL" clId="{25C97D6E-73B0-4140-96CD-2BA9D853D87A}" dt="2024-10-02T17:11:18.868" v="41811"/>
          <ac:picMkLst>
            <pc:docMk/>
            <pc:sldMk cId="771148056" sldId="2147471064"/>
            <ac:picMk id="22" creationId="{F9499D19-B45B-A70D-5D38-A6F1EE9AAC8D}"/>
          </ac:picMkLst>
        </pc:picChg>
        <pc:picChg chg="add mod">
          <ac:chgData name="Mathias Vercauteren" userId="fa5be325-c4b1-412f-aabb-20c14464bfb7" providerId="ADAL" clId="{25C97D6E-73B0-4140-96CD-2BA9D853D87A}" dt="2024-10-02T17:11:18.868" v="41811"/>
          <ac:picMkLst>
            <pc:docMk/>
            <pc:sldMk cId="771148056" sldId="2147471064"/>
            <ac:picMk id="23" creationId="{6B9B227B-8D3C-C47E-10AC-FD1D93B6EDB1}"/>
          </ac:picMkLst>
        </pc:picChg>
        <pc:picChg chg="add mod">
          <ac:chgData name="Mathias Vercauteren" userId="fa5be325-c4b1-412f-aabb-20c14464bfb7" providerId="ADAL" clId="{25C97D6E-73B0-4140-96CD-2BA9D853D87A}" dt="2024-10-02T17:11:18.868" v="41811"/>
          <ac:picMkLst>
            <pc:docMk/>
            <pc:sldMk cId="771148056" sldId="2147471064"/>
            <ac:picMk id="24" creationId="{8A1F5E0D-BE85-4133-3EBE-11ABF28B06C4}"/>
          </ac:picMkLst>
        </pc:picChg>
        <pc:picChg chg="add mod">
          <ac:chgData name="Mathias Vercauteren" userId="fa5be325-c4b1-412f-aabb-20c14464bfb7" providerId="ADAL" clId="{25C97D6E-73B0-4140-96CD-2BA9D853D87A}" dt="2024-10-02T17:11:18.868" v="41811"/>
          <ac:picMkLst>
            <pc:docMk/>
            <pc:sldMk cId="771148056" sldId="2147471064"/>
            <ac:picMk id="25" creationId="{5F9BE6C0-864B-C6CC-1969-7152BD979BBF}"/>
          </ac:picMkLst>
        </pc:picChg>
        <pc:picChg chg="add mod">
          <ac:chgData name="Mathias Vercauteren" userId="fa5be325-c4b1-412f-aabb-20c14464bfb7" providerId="ADAL" clId="{25C97D6E-73B0-4140-96CD-2BA9D853D87A}" dt="2024-10-02T17:11:18.868" v="41811"/>
          <ac:picMkLst>
            <pc:docMk/>
            <pc:sldMk cId="771148056" sldId="2147471064"/>
            <ac:picMk id="26" creationId="{DDE34D25-F651-CCAA-F75F-56937CA92492}"/>
          </ac:picMkLst>
        </pc:picChg>
        <pc:cxnChg chg="add mod">
          <ac:chgData name="Mathias Vercauteren" userId="fa5be325-c4b1-412f-aabb-20c14464bfb7" providerId="ADAL" clId="{25C97D6E-73B0-4140-96CD-2BA9D853D87A}" dt="2024-10-02T17:11:18.868" v="41811"/>
          <ac:cxnSpMkLst>
            <pc:docMk/>
            <pc:sldMk cId="771148056" sldId="2147471064"/>
            <ac:cxnSpMk id="27" creationId="{B8159875-0AA1-DCD7-A342-80D9F8DB9BF3}"/>
          </ac:cxnSpMkLst>
        </pc:cxnChg>
        <pc:cxnChg chg="add mod">
          <ac:chgData name="Mathias Vercauteren" userId="fa5be325-c4b1-412f-aabb-20c14464bfb7" providerId="ADAL" clId="{25C97D6E-73B0-4140-96CD-2BA9D853D87A}" dt="2024-10-02T17:11:18.868" v="41811"/>
          <ac:cxnSpMkLst>
            <pc:docMk/>
            <pc:sldMk cId="771148056" sldId="2147471064"/>
            <ac:cxnSpMk id="28" creationId="{16C26115-F470-11DE-744A-8596F2FF27D4}"/>
          </ac:cxnSpMkLst>
        </pc:cxnChg>
        <pc:cxnChg chg="add mod">
          <ac:chgData name="Mathias Vercauteren" userId="fa5be325-c4b1-412f-aabb-20c14464bfb7" providerId="ADAL" clId="{25C97D6E-73B0-4140-96CD-2BA9D853D87A}" dt="2024-10-02T17:11:18.868" v="41811"/>
          <ac:cxnSpMkLst>
            <pc:docMk/>
            <pc:sldMk cId="771148056" sldId="2147471064"/>
            <ac:cxnSpMk id="29" creationId="{7F73D7B7-4D2C-6199-6C7A-12620A53486B}"/>
          </ac:cxnSpMkLst>
        </pc:cxnChg>
        <pc:cxnChg chg="add mod">
          <ac:chgData name="Mathias Vercauteren" userId="fa5be325-c4b1-412f-aabb-20c14464bfb7" providerId="ADAL" clId="{25C97D6E-73B0-4140-96CD-2BA9D853D87A}" dt="2024-10-02T17:11:18.868" v="41811"/>
          <ac:cxnSpMkLst>
            <pc:docMk/>
            <pc:sldMk cId="771148056" sldId="2147471064"/>
            <ac:cxnSpMk id="30" creationId="{9CC7928F-5581-DC71-6117-732113315212}"/>
          </ac:cxnSpMkLst>
        </pc:cxnChg>
        <pc:cxnChg chg="add mod">
          <ac:chgData name="Mathias Vercauteren" userId="fa5be325-c4b1-412f-aabb-20c14464bfb7" providerId="ADAL" clId="{25C97D6E-73B0-4140-96CD-2BA9D853D87A}" dt="2024-10-02T17:11:18.868" v="41811"/>
          <ac:cxnSpMkLst>
            <pc:docMk/>
            <pc:sldMk cId="771148056" sldId="2147471064"/>
            <ac:cxnSpMk id="31" creationId="{300A5492-4CFE-55E1-6C7B-7B8BA263231B}"/>
          </ac:cxnSpMkLst>
        </pc:cxnChg>
        <pc:cxnChg chg="add mod">
          <ac:chgData name="Mathias Vercauteren" userId="fa5be325-c4b1-412f-aabb-20c14464bfb7" providerId="ADAL" clId="{25C97D6E-73B0-4140-96CD-2BA9D853D87A}" dt="2024-10-02T17:11:18.868" v="41811"/>
          <ac:cxnSpMkLst>
            <pc:docMk/>
            <pc:sldMk cId="771148056" sldId="2147471064"/>
            <ac:cxnSpMk id="32" creationId="{68EBBEB3-720F-D582-05C2-78B177DB15D5}"/>
          </ac:cxnSpMkLst>
        </pc:cxnChg>
      </pc:sldChg>
      <pc:sldChg chg="modSp add mod modAnim">
        <pc:chgData name="Mathias Vercauteren" userId="fa5be325-c4b1-412f-aabb-20c14464bfb7" providerId="ADAL" clId="{25C97D6E-73B0-4140-96CD-2BA9D853D87A}" dt="2024-10-15T08:30:12.326" v="42768" actId="20577"/>
        <pc:sldMkLst>
          <pc:docMk/>
          <pc:sldMk cId="1245802815" sldId="2147471065"/>
        </pc:sldMkLst>
        <pc:spChg chg="mod">
          <ac:chgData name="Mathias Vercauteren" userId="fa5be325-c4b1-412f-aabb-20c14464bfb7" providerId="ADAL" clId="{25C97D6E-73B0-4140-96CD-2BA9D853D87A}" dt="2024-10-15T08:28:07.503" v="42675" actId="207"/>
          <ac:spMkLst>
            <pc:docMk/>
            <pc:sldMk cId="1245802815" sldId="2147471065"/>
            <ac:spMk id="2" creationId="{CFC46B3C-C136-E17B-F5F3-1B3F166A2526}"/>
          </ac:spMkLst>
        </pc:spChg>
        <pc:spChg chg="mod">
          <ac:chgData name="Mathias Vercauteren" userId="fa5be325-c4b1-412f-aabb-20c14464bfb7" providerId="ADAL" clId="{25C97D6E-73B0-4140-96CD-2BA9D853D87A}" dt="2024-10-15T08:30:12.326" v="42768" actId="20577"/>
          <ac:spMkLst>
            <pc:docMk/>
            <pc:sldMk cId="1245802815" sldId="2147471065"/>
            <ac:spMk id="3" creationId="{736CF383-D587-0381-163C-ED156EFA6B67}"/>
          </ac:spMkLst>
        </pc:spChg>
      </pc:sldChg>
      <pc:sldMasterChg chg="addSp delSp modSp mod modSldLayout">
        <pc:chgData name="Mathias Vercauteren" userId="fa5be325-c4b1-412f-aabb-20c14464bfb7" providerId="ADAL" clId="{25C97D6E-73B0-4140-96CD-2BA9D853D87A}" dt="2024-09-22T13:56:59.327" v="2879" actId="790"/>
        <pc:sldMasterMkLst>
          <pc:docMk/>
          <pc:sldMasterMk cId="579265060" sldId="2147483877"/>
        </pc:sldMasterMkLst>
        <pc:spChg chg="add del mod">
          <ac:chgData name="Mathias Vercauteren" userId="fa5be325-c4b1-412f-aabb-20c14464bfb7" providerId="ADAL" clId="{25C97D6E-73B0-4140-96CD-2BA9D853D87A}" dt="2024-09-19T12:23:31.938" v="79"/>
          <ac:spMkLst>
            <pc:docMk/>
            <pc:sldMasterMk cId="579265060" sldId="2147483877"/>
            <ac:spMk id="2" creationId="{681083A8-84CB-436C-43E2-847416D37A0B}"/>
          </ac:spMkLst>
        </pc:spChg>
        <pc:spChg chg="mod">
          <ac:chgData name="Mathias Vercauteren" userId="fa5be325-c4b1-412f-aabb-20c14464bfb7" providerId="ADAL" clId="{25C97D6E-73B0-4140-96CD-2BA9D853D87A}" dt="2024-09-22T13:56:50.384" v="2877" actId="790"/>
          <ac:spMkLst>
            <pc:docMk/>
            <pc:sldMasterMk cId="579265060" sldId="2147483877"/>
            <ac:spMk id="3" creationId="{8EED84C6-50E6-6C43-8031-AFF6268E0C06}"/>
          </ac:spMkLst>
        </pc:spChg>
        <pc:spChg chg="mod">
          <ac:chgData name="Mathias Vercauteren" userId="fa5be325-c4b1-412f-aabb-20c14464bfb7" providerId="ADAL" clId="{25C97D6E-73B0-4140-96CD-2BA9D853D87A}" dt="2024-09-22T13:56:44.901" v="2876" actId="790"/>
          <ac:spMkLst>
            <pc:docMk/>
            <pc:sldMasterMk cId="579265060" sldId="2147483877"/>
            <ac:spMk id="12" creationId="{D41FC0AE-253D-D242-9C88-017078F8A23A}"/>
          </ac:spMkLst>
        </pc:spChg>
        <pc:sldLayoutChg chg="modSp mod">
          <pc:chgData name="Mathias Vercauteren" userId="fa5be325-c4b1-412f-aabb-20c14464bfb7" providerId="ADAL" clId="{25C97D6E-73B0-4140-96CD-2BA9D853D87A}" dt="2024-09-22T13:56:59.327" v="2879" actId="790"/>
          <pc:sldLayoutMkLst>
            <pc:docMk/>
            <pc:sldMasterMk cId="579265060" sldId="2147483877"/>
            <pc:sldLayoutMk cId="930433682" sldId="2147483878"/>
          </pc:sldLayoutMkLst>
          <pc:spChg chg="mod">
            <ac:chgData name="Mathias Vercauteren" userId="fa5be325-c4b1-412f-aabb-20c14464bfb7" providerId="ADAL" clId="{25C97D6E-73B0-4140-96CD-2BA9D853D87A}" dt="2024-09-22T13:56:59.327" v="2879" actId="790"/>
            <ac:spMkLst>
              <pc:docMk/>
              <pc:sldMasterMk cId="579265060" sldId="2147483877"/>
              <pc:sldLayoutMk cId="930433682" sldId="2147483878"/>
              <ac:spMk id="4" creationId="{FF85D552-3AFC-4D21-A944-9D41E128A96E}"/>
            </ac:spMkLst>
          </pc:spChg>
          <pc:spChg chg="mod">
            <ac:chgData name="Mathias Vercauteren" userId="fa5be325-c4b1-412f-aabb-20c14464bfb7" providerId="ADAL" clId="{25C97D6E-73B0-4140-96CD-2BA9D853D87A}" dt="2024-09-22T13:56:56.295" v="2878" actId="790"/>
            <ac:spMkLst>
              <pc:docMk/>
              <pc:sldMasterMk cId="579265060" sldId="2147483877"/>
              <pc:sldLayoutMk cId="930433682" sldId="2147483878"/>
              <ac:spMk id="32" creationId="{467E05B6-B7CB-1E4F-96BA-4B8CFE8B63D9}"/>
            </ac:spMkLst>
          </pc:spChg>
        </pc:sldLayoutChg>
        <pc:sldLayoutChg chg="modSp mod">
          <pc:chgData name="Mathias Vercauteren" userId="fa5be325-c4b1-412f-aabb-20c14464bfb7" providerId="ADAL" clId="{25C97D6E-73B0-4140-96CD-2BA9D853D87A}" dt="2024-09-22T13:56:39.480" v="2875" actId="790"/>
          <pc:sldLayoutMkLst>
            <pc:docMk/>
            <pc:sldMasterMk cId="579265060" sldId="2147483877"/>
            <pc:sldLayoutMk cId="2839625232" sldId="2147483879"/>
          </pc:sldLayoutMkLst>
          <pc:spChg chg="mod">
            <ac:chgData name="Mathias Vercauteren" userId="fa5be325-c4b1-412f-aabb-20c14464bfb7" providerId="ADAL" clId="{25C97D6E-73B0-4140-96CD-2BA9D853D87A}" dt="2024-09-22T13:56:39.480" v="2875" actId="790"/>
            <ac:spMkLst>
              <pc:docMk/>
              <pc:sldMasterMk cId="579265060" sldId="2147483877"/>
              <pc:sldLayoutMk cId="2839625232" sldId="2147483879"/>
              <ac:spMk id="4" creationId="{FF85D552-3AFC-4D21-A944-9D41E128A96E}"/>
            </ac:spMkLst>
          </pc:spChg>
          <pc:spChg chg="mod">
            <ac:chgData name="Mathias Vercauteren" userId="fa5be325-c4b1-412f-aabb-20c14464bfb7" providerId="ADAL" clId="{25C97D6E-73B0-4140-96CD-2BA9D853D87A}" dt="2024-09-22T13:56:31.494" v="2873" actId="790"/>
            <ac:spMkLst>
              <pc:docMk/>
              <pc:sldMasterMk cId="579265060" sldId="2147483877"/>
              <pc:sldLayoutMk cId="2839625232" sldId="2147483879"/>
              <ac:spMk id="32" creationId="{467E05B6-B7CB-1E4F-96BA-4B8CFE8B63D9}"/>
            </ac:spMkLst>
          </pc:spChg>
        </pc:sldLayoutChg>
      </pc:sldMasterChg>
    </pc:docChg>
  </pc:docChgLst>
  <pc:docChgLst>
    <pc:chgData name="Mathias Vercauteren" userId="fa5be325-c4b1-412f-aabb-20c14464bfb7" providerId="ADAL" clId="{DB408068-A850-45A4-8F4D-5C554324D17B}"/>
    <pc:docChg chg="undo custSel addSld delSld modSld sldOrd delMainMaster delSection modSection">
      <pc:chgData name="Mathias Vercauteren" userId="fa5be325-c4b1-412f-aabb-20c14464bfb7" providerId="ADAL" clId="{DB408068-A850-45A4-8F4D-5C554324D17B}" dt="2024-08-18T13:07:42.570" v="187"/>
      <pc:docMkLst>
        <pc:docMk/>
      </pc:docMkLst>
      <pc:sldChg chg="ord">
        <pc:chgData name="Mathias Vercauteren" userId="fa5be325-c4b1-412f-aabb-20c14464bfb7" providerId="ADAL" clId="{DB408068-A850-45A4-8F4D-5C554324D17B}" dt="2024-08-18T12:58:38.678" v="160"/>
        <pc:sldMkLst>
          <pc:docMk/>
          <pc:sldMk cId="0" sldId="275"/>
        </pc:sldMkLst>
      </pc:sldChg>
      <pc:sldChg chg="ord">
        <pc:chgData name="Mathias Vercauteren" userId="fa5be325-c4b1-412f-aabb-20c14464bfb7" providerId="ADAL" clId="{DB408068-A850-45A4-8F4D-5C554324D17B}" dt="2024-08-18T12:58:38.678" v="160"/>
        <pc:sldMkLst>
          <pc:docMk/>
          <pc:sldMk cId="0" sldId="276"/>
        </pc:sldMkLst>
      </pc:sldChg>
      <pc:sldChg chg="ord">
        <pc:chgData name="Mathias Vercauteren" userId="fa5be325-c4b1-412f-aabb-20c14464bfb7" providerId="ADAL" clId="{DB408068-A850-45A4-8F4D-5C554324D17B}" dt="2024-08-18T12:58:38.678" v="160"/>
        <pc:sldMkLst>
          <pc:docMk/>
          <pc:sldMk cId="0" sldId="277"/>
        </pc:sldMkLst>
      </pc:sldChg>
      <pc:sldChg chg="del">
        <pc:chgData name="Mathias Vercauteren" userId="fa5be325-c4b1-412f-aabb-20c14464bfb7" providerId="ADAL" clId="{DB408068-A850-45A4-8F4D-5C554324D17B}" dt="2024-08-18T12:57:50.761" v="157" actId="47"/>
        <pc:sldMkLst>
          <pc:docMk/>
          <pc:sldMk cId="1924136739" sldId="281"/>
        </pc:sldMkLst>
      </pc:sldChg>
      <pc:sldChg chg="del">
        <pc:chgData name="Mathias Vercauteren" userId="fa5be325-c4b1-412f-aabb-20c14464bfb7" providerId="ADAL" clId="{DB408068-A850-45A4-8F4D-5C554324D17B}" dt="2024-08-18T12:57:50.761" v="157" actId="47"/>
        <pc:sldMkLst>
          <pc:docMk/>
          <pc:sldMk cId="0" sldId="282"/>
        </pc:sldMkLst>
      </pc:sldChg>
      <pc:sldChg chg="del">
        <pc:chgData name="Mathias Vercauteren" userId="fa5be325-c4b1-412f-aabb-20c14464bfb7" providerId="ADAL" clId="{DB408068-A850-45A4-8F4D-5C554324D17B}" dt="2024-08-18T12:57:50.761" v="157" actId="47"/>
        <pc:sldMkLst>
          <pc:docMk/>
          <pc:sldMk cId="0" sldId="283"/>
        </pc:sldMkLst>
      </pc:sldChg>
      <pc:sldChg chg="del">
        <pc:chgData name="Mathias Vercauteren" userId="fa5be325-c4b1-412f-aabb-20c14464bfb7" providerId="ADAL" clId="{DB408068-A850-45A4-8F4D-5C554324D17B}" dt="2024-08-18T12:57:50.761" v="157" actId="47"/>
        <pc:sldMkLst>
          <pc:docMk/>
          <pc:sldMk cId="0" sldId="284"/>
        </pc:sldMkLst>
      </pc:sldChg>
      <pc:sldChg chg="del">
        <pc:chgData name="Mathias Vercauteren" userId="fa5be325-c4b1-412f-aabb-20c14464bfb7" providerId="ADAL" clId="{DB408068-A850-45A4-8F4D-5C554324D17B}" dt="2024-08-18T12:57:50.761" v="157" actId="47"/>
        <pc:sldMkLst>
          <pc:docMk/>
          <pc:sldMk cId="0" sldId="285"/>
        </pc:sldMkLst>
      </pc:sldChg>
      <pc:sldChg chg="del">
        <pc:chgData name="Mathias Vercauteren" userId="fa5be325-c4b1-412f-aabb-20c14464bfb7" providerId="ADAL" clId="{DB408068-A850-45A4-8F4D-5C554324D17B}" dt="2024-08-18T12:57:50.761" v="157" actId="47"/>
        <pc:sldMkLst>
          <pc:docMk/>
          <pc:sldMk cId="0" sldId="286"/>
        </pc:sldMkLst>
      </pc:sldChg>
      <pc:sldChg chg="del">
        <pc:chgData name="Mathias Vercauteren" userId="fa5be325-c4b1-412f-aabb-20c14464bfb7" providerId="ADAL" clId="{DB408068-A850-45A4-8F4D-5C554324D17B}" dt="2024-08-18T12:57:50.761" v="157" actId="47"/>
        <pc:sldMkLst>
          <pc:docMk/>
          <pc:sldMk cId="0" sldId="287"/>
        </pc:sldMkLst>
      </pc:sldChg>
      <pc:sldChg chg="del">
        <pc:chgData name="Mathias Vercauteren" userId="fa5be325-c4b1-412f-aabb-20c14464bfb7" providerId="ADAL" clId="{DB408068-A850-45A4-8F4D-5C554324D17B}" dt="2024-08-18T12:57:50.761" v="157" actId="47"/>
        <pc:sldMkLst>
          <pc:docMk/>
          <pc:sldMk cId="0" sldId="288"/>
        </pc:sldMkLst>
      </pc:sldChg>
      <pc:sldChg chg="del">
        <pc:chgData name="Mathias Vercauteren" userId="fa5be325-c4b1-412f-aabb-20c14464bfb7" providerId="ADAL" clId="{DB408068-A850-45A4-8F4D-5C554324D17B}" dt="2024-08-18T12:57:50.761" v="157" actId="47"/>
        <pc:sldMkLst>
          <pc:docMk/>
          <pc:sldMk cId="0" sldId="289"/>
        </pc:sldMkLst>
      </pc:sldChg>
      <pc:sldChg chg="del">
        <pc:chgData name="Mathias Vercauteren" userId="fa5be325-c4b1-412f-aabb-20c14464bfb7" providerId="ADAL" clId="{DB408068-A850-45A4-8F4D-5C554324D17B}" dt="2024-08-18T12:57:50.761" v="157" actId="47"/>
        <pc:sldMkLst>
          <pc:docMk/>
          <pc:sldMk cId="0" sldId="290"/>
        </pc:sldMkLst>
      </pc:sldChg>
      <pc:sldChg chg="add del ord">
        <pc:chgData name="Mathias Vercauteren" userId="fa5be325-c4b1-412f-aabb-20c14464bfb7" providerId="ADAL" clId="{DB408068-A850-45A4-8F4D-5C554324D17B}" dt="2024-08-16T14:48:55.065" v="39" actId="47"/>
        <pc:sldMkLst>
          <pc:docMk/>
          <pc:sldMk cId="0" sldId="292"/>
        </pc:sldMkLst>
      </pc:sldChg>
      <pc:sldChg chg="add">
        <pc:chgData name="Mathias Vercauteren" userId="fa5be325-c4b1-412f-aabb-20c14464bfb7" providerId="ADAL" clId="{DB408068-A850-45A4-8F4D-5C554324D17B}" dt="2024-08-18T12:57:39.946" v="156"/>
        <pc:sldMkLst>
          <pc:docMk/>
          <pc:sldMk cId="0" sldId="302"/>
        </pc:sldMkLst>
      </pc:sldChg>
      <pc:sldChg chg="add">
        <pc:chgData name="Mathias Vercauteren" userId="fa5be325-c4b1-412f-aabb-20c14464bfb7" providerId="ADAL" clId="{DB408068-A850-45A4-8F4D-5C554324D17B}" dt="2024-08-18T12:57:39.946" v="156"/>
        <pc:sldMkLst>
          <pc:docMk/>
          <pc:sldMk cId="0" sldId="303"/>
        </pc:sldMkLst>
      </pc:sldChg>
      <pc:sldChg chg="add">
        <pc:chgData name="Mathias Vercauteren" userId="fa5be325-c4b1-412f-aabb-20c14464bfb7" providerId="ADAL" clId="{DB408068-A850-45A4-8F4D-5C554324D17B}" dt="2024-08-18T12:57:39.946" v="156"/>
        <pc:sldMkLst>
          <pc:docMk/>
          <pc:sldMk cId="0" sldId="304"/>
        </pc:sldMkLst>
      </pc:sldChg>
      <pc:sldChg chg="add">
        <pc:chgData name="Mathias Vercauteren" userId="fa5be325-c4b1-412f-aabb-20c14464bfb7" providerId="ADAL" clId="{DB408068-A850-45A4-8F4D-5C554324D17B}" dt="2024-08-18T12:57:39.946" v="156"/>
        <pc:sldMkLst>
          <pc:docMk/>
          <pc:sldMk cId="0" sldId="306"/>
        </pc:sldMkLst>
      </pc:sldChg>
      <pc:sldChg chg="add">
        <pc:chgData name="Mathias Vercauteren" userId="fa5be325-c4b1-412f-aabb-20c14464bfb7" providerId="ADAL" clId="{DB408068-A850-45A4-8F4D-5C554324D17B}" dt="2024-08-18T12:57:39.946" v="156"/>
        <pc:sldMkLst>
          <pc:docMk/>
          <pc:sldMk cId="0" sldId="307"/>
        </pc:sldMkLst>
      </pc:sldChg>
      <pc:sldChg chg="add">
        <pc:chgData name="Mathias Vercauteren" userId="fa5be325-c4b1-412f-aabb-20c14464bfb7" providerId="ADAL" clId="{DB408068-A850-45A4-8F4D-5C554324D17B}" dt="2024-08-18T12:57:39.946" v="156"/>
        <pc:sldMkLst>
          <pc:docMk/>
          <pc:sldMk cId="0" sldId="308"/>
        </pc:sldMkLst>
      </pc:sldChg>
      <pc:sldChg chg="add del">
        <pc:chgData name="Mathias Vercauteren" userId="fa5be325-c4b1-412f-aabb-20c14464bfb7" providerId="ADAL" clId="{DB408068-A850-45A4-8F4D-5C554324D17B}" dt="2024-08-16T14:54:02.824" v="151" actId="47"/>
        <pc:sldMkLst>
          <pc:docMk/>
          <pc:sldMk cId="1833999652" sldId="313"/>
        </pc:sldMkLst>
      </pc:sldChg>
      <pc:sldChg chg="modSp add mod ord">
        <pc:chgData name="Mathias Vercauteren" userId="fa5be325-c4b1-412f-aabb-20c14464bfb7" providerId="ADAL" clId="{DB408068-A850-45A4-8F4D-5C554324D17B}" dt="2024-08-18T13:07:42.570" v="187"/>
        <pc:sldMkLst>
          <pc:docMk/>
          <pc:sldMk cId="0" sldId="314"/>
        </pc:sldMkLst>
        <pc:spChg chg="mod">
          <ac:chgData name="Mathias Vercauteren" userId="fa5be325-c4b1-412f-aabb-20c14464bfb7" providerId="ADAL" clId="{DB408068-A850-45A4-8F4D-5C554324D17B}" dt="2024-08-18T13:07:29.162" v="185" actId="20577"/>
          <ac:spMkLst>
            <pc:docMk/>
            <pc:sldMk cId="0" sldId="314"/>
            <ac:spMk id="3" creationId="{00000000-0000-0000-0000-000000000000}"/>
          </ac:spMkLst>
        </pc:spChg>
      </pc:sldChg>
      <pc:sldChg chg="add ord">
        <pc:chgData name="Mathias Vercauteren" userId="fa5be325-c4b1-412f-aabb-20c14464bfb7" providerId="ADAL" clId="{DB408068-A850-45A4-8F4D-5C554324D17B}" dt="2024-08-18T13:07:42.570" v="187"/>
        <pc:sldMkLst>
          <pc:docMk/>
          <pc:sldMk cId="0" sldId="315"/>
        </pc:sldMkLst>
      </pc:sldChg>
      <pc:sldChg chg="add">
        <pc:chgData name="Mathias Vercauteren" userId="fa5be325-c4b1-412f-aabb-20c14464bfb7" providerId="ADAL" clId="{DB408068-A850-45A4-8F4D-5C554324D17B}" dt="2024-08-16T14:49:29.120" v="40"/>
        <pc:sldMkLst>
          <pc:docMk/>
          <pc:sldMk cId="2922073784" sldId="316"/>
        </pc:sldMkLst>
      </pc:sldChg>
      <pc:sldChg chg="add">
        <pc:chgData name="Mathias Vercauteren" userId="fa5be325-c4b1-412f-aabb-20c14464bfb7" providerId="ADAL" clId="{DB408068-A850-45A4-8F4D-5C554324D17B}" dt="2024-08-16T14:49:29.120" v="40"/>
        <pc:sldMkLst>
          <pc:docMk/>
          <pc:sldMk cId="947116250" sldId="317"/>
        </pc:sldMkLst>
      </pc:sldChg>
      <pc:sldChg chg="add ord">
        <pc:chgData name="Mathias Vercauteren" userId="fa5be325-c4b1-412f-aabb-20c14464bfb7" providerId="ADAL" clId="{DB408068-A850-45A4-8F4D-5C554324D17B}" dt="2024-08-18T13:07:42.570" v="187"/>
        <pc:sldMkLst>
          <pc:docMk/>
          <pc:sldMk cId="0" sldId="318"/>
        </pc:sldMkLst>
      </pc:sldChg>
      <pc:sldChg chg="add">
        <pc:chgData name="Mathias Vercauteren" userId="fa5be325-c4b1-412f-aabb-20c14464bfb7" providerId="ADAL" clId="{DB408068-A850-45A4-8F4D-5C554324D17B}" dt="2024-08-16T14:49:39.027" v="41"/>
        <pc:sldMkLst>
          <pc:docMk/>
          <pc:sldMk cId="710800162" sldId="318"/>
        </pc:sldMkLst>
      </pc:sldChg>
      <pc:sldChg chg="add">
        <pc:chgData name="Mathias Vercauteren" userId="fa5be325-c4b1-412f-aabb-20c14464bfb7" providerId="ADAL" clId="{DB408068-A850-45A4-8F4D-5C554324D17B}" dt="2024-08-16T14:49:39.027" v="41"/>
        <pc:sldMkLst>
          <pc:docMk/>
          <pc:sldMk cId="3756898744" sldId="319"/>
        </pc:sldMkLst>
      </pc:sldChg>
      <pc:sldChg chg="add">
        <pc:chgData name="Mathias Vercauteren" userId="fa5be325-c4b1-412f-aabb-20c14464bfb7" providerId="ADAL" clId="{DB408068-A850-45A4-8F4D-5C554324D17B}" dt="2024-08-16T14:49:39.027" v="41"/>
        <pc:sldMkLst>
          <pc:docMk/>
          <pc:sldMk cId="488380772" sldId="320"/>
        </pc:sldMkLst>
      </pc:sldChg>
      <pc:sldChg chg="add">
        <pc:chgData name="Mathias Vercauteren" userId="fa5be325-c4b1-412f-aabb-20c14464bfb7" providerId="ADAL" clId="{DB408068-A850-45A4-8F4D-5C554324D17B}" dt="2024-08-16T14:49:39.027" v="41"/>
        <pc:sldMkLst>
          <pc:docMk/>
          <pc:sldMk cId="2751659789" sldId="321"/>
        </pc:sldMkLst>
      </pc:sldChg>
      <pc:sldChg chg="add">
        <pc:chgData name="Mathias Vercauteren" userId="fa5be325-c4b1-412f-aabb-20c14464bfb7" providerId="ADAL" clId="{DB408068-A850-45A4-8F4D-5C554324D17B}" dt="2024-08-16T14:49:39.027" v="41"/>
        <pc:sldMkLst>
          <pc:docMk/>
          <pc:sldMk cId="3686692395" sldId="322"/>
        </pc:sldMkLst>
      </pc:sldChg>
      <pc:sldChg chg="add">
        <pc:chgData name="Mathias Vercauteren" userId="fa5be325-c4b1-412f-aabb-20c14464bfb7" providerId="ADAL" clId="{DB408068-A850-45A4-8F4D-5C554324D17B}" dt="2024-08-16T14:49:39.027" v="41"/>
        <pc:sldMkLst>
          <pc:docMk/>
          <pc:sldMk cId="994310099" sldId="323"/>
        </pc:sldMkLst>
      </pc:sldChg>
      <pc:sldChg chg="add">
        <pc:chgData name="Mathias Vercauteren" userId="fa5be325-c4b1-412f-aabb-20c14464bfb7" providerId="ADAL" clId="{DB408068-A850-45A4-8F4D-5C554324D17B}" dt="2024-08-16T14:49:39.027" v="41"/>
        <pc:sldMkLst>
          <pc:docMk/>
          <pc:sldMk cId="2112161722" sldId="324"/>
        </pc:sldMkLst>
      </pc:sldChg>
      <pc:sldChg chg="ord">
        <pc:chgData name="Mathias Vercauteren" userId="fa5be325-c4b1-412f-aabb-20c14464bfb7" providerId="ADAL" clId="{DB408068-A850-45A4-8F4D-5C554324D17B}" dt="2024-08-18T12:58:38.678" v="160"/>
        <pc:sldMkLst>
          <pc:docMk/>
          <pc:sldMk cId="2668163680" sldId="346"/>
        </pc:sldMkLst>
      </pc:sldChg>
      <pc:sldChg chg="ord">
        <pc:chgData name="Mathias Vercauteren" userId="fa5be325-c4b1-412f-aabb-20c14464bfb7" providerId="ADAL" clId="{DB408068-A850-45A4-8F4D-5C554324D17B}" dt="2024-08-18T12:58:38.678" v="160"/>
        <pc:sldMkLst>
          <pc:docMk/>
          <pc:sldMk cId="71991757" sldId="347"/>
        </pc:sldMkLst>
      </pc:sldChg>
      <pc:sldChg chg="ord">
        <pc:chgData name="Mathias Vercauteren" userId="fa5be325-c4b1-412f-aabb-20c14464bfb7" providerId="ADAL" clId="{DB408068-A850-45A4-8F4D-5C554324D17B}" dt="2024-08-18T12:58:38.678" v="160"/>
        <pc:sldMkLst>
          <pc:docMk/>
          <pc:sldMk cId="1649575331" sldId="348"/>
        </pc:sldMkLst>
      </pc:sldChg>
      <pc:sldChg chg="ord">
        <pc:chgData name="Mathias Vercauteren" userId="fa5be325-c4b1-412f-aabb-20c14464bfb7" providerId="ADAL" clId="{DB408068-A850-45A4-8F4D-5C554324D17B}" dt="2024-08-18T12:58:38.678" v="160"/>
        <pc:sldMkLst>
          <pc:docMk/>
          <pc:sldMk cId="2039155686" sldId="349"/>
        </pc:sldMkLst>
      </pc:sldChg>
      <pc:sldChg chg="ord">
        <pc:chgData name="Mathias Vercauteren" userId="fa5be325-c4b1-412f-aabb-20c14464bfb7" providerId="ADAL" clId="{DB408068-A850-45A4-8F4D-5C554324D17B}" dt="2024-08-18T12:58:38.678" v="160"/>
        <pc:sldMkLst>
          <pc:docMk/>
          <pc:sldMk cId="3875839897" sldId="350"/>
        </pc:sldMkLst>
      </pc:sldChg>
      <pc:sldChg chg="del">
        <pc:chgData name="Mathias Vercauteren" userId="fa5be325-c4b1-412f-aabb-20c14464bfb7" providerId="ADAL" clId="{DB408068-A850-45A4-8F4D-5C554324D17B}" dt="2024-08-18T12:57:50.761" v="157" actId="47"/>
        <pc:sldMkLst>
          <pc:docMk/>
          <pc:sldMk cId="0" sldId="354"/>
        </pc:sldMkLst>
      </pc:sldChg>
      <pc:sldChg chg="del">
        <pc:chgData name="Mathias Vercauteren" userId="fa5be325-c4b1-412f-aabb-20c14464bfb7" providerId="ADAL" clId="{DB408068-A850-45A4-8F4D-5C554324D17B}" dt="2024-08-16T14:35:52.801" v="0" actId="47"/>
        <pc:sldMkLst>
          <pc:docMk/>
          <pc:sldMk cId="188845726" sldId="356"/>
        </pc:sldMkLst>
      </pc:sldChg>
      <pc:sldChg chg="del">
        <pc:chgData name="Mathias Vercauteren" userId="fa5be325-c4b1-412f-aabb-20c14464bfb7" providerId="ADAL" clId="{DB408068-A850-45A4-8F4D-5C554324D17B}" dt="2024-08-16T14:35:52.801" v="0" actId="47"/>
        <pc:sldMkLst>
          <pc:docMk/>
          <pc:sldMk cId="2293855936" sldId="438"/>
        </pc:sldMkLst>
      </pc:sldChg>
      <pc:sldChg chg="add">
        <pc:chgData name="Mathias Vercauteren" userId="fa5be325-c4b1-412f-aabb-20c14464bfb7" providerId="ADAL" clId="{DB408068-A850-45A4-8F4D-5C554324D17B}" dt="2024-08-16T14:49:39.027" v="41"/>
        <pc:sldMkLst>
          <pc:docMk/>
          <pc:sldMk cId="1422734837" sldId="2147468032"/>
        </pc:sldMkLst>
      </pc:sldChg>
      <pc:sldChg chg="add">
        <pc:chgData name="Mathias Vercauteren" userId="fa5be325-c4b1-412f-aabb-20c14464bfb7" providerId="ADAL" clId="{DB408068-A850-45A4-8F4D-5C554324D17B}" dt="2024-08-16T14:49:39.027" v="41"/>
        <pc:sldMkLst>
          <pc:docMk/>
          <pc:sldMk cId="2398199405" sldId="2147468035"/>
        </pc:sldMkLst>
      </pc:sldChg>
      <pc:sldChg chg="add">
        <pc:chgData name="Mathias Vercauteren" userId="fa5be325-c4b1-412f-aabb-20c14464bfb7" providerId="ADAL" clId="{DB408068-A850-45A4-8F4D-5C554324D17B}" dt="2024-08-16T14:49:29.120" v="40"/>
        <pc:sldMkLst>
          <pc:docMk/>
          <pc:sldMk cId="641615177" sldId="2147468120"/>
        </pc:sldMkLst>
      </pc:sldChg>
      <pc:sldChg chg="ord">
        <pc:chgData name="Mathias Vercauteren" userId="fa5be325-c4b1-412f-aabb-20c14464bfb7" providerId="ADAL" clId="{DB408068-A850-45A4-8F4D-5C554324D17B}" dt="2024-08-16T14:40:26.995" v="17"/>
        <pc:sldMkLst>
          <pc:docMk/>
          <pc:sldMk cId="3625291911" sldId="2147468250"/>
        </pc:sldMkLst>
      </pc:sldChg>
      <pc:sldChg chg="ord">
        <pc:chgData name="Mathias Vercauteren" userId="fa5be325-c4b1-412f-aabb-20c14464bfb7" providerId="ADAL" clId="{DB408068-A850-45A4-8F4D-5C554324D17B}" dt="2024-08-16T14:40:26.995" v="17"/>
        <pc:sldMkLst>
          <pc:docMk/>
          <pc:sldMk cId="3674520949" sldId="2147468251"/>
        </pc:sldMkLst>
      </pc:sldChg>
      <pc:sldChg chg="ord">
        <pc:chgData name="Mathias Vercauteren" userId="fa5be325-c4b1-412f-aabb-20c14464bfb7" providerId="ADAL" clId="{DB408068-A850-45A4-8F4D-5C554324D17B}" dt="2024-08-18T12:58:38.678" v="160"/>
        <pc:sldMkLst>
          <pc:docMk/>
          <pc:sldMk cId="1617843796" sldId="2147468253"/>
        </pc:sldMkLst>
      </pc:sldChg>
      <pc:sldChg chg="add">
        <pc:chgData name="Mathias Vercauteren" userId="fa5be325-c4b1-412f-aabb-20c14464bfb7" providerId="ADAL" clId="{DB408068-A850-45A4-8F4D-5C554324D17B}" dt="2024-08-16T14:49:29.120" v="40"/>
        <pc:sldMkLst>
          <pc:docMk/>
          <pc:sldMk cId="1309926025" sldId="2147468279"/>
        </pc:sldMkLst>
      </pc:sldChg>
      <pc:sldChg chg="ord">
        <pc:chgData name="Mathias Vercauteren" userId="fa5be325-c4b1-412f-aabb-20c14464bfb7" providerId="ADAL" clId="{DB408068-A850-45A4-8F4D-5C554324D17B}" dt="2024-08-18T12:58:38.678" v="160"/>
        <pc:sldMkLst>
          <pc:docMk/>
          <pc:sldMk cId="2471653615" sldId="2147468281"/>
        </pc:sldMkLst>
      </pc:sldChg>
      <pc:sldChg chg="del">
        <pc:chgData name="Mathias Vercauteren" userId="fa5be325-c4b1-412f-aabb-20c14464bfb7" providerId="ADAL" clId="{DB408068-A850-45A4-8F4D-5C554324D17B}" dt="2024-08-16T14:35:52.801" v="0" actId="47"/>
        <pc:sldMkLst>
          <pc:docMk/>
          <pc:sldMk cId="2538706480" sldId="2147469600"/>
        </pc:sldMkLst>
      </pc:sldChg>
      <pc:sldChg chg="del">
        <pc:chgData name="Mathias Vercauteren" userId="fa5be325-c4b1-412f-aabb-20c14464bfb7" providerId="ADAL" clId="{DB408068-A850-45A4-8F4D-5C554324D17B}" dt="2024-08-16T14:35:52.801" v="0" actId="47"/>
        <pc:sldMkLst>
          <pc:docMk/>
          <pc:sldMk cId="115379743" sldId="2147469689"/>
        </pc:sldMkLst>
      </pc:sldChg>
      <pc:sldChg chg="del">
        <pc:chgData name="Mathias Vercauteren" userId="fa5be325-c4b1-412f-aabb-20c14464bfb7" providerId="ADAL" clId="{DB408068-A850-45A4-8F4D-5C554324D17B}" dt="2024-08-16T14:35:52.801" v="0" actId="47"/>
        <pc:sldMkLst>
          <pc:docMk/>
          <pc:sldMk cId="2095010084" sldId="2147469690"/>
        </pc:sldMkLst>
      </pc:sldChg>
      <pc:sldChg chg="del">
        <pc:chgData name="Mathias Vercauteren" userId="fa5be325-c4b1-412f-aabb-20c14464bfb7" providerId="ADAL" clId="{DB408068-A850-45A4-8F4D-5C554324D17B}" dt="2024-08-16T14:35:52.801" v="0" actId="47"/>
        <pc:sldMkLst>
          <pc:docMk/>
          <pc:sldMk cId="1856801429" sldId="2147469693"/>
        </pc:sldMkLst>
      </pc:sldChg>
      <pc:sldChg chg="del">
        <pc:chgData name="Mathias Vercauteren" userId="fa5be325-c4b1-412f-aabb-20c14464bfb7" providerId="ADAL" clId="{DB408068-A850-45A4-8F4D-5C554324D17B}" dt="2024-08-16T14:35:52.801" v="0" actId="47"/>
        <pc:sldMkLst>
          <pc:docMk/>
          <pc:sldMk cId="3985447467" sldId="2147469694"/>
        </pc:sldMkLst>
      </pc:sldChg>
      <pc:sldChg chg="del">
        <pc:chgData name="Mathias Vercauteren" userId="fa5be325-c4b1-412f-aabb-20c14464bfb7" providerId="ADAL" clId="{DB408068-A850-45A4-8F4D-5C554324D17B}" dt="2024-08-16T14:35:52.801" v="0" actId="47"/>
        <pc:sldMkLst>
          <pc:docMk/>
          <pc:sldMk cId="931821192" sldId="2147469696"/>
        </pc:sldMkLst>
      </pc:sldChg>
      <pc:sldChg chg="del">
        <pc:chgData name="Mathias Vercauteren" userId="fa5be325-c4b1-412f-aabb-20c14464bfb7" providerId="ADAL" clId="{DB408068-A850-45A4-8F4D-5C554324D17B}" dt="2024-08-16T14:35:52.801" v="0" actId="47"/>
        <pc:sldMkLst>
          <pc:docMk/>
          <pc:sldMk cId="1222332265" sldId="2147469697"/>
        </pc:sldMkLst>
      </pc:sldChg>
      <pc:sldChg chg="del">
        <pc:chgData name="Mathias Vercauteren" userId="fa5be325-c4b1-412f-aabb-20c14464bfb7" providerId="ADAL" clId="{DB408068-A850-45A4-8F4D-5C554324D17B}" dt="2024-08-16T14:35:52.801" v="0" actId="47"/>
        <pc:sldMkLst>
          <pc:docMk/>
          <pc:sldMk cId="3179742170" sldId="2147469698"/>
        </pc:sldMkLst>
      </pc:sldChg>
      <pc:sldChg chg="del">
        <pc:chgData name="Mathias Vercauteren" userId="fa5be325-c4b1-412f-aabb-20c14464bfb7" providerId="ADAL" clId="{DB408068-A850-45A4-8F4D-5C554324D17B}" dt="2024-08-16T14:35:52.801" v="0" actId="47"/>
        <pc:sldMkLst>
          <pc:docMk/>
          <pc:sldMk cId="3364577444" sldId="2147469699"/>
        </pc:sldMkLst>
      </pc:sldChg>
      <pc:sldChg chg="del">
        <pc:chgData name="Mathias Vercauteren" userId="fa5be325-c4b1-412f-aabb-20c14464bfb7" providerId="ADAL" clId="{DB408068-A850-45A4-8F4D-5C554324D17B}" dt="2024-08-16T14:35:52.801" v="0" actId="47"/>
        <pc:sldMkLst>
          <pc:docMk/>
          <pc:sldMk cId="4103075296" sldId="2147469701"/>
        </pc:sldMkLst>
      </pc:sldChg>
      <pc:sldChg chg="del">
        <pc:chgData name="Mathias Vercauteren" userId="fa5be325-c4b1-412f-aabb-20c14464bfb7" providerId="ADAL" clId="{DB408068-A850-45A4-8F4D-5C554324D17B}" dt="2024-08-16T14:35:52.801" v="0" actId="47"/>
        <pc:sldMkLst>
          <pc:docMk/>
          <pc:sldMk cId="3332135631" sldId="2147469702"/>
        </pc:sldMkLst>
      </pc:sldChg>
      <pc:sldChg chg="del">
        <pc:chgData name="Mathias Vercauteren" userId="fa5be325-c4b1-412f-aabb-20c14464bfb7" providerId="ADAL" clId="{DB408068-A850-45A4-8F4D-5C554324D17B}" dt="2024-08-16T14:35:52.801" v="0" actId="47"/>
        <pc:sldMkLst>
          <pc:docMk/>
          <pc:sldMk cId="963756160" sldId="2147469703"/>
        </pc:sldMkLst>
      </pc:sldChg>
      <pc:sldChg chg="del">
        <pc:chgData name="Mathias Vercauteren" userId="fa5be325-c4b1-412f-aabb-20c14464bfb7" providerId="ADAL" clId="{DB408068-A850-45A4-8F4D-5C554324D17B}" dt="2024-08-16T14:35:52.801" v="0" actId="47"/>
        <pc:sldMkLst>
          <pc:docMk/>
          <pc:sldMk cId="3590641760" sldId="2147469704"/>
        </pc:sldMkLst>
      </pc:sldChg>
      <pc:sldChg chg="del">
        <pc:chgData name="Mathias Vercauteren" userId="fa5be325-c4b1-412f-aabb-20c14464bfb7" providerId="ADAL" clId="{DB408068-A850-45A4-8F4D-5C554324D17B}" dt="2024-08-16T14:35:52.801" v="0" actId="47"/>
        <pc:sldMkLst>
          <pc:docMk/>
          <pc:sldMk cId="1259882730" sldId="2147469705"/>
        </pc:sldMkLst>
      </pc:sldChg>
      <pc:sldChg chg="del">
        <pc:chgData name="Mathias Vercauteren" userId="fa5be325-c4b1-412f-aabb-20c14464bfb7" providerId="ADAL" clId="{DB408068-A850-45A4-8F4D-5C554324D17B}" dt="2024-08-16T14:35:52.801" v="0" actId="47"/>
        <pc:sldMkLst>
          <pc:docMk/>
          <pc:sldMk cId="1023611271" sldId="2147469706"/>
        </pc:sldMkLst>
      </pc:sldChg>
      <pc:sldChg chg="del">
        <pc:chgData name="Mathias Vercauteren" userId="fa5be325-c4b1-412f-aabb-20c14464bfb7" providerId="ADAL" clId="{DB408068-A850-45A4-8F4D-5C554324D17B}" dt="2024-08-16T14:35:52.801" v="0" actId="47"/>
        <pc:sldMkLst>
          <pc:docMk/>
          <pc:sldMk cId="559453204" sldId="2147469707"/>
        </pc:sldMkLst>
      </pc:sldChg>
      <pc:sldChg chg="del">
        <pc:chgData name="Mathias Vercauteren" userId="fa5be325-c4b1-412f-aabb-20c14464bfb7" providerId="ADAL" clId="{DB408068-A850-45A4-8F4D-5C554324D17B}" dt="2024-08-16T14:35:52.801" v="0" actId="47"/>
        <pc:sldMkLst>
          <pc:docMk/>
          <pc:sldMk cId="1890829449" sldId="2147469708"/>
        </pc:sldMkLst>
      </pc:sldChg>
      <pc:sldChg chg="del">
        <pc:chgData name="Mathias Vercauteren" userId="fa5be325-c4b1-412f-aabb-20c14464bfb7" providerId="ADAL" clId="{DB408068-A850-45A4-8F4D-5C554324D17B}" dt="2024-08-16T14:35:52.801" v="0" actId="47"/>
        <pc:sldMkLst>
          <pc:docMk/>
          <pc:sldMk cId="3523675129" sldId="2147469709"/>
        </pc:sldMkLst>
      </pc:sldChg>
      <pc:sldChg chg="del">
        <pc:chgData name="Mathias Vercauteren" userId="fa5be325-c4b1-412f-aabb-20c14464bfb7" providerId="ADAL" clId="{DB408068-A850-45A4-8F4D-5C554324D17B}" dt="2024-08-16T14:35:52.801" v="0" actId="47"/>
        <pc:sldMkLst>
          <pc:docMk/>
          <pc:sldMk cId="2846487986" sldId="2147469712"/>
        </pc:sldMkLst>
      </pc:sldChg>
      <pc:sldChg chg="del">
        <pc:chgData name="Mathias Vercauteren" userId="fa5be325-c4b1-412f-aabb-20c14464bfb7" providerId="ADAL" clId="{DB408068-A850-45A4-8F4D-5C554324D17B}" dt="2024-08-16T14:35:52.801" v="0" actId="47"/>
        <pc:sldMkLst>
          <pc:docMk/>
          <pc:sldMk cId="1461402157" sldId="2147469714"/>
        </pc:sldMkLst>
      </pc:sldChg>
      <pc:sldChg chg="del">
        <pc:chgData name="Mathias Vercauteren" userId="fa5be325-c4b1-412f-aabb-20c14464bfb7" providerId="ADAL" clId="{DB408068-A850-45A4-8F4D-5C554324D17B}" dt="2024-08-16T14:35:52.801" v="0" actId="47"/>
        <pc:sldMkLst>
          <pc:docMk/>
          <pc:sldMk cId="4246808939" sldId="2147469716"/>
        </pc:sldMkLst>
      </pc:sldChg>
      <pc:sldChg chg="del">
        <pc:chgData name="Mathias Vercauteren" userId="fa5be325-c4b1-412f-aabb-20c14464bfb7" providerId="ADAL" clId="{DB408068-A850-45A4-8F4D-5C554324D17B}" dt="2024-08-16T14:37:10.275" v="5" actId="47"/>
        <pc:sldMkLst>
          <pc:docMk/>
          <pc:sldMk cId="3388723929" sldId="2147469723"/>
        </pc:sldMkLst>
      </pc:sldChg>
      <pc:sldChg chg="del">
        <pc:chgData name="Mathias Vercauteren" userId="fa5be325-c4b1-412f-aabb-20c14464bfb7" providerId="ADAL" clId="{DB408068-A850-45A4-8F4D-5C554324D17B}" dt="2024-08-16T14:37:10.275" v="5" actId="47"/>
        <pc:sldMkLst>
          <pc:docMk/>
          <pc:sldMk cId="1140110362" sldId="2147469724"/>
        </pc:sldMkLst>
      </pc:sldChg>
      <pc:sldChg chg="del">
        <pc:chgData name="Mathias Vercauteren" userId="fa5be325-c4b1-412f-aabb-20c14464bfb7" providerId="ADAL" clId="{DB408068-A850-45A4-8F4D-5C554324D17B}" dt="2024-08-16T14:37:10.275" v="5" actId="47"/>
        <pc:sldMkLst>
          <pc:docMk/>
          <pc:sldMk cId="2450939911" sldId="2147469726"/>
        </pc:sldMkLst>
      </pc:sldChg>
      <pc:sldChg chg="del">
        <pc:chgData name="Mathias Vercauteren" userId="fa5be325-c4b1-412f-aabb-20c14464bfb7" providerId="ADAL" clId="{DB408068-A850-45A4-8F4D-5C554324D17B}" dt="2024-08-16T14:37:10.275" v="5" actId="47"/>
        <pc:sldMkLst>
          <pc:docMk/>
          <pc:sldMk cId="3532364085" sldId="2147469727"/>
        </pc:sldMkLst>
      </pc:sldChg>
      <pc:sldChg chg="del">
        <pc:chgData name="Mathias Vercauteren" userId="fa5be325-c4b1-412f-aabb-20c14464bfb7" providerId="ADAL" clId="{DB408068-A850-45A4-8F4D-5C554324D17B}" dt="2024-08-16T14:37:10.275" v="5" actId="47"/>
        <pc:sldMkLst>
          <pc:docMk/>
          <pc:sldMk cId="447170502" sldId="2147469728"/>
        </pc:sldMkLst>
      </pc:sldChg>
      <pc:sldChg chg="del">
        <pc:chgData name="Mathias Vercauteren" userId="fa5be325-c4b1-412f-aabb-20c14464bfb7" providerId="ADAL" clId="{DB408068-A850-45A4-8F4D-5C554324D17B}" dt="2024-08-16T14:37:10.275" v="5" actId="47"/>
        <pc:sldMkLst>
          <pc:docMk/>
          <pc:sldMk cId="3701271311" sldId="2147469729"/>
        </pc:sldMkLst>
      </pc:sldChg>
      <pc:sldChg chg="ord">
        <pc:chgData name="Mathias Vercauteren" userId="fa5be325-c4b1-412f-aabb-20c14464bfb7" providerId="ADAL" clId="{DB408068-A850-45A4-8F4D-5C554324D17B}" dt="2024-08-16T14:37:05.455" v="4"/>
        <pc:sldMkLst>
          <pc:docMk/>
          <pc:sldMk cId="3410537478" sldId="2147469730"/>
        </pc:sldMkLst>
      </pc:sldChg>
      <pc:sldChg chg="del">
        <pc:chgData name="Mathias Vercauteren" userId="fa5be325-c4b1-412f-aabb-20c14464bfb7" providerId="ADAL" clId="{DB408068-A850-45A4-8F4D-5C554324D17B}" dt="2024-08-16T14:37:10.275" v="5" actId="47"/>
        <pc:sldMkLst>
          <pc:docMk/>
          <pc:sldMk cId="814296527" sldId="2147469731"/>
        </pc:sldMkLst>
      </pc:sldChg>
      <pc:sldChg chg="del">
        <pc:chgData name="Mathias Vercauteren" userId="fa5be325-c4b1-412f-aabb-20c14464bfb7" providerId="ADAL" clId="{DB408068-A850-45A4-8F4D-5C554324D17B}" dt="2024-08-16T14:37:10.275" v="5" actId="47"/>
        <pc:sldMkLst>
          <pc:docMk/>
          <pc:sldMk cId="3951045348" sldId="2147469732"/>
        </pc:sldMkLst>
      </pc:sldChg>
      <pc:sldChg chg="del">
        <pc:chgData name="Mathias Vercauteren" userId="fa5be325-c4b1-412f-aabb-20c14464bfb7" providerId="ADAL" clId="{DB408068-A850-45A4-8F4D-5C554324D17B}" dt="2024-08-16T14:37:40.283" v="6" actId="47"/>
        <pc:sldMkLst>
          <pc:docMk/>
          <pc:sldMk cId="3252382337" sldId="2147469733"/>
        </pc:sldMkLst>
      </pc:sldChg>
      <pc:sldChg chg="del">
        <pc:chgData name="Mathias Vercauteren" userId="fa5be325-c4b1-412f-aabb-20c14464bfb7" providerId="ADAL" clId="{DB408068-A850-45A4-8F4D-5C554324D17B}" dt="2024-08-16T14:37:40.283" v="6" actId="47"/>
        <pc:sldMkLst>
          <pc:docMk/>
          <pc:sldMk cId="910686340" sldId="2147469734"/>
        </pc:sldMkLst>
      </pc:sldChg>
      <pc:sldChg chg="del">
        <pc:chgData name="Mathias Vercauteren" userId="fa5be325-c4b1-412f-aabb-20c14464bfb7" providerId="ADAL" clId="{DB408068-A850-45A4-8F4D-5C554324D17B}" dt="2024-08-16T14:37:40.283" v="6" actId="47"/>
        <pc:sldMkLst>
          <pc:docMk/>
          <pc:sldMk cId="3747715552" sldId="2147469735"/>
        </pc:sldMkLst>
      </pc:sldChg>
      <pc:sldChg chg="del">
        <pc:chgData name="Mathias Vercauteren" userId="fa5be325-c4b1-412f-aabb-20c14464bfb7" providerId="ADAL" clId="{DB408068-A850-45A4-8F4D-5C554324D17B}" dt="2024-08-16T14:37:40.283" v="6" actId="47"/>
        <pc:sldMkLst>
          <pc:docMk/>
          <pc:sldMk cId="2840673269" sldId="2147469736"/>
        </pc:sldMkLst>
      </pc:sldChg>
      <pc:sldChg chg="del">
        <pc:chgData name="Mathias Vercauteren" userId="fa5be325-c4b1-412f-aabb-20c14464bfb7" providerId="ADAL" clId="{DB408068-A850-45A4-8F4D-5C554324D17B}" dt="2024-08-16T14:37:40.283" v="6" actId="47"/>
        <pc:sldMkLst>
          <pc:docMk/>
          <pc:sldMk cId="514545649" sldId="2147469737"/>
        </pc:sldMkLst>
      </pc:sldChg>
      <pc:sldChg chg="del">
        <pc:chgData name="Mathias Vercauteren" userId="fa5be325-c4b1-412f-aabb-20c14464bfb7" providerId="ADAL" clId="{DB408068-A850-45A4-8F4D-5C554324D17B}" dt="2024-08-16T14:37:40.283" v="6" actId="47"/>
        <pc:sldMkLst>
          <pc:docMk/>
          <pc:sldMk cId="1486052462" sldId="2147469739"/>
        </pc:sldMkLst>
      </pc:sldChg>
      <pc:sldChg chg="del">
        <pc:chgData name="Mathias Vercauteren" userId="fa5be325-c4b1-412f-aabb-20c14464bfb7" providerId="ADAL" clId="{DB408068-A850-45A4-8F4D-5C554324D17B}" dt="2024-08-16T14:37:40.283" v="6" actId="47"/>
        <pc:sldMkLst>
          <pc:docMk/>
          <pc:sldMk cId="1830056301" sldId="2147469803"/>
        </pc:sldMkLst>
      </pc:sldChg>
      <pc:sldChg chg="ord">
        <pc:chgData name="Mathias Vercauteren" userId="fa5be325-c4b1-412f-aabb-20c14464bfb7" providerId="ADAL" clId="{DB408068-A850-45A4-8F4D-5C554324D17B}" dt="2024-08-16T14:44:03.456" v="20"/>
        <pc:sldMkLst>
          <pc:docMk/>
          <pc:sldMk cId="3173979047" sldId="2147469804"/>
        </pc:sldMkLst>
      </pc:sldChg>
      <pc:sldChg chg="ord">
        <pc:chgData name="Mathias Vercauteren" userId="fa5be325-c4b1-412f-aabb-20c14464bfb7" providerId="ADAL" clId="{DB408068-A850-45A4-8F4D-5C554324D17B}" dt="2024-08-16T14:44:03.456" v="20"/>
        <pc:sldMkLst>
          <pc:docMk/>
          <pc:sldMk cId="651989793" sldId="2147469805"/>
        </pc:sldMkLst>
      </pc:sldChg>
      <pc:sldChg chg="del">
        <pc:chgData name="Mathias Vercauteren" userId="fa5be325-c4b1-412f-aabb-20c14464bfb7" providerId="ADAL" clId="{DB408068-A850-45A4-8F4D-5C554324D17B}" dt="2024-08-16T14:37:54.652" v="7" actId="47"/>
        <pc:sldMkLst>
          <pc:docMk/>
          <pc:sldMk cId="3015077816" sldId="2147469806"/>
        </pc:sldMkLst>
      </pc:sldChg>
      <pc:sldChg chg="del">
        <pc:chgData name="Mathias Vercauteren" userId="fa5be325-c4b1-412f-aabb-20c14464bfb7" providerId="ADAL" clId="{DB408068-A850-45A4-8F4D-5C554324D17B}" dt="2024-08-16T14:37:54.652" v="7" actId="47"/>
        <pc:sldMkLst>
          <pc:docMk/>
          <pc:sldMk cId="3018998023" sldId="2147469807"/>
        </pc:sldMkLst>
      </pc:sldChg>
      <pc:sldChg chg="del">
        <pc:chgData name="Mathias Vercauteren" userId="fa5be325-c4b1-412f-aabb-20c14464bfb7" providerId="ADAL" clId="{DB408068-A850-45A4-8F4D-5C554324D17B}" dt="2024-08-16T14:37:54.652" v="7" actId="47"/>
        <pc:sldMkLst>
          <pc:docMk/>
          <pc:sldMk cId="2177827175" sldId="2147469808"/>
        </pc:sldMkLst>
      </pc:sldChg>
      <pc:sldChg chg="ord">
        <pc:chgData name="Mathias Vercauteren" userId="fa5be325-c4b1-412f-aabb-20c14464bfb7" providerId="ADAL" clId="{DB408068-A850-45A4-8F4D-5C554324D17B}" dt="2024-08-16T14:44:03.456" v="20"/>
        <pc:sldMkLst>
          <pc:docMk/>
          <pc:sldMk cId="2124560846" sldId="2147469809"/>
        </pc:sldMkLst>
      </pc:sldChg>
      <pc:sldChg chg="ord">
        <pc:chgData name="Mathias Vercauteren" userId="fa5be325-c4b1-412f-aabb-20c14464bfb7" providerId="ADAL" clId="{DB408068-A850-45A4-8F4D-5C554324D17B}" dt="2024-08-16T14:44:03.456" v="20"/>
        <pc:sldMkLst>
          <pc:docMk/>
          <pc:sldMk cId="3571983782" sldId="2147469810"/>
        </pc:sldMkLst>
      </pc:sldChg>
      <pc:sldChg chg="ord">
        <pc:chgData name="Mathias Vercauteren" userId="fa5be325-c4b1-412f-aabb-20c14464bfb7" providerId="ADAL" clId="{DB408068-A850-45A4-8F4D-5C554324D17B}" dt="2024-08-16T14:44:03.456" v="20"/>
        <pc:sldMkLst>
          <pc:docMk/>
          <pc:sldMk cId="3189425728" sldId="2147469811"/>
        </pc:sldMkLst>
      </pc:sldChg>
      <pc:sldChg chg="add del">
        <pc:chgData name="Mathias Vercauteren" userId="fa5be325-c4b1-412f-aabb-20c14464bfb7" providerId="ADAL" clId="{DB408068-A850-45A4-8F4D-5C554324D17B}" dt="2024-08-16T14:39:49.316" v="13" actId="47"/>
        <pc:sldMkLst>
          <pc:docMk/>
          <pc:sldMk cId="2256568799" sldId="2147469812"/>
        </pc:sldMkLst>
      </pc:sldChg>
      <pc:sldChg chg="del">
        <pc:chgData name="Mathias Vercauteren" userId="fa5be325-c4b1-412f-aabb-20c14464bfb7" providerId="ADAL" clId="{DB408068-A850-45A4-8F4D-5C554324D17B}" dt="2024-08-16T14:39:17.980" v="10" actId="47"/>
        <pc:sldMkLst>
          <pc:docMk/>
          <pc:sldMk cId="1026182903" sldId="2147469813"/>
        </pc:sldMkLst>
      </pc:sldChg>
      <pc:sldChg chg="del">
        <pc:chgData name="Mathias Vercauteren" userId="fa5be325-c4b1-412f-aabb-20c14464bfb7" providerId="ADAL" clId="{DB408068-A850-45A4-8F4D-5C554324D17B}" dt="2024-08-16T14:39:17.980" v="10" actId="47"/>
        <pc:sldMkLst>
          <pc:docMk/>
          <pc:sldMk cId="3510648417" sldId="2147469814"/>
        </pc:sldMkLst>
      </pc:sldChg>
      <pc:sldChg chg="del">
        <pc:chgData name="Mathias Vercauteren" userId="fa5be325-c4b1-412f-aabb-20c14464bfb7" providerId="ADAL" clId="{DB408068-A850-45A4-8F4D-5C554324D17B}" dt="2024-08-16T14:39:17.980" v="10" actId="47"/>
        <pc:sldMkLst>
          <pc:docMk/>
          <pc:sldMk cId="1722763189" sldId="2147469815"/>
        </pc:sldMkLst>
      </pc:sldChg>
      <pc:sldChg chg="del">
        <pc:chgData name="Mathias Vercauteren" userId="fa5be325-c4b1-412f-aabb-20c14464bfb7" providerId="ADAL" clId="{DB408068-A850-45A4-8F4D-5C554324D17B}" dt="2024-08-16T14:39:17.980" v="10" actId="47"/>
        <pc:sldMkLst>
          <pc:docMk/>
          <pc:sldMk cId="3826735895" sldId="2147469816"/>
        </pc:sldMkLst>
      </pc:sldChg>
      <pc:sldChg chg="del">
        <pc:chgData name="Mathias Vercauteren" userId="fa5be325-c4b1-412f-aabb-20c14464bfb7" providerId="ADAL" clId="{DB408068-A850-45A4-8F4D-5C554324D17B}" dt="2024-08-16T14:39:17.980" v="10" actId="47"/>
        <pc:sldMkLst>
          <pc:docMk/>
          <pc:sldMk cId="1295187236" sldId="2147469817"/>
        </pc:sldMkLst>
      </pc:sldChg>
      <pc:sldChg chg="del">
        <pc:chgData name="Mathias Vercauteren" userId="fa5be325-c4b1-412f-aabb-20c14464bfb7" providerId="ADAL" clId="{DB408068-A850-45A4-8F4D-5C554324D17B}" dt="2024-08-16T14:35:52.801" v="0" actId="47"/>
        <pc:sldMkLst>
          <pc:docMk/>
          <pc:sldMk cId="3489374004" sldId="2147469822"/>
        </pc:sldMkLst>
      </pc:sldChg>
      <pc:sldChg chg="del">
        <pc:chgData name="Mathias Vercauteren" userId="fa5be325-c4b1-412f-aabb-20c14464bfb7" providerId="ADAL" clId="{DB408068-A850-45A4-8F4D-5C554324D17B}" dt="2024-08-16T14:35:52.801" v="0" actId="47"/>
        <pc:sldMkLst>
          <pc:docMk/>
          <pc:sldMk cId="4150628341" sldId="2147469823"/>
        </pc:sldMkLst>
      </pc:sldChg>
      <pc:sldChg chg="del">
        <pc:chgData name="Mathias Vercauteren" userId="fa5be325-c4b1-412f-aabb-20c14464bfb7" providerId="ADAL" clId="{DB408068-A850-45A4-8F4D-5C554324D17B}" dt="2024-08-16T14:35:52.801" v="0" actId="47"/>
        <pc:sldMkLst>
          <pc:docMk/>
          <pc:sldMk cId="30392387" sldId="2147469824"/>
        </pc:sldMkLst>
      </pc:sldChg>
      <pc:sldChg chg="del">
        <pc:chgData name="Mathias Vercauteren" userId="fa5be325-c4b1-412f-aabb-20c14464bfb7" providerId="ADAL" clId="{DB408068-A850-45A4-8F4D-5C554324D17B}" dt="2024-08-16T14:35:52.801" v="0" actId="47"/>
        <pc:sldMkLst>
          <pc:docMk/>
          <pc:sldMk cId="3545731930" sldId="2147469825"/>
        </pc:sldMkLst>
      </pc:sldChg>
      <pc:sldChg chg="del">
        <pc:chgData name="Mathias Vercauteren" userId="fa5be325-c4b1-412f-aabb-20c14464bfb7" providerId="ADAL" clId="{DB408068-A850-45A4-8F4D-5C554324D17B}" dt="2024-08-16T14:35:52.801" v="0" actId="47"/>
        <pc:sldMkLst>
          <pc:docMk/>
          <pc:sldMk cId="2847346388" sldId="2147469826"/>
        </pc:sldMkLst>
      </pc:sldChg>
      <pc:sldChg chg="del">
        <pc:chgData name="Mathias Vercauteren" userId="fa5be325-c4b1-412f-aabb-20c14464bfb7" providerId="ADAL" clId="{DB408068-A850-45A4-8F4D-5C554324D17B}" dt="2024-08-16T14:35:52.801" v="0" actId="47"/>
        <pc:sldMkLst>
          <pc:docMk/>
          <pc:sldMk cId="4129383508" sldId="2147469827"/>
        </pc:sldMkLst>
      </pc:sldChg>
      <pc:sldChg chg="del">
        <pc:chgData name="Mathias Vercauteren" userId="fa5be325-c4b1-412f-aabb-20c14464bfb7" providerId="ADAL" clId="{DB408068-A850-45A4-8F4D-5C554324D17B}" dt="2024-08-16T14:35:52.801" v="0" actId="47"/>
        <pc:sldMkLst>
          <pc:docMk/>
          <pc:sldMk cId="4233104702" sldId="2147469828"/>
        </pc:sldMkLst>
      </pc:sldChg>
      <pc:sldChg chg="del">
        <pc:chgData name="Mathias Vercauteren" userId="fa5be325-c4b1-412f-aabb-20c14464bfb7" providerId="ADAL" clId="{DB408068-A850-45A4-8F4D-5C554324D17B}" dt="2024-08-16T14:35:52.801" v="0" actId="47"/>
        <pc:sldMkLst>
          <pc:docMk/>
          <pc:sldMk cId="2772008537" sldId="2147469829"/>
        </pc:sldMkLst>
      </pc:sldChg>
      <pc:sldChg chg="add del">
        <pc:chgData name="Mathias Vercauteren" userId="fa5be325-c4b1-412f-aabb-20c14464bfb7" providerId="ADAL" clId="{DB408068-A850-45A4-8F4D-5C554324D17B}" dt="2024-08-18T12:06:45.011" v="155"/>
        <pc:sldMkLst>
          <pc:docMk/>
          <pc:sldMk cId="1546076763" sldId="2147469830"/>
        </pc:sldMkLst>
      </pc:sldChg>
      <pc:sldChg chg="add del">
        <pc:chgData name="Mathias Vercauteren" userId="fa5be325-c4b1-412f-aabb-20c14464bfb7" providerId="ADAL" clId="{DB408068-A850-45A4-8F4D-5C554324D17B}" dt="2024-08-18T12:06:45.011" v="155"/>
        <pc:sldMkLst>
          <pc:docMk/>
          <pc:sldMk cId="596435669" sldId="2147469831"/>
        </pc:sldMkLst>
      </pc:sldChg>
      <pc:sldChg chg="del">
        <pc:chgData name="Mathias Vercauteren" userId="fa5be325-c4b1-412f-aabb-20c14464bfb7" providerId="ADAL" clId="{DB408068-A850-45A4-8F4D-5C554324D17B}" dt="2024-08-16T14:36:24.446" v="2" actId="47"/>
        <pc:sldMkLst>
          <pc:docMk/>
          <pc:sldMk cId="3734669952" sldId="2147469832"/>
        </pc:sldMkLst>
      </pc:sldChg>
      <pc:sldChg chg="del">
        <pc:chgData name="Mathias Vercauteren" userId="fa5be325-c4b1-412f-aabb-20c14464bfb7" providerId="ADAL" clId="{DB408068-A850-45A4-8F4D-5C554324D17B}" dt="2024-08-16T14:35:52.801" v="0" actId="47"/>
        <pc:sldMkLst>
          <pc:docMk/>
          <pc:sldMk cId="1120698533" sldId="2147469833"/>
        </pc:sldMkLst>
      </pc:sldChg>
      <pc:sldChg chg="del">
        <pc:chgData name="Mathias Vercauteren" userId="fa5be325-c4b1-412f-aabb-20c14464bfb7" providerId="ADAL" clId="{DB408068-A850-45A4-8F4D-5C554324D17B}" dt="2024-08-16T14:36:24.446" v="2" actId="47"/>
        <pc:sldMkLst>
          <pc:docMk/>
          <pc:sldMk cId="2485570348" sldId="2147469834"/>
        </pc:sldMkLst>
      </pc:sldChg>
      <pc:sldChg chg="del">
        <pc:chgData name="Mathias Vercauteren" userId="fa5be325-c4b1-412f-aabb-20c14464bfb7" providerId="ADAL" clId="{DB408068-A850-45A4-8F4D-5C554324D17B}" dt="2024-08-16T14:36:24.446" v="2" actId="47"/>
        <pc:sldMkLst>
          <pc:docMk/>
          <pc:sldMk cId="3107123316" sldId="2147469835"/>
        </pc:sldMkLst>
      </pc:sldChg>
      <pc:sldChg chg="del">
        <pc:chgData name="Mathias Vercauteren" userId="fa5be325-c4b1-412f-aabb-20c14464bfb7" providerId="ADAL" clId="{DB408068-A850-45A4-8F4D-5C554324D17B}" dt="2024-08-16T14:36:24.446" v="2" actId="47"/>
        <pc:sldMkLst>
          <pc:docMk/>
          <pc:sldMk cId="36038487" sldId="2147469836"/>
        </pc:sldMkLst>
      </pc:sldChg>
      <pc:sldChg chg="del">
        <pc:chgData name="Mathias Vercauteren" userId="fa5be325-c4b1-412f-aabb-20c14464bfb7" providerId="ADAL" clId="{DB408068-A850-45A4-8F4D-5C554324D17B}" dt="2024-08-16T14:36:24.446" v="2" actId="47"/>
        <pc:sldMkLst>
          <pc:docMk/>
          <pc:sldMk cId="1953516557" sldId="2147469837"/>
        </pc:sldMkLst>
      </pc:sldChg>
      <pc:sldChg chg="del">
        <pc:chgData name="Mathias Vercauteren" userId="fa5be325-c4b1-412f-aabb-20c14464bfb7" providerId="ADAL" clId="{DB408068-A850-45A4-8F4D-5C554324D17B}" dt="2024-08-16T14:36:24.446" v="2" actId="47"/>
        <pc:sldMkLst>
          <pc:docMk/>
          <pc:sldMk cId="71117444" sldId="2147469838"/>
        </pc:sldMkLst>
      </pc:sldChg>
      <pc:sldChg chg="del">
        <pc:chgData name="Mathias Vercauteren" userId="fa5be325-c4b1-412f-aabb-20c14464bfb7" providerId="ADAL" clId="{DB408068-A850-45A4-8F4D-5C554324D17B}" dt="2024-08-16T14:36:24.446" v="2" actId="47"/>
        <pc:sldMkLst>
          <pc:docMk/>
          <pc:sldMk cId="1489449484" sldId="2147469839"/>
        </pc:sldMkLst>
      </pc:sldChg>
      <pc:sldChg chg="del">
        <pc:chgData name="Mathias Vercauteren" userId="fa5be325-c4b1-412f-aabb-20c14464bfb7" providerId="ADAL" clId="{DB408068-A850-45A4-8F4D-5C554324D17B}" dt="2024-08-16T14:36:24.446" v="2" actId="47"/>
        <pc:sldMkLst>
          <pc:docMk/>
          <pc:sldMk cId="1920637153" sldId="2147469840"/>
        </pc:sldMkLst>
      </pc:sldChg>
      <pc:sldChg chg="del">
        <pc:chgData name="Mathias Vercauteren" userId="fa5be325-c4b1-412f-aabb-20c14464bfb7" providerId="ADAL" clId="{DB408068-A850-45A4-8F4D-5C554324D17B}" dt="2024-08-16T14:36:24.446" v="2" actId="47"/>
        <pc:sldMkLst>
          <pc:docMk/>
          <pc:sldMk cId="565850900" sldId="2147469841"/>
        </pc:sldMkLst>
      </pc:sldChg>
      <pc:sldChg chg="del">
        <pc:chgData name="Mathias Vercauteren" userId="fa5be325-c4b1-412f-aabb-20c14464bfb7" providerId="ADAL" clId="{DB408068-A850-45A4-8F4D-5C554324D17B}" dt="2024-08-16T14:36:24.446" v="2" actId="47"/>
        <pc:sldMkLst>
          <pc:docMk/>
          <pc:sldMk cId="3085023176" sldId="2147469842"/>
        </pc:sldMkLst>
      </pc:sldChg>
      <pc:sldChg chg="del">
        <pc:chgData name="Mathias Vercauteren" userId="fa5be325-c4b1-412f-aabb-20c14464bfb7" providerId="ADAL" clId="{DB408068-A850-45A4-8F4D-5C554324D17B}" dt="2024-08-16T14:36:24.446" v="2" actId="47"/>
        <pc:sldMkLst>
          <pc:docMk/>
          <pc:sldMk cId="3850593965" sldId="2147469843"/>
        </pc:sldMkLst>
      </pc:sldChg>
      <pc:sldChg chg="del">
        <pc:chgData name="Mathias Vercauteren" userId="fa5be325-c4b1-412f-aabb-20c14464bfb7" providerId="ADAL" clId="{DB408068-A850-45A4-8F4D-5C554324D17B}" dt="2024-08-16T14:36:24.446" v="2" actId="47"/>
        <pc:sldMkLst>
          <pc:docMk/>
          <pc:sldMk cId="4263034163" sldId="2147469844"/>
        </pc:sldMkLst>
      </pc:sldChg>
      <pc:sldChg chg="del">
        <pc:chgData name="Mathias Vercauteren" userId="fa5be325-c4b1-412f-aabb-20c14464bfb7" providerId="ADAL" clId="{DB408068-A850-45A4-8F4D-5C554324D17B}" dt="2024-08-16T14:36:24.446" v="2" actId="47"/>
        <pc:sldMkLst>
          <pc:docMk/>
          <pc:sldMk cId="1243381094" sldId="2147469845"/>
        </pc:sldMkLst>
      </pc:sldChg>
      <pc:sldChg chg="del">
        <pc:chgData name="Mathias Vercauteren" userId="fa5be325-c4b1-412f-aabb-20c14464bfb7" providerId="ADAL" clId="{DB408068-A850-45A4-8F4D-5C554324D17B}" dt="2024-08-16T14:36:24.446" v="2" actId="47"/>
        <pc:sldMkLst>
          <pc:docMk/>
          <pc:sldMk cId="1471557999" sldId="2147469846"/>
        </pc:sldMkLst>
      </pc:sldChg>
      <pc:sldChg chg="ord">
        <pc:chgData name="Mathias Vercauteren" userId="fa5be325-c4b1-412f-aabb-20c14464bfb7" providerId="ADAL" clId="{DB408068-A850-45A4-8F4D-5C554324D17B}" dt="2024-08-16T14:44:03.456" v="20"/>
        <pc:sldMkLst>
          <pc:docMk/>
          <pc:sldMk cId="2279802028" sldId="2147469847"/>
        </pc:sldMkLst>
      </pc:sldChg>
      <pc:sldChg chg="ord">
        <pc:chgData name="Mathias Vercauteren" userId="fa5be325-c4b1-412f-aabb-20c14464bfb7" providerId="ADAL" clId="{DB408068-A850-45A4-8F4D-5C554324D17B}" dt="2024-08-16T14:44:03.456" v="20"/>
        <pc:sldMkLst>
          <pc:docMk/>
          <pc:sldMk cId="1068436457" sldId="2147469848"/>
        </pc:sldMkLst>
      </pc:sldChg>
      <pc:sldChg chg="del">
        <pc:chgData name="Mathias Vercauteren" userId="fa5be325-c4b1-412f-aabb-20c14464bfb7" providerId="ADAL" clId="{DB408068-A850-45A4-8F4D-5C554324D17B}" dt="2024-08-16T14:35:52.801" v="0" actId="47"/>
        <pc:sldMkLst>
          <pc:docMk/>
          <pc:sldMk cId="1572146496" sldId="2147469849"/>
        </pc:sldMkLst>
      </pc:sldChg>
      <pc:sldChg chg="add">
        <pc:chgData name="Mathias Vercauteren" userId="fa5be325-c4b1-412f-aabb-20c14464bfb7" providerId="ADAL" clId="{DB408068-A850-45A4-8F4D-5C554324D17B}" dt="2024-08-16T14:48:30.734" v="32"/>
        <pc:sldMkLst>
          <pc:docMk/>
          <pc:sldMk cId="3050431143" sldId="2147469850"/>
        </pc:sldMkLst>
      </pc:sldChg>
      <pc:sldChg chg="del">
        <pc:chgData name="Mathias Vercauteren" userId="fa5be325-c4b1-412f-aabb-20c14464bfb7" providerId="ADAL" clId="{DB408068-A850-45A4-8F4D-5C554324D17B}" dt="2024-08-16T14:35:52.801" v="0" actId="47"/>
        <pc:sldMkLst>
          <pc:docMk/>
          <pc:sldMk cId="216515030" sldId="2147469851"/>
        </pc:sldMkLst>
      </pc:sldChg>
      <pc:sldChg chg="del">
        <pc:chgData name="Mathias Vercauteren" userId="fa5be325-c4b1-412f-aabb-20c14464bfb7" providerId="ADAL" clId="{DB408068-A850-45A4-8F4D-5C554324D17B}" dt="2024-08-16T14:35:52.801" v="0" actId="47"/>
        <pc:sldMkLst>
          <pc:docMk/>
          <pc:sldMk cId="58572320" sldId="2147469852"/>
        </pc:sldMkLst>
      </pc:sldChg>
      <pc:sldChg chg="del">
        <pc:chgData name="Mathias Vercauteren" userId="fa5be325-c4b1-412f-aabb-20c14464bfb7" providerId="ADAL" clId="{DB408068-A850-45A4-8F4D-5C554324D17B}" dt="2024-08-16T14:35:52.801" v="0" actId="47"/>
        <pc:sldMkLst>
          <pc:docMk/>
          <pc:sldMk cId="589184224" sldId="2147469853"/>
        </pc:sldMkLst>
      </pc:sldChg>
      <pc:sldChg chg="add">
        <pc:chgData name="Mathias Vercauteren" userId="fa5be325-c4b1-412f-aabb-20c14464bfb7" providerId="ADAL" clId="{DB408068-A850-45A4-8F4D-5C554324D17B}" dt="2024-08-16T14:48:30.734" v="32"/>
        <pc:sldMkLst>
          <pc:docMk/>
          <pc:sldMk cId="3742151235" sldId="2147469855"/>
        </pc:sldMkLst>
      </pc:sldChg>
      <pc:sldChg chg="add">
        <pc:chgData name="Mathias Vercauteren" userId="fa5be325-c4b1-412f-aabb-20c14464bfb7" providerId="ADAL" clId="{DB408068-A850-45A4-8F4D-5C554324D17B}" dt="2024-08-16T14:48:30.734" v="32"/>
        <pc:sldMkLst>
          <pc:docMk/>
          <pc:sldMk cId="1689898763" sldId="2147469857"/>
        </pc:sldMkLst>
      </pc:sldChg>
      <pc:sldChg chg="add">
        <pc:chgData name="Mathias Vercauteren" userId="fa5be325-c4b1-412f-aabb-20c14464bfb7" providerId="ADAL" clId="{DB408068-A850-45A4-8F4D-5C554324D17B}" dt="2024-08-16T14:48:30.734" v="32"/>
        <pc:sldMkLst>
          <pc:docMk/>
          <pc:sldMk cId="2448611140" sldId="2147469858"/>
        </pc:sldMkLst>
      </pc:sldChg>
      <pc:sldChg chg="add">
        <pc:chgData name="Mathias Vercauteren" userId="fa5be325-c4b1-412f-aabb-20c14464bfb7" providerId="ADAL" clId="{DB408068-A850-45A4-8F4D-5C554324D17B}" dt="2024-08-16T14:48:30.734" v="32"/>
        <pc:sldMkLst>
          <pc:docMk/>
          <pc:sldMk cId="2781207327" sldId="2147469859"/>
        </pc:sldMkLst>
      </pc:sldChg>
      <pc:sldChg chg="del">
        <pc:chgData name="Mathias Vercauteren" userId="fa5be325-c4b1-412f-aabb-20c14464bfb7" providerId="ADAL" clId="{DB408068-A850-45A4-8F4D-5C554324D17B}" dt="2024-08-16T14:39:17.980" v="10" actId="47"/>
        <pc:sldMkLst>
          <pc:docMk/>
          <pc:sldMk cId="3187702383" sldId="2147469862"/>
        </pc:sldMkLst>
      </pc:sldChg>
      <pc:sldChg chg="del">
        <pc:chgData name="Mathias Vercauteren" userId="fa5be325-c4b1-412f-aabb-20c14464bfb7" providerId="ADAL" clId="{DB408068-A850-45A4-8F4D-5C554324D17B}" dt="2024-08-16T14:39:17.980" v="10" actId="47"/>
        <pc:sldMkLst>
          <pc:docMk/>
          <pc:sldMk cId="1394785515" sldId="2147469863"/>
        </pc:sldMkLst>
      </pc:sldChg>
      <pc:sldChg chg="del">
        <pc:chgData name="Mathias Vercauteren" userId="fa5be325-c4b1-412f-aabb-20c14464bfb7" providerId="ADAL" clId="{DB408068-A850-45A4-8F4D-5C554324D17B}" dt="2024-08-16T14:39:17.980" v="10" actId="47"/>
        <pc:sldMkLst>
          <pc:docMk/>
          <pc:sldMk cId="75127698" sldId="2147469864"/>
        </pc:sldMkLst>
      </pc:sldChg>
      <pc:sldChg chg="del">
        <pc:chgData name="Mathias Vercauteren" userId="fa5be325-c4b1-412f-aabb-20c14464bfb7" providerId="ADAL" clId="{DB408068-A850-45A4-8F4D-5C554324D17B}" dt="2024-08-16T14:39:17.980" v="10" actId="47"/>
        <pc:sldMkLst>
          <pc:docMk/>
          <pc:sldMk cId="4022082031" sldId="2147469865"/>
        </pc:sldMkLst>
      </pc:sldChg>
      <pc:sldChg chg="del">
        <pc:chgData name="Mathias Vercauteren" userId="fa5be325-c4b1-412f-aabb-20c14464bfb7" providerId="ADAL" clId="{DB408068-A850-45A4-8F4D-5C554324D17B}" dt="2024-08-16T14:39:17.980" v="10" actId="47"/>
        <pc:sldMkLst>
          <pc:docMk/>
          <pc:sldMk cId="235591558" sldId="2147469866"/>
        </pc:sldMkLst>
      </pc:sldChg>
      <pc:sldChg chg="del">
        <pc:chgData name="Mathias Vercauteren" userId="fa5be325-c4b1-412f-aabb-20c14464bfb7" providerId="ADAL" clId="{DB408068-A850-45A4-8F4D-5C554324D17B}" dt="2024-08-16T14:39:17.980" v="10" actId="47"/>
        <pc:sldMkLst>
          <pc:docMk/>
          <pc:sldMk cId="3683300068" sldId="2147469867"/>
        </pc:sldMkLst>
      </pc:sldChg>
      <pc:sldChg chg="del">
        <pc:chgData name="Mathias Vercauteren" userId="fa5be325-c4b1-412f-aabb-20c14464bfb7" providerId="ADAL" clId="{DB408068-A850-45A4-8F4D-5C554324D17B}" dt="2024-08-16T14:39:17.980" v="10" actId="47"/>
        <pc:sldMkLst>
          <pc:docMk/>
          <pc:sldMk cId="3063838833" sldId="2147469868"/>
        </pc:sldMkLst>
      </pc:sldChg>
      <pc:sldChg chg="del">
        <pc:chgData name="Mathias Vercauteren" userId="fa5be325-c4b1-412f-aabb-20c14464bfb7" providerId="ADAL" clId="{DB408068-A850-45A4-8F4D-5C554324D17B}" dt="2024-08-16T14:39:17.980" v="10" actId="47"/>
        <pc:sldMkLst>
          <pc:docMk/>
          <pc:sldMk cId="1839274366" sldId="2147469869"/>
        </pc:sldMkLst>
      </pc:sldChg>
      <pc:sldChg chg="del">
        <pc:chgData name="Mathias Vercauteren" userId="fa5be325-c4b1-412f-aabb-20c14464bfb7" providerId="ADAL" clId="{DB408068-A850-45A4-8F4D-5C554324D17B}" dt="2024-08-16T14:39:17.980" v="10" actId="47"/>
        <pc:sldMkLst>
          <pc:docMk/>
          <pc:sldMk cId="1904727350" sldId="2147469870"/>
        </pc:sldMkLst>
      </pc:sldChg>
      <pc:sldChg chg="del">
        <pc:chgData name="Mathias Vercauteren" userId="fa5be325-c4b1-412f-aabb-20c14464bfb7" providerId="ADAL" clId="{DB408068-A850-45A4-8F4D-5C554324D17B}" dt="2024-08-16T14:39:17.980" v="10" actId="47"/>
        <pc:sldMkLst>
          <pc:docMk/>
          <pc:sldMk cId="2638211807" sldId="2147469871"/>
        </pc:sldMkLst>
      </pc:sldChg>
      <pc:sldChg chg="del">
        <pc:chgData name="Mathias Vercauteren" userId="fa5be325-c4b1-412f-aabb-20c14464bfb7" providerId="ADAL" clId="{DB408068-A850-45A4-8F4D-5C554324D17B}" dt="2024-08-16T14:39:17.980" v="10" actId="47"/>
        <pc:sldMkLst>
          <pc:docMk/>
          <pc:sldMk cId="1295968417" sldId="2147469872"/>
        </pc:sldMkLst>
      </pc:sldChg>
      <pc:sldChg chg="del">
        <pc:chgData name="Mathias Vercauteren" userId="fa5be325-c4b1-412f-aabb-20c14464bfb7" providerId="ADAL" clId="{DB408068-A850-45A4-8F4D-5C554324D17B}" dt="2024-08-16T14:39:17.980" v="10" actId="47"/>
        <pc:sldMkLst>
          <pc:docMk/>
          <pc:sldMk cId="1552457639" sldId="2147469873"/>
        </pc:sldMkLst>
      </pc:sldChg>
      <pc:sldChg chg="del">
        <pc:chgData name="Mathias Vercauteren" userId="fa5be325-c4b1-412f-aabb-20c14464bfb7" providerId="ADAL" clId="{DB408068-A850-45A4-8F4D-5C554324D17B}" dt="2024-08-16T14:39:17.980" v="10" actId="47"/>
        <pc:sldMkLst>
          <pc:docMk/>
          <pc:sldMk cId="644759080" sldId="2147469874"/>
        </pc:sldMkLst>
      </pc:sldChg>
      <pc:sldChg chg="del">
        <pc:chgData name="Mathias Vercauteren" userId="fa5be325-c4b1-412f-aabb-20c14464bfb7" providerId="ADAL" clId="{DB408068-A850-45A4-8F4D-5C554324D17B}" dt="2024-08-16T14:39:17.980" v="10" actId="47"/>
        <pc:sldMkLst>
          <pc:docMk/>
          <pc:sldMk cId="20788481" sldId="2147469875"/>
        </pc:sldMkLst>
      </pc:sldChg>
      <pc:sldChg chg="del">
        <pc:chgData name="Mathias Vercauteren" userId="fa5be325-c4b1-412f-aabb-20c14464bfb7" providerId="ADAL" clId="{DB408068-A850-45A4-8F4D-5C554324D17B}" dt="2024-08-16T14:39:17.980" v="10" actId="47"/>
        <pc:sldMkLst>
          <pc:docMk/>
          <pc:sldMk cId="3835495423" sldId="2147469876"/>
        </pc:sldMkLst>
      </pc:sldChg>
      <pc:sldChg chg="del">
        <pc:chgData name="Mathias Vercauteren" userId="fa5be325-c4b1-412f-aabb-20c14464bfb7" providerId="ADAL" clId="{DB408068-A850-45A4-8F4D-5C554324D17B}" dt="2024-08-16T14:39:17.980" v="10" actId="47"/>
        <pc:sldMkLst>
          <pc:docMk/>
          <pc:sldMk cId="660256248" sldId="2147469877"/>
        </pc:sldMkLst>
      </pc:sldChg>
      <pc:sldChg chg="del">
        <pc:chgData name="Mathias Vercauteren" userId="fa5be325-c4b1-412f-aabb-20c14464bfb7" providerId="ADAL" clId="{DB408068-A850-45A4-8F4D-5C554324D17B}" dt="2024-08-16T14:39:17.980" v="10" actId="47"/>
        <pc:sldMkLst>
          <pc:docMk/>
          <pc:sldMk cId="3947847216" sldId="2147469878"/>
        </pc:sldMkLst>
      </pc:sldChg>
      <pc:sldChg chg="del">
        <pc:chgData name="Mathias Vercauteren" userId="fa5be325-c4b1-412f-aabb-20c14464bfb7" providerId="ADAL" clId="{DB408068-A850-45A4-8F4D-5C554324D17B}" dt="2024-08-16T14:39:17.980" v="10" actId="47"/>
        <pc:sldMkLst>
          <pc:docMk/>
          <pc:sldMk cId="2203520960" sldId="2147469879"/>
        </pc:sldMkLst>
      </pc:sldChg>
      <pc:sldChg chg="del">
        <pc:chgData name="Mathias Vercauteren" userId="fa5be325-c4b1-412f-aabb-20c14464bfb7" providerId="ADAL" clId="{DB408068-A850-45A4-8F4D-5C554324D17B}" dt="2024-08-16T14:39:17.980" v="10" actId="47"/>
        <pc:sldMkLst>
          <pc:docMk/>
          <pc:sldMk cId="4176838836" sldId="2147469880"/>
        </pc:sldMkLst>
      </pc:sldChg>
      <pc:sldChg chg="del">
        <pc:chgData name="Mathias Vercauteren" userId="fa5be325-c4b1-412f-aabb-20c14464bfb7" providerId="ADAL" clId="{DB408068-A850-45A4-8F4D-5C554324D17B}" dt="2024-08-16T14:39:17.980" v="10" actId="47"/>
        <pc:sldMkLst>
          <pc:docMk/>
          <pc:sldMk cId="4007911921" sldId="2147469881"/>
        </pc:sldMkLst>
      </pc:sldChg>
      <pc:sldChg chg="del">
        <pc:chgData name="Mathias Vercauteren" userId="fa5be325-c4b1-412f-aabb-20c14464bfb7" providerId="ADAL" clId="{DB408068-A850-45A4-8F4D-5C554324D17B}" dt="2024-08-16T14:39:17.980" v="10" actId="47"/>
        <pc:sldMkLst>
          <pc:docMk/>
          <pc:sldMk cId="238153672" sldId="2147469882"/>
        </pc:sldMkLst>
      </pc:sldChg>
      <pc:sldChg chg="del">
        <pc:chgData name="Mathias Vercauteren" userId="fa5be325-c4b1-412f-aabb-20c14464bfb7" providerId="ADAL" clId="{DB408068-A850-45A4-8F4D-5C554324D17B}" dt="2024-08-16T14:39:17.980" v="10" actId="47"/>
        <pc:sldMkLst>
          <pc:docMk/>
          <pc:sldMk cId="4081052908" sldId="2147469883"/>
        </pc:sldMkLst>
      </pc:sldChg>
      <pc:sldChg chg="del">
        <pc:chgData name="Mathias Vercauteren" userId="fa5be325-c4b1-412f-aabb-20c14464bfb7" providerId="ADAL" clId="{DB408068-A850-45A4-8F4D-5C554324D17B}" dt="2024-08-16T14:39:17.980" v="10" actId="47"/>
        <pc:sldMkLst>
          <pc:docMk/>
          <pc:sldMk cId="415142095" sldId="2147469884"/>
        </pc:sldMkLst>
      </pc:sldChg>
      <pc:sldChg chg="del">
        <pc:chgData name="Mathias Vercauteren" userId="fa5be325-c4b1-412f-aabb-20c14464bfb7" providerId="ADAL" clId="{DB408068-A850-45A4-8F4D-5C554324D17B}" dt="2024-08-16T14:39:17.980" v="10" actId="47"/>
        <pc:sldMkLst>
          <pc:docMk/>
          <pc:sldMk cId="1151356657" sldId="2147469885"/>
        </pc:sldMkLst>
      </pc:sldChg>
      <pc:sldChg chg="del">
        <pc:chgData name="Mathias Vercauteren" userId="fa5be325-c4b1-412f-aabb-20c14464bfb7" providerId="ADAL" clId="{DB408068-A850-45A4-8F4D-5C554324D17B}" dt="2024-08-16T14:39:17.980" v="10" actId="47"/>
        <pc:sldMkLst>
          <pc:docMk/>
          <pc:sldMk cId="3574118105" sldId="2147469886"/>
        </pc:sldMkLst>
      </pc:sldChg>
      <pc:sldChg chg="del">
        <pc:chgData name="Mathias Vercauteren" userId="fa5be325-c4b1-412f-aabb-20c14464bfb7" providerId="ADAL" clId="{DB408068-A850-45A4-8F4D-5C554324D17B}" dt="2024-08-16T14:39:17.980" v="10" actId="47"/>
        <pc:sldMkLst>
          <pc:docMk/>
          <pc:sldMk cId="279664538" sldId="2147469887"/>
        </pc:sldMkLst>
      </pc:sldChg>
      <pc:sldChg chg="del">
        <pc:chgData name="Mathias Vercauteren" userId="fa5be325-c4b1-412f-aabb-20c14464bfb7" providerId="ADAL" clId="{DB408068-A850-45A4-8F4D-5C554324D17B}" dt="2024-08-16T14:39:17.980" v="10" actId="47"/>
        <pc:sldMkLst>
          <pc:docMk/>
          <pc:sldMk cId="512591238" sldId="2147469888"/>
        </pc:sldMkLst>
      </pc:sldChg>
      <pc:sldChg chg="del">
        <pc:chgData name="Mathias Vercauteren" userId="fa5be325-c4b1-412f-aabb-20c14464bfb7" providerId="ADAL" clId="{DB408068-A850-45A4-8F4D-5C554324D17B}" dt="2024-08-16T14:39:17.980" v="10" actId="47"/>
        <pc:sldMkLst>
          <pc:docMk/>
          <pc:sldMk cId="1461072247" sldId="2147469889"/>
        </pc:sldMkLst>
      </pc:sldChg>
      <pc:sldChg chg="del">
        <pc:chgData name="Mathias Vercauteren" userId="fa5be325-c4b1-412f-aabb-20c14464bfb7" providerId="ADAL" clId="{DB408068-A850-45A4-8F4D-5C554324D17B}" dt="2024-08-16T14:39:17.980" v="10" actId="47"/>
        <pc:sldMkLst>
          <pc:docMk/>
          <pc:sldMk cId="3993209877" sldId="2147469890"/>
        </pc:sldMkLst>
      </pc:sldChg>
      <pc:sldChg chg="del">
        <pc:chgData name="Mathias Vercauteren" userId="fa5be325-c4b1-412f-aabb-20c14464bfb7" providerId="ADAL" clId="{DB408068-A850-45A4-8F4D-5C554324D17B}" dt="2024-08-16T14:39:17.980" v="10" actId="47"/>
        <pc:sldMkLst>
          <pc:docMk/>
          <pc:sldMk cId="1229732294" sldId="2147469891"/>
        </pc:sldMkLst>
      </pc:sldChg>
      <pc:sldChg chg="del">
        <pc:chgData name="Mathias Vercauteren" userId="fa5be325-c4b1-412f-aabb-20c14464bfb7" providerId="ADAL" clId="{DB408068-A850-45A4-8F4D-5C554324D17B}" dt="2024-08-16T14:39:17.980" v="10" actId="47"/>
        <pc:sldMkLst>
          <pc:docMk/>
          <pc:sldMk cId="833144977" sldId="2147469892"/>
        </pc:sldMkLst>
      </pc:sldChg>
      <pc:sldChg chg="del">
        <pc:chgData name="Mathias Vercauteren" userId="fa5be325-c4b1-412f-aabb-20c14464bfb7" providerId="ADAL" clId="{DB408068-A850-45A4-8F4D-5C554324D17B}" dt="2024-08-16T14:39:17.980" v="10" actId="47"/>
        <pc:sldMkLst>
          <pc:docMk/>
          <pc:sldMk cId="491455955" sldId="2147469901"/>
        </pc:sldMkLst>
      </pc:sldChg>
      <pc:sldChg chg="del">
        <pc:chgData name="Mathias Vercauteren" userId="fa5be325-c4b1-412f-aabb-20c14464bfb7" providerId="ADAL" clId="{DB408068-A850-45A4-8F4D-5C554324D17B}" dt="2024-08-16T14:39:17.980" v="10" actId="47"/>
        <pc:sldMkLst>
          <pc:docMk/>
          <pc:sldMk cId="856283211" sldId="2147469902"/>
        </pc:sldMkLst>
      </pc:sldChg>
      <pc:sldChg chg="del">
        <pc:chgData name="Mathias Vercauteren" userId="fa5be325-c4b1-412f-aabb-20c14464bfb7" providerId="ADAL" clId="{DB408068-A850-45A4-8F4D-5C554324D17B}" dt="2024-08-16T14:39:17.980" v="10" actId="47"/>
        <pc:sldMkLst>
          <pc:docMk/>
          <pc:sldMk cId="1275425797" sldId="2147469903"/>
        </pc:sldMkLst>
      </pc:sldChg>
      <pc:sldChg chg="del">
        <pc:chgData name="Mathias Vercauteren" userId="fa5be325-c4b1-412f-aabb-20c14464bfb7" providerId="ADAL" clId="{DB408068-A850-45A4-8F4D-5C554324D17B}" dt="2024-08-16T14:39:17.980" v="10" actId="47"/>
        <pc:sldMkLst>
          <pc:docMk/>
          <pc:sldMk cId="2942410367" sldId="2147469904"/>
        </pc:sldMkLst>
      </pc:sldChg>
      <pc:sldChg chg="del">
        <pc:chgData name="Mathias Vercauteren" userId="fa5be325-c4b1-412f-aabb-20c14464bfb7" providerId="ADAL" clId="{DB408068-A850-45A4-8F4D-5C554324D17B}" dt="2024-08-16T14:39:17.980" v="10" actId="47"/>
        <pc:sldMkLst>
          <pc:docMk/>
          <pc:sldMk cId="536417161" sldId="2147469905"/>
        </pc:sldMkLst>
      </pc:sldChg>
      <pc:sldChg chg="del">
        <pc:chgData name="Mathias Vercauteren" userId="fa5be325-c4b1-412f-aabb-20c14464bfb7" providerId="ADAL" clId="{DB408068-A850-45A4-8F4D-5C554324D17B}" dt="2024-08-16T14:39:17.980" v="10" actId="47"/>
        <pc:sldMkLst>
          <pc:docMk/>
          <pc:sldMk cId="3153565435" sldId="2147469906"/>
        </pc:sldMkLst>
      </pc:sldChg>
      <pc:sldChg chg="del">
        <pc:chgData name="Mathias Vercauteren" userId="fa5be325-c4b1-412f-aabb-20c14464bfb7" providerId="ADAL" clId="{DB408068-A850-45A4-8F4D-5C554324D17B}" dt="2024-08-16T14:39:17.980" v="10" actId="47"/>
        <pc:sldMkLst>
          <pc:docMk/>
          <pc:sldMk cId="2907877370" sldId="2147469907"/>
        </pc:sldMkLst>
      </pc:sldChg>
      <pc:sldChg chg="del">
        <pc:chgData name="Mathias Vercauteren" userId="fa5be325-c4b1-412f-aabb-20c14464bfb7" providerId="ADAL" clId="{DB408068-A850-45A4-8F4D-5C554324D17B}" dt="2024-08-16T14:39:17.980" v="10" actId="47"/>
        <pc:sldMkLst>
          <pc:docMk/>
          <pc:sldMk cId="4131777820" sldId="2147469908"/>
        </pc:sldMkLst>
      </pc:sldChg>
      <pc:sldChg chg="del">
        <pc:chgData name="Mathias Vercauteren" userId="fa5be325-c4b1-412f-aabb-20c14464bfb7" providerId="ADAL" clId="{DB408068-A850-45A4-8F4D-5C554324D17B}" dt="2024-08-16T14:39:17.980" v="10" actId="47"/>
        <pc:sldMkLst>
          <pc:docMk/>
          <pc:sldMk cId="1163989576" sldId="2147469909"/>
        </pc:sldMkLst>
      </pc:sldChg>
      <pc:sldChg chg="del">
        <pc:chgData name="Mathias Vercauteren" userId="fa5be325-c4b1-412f-aabb-20c14464bfb7" providerId="ADAL" clId="{DB408068-A850-45A4-8F4D-5C554324D17B}" dt="2024-08-16T14:39:17.980" v="10" actId="47"/>
        <pc:sldMkLst>
          <pc:docMk/>
          <pc:sldMk cId="1606347235" sldId="2147469910"/>
        </pc:sldMkLst>
      </pc:sldChg>
      <pc:sldChg chg="del">
        <pc:chgData name="Mathias Vercauteren" userId="fa5be325-c4b1-412f-aabb-20c14464bfb7" providerId="ADAL" clId="{DB408068-A850-45A4-8F4D-5C554324D17B}" dt="2024-08-16T14:39:17.980" v="10" actId="47"/>
        <pc:sldMkLst>
          <pc:docMk/>
          <pc:sldMk cId="3032481889" sldId="2147469911"/>
        </pc:sldMkLst>
      </pc:sldChg>
      <pc:sldChg chg="del">
        <pc:chgData name="Mathias Vercauteren" userId="fa5be325-c4b1-412f-aabb-20c14464bfb7" providerId="ADAL" clId="{DB408068-A850-45A4-8F4D-5C554324D17B}" dt="2024-08-16T14:39:17.980" v="10" actId="47"/>
        <pc:sldMkLst>
          <pc:docMk/>
          <pc:sldMk cId="3084667316" sldId="2147469912"/>
        </pc:sldMkLst>
      </pc:sldChg>
      <pc:sldChg chg="del">
        <pc:chgData name="Mathias Vercauteren" userId="fa5be325-c4b1-412f-aabb-20c14464bfb7" providerId="ADAL" clId="{DB408068-A850-45A4-8F4D-5C554324D17B}" dt="2024-08-16T14:39:17.980" v="10" actId="47"/>
        <pc:sldMkLst>
          <pc:docMk/>
          <pc:sldMk cId="1170303798" sldId="2147469913"/>
        </pc:sldMkLst>
      </pc:sldChg>
      <pc:sldChg chg="del">
        <pc:chgData name="Mathias Vercauteren" userId="fa5be325-c4b1-412f-aabb-20c14464bfb7" providerId="ADAL" clId="{DB408068-A850-45A4-8F4D-5C554324D17B}" dt="2024-08-16T14:39:17.980" v="10" actId="47"/>
        <pc:sldMkLst>
          <pc:docMk/>
          <pc:sldMk cId="3604805400" sldId="2147469914"/>
        </pc:sldMkLst>
      </pc:sldChg>
      <pc:sldChg chg="del">
        <pc:chgData name="Mathias Vercauteren" userId="fa5be325-c4b1-412f-aabb-20c14464bfb7" providerId="ADAL" clId="{DB408068-A850-45A4-8F4D-5C554324D17B}" dt="2024-08-16T14:39:17.980" v="10" actId="47"/>
        <pc:sldMkLst>
          <pc:docMk/>
          <pc:sldMk cId="2667536526" sldId="2147469915"/>
        </pc:sldMkLst>
      </pc:sldChg>
      <pc:sldChg chg="del">
        <pc:chgData name="Mathias Vercauteren" userId="fa5be325-c4b1-412f-aabb-20c14464bfb7" providerId="ADAL" clId="{DB408068-A850-45A4-8F4D-5C554324D17B}" dt="2024-08-16T14:39:17.980" v="10" actId="47"/>
        <pc:sldMkLst>
          <pc:docMk/>
          <pc:sldMk cId="999668615" sldId="2147469916"/>
        </pc:sldMkLst>
      </pc:sldChg>
      <pc:sldChg chg="del">
        <pc:chgData name="Mathias Vercauteren" userId="fa5be325-c4b1-412f-aabb-20c14464bfb7" providerId="ADAL" clId="{DB408068-A850-45A4-8F4D-5C554324D17B}" dt="2024-08-16T14:39:17.980" v="10" actId="47"/>
        <pc:sldMkLst>
          <pc:docMk/>
          <pc:sldMk cId="612548860" sldId="2147469917"/>
        </pc:sldMkLst>
      </pc:sldChg>
      <pc:sldChg chg="del">
        <pc:chgData name="Mathias Vercauteren" userId="fa5be325-c4b1-412f-aabb-20c14464bfb7" providerId="ADAL" clId="{DB408068-A850-45A4-8F4D-5C554324D17B}" dt="2024-08-16T14:39:17.980" v="10" actId="47"/>
        <pc:sldMkLst>
          <pc:docMk/>
          <pc:sldMk cId="3622679675" sldId="2147469918"/>
        </pc:sldMkLst>
      </pc:sldChg>
      <pc:sldChg chg="add del">
        <pc:chgData name="Mathias Vercauteren" userId="fa5be325-c4b1-412f-aabb-20c14464bfb7" providerId="ADAL" clId="{DB408068-A850-45A4-8F4D-5C554324D17B}" dt="2024-08-16T14:39:49.316" v="13" actId="47"/>
        <pc:sldMkLst>
          <pc:docMk/>
          <pc:sldMk cId="1334723713" sldId="2147469919"/>
        </pc:sldMkLst>
      </pc:sldChg>
      <pc:sldChg chg="add del">
        <pc:chgData name="Mathias Vercauteren" userId="fa5be325-c4b1-412f-aabb-20c14464bfb7" providerId="ADAL" clId="{DB408068-A850-45A4-8F4D-5C554324D17B}" dt="2024-08-16T14:39:49.316" v="13" actId="47"/>
        <pc:sldMkLst>
          <pc:docMk/>
          <pc:sldMk cId="404561553" sldId="2147469920"/>
        </pc:sldMkLst>
      </pc:sldChg>
      <pc:sldChg chg="add del">
        <pc:chgData name="Mathias Vercauteren" userId="fa5be325-c4b1-412f-aabb-20c14464bfb7" providerId="ADAL" clId="{DB408068-A850-45A4-8F4D-5C554324D17B}" dt="2024-08-16T14:39:49.316" v="13" actId="47"/>
        <pc:sldMkLst>
          <pc:docMk/>
          <pc:sldMk cId="494826984" sldId="2147469921"/>
        </pc:sldMkLst>
      </pc:sldChg>
      <pc:sldChg chg="add del">
        <pc:chgData name="Mathias Vercauteren" userId="fa5be325-c4b1-412f-aabb-20c14464bfb7" providerId="ADAL" clId="{DB408068-A850-45A4-8F4D-5C554324D17B}" dt="2024-08-16T14:39:49.316" v="13" actId="47"/>
        <pc:sldMkLst>
          <pc:docMk/>
          <pc:sldMk cId="2868297887" sldId="2147469922"/>
        </pc:sldMkLst>
      </pc:sldChg>
      <pc:sldChg chg="add del">
        <pc:chgData name="Mathias Vercauteren" userId="fa5be325-c4b1-412f-aabb-20c14464bfb7" providerId="ADAL" clId="{DB408068-A850-45A4-8F4D-5C554324D17B}" dt="2024-08-16T14:39:49.316" v="13" actId="47"/>
        <pc:sldMkLst>
          <pc:docMk/>
          <pc:sldMk cId="3920119922" sldId="2147469923"/>
        </pc:sldMkLst>
      </pc:sldChg>
      <pc:sldChg chg="add del">
        <pc:chgData name="Mathias Vercauteren" userId="fa5be325-c4b1-412f-aabb-20c14464bfb7" providerId="ADAL" clId="{DB408068-A850-45A4-8F4D-5C554324D17B}" dt="2024-08-16T14:39:49.316" v="13" actId="47"/>
        <pc:sldMkLst>
          <pc:docMk/>
          <pc:sldMk cId="4082211262" sldId="2147469924"/>
        </pc:sldMkLst>
      </pc:sldChg>
      <pc:sldChg chg="add del">
        <pc:chgData name="Mathias Vercauteren" userId="fa5be325-c4b1-412f-aabb-20c14464bfb7" providerId="ADAL" clId="{DB408068-A850-45A4-8F4D-5C554324D17B}" dt="2024-08-16T14:39:49.316" v="13" actId="47"/>
        <pc:sldMkLst>
          <pc:docMk/>
          <pc:sldMk cId="1775963885" sldId="2147469925"/>
        </pc:sldMkLst>
      </pc:sldChg>
      <pc:sldChg chg="add del">
        <pc:chgData name="Mathias Vercauteren" userId="fa5be325-c4b1-412f-aabb-20c14464bfb7" providerId="ADAL" clId="{DB408068-A850-45A4-8F4D-5C554324D17B}" dt="2024-08-16T14:39:49.316" v="13" actId="47"/>
        <pc:sldMkLst>
          <pc:docMk/>
          <pc:sldMk cId="2700272540" sldId="2147469926"/>
        </pc:sldMkLst>
      </pc:sldChg>
      <pc:sldChg chg="add del">
        <pc:chgData name="Mathias Vercauteren" userId="fa5be325-c4b1-412f-aabb-20c14464bfb7" providerId="ADAL" clId="{DB408068-A850-45A4-8F4D-5C554324D17B}" dt="2024-08-16T14:39:49.316" v="13" actId="47"/>
        <pc:sldMkLst>
          <pc:docMk/>
          <pc:sldMk cId="4088577924" sldId="2147469927"/>
        </pc:sldMkLst>
      </pc:sldChg>
      <pc:sldChg chg="add del">
        <pc:chgData name="Mathias Vercauteren" userId="fa5be325-c4b1-412f-aabb-20c14464bfb7" providerId="ADAL" clId="{DB408068-A850-45A4-8F4D-5C554324D17B}" dt="2024-08-16T14:39:49.316" v="13" actId="47"/>
        <pc:sldMkLst>
          <pc:docMk/>
          <pc:sldMk cId="3139051940" sldId="2147469928"/>
        </pc:sldMkLst>
      </pc:sldChg>
      <pc:sldChg chg="add del">
        <pc:chgData name="Mathias Vercauteren" userId="fa5be325-c4b1-412f-aabb-20c14464bfb7" providerId="ADAL" clId="{DB408068-A850-45A4-8F4D-5C554324D17B}" dt="2024-08-16T14:39:49.316" v="13" actId="47"/>
        <pc:sldMkLst>
          <pc:docMk/>
          <pc:sldMk cId="2670141554" sldId="2147469929"/>
        </pc:sldMkLst>
      </pc:sldChg>
      <pc:sldChg chg="add del">
        <pc:chgData name="Mathias Vercauteren" userId="fa5be325-c4b1-412f-aabb-20c14464bfb7" providerId="ADAL" clId="{DB408068-A850-45A4-8F4D-5C554324D17B}" dt="2024-08-16T14:39:49.316" v="13" actId="47"/>
        <pc:sldMkLst>
          <pc:docMk/>
          <pc:sldMk cId="1310366099" sldId="2147469930"/>
        </pc:sldMkLst>
      </pc:sldChg>
      <pc:sldChg chg="add del">
        <pc:chgData name="Mathias Vercauteren" userId="fa5be325-c4b1-412f-aabb-20c14464bfb7" providerId="ADAL" clId="{DB408068-A850-45A4-8F4D-5C554324D17B}" dt="2024-08-16T14:39:49.316" v="13" actId="47"/>
        <pc:sldMkLst>
          <pc:docMk/>
          <pc:sldMk cId="1492201750" sldId="2147469931"/>
        </pc:sldMkLst>
      </pc:sldChg>
      <pc:sldChg chg="add del">
        <pc:chgData name="Mathias Vercauteren" userId="fa5be325-c4b1-412f-aabb-20c14464bfb7" providerId="ADAL" clId="{DB408068-A850-45A4-8F4D-5C554324D17B}" dt="2024-08-16T14:39:49.316" v="13" actId="47"/>
        <pc:sldMkLst>
          <pc:docMk/>
          <pc:sldMk cId="2449191060" sldId="2147469932"/>
        </pc:sldMkLst>
      </pc:sldChg>
      <pc:sldChg chg="add del">
        <pc:chgData name="Mathias Vercauteren" userId="fa5be325-c4b1-412f-aabb-20c14464bfb7" providerId="ADAL" clId="{DB408068-A850-45A4-8F4D-5C554324D17B}" dt="2024-08-16T14:39:49.316" v="13" actId="47"/>
        <pc:sldMkLst>
          <pc:docMk/>
          <pc:sldMk cId="1548519337" sldId="2147469933"/>
        </pc:sldMkLst>
      </pc:sldChg>
      <pc:sldChg chg="add del">
        <pc:chgData name="Mathias Vercauteren" userId="fa5be325-c4b1-412f-aabb-20c14464bfb7" providerId="ADAL" clId="{DB408068-A850-45A4-8F4D-5C554324D17B}" dt="2024-08-16T14:39:49.316" v="13" actId="47"/>
        <pc:sldMkLst>
          <pc:docMk/>
          <pc:sldMk cId="697839700" sldId="2147469937"/>
        </pc:sldMkLst>
      </pc:sldChg>
      <pc:sldChg chg="add del">
        <pc:chgData name="Mathias Vercauteren" userId="fa5be325-c4b1-412f-aabb-20c14464bfb7" providerId="ADAL" clId="{DB408068-A850-45A4-8F4D-5C554324D17B}" dt="2024-08-16T14:39:56.093" v="14" actId="47"/>
        <pc:sldMkLst>
          <pc:docMk/>
          <pc:sldMk cId="1359041347" sldId="2147469938"/>
        </pc:sldMkLst>
      </pc:sldChg>
      <pc:sldChg chg="add del">
        <pc:chgData name="Mathias Vercauteren" userId="fa5be325-c4b1-412f-aabb-20c14464bfb7" providerId="ADAL" clId="{DB408068-A850-45A4-8F4D-5C554324D17B}" dt="2024-08-16T14:39:56.612" v="15" actId="47"/>
        <pc:sldMkLst>
          <pc:docMk/>
          <pc:sldMk cId="651780144" sldId="2147469939"/>
        </pc:sldMkLst>
      </pc:sldChg>
      <pc:sldChg chg="delSp modSp mod">
        <pc:chgData name="Mathias Vercauteren" userId="fa5be325-c4b1-412f-aabb-20c14464bfb7" providerId="ADAL" clId="{DB408068-A850-45A4-8F4D-5C554324D17B}" dt="2024-08-16T14:53:05.615" v="142" actId="1076"/>
        <pc:sldMkLst>
          <pc:docMk/>
          <pc:sldMk cId="492038416" sldId="2147469951"/>
        </pc:sldMkLst>
        <pc:spChg chg="mod">
          <ac:chgData name="Mathias Vercauteren" userId="fa5be325-c4b1-412f-aabb-20c14464bfb7" providerId="ADAL" clId="{DB408068-A850-45A4-8F4D-5C554324D17B}" dt="2024-08-16T14:53:05.615" v="142" actId="1076"/>
          <ac:spMkLst>
            <pc:docMk/>
            <pc:sldMk cId="492038416" sldId="2147469951"/>
            <ac:spMk id="2" creationId="{8F0369CE-6978-6B79-4597-FFF0234F6EFB}"/>
          </ac:spMkLst>
        </pc:spChg>
        <pc:spChg chg="mod">
          <ac:chgData name="Mathias Vercauteren" userId="fa5be325-c4b1-412f-aabb-20c14464bfb7" providerId="ADAL" clId="{DB408068-A850-45A4-8F4D-5C554324D17B}" dt="2024-08-16T14:53:05.615" v="142" actId="1076"/>
          <ac:spMkLst>
            <pc:docMk/>
            <pc:sldMk cId="492038416" sldId="2147469951"/>
            <ac:spMk id="3" creationId="{597DC4A4-2B31-AC9E-03B5-5EFEC5A765E8}"/>
          </ac:spMkLst>
        </pc:spChg>
        <pc:spChg chg="del">
          <ac:chgData name="Mathias Vercauteren" userId="fa5be325-c4b1-412f-aabb-20c14464bfb7" providerId="ADAL" clId="{DB408068-A850-45A4-8F4D-5C554324D17B}" dt="2024-08-16T14:52:42.082" v="138" actId="478"/>
          <ac:spMkLst>
            <pc:docMk/>
            <pc:sldMk cId="492038416" sldId="2147469951"/>
            <ac:spMk id="6" creationId="{CF822DA4-CECD-B1A3-825F-9C800C1763A7}"/>
          </ac:spMkLst>
        </pc:spChg>
        <pc:spChg chg="del">
          <ac:chgData name="Mathias Vercauteren" userId="fa5be325-c4b1-412f-aabb-20c14464bfb7" providerId="ADAL" clId="{DB408068-A850-45A4-8F4D-5C554324D17B}" dt="2024-08-16T14:52:42.082" v="138" actId="478"/>
          <ac:spMkLst>
            <pc:docMk/>
            <pc:sldMk cId="492038416" sldId="2147469951"/>
            <ac:spMk id="7" creationId="{76C9E24E-D2B6-90A2-3E0C-F6A31024A666}"/>
          </ac:spMkLst>
        </pc:spChg>
        <pc:spChg chg="mod">
          <ac:chgData name="Mathias Vercauteren" userId="fa5be325-c4b1-412f-aabb-20c14464bfb7" providerId="ADAL" clId="{DB408068-A850-45A4-8F4D-5C554324D17B}" dt="2024-08-16T14:53:05.615" v="142" actId="1076"/>
          <ac:spMkLst>
            <pc:docMk/>
            <pc:sldMk cId="492038416" sldId="2147469951"/>
            <ac:spMk id="8" creationId="{ACC5DDD6-5124-F138-B334-2D00BECBC481}"/>
          </ac:spMkLst>
        </pc:spChg>
        <pc:spChg chg="mod">
          <ac:chgData name="Mathias Vercauteren" userId="fa5be325-c4b1-412f-aabb-20c14464bfb7" providerId="ADAL" clId="{DB408068-A850-45A4-8F4D-5C554324D17B}" dt="2024-08-16T14:53:05.615" v="142" actId="1076"/>
          <ac:spMkLst>
            <pc:docMk/>
            <pc:sldMk cId="492038416" sldId="2147469951"/>
            <ac:spMk id="9" creationId="{FE34B29C-46CA-1E19-2AA6-B0AB3B6990BC}"/>
          </ac:spMkLst>
        </pc:spChg>
        <pc:spChg chg="mod">
          <ac:chgData name="Mathias Vercauteren" userId="fa5be325-c4b1-412f-aabb-20c14464bfb7" providerId="ADAL" clId="{DB408068-A850-45A4-8F4D-5C554324D17B}" dt="2024-08-16T14:53:05.615" v="142" actId="1076"/>
          <ac:spMkLst>
            <pc:docMk/>
            <pc:sldMk cId="492038416" sldId="2147469951"/>
            <ac:spMk id="10" creationId="{8B5CEA4E-0F20-D6BD-3E92-B38C58C1DD2A}"/>
          </ac:spMkLst>
        </pc:spChg>
        <pc:spChg chg="del">
          <ac:chgData name="Mathias Vercauteren" userId="fa5be325-c4b1-412f-aabb-20c14464bfb7" providerId="ADAL" clId="{DB408068-A850-45A4-8F4D-5C554324D17B}" dt="2024-08-16T14:52:42.082" v="138" actId="478"/>
          <ac:spMkLst>
            <pc:docMk/>
            <pc:sldMk cId="492038416" sldId="2147469951"/>
            <ac:spMk id="11" creationId="{12F84366-913C-1661-432A-1A0ED5B301E5}"/>
          </ac:spMkLst>
        </pc:spChg>
        <pc:spChg chg="del">
          <ac:chgData name="Mathias Vercauteren" userId="fa5be325-c4b1-412f-aabb-20c14464bfb7" providerId="ADAL" clId="{DB408068-A850-45A4-8F4D-5C554324D17B}" dt="2024-08-16T14:52:42.082" v="138" actId="478"/>
          <ac:spMkLst>
            <pc:docMk/>
            <pc:sldMk cId="492038416" sldId="2147469951"/>
            <ac:spMk id="12" creationId="{05956D41-E1CA-8597-DA4F-F189AFA95C8D}"/>
          </ac:spMkLst>
        </pc:spChg>
        <pc:spChg chg="mod">
          <ac:chgData name="Mathias Vercauteren" userId="fa5be325-c4b1-412f-aabb-20c14464bfb7" providerId="ADAL" clId="{DB408068-A850-45A4-8F4D-5C554324D17B}" dt="2024-08-16T14:53:05.615" v="142" actId="1076"/>
          <ac:spMkLst>
            <pc:docMk/>
            <pc:sldMk cId="492038416" sldId="2147469951"/>
            <ac:spMk id="13" creationId="{7BE897DA-4EFF-DB22-596E-78A9CEBD3074}"/>
          </ac:spMkLst>
        </pc:spChg>
        <pc:spChg chg="mod">
          <ac:chgData name="Mathias Vercauteren" userId="fa5be325-c4b1-412f-aabb-20c14464bfb7" providerId="ADAL" clId="{DB408068-A850-45A4-8F4D-5C554324D17B}" dt="2024-08-16T14:53:05.615" v="142" actId="1076"/>
          <ac:spMkLst>
            <pc:docMk/>
            <pc:sldMk cId="492038416" sldId="2147469951"/>
            <ac:spMk id="14" creationId="{B3EC105F-63F2-2E0C-1C6E-5124DDA339E4}"/>
          </ac:spMkLst>
        </pc:spChg>
        <pc:spChg chg="del mod">
          <ac:chgData name="Mathias Vercauteren" userId="fa5be325-c4b1-412f-aabb-20c14464bfb7" providerId="ADAL" clId="{DB408068-A850-45A4-8F4D-5C554324D17B}" dt="2024-08-16T14:52:42.082" v="138" actId="478"/>
          <ac:spMkLst>
            <pc:docMk/>
            <pc:sldMk cId="492038416" sldId="2147469951"/>
            <ac:spMk id="15" creationId="{049F5562-C66B-DE0E-F66C-D22C46E65E94}"/>
          </ac:spMkLst>
        </pc:spChg>
        <pc:spChg chg="del mod">
          <ac:chgData name="Mathias Vercauteren" userId="fa5be325-c4b1-412f-aabb-20c14464bfb7" providerId="ADAL" clId="{DB408068-A850-45A4-8F4D-5C554324D17B}" dt="2024-08-16T14:52:42.082" v="138" actId="478"/>
          <ac:spMkLst>
            <pc:docMk/>
            <pc:sldMk cId="492038416" sldId="2147469951"/>
            <ac:spMk id="16" creationId="{E29D43DB-A83F-FFEE-B249-3B47F70C1639}"/>
          </ac:spMkLst>
        </pc:spChg>
        <pc:spChg chg="mod">
          <ac:chgData name="Mathias Vercauteren" userId="fa5be325-c4b1-412f-aabb-20c14464bfb7" providerId="ADAL" clId="{DB408068-A850-45A4-8F4D-5C554324D17B}" dt="2024-08-16T14:51:35.857" v="61" actId="20577"/>
          <ac:spMkLst>
            <pc:docMk/>
            <pc:sldMk cId="492038416" sldId="2147469951"/>
            <ac:spMk id="23" creationId="{C1C56231-A8FA-FA00-D793-62A34C829B83}"/>
          </ac:spMkLst>
        </pc:spChg>
        <pc:spChg chg="mod">
          <ac:chgData name="Mathias Vercauteren" userId="fa5be325-c4b1-412f-aabb-20c14464bfb7" providerId="ADAL" clId="{DB408068-A850-45A4-8F4D-5C554324D17B}" dt="2024-08-16T14:53:05.615" v="142" actId="1076"/>
          <ac:spMkLst>
            <pc:docMk/>
            <pc:sldMk cId="492038416" sldId="2147469951"/>
            <ac:spMk id="57" creationId="{343C97A7-13EF-EAF0-C3F5-C8F738AD16A0}"/>
          </ac:spMkLst>
        </pc:spChg>
        <pc:spChg chg="mod">
          <ac:chgData name="Mathias Vercauteren" userId="fa5be325-c4b1-412f-aabb-20c14464bfb7" providerId="ADAL" clId="{DB408068-A850-45A4-8F4D-5C554324D17B}" dt="2024-08-16T14:53:05.615" v="142" actId="1076"/>
          <ac:spMkLst>
            <pc:docMk/>
            <pc:sldMk cId="492038416" sldId="2147469951"/>
            <ac:spMk id="62" creationId="{436B200A-EB9A-B913-E1F4-EEC6A4BA5A01}"/>
          </ac:spMkLst>
        </pc:spChg>
      </pc:sldChg>
      <pc:sldChg chg="ord">
        <pc:chgData name="Mathias Vercauteren" userId="fa5be325-c4b1-412f-aabb-20c14464bfb7" providerId="ADAL" clId="{DB408068-A850-45A4-8F4D-5C554324D17B}" dt="2024-08-18T12:58:38.678" v="160"/>
        <pc:sldMkLst>
          <pc:docMk/>
          <pc:sldMk cId="0" sldId="2147470009"/>
        </pc:sldMkLst>
      </pc:sldChg>
      <pc:sldChg chg="ord">
        <pc:chgData name="Mathias Vercauteren" userId="fa5be325-c4b1-412f-aabb-20c14464bfb7" providerId="ADAL" clId="{DB408068-A850-45A4-8F4D-5C554324D17B}" dt="2024-08-18T12:58:38.678" v="160"/>
        <pc:sldMkLst>
          <pc:docMk/>
          <pc:sldMk cId="0" sldId="2147470010"/>
        </pc:sldMkLst>
      </pc:sldChg>
      <pc:sldChg chg="add">
        <pc:chgData name="Mathias Vercauteren" userId="fa5be325-c4b1-412f-aabb-20c14464bfb7" providerId="ADAL" clId="{DB408068-A850-45A4-8F4D-5C554324D17B}" dt="2024-08-16T14:48:30.734" v="32"/>
        <pc:sldMkLst>
          <pc:docMk/>
          <pc:sldMk cId="16000178" sldId="2147470011"/>
        </pc:sldMkLst>
      </pc:sldChg>
      <pc:sldChg chg="add">
        <pc:chgData name="Mathias Vercauteren" userId="fa5be325-c4b1-412f-aabb-20c14464bfb7" providerId="ADAL" clId="{DB408068-A850-45A4-8F4D-5C554324D17B}" dt="2024-08-16T14:48:30.734" v="32"/>
        <pc:sldMkLst>
          <pc:docMk/>
          <pc:sldMk cId="2006261118" sldId="2147470016"/>
        </pc:sldMkLst>
      </pc:sldChg>
      <pc:sldChg chg="add">
        <pc:chgData name="Mathias Vercauteren" userId="fa5be325-c4b1-412f-aabb-20c14464bfb7" providerId="ADAL" clId="{DB408068-A850-45A4-8F4D-5C554324D17B}" dt="2024-08-16T14:48:30.734" v="32"/>
        <pc:sldMkLst>
          <pc:docMk/>
          <pc:sldMk cId="3941428965" sldId="2147470017"/>
        </pc:sldMkLst>
      </pc:sldChg>
      <pc:sldChg chg="ord">
        <pc:chgData name="Mathias Vercauteren" userId="fa5be325-c4b1-412f-aabb-20c14464bfb7" providerId="ADAL" clId="{DB408068-A850-45A4-8F4D-5C554324D17B}" dt="2024-08-16T14:40:26.995" v="17"/>
        <pc:sldMkLst>
          <pc:docMk/>
          <pc:sldMk cId="3287384728" sldId="2147470018"/>
        </pc:sldMkLst>
      </pc:sldChg>
      <pc:sldChg chg="ord">
        <pc:chgData name="Mathias Vercauteren" userId="fa5be325-c4b1-412f-aabb-20c14464bfb7" providerId="ADAL" clId="{DB408068-A850-45A4-8F4D-5C554324D17B}" dt="2024-08-16T14:40:26.995" v="17"/>
        <pc:sldMkLst>
          <pc:docMk/>
          <pc:sldMk cId="879699799" sldId="2147470019"/>
        </pc:sldMkLst>
      </pc:sldChg>
      <pc:sldChg chg="del">
        <pc:chgData name="Mathias Vercauteren" userId="fa5be325-c4b1-412f-aabb-20c14464bfb7" providerId="ADAL" clId="{DB408068-A850-45A4-8F4D-5C554324D17B}" dt="2024-08-16T14:37:10.275" v="5" actId="47"/>
        <pc:sldMkLst>
          <pc:docMk/>
          <pc:sldMk cId="1858835200" sldId="2147470109"/>
        </pc:sldMkLst>
      </pc:sldChg>
      <pc:sldChg chg="add del">
        <pc:chgData name="Mathias Vercauteren" userId="fa5be325-c4b1-412f-aabb-20c14464bfb7" providerId="ADAL" clId="{DB408068-A850-45A4-8F4D-5C554324D17B}" dt="2024-08-16T14:39:49.316" v="13" actId="47"/>
        <pc:sldMkLst>
          <pc:docMk/>
          <pc:sldMk cId="3856424243" sldId="2147470110"/>
        </pc:sldMkLst>
      </pc:sldChg>
      <pc:sldChg chg="ord">
        <pc:chgData name="Mathias Vercauteren" userId="fa5be325-c4b1-412f-aabb-20c14464bfb7" providerId="ADAL" clId="{DB408068-A850-45A4-8F4D-5C554324D17B}" dt="2024-08-16T14:40:26.995" v="17"/>
        <pc:sldMkLst>
          <pc:docMk/>
          <pc:sldMk cId="1236453789" sldId="2147470111"/>
        </pc:sldMkLst>
      </pc:sldChg>
      <pc:sldChg chg="del">
        <pc:chgData name="Mathias Vercauteren" userId="fa5be325-c4b1-412f-aabb-20c14464bfb7" providerId="ADAL" clId="{DB408068-A850-45A4-8F4D-5C554324D17B}" dt="2024-08-16T14:35:52.801" v="0" actId="47"/>
        <pc:sldMkLst>
          <pc:docMk/>
          <pc:sldMk cId="4178932012" sldId="2147470121"/>
        </pc:sldMkLst>
      </pc:sldChg>
      <pc:sldChg chg="del">
        <pc:chgData name="Mathias Vercauteren" userId="fa5be325-c4b1-412f-aabb-20c14464bfb7" providerId="ADAL" clId="{DB408068-A850-45A4-8F4D-5C554324D17B}" dt="2024-08-16T14:35:52.801" v="0" actId="47"/>
        <pc:sldMkLst>
          <pc:docMk/>
          <pc:sldMk cId="3796458961" sldId="2147470122"/>
        </pc:sldMkLst>
      </pc:sldChg>
      <pc:sldChg chg="del">
        <pc:chgData name="Mathias Vercauteren" userId="fa5be325-c4b1-412f-aabb-20c14464bfb7" providerId="ADAL" clId="{DB408068-A850-45A4-8F4D-5C554324D17B}" dt="2024-08-16T14:35:52.801" v="0" actId="47"/>
        <pc:sldMkLst>
          <pc:docMk/>
          <pc:sldMk cId="155705420" sldId="2147470123"/>
        </pc:sldMkLst>
      </pc:sldChg>
      <pc:sldChg chg="del">
        <pc:chgData name="Mathias Vercauteren" userId="fa5be325-c4b1-412f-aabb-20c14464bfb7" providerId="ADAL" clId="{DB408068-A850-45A4-8F4D-5C554324D17B}" dt="2024-08-16T14:35:52.801" v="0" actId="47"/>
        <pc:sldMkLst>
          <pc:docMk/>
          <pc:sldMk cId="928048778" sldId="2147470124"/>
        </pc:sldMkLst>
      </pc:sldChg>
      <pc:sldChg chg="del">
        <pc:chgData name="Mathias Vercauteren" userId="fa5be325-c4b1-412f-aabb-20c14464bfb7" providerId="ADAL" clId="{DB408068-A850-45A4-8F4D-5C554324D17B}" dt="2024-08-16T14:35:52.801" v="0" actId="47"/>
        <pc:sldMkLst>
          <pc:docMk/>
          <pc:sldMk cId="371799784" sldId="2147470125"/>
        </pc:sldMkLst>
      </pc:sldChg>
      <pc:sldChg chg="del">
        <pc:chgData name="Mathias Vercauteren" userId="fa5be325-c4b1-412f-aabb-20c14464bfb7" providerId="ADAL" clId="{DB408068-A850-45A4-8F4D-5C554324D17B}" dt="2024-08-16T14:35:52.801" v="0" actId="47"/>
        <pc:sldMkLst>
          <pc:docMk/>
          <pc:sldMk cId="588620299" sldId="2147470126"/>
        </pc:sldMkLst>
      </pc:sldChg>
      <pc:sldChg chg="del">
        <pc:chgData name="Mathias Vercauteren" userId="fa5be325-c4b1-412f-aabb-20c14464bfb7" providerId="ADAL" clId="{DB408068-A850-45A4-8F4D-5C554324D17B}" dt="2024-08-16T14:35:52.801" v="0" actId="47"/>
        <pc:sldMkLst>
          <pc:docMk/>
          <pc:sldMk cId="3484069916" sldId="2147470127"/>
        </pc:sldMkLst>
      </pc:sldChg>
      <pc:sldChg chg="del">
        <pc:chgData name="Mathias Vercauteren" userId="fa5be325-c4b1-412f-aabb-20c14464bfb7" providerId="ADAL" clId="{DB408068-A850-45A4-8F4D-5C554324D17B}" dt="2024-08-16T14:35:52.801" v="0" actId="47"/>
        <pc:sldMkLst>
          <pc:docMk/>
          <pc:sldMk cId="1437573702" sldId="2147470128"/>
        </pc:sldMkLst>
      </pc:sldChg>
      <pc:sldChg chg="del">
        <pc:chgData name="Mathias Vercauteren" userId="fa5be325-c4b1-412f-aabb-20c14464bfb7" providerId="ADAL" clId="{DB408068-A850-45A4-8F4D-5C554324D17B}" dt="2024-08-16T14:35:52.801" v="0" actId="47"/>
        <pc:sldMkLst>
          <pc:docMk/>
          <pc:sldMk cId="497486568" sldId="2147470129"/>
        </pc:sldMkLst>
      </pc:sldChg>
      <pc:sldChg chg="del">
        <pc:chgData name="Mathias Vercauteren" userId="fa5be325-c4b1-412f-aabb-20c14464bfb7" providerId="ADAL" clId="{DB408068-A850-45A4-8F4D-5C554324D17B}" dt="2024-08-16T14:35:52.801" v="0" actId="47"/>
        <pc:sldMkLst>
          <pc:docMk/>
          <pc:sldMk cId="3058297943" sldId="2147470130"/>
        </pc:sldMkLst>
      </pc:sldChg>
      <pc:sldChg chg="del">
        <pc:chgData name="Mathias Vercauteren" userId="fa5be325-c4b1-412f-aabb-20c14464bfb7" providerId="ADAL" clId="{DB408068-A850-45A4-8F4D-5C554324D17B}" dt="2024-08-16T14:35:52.801" v="0" actId="47"/>
        <pc:sldMkLst>
          <pc:docMk/>
          <pc:sldMk cId="1518084" sldId="2147470131"/>
        </pc:sldMkLst>
      </pc:sldChg>
      <pc:sldChg chg="del">
        <pc:chgData name="Mathias Vercauteren" userId="fa5be325-c4b1-412f-aabb-20c14464bfb7" providerId="ADAL" clId="{DB408068-A850-45A4-8F4D-5C554324D17B}" dt="2024-08-16T14:35:52.801" v="0" actId="47"/>
        <pc:sldMkLst>
          <pc:docMk/>
          <pc:sldMk cId="3840234765" sldId="2147470133"/>
        </pc:sldMkLst>
      </pc:sldChg>
      <pc:sldChg chg="del">
        <pc:chgData name="Mathias Vercauteren" userId="fa5be325-c4b1-412f-aabb-20c14464bfb7" providerId="ADAL" clId="{DB408068-A850-45A4-8F4D-5C554324D17B}" dt="2024-08-16T14:35:52.801" v="0" actId="47"/>
        <pc:sldMkLst>
          <pc:docMk/>
          <pc:sldMk cId="3328840307" sldId="2147470134"/>
        </pc:sldMkLst>
      </pc:sldChg>
      <pc:sldChg chg="del">
        <pc:chgData name="Mathias Vercauteren" userId="fa5be325-c4b1-412f-aabb-20c14464bfb7" providerId="ADAL" clId="{DB408068-A850-45A4-8F4D-5C554324D17B}" dt="2024-08-16T14:35:52.801" v="0" actId="47"/>
        <pc:sldMkLst>
          <pc:docMk/>
          <pc:sldMk cId="1778065873" sldId="2147470135"/>
        </pc:sldMkLst>
      </pc:sldChg>
      <pc:sldChg chg="del">
        <pc:chgData name="Mathias Vercauteren" userId="fa5be325-c4b1-412f-aabb-20c14464bfb7" providerId="ADAL" clId="{DB408068-A850-45A4-8F4D-5C554324D17B}" dt="2024-08-16T14:35:52.801" v="0" actId="47"/>
        <pc:sldMkLst>
          <pc:docMk/>
          <pc:sldMk cId="3333804803" sldId="2147470136"/>
        </pc:sldMkLst>
      </pc:sldChg>
      <pc:sldChg chg="del">
        <pc:chgData name="Mathias Vercauteren" userId="fa5be325-c4b1-412f-aabb-20c14464bfb7" providerId="ADAL" clId="{DB408068-A850-45A4-8F4D-5C554324D17B}" dt="2024-08-16T14:35:52.801" v="0" actId="47"/>
        <pc:sldMkLst>
          <pc:docMk/>
          <pc:sldMk cId="816959528" sldId="2147470137"/>
        </pc:sldMkLst>
      </pc:sldChg>
      <pc:sldChg chg="del">
        <pc:chgData name="Mathias Vercauteren" userId="fa5be325-c4b1-412f-aabb-20c14464bfb7" providerId="ADAL" clId="{DB408068-A850-45A4-8F4D-5C554324D17B}" dt="2024-08-16T14:35:52.801" v="0" actId="47"/>
        <pc:sldMkLst>
          <pc:docMk/>
          <pc:sldMk cId="1471154738" sldId="2147470138"/>
        </pc:sldMkLst>
      </pc:sldChg>
      <pc:sldChg chg="del">
        <pc:chgData name="Mathias Vercauteren" userId="fa5be325-c4b1-412f-aabb-20c14464bfb7" providerId="ADAL" clId="{DB408068-A850-45A4-8F4D-5C554324D17B}" dt="2024-08-16T14:35:52.801" v="0" actId="47"/>
        <pc:sldMkLst>
          <pc:docMk/>
          <pc:sldMk cId="2173365291" sldId="2147470139"/>
        </pc:sldMkLst>
      </pc:sldChg>
      <pc:sldChg chg="del">
        <pc:chgData name="Mathias Vercauteren" userId="fa5be325-c4b1-412f-aabb-20c14464bfb7" providerId="ADAL" clId="{DB408068-A850-45A4-8F4D-5C554324D17B}" dt="2024-08-16T14:35:52.801" v="0" actId="47"/>
        <pc:sldMkLst>
          <pc:docMk/>
          <pc:sldMk cId="3525004399" sldId="2147470140"/>
        </pc:sldMkLst>
      </pc:sldChg>
      <pc:sldChg chg="del">
        <pc:chgData name="Mathias Vercauteren" userId="fa5be325-c4b1-412f-aabb-20c14464bfb7" providerId="ADAL" clId="{DB408068-A850-45A4-8F4D-5C554324D17B}" dt="2024-08-16T14:35:52.801" v="0" actId="47"/>
        <pc:sldMkLst>
          <pc:docMk/>
          <pc:sldMk cId="1694706137" sldId="2147470141"/>
        </pc:sldMkLst>
      </pc:sldChg>
      <pc:sldChg chg="del">
        <pc:chgData name="Mathias Vercauteren" userId="fa5be325-c4b1-412f-aabb-20c14464bfb7" providerId="ADAL" clId="{DB408068-A850-45A4-8F4D-5C554324D17B}" dt="2024-08-16T14:35:52.801" v="0" actId="47"/>
        <pc:sldMkLst>
          <pc:docMk/>
          <pc:sldMk cId="2609670282" sldId="2147470142"/>
        </pc:sldMkLst>
      </pc:sldChg>
      <pc:sldChg chg="del">
        <pc:chgData name="Mathias Vercauteren" userId="fa5be325-c4b1-412f-aabb-20c14464bfb7" providerId="ADAL" clId="{DB408068-A850-45A4-8F4D-5C554324D17B}" dt="2024-08-16T14:35:52.801" v="0" actId="47"/>
        <pc:sldMkLst>
          <pc:docMk/>
          <pc:sldMk cId="2813351382" sldId="2147470143"/>
        </pc:sldMkLst>
      </pc:sldChg>
      <pc:sldChg chg="del">
        <pc:chgData name="Mathias Vercauteren" userId="fa5be325-c4b1-412f-aabb-20c14464bfb7" providerId="ADAL" clId="{DB408068-A850-45A4-8F4D-5C554324D17B}" dt="2024-08-16T14:35:52.801" v="0" actId="47"/>
        <pc:sldMkLst>
          <pc:docMk/>
          <pc:sldMk cId="1999826663" sldId="2147470144"/>
        </pc:sldMkLst>
      </pc:sldChg>
      <pc:sldChg chg="del">
        <pc:chgData name="Mathias Vercauteren" userId="fa5be325-c4b1-412f-aabb-20c14464bfb7" providerId="ADAL" clId="{DB408068-A850-45A4-8F4D-5C554324D17B}" dt="2024-08-16T14:35:52.801" v="0" actId="47"/>
        <pc:sldMkLst>
          <pc:docMk/>
          <pc:sldMk cId="3600903852" sldId="2147470145"/>
        </pc:sldMkLst>
      </pc:sldChg>
      <pc:sldChg chg="del">
        <pc:chgData name="Mathias Vercauteren" userId="fa5be325-c4b1-412f-aabb-20c14464bfb7" providerId="ADAL" clId="{DB408068-A850-45A4-8F4D-5C554324D17B}" dt="2024-08-16T14:35:52.801" v="0" actId="47"/>
        <pc:sldMkLst>
          <pc:docMk/>
          <pc:sldMk cId="2565903832" sldId="2147470146"/>
        </pc:sldMkLst>
      </pc:sldChg>
      <pc:sldChg chg="del">
        <pc:chgData name="Mathias Vercauteren" userId="fa5be325-c4b1-412f-aabb-20c14464bfb7" providerId="ADAL" clId="{DB408068-A850-45A4-8F4D-5C554324D17B}" dt="2024-08-16T14:35:52.801" v="0" actId="47"/>
        <pc:sldMkLst>
          <pc:docMk/>
          <pc:sldMk cId="2817147556" sldId="2147470147"/>
        </pc:sldMkLst>
      </pc:sldChg>
      <pc:sldChg chg="del">
        <pc:chgData name="Mathias Vercauteren" userId="fa5be325-c4b1-412f-aabb-20c14464bfb7" providerId="ADAL" clId="{DB408068-A850-45A4-8F4D-5C554324D17B}" dt="2024-08-16T14:35:52.801" v="0" actId="47"/>
        <pc:sldMkLst>
          <pc:docMk/>
          <pc:sldMk cId="2947928783" sldId="2147470148"/>
        </pc:sldMkLst>
      </pc:sldChg>
      <pc:sldChg chg="del">
        <pc:chgData name="Mathias Vercauteren" userId="fa5be325-c4b1-412f-aabb-20c14464bfb7" providerId="ADAL" clId="{DB408068-A850-45A4-8F4D-5C554324D17B}" dt="2024-08-16T14:35:52.801" v="0" actId="47"/>
        <pc:sldMkLst>
          <pc:docMk/>
          <pc:sldMk cId="4233371253" sldId="2147470149"/>
        </pc:sldMkLst>
      </pc:sldChg>
      <pc:sldChg chg="del">
        <pc:chgData name="Mathias Vercauteren" userId="fa5be325-c4b1-412f-aabb-20c14464bfb7" providerId="ADAL" clId="{DB408068-A850-45A4-8F4D-5C554324D17B}" dt="2024-08-16T14:35:52.801" v="0" actId="47"/>
        <pc:sldMkLst>
          <pc:docMk/>
          <pc:sldMk cId="1349261611" sldId="2147470150"/>
        </pc:sldMkLst>
      </pc:sldChg>
      <pc:sldChg chg="del">
        <pc:chgData name="Mathias Vercauteren" userId="fa5be325-c4b1-412f-aabb-20c14464bfb7" providerId="ADAL" clId="{DB408068-A850-45A4-8F4D-5C554324D17B}" dt="2024-08-16T14:35:52.801" v="0" actId="47"/>
        <pc:sldMkLst>
          <pc:docMk/>
          <pc:sldMk cId="3640228499" sldId="2147470151"/>
        </pc:sldMkLst>
      </pc:sldChg>
      <pc:sldChg chg="del">
        <pc:chgData name="Mathias Vercauteren" userId="fa5be325-c4b1-412f-aabb-20c14464bfb7" providerId="ADAL" clId="{DB408068-A850-45A4-8F4D-5C554324D17B}" dt="2024-08-16T14:35:52.801" v="0" actId="47"/>
        <pc:sldMkLst>
          <pc:docMk/>
          <pc:sldMk cId="2535998179" sldId="2147470152"/>
        </pc:sldMkLst>
      </pc:sldChg>
      <pc:sldChg chg="del">
        <pc:chgData name="Mathias Vercauteren" userId="fa5be325-c4b1-412f-aabb-20c14464bfb7" providerId="ADAL" clId="{DB408068-A850-45A4-8F4D-5C554324D17B}" dt="2024-08-16T14:35:52.801" v="0" actId="47"/>
        <pc:sldMkLst>
          <pc:docMk/>
          <pc:sldMk cId="3020204741" sldId="2147470153"/>
        </pc:sldMkLst>
      </pc:sldChg>
      <pc:sldChg chg="del">
        <pc:chgData name="Mathias Vercauteren" userId="fa5be325-c4b1-412f-aabb-20c14464bfb7" providerId="ADAL" clId="{DB408068-A850-45A4-8F4D-5C554324D17B}" dt="2024-08-16T14:35:52.801" v="0" actId="47"/>
        <pc:sldMkLst>
          <pc:docMk/>
          <pc:sldMk cId="2650972282" sldId="2147470154"/>
        </pc:sldMkLst>
      </pc:sldChg>
      <pc:sldChg chg="del">
        <pc:chgData name="Mathias Vercauteren" userId="fa5be325-c4b1-412f-aabb-20c14464bfb7" providerId="ADAL" clId="{DB408068-A850-45A4-8F4D-5C554324D17B}" dt="2024-08-16T14:35:52.801" v="0" actId="47"/>
        <pc:sldMkLst>
          <pc:docMk/>
          <pc:sldMk cId="3097092165" sldId="2147470155"/>
        </pc:sldMkLst>
      </pc:sldChg>
      <pc:sldChg chg="del">
        <pc:chgData name="Mathias Vercauteren" userId="fa5be325-c4b1-412f-aabb-20c14464bfb7" providerId="ADAL" clId="{DB408068-A850-45A4-8F4D-5C554324D17B}" dt="2024-08-16T14:35:52.801" v="0" actId="47"/>
        <pc:sldMkLst>
          <pc:docMk/>
          <pc:sldMk cId="2756171067" sldId="2147470156"/>
        </pc:sldMkLst>
      </pc:sldChg>
      <pc:sldChg chg="del">
        <pc:chgData name="Mathias Vercauteren" userId="fa5be325-c4b1-412f-aabb-20c14464bfb7" providerId="ADAL" clId="{DB408068-A850-45A4-8F4D-5C554324D17B}" dt="2024-08-16T14:35:52.801" v="0" actId="47"/>
        <pc:sldMkLst>
          <pc:docMk/>
          <pc:sldMk cId="1333770183" sldId="2147470158"/>
        </pc:sldMkLst>
      </pc:sldChg>
      <pc:sldChg chg="del">
        <pc:chgData name="Mathias Vercauteren" userId="fa5be325-c4b1-412f-aabb-20c14464bfb7" providerId="ADAL" clId="{DB408068-A850-45A4-8F4D-5C554324D17B}" dt="2024-08-16T14:35:52.801" v="0" actId="47"/>
        <pc:sldMkLst>
          <pc:docMk/>
          <pc:sldMk cId="4039966741" sldId="2147470159"/>
        </pc:sldMkLst>
      </pc:sldChg>
      <pc:sldChg chg="del">
        <pc:chgData name="Mathias Vercauteren" userId="fa5be325-c4b1-412f-aabb-20c14464bfb7" providerId="ADAL" clId="{DB408068-A850-45A4-8F4D-5C554324D17B}" dt="2024-08-16T14:35:52.801" v="0" actId="47"/>
        <pc:sldMkLst>
          <pc:docMk/>
          <pc:sldMk cId="3227165205" sldId="2147470160"/>
        </pc:sldMkLst>
      </pc:sldChg>
      <pc:sldChg chg="del">
        <pc:chgData name="Mathias Vercauteren" userId="fa5be325-c4b1-412f-aabb-20c14464bfb7" providerId="ADAL" clId="{DB408068-A850-45A4-8F4D-5C554324D17B}" dt="2024-08-16T14:35:52.801" v="0" actId="47"/>
        <pc:sldMkLst>
          <pc:docMk/>
          <pc:sldMk cId="4147490945" sldId="2147470161"/>
        </pc:sldMkLst>
      </pc:sldChg>
      <pc:sldChg chg="del">
        <pc:chgData name="Mathias Vercauteren" userId="fa5be325-c4b1-412f-aabb-20c14464bfb7" providerId="ADAL" clId="{DB408068-A850-45A4-8F4D-5C554324D17B}" dt="2024-08-16T14:35:52.801" v="0" actId="47"/>
        <pc:sldMkLst>
          <pc:docMk/>
          <pc:sldMk cId="373706420" sldId="2147470162"/>
        </pc:sldMkLst>
      </pc:sldChg>
      <pc:sldChg chg="del">
        <pc:chgData name="Mathias Vercauteren" userId="fa5be325-c4b1-412f-aabb-20c14464bfb7" providerId="ADAL" clId="{DB408068-A850-45A4-8F4D-5C554324D17B}" dt="2024-08-16T14:35:52.801" v="0" actId="47"/>
        <pc:sldMkLst>
          <pc:docMk/>
          <pc:sldMk cId="3223830297" sldId="2147470163"/>
        </pc:sldMkLst>
      </pc:sldChg>
      <pc:sldChg chg="del">
        <pc:chgData name="Mathias Vercauteren" userId="fa5be325-c4b1-412f-aabb-20c14464bfb7" providerId="ADAL" clId="{DB408068-A850-45A4-8F4D-5C554324D17B}" dt="2024-08-16T14:35:52.801" v="0" actId="47"/>
        <pc:sldMkLst>
          <pc:docMk/>
          <pc:sldMk cId="1726231516" sldId="2147470164"/>
        </pc:sldMkLst>
      </pc:sldChg>
      <pc:sldChg chg="del">
        <pc:chgData name="Mathias Vercauteren" userId="fa5be325-c4b1-412f-aabb-20c14464bfb7" providerId="ADAL" clId="{DB408068-A850-45A4-8F4D-5C554324D17B}" dt="2024-08-16T14:35:52.801" v="0" actId="47"/>
        <pc:sldMkLst>
          <pc:docMk/>
          <pc:sldMk cId="1773707496" sldId="2147470165"/>
        </pc:sldMkLst>
      </pc:sldChg>
      <pc:sldChg chg="del">
        <pc:chgData name="Mathias Vercauteren" userId="fa5be325-c4b1-412f-aabb-20c14464bfb7" providerId="ADAL" clId="{DB408068-A850-45A4-8F4D-5C554324D17B}" dt="2024-08-16T14:35:52.801" v="0" actId="47"/>
        <pc:sldMkLst>
          <pc:docMk/>
          <pc:sldMk cId="687790470" sldId="2147470166"/>
        </pc:sldMkLst>
      </pc:sldChg>
      <pc:sldChg chg="del">
        <pc:chgData name="Mathias Vercauteren" userId="fa5be325-c4b1-412f-aabb-20c14464bfb7" providerId="ADAL" clId="{DB408068-A850-45A4-8F4D-5C554324D17B}" dt="2024-08-16T14:35:52.801" v="0" actId="47"/>
        <pc:sldMkLst>
          <pc:docMk/>
          <pc:sldMk cId="776694641" sldId="2147470167"/>
        </pc:sldMkLst>
      </pc:sldChg>
      <pc:sldChg chg="del">
        <pc:chgData name="Mathias Vercauteren" userId="fa5be325-c4b1-412f-aabb-20c14464bfb7" providerId="ADAL" clId="{DB408068-A850-45A4-8F4D-5C554324D17B}" dt="2024-08-16T14:36:24.446" v="2" actId="47"/>
        <pc:sldMkLst>
          <pc:docMk/>
          <pc:sldMk cId="580025653" sldId="2147470168"/>
        </pc:sldMkLst>
      </pc:sldChg>
      <pc:sldChg chg="del">
        <pc:chgData name="Mathias Vercauteren" userId="fa5be325-c4b1-412f-aabb-20c14464bfb7" providerId="ADAL" clId="{DB408068-A850-45A4-8F4D-5C554324D17B}" dt="2024-08-16T14:36:24.446" v="2" actId="47"/>
        <pc:sldMkLst>
          <pc:docMk/>
          <pc:sldMk cId="3657876897" sldId="2147470169"/>
        </pc:sldMkLst>
      </pc:sldChg>
      <pc:sldChg chg="del">
        <pc:chgData name="Mathias Vercauteren" userId="fa5be325-c4b1-412f-aabb-20c14464bfb7" providerId="ADAL" clId="{DB408068-A850-45A4-8F4D-5C554324D17B}" dt="2024-08-16T14:36:24.446" v="2" actId="47"/>
        <pc:sldMkLst>
          <pc:docMk/>
          <pc:sldMk cId="1802359004" sldId="2147470170"/>
        </pc:sldMkLst>
      </pc:sldChg>
      <pc:sldChg chg="del">
        <pc:chgData name="Mathias Vercauteren" userId="fa5be325-c4b1-412f-aabb-20c14464bfb7" providerId="ADAL" clId="{DB408068-A850-45A4-8F4D-5C554324D17B}" dt="2024-08-16T14:36:24.446" v="2" actId="47"/>
        <pc:sldMkLst>
          <pc:docMk/>
          <pc:sldMk cId="2499503684" sldId="2147470171"/>
        </pc:sldMkLst>
      </pc:sldChg>
      <pc:sldChg chg="del">
        <pc:chgData name="Mathias Vercauteren" userId="fa5be325-c4b1-412f-aabb-20c14464bfb7" providerId="ADAL" clId="{DB408068-A850-45A4-8F4D-5C554324D17B}" dt="2024-08-16T14:36:24.446" v="2" actId="47"/>
        <pc:sldMkLst>
          <pc:docMk/>
          <pc:sldMk cId="1955549792" sldId="2147470173"/>
        </pc:sldMkLst>
      </pc:sldChg>
      <pc:sldChg chg="del">
        <pc:chgData name="Mathias Vercauteren" userId="fa5be325-c4b1-412f-aabb-20c14464bfb7" providerId="ADAL" clId="{DB408068-A850-45A4-8F4D-5C554324D17B}" dt="2024-08-16T14:36:24.446" v="2" actId="47"/>
        <pc:sldMkLst>
          <pc:docMk/>
          <pc:sldMk cId="1794474526" sldId="2147470174"/>
        </pc:sldMkLst>
      </pc:sldChg>
      <pc:sldChg chg="del">
        <pc:chgData name="Mathias Vercauteren" userId="fa5be325-c4b1-412f-aabb-20c14464bfb7" providerId="ADAL" clId="{DB408068-A850-45A4-8F4D-5C554324D17B}" dt="2024-08-16T14:36:24.446" v="2" actId="47"/>
        <pc:sldMkLst>
          <pc:docMk/>
          <pc:sldMk cId="2395970224" sldId="2147470175"/>
        </pc:sldMkLst>
      </pc:sldChg>
      <pc:sldChg chg="del">
        <pc:chgData name="Mathias Vercauteren" userId="fa5be325-c4b1-412f-aabb-20c14464bfb7" providerId="ADAL" clId="{DB408068-A850-45A4-8F4D-5C554324D17B}" dt="2024-08-16T14:36:24.446" v="2" actId="47"/>
        <pc:sldMkLst>
          <pc:docMk/>
          <pc:sldMk cId="2294465642" sldId="2147470176"/>
        </pc:sldMkLst>
      </pc:sldChg>
      <pc:sldChg chg="del">
        <pc:chgData name="Mathias Vercauteren" userId="fa5be325-c4b1-412f-aabb-20c14464bfb7" providerId="ADAL" clId="{DB408068-A850-45A4-8F4D-5C554324D17B}" dt="2024-08-16T14:36:24.446" v="2" actId="47"/>
        <pc:sldMkLst>
          <pc:docMk/>
          <pc:sldMk cId="728301009" sldId="2147470177"/>
        </pc:sldMkLst>
      </pc:sldChg>
      <pc:sldChg chg="del">
        <pc:chgData name="Mathias Vercauteren" userId="fa5be325-c4b1-412f-aabb-20c14464bfb7" providerId="ADAL" clId="{DB408068-A850-45A4-8F4D-5C554324D17B}" dt="2024-08-16T14:36:24.446" v="2" actId="47"/>
        <pc:sldMkLst>
          <pc:docMk/>
          <pc:sldMk cId="4197306469" sldId="2147470178"/>
        </pc:sldMkLst>
      </pc:sldChg>
      <pc:sldChg chg="del">
        <pc:chgData name="Mathias Vercauteren" userId="fa5be325-c4b1-412f-aabb-20c14464bfb7" providerId="ADAL" clId="{DB408068-A850-45A4-8F4D-5C554324D17B}" dt="2024-08-16T14:36:24.446" v="2" actId="47"/>
        <pc:sldMkLst>
          <pc:docMk/>
          <pc:sldMk cId="389903808" sldId="2147470179"/>
        </pc:sldMkLst>
      </pc:sldChg>
      <pc:sldChg chg="del">
        <pc:chgData name="Mathias Vercauteren" userId="fa5be325-c4b1-412f-aabb-20c14464bfb7" providerId="ADAL" clId="{DB408068-A850-45A4-8F4D-5C554324D17B}" dt="2024-08-16T14:36:24.446" v="2" actId="47"/>
        <pc:sldMkLst>
          <pc:docMk/>
          <pc:sldMk cId="3051643457" sldId="2147470180"/>
        </pc:sldMkLst>
      </pc:sldChg>
      <pc:sldChg chg="del">
        <pc:chgData name="Mathias Vercauteren" userId="fa5be325-c4b1-412f-aabb-20c14464bfb7" providerId="ADAL" clId="{DB408068-A850-45A4-8F4D-5C554324D17B}" dt="2024-08-16T14:36:24.446" v="2" actId="47"/>
        <pc:sldMkLst>
          <pc:docMk/>
          <pc:sldMk cId="3935079661" sldId="2147470181"/>
        </pc:sldMkLst>
      </pc:sldChg>
      <pc:sldChg chg="del">
        <pc:chgData name="Mathias Vercauteren" userId="fa5be325-c4b1-412f-aabb-20c14464bfb7" providerId="ADAL" clId="{DB408068-A850-45A4-8F4D-5C554324D17B}" dt="2024-08-16T14:36:24.446" v="2" actId="47"/>
        <pc:sldMkLst>
          <pc:docMk/>
          <pc:sldMk cId="3036720418" sldId="2147470182"/>
        </pc:sldMkLst>
      </pc:sldChg>
      <pc:sldChg chg="del">
        <pc:chgData name="Mathias Vercauteren" userId="fa5be325-c4b1-412f-aabb-20c14464bfb7" providerId="ADAL" clId="{DB408068-A850-45A4-8F4D-5C554324D17B}" dt="2024-08-16T14:36:20.063" v="1" actId="47"/>
        <pc:sldMkLst>
          <pc:docMk/>
          <pc:sldMk cId="3287609953" sldId="2147470184"/>
        </pc:sldMkLst>
      </pc:sldChg>
      <pc:sldChg chg="del">
        <pc:chgData name="Mathias Vercauteren" userId="fa5be325-c4b1-412f-aabb-20c14464bfb7" providerId="ADAL" clId="{DB408068-A850-45A4-8F4D-5C554324D17B}" dt="2024-08-16T14:36:20.063" v="1" actId="47"/>
        <pc:sldMkLst>
          <pc:docMk/>
          <pc:sldMk cId="1750755911" sldId="2147470185"/>
        </pc:sldMkLst>
      </pc:sldChg>
      <pc:sldChg chg="del">
        <pc:chgData name="Mathias Vercauteren" userId="fa5be325-c4b1-412f-aabb-20c14464bfb7" providerId="ADAL" clId="{DB408068-A850-45A4-8F4D-5C554324D17B}" dt="2024-08-16T14:36:20.063" v="1" actId="47"/>
        <pc:sldMkLst>
          <pc:docMk/>
          <pc:sldMk cId="2437905318" sldId="2147470186"/>
        </pc:sldMkLst>
      </pc:sldChg>
      <pc:sldChg chg="del">
        <pc:chgData name="Mathias Vercauteren" userId="fa5be325-c4b1-412f-aabb-20c14464bfb7" providerId="ADAL" clId="{DB408068-A850-45A4-8F4D-5C554324D17B}" dt="2024-08-16T14:36:20.063" v="1" actId="47"/>
        <pc:sldMkLst>
          <pc:docMk/>
          <pc:sldMk cId="1810607232" sldId="2147470187"/>
        </pc:sldMkLst>
      </pc:sldChg>
      <pc:sldChg chg="add del ord">
        <pc:chgData name="Mathias Vercauteren" userId="fa5be325-c4b1-412f-aabb-20c14464bfb7" providerId="ADAL" clId="{DB408068-A850-45A4-8F4D-5C554324D17B}" dt="2024-08-16T14:48:55.065" v="39" actId="47"/>
        <pc:sldMkLst>
          <pc:docMk/>
          <pc:sldMk cId="0" sldId="2147470189"/>
        </pc:sldMkLst>
      </pc:sldChg>
      <pc:sldChg chg="del">
        <pc:chgData name="Mathias Vercauteren" userId="fa5be325-c4b1-412f-aabb-20c14464bfb7" providerId="ADAL" clId="{DB408068-A850-45A4-8F4D-5C554324D17B}" dt="2024-08-16T14:36:20.063" v="1" actId="47"/>
        <pc:sldMkLst>
          <pc:docMk/>
          <pc:sldMk cId="1885821222" sldId="2147470189"/>
        </pc:sldMkLst>
      </pc:sldChg>
      <pc:sldChg chg="del">
        <pc:chgData name="Mathias Vercauteren" userId="fa5be325-c4b1-412f-aabb-20c14464bfb7" providerId="ADAL" clId="{DB408068-A850-45A4-8F4D-5C554324D17B}" dt="2024-08-16T14:36:20.063" v="1" actId="47"/>
        <pc:sldMkLst>
          <pc:docMk/>
          <pc:sldMk cId="651955844" sldId="2147470190"/>
        </pc:sldMkLst>
      </pc:sldChg>
      <pc:sldChg chg="add del">
        <pc:chgData name="Mathias Vercauteren" userId="fa5be325-c4b1-412f-aabb-20c14464bfb7" providerId="ADAL" clId="{DB408068-A850-45A4-8F4D-5C554324D17B}" dt="2024-08-16T14:53:33.066" v="146" actId="47"/>
        <pc:sldMkLst>
          <pc:docMk/>
          <pc:sldMk cId="2847001564" sldId="2147470190"/>
        </pc:sldMkLst>
      </pc:sldChg>
      <pc:sldChg chg="del">
        <pc:chgData name="Mathias Vercauteren" userId="fa5be325-c4b1-412f-aabb-20c14464bfb7" providerId="ADAL" clId="{DB408068-A850-45A4-8F4D-5C554324D17B}" dt="2024-08-16T14:36:20.063" v="1" actId="47"/>
        <pc:sldMkLst>
          <pc:docMk/>
          <pc:sldMk cId="970832129" sldId="2147470191"/>
        </pc:sldMkLst>
      </pc:sldChg>
      <pc:sldChg chg="add ord">
        <pc:chgData name="Mathias Vercauteren" userId="fa5be325-c4b1-412f-aabb-20c14464bfb7" providerId="ADAL" clId="{DB408068-A850-45A4-8F4D-5C554324D17B}" dt="2024-08-16T14:54:00.764" v="150"/>
        <pc:sldMkLst>
          <pc:docMk/>
          <pc:sldMk cId="1857907638" sldId="2147470191"/>
        </pc:sldMkLst>
      </pc:sldChg>
      <pc:sldChg chg="add ord">
        <pc:chgData name="Mathias Vercauteren" userId="fa5be325-c4b1-412f-aabb-20c14464bfb7" providerId="ADAL" clId="{DB408068-A850-45A4-8F4D-5C554324D17B}" dt="2024-08-16T14:53:53.071" v="148"/>
        <pc:sldMkLst>
          <pc:docMk/>
          <pc:sldMk cId="115379743" sldId="2147470192"/>
        </pc:sldMkLst>
      </pc:sldChg>
      <pc:sldChg chg="del">
        <pc:chgData name="Mathias Vercauteren" userId="fa5be325-c4b1-412f-aabb-20c14464bfb7" providerId="ADAL" clId="{DB408068-A850-45A4-8F4D-5C554324D17B}" dt="2024-08-16T14:36:20.063" v="1" actId="47"/>
        <pc:sldMkLst>
          <pc:docMk/>
          <pc:sldMk cId="301433939" sldId="2147470192"/>
        </pc:sldMkLst>
      </pc:sldChg>
      <pc:sldChg chg="add">
        <pc:chgData name="Mathias Vercauteren" userId="fa5be325-c4b1-412f-aabb-20c14464bfb7" providerId="ADAL" clId="{DB408068-A850-45A4-8F4D-5C554324D17B}" dt="2024-08-16T14:48:30.734" v="32"/>
        <pc:sldMkLst>
          <pc:docMk/>
          <pc:sldMk cId="1006321582" sldId="2147470193"/>
        </pc:sldMkLst>
      </pc:sldChg>
      <pc:sldChg chg="add ord">
        <pc:chgData name="Mathias Vercauteren" userId="fa5be325-c4b1-412f-aabb-20c14464bfb7" providerId="ADAL" clId="{DB408068-A850-45A4-8F4D-5C554324D17B}" dt="2024-08-16T14:49:48.402" v="43"/>
        <pc:sldMkLst>
          <pc:docMk/>
          <pc:sldMk cId="480252361" sldId="2147470194"/>
        </pc:sldMkLst>
      </pc:sldChg>
      <pc:sldChg chg="add">
        <pc:chgData name="Mathias Vercauteren" userId="fa5be325-c4b1-412f-aabb-20c14464bfb7" providerId="ADAL" clId="{DB408068-A850-45A4-8F4D-5C554324D17B}" dt="2024-08-16T14:48:30.734" v="32"/>
        <pc:sldMkLst>
          <pc:docMk/>
          <pc:sldMk cId="249199936" sldId="2147470195"/>
        </pc:sldMkLst>
      </pc:sldChg>
      <pc:sldChg chg="add">
        <pc:chgData name="Mathias Vercauteren" userId="fa5be325-c4b1-412f-aabb-20c14464bfb7" providerId="ADAL" clId="{DB408068-A850-45A4-8F4D-5C554324D17B}" dt="2024-08-16T14:48:30.734" v="32"/>
        <pc:sldMkLst>
          <pc:docMk/>
          <pc:sldMk cId="2035854728" sldId="2147470196"/>
        </pc:sldMkLst>
      </pc:sldChg>
      <pc:sldChg chg="add">
        <pc:chgData name="Mathias Vercauteren" userId="fa5be325-c4b1-412f-aabb-20c14464bfb7" providerId="ADAL" clId="{DB408068-A850-45A4-8F4D-5C554324D17B}" dt="2024-08-16T14:48:30.734" v="32"/>
        <pc:sldMkLst>
          <pc:docMk/>
          <pc:sldMk cId="966948163" sldId="2147470197"/>
        </pc:sldMkLst>
      </pc:sldChg>
      <pc:sldChg chg="add ord">
        <pc:chgData name="Mathias Vercauteren" userId="fa5be325-c4b1-412f-aabb-20c14464bfb7" providerId="ADAL" clId="{DB408068-A850-45A4-8F4D-5C554324D17B}" dt="2024-08-16T14:48:41.591" v="34"/>
        <pc:sldMkLst>
          <pc:docMk/>
          <pc:sldMk cId="416509191" sldId="2147470198"/>
        </pc:sldMkLst>
      </pc:sldChg>
      <pc:sldChg chg="add">
        <pc:chgData name="Mathias Vercauteren" userId="fa5be325-c4b1-412f-aabb-20c14464bfb7" providerId="ADAL" clId="{DB408068-A850-45A4-8F4D-5C554324D17B}" dt="2024-08-16T14:48:30.734" v="32"/>
        <pc:sldMkLst>
          <pc:docMk/>
          <pc:sldMk cId="861010752" sldId="2147470199"/>
        </pc:sldMkLst>
      </pc:sldChg>
      <pc:sldChg chg="add">
        <pc:chgData name="Mathias Vercauteren" userId="fa5be325-c4b1-412f-aabb-20c14464bfb7" providerId="ADAL" clId="{DB408068-A850-45A4-8F4D-5C554324D17B}" dt="2024-08-16T14:48:30.734" v="32"/>
        <pc:sldMkLst>
          <pc:docMk/>
          <pc:sldMk cId="2424478373" sldId="2147470200"/>
        </pc:sldMkLst>
      </pc:sldChg>
      <pc:sldChg chg="add">
        <pc:chgData name="Mathias Vercauteren" userId="fa5be325-c4b1-412f-aabb-20c14464bfb7" providerId="ADAL" clId="{DB408068-A850-45A4-8F4D-5C554324D17B}" dt="2024-08-16T14:48:30.734" v="32"/>
        <pc:sldMkLst>
          <pc:docMk/>
          <pc:sldMk cId="1866167119" sldId="2147470201"/>
        </pc:sldMkLst>
      </pc:sldChg>
      <pc:sldChg chg="add">
        <pc:chgData name="Mathias Vercauteren" userId="fa5be325-c4b1-412f-aabb-20c14464bfb7" providerId="ADAL" clId="{DB408068-A850-45A4-8F4D-5C554324D17B}" dt="2024-08-16T14:48:30.734" v="32"/>
        <pc:sldMkLst>
          <pc:docMk/>
          <pc:sldMk cId="3681208867" sldId="2147470202"/>
        </pc:sldMkLst>
      </pc:sldChg>
      <pc:sldChg chg="add">
        <pc:chgData name="Mathias Vercauteren" userId="fa5be325-c4b1-412f-aabb-20c14464bfb7" providerId="ADAL" clId="{DB408068-A850-45A4-8F4D-5C554324D17B}" dt="2024-08-16T14:48:30.734" v="32"/>
        <pc:sldMkLst>
          <pc:docMk/>
          <pc:sldMk cId="2240719478" sldId="2147470203"/>
        </pc:sldMkLst>
      </pc:sldChg>
      <pc:sldChg chg="add">
        <pc:chgData name="Mathias Vercauteren" userId="fa5be325-c4b1-412f-aabb-20c14464bfb7" providerId="ADAL" clId="{DB408068-A850-45A4-8F4D-5C554324D17B}" dt="2024-08-16T14:48:30.734" v="32"/>
        <pc:sldMkLst>
          <pc:docMk/>
          <pc:sldMk cId="4052526641" sldId="2147470204"/>
        </pc:sldMkLst>
      </pc:sldChg>
      <pc:sldChg chg="add">
        <pc:chgData name="Mathias Vercauteren" userId="fa5be325-c4b1-412f-aabb-20c14464bfb7" providerId="ADAL" clId="{DB408068-A850-45A4-8F4D-5C554324D17B}" dt="2024-08-16T14:48:30.734" v="32"/>
        <pc:sldMkLst>
          <pc:docMk/>
          <pc:sldMk cId="19290677" sldId="2147470205"/>
        </pc:sldMkLst>
      </pc:sldChg>
      <pc:sldChg chg="add">
        <pc:chgData name="Mathias Vercauteren" userId="fa5be325-c4b1-412f-aabb-20c14464bfb7" providerId="ADAL" clId="{DB408068-A850-45A4-8F4D-5C554324D17B}" dt="2024-08-16T14:48:30.734" v="32"/>
        <pc:sldMkLst>
          <pc:docMk/>
          <pc:sldMk cId="3452725119" sldId="2147470206"/>
        </pc:sldMkLst>
      </pc:sldChg>
      <pc:sldChg chg="modSp add mod">
        <pc:chgData name="Mathias Vercauteren" userId="fa5be325-c4b1-412f-aabb-20c14464bfb7" providerId="ADAL" clId="{DB408068-A850-45A4-8F4D-5C554324D17B}" dt="2024-08-16T14:53:24.407" v="145" actId="108"/>
        <pc:sldMkLst>
          <pc:docMk/>
          <pc:sldMk cId="3112401893" sldId="2147470207"/>
        </pc:sldMkLst>
        <pc:spChg chg="mod">
          <ac:chgData name="Mathias Vercauteren" userId="fa5be325-c4b1-412f-aabb-20c14464bfb7" providerId="ADAL" clId="{DB408068-A850-45A4-8F4D-5C554324D17B}" dt="2024-08-16T14:53:21.921" v="144" actId="108"/>
          <ac:spMkLst>
            <pc:docMk/>
            <pc:sldMk cId="3112401893" sldId="2147470207"/>
            <ac:spMk id="2" creationId="{8F0369CE-6978-6B79-4597-FFF0234F6EFB}"/>
          </ac:spMkLst>
        </pc:spChg>
        <pc:spChg chg="mod">
          <ac:chgData name="Mathias Vercauteren" userId="fa5be325-c4b1-412f-aabb-20c14464bfb7" providerId="ADAL" clId="{DB408068-A850-45A4-8F4D-5C554324D17B}" dt="2024-08-16T14:53:24.407" v="145" actId="108"/>
          <ac:spMkLst>
            <pc:docMk/>
            <pc:sldMk cId="3112401893" sldId="2147470207"/>
            <ac:spMk id="57" creationId="{343C97A7-13EF-EAF0-C3F5-C8F738AD16A0}"/>
          </ac:spMkLst>
        </pc:spChg>
      </pc:sldChg>
      <pc:sldChg chg="modSp add mod">
        <pc:chgData name="Mathias Vercauteren" userId="fa5be325-c4b1-412f-aabb-20c14464bfb7" providerId="ADAL" clId="{DB408068-A850-45A4-8F4D-5C554324D17B}" dt="2024-08-16T14:54:11.748" v="154" actId="108"/>
        <pc:sldMkLst>
          <pc:docMk/>
          <pc:sldMk cId="2439823841" sldId="2147470208"/>
        </pc:sldMkLst>
        <pc:spChg chg="mod">
          <ac:chgData name="Mathias Vercauteren" userId="fa5be325-c4b1-412f-aabb-20c14464bfb7" providerId="ADAL" clId="{DB408068-A850-45A4-8F4D-5C554324D17B}" dt="2024-08-16T14:54:11.748" v="154" actId="108"/>
          <ac:spMkLst>
            <pc:docMk/>
            <pc:sldMk cId="2439823841" sldId="2147470208"/>
            <ac:spMk id="2" creationId="{8F0369CE-6978-6B79-4597-FFF0234F6EFB}"/>
          </ac:spMkLst>
        </pc:spChg>
        <pc:spChg chg="mod">
          <ac:chgData name="Mathias Vercauteren" userId="fa5be325-c4b1-412f-aabb-20c14464bfb7" providerId="ADAL" clId="{DB408068-A850-45A4-8F4D-5C554324D17B}" dt="2024-08-16T14:54:09.144" v="153" actId="108"/>
          <ac:spMkLst>
            <pc:docMk/>
            <pc:sldMk cId="2439823841" sldId="2147470208"/>
            <ac:spMk id="3" creationId="{597DC4A4-2B31-AC9E-03B5-5EFEC5A765E8}"/>
          </ac:spMkLst>
        </pc:spChg>
      </pc:sldChg>
      <pc:sldChg chg="add">
        <pc:chgData name="Mathias Vercauteren" userId="fa5be325-c4b1-412f-aabb-20c14464bfb7" providerId="ADAL" clId="{DB408068-A850-45A4-8F4D-5C554324D17B}" dt="2024-08-18T12:57:39.946" v="156"/>
        <pc:sldMkLst>
          <pc:docMk/>
          <pc:sldMk cId="0" sldId="2147470232"/>
        </pc:sldMkLst>
      </pc:sldChg>
      <pc:sldChg chg="add">
        <pc:chgData name="Mathias Vercauteren" userId="fa5be325-c4b1-412f-aabb-20c14464bfb7" providerId="ADAL" clId="{DB408068-A850-45A4-8F4D-5C554324D17B}" dt="2024-08-18T12:57:39.946" v="156"/>
        <pc:sldMkLst>
          <pc:docMk/>
          <pc:sldMk cId="0" sldId="2147470233"/>
        </pc:sldMkLst>
      </pc:sldChg>
      <pc:sldChg chg="add">
        <pc:chgData name="Mathias Vercauteren" userId="fa5be325-c4b1-412f-aabb-20c14464bfb7" providerId="ADAL" clId="{DB408068-A850-45A4-8F4D-5C554324D17B}" dt="2024-08-18T12:57:39.946" v="156"/>
        <pc:sldMkLst>
          <pc:docMk/>
          <pc:sldMk cId="0" sldId="2147470234"/>
        </pc:sldMkLst>
      </pc:sldChg>
      <pc:sldChg chg="add">
        <pc:chgData name="Mathias Vercauteren" userId="fa5be325-c4b1-412f-aabb-20c14464bfb7" providerId="ADAL" clId="{DB408068-A850-45A4-8F4D-5C554324D17B}" dt="2024-08-18T12:57:39.946" v="156"/>
        <pc:sldMkLst>
          <pc:docMk/>
          <pc:sldMk cId="0" sldId="2147470235"/>
        </pc:sldMkLst>
      </pc:sldChg>
      <pc:sldChg chg="add">
        <pc:chgData name="Mathias Vercauteren" userId="fa5be325-c4b1-412f-aabb-20c14464bfb7" providerId="ADAL" clId="{DB408068-A850-45A4-8F4D-5C554324D17B}" dt="2024-08-18T12:57:39.946" v="156"/>
        <pc:sldMkLst>
          <pc:docMk/>
          <pc:sldMk cId="0" sldId="2147470236"/>
        </pc:sldMkLst>
      </pc:sldChg>
      <pc:sldChg chg="add">
        <pc:chgData name="Mathias Vercauteren" userId="fa5be325-c4b1-412f-aabb-20c14464bfb7" providerId="ADAL" clId="{DB408068-A850-45A4-8F4D-5C554324D17B}" dt="2024-08-18T12:57:39.946" v="156"/>
        <pc:sldMkLst>
          <pc:docMk/>
          <pc:sldMk cId="0" sldId="2147470237"/>
        </pc:sldMkLst>
      </pc:sldChg>
      <pc:sldChg chg="add ord">
        <pc:chgData name="Mathias Vercauteren" userId="fa5be325-c4b1-412f-aabb-20c14464bfb7" providerId="ADAL" clId="{DB408068-A850-45A4-8F4D-5C554324D17B}" dt="2024-08-18T13:07:42.570" v="187"/>
        <pc:sldMkLst>
          <pc:docMk/>
          <pc:sldMk cId="0" sldId="2147470238"/>
        </pc:sldMkLst>
      </pc:sldChg>
      <pc:sldChg chg="add ord">
        <pc:chgData name="Mathias Vercauteren" userId="fa5be325-c4b1-412f-aabb-20c14464bfb7" providerId="ADAL" clId="{DB408068-A850-45A4-8F4D-5C554324D17B}" dt="2024-08-18T13:07:42.570" v="187"/>
        <pc:sldMkLst>
          <pc:docMk/>
          <pc:sldMk cId="0" sldId="2147470239"/>
        </pc:sldMkLst>
      </pc:sldChg>
      <pc:sldChg chg="add ord">
        <pc:chgData name="Mathias Vercauteren" userId="fa5be325-c4b1-412f-aabb-20c14464bfb7" providerId="ADAL" clId="{DB408068-A850-45A4-8F4D-5C554324D17B}" dt="2024-08-18T13:07:42.570" v="187"/>
        <pc:sldMkLst>
          <pc:docMk/>
          <pc:sldMk cId="0" sldId="2147470240"/>
        </pc:sldMkLst>
      </pc:sldChg>
      <pc:sldChg chg="add ord">
        <pc:chgData name="Mathias Vercauteren" userId="fa5be325-c4b1-412f-aabb-20c14464bfb7" providerId="ADAL" clId="{DB408068-A850-45A4-8F4D-5C554324D17B}" dt="2024-08-18T13:07:42.570" v="187"/>
        <pc:sldMkLst>
          <pc:docMk/>
          <pc:sldMk cId="0" sldId="2147470241"/>
        </pc:sldMkLst>
      </pc:sldChg>
      <pc:sldChg chg="add ord">
        <pc:chgData name="Mathias Vercauteren" userId="fa5be325-c4b1-412f-aabb-20c14464bfb7" providerId="ADAL" clId="{DB408068-A850-45A4-8F4D-5C554324D17B}" dt="2024-08-18T13:07:42.570" v="187"/>
        <pc:sldMkLst>
          <pc:docMk/>
          <pc:sldMk cId="0" sldId="2147470242"/>
        </pc:sldMkLst>
      </pc:sldChg>
      <pc:sldChg chg="add ord">
        <pc:chgData name="Mathias Vercauteren" userId="fa5be325-c4b1-412f-aabb-20c14464bfb7" providerId="ADAL" clId="{DB408068-A850-45A4-8F4D-5C554324D17B}" dt="2024-08-18T13:07:42.570" v="187"/>
        <pc:sldMkLst>
          <pc:docMk/>
          <pc:sldMk cId="0" sldId="2147470243"/>
        </pc:sldMkLst>
      </pc:sldChg>
      <pc:sldMasterChg chg="del delSldLayout">
        <pc:chgData name="Mathias Vercauteren" userId="fa5be325-c4b1-412f-aabb-20c14464bfb7" providerId="ADAL" clId="{DB408068-A850-45A4-8F4D-5C554324D17B}" dt="2024-08-16T14:48:55.065" v="39" actId="47"/>
        <pc:sldMasterMkLst>
          <pc:docMk/>
          <pc:sldMasterMk cId="459161961" sldId="2147483850"/>
        </pc:sldMasterMkLst>
        <pc:sldLayoutChg chg="del">
          <pc:chgData name="Mathias Vercauteren" userId="fa5be325-c4b1-412f-aabb-20c14464bfb7" providerId="ADAL" clId="{DB408068-A850-45A4-8F4D-5C554324D17B}" dt="2024-08-16T14:48:55.065" v="39" actId="47"/>
          <pc:sldLayoutMkLst>
            <pc:docMk/>
            <pc:sldMasterMk cId="459161961" sldId="2147483850"/>
            <pc:sldLayoutMk cId="2441417316" sldId="2147483851"/>
          </pc:sldLayoutMkLst>
        </pc:sldLayoutChg>
        <pc:sldLayoutChg chg="del">
          <pc:chgData name="Mathias Vercauteren" userId="fa5be325-c4b1-412f-aabb-20c14464bfb7" providerId="ADAL" clId="{DB408068-A850-45A4-8F4D-5C554324D17B}" dt="2024-08-16T14:48:55.065" v="39" actId="47"/>
          <pc:sldLayoutMkLst>
            <pc:docMk/>
            <pc:sldMasterMk cId="459161961" sldId="2147483850"/>
            <pc:sldLayoutMk cId="2557253726" sldId="2147483852"/>
          </pc:sldLayoutMkLst>
        </pc:sldLayoutChg>
        <pc:sldLayoutChg chg="del">
          <pc:chgData name="Mathias Vercauteren" userId="fa5be325-c4b1-412f-aabb-20c14464bfb7" providerId="ADAL" clId="{DB408068-A850-45A4-8F4D-5C554324D17B}" dt="2024-08-16T14:48:55.065" v="39" actId="47"/>
          <pc:sldLayoutMkLst>
            <pc:docMk/>
            <pc:sldMasterMk cId="459161961" sldId="2147483850"/>
            <pc:sldLayoutMk cId="1370132184" sldId="2147483853"/>
          </pc:sldLayoutMkLst>
        </pc:sldLayoutChg>
        <pc:sldLayoutChg chg="del">
          <pc:chgData name="Mathias Vercauteren" userId="fa5be325-c4b1-412f-aabb-20c14464bfb7" providerId="ADAL" clId="{DB408068-A850-45A4-8F4D-5C554324D17B}" dt="2024-08-16T14:48:55.065" v="39" actId="47"/>
          <pc:sldLayoutMkLst>
            <pc:docMk/>
            <pc:sldMasterMk cId="459161961" sldId="2147483850"/>
            <pc:sldLayoutMk cId="2013995315" sldId="2147483854"/>
          </pc:sldLayoutMkLst>
        </pc:sldLayoutChg>
        <pc:sldLayoutChg chg="del">
          <pc:chgData name="Mathias Vercauteren" userId="fa5be325-c4b1-412f-aabb-20c14464bfb7" providerId="ADAL" clId="{DB408068-A850-45A4-8F4D-5C554324D17B}" dt="2024-08-16T14:48:55.065" v="39" actId="47"/>
          <pc:sldLayoutMkLst>
            <pc:docMk/>
            <pc:sldMasterMk cId="459161961" sldId="2147483850"/>
            <pc:sldLayoutMk cId="3247373148" sldId="214748385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95B66E5-15AA-4745-8A67-3CE257BEE393}"/>
              </a:ext>
            </a:extLst>
          </p:cNvPr>
          <p:cNvSpPr>
            <a:spLocks noGrp="1"/>
          </p:cNvSpPr>
          <p:nvPr>
            <p:ph type="hdr" sz="quarter"/>
          </p:nvPr>
        </p:nvSpPr>
        <p:spPr>
          <a:xfrm>
            <a:off x="0" y="1"/>
            <a:ext cx="2921582" cy="495348"/>
          </a:xfrm>
          <a:prstGeom prst="rect">
            <a:avLst/>
          </a:prstGeom>
        </p:spPr>
        <p:txBody>
          <a:bodyPr vert="horz" lIns="91440" tIns="45720" rIns="91440" bIns="45720" rtlCol="0"/>
          <a:lstStyle>
            <a:lvl1pPr algn="l">
              <a:defRPr sz="1200"/>
            </a:lvl1pPr>
          </a:lstStyle>
          <a:p>
            <a:pPr rtl="0"/>
            <a:endParaRPr lang="nl-NL"/>
          </a:p>
        </p:txBody>
      </p:sp>
      <p:sp>
        <p:nvSpPr>
          <p:cNvPr id="4" name="Tijdelijke aanduiding voor voettekst 3">
            <a:extLst>
              <a:ext uri="{FF2B5EF4-FFF2-40B4-BE49-F238E27FC236}">
                <a16:creationId xmlns:a16="http://schemas.microsoft.com/office/drawing/2014/main" id="{AC844A45-21B3-834A-A491-E4E4B9DC1173}"/>
              </a:ext>
            </a:extLst>
          </p:cNvPr>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pPr rtl="0"/>
            <a:fld id="{8E6D13E5-4CEC-3A4A-8E5D-AFCEE7512EEC}" type="slidenum">
              <a:rPr lang="nl-NL" smtClean="0"/>
              <a:t>‹#›</a:t>
            </a:fld>
            <a:endParaRPr lang="nl-NL"/>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21582" cy="49534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18971" y="1"/>
            <a:ext cx="2921582" cy="495348"/>
          </a:xfrm>
          <a:prstGeom prst="rect">
            <a:avLst/>
          </a:prstGeom>
        </p:spPr>
        <p:txBody>
          <a:bodyPr vert="horz" lIns="91440" tIns="45720" rIns="91440" bIns="45720" rtlCol="0"/>
          <a:lstStyle>
            <a:lvl1pPr algn="r">
              <a:defRPr sz="1200"/>
            </a:lvl1pPr>
          </a:lstStyle>
          <a:p>
            <a:pPr rtl="0"/>
            <a:fld id="{43EAB90C-7E45-4F1A-8C50-2263DDFC2337}" type="datetime1">
              <a:rPr lang="nl-NL" noProof="0" smtClean="0"/>
              <a:t>07-03-2026</a:t>
            </a:fld>
            <a:endParaRPr lang="nl-NL" noProof="0"/>
          </a:p>
        </p:txBody>
      </p:sp>
      <p:sp>
        <p:nvSpPr>
          <p:cNvPr id="4" name="Tijdelijke aanduiding voor dia-afbeelding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74212" y="4751219"/>
            <a:ext cx="5393690" cy="3887362"/>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pPr rtl="0"/>
            <a:fld id="{A89C7E07-3C67-C64C-8DA0-0404F6303970}" type="slidenum">
              <a:rPr lang="nl-NL" noProof="0" smtClean="0"/>
              <a:t>‹#›</a:t>
            </a:fld>
            <a:endParaRPr lang="nl-NL" noProof="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1"/>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22</a:t>
            </a:fld>
            <a:endParaRPr lang="nl-NL" noProof="0"/>
          </a:p>
        </p:txBody>
      </p:sp>
    </p:spTree>
    <p:extLst>
      <p:ext uri="{BB962C8B-B14F-4D97-AF65-F5344CB8AC3E}">
        <p14:creationId xmlns:p14="http://schemas.microsoft.com/office/powerpoint/2010/main" val="137950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24</a:t>
            </a:fld>
            <a:endParaRPr lang="nl-NL" noProof="0"/>
          </a:p>
        </p:txBody>
      </p:sp>
    </p:spTree>
    <p:extLst>
      <p:ext uri="{BB962C8B-B14F-4D97-AF65-F5344CB8AC3E}">
        <p14:creationId xmlns:p14="http://schemas.microsoft.com/office/powerpoint/2010/main" val="2727273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25</a:t>
            </a:fld>
            <a:endParaRPr lang="nl-NL" noProof="0"/>
          </a:p>
        </p:txBody>
      </p:sp>
    </p:spTree>
    <p:extLst>
      <p:ext uri="{BB962C8B-B14F-4D97-AF65-F5344CB8AC3E}">
        <p14:creationId xmlns:p14="http://schemas.microsoft.com/office/powerpoint/2010/main" val="21433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119CE-7685-F833-0208-F67B4316F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790CF-CCBD-83E2-6439-05BF83FAD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E09A8-BD05-23F2-2B4B-0E54589C3F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5C4AA-D0AC-51F9-BCF8-59F659E948AC}"/>
              </a:ext>
            </a:extLst>
          </p:cNvPr>
          <p:cNvSpPr>
            <a:spLocks noGrp="1"/>
          </p:cNvSpPr>
          <p:nvPr>
            <p:ph type="sldNum" sz="quarter" idx="5"/>
          </p:nvPr>
        </p:nvSpPr>
        <p:spPr/>
        <p:txBody>
          <a:bodyPr/>
          <a:lstStyle/>
          <a:p>
            <a:pPr rtl="0"/>
            <a:fld id="{A89C7E07-3C67-C64C-8DA0-0404F6303970}" type="slidenum">
              <a:rPr lang="nl-NL" noProof="0" smtClean="0"/>
              <a:t>26</a:t>
            </a:fld>
            <a:endParaRPr lang="nl-NL" noProof="0"/>
          </a:p>
        </p:txBody>
      </p:sp>
    </p:spTree>
    <p:extLst>
      <p:ext uri="{BB962C8B-B14F-4D97-AF65-F5344CB8AC3E}">
        <p14:creationId xmlns:p14="http://schemas.microsoft.com/office/powerpoint/2010/main" val="4204564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29</a:t>
            </a:fld>
            <a:endParaRPr lang="nl-NL" noProof="0"/>
          </a:p>
        </p:txBody>
      </p:sp>
    </p:spTree>
    <p:extLst>
      <p:ext uri="{BB962C8B-B14F-4D97-AF65-F5344CB8AC3E}">
        <p14:creationId xmlns:p14="http://schemas.microsoft.com/office/powerpoint/2010/main" val="225676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34</a:t>
            </a:fld>
            <a:endParaRPr lang="nl-NL" noProof="0"/>
          </a:p>
        </p:txBody>
      </p:sp>
    </p:spTree>
    <p:extLst>
      <p:ext uri="{BB962C8B-B14F-4D97-AF65-F5344CB8AC3E}">
        <p14:creationId xmlns:p14="http://schemas.microsoft.com/office/powerpoint/2010/main" val="175915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35</a:t>
            </a:fld>
            <a:endParaRPr lang="nl-NL" noProof="0"/>
          </a:p>
        </p:txBody>
      </p:sp>
    </p:spTree>
    <p:extLst>
      <p:ext uri="{BB962C8B-B14F-4D97-AF65-F5344CB8AC3E}">
        <p14:creationId xmlns:p14="http://schemas.microsoft.com/office/powerpoint/2010/main" val="3971156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36</a:t>
            </a:fld>
            <a:endParaRPr lang="nl-NL" noProof="0"/>
          </a:p>
        </p:txBody>
      </p:sp>
    </p:spTree>
    <p:extLst>
      <p:ext uri="{BB962C8B-B14F-4D97-AF65-F5344CB8AC3E}">
        <p14:creationId xmlns:p14="http://schemas.microsoft.com/office/powerpoint/2010/main" val="4282721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38</a:t>
            </a:fld>
            <a:endParaRPr lang="nl-NL" noProof="0"/>
          </a:p>
        </p:txBody>
      </p:sp>
    </p:spTree>
    <p:extLst>
      <p:ext uri="{BB962C8B-B14F-4D97-AF65-F5344CB8AC3E}">
        <p14:creationId xmlns:p14="http://schemas.microsoft.com/office/powerpoint/2010/main" val="3758313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55CD-FD99-8E47-D835-ACF7FE3FD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652B9-9406-2C67-C0F3-A6C35FB95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F752C-878E-F067-6CCB-EBA8B6B848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89834-8C47-ED33-31A9-510379919C07}"/>
              </a:ext>
            </a:extLst>
          </p:cNvPr>
          <p:cNvSpPr>
            <a:spLocks noGrp="1"/>
          </p:cNvSpPr>
          <p:nvPr>
            <p:ph type="sldNum" sz="quarter" idx="5"/>
          </p:nvPr>
        </p:nvSpPr>
        <p:spPr/>
        <p:txBody>
          <a:bodyPr/>
          <a:lstStyle/>
          <a:p>
            <a:pPr rtl="0"/>
            <a:fld id="{A89C7E07-3C67-C64C-8DA0-0404F6303970}" type="slidenum">
              <a:rPr lang="nl-NL" noProof="0" smtClean="0"/>
              <a:t>39</a:t>
            </a:fld>
            <a:endParaRPr lang="nl-NL" noProof="0"/>
          </a:p>
        </p:txBody>
      </p:sp>
    </p:spTree>
    <p:extLst>
      <p:ext uri="{BB962C8B-B14F-4D97-AF65-F5344CB8AC3E}">
        <p14:creationId xmlns:p14="http://schemas.microsoft.com/office/powerpoint/2010/main" val="385639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1B073-61BD-95C2-8E02-024CAE2FD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2A52D-6BD7-9CD9-6536-F3C298D07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9415C-7E68-3791-FCED-1CFD03D20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39C9F4-35A0-0C60-9E94-D22D2DD8BA59}"/>
              </a:ext>
            </a:extLst>
          </p:cNvPr>
          <p:cNvSpPr>
            <a:spLocks noGrp="1"/>
          </p:cNvSpPr>
          <p:nvPr>
            <p:ph type="sldNum" sz="quarter" idx="5"/>
          </p:nvPr>
        </p:nvSpPr>
        <p:spPr/>
        <p:txBody>
          <a:bodyPr/>
          <a:lstStyle/>
          <a:p>
            <a:pPr rtl="0"/>
            <a:fld id="{A89C7E07-3C67-C64C-8DA0-0404F6303970}" type="slidenum">
              <a:rPr lang="nl-NL" noProof="0" smtClean="0"/>
              <a:t>40</a:t>
            </a:fld>
            <a:endParaRPr lang="nl-NL" noProof="0"/>
          </a:p>
        </p:txBody>
      </p:sp>
    </p:spTree>
    <p:extLst>
      <p:ext uri="{BB962C8B-B14F-4D97-AF65-F5344CB8AC3E}">
        <p14:creationId xmlns:p14="http://schemas.microsoft.com/office/powerpoint/2010/main" val="2119947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41</a:t>
            </a:fld>
            <a:endParaRPr lang="nl-NL" noProof="0"/>
          </a:p>
        </p:txBody>
      </p:sp>
    </p:spTree>
    <p:extLst>
      <p:ext uri="{BB962C8B-B14F-4D97-AF65-F5344CB8AC3E}">
        <p14:creationId xmlns:p14="http://schemas.microsoft.com/office/powerpoint/2010/main" val="3283530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F60E-4C1C-907C-18AB-BFF0C515F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A4791-4973-3689-3258-5FFCD0765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EE948-A141-F9CB-E79D-0CD4CEC4A2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B77F07-F093-257A-396C-1A7D3DF2A9C0}"/>
              </a:ext>
            </a:extLst>
          </p:cNvPr>
          <p:cNvSpPr>
            <a:spLocks noGrp="1"/>
          </p:cNvSpPr>
          <p:nvPr>
            <p:ph type="sldNum" sz="quarter" idx="5"/>
          </p:nvPr>
        </p:nvSpPr>
        <p:spPr/>
        <p:txBody>
          <a:bodyPr/>
          <a:lstStyle/>
          <a:p>
            <a:pPr rtl="0"/>
            <a:fld id="{A89C7E07-3C67-C64C-8DA0-0404F6303970}" type="slidenum">
              <a:rPr lang="nl-NL" noProof="0" smtClean="0"/>
              <a:t>42</a:t>
            </a:fld>
            <a:endParaRPr lang="nl-NL" noProof="0"/>
          </a:p>
        </p:txBody>
      </p:sp>
    </p:spTree>
    <p:extLst>
      <p:ext uri="{BB962C8B-B14F-4D97-AF65-F5344CB8AC3E}">
        <p14:creationId xmlns:p14="http://schemas.microsoft.com/office/powerpoint/2010/main" val="2686734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43</a:t>
            </a:fld>
            <a:endParaRPr lang="nl-NL" noProof="0"/>
          </a:p>
        </p:txBody>
      </p:sp>
    </p:spTree>
    <p:extLst>
      <p:ext uri="{BB962C8B-B14F-4D97-AF65-F5344CB8AC3E}">
        <p14:creationId xmlns:p14="http://schemas.microsoft.com/office/powerpoint/2010/main" val="2063469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44</a:t>
            </a:fld>
            <a:endParaRPr lang="nl-NL" noProof="0"/>
          </a:p>
        </p:txBody>
      </p:sp>
    </p:spTree>
    <p:extLst>
      <p:ext uri="{BB962C8B-B14F-4D97-AF65-F5344CB8AC3E}">
        <p14:creationId xmlns:p14="http://schemas.microsoft.com/office/powerpoint/2010/main" val="209041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45</a:t>
            </a:fld>
            <a:endParaRPr lang="nl-NL" noProof="0"/>
          </a:p>
        </p:txBody>
      </p:sp>
    </p:spTree>
    <p:extLst>
      <p:ext uri="{BB962C8B-B14F-4D97-AF65-F5344CB8AC3E}">
        <p14:creationId xmlns:p14="http://schemas.microsoft.com/office/powerpoint/2010/main" val="3066683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46</a:t>
            </a:fld>
            <a:endParaRPr lang="nl-NL" noProof="0"/>
          </a:p>
        </p:txBody>
      </p:sp>
    </p:spTree>
    <p:extLst>
      <p:ext uri="{BB962C8B-B14F-4D97-AF65-F5344CB8AC3E}">
        <p14:creationId xmlns:p14="http://schemas.microsoft.com/office/powerpoint/2010/main" val="1768768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48</a:t>
            </a:fld>
            <a:endParaRPr lang="nl-NL" noProof="0"/>
          </a:p>
        </p:txBody>
      </p:sp>
    </p:spTree>
    <p:extLst>
      <p:ext uri="{BB962C8B-B14F-4D97-AF65-F5344CB8AC3E}">
        <p14:creationId xmlns:p14="http://schemas.microsoft.com/office/powerpoint/2010/main" val="225737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49</a:t>
            </a:fld>
            <a:endParaRPr lang="nl-NL" noProof="0"/>
          </a:p>
        </p:txBody>
      </p:sp>
    </p:spTree>
    <p:extLst>
      <p:ext uri="{BB962C8B-B14F-4D97-AF65-F5344CB8AC3E}">
        <p14:creationId xmlns:p14="http://schemas.microsoft.com/office/powerpoint/2010/main" val="4233897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50</a:t>
            </a:fld>
            <a:endParaRPr lang="nl-NL" noProof="0"/>
          </a:p>
        </p:txBody>
      </p:sp>
    </p:spTree>
    <p:extLst>
      <p:ext uri="{BB962C8B-B14F-4D97-AF65-F5344CB8AC3E}">
        <p14:creationId xmlns:p14="http://schemas.microsoft.com/office/powerpoint/2010/main" val="73800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4</a:t>
            </a:fld>
            <a:endParaRPr lang="nl-NL" noProof="0"/>
          </a:p>
        </p:txBody>
      </p:sp>
    </p:spTree>
    <p:extLst>
      <p:ext uri="{BB962C8B-B14F-4D97-AF65-F5344CB8AC3E}">
        <p14:creationId xmlns:p14="http://schemas.microsoft.com/office/powerpoint/2010/main" val="365745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FAIR = </a:t>
            </a:r>
            <a:r>
              <a:rPr lang="nl-BE" dirty="0" err="1"/>
              <a:t>Findable</a:t>
            </a:r>
            <a:r>
              <a:rPr lang="nl-BE" dirty="0"/>
              <a:t>, </a:t>
            </a:r>
            <a:r>
              <a:rPr lang="nl-BE" dirty="0" err="1"/>
              <a:t>Accessible</a:t>
            </a:r>
            <a:r>
              <a:rPr lang="nl-BE" dirty="0"/>
              <a:t>, </a:t>
            </a:r>
            <a:r>
              <a:rPr lang="nl-BE" dirty="0" err="1"/>
              <a:t>Interoperable</a:t>
            </a:r>
            <a:r>
              <a:rPr lang="nl-BE" dirty="0"/>
              <a:t> </a:t>
            </a:r>
            <a:r>
              <a:rPr lang="nl-BE" dirty="0" err="1"/>
              <a:t>and</a:t>
            </a:r>
            <a:r>
              <a:rPr lang="nl-BE" dirty="0"/>
              <a:t> </a:t>
            </a:r>
            <a:r>
              <a:rPr lang="nl-BE" dirty="0" err="1"/>
              <a:t>Reusable</a:t>
            </a:r>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52</a:t>
            </a:fld>
            <a:endParaRPr lang="nl-NL" noProof="0"/>
          </a:p>
        </p:txBody>
      </p:sp>
    </p:spTree>
    <p:extLst>
      <p:ext uri="{BB962C8B-B14F-4D97-AF65-F5344CB8AC3E}">
        <p14:creationId xmlns:p14="http://schemas.microsoft.com/office/powerpoint/2010/main" val="309231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53</a:t>
            </a:fld>
            <a:endParaRPr lang="nl-NL" noProof="0"/>
          </a:p>
        </p:txBody>
      </p:sp>
    </p:spTree>
    <p:extLst>
      <p:ext uri="{BB962C8B-B14F-4D97-AF65-F5344CB8AC3E}">
        <p14:creationId xmlns:p14="http://schemas.microsoft.com/office/powerpoint/2010/main" val="3450616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54</a:t>
            </a:fld>
            <a:endParaRPr lang="nl-NL" noProof="0"/>
          </a:p>
        </p:txBody>
      </p:sp>
    </p:spTree>
    <p:extLst>
      <p:ext uri="{BB962C8B-B14F-4D97-AF65-F5344CB8AC3E}">
        <p14:creationId xmlns:p14="http://schemas.microsoft.com/office/powerpoint/2010/main" val="306668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57</a:t>
            </a:fld>
            <a:endParaRPr lang="nl-NL" noProof="0"/>
          </a:p>
        </p:txBody>
      </p:sp>
    </p:spTree>
    <p:extLst>
      <p:ext uri="{BB962C8B-B14F-4D97-AF65-F5344CB8AC3E}">
        <p14:creationId xmlns:p14="http://schemas.microsoft.com/office/powerpoint/2010/main" val="3601963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58</a:t>
            </a:fld>
            <a:endParaRPr lang="nl-NL" noProof="0"/>
          </a:p>
        </p:txBody>
      </p:sp>
    </p:spTree>
    <p:extLst>
      <p:ext uri="{BB962C8B-B14F-4D97-AF65-F5344CB8AC3E}">
        <p14:creationId xmlns:p14="http://schemas.microsoft.com/office/powerpoint/2010/main" val="2923953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64</a:t>
            </a:fld>
            <a:endParaRPr lang="nl-NL" noProof="0"/>
          </a:p>
        </p:txBody>
      </p:sp>
    </p:spTree>
    <p:extLst>
      <p:ext uri="{BB962C8B-B14F-4D97-AF65-F5344CB8AC3E}">
        <p14:creationId xmlns:p14="http://schemas.microsoft.com/office/powerpoint/2010/main" val="467543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66</a:t>
            </a:fld>
            <a:endParaRPr lang="nl-NL" noProof="0"/>
          </a:p>
        </p:txBody>
      </p:sp>
    </p:spTree>
    <p:extLst>
      <p:ext uri="{BB962C8B-B14F-4D97-AF65-F5344CB8AC3E}">
        <p14:creationId xmlns:p14="http://schemas.microsoft.com/office/powerpoint/2010/main" val="2582595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a:t>
            </a:r>
          </a:p>
          <a:p>
            <a:r>
              <a:rPr lang="en-US" dirty="0"/>
              <a:t>3 </a:t>
            </a:r>
            <a:r>
              <a:rPr lang="en-US" dirty="0" err="1"/>
              <a:t>domeinen</a:t>
            </a:r>
            <a:r>
              <a:rPr lang="en-US" dirty="0"/>
              <a:t>: </a:t>
            </a:r>
            <a:r>
              <a:rPr lang="en-US" dirty="0" err="1"/>
              <a:t>klant</a:t>
            </a:r>
            <a:r>
              <a:rPr lang="en-US" dirty="0"/>
              <a:t>, </a:t>
            </a:r>
            <a:r>
              <a:rPr lang="en-US" dirty="0" err="1"/>
              <a:t>verzekering</a:t>
            </a:r>
            <a:r>
              <a:rPr lang="en-US" dirty="0"/>
              <a:t>, </a:t>
            </a:r>
            <a:r>
              <a:rPr lang="en-US" dirty="0" err="1"/>
              <a:t>uitkering</a:t>
            </a:r>
            <a:endParaRPr lang="en-US" dirty="0"/>
          </a:p>
          <a:p>
            <a:endParaRPr lang="en-US" dirty="0"/>
          </a:p>
          <a:p>
            <a:pPr marL="171450" indent="-171450">
              <a:buFont typeface="Wingdings" pitchFamily="2" charset="2"/>
              <a:buChar char="è"/>
            </a:pPr>
            <a:r>
              <a:rPr lang="en-US" dirty="0" err="1"/>
              <a:t>Niveaus</a:t>
            </a:r>
            <a:r>
              <a:rPr lang="en-US" dirty="0"/>
              <a:t> </a:t>
            </a:r>
            <a:r>
              <a:rPr lang="en-US" dirty="0" err="1"/>
              <a:t>classificatie</a:t>
            </a:r>
            <a:r>
              <a:rPr lang="en-US" dirty="0"/>
              <a:t>: </a:t>
            </a:r>
            <a:r>
              <a:rPr lang="en-US" dirty="0" err="1"/>
              <a:t>openbaar</a:t>
            </a:r>
            <a:r>
              <a:rPr lang="en-US" dirty="0"/>
              <a:t>, intern, PII, </a:t>
            </a:r>
            <a:r>
              <a:rPr lang="en-US" dirty="0" err="1"/>
              <a:t>geheime</a:t>
            </a:r>
            <a:endParaRPr lang="en-US" dirty="0"/>
          </a:p>
          <a:p>
            <a:pPr marL="171450" indent="-171450">
              <a:buFont typeface="Wingdings" pitchFamily="2" charset="2"/>
              <a:buChar char="è"/>
            </a:pPr>
            <a:r>
              <a:rPr lang="en-US" dirty="0" err="1"/>
              <a:t>Klant</a:t>
            </a:r>
            <a:r>
              <a:rPr lang="en-US" dirty="0"/>
              <a:t> -&gt; naam = PII; category = </a:t>
            </a:r>
            <a:r>
              <a:rPr lang="en-US" dirty="0" err="1"/>
              <a:t>openbaar</a:t>
            </a:r>
            <a:endParaRPr lang="en-US" dirty="0"/>
          </a:p>
          <a:p>
            <a:pPr marL="171450" indent="-171450">
              <a:buFont typeface="Wingdings" pitchFamily="2" charset="2"/>
              <a:buChar char="è"/>
            </a:pPr>
            <a:r>
              <a:rPr lang="en-US" dirty="0" err="1"/>
              <a:t>Verzekering</a:t>
            </a:r>
            <a:r>
              <a:rPr lang="en-US" dirty="0"/>
              <a:t>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18E9FC3B-3C2C-45BF-8ACB-EB0F1252C2FE}" type="slidenum">
              <a:rPr lang="en-US" smtClean="0"/>
              <a:t>70</a:t>
            </a:fld>
            <a:endParaRPr lang="en-US"/>
          </a:p>
        </p:txBody>
      </p:sp>
    </p:spTree>
    <p:extLst>
      <p:ext uri="{BB962C8B-B14F-4D97-AF65-F5344CB8AC3E}">
        <p14:creationId xmlns:p14="http://schemas.microsoft.com/office/powerpoint/2010/main" val="1514788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72</a:t>
            </a:fld>
            <a:endParaRPr lang="nl-NL" noProof="0"/>
          </a:p>
        </p:txBody>
      </p:sp>
    </p:spTree>
    <p:extLst>
      <p:ext uri="{BB962C8B-B14F-4D97-AF65-F5344CB8AC3E}">
        <p14:creationId xmlns:p14="http://schemas.microsoft.com/office/powerpoint/2010/main" val="3422578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73</a:t>
            </a:fld>
            <a:endParaRPr lang="nl-NL" noProof="0"/>
          </a:p>
        </p:txBody>
      </p:sp>
    </p:spTree>
    <p:extLst>
      <p:ext uri="{BB962C8B-B14F-4D97-AF65-F5344CB8AC3E}">
        <p14:creationId xmlns:p14="http://schemas.microsoft.com/office/powerpoint/2010/main" val="294409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companies have been down this road of managing assets. </a:t>
            </a:r>
          </a:p>
          <a:p>
            <a:r>
              <a:rPr lang="en-US" dirty="0"/>
              <a:t>With data governance we want to put in place policies, processes, standards and roles and responsibilities to take care of our strategic asset called data.</a:t>
            </a:r>
          </a:p>
          <a:p>
            <a:r>
              <a:rPr lang="en-US" dirty="0"/>
              <a:t>Basically, it’s assets management for data.</a:t>
            </a:r>
          </a:p>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8</a:t>
            </a:fld>
            <a:endParaRPr lang="nl-NL" noProof="0"/>
          </a:p>
        </p:txBody>
      </p:sp>
    </p:spTree>
    <p:extLst>
      <p:ext uri="{BB962C8B-B14F-4D97-AF65-F5344CB8AC3E}">
        <p14:creationId xmlns:p14="http://schemas.microsoft.com/office/powerpoint/2010/main" val="584303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74</a:t>
            </a:fld>
            <a:endParaRPr lang="nl-NL" noProof="0"/>
          </a:p>
        </p:txBody>
      </p:sp>
    </p:spTree>
    <p:extLst>
      <p:ext uri="{BB962C8B-B14F-4D97-AF65-F5344CB8AC3E}">
        <p14:creationId xmlns:p14="http://schemas.microsoft.com/office/powerpoint/2010/main" val="2381126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75</a:t>
            </a:fld>
            <a:endParaRPr lang="nl-NL" noProof="0"/>
          </a:p>
        </p:txBody>
      </p:sp>
    </p:spTree>
    <p:extLst>
      <p:ext uri="{BB962C8B-B14F-4D97-AF65-F5344CB8AC3E}">
        <p14:creationId xmlns:p14="http://schemas.microsoft.com/office/powerpoint/2010/main" val="3648526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81</a:t>
            </a:fld>
            <a:endParaRPr lang="nl-NL" noProof="0"/>
          </a:p>
        </p:txBody>
      </p:sp>
    </p:spTree>
    <p:extLst>
      <p:ext uri="{BB962C8B-B14F-4D97-AF65-F5344CB8AC3E}">
        <p14:creationId xmlns:p14="http://schemas.microsoft.com/office/powerpoint/2010/main" val="64541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84</a:t>
            </a:fld>
            <a:endParaRPr lang="nl-NL" noProof="0"/>
          </a:p>
        </p:txBody>
      </p:sp>
    </p:spTree>
    <p:extLst>
      <p:ext uri="{BB962C8B-B14F-4D97-AF65-F5344CB8AC3E}">
        <p14:creationId xmlns:p14="http://schemas.microsoft.com/office/powerpoint/2010/main" val="1393742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86</a:t>
            </a:fld>
            <a:endParaRPr lang="nl-NL" noProof="0"/>
          </a:p>
        </p:txBody>
      </p:sp>
    </p:spTree>
    <p:extLst>
      <p:ext uri="{BB962C8B-B14F-4D97-AF65-F5344CB8AC3E}">
        <p14:creationId xmlns:p14="http://schemas.microsoft.com/office/powerpoint/2010/main" val="46722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88</a:t>
            </a:fld>
            <a:endParaRPr lang="nl-NL" noProof="0"/>
          </a:p>
        </p:txBody>
      </p:sp>
    </p:spTree>
    <p:extLst>
      <p:ext uri="{BB962C8B-B14F-4D97-AF65-F5344CB8AC3E}">
        <p14:creationId xmlns:p14="http://schemas.microsoft.com/office/powerpoint/2010/main" val="3087778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90</a:t>
            </a:fld>
            <a:endParaRPr lang="nl-NL" noProof="0"/>
          </a:p>
        </p:txBody>
      </p:sp>
    </p:spTree>
    <p:extLst>
      <p:ext uri="{BB962C8B-B14F-4D97-AF65-F5344CB8AC3E}">
        <p14:creationId xmlns:p14="http://schemas.microsoft.com/office/powerpoint/2010/main" val="1428500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92</a:t>
            </a:fld>
            <a:endParaRPr lang="nl-NL" noProof="0"/>
          </a:p>
        </p:txBody>
      </p:sp>
    </p:spTree>
    <p:extLst>
      <p:ext uri="{BB962C8B-B14F-4D97-AF65-F5344CB8AC3E}">
        <p14:creationId xmlns:p14="http://schemas.microsoft.com/office/powerpoint/2010/main" val="3043805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93</a:t>
            </a:fld>
            <a:endParaRPr lang="nl-NL" noProof="0"/>
          </a:p>
        </p:txBody>
      </p:sp>
    </p:spTree>
    <p:extLst>
      <p:ext uri="{BB962C8B-B14F-4D97-AF65-F5344CB8AC3E}">
        <p14:creationId xmlns:p14="http://schemas.microsoft.com/office/powerpoint/2010/main" val="254856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94</a:t>
            </a:fld>
            <a:endParaRPr lang="nl-NL" noProof="0"/>
          </a:p>
        </p:txBody>
      </p:sp>
    </p:spTree>
    <p:extLst>
      <p:ext uri="{BB962C8B-B14F-4D97-AF65-F5344CB8AC3E}">
        <p14:creationId xmlns:p14="http://schemas.microsoft.com/office/powerpoint/2010/main" val="285459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A9CF3-5282-73A9-68C6-93928448A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657D8-FAF4-5BBC-F8B4-1008A83EC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845BD-9A74-01B7-E5CB-070C7829EB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FAA8F5-B784-511D-086E-47DF8AA6EFB8}"/>
              </a:ext>
            </a:extLst>
          </p:cNvPr>
          <p:cNvSpPr>
            <a:spLocks noGrp="1"/>
          </p:cNvSpPr>
          <p:nvPr>
            <p:ph type="sldNum" sz="quarter" idx="5"/>
          </p:nvPr>
        </p:nvSpPr>
        <p:spPr/>
        <p:txBody>
          <a:bodyPr/>
          <a:lstStyle/>
          <a:p>
            <a:pPr rtl="0"/>
            <a:fld id="{A89C7E07-3C67-C64C-8DA0-0404F6303970}" type="slidenum">
              <a:rPr lang="nl-NL" noProof="0" smtClean="0"/>
              <a:t>9</a:t>
            </a:fld>
            <a:endParaRPr lang="nl-NL" noProof="0"/>
          </a:p>
        </p:txBody>
      </p:sp>
    </p:spTree>
    <p:extLst>
      <p:ext uri="{BB962C8B-B14F-4D97-AF65-F5344CB8AC3E}">
        <p14:creationId xmlns:p14="http://schemas.microsoft.com/office/powerpoint/2010/main" val="1830084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95</a:t>
            </a:fld>
            <a:endParaRPr lang="nl-NL" noProof="0"/>
          </a:p>
        </p:txBody>
      </p:sp>
    </p:spTree>
    <p:extLst>
      <p:ext uri="{BB962C8B-B14F-4D97-AF65-F5344CB8AC3E}">
        <p14:creationId xmlns:p14="http://schemas.microsoft.com/office/powerpoint/2010/main" val="1937218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96</a:t>
            </a:fld>
            <a:endParaRPr lang="nl-NL" noProof="0"/>
          </a:p>
        </p:txBody>
      </p:sp>
    </p:spTree>
    <p:extLst>
      <p:ext uri="{BB962C8B-B14F-4D97-AF65-F5344CB8AC3E}">
        <p14:creationId xmlns:p14="http://schemas.microsoft.com/office/powerpoint/2010/main" val="1875453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for both sessions is to gather a wide range of ideas on initiatives, events, and artifacts related to communication and training. By the end of each session, we will have prioritized and fleshed out the top ideas and placed them on a roadmap for execution.</a:t>
            </a:r>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97</a:t>
            </a:fld>
            <a:endParaRPr lang="nl-NL" noProof="0"/>
          </a:p>
        </p:txBody>
      </p:sp>
    </p:spTree>
    <p:extLst>
      <p:ext uri="{BB962C8B-B14F-4D97-AF65-F5344CB8AC3E}">
        <p14:creationId xmlns:p14="http://schemas.microsoft.com/office/powerpoint/2010/main" val="1017623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98</a:t>
            </a:fld>
            <a:endParaRPr lang="nl-NL" noProof="0"/>
          </a:p>
        </p:txBody>
      </p:sp>
    </p:spTree>
    <p:extLst>
      <p:ext uri="{BB962C8B-B14F-4D97-AF65-F5344CB8AC3E}">
        <p14:creationId xmlns:p14="http://schemas.microsoft.com/office/powerpoint/2010/main" val="3913644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99</a:t>
            </a:fld>
            <a:endParaRPr lang="nl-NL" noProof="0"/>
          </a:p>
        </p:txBody>
      </p:sp>
    </p:spTree>
    <p:extLst>
      <p:ext uri="{BB962C8B-B14F-4D97-AF65-F5344CB8AC3E}">
        <p14:creationId xmlns:p14="http://schemas.microsoft.com/office/powerpoint/2010/main" val="1215198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100</a:t>
            </a:fld>
            <a:endParaRPr lang="nl-NL" noProof="0"/>
          </a:p>
        </p:txBody>
      </p:sp>
    </p:spTree>
    <p:extLst>
      <p:ext uri="{BB962C8B-B14F-4D97-AF65-F5344CB8AC3E}">
        <p14:creationId xmlns:p14="http://schemas.microsoft.com/office/powerpoint/2010/main" val="8199983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101</a:t>
            </a:fld>
            <a:endParaRPr lang="nl-NL" noProof="0"/>
          </a:p>
        </p:txBody>
      </p:sp>
    </p:spTree>
    <p:extLst>
      <p:ext uri="{BB962C8B-B14F-4D97-AF65-F5344CB8AC3E}">
        <p14:creationId xmlns:p14="http://schemas.microsoft.com/office/powerpoint/2010/main" val="14187644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102</a:t>
            </a:fld>
            <a:endParaRPr lang="nl-NL" noProof="0"/>
          </a:p>
        </p:txBody>
      </p:sp>
    </p:spTree>
    <p:extLst>
      <p:ext uri="{BB962C8B-B14F-4D97-AF65-F5344CB8AC3E}">
        <p14:creationId xmlns:p14="http://schemas.microsoft.com/office/powerpoint/2010/main" val="41159722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103</a:t>
            </a:fld>
            <a:endParaRPr lang="nl-NL" noProof="0"/>
          </a:p>
        </p:txBody>
      </p:sp>
    </p:spTree>
    <p:extLst>
      <p:ext uri="{BB962C8B-B14F-4D97-AF65-F5344CB8AC3E}">
        <p14:creationId xmlns:p14="http://schemas.microsoft.com/office/powerpoint/2010/main" val="39485412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104</a:t>
            </a:fld>
            <a:endParaRPr lang="nl-NL" noProof="0"/>
          </a:p>
        </p:txBody>
      </p:sp>
    </p:spTree>
    <p:extLst>
      <p:ext uri="{BB962C8B-B14F-4D97-AF65-F5344CB8AC3E}">
        <p14:creationId xmlns:p14="http://schemas.microsoft.com/office/powerpoint/2010/main" val="114101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workshop visualizes &amp; standardizes the conversation and removes the need for the participants to remember all the information. This takes away the need of the participants to remember all this data and rely on memory to make decisions (or hopefully on some notes they took). </a:t>
            </a:r>
          </a:p>
          <a:p>
            <a:endParaRPr lang="en-US" dirty="0"/>
          </a:p>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16</a:t>
            </a:fld>
            <a:endParaRPr lang="nl-NL" noProof="0"/>
          </a:p>
        </p:txBody>
      </p:sp>
    </p:spTree>
    <p:extLst>
      <p:ext uri="{BB962C8B-B14F-4D97-AF65-F5344CB8AC3E}">
        <p14:creationId xmlns:p14="http://schemas.microsoft.com/office/powerpoint/2010/main" val="391298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105</a:t>
            </a:fld>
            <a:endParaRPr lang="nl-NL" noProof="0"/>
          </a:p>
        </p:txBody>
      </p:sp>
    </p:spTree>
    <p:extLst>
      <p:ext uri="{BB962C8B-B14F-4D97-AF65-F5344CB8AC3E}">
        <p14:creationId xmlns:p14="http://schemas.microsoft.com/office/powerpoint/2010/main" val="27780237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107</a:t>
            </a:fld>
            <a:endParaRPr lang="nl-NL" noProof="0"/>
          </a:p>
        </p:txBody>
      </p:sp>
    </p:spTree>
    <p:extLst>
      <p:ext uri="{BB962C8B-B14F-4D97-AF65-F5344CB8AC3E}">
        <p14:creationId xmlns:p14="http://schemas.microsoft.com/office/powerpoint/2010/main" val="2641368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110</a:t>
            </a:fld>
            <a:endParaRPr lang="nl-NL" noProof="0"/>
          </a:p>
        </p:txBody>
      </p:sp>
    </p:spTree>
    <p:extLst>
      <p:ext uri="{BB962C8B-B14F-4D97-AF65-F5344CB8AC3E}">
        <p14:creationId xmlns:p14="http://schemas.microsoft.com/office/powerpoint/2010/main" val="2773370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112</a:t>
            </a:fld>
            <a:endParaRPr lang="nl-NL" noProof="0"/>
          </a:p>
        </p:txBody>
      </p:sp>
    </p:spTree>
    <p:extLst>
      <p:ext uri="{BB962C8B-B14F-4D97-AF65-F5344CB8AC3E}">
        <p14:creationId xmlns:p14="http://schemas.microsoft.com/office/powerpoint/2010/main" val="1277300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118</a:t>
            </a:fld>
            <a:endParaRPr lang="nl-NL" noProof="0"/>
          </a:p>
        </p:txBody>
      </p:sp>
    </p:spTree>
    <p:extLst>
      <p:ext uri="{BB962C8B-B14F-4D97-AF65-F5344CB8AC3E}">
        <p14:creationId xmlns:p14="http://schemas.microsoft.com/office/powerpoint/2010/main" val="3934178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B6EED-C02E-4DB6-93C3-B67EB560F091}" type="slidenum">
              <a:rPr lang="en-US" smtClean="0"/>
              <a:t>119</a:t>
            </a:fld>
            <a:endParaRPr lang="en-US"/>
          </a:p>
        </p:txBody>
      </p:sp>
    </p:spTree>
    <p:extLst>
      <p:ext uri="{BB962C8B-B14F-4D97-AF65-F5344CB8AC3E}">
        <p14:creationId xmlns:p14="http://schemas.microsoft.com/office/powerpoint/2010/main" val="371472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463B-9EFD-F275-882F-4399AE434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B1522-D356-45E2-44D1-C2D8E5AB2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DB784-C229-6D82-5048-3D909B75D5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C95297-E52F-45C0-9DD9-3402B51D147B}"/>
              </a:ext>
            </a:extLst>
          </p:cNvPr>
          <p:cNvSpPr>
            <a:spLocks noGrp="1"/>
          </p:cNvSpPr>
          <p:nvPr>
            <p:ph type="sldNum" sz="quarter" idx="5"/>
          </p:nvPr>
        </p:nvSpPr>
        <p:spPr/>
        <p:txBody>
          <a:bodyPr/>
          <a:lstStyle/>
          <a:p>
            <a:pPr rtl="0"/>
            <a:fld id="{A89C7E07-3C67-C64C-8DA0-0404F6303970}" type="slidenum">
              <a:rPr lang="nl-NL" noProof="0" smtClean="0"/>
              <a:t>123</a:t>
            </a:fld>
            <a:endParaRPr lang="nl-NL" noProof="0"/>
          </a:p>
        </p:txBody>
      </p:sp>
    </p:spTree>
    <p:extLst>
      <p:ext uri="{BB962C8B-B14F-4D97-AF65-F5344CB8AC3E}">
        <p14:creationId xmlns:p14="http://schemas.microsoft.com/office/powerpoint/2010/main" val="200056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6F31-DD32-226A-AD11-F8971341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94269-2002-0D18-CB91-6F7CD9B9B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D3AA8-6AD2-AC48-3A6E-3EC43AD5D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C08780-C6B6-57E9-EE34-661FCE46129B}"/>
              </a:ext>
            </a:extLst>
          </p:cNvPr>
          <p:cNvSpPr>
            <a:spLocks noGrp="1"/>
          </p:cNvSpPr>
          <p:nvPr>
            <p:ph type="sldNum" sz="quarter" idx="5"/>
          </p:nvPr>
        </p:nvSpPr>
        <p:spPr/>
        <p:txBody>
          <a:bodyPr/>
          <a:lstStyle/>
          <a:p>
            <a:pPr rtl="0"/>
            <a:fld id="{A89C7E07-3C67-C64C-8DA0-0404F6303970}" type="slidenum">
              <a:rPr lang="nl-NL" noProof="0" smtClean="0"/>
              <a:t>17</a:t>
            </a:fld>
            <a:endParaRPr lang="nl-NL" noProof="0"/>
          </a:p>
        </p:txBody>
      </p:sp>
    </p:spTree>
    <p:extLst>
      <p:ext uri="{BB962C8B-B14F-4D97-AF65-F5344CB8AC3E}">
        <p14:creationId xmlns:p14="http://schemas.microsoft.com/office/powerpoint/2010/main" val="160983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Governance is as Slow as a Snail While Business Moves at Race-Car Speed</a:t>
            </a:r>
          </a:p>
        </p:txBody>
      </p:sp>
      <p:sp>
        <p:nvSpPr>
          <p:cNvPr id="4" name="Slide Number Placeholder 3"/>
          <p:cNvSpPr>
            <a:spLocks noGrp="1"/>
          </p:cNvSpPr>
          <p:nvPr>
            <p:ph type="sldNum" sz="quarter" idx="5"/>
          </p:nvPr>
        </p:nvSpPr>
        <p:spPr/>
        <p:txBody>
          <a:bodyPr/>
          <a:lstStyle/>
          <a:p>
            <a:fld id="{C9FB6EED-C02E-4DB6-93C3-B67EB560F091}" type="slidenum">
              <a:rPr lang="en-US" smtClean="0"/>
              <a:t>18</a:t>
            </a:fld>
            <a:endParaRPr lang="en-US"/>
          </a:p>
        </p:txBody>
      </p:sp>
    </p:spTree>
    <p:extLst>
      <p:ext uri="{BB962C8B-B14F-4D97-AF65-F5344CB8AC3E}">
        <p14:creationId xmlns:p14="http://schemas.microsoft.com/office/powerpoint/2010/main" val="285597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product development cycle doesn't check how customers will react until after you launch. The Design Sprint validates new ideas fast before you invest time and money to build them.</a:t>
            </a:r>
          </a:p>
          <a:p>
            <a:r>
              <a:rPr lang="en-US" dirty="0"/>
              <a:t>- Typical process: Idea --&gt; Build --&gt; Launch --&gt; data (classic Lean startup loop)</a:t>
            </a:r>
          </a:p>
          <a:p>
            <a:r>
              <a:rPr lang="en-US" dirty="0"/>
              <a:t>	- Building phase is stretching out over time</a:t>
            </a:r>
          </a:p>
          <a:p>
            <a:r>
              <a:rPr lang="en-US" dirty="0"/>
              <a:t>- Design sprint: idea --&gt; data</a:t>
            </a:r>
          </a:p>
          <a:p>
            <a:endParaRPr lang="en-US" dirty="0"/>
          </a:p>
        </p:txBody>
      </p:sp>
      <p:sp>
        <p:nvSpPr>
          <p:cNvPr id="4" name="Slide Number Placeholder 3"/>
          <p:cNvSpPr>
            <a:spLocks noGrp="1"/>
          </p:cNvSpPr>
          <p:nvPr>
            <p:ph type="sldNum" sz="quarter" idx="5"/>
          </p:nvPr>
        </p:nvSpPr>
        <p:spPr/>
        <p:txBody>
          <a:bodyPr/>
          <a:lstStyle/>
          <a:p>
            <a:pPr rtl="0"/>
            <a:fld id="{A89C7E07-3C67-C64C-8DA0-0404F6303970}" type="slidenum">
              <a:rPr lang="nl-NL" noProof="0" smtClean="0"/>
              <a:t>20</a:t>
            </a:fld>
            <a:endParaRPr lang="nl-NL" noProof="0"/>
          </a:p>
        </p:txBody>
      </p:sp>
    </p:spTree>
    <p:extLst>
      <p:ext uri="{BB962C8B-B14F-4D97-AF65-F5344CB8AC3E}">
        <p14:creationId xmlns:p14="http://schemas.microsoft.com/office/powerpoint/2010/main" val="3580469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rgbClr val="0C2B3E"/>
        </a:solidFill>
        <a:effectLst/>
      </p:bgPr>
    </p:bg>
    <p:spTree>
      <p:nvGrpSpPr>
        <p:cNvPr id="1" name=""/>
        <p:cNvGrpSpPr/>
        <p:nvPr/>
      </p:nvGrpSpPr>
      <p:grpSpPr>
        <a:xfrm>
          <a:off x="0" y="0"/>
          <a:ext cx="0" cy="0"/>
          <a:chOff x="0" y="0"/>
          <a:chExt cx="0" cy="0"/>
        </a:xfrm>
      </p:grpSpPr>
      <p:sp>
        <p:nvSpPr>
          <p:cNvPr id="32" name="Titel 1">
            <a:extLst>
              <a:ext uri="{FF2B5EF4-FFF2-40B4-BE49-F238E27FC236}">
                <a16:creationId xmlns:a16="http://schemas.microsoft.com/office/drawing/2014/main" id="{467E05B6-B7CB-1E4F-96BA-4B8CFE8B63D9}"/>
              </a:ext>
            </a:extLst>
          </p:cNvPr>
          <p:cNvSpPr>
            <a:spLocks noGrp="1"/>
          </p:cNvSpPr>
          <p:nvPr>
            <p:ph type="title" hasCustomPrompt="1"/>
          </p:nvPr>
        </p:nvSpPr>
        <p:spPr>
          <a:xfrm>
            <a:off x="1692500" y="4082819"/>
            <a:ext cx="8760615" cy="953155"/>
          </a:xfrm>
          <a:prstGeom prst="rect">
            <a:avLst/>
          </a:prstGeom>
        </p:spPr>
        <p:txBody>
          <a:bodyPr lIns="0" tIns="0" rIns="0" bIns="0" rtlCol="0" anchor="ctr" anchorCtr="0">
            <a:noAutofit/>
          </a:bodyPr>
          <a:lstStyle>
            <a:lvl1pPr algn="ctr">
              <a:defRPr sz="2800" b="0" i="0">
                <a:solidFill>
                  <a:schemeClr val="tx1"/>
                </a:solidFill>
                <a:latin typeface="Arial" panose="020B0604020202020204" pitchFamily="34" charset="0"/>
                <a:cs typeface="Arial" panose="020B0604020202020204" pitchFamily="34" charset="0"/>
              </a:defRPr>
            </a:lvl1pPr>
          </a:lstStyle>
          <a:p>
            <a:pPr rtl="0"/>
            <a:r>
              <a:rPr lang="en-US" noProof="0"/>
              <a:t>Klik</a:t>
            </a:r>
            <a:r>
              <a:rPr lang="en-US" noProof="0" dirty="0"/>
              <a:t> om </a:t>
            </a:r>
            <a:r>
              <a:rPr lang="en-US" noProof="0" dirty="0" err="1"/>
              <a:t>stijl</a:t>
            </a:r>
            <a:r>
              <a:rPr lang="en-US" noProof="0" dirty="0"/>
              <a:t> </a:t>
            </a:r>
            <a:r>
              <a:rPr lang="en-US" noProof="0" dirty="0" err="1"/>
              <a:t>te</a:t>
            </a:r>
            <a:r>
              <a:rPr lang="en-US" noProof="0" dirty="0"/>
              <a:t> </a:t>
            </a:r>
            <a:r>
              <a:rPr lang="en-US" noProof="0" dirty="0" err="1"/>
              <a:t>bewerken</a:t>
            </a:r>
            <a:endParaRPr lang="en-US" noProof="0" dirty="0"/>
          </a:p>
        </p:txBody>
      </p:sp>
      <p:sp>
        <p:nvSpPr>
          <p:cNvPr id="4" name="Tijdelijke aanduiding voor tekst 3">
            <a:extLst>
              <a:ext uri="{FF2B5EF4-FFF2-40B4-BE49-F238E27FC236}">
                <a16:creationId xmlns:a16="http://schemas.microsoft.com/office/drawing/2014/main" id="{FF85D552-3AFC-4D21-A944-9D41E128A96E}"/>
              </a:ext>
            </a:extLst>
          </p:cNvPr>
          <p:cNvSpPr>
            <a:spLocks noGrp="1"/>
          </p:cNvSpPr>
          <p:nvPr>
            <p:ph type="body" sz="quarter" idx="12" hasCustomPrompt="1"/>
          </p:nvPr>
        </p:nvSpPr>
        <p:spPr>
          <a:xfrm>
            <a:off x="3653457" y="5601324"/>
            <a:ext cx="4838700" cy="315915"/>
          </a:xfrm>
        </p:spPr>
        <p:txBody>
          <a:bodyPr rtlCol="0">
            <a:noAutofit/>
          </a:bodyPr>
          <a:lstStyle>
            <a:lvl1pPr>
              <a:buNone/>
              <a:defRPr sz="1400" b="0" spc="0" baseline="0">
                <a:solidFill>
                  <a:schemeClr val="tx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rtl="0"/>
            <a:r>
              <a:rPr lang="en-US" noProof="0" dirty="0" err="1"/>
              <a:t>Klikken</a:t>
            </a:r>
            <a:r>
              <a:rPr lang="en-US" noProof="0" dirty="0"/>
              <a:t> om de </a:t>
            </a:r>
            <a:r>
              <a:rPr lang="en-US" noProof="0" dirty="0" err="1"/>
              <a:t>tekststijl</a:t>
            </a:r>
            <a:r>
              <a:rPr lang="en-US" noProof="0" dirty="0"/>
              <a:t> van het model </a:t>
            </a:r>
            <a:r>
              <a:rPr lang="en-US" noProof="0" dirty="0" err="1"/>
              <a:t>te</a:t>
            </a:r>
            <a:r>
              <a:rPr lang="en-US" noProof="0" dirty="0"/>
              <a:t> </a:t>
            </a:r>
            <a:r>
              <a:rPr lang="en-US" noProof="0" dirty="0" err="1"/>
              <a:t>bewerken</a:t>
            </a:r>
            <a:endParaRPr lang="en-US" noProof="0" dirty="0"/>
          </a:p>
        </p:txBody>
      </p:sp>
      <p:sp>
        <p:nvSpPr>
          <p:cNvPr id="10" name="Rectangle 9">
            <a:extLst>
              <a:ext uri="{FF2B5EF4-FFF2-40B4-BE49-F238E27FC236}">
                <a16:creationId xmlns:a16="http://schemas.microsoft.com/office/drawing/2014/main" id="{BC755885-BB23-1D7A-E57A-675859AB3B80}"/>
              </a:ext>
            </a:extLst>
          </p:cNvPr>
          <p:cNvSpPr/>
          <p:nvPr userDrawn="1"/>
        </p:nvSpPr>
        <p:spPr>
          <a:xfrm>
            <a:off x="-1" y="1"/>
            <a:ext cx="12238383" cy="45719"/>
          </a:xfrm>
          <a:prstGeom prst="rect">
            <a:avLst/>
          </a:prstGeom>
          <a:solidFill>
            <a:srgbClr val="11B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ijdelijke aanduiding voor voettekst 2">
            <a:extLst>
              <a:ext uri="{FF2B5EF4-FFF2-40B4-BE49-F238E27FC236}">
                <a16:creationId xmlns:a16="http://schemas.microsoft.com/office/drawing/2014/main" id="{EDACFCFF-B757-3CE7-98E2-2E40424D0E10}"/>
              </a:ext>
            </a:extLst>
          </p:cNvPr>
          <p:cNvSpPr txBox="1">
            <a:spLocks/>
          </p:cNvSpPr>
          <p:nvPr userDrawn="1"/>
        </p:nvSpPr>
        <p:spPr>
          <a:xfrm>
            <a:off x="291945" y="6482589"/>
            <a:ext cx="2136140" cy="247651"/>
          </a:xfrm>
          <a:prstGeom prst="rect">
            <a:avLst/>
          </a:prstGeom>
        </p:spPr>
        <p:txBody>
          <a:bodyPr vert="horz" lIns="0" tIns="0" rIns="0" bIns="0" rtlCol="0" anchor="t" anchorCtr="0"/>
          <a:lstStyle>
            <a:defPPr rtl="0">
              <a:defRPr lang="nl-nl"/>
            </a:defPPr>
            <a:lvl1pPr marL="0" algn="r" defTabSz="914400" rtl="0" eaLnBrk="1" latinLnBrk="0" hangingPunct="1">
              <a:defRPr sz="7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solidFill>
              </a:rPr>
              <a:t>© 2026 Data &amp; AI Governance Partners</a:t>
            </a:r>
          </a:p>
          <a:p>
            <a:pPr algn="l"/>
            <a:r>
              <a:rPr lang="en-US" dirty="0">
                <a:solidFill>
                  <a:schemeClr val="tx1"/>
                </a:solidFill>
              </a:rPr>
              <a:t>Reproduction without permission is prohibited.</a:t>
            </a:r>
            <a:endParaRPr lang="nl-NL" dirty="0">
              <a:solidFill>
                <a:schemeClr val="tx1"/>
              </a:solidFill>
            </a:endParaRPr>
          </a:p>
        </p:txBody>
      </p:sp>
      <p:sp>
        <p:nvSpPr>
          <p:cNvPr id="5" name="Rectangle 4">
            <a:extLst>
              <a:ext uri="{FF2B5EF4-FFF2-40B4-BE49-F238E27FC236}">
                <a16:creationId xmlns:a16="http://schemas.microsoft.com/office/drawing/2014/main" id="{0D0E9864-2924-7C7E-F23B-AE3C81085634}"/>
              </a:ext>
            </a:extLst>
          </p:cNvPr>
          <p:cNvSpPr/>
          <p:nvPr userDrawn="1"/>
        </p:nvSpPr>
        <p:spPr>
          <a:xfrm>
            <a:off x="-46383" y="45720"/>
            <a:ext cx="12238383" cy="35436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268880CD-EFCA-5C8B-B433-24E60740E0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3753" y="58487"/>
            <a:ext cx="3530874" cy="3530874"/>
          </a:xfrm>
          <a:prstGeom prst="rect">
            <a:avLst/>
          </a:prstGeom>
        </p:spPr>
      </p:pic>
    </p:spTree>
    <p:extLst>
      <p:ext uri="{BB962C8B-B14F-4D97-AF65-F5344CB8AC3E}">
        <p14:creationId xmlns:p14="http://schemas.microsoft.com/office/powerpoint/2010/main" val="9304336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91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95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50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54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4" name="Klik om stijl te bewerken"/>
          <p:cNvSpPr txBox="1">
            <a:spLocks noGrp="1"/>
          </p:cNvSpPr>
          <p:nvPr>
            <p:ph type="title" hasCustomPrompt="1"/>
          </p:nvPr>
        </p:nvSpPr>
        <p:spPr>
          <a:prstGeom prst="rect">
            <a:avLst/>
          </a:prstGeom>
        </p:spPr>
        <p:txBody>
          <a:bodyPr/>
          <a:lstStyle/>
          <a:p>
            <a:r>
              <a:t>Klik om stijl te bewerken</a:t>
            </a:r>
          </a:p>
        </p:txBody>
      </p:sp>
      <p:sp>
        <p:nvSpPr>
          <p:cNvPr id="15" name="Body Level One…"/>
          <p:cNvSpPr txBox="1">
            <a:spLocks noGrp="1"/>
          </p:cNvSpPr>
          <p:nvPr>
            <p:ph type="body" sz="quarter" idx="1" hasCustomPrompt="1"/>
          </p:nvPr>
        </p:nvSpPr>
        <p:spPr>
          <a:prstGeom prst="rect">
            <a:avLst/>
          </a:prstGeom>
        </p:spPr>
        <p:txBody>
          <a:bodyPr/>
          <a:lstStyle/>
          <a:p>
            <a:r>
              <a:t>Klikken om de tekststijl van het model te bewerken</a:t>
            </a:r>
          </a:p>
          <a:p>
            <a:pPr lvl="1"/>
            <a:endParaRPr/>
          </a:p>
          <a:p>
            <a:pPr lvl="2"/>
            <a:endParaRPr/>
          </a:p>
          <a:p>
            <a:pPr lvl="3"/>
            <a:endParaRPr/>
          </a:p>
          <a:p>
            <a:pPr lvl="4"/>
            <a:endParaRP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9458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ain Slide">
    <p:bg>
      <p:bgPr>
        <a:solidFill>
          <a:srgbClr val="FFFFFF"/>
        </a:solidFill>
        <a:effectLst/>
      </p:bgPr>
    </p:bg>
    <p:spTree>
      <p:nvGrpSpPr>
        <p:cNvPr id="1" name=""/>
        <p:cNvGrpSpPr/>
        <p:nvPr/>
      </p:nvGrpSpPr>
      <p:grpSpPr>
        <a:xfrm>
          <a:off x="0" y="0"/>
          <a:ext cx="0" cy="0"/>
          <a:chOff x="0" y="0"/>
          <a:chExt cx="0" cy="0"/>
        </a:xfrm>
      </p:grpSpPr>
      <p:sp>
        <p:nvSpPr>
          <p:cNvPr id="23" name="Rectangle 1"/>
          <p:cNvSpPr/>
          <p:nvPr/>
        </p:nvSpPr>
        <p:spPr>
          <a:xfrm>
            <a:off x="0" y="6463307"/>
            <a:ext cx="12192000" cy="394693"/>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sp>
        <p:nvSpPr>
          <p:cNvPr id="24" name="Klik om stijl te bewerken"/>
          <p:cNvSpPr txBox="1">
            <a:spLocks noGrp="1"/>
          </p:cNvSpPr>
          <p:nvPr>
            <p:ph type="title" hasCustomPrompt="1"/>
          </p:nvPr>
        </p:nvSpPr>
        <p:spPr>
          <a:xfrm>
            <a:off x="704850" y="439812"/>
            <a:ext cx="8010525" cy="394693"/>
          </a:xfrm>
          <a:prstGeom prst="rect">
            <a:avLst/>
          </a:prstGeom>
        </p:spPr>
        <p:txBody>
          <a:bodyPr anchor="b"/>
          <a:lstStyle>
            <a:lvl1pPr algn="l">
              <a:defRPr>
                <a:solidFill>
                  <a:srgbClr val="000000"/>
                </a:solidFill>
              </a:defRPr>
            </a:lvl1pPr>
          </a:lstStyle>
          <a:p>
            <a:r>
              <a:t>Klik om stijl te bewerken</a:t>
            </a:r>
          </a:p>
        </p:txBody>
      </p:sp>
      <p:sp>
        <p:nvSpPr>
          <p:cNvPr id="25" name="Body Level One…"/>
          <p:cNvSpPr txBox="1">
            <a:spLocks noGrp="1"/>
          </p:cNvSpPr>
          <p:nvPr>
            <p:ph type="body" sz="quarter" idx="1" hasCustomPrompt="1"/>
          </p:nvPr>
        </p:nvSpPr>
        <p:spPr>
          <a:xfrm>
            <a:off x="704850" y="1724025"/>
            <a:ext cx="4838700" cy="315915"/>
          </a:xfrm>
          <a:prstGeom prst="rect">
            <a:avLst/>
          </a:prstGeom>
        </p:spPr>
        <p:txBody>
          <a:bodyPr/>
          <a:lstStyle>
            <a:lvl1pPr marL="0" indent="0">
              <a:defRPr>
                <a:solidFill>
                  <a:srgbClr val="161616"/>
                </a:solidFill>
              </a:defRPr>
            </a:lvl1pPr>
            <a:lvl2pPr marL="0" indent="457200">
              <a:defRPr>
                <a:solidFill>
                  <a:srgbClr val="161616"/>
                </a:solidFill>
              </a:defRPr>
            </a:lvl2pPr>
            <a:lvl3pPr marL="0" indent="914400">
              <a:defRPr>
                <a:solidFill>
                  <a:srgbClr val="161616"/>
                </a:solidFill>
              </a:defRPr>
            </a:lvl3pPr>
            <a:lvl4pPr marL="0" indent="1371600">
              <a:defRPr>
                <a:solidFill>
                  <a:srgbClr val="161616"/>
                </a:solidFill>
              </a:defRPr>
            </a:lvl4pPr>
            <a:lvl5pPr marL="0" indent="1828800">
              <a:defRPr>
                <a:solidFill>
                  <a:srgbClr val="161616"/>
                </a:solidFill>
              </a:defRPr>
            </a:lvl5pPr>
          </a:lstStyle>
          <a:p>
            <a:r>
              <a:t>Klikken om de tekststijl van het model te bewerken</a:t>
            </a:r>
          </a:p>
          <a:p>
            <a:pPr lvl="1"/>
            <a:endParaRPr/>
          </a:p>
          <a:p>
            <a:pPr lvl="2"/>
            <a:endParaRPr/>
          </a:p>
          <a:p>
            <a:pPr lvl="3"/>
            <a:endParaRPr/>
          </a:p>
          <a:p>
            <a:pPr lvl="4"/>
            <a:endParaRPr/>
          </a:p>
        </p:txBody>
      </p:sp>
      <p:sp>
        <p:nvSpPr>
          <p:cNvPr id="26" name="Slide Number"/>
          <p:cNvSpPr txBox="1">
            <a:spLocks noGrp="1"/>
          </p:cNvSpPr>
          <p:nvPr>
            <p:ph type="sldNum" sz="quarter" idx="2"/>
          </p:nvPr>
        </p:nvSpPr>
        <p:spPr>
          <a:xfrm>
            <a:off x="6470650" y="6597151"/>
            <a:ext cx="127001" cy="127001"/>
          </a:xfrm>
          <a:prstGeom prst="rect">
            <a:avLst/>
          </a:prstGeom>
        </p:spPr>
        <p:txBody>
          <a:bodyPr anchor="ctr"/>
          <a:lstStyle>
            <a:lvl1pPr>
              <a:defRPr sz="800">
                <a:solidFill>
                  <a:srgbClr val="FFFFFF"/>
                </a:solidFill>
              </a:defRPr>
            </a:lvl1pPr>
          </a:lstStyle>
          <a:p>
            <a:fld id="{86CB4B4D-7CA3-9044-876B-883B54F8677D}" type="slidenum">
              <a:t>‹#›</a:t>
            </a:fld>
            <a:endParaRPr/>
          </a:p>
        </p:txBody>
      </p:sp>
      <p:sp>
        <p:nvSpPr>
          <p:cNvPr id="27" name="Rectangle 9"/>
          <p:cNvSpPr/>
          <p:nvPr/>
        </p:nvSpPr>
        <p:spPr>
          <a:xfrm>
            <a:off x="0" y="1"/>
            <a:ext cx="12192000" cy="45719"/>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sp>
        <p:nvSpPr>
          <p:cNvPr id="28" name="Footer Placeholder 3"/>
          <p:cNvSpPr txBox="1"/>
          <p:nvPr/>
        </p:nvSpPr>
        <p:spPr>
          <a:xfrm>
            <a:off x="190178" y="6619927"/>
            <a:ext cx="2678597"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700">
                <a:solidFill>
                  <a:srgbClr val="FFFFFF"/>
                </a:solidFill>
              </a:defRPr>
            </a:lvl1pPr>
          </a:lstStyle>
          <a:p>
            <a:r>
              <a:rPr dirty="0"/>
              <a:t>© </a:t>
            </a:r>
            <a:r>
              <a:rPr lang="en-US" dirty="0"/>
              <a:t>2026</a:t>
            </a:r>
            <a:r>
              <a:rPr dirty="0"/>
              <a:t> Data Vantage Consulting | All Rights Reserved</a:t>
            </a:r>
          </a:p>
        </p:txBody>
      </p:sp>
    </p:spTree>
    <p:extLst>
      <p:ext uri="{BB962C8B-B14F-4D97-AF65-F5344CB8AC3E}">
        <p14:creationId xmlns:p14="http://schemas.microsoft.com/office/powerpoint/2010/main" val="416136349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4" name="Line">
            <a:extLst>
              <a:ext uri="{FF2B5EF4-FFF2-40B4-BE49-F238E27FC236}">
                <a16:creationId xmlns:a16="http://schemas.microsoft.com/office/drawing/2014/main" id="{C344DE82-43C9-5777-EFDB-BAD0ACA6AE84}"/>
              </a:ext>
            </a:extLst>
          </p:cNvPr>
          <p:cNvSpPr/>
          <p:nvPr/>
        </p:nvSpPr>
        <p:spPr>
          <a:xfrm>
            <a:off x="58" y="6101261"/>
            <a:ext cx="12191942" cy="0"/>
          </a:xfrm>
          <a:prstGeom prst="line">
            <a:avLst/>
          </a:prstGeom>
          <a:ln w="9525">
            <a:solidFill>
              <a:schemeClr val="accent2">
                <a:lumMod val="40000"/>
                <a:lumOff val="60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 name="Slide Number">
            <a:extLst>
              <a:ext uri="{FF2B5EF4-FFF2-40B4-BE49-F238E27FC236}">
                <a16:creationId xmlns:a16="http://schemas.microsoft.com/office/drawing/2014/main" id="{09C67565-19B2-FD88-164E-469868EBBDED}"/>
              </a:ext>
            </a:extLst>
          </p:cNvPr>
          <p:cNvSpPr txBox="1">
            <a:spLocks/>
          </p:cNvSpPr>
          <p:nvPr/>
        </p:nvSpPr>
        <p:spPr>
          <a:xfrm>
            <a:off x="11714137" y="6353709"/>
            <a:ext cx="64" cy="138499"/>
          </a:xfrm>
          <a:prstGeom prst="rect">
            <a:avLst/>
          </a:prstGeom>
          <a:ln w="12700">
            <a:miter lim="400000"/>
          </a:ln>
        </p:spPr>
        <p:txBody>
          <a:bodyPr wrap="none" lIns="0" tIns="0" rIns="0" bIns="0">
            <a:spAutoFit/>
          </a:bodyPr>
          <a:lstStyle>
            <a:defPPr>
              <a:defRPr lang="en-US"/>
            </a:defPPr>
            <a:lvl1pPr marL="0" algn="r" defTabSz="914400" rtl="0" eaLnBrk="1" latinLnBrk="0" hangingPunct="1">
              <a:defRPr sz="2000" b="0" kern="1200">
                <a:solidFill>
                  <a:srgbClr val="2C2E3C"/>
                </a:solidFill>
                <a:latin typeface="Inter Black" panose="020B0A02050000000004" pitchFamily="34" charset="0"/>
                <a:ea typeface="Inter Black" panose="020B0A02050000000004" pitchFamily="34" charset="0"/>
                <a:cs typeface="Lato Black"/>
                <a:sym typeface="Lato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900" dirty="0">
              <a:solidFill>
                <a:srgbClr val="104170"/>
              </a:solidFill>
              <a:latin typeface="Inter" panose="020B0502030000000004" pitchFamily="34" charset="0"/>
              <a:ea typeface="Inter" panose="020B0502030000000004" pitchFamily="34" charset="0"/>
            </a:endParaRPr>
          </a:p>
        </p:txBody>
      </p:sp>
      <p:cxnSp>
        <p:nvCxnSpPr>
          <p:cNvPr id="6" name="Straight Connector 5">
            <a:extLst>
              <a:ext uri="{FF2B5EF4-FFF2-40B4-BE49-F238E27FC236}">
                <a16:creationId xmlns:a16="http://schemas.microsoft.com/office/drawing/2014/main" id="{524097D8-8801-C105-A3F8-040B97706F69}"/>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B074F1C-1406-2933-34FC-EC99D928B320}"/>
              </a:ext>
            </a:extLst>
          </p:cNvPr>
          <p:cNvSpPr/>
          <p:nvPr/>
        </p:nvSpPr>
        <p:spPr>
          <a:xfrm>
            <a:off x="-7938" y="-3029"/>
            <a:ext cx="6937375" cy="6858000"/>
          </a:xfrm>
          <a:prstGeom prst="rect">
            <a:avLst/>
          </a:prstGeom>
          <a:solidFill>
            <a:srgbClr val="0B2C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0F76AB84-5166-1580-F81C-D6AED8E7E418}"/>
              </a:ext>
            </a:extLst>
          </p:cNvPr>
          <p:cNvSpPr txBox="1"/>
          <p:nvPr/>
        </p:nvSpPr>
        <p:spPr>
          <a:xfrm>
            <a:off x="4098924" y="5863485"/>
            <a:ext cx="2287927" cy="261610"/>
          </a:xfrm>
          <a:prstGeom prst="rect">
            <a:avLst/>
          </a:prstGeom>
          <a:noFill/>
        </p:spPr>
        <p:txBody>
          <a:bodyPr wrap="square" rtlCol="0">
            <a:spAutoFit/>
          </a:bodyPr>
          <a:lstStyle/>
          <a:p>
            <a:pPr algn="r"/>
            <a:r>
              <a:rPr lang="en-ID" sz="1100" dirty="0">
                <a:solidFill>
                  <a:schemeClr val="bg1"/>
                </a:solidFill>
                <a:cs typeface="Calibri" panose="020F0502020204030204" pitchFamily="34" charset="0"/>
              </a:rPr>
              <a:t>Presented By</a:t>
            </a:r>
          </a:p>
        </p:txBody>
      </p:sp>
      <p:pic>
        <p:nvPicPr>
          <p:cNvPr id="13" name="Graphic 12">
            <a:extLst>
              <a:ext uri="{FF2B5EF4-FFF2-40B4-BE49-F238E27FC236}">
                <a16:creationId xmlns:a16="http://schemas.microsoft.com/office/drawing/2014/main" id="{456CCAD1-6C15-9C67-055D-923F5B2A2575}"/>
              </a:ext>
            </a:extLst>
          </p:cNvPr>
          <p:cNvPicPr>
            <a:picLocks noChangeAspect="1"/>
          </p:cNvPicPr>
          <p:nvPr/>
        </p:nvPicPr>
        <p:blipFill>
          <a:blip r:embed="rId2"/>
          <a:srcRect/>
          <a:stretch/>
        </p:blipFill>
        <p:spPr>
          <a:xfrm>
            <a:off x="4957579" y="350550"/>
            <a:ext cx="1138421" cy="604061"/>
          </a:xfrm>
          <a:prstGeom prst="rect">
            <a:avLst/>
          </a:prstGeom>
        </p:spPr>
      </p:pic>
      <p:sp>
        <p:nvSpPr>
          <p:cNvPr id="15" name="Picture Placeholder 8">
            <a:extLst>
              <a:ext uri="{FF2B5EF4-FFF2-40B4-BE49-F238E27FC236}">
                <a16:creationId xmlns:a16="http://schemas.microsoft.com/office/drawing/2014/main" id="{002D5FD6-EF54-ABE4-27B5-9D6668A28909}"/>
              </a:ext>
            </a:extLst>
          </p:cNvPr>
          <p:cNvSpPr txBox="1">
            <a:spLocks/>
          </p:cNvSpPr>
          <p:nvPr/>
        </p:nvSpPr>
        <p:spPr>
          <a:xfrm>
            <a:off x="6929437" y="-3028"/>
            <a:ext cx="5254625" cy="6858000"/>
          </a:xfrm>
          <a:prstGeom prst="rect">
            <a:avLst/>
          </a:prstGeom>
          <a:solidFill>
            <a:schemeClr val="tx1">
              <a:lumMod val="10000"/>
              <a:lumOff val="90000"/>
            </a:schemeClr>
          </a:solidFill>
          <a:ln>
            <a:noFill/>
          </a:ln>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0B2C3F"/>
              </a:buClr>
            </a:pPr>
            <a:r>
              <a:rPr lang="en-GB" dirty="0"/>
              <a:t>Click icon to add picture</a:t>
            </a:r>
            <a:endParaRPr lang="en-ID" dirty="0"/>
          </a:p>
        </p:txBody>
      </p:sp>
      <p:sp>
        <p:nvSpPr>
          <p:cNvPr id="18" name="Title 17">
            <a:extLst>
              <a:ext uri="{FF2B5EF4-FFF2-40B4-BE49-F238E27FC236}">
                <a16:creationId xmlns:a16="http://schemas.microsoft.com/office/drawing/2014/main" id="{28222C80-4188-0ED2-0A5C-21B70AD00FF7}"/>
              </a:ext>
            </a:extLst>
          </p:cNvPr>
          <p:cNvSpPr>
            <a:spLocks noGrp="1"/>
          </p:cNvSpPr>
          <p:nvPr>
            <p:ph type="title" hasCustomPrompt="1"/>
          </p:nvPr>
        </p:nvSpPr>
        <p:spPr>
          <a:xfrm>
            <a:off x="563562" y="2629327"/>
            <a:ext cx="10515600" cy="1542624"/>
          </a:xfrm>
          <a:prstGeom prst="rect">
            <a:avLst/>
          </a:prstGeom>
        </p:spPr>
        <p:txBody>
          <a:bodyPr/>
          <a:lstStyle>
            <a:lvl1pPr>
              <a:defRPr sz="4800" baseline="0">
                <a:latin typeface="Inter" panose="020B0502030000000004" pitchFamily="34" charset="0"/>
              </a:defRPr>
            </a:lvl1pPr>
          </a:lstStyle>
          <a:p>
            <a:br>
              <a:rPr lang="en-GB" dirty="0"/>
            </a:br>
            <a:r>
              <a:rPr lang="en-GB" dirty="0"/>
              <a:t>LP/ILT Title</a:t>
            </a:r>
            <a:endParaRPr lang="en-FR" dirty="0"/>
          </a:p>
        </p:txBody>
      </p:sp>
      <p:sp>
        <p:nvSpPr>
          <p:cNvPr id="22" name="Text Placeholder 21">
            <a:extLst>
              <a:ext uri="{FF2B5EF4-FFF2-40B4-BE49-F238E27FC236}">
                <a16:creationId xmlns:a16="http://schemas.microsoft.com/office/drawing/2014/main" id="{763F0B17-2AC6-E4D6-256F-D65A649F5254}"/>
              </a:ext>
            </a:extLst>
          </p:cNvPr>
          <p:cNvSpPr>
            <a:spLocks noGrp="1"/>
          </p:cNvSpPr>
          <p:nvPr>
            <p:ph type="body" sz="quarter" idx="10" hasCustomPrompt="1"/>
          </p:nvPr>
        </p:nvSpPr>
        <p:spPr>
          <a:xfrm>
            <a:off x="563562" y="4237317"/>
            <a:ext cx="6937375" cy="914400"/>
          </a:xfrm>
          <a:prstGeom prst="rect">
            <a:avLst/>
          </a:prstGeom>
        </p:spPr>
        <p:txBody>
          <a:bodyPr/>
          <a:lstStyle>
            <a:lvl1pPr marL="0" indent="0">
              <a:buFontTx/>
              <a:buNone/>
              <a:defRPr baseline="0">
                <a:solidFill>
                  <a:schemeClr val="bg1"/>
                </a:solidFill>
              </a:defRPr>
            </a:lvl1pPr>
          </a:lstStyle>
          <a:p>
            <a:pPr lvl="0"/>
            <a:r>
              <a:rPr lang="en-GB" dirty="0"/>
              <a:t>Course 1: Title of Course</a:t>
            </a:r>
          </a:p>
        </p:txBody>
      </p:sp>
      <p:sp>
        <p:nvSpPr>
          <p:cNvPr id="3" name="Text Placeholder 2">
            <a:extLst>
              <a:ext uri="{FF2B5EF4-FFF2-40B4-BE49-F238E27FC236}">
                <a16:creationId xmlns:a16="http://schemas.microsoft.com/office/drawing/2014/main" id="{A901D728-DC99-43B6-4745-31E62CC54072}"/>
              </a:ext>
            </a:extLst>
          </p:cNvPr>
          <p:cNvSpPr>
            <a:spLocks noGrp="1"/>
          </p:cNvSpPr>
          <p:nvPr>
            <p:ph type="body" sz="quarter" idx="11" hasCustomPrompt="1"/>
          </p:nvPr>
        </p:nvSpPr>
        <p:spPr>
          <a:xfrm>
            <a:off x="5421209" y="6125095"/>
            <a:ext cx="2564503" cy="914400"/>
          </a:xfrm>
          <a:prstGeom prst="rect">
            <a:avLst/>
          </a:prstGeom>
        </p:spPr>
        <p:txBody>
          <a:bodyPr/>
          <a:lstStyle>
            <a:lvl1pPr marL="0" indent="0">
              <a:buFontTx/>
              <a:buNone/>
              <a:defRPr sz="1400" b="1" i="0" baseline="0">
                <a:solidFill>
                  <a:schemeClr val="bg1"/>
                </a:solidFill>
              </a:defRPr>
            </a:lvl1pPr>
          </a:lstStyle>
          <a:p>
            <a:pPr lvl="0"/>
            <a:r>
              <a:rPr lang="en-FR" dirty="0"/>
              <a:t>[instructor]</a:t>
            </a:r>
          </a:p>
        </p:txBody>
      </p:sp>
      <p:sp>
        <p:nvSpPr>
          <p:cNvPr id="16" name="Text Placeholder 15">
            <a:extLst>
              <a:ext uri="{FF2B5EF4-FFF2-40B4-BE49-F238E27FC236}">
                <a16:creationId xmlns:a16="http://schemas.microsoft.com/office/drawing/2014/main" id="{99272A36-BE37-B9AD-C85C-938BADD6CE1F}"/>
              </a:ext>
            </a:extLst>
          </p:cNvPr>
          <p:cNvSpPr>
            <a:spLocks noGrp="1"/>
          </p:cNvSpPr>
          <p:nvPr>
            <p:ph type="body" sz="quarter" idx="12" hasCustomPrompt="1"/>
          </p:nvPr>
        </p:nvSpPr>
        <p:spPr>
          <a:xfrm>
            <a:off x="89054" y="324110"/>
            <a:ext cx="1925636" cy="328471"/>
          </a:xfrm>
          <a:prstGeom prst="rect">
            <a:avLst/>
          </a:prstGeom>
        </p:spPr>
        <p:txBody>
          <a:bodyPr/>
          <a:lstStyle>
            <a:lvl2pPr marL="324000" indent="0">
              <a:buFontTx/>
              <a:buNone/>
              <a:defRPr sz="1400" baseline="0"/>
            </a:lvl2pPr>
          </a:lstStyle>
          <a:p>
            <a:pPr marL="324000" marR="0" lvl="1"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1600" dirty="0">
                <a:solidFill>
                  <a:schemeClr val="bg1"/>
                </a:solidFill>
                <a:latin typeface="Inter" panose="020B0502030000000004" pitchFamily="34" charset="0"/>
              </a:rPr>
              <a:t>[if ILT add dates]</a:t>
            </a:r>
          </a:p>
        </p:txBody>
      </p:sp>
      <p:sp>
        <p:nvSpPr>
          <p:cNvPr id="2" name="KACELL Business Company">
            <a:extLst>
              <a:ext uri="{FF2B5EF4-FFF2-40B4-BE49-F238E27FC236}">
                <a16:creationId xmlns:a16="http://schemas.microsoft.com/office/drawing/2014/main" id="{D6476DD0-E60F-1361-A650-FAA380E74004}"/>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2162331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2146FC-688D-8C16-8105-C4CE83F22D98}"/>
              </a:ext>
            </a:extLst>
          </p:cNvPr>
          <p:cNvSpPr/>
          <p:nvPr/>
        </p:nvSpPr>
        <p:spPr>
          <a:xfrm>
            <a:off x="0" y="0"/>
            <a:ext cx="12192000" cy="6858000"/>
          </a:xfrm>
          <a:prstGeom prst="rect">
            <a:avLst/>
          </a:prstGeom>
          <a:solidFill>
            <a:srgbClr val="0B2C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Line">
            <a:extLst>
              <a:ext uri="{FF2B5EF4-FFF2-40B4-BE49-F238E27FC236}">
                <a16:creationId xmlns:a16="http://schemas.microsoft.com/office/drawing/2014/main" id="{7134D576-2161-E7D9-524A-E1A9396C215C}"/>
              </a:ext>
            </a:extLst>
          </p:cNvPr>
          <p:cNvSpPr/>
          <p:nvPr/>
        </p:nvSpPr>
        <p:spPr>
          <a:xfrm>
            <a:off x="509038" y="0"/>
            <a:ext cx="0" cy="6858000"/>
          </a:xfrm>
          <a:prstGeom prst="line">
            <a:avLst/>
          </a:prstGeom>
          <a:ln w="12700">
            <a:solidFill>
              <a:srgbClr val="10B5B3"/>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Text Placeholder 6">
            <a:extLst>
              <a:ext uri="{FF2B5EF4-FFF2-40B4-BE49-F238E27FC236}">
                <a16:creationId xmlns:a16="http://schemas.microsoft.com/office/drawing/2014/main" id="{D7ADA112-8B3B-CC25-A256-DBC6E131DF73}"/>
              </a:ext>
            </a:extLst>
          </p:cNvPr>
          <p:cNvSpPr>
            <a:spLocks noGrp="1"/>
          </p:cNvSpPr>
          <p:nvPr>
            <p:ph type="body" idx="1" hasCustomPrompt="1"/>
          </p:nvPr>
        </p:nvSpPr>
        <p:spPr>
          <a:xfrm>
            <a:off x="581192" y="3992777"/>
            <a:ext cx="11029615" cy="600556"/>
          </a:xfrm>
          <a:prstGeom prst="rect">
            <a:avLst/>
          </a:prstGeom>
        </p:spPr>
        <p:txBody>
          <a:bodyPr/>
          <a:lstStyle>
            <a:lvl1pPr marL="0" indent="0">
              <a:buFontTx/>
              <a:buNone/>
              <a:defRPr sz="1800" baseline="0">
                <a:solidFill>
                  <a:schemeClr val="bg1"/>
                </a:solidFill>
              </a:defRPr>
            </a:lvl1pPr>
          </a:lstStyle>
          <a:p>
            <a:r>
              <a:rPr lang="en-US" dirty="0"/>
              <a:t>Chapter/Section Name</a:t>
            </a:r>
          </a:p>
        </p:txBody>
      </p:sp>
      <p:sp>
        <p:nvSpPr>
          <p:cNvPr id="24" name="Title 17">
            <a:extLst>
              <a:ext uri="{FF2B5EF4-FFF2-40B4-BE49-F238E27FC236}">
                <a16:creationId xmlns:a16="http://schemas.microsoft.com/office/drawing/2014/main" id="{8B7A49DA-F738-EC5E-7B1C-8388211C53D9}"/>
              </a:ext>
            </a:extLst>
          </p:cNvPr>
          <p:cNvSpPr>
            <a:spLocks noGrp="1"/>
          </p:cNvSpPr>
          <p:nvPr>
            <p:ph type="title" hasCustomPrompt="1"/>
          </p:nvPr>
        </p:nvSpPr>
        <p:spPr>
          <a:xfrm>
            <a:off x="581191" y="2402714"/>
            <a:ext cx="11029613" cy="1542624"/>
          </a:xfrm>
          <a:prstGeom prst="rect">
            <a:avLst/>
          </a:prstGeom>
        </p:spPr>
        <p:txBody>
          <a:bodyPr/>
          <a:lstStyle>
            <a:lvl1pPr>
              <a:defRPr sz="4800" baseline="0">
                <a:latin typeface="Inter" panose="020B0502030000000004" pitchFamily="34" charset="0"/>
              </a:defRPr>
            </a:lvl1pPr>
          </a:lstStyle>
          <a:p>
            <a:br>
              <a:rPr lang="en-GB" dirty="0"/>
            </a:br>
            <a:r>
              <a:rPr lang="en-GB" dirty="0"/>
              <a:t>LP/ILT Title</a:t>
            </a:r>
            <a:endParaRPr lang="en-FR" dirty="0"/>
          </a:p>
        </p:txBody>
      </p:sp>
      <p:sp>
        <p:nvSpPr>
          <p:cNvPr id="2" name="KACELL Business Company">
            <a:extLst>
              <a:ext uri="{FF2B5EF4-FFF2-40B4-BE49-F238E27FC236}">
                <a16:creationId xmlns:a16="http://schemas.microsoft.com/office/drawing/2014/main" id="{D75547C4-95D3-F165-3BB7-6E533E81F88F}"/>
              </a:ext>
            </a:extLst>
          </p:cNvPr>
          <p:cNvSpPr txBox="1"/>
          <p:nvPr/>
        </p:nvSpPr>
        <p:spPr>
          <a:xfrm>
            <a:off x="679504" y="6505655"/>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5" name="Graphic 12">
            <a:extLst>
              <a:ext uri="{FF2B5EF4-FFF2-40B4-BE49-F238E27FC236}">
                <a16:creationId xmlns:a16="http://schemas.microsoft.com/office/drawing/2014/main" id="{2D7F13B6-282D-5C9C-817D-7252F1B7A3FF}"/>
              </a:ext>
            </a:extLst>
          </p:cNvPr>
          <p:cNvPicPr>
            <a:picLocks noChangeAspect="1"/>
          </p:cNvPicPr>
          <p:nvPr userDrawn="1"/>
        </p:nvPicPr>
        <p:blipFill>
          <a:blip r:embed="rId2"/>
          <a:srcRect/>
          <a:stretch/>
        </p:blipFill>
        <p:spPr>
          <a:xfrm>
            <a:off x="9939129" y="235176"/>
            <a:ext cx="1585468" cy="841270"/>
          </a:xfrm>
          <a:prstGeom prst="rect">
            <a:avLst/>
          </a:prstGeom>
        </p:spPr>
      </p:pic>
    </p:spTree>
    <p:extLst>
      <p:ext uri="{BB962C8B-B14F-4D97-AF65-F5344CB8AC3E}">
        <p14:creationId xmlns:p14="http://schemas.microsoft.com/office/powerpoint/2010/main" val="1539299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D0B541-E620-457C-BD59-257A82B6D6EA}"/>
              </a:ext>
            </a:extLst>
          </p:cNvPr>
          <p:cNvSpPr/>
          <p:nvPr/>
        </p:nvSpPr>
        <p:spPr>
          <a:xfrm>
            <a:off x="0" y="2681323"/>
            <a:ext cx="6096000" cy="4176677"/>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3AFC9A2F-85B6-13C7-49DE-EAA1D2A7746A}"/>
              </a:ext>
            </a:extLst>
          </p:cNvPr>
          <p:cNvSpPr/>
          <p:nvPr/>
        </p:nvSpPr>
        <p:spPr>
          <a:xfrm>
            <a:off x="6096000" y="2681323"/>
            <a:ext cx="6096000" cy="41766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17">
            <a:extLst>
              <a:ext uri="{FF2B5EF4-FFF2-40B4-BE49-F238E27FC236}">
                <a16:creationId xmlns:a16="http://schemas.microsoft.com/office/drawing/2014/main" id="{4E0BD7F1-8D3A-075B-C7B4-DDD74A7E7F25}"/>
              </a:ext>
            </a:extLst>
          </p:cNvPr>
          <p:cNvSpPr>
            <a:spLocks noGrp="1"/>
          </p:cNvSpPr>
          <p:nvPr>
            <p:ph type="pic" sz="quarter" idx="10"/>
          </p:nvPr>
        </p:nvSpPr>
        <p:spPr>
          <a:xfrm>
            <a:off x="6096000" y="0"/>
            <a:ext cx="6096000" cy="2681323"/>
          </a:xfrm>
          <a:prstGeom prst="rect">
            <a:avLst/>
          </a:prstGeom>
        </p:spPr>
        <p:txBody>
          <a:bodyPr/>
          <a:lstStyle>
            <a:lvl1pPr>
              <a:buClr>
                <a:srgbClr val="0B2C3F"/>
              </a:buClr>
              <a:defRPr/>
            </a:lvl1pPr>
          </a:lstStyle>
          <a:p>
            <a:r>
              <a:rPr lang="en-GB" dirty="0"/>
              <a:t>Click icon to add picture</a:t>
            </a:r>
            <a:endParaRPr lang="en-US" dirty="0"/>
          </a:p>
        </p:txBody>
      </p:sp>
      <p:sp>
        <p:nvSpPr>
          <p:cNvPr id="7" name="TextBox 6">
            <a:extLst>
              <a:ext uri="{FF2B5EF4-FFF2-40B4-BE49-F238E27FC236}">
                <a16:creationId xmlns:a16="http://schemas.microsoft.com/office/drawing/2014/main" id="{50996526-E1EE-3194-EECC-47986368CB14}"/>
              </a:ext>
            </a:extLst>
          </p:cNvPr>
          <p:cNvSpPr txBox="1"/>
          <p:nvPr/>
        </p:nvSpPr>
        <p:spPr>
          <a:xfrm>
            <a:off x="432708" y="3313223"/>
            <a:ext cx="2530942" cy="461665"/>
          </a:xfrm>
          <a:prstGeom prst="rect">
            <a:avLst/>
          </a:prstGeom>
          <a:noFill/>
        </p:spPr>
        <p:txBody>
          <a:bodyPr wrap="square" rtlCol="0">
            <a:spAutoFit/>
          </a:bodyPr>
          <a:lstStyle/>
          <a:p>
            <a:r>
              <a:rPr lang="en-US" dirty="0">
                <a:solidFill>
                  <a:srgbClr val="10B5B3"/>
                </a:solidFill>
                <a:latin typeface="Inter" panose="020B0502030000000004" pitchFamily="34" charset="0"/>
              </a:rPr>
              <a:t>Purpose</a:t>
            </a:r>
            <a:endParaRPr lang="en-ID" dirty="0">
              <a:solidFill>
                <a:srgbClr val="10B5B3"/>
              </a:solidFill>
              <a:latin typeface="Inter" panose="020B0502030000000004" pitchFamily="34" charset="0"/>
            </a:endParaRPr>
          </a:p>
        </p:txBody>
      </p:sp>
      <p:sp>
        <p:nvSpPr>
          <p:cNvPr id="9" name="TextBox 8">
            <a:extLst>
              <a:ext uri="{FF2B5EF4-FFF2-40B4-BE49-F238E27FC236}">
                <a16:creationId xmlns:a16="http://schemas.microsoft.com/office/drawing/2014/main" id="{A741BA8E-1DAB-5CE5-C905-DC4DF4F34A51}"/>
              </a:ext>
            </a:extLst>
          </p:cNvPr>
          <p:cNvSpPr txBox="1"/>
          <p:nvPr/>
        </p:nvSpPr>
        <p:spPr>
          <a:xfrm>
            <a:off x="6476427" y="3313223"/>
            <a:ext cx="3752659" cy="461665"/>
          </a:xfrm>
          <a:prstGeom prst="rect">
            <a:avLst/>
          </a:prstGeom>
          <a:noFill/>
        </p:spPr>
        <p:txBody>
          <a:bodyPr wrap="square" rtlCol="0">
            <a:spAutoFit/>
          </a:bodyPr>
          <a:lstStyle/>
          <a:p>
            <a:r>
              <a:rPr lang="en-US" dirty="0">
                <a:solidFill>
                  <a:srgbClr val="10B5B3"/>
                </a:solidFill>
                <a:latin typeface="Inter" panose="020B0502030000000004" pitchFamily="34" charset="0"/>
              </a:rPr>
              <a:t>Outcome</a:t>
            </a:r>
            <a:endParaRPr lang="en-ID" dirty="0">
              <a:solidFill>
                <a:srgbClr val="10B5B3"/>
              </a:solidFill>
              <a:latin typeface="Inter" panose="020B0502030000000004" pitchFamily="34" charset="0"/>
            </a:endParaRPr>
          </a:p>
        </p:txBody>
      </p:sp>
      <p:sp>
        <p:nvSpPr>
          <p:cNvPr id="12" name="Line">
            <a:extLst>
              <a:ext uri="{FF2B5EF4-FFF2-40B4-BE49-F238E27FC236}">
                <a16:creationId xmlns:a16="http://schemas.microsoft.com/office/drawing/2014/main" id="{06D78EE6-D963-D731-61B2-8DD5392E54D2}"/>
              </a:ext>
            </a:extLst>
          </p:cNvPr>
          <p:cNvSpPr/>
          <p:nvPr/>
        </p:nvSpPr>
        <p:spPr>
          <a:xfrm>
            <a:off x="509038" y="394282"/>
            <a:ext cx="0" cy="2287041"/>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 name="Title 1">
            <a:extLst>
              <a:ext uri="{FF2B5EF4-FFF2-40B4-BE49-F238E27FC236}">
                <a16:creationId xmlns:a16="http://schemas.microsoft.com/office/drawing/2014/main" id="{96C90641-BD29-E24E-F768-DBBE84A160EE}"/>
              </a:ext>
            </a:extLst>
          </p:cNvPr>
          <p:cNvSpPr>
            <a:spLocks noGrp="1"/>
          </p:cNvSpPr>
          <p:nvPr>
            <p:ph type="title" hasCustomPrompt="1"/>
          </p:nvPr>
        </p:nvSpPr>
        <p:spPr>
          <a:xfrm>
            <a:off x="736525" y="517427"/>
            <a:ext cx="5131988" cy="1815367"/>
          </a:xfrm>
          <a:prstGeom prst="rect">
            <a:avLst/>
          </a:prstGeom>
        </p:spPr>
        <p:txBody>
          <a:bodyPr/>
          <a:lstStyle>
            <a:lvl1pPr>
              <a:defRPr sz="5000" baseline="0">
                <a:solidFill>
                  <a:srgbClr val="0B2C3F"/>
                </a:solidFill>
                <a:latin typeface="Inter" panose="020B05020300000000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dirty="0"/>
              <a:t>Course Curriculum/Goals</a:t>
            </a:r>
            <a:endParaRPr lang="en-FR" dirty="0"/>
          </a:p>
        </p:txBody>
      </p:sp>
      <p:sp>
        <p:nvSpPr>
          <p:cNvPr id="15" name="Text Placeholder 14">
            <a:extLst>
              <a:ext uri="{FF2B5EF4-FFF2-40B4-BE49-F238E27FC236}">
                <a16:creationId xmlns:a16="http://schemas.microsoft.com/office/drawing/2014/main" id="{737A00AE-58CF-83E5-CBA7-0C73A6FADD2D}"/>
              </a:ext>
            </a:extLst>
          </p:cNvPr>
          <p:cNvSpPr>
            <a:spLocks noGrp="1"/>
          </p:cNvSpPr>
          <p:nvPr>
            <p:ph type="body" sz="quarter" idx="11" hasCustomPrompt="1"/>
          </p:nvPr>
        </p:nvSpPr>
        <p:spPr>
          <a:xfrm>
            <a:off x="509038" y="3805495"/>
            <a:ext cx="4437062" cy="927100"/>
          </a:xfrm>
          <a:prstGeom prst="rect">
            <a:avLst/>
          </a:prstGeom>
        </p:spPr>
        <p:txBody>
          <a:bodyPr/>
          <a:lstStyle>
            <a:lvl1pPr marL="0" indent="0">
              <a:buFontTx/>
              <a:buNone/>
              <a:defRPr sz="1200" baseline="0">
                <a:latin typeface="+mn-lt"/>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1800" dirty="0">
                <a:solidFill>
                  <a:schemeClr val="bg2"/>
                </a:solidFill>
                <a:latin typeface="Inter" panose="020B0502030000000004" pitchFamily="34" charset="0"/>
              </a:rPr>
              <a:t>Experience the activities of analytic architecture design including current architecture assessment, identification of architecture requirements, evaluation and selection of architecture frameworks, architecture design, testing, and implementation planning</a:t>
            </a:r>
            <a:endParaRPr lang="en-ID" sz="1800" dirty="0">
              <a:solidFill>
                <a:schemeClr val="bg2"/>
              </a:solidFill>
              <a:latin typeface="Inter" panose="020B0502030000000004" pitchFamily="34" charset="0"/>
            </a:endParaRPr>
          </a:p>
          <a:p>
            <a:pPr lvl="0"/>
            <a:endParaRPr lang="en-FR" dirty="0"/>
          </a:p>
        </p:txBody>
      </p:sp>
      <p:sp>
        <p:nvSpPr>
          <p:cNvPr id="17" name="Text Placeholder 16">
            <a:extLst>
              <a:ext uri="{FF2B5EF4-FFF2-40B4-BE49-F238E27FC236}">
                <a16:creationId xmlns:a16="http://schemas.microsoft.com/office/drawing/2014/main" id="{2464A8D3-D5CB-6E7A-2920-C3B8C6F35FF7}"/>
              </a:ext>
            </a:extLst>
          </p:cNvPr>
          <p:cNvSpPr>
            <a:spLocks noGrp="1"/>
          </p:cNvSpPr>
          <p:nvPr>
            <p:ph type="body" sz="quarter" idx="12" hasCustomPrompt="1"/>
          </p:nvPr>
        </p:nvSpPr>
        <p:spPr>
          <a:xfrm>
            <a:off x="6476427" y="3800990"/>
            <a:ext cx="4960030" cy="2898408"/>
          </a:xfrm>
          <a:prstGeom prst="rect">
            <a:avLst/>
          </a:prstGeom>
        </p:spPr>
        <p:txBody>
          <a:bodyPr/>
          <a:lstStyle>
            <a:lvl1pPr marL="0" indent="0">
              <a:buClr>
                <a:srgbClr val="0B2C3F"/>
              </a:buClr>
              <a:buFontTx/>
              <a:buNone/>
              <a:defRPr sz="1200" baseline="0"/>
            </a:lvl1pPr>
          </a:lstStyle>
          <a:p>
            <a:pPr marL="285750" indent="-285750">
              <a:spcAft>
                <a:spcPts val="1200"/>
              </a:spcAft>
              <a:buFont typeface="Arial" panose="020B0604020202020204" pitchFamily="34" charset="0"/>
              <a:buChar char="•"/>
            </a:pPr>
            <a:r>
              <a:rPr lang="en-US" sz="1800" dirty="0">
                <a:solidFill>
                  <a:schemeClr val="tx2"/>
                </a:solidFill>
                <a:latin typeface="Inter" panose="020B0502030000000004" pitchFamily="34" charset="0"/>
              </a:rPr>
              <a:t>An initial assessment of a current Data Management architecture and knowledge of how to extend it to </a:t>
            </a:r>
            <a:br>
              <a:rPr lang="en-US" sz="1800" dirty="0">
                <a:solidFill>
                  <a:schemeClr val="tx2"/>
                </a:solidFill>
                <a:latin typeface="Inter" panose="020B0502030000000004" pitchFamily="34" charset="0"/>
              </a:rPr>
            </a:br>
            <a:r>
              <a:rPr lang="en-US" sz="1800" dirty="0">
                <a:solidFill>
                  <a:schemeClr val="tx2"/>
                </a:solidFill>
                <a:latin typeface="Inter" panose="020B0502030000000004" pitchFamily="34" charset="0"/>
              </a:rPr>
              <a:t>become a comprehensive assessment </a:t>
            </a:r>
          </a:p>
          <a:p>
            <a:pPr marL="285750" indent="-285750">
              <a:spcAft>
                <a:spcPts val="1200"/>
              </a:spcAft>
              <a:buFont typeface="Arial" panose="020B0604020202020204" pitchFamily="34" charset="0"/>
              <a:buChar char="•"/>
            </a:pPr>
            <a:r>
              <a:rPr lang="en-US" sz="1800" dirty="0">
                <a:solidFill>
                  <a:schemeClr val="tx2"/>
                </a:solidFill>
                <a:latin typeface="Inter" panose="020B0502030000000004" pitchFamily="34" charset="0"/>
              </a:rPr>
              <a:t>A gap assessment to identify architecture needs not met and understanding of how to use the assessment </a:t>
            </a:r>
          </a:p>
        </p:txBody>
      </p:sp>
      <p:sp>
        <p:nvSpPr>
          <p:cNvPr id="3" name="KACELL Business Company">
            <a:extLst>
              <a:ext uri="{FF2B5EF4-FFF2-40B4-BE49-F238E27FC236}">
                <a16:creationId xmlns:a16="http://schemas.microsoft.com/office/drawing/2014/main" id="{852844EA-50ED-D1FC-BC25-78D6C56EEA53}"/>
              </a:ext>
            </a:extLst>
          </p:cNvPr>
          <p:cNvSpPr txBox="1"/>
          <p:nvPr/>
        </p:nvSpPr>
        <p:spPr>
          <a:xfrm>
            <a:off x="625716"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713437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3DA8A3-F167-7E2B-3FD8-ED522BFA52AA}"/>
              </a:ext>
            </a:extLst>
          </p:cNvPr>
          <p:cNvSpPr txBox="1"/>
          <p:nvPr/>
        </p:nvSpPr>
        <p:spPr>
          <a:xfrm>
            <a:off x="5521325" y="530691"/>
            <a:ext cx="4606925" cy="584775"/>
          </a:xfrm>
          <a:prstGeom prst="rect">
            <a:avLst/>
          </a:prstGeom>
          <a:noFill/>
        </p:spPr>
        <p:txBody>
          <a:bodyPr wrap="square" rtlCol="0">
            <a:spAutoFit/>
          </a:bodyPr>
          <a:lstStyle/>
          <a:p>
            <a:r>
              <a:rPr lang="en-US" sz="3200" dirty="0">
                <a:ln>
                  <a:solidFill>
                    <a:srgbClr val="0B2C3F"/>
                  </a:solidFill>
                </a:ln>
                <a:solidFill>
                  <a:srgbClr val="0B2C3F"/>
                </a:solidFill>
                <a:latin typeface="+mj-lt"/>
              </a:rPr>
              <a:t>Day 1 - Agenda</a:t>
            </a:r>
          </a:p>
        </p:txBody>
      </p:sp>
      <p:sp>
        <p:nvSpPr>
          <p:cNvPr id="6" name="Rectangle 5">
            <a:extLst>
              <a:ext uri="{FF2B5EF4-FFF2-40B4-BE49-F238E27FC236}">
                <a16:creationId xmlns:a16="http://schemas.microsoft.com/office/drawing/2014/main" id="{1C4D7707-42E2-9B42-1BBA-DCA1C51B9E16}"/>
              </a:ext>
            </a:extLst>
          </p:cNvPr>
          <p:cNvSpPr/>
          <p:nvPr/>
        </p:nvSpPr>
        <p:spPr>
          <a:xfrm>
            <a:off x="0" y="0"/>
            <a:ext cx="1358900"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B77A66DE-0A62-0685-F509-E971D3BAD305}"/>
              </a:ext>
            </a:extLst>
          </p:cNvPr>
          <p:cNvSpPr txBox="1"/>
          <p:nvPr/>
        </p:nvSpPr>
        <p:spPr>
          <a:xfrm rot="16200000">
            <a:off x="-2221706" y="3235101"/>
            <a:ext cx="5802313" cy="387798"/>
          </a:xfrm>
          <a:prstGeom prst="rect">
            <a:avLst/>
          </a:prstGeom>
          <a:noFill/>
        </p:spPr>
        <p:txBody>
          <a:bodyPr wrap="square" rtlCol="0">
            <a:spAutoFit/>
          </a:bodyPr>
          <a:lstStyle/>
          <a:p>
            <a:pPr>
              <a:lnSpc>
                <a:spcPct val="80357"/>
              </a:lnSpc>
            </a:pPr>
            <a:r>
              <a:rPr lang="en-US" sz="2400" dirty="0">
                <a:solidFill>
                  <a:schemeClr val="bg1"/>
                </a:solidFill>
                <a:latin typeface="Inter" panose="020B0502030000000004" pitchFamily="34" charset="0"/>
              </a:rPr>
              <a:t>TODAY’s AGENDA (Pacific Time/PT)</a:t>
            </a:r>
            <a:endParaRPr lang="en-ID" sz="2400" dirty="0">
              <a:solidFill>
                <a:schemeClr val="bg1"/>
              </a:solidFill>
              <a:latin typeface="Inter" panose="020B0502030000000004" pitchFamily="34" charset="0"/>
            </a:endParaRPr>
          </a:p>
        </p:txBody>
      </p:sp>
      <p:sp>
        <p:nvSpPr>
          <p:cNvPr id="9" name="Picture Placeholder 25">
            <a:extLst>
              <a:ext uri="{FF2B5EF4-FFF2-40B4-BE49-F238E27FC236}">
                <a16:creationId xmlns:a16="http://schemas.microsoft.com/office/drawing/2014/main" id="{F8AED5E1-D605-39EE-4173-D6CD200DD410}"/>
              </a:ext>
            </a:extLst>
          </p:cNvPr>
          <p:cNvSpPr>
            <a:spLocks noGrp="1"/>
          </p:cNvSpPr>
          <p:nvPr>
            <p:ph type="pic" sz="quarter" idx="10"/>
          </p:nvPr>
        </p:nvSpPr>
        <p:spPr>
          <a:xfrm>
            <a:off x="1358900" y="0"/>
            <a:ext cx="3705225" cy="6858000"/>
          </a:xfrm>
          <a:prstGeom prst="rect">
            <a:avLst/>
          </a:prstGeom>
        </p:spPr>
        <p:txBody>
          <a:bodyPr/>
          <a:lstStyle>
            <a:lvl1pPr>
              <a:buClr>
                <a:srgbClr val="0B2C3F"/>
              </a:buClr>
              <a:defRPr/>
            </a:lvl1pPr>
          </a:lstStyle>
          <a:p>
            <a:r>
              <a:rPr lang="en-GB" dirty="0"/>
              <a:t>Click icon to add picture</a:t>
            </a:r>
            <a:endParaRPr lang="en-US" dirty="0"/>
          </a:p>
        </p:txBody>
      </p:sp>
      <p:sp>
        <p:nvSpPr>
          <p:cNvPr id="2" name="KACELL Business Company">
            <a:extLst>
              <a:ext uri="{FF2B5EF4-FFF2-40B4-BE49-F238E27FC236}">
                <a16:creationId xmlns:a16="http://schemas.microsoft.com/office/drawing/2014/main" id="{588D42C3-A2D2-C2D0-3C47-5462F0021247}"/>
              </a:ext>
            </a:extLst>
          </p:cNvPr>
          <p:cNvSpPr txBox="1"/>
          <p:nvPr/>
        </p:nvSpPr>
        <p:spPr>
          <a:xfrm>
            <a:off x="1844450" y="6519102"/>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100191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E757A8-C756-82DF-1DC1-1299061F5008}"/>
              </a:ext>
            </a:extLst>
          </p:cNvPr>
          <p:cNvSpPr/>
          <p:nvPr userDrawn="1"/>
        </p:nvSpPr>
        <p:spPr>
          <a:xfrm>
            <a:off x="0" y="6463307"/>
            <a:ext cx="12192000" cy="394692"/>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itel 1">
            <a:extLst>
              <a:ext uri="{FF2B5EF4-FFF2-40B4-BE49-F238E27FC236}">
                <a16:creationId xmlns:a16="http://schemas.microsoft.com/office/drawing/2014/main" id="{467E05B6-B7CB-1E4F-96BA-4B8CFE8B63D9}"/>
              </a:ext>
            </a:extLst>
          </p:cNvPr>
          <p:cNvSpPr>
            <a:spLocks noGrp="1"/>
          </p:cNvSpPr>
          <p:nvPr>
            <p:ph type="title" hasCustomPrompt="1"/>
          </p:nvPr>
        </p:nvSpPr>
        <p:spPr>
          <a:xfrm>
            <a:off x="704850" y="439813"/>
            <a:ext cx="8010524" cy="394692"/>
          </a:xfrm>
          <a:prstGeom prst="rect">
            <a:avLst/>
          </a:prstGeom>
        </p:spPr>
        <p:txBody>
          <a:bodyPr lIns="0" tIns="0" rIns="0" bIns="0" rtlCol="0" anchor="b" anchorCtr="0">
            <a:noAutofit/>
          </a:bodyPr>
          <a:lstStyle>
            <a:lvl1pPr>
              <a:defRPr sz="2800" b="0" i="0">
                <a:latin typeface="Arial" panose="020B0604020202020204" pitchFamily="34" charset="0"/>
                <a:cs typeface="Arial" panose="020B0604020202020204" pitchFamily="34" charset="0"/>
              </a:defRPr>
            </a:lvl1pPr>
          </a:lstStyle>
          <a:p>
            <a:pPr rtl="0"/>
            <a:r>
              <a:rPr lang="en-US" noProof="0" dirty="0" err="1"/>
              <a:t>Klik</a:t>
            </a:r>
            <a:r>
              <a:rPr lang="en-US" noProof="0" dirty="0"/>
              <a:t> om </a:t>
            </a:r>
            <a:r>
              <a:rPr lang="en-US" noProof="0" dirty="0" err="1"/>
              <a:t>stijl</a:t>
            </a:r>
            <a:r>
              <a:rPr lang="en-US" noProof="0" dirty="0"/>
              <a:t> </a:t>
            </a:r>
            <a:r>
              <a:rPr lang="en-US" noProof="0" dirty="0" err="1"/>
              <a:t>te</a:t>
            </a:r>
            <a:r>
              <a:rPr lang="en-US" noProof="0" dirty="0"/>
              <a:t> </a:t>
            </a:r>
            <a:r>
              <a:rPr lang="en-US" noProof="0" dirty="0" err="1"/>
              <a:t>bewerken</a:t>
            </a:r>
            <a:endParaRPr lang="en-US" noProof="0" dirty="0"/>
          </a:p>
        </p:txBody>
      </p:sp>
      <p:sp>
        <p:nvSpPr>
          <p:cNvPr id="4" name="Tijdelijke aanduiding voor tekst 3">
            <a:extLst>
              <a:ext uri="{FF2B5EF4-FFF2-40B4-BE49-F238E27FC236}">
                <a16:creationId xmlns:a16="http://schemas.microsoft.com/office/drawing/2014/main" id="{FF85D552-3AFC-4D21-A944-9D41E128A96E}"/>
              </a:ext>
            </a:extLst>
          </p:cNvPr>
          <p:cNvSpPr>
            <a:spLocks noGrp="1"/>
          </p:cNvSpPr>
          <p:nvPr>
            <p:ph type="body" sz="quarter" idx="12" hasCustomPrompt="1"/>
          </p:nvPr>
        </p:nvSpPr>
        <p:spPr>
          <a:xfrm>
            <a:off x="704850" y="1724025"/>
            <a:ext cx="4838700" cy="315915"/>
          </a:xfrm>
        </p:spPr>
        <p:txBody>
          <a:bodyPr rtlCol="0">
            <a:noAutofit/>
          </a:bodyPr>
          <a:lstStyle>
            <a:lvl1pPr marL="0" indent="0">
              <a:buNone/>
              <a:defRPr sz="1400" b="0" spc="0" baseline="0">
                <a:solidFill>
                  <a:schemeClr val="tx2"/>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rtl="0"/>
            <a:r>
              <a:rPr lang="en-US" noProof="0" dirty="0" err="1"/>
              <a:t>Klikken</a:t>
            </a:r>
            <a:r>
              <a:rPr lang="en-US" noProof="0" dirty="0"/>
              <a:t> om de </a:t>
            </a:r>
            <a:r>
              <a:rPr lang="en-US" noProof="0" dirty="0" err="1"/>
              <a:t>tekststijl</a:t>
            </a:r>
            <a:r>
              <a:rPr lang="en-US" noProof="0" dirty="0"/>
              <a:t> van het model </a:t>
            </a:r>
            <a:r>
              <a:rPr lang="en-US" noProof="0" dirty="0" err="1"/>
              <a:t>te</a:t>
            </a:r>
            <a:r>
              <a:rPr lang="en-US" noProof="0" dirty="0"/>
              <a:t> </a:t>
            </a:r>
            <a:r>
              <a:rPr lang="en-US" noProof="0" dirty="0" err="1"/>
              <a:t>bewerken</a:t>
            </a:r>
            <a:endParaRPr lang="en-US" noProof="0" dirty="0"/>
          </a:p>
        </p:txBody>
      </p:sp>
      <p:sp>
        <p:nvSpPr>
          <p:cNvPr id="5" name="Tijdelijke aanduiding voor voettekst 4">
            <a:extLst>
              <a:ext uri="{FF2B5EF4-FFF2-40B4-BE49-F238E27FC236}">
                <a16:creationId xmlns:a16="http://schemas.microsoft.com/office/drawing/2014/main" id="{14225273-038D-4F51-A093-83D80104F21A}"/>
              </a:ext>
            </a:extLst>
          </p:cNvPr>
          <p:cNvSpPr>
            <a:spLocks noGrp="1"/>
          </p:cNvSpPr>
          <p:nvPr>
            <p:ph type="ftr" sz="quarter" idx="22"/>
          </p:nvPr>
        </p:nvSpPr>
        <p:spPr>
          <a:xfrm>
            <a:off x="190178" y="6549963"/>
            <a:ext cx="2678597" cy="247651"/>
          </a:xfrm>
        </p:spPr>
        <p:txBody>
          <a:bodyPr rtlCol="0" anchor="ctr"/>
          <a:lstStyle>
            <a:lvl1pPr algn="l">
              <a:defRPr>
                <a:solidFill>
                  <a:schemeClr val="tx1"/>
                </a:solidFill>
                <a:latin typeface="Arial" panose="020B0604020202020204" pitchFamily="34" charset="0"/>
                <a:cs typeface="Arial" panose="020B0604020202020204" pitchFamily="34" charset="0"/>
              </a:defRPr>
            </a:lvl1pPr>
          </a:lstStyle>
          <a:p>
            <a:pPr>
              <a:defRPr/>
            </a:pPr>
            <a:r>
              <a:rPr lang="en-US" dirty="0"/>
              <a:t>© 2026 Data &amp; AI Governance Partners | All Rights Reserved</a:t>
            </a:r>
            <a:endParaRPr lang="nl-NL" dirty="0"/>
          </a:p>
        </p:txBody>
      </p:sp>
      <p:sp>
        <p:nvSpPr>
          <p:cNvPr id="6" name="Tijdelijke aanduiding voor dianummer 5">
            <a:extLst>
              <a:ext uri="{FF2B5EF4-FFF2-40B4-BE49-F238E27FC236}">
                <a16:creationId xmlns:a16="http://schemas.microsoft.com/office/drawing/2014/main" id="{C7F24E14-E0E0-44FA-A4AA-FA63A858730C}"/>
              </a:ext>
            </a:extLst>
          </p:cNvPr>
          <p:cNvSpPr>
            <a:spLocks noGrp="1"/>
          </p:cNvSpPr>
          <p:nvPr>
            <p:ph type="sldNum" sz="quarter" idx="23"/>
          </p:nvPr>
        </p:nvSpPr>
        <p:spPr>
          <a:xfrm>
            <a:off x="6272531" y="6536826"/>
            <a:ext cx="523240" cy="247651"/>
          </a:xfrm>
        </p:spPr>
        <p:txBody>
          <a:bodyPr rtlCol="0" anchor="ctr"/>
          <a:lstStyle>
            <a:lvl1pPr>
              <a:defRPr sz="800">
                <a:solidFill>
                  <a:schemeClr val="tx1"/>
                </a:solidFill>
                <a:latin typeface="Arial" panose="020B0604020202020204" pitchFamily="34" charset="0"/>
                <a:cs typeface="Arial" panose="020B0604020202020204" pitchFamily="34" charset="0"/>
              </a:defRPr>
            </a:lvl1pPr>
          </a:lstStyle>
          <a:p>
            <a:fld id="{294A09A9-5501-47C1-A89A-A340965A2BE2}" type="slidenum">
              <a:rPr lang="nl-NL" smtClean="0"/>
              <a:pPr/>
              <a:t>‹#›</a:t>
            </a:fld>
            <a:endParaRPr lang="nl-NL" dirty="0"/>
          </a:p>
        </p:txBody>
      </p:sp>
      <p:sp>
        <p:nvSpPr>
          <p:cNvPr id="10" name="Rectangle 9">
            <a:extLst>
              <a:ext uri="{FF2B5EF4-FFF2-40B4-BE49-F238E27FC236}">
                <a16:creationId xmlns:a16="http://schemas.microsoft.com/office/drawing/2014/main" id="{BC755885-BB23-1D7A-E57A-675859AB3B80}"/>
              </a:ext>
            </a:extLst>
          </p:cNvPr>
          <p:cNvSpPr/>
          <p:nvPr userDrawn="1"/>
        </p:nvSpPr>
        <p:spPr>
          <a:xfrm>
            <a:off x="0" y="1"/>
            <a:ext cx="12192000" cy="45719"/>
          </a:xfrm>
          <a:prstGeom prst="rect">
            <a:avLst/>
          </a:prstGeom>
          <a:solidFill>
            <a:srgbClr val="11B5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descr="A black and white logo&#10;&#10;AI-generated content may be incorrect.">
            <a:extLst>
              <a:ext uri="{FF2B5EF4-FFF2-40B4-BE49-F238E27FC236}">
                <a16:creationId xmlns:a16="http://schemas.microsoft.com/office/drawing/2014/main" id="{224678D7-ACB8-0D14-3306-1A430576F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6717" y="6493496"/>
            <a:ext cx="630044" cy="334309"/>
          </a:xfrm>
          <a:prstGeom prst="rect">
            <a:avLst/>
          </a:prstGeom>
        </p:spPr>
      </p:pic>
    </p:spTree>
    <p:extLst>
      <p:ext uri="{BB962C8B-B14F-4D97-AF65-F5344CB8AC3E}">
        <p14:creationId xmlns:p14="http://schemas.microsoft.com/office/powerpoint/2010/main" val="2839625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4D7707-42E2-9B42-1BBA-DCA1C51B9E16}"/>
              </a:ext>
            </a:extLst>
          </p:cNvPr>
          <p:cNvSpPr/>
          <p:nvPr/>
        </p:nvSpPr>
        <p:spPr>
          <a:xfrm>
            <a:off x="0" y="0"/>
            <a:ext cx="1358900"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Picture Placeholder 25">
            <a:extLst>
              <a:ext uri="{FF2B5EF4-FFF2-40B4-BE49-F238E27FC236}">
                <a16:creationId xmlns:a16="http://schemas.microsoft.com/office/drawing/2014/main" id="{F8AED5E1-D605-39EE-4173-D6CD200DD410}"/>
              </a:ext>
            </a:extLst>
          </p:cNvPr>
          <p:cNvSpPr>
            <a:spLocks noGrp="1"/>
          </p:cNvSpPr>
          <p:nvPr>
            <p:ph type="pic" sz="quarter" idx="10"/>
          </p:nvPr>
        </p:nvSpPr>
        <p:spPr>
          <a:xfrm>
            <a:off x="1358900" y="0"/>
            <a:ext cx="3705225" cy="6858000"/>
          </a:xfrm>
          <a:prstGeom prst="rect">
            <a:avLst/>
          </a:prstGeom>
        </p:spPr>
        <p:txBody>
          <a:bodyPr/>
          <a:lstStyle>
            <a:lvl1pPr>
              <a:buClr>
                <a:srgbClr val="0B2C3F"/>
              </a:buClr>
              <a:defRPr/>
            </a:lvl1pPr>
          </a:lstStyle>
          <a:p>
            <a:r>
              <a:rPr lang="en-GB" dirty="0"/>
              <a:t>Click icon to add picture</a:t>
            </a:r>
            <a:endParaRPr lang="en-US" dirty="0"/>
          </a:p>
        </p:txBody>
      </p:sp>
      <p:sp>
        <p:nvSpPr>
          <p:cNvPr id="2" name="KACELL Business Company">
            <a:extLst>
              <a:ext uri="{FF2B5EF4-FFF2-40B4-BE49-F238E27FC236}">
                <a16:creationId xmlns:a16="http://schemas.microsoft.com/office/drawing/2014/main" id="{588D42C3-A2D2-C2D0-3C47-5462F0021247}"/>
              </a:ext>
            </a:extLst>
          </p:cNvPr>
          <p:cNvSpPr txBox="1"/>
          <p:nvPr/>
        </p:nvSpPr>
        <p:spPr>
          <a:xfrm>
            <a:off x="1844450" y="6519102"/>
            <a:ext cx="2518917" cy="12311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
        <p:nvSpPr>
          <p:cNvPr id="4" name="Text Placeholder 3">
            <a:extLst>
              <a:ext uri="{FF2B5EF4-FFF2-40B4-BE49-F238E27FC236}">
                <a16:creationId xmlns:a16="http://schemas.microsoft.com/office/drawing/2014/main" id="{2CC12709-FDA1-1B84-2AFC-B1D7D689AC01}"/>
              </a:ext>
            </a:extLst>
          </p:cNvPr>
          <p:cNvSpPr>
            <a:spLocks noGrp="1"/>
          </p:cNvSpPr>
          <p:nvPr>
            <p:ph type="body" sz="quarter" idx="11" hasCustomPrompt="1"/>
          </p:nvPr>
        </p:nvSpPr>
        <p:spPr>
          <a:xfrm>
            <a:off x="5549675" y="592597"/>
            <a:ext cx="3802062" cy="1169987"/>
          </a:xfrm>
          <a:prstGeom prst="rect">
            <a:avLst/>
          </a:prstGeom>
        </p:spPr>
        <p:txBody>
          <a:bodyPr/>
          <a:lstStyle>
            <a:lvl1pPr marL="0" indent="0">
              <a:buNone/>
              <a:defRPr sz="320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None/>
              <a:tabLst/>
              <a:defRPr/>
            </a:pPr>
            <a:r>
              <a:rPr lang="en-US" sz="1800" dirty="0">
                <a:solidFill>
                  <a:schemeClr val="accent1"/>
                </a:solidFill>
                <a:latin typeface="+mj-lt"/>
              </a:rPr>
              <a:t>Day 1 - Agenda</a:t>
            </a:r>
          </a:p>
          <a:p>
            <a:pPr lvl="0"/>
            <a:endParaRPr lang="en-FR" dirty="0"/>
          </a:p>
        </p:txBody>
      </p:sp>
      <p:sp>
        <p:nvSpPr>
          <p:cNvPr id="10" name="Vertical Text Placeholder 9">
            <a:extLst>
              <a:ext uri="{FF2B5EF4-FFF2-40B4-BE49-F238E27FC236}">
                <a16:creationId xmlns:a16="http://schemas.microsoft.com/office/drawing/2014/main" id="{36E1E284-A911-0F1D-FAE0-A5FB37BAA407}"/>
              </a:ext>
            </a:extLst>
          </p:cNvPr>
          <p:cNvSpPr>
            <a:spLocks noGrp="1"/>
          </p:cNvSpPr>
          <p:nvPr>
            <p:ph type="body" orient="vert" sz="quarter" idx="12" hasCustomPrompt="1"/>
          </p:nvPr>
        </p:nvSpPr>
        <p:spPr>
          <a:xfrm>
            <a:off x="48877" y="449263"/>
            <a:ext cx="1073486" cy="6070600"/>
          </a:xfrm>
          <a:prstGeom prst="rect">
            <a:avLst/>
          </a:prstGeom>
        </p:spPr>
        <p:txBody>
          <a:bodyPr vert="eaVert"/>
          <a:lstStyle>
            <a:lvl1pPr>
              <a:buClr>
                <a:srgbClr val="10B5B3"/>
              </a:buClr>
              <a:defRPr/>
            </a:lvl1p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r>
              <a:rPr lang="en-US" sz="1800" dirty="0">
                <a:solidFill>
                  <a:schemeClr val="bg1"/>
                </a:solidFill>
                <a:latin typeface="Inter" panose="020B0502030000000004" pitchFamily="34" charset="0"/>
              </a:rPr>
              <a:t>TODAY’s AGENDA (Pacific Time/PT)</a:t>
            </a:r>
            <a:endParaRPr lang="en-ID" sz="1800" dirty="0">
              <a:solidFill>
                <a:schemeClr val="bg1"/>
              </a:solidFill>
              <a:latin typeface="Inter" panose="020B0502030000000004" pitchFamily="34" charset="0"/>
            </a:endParaRPr>
          </a:p>
          <a:p>
            <a:pPr lvl="0"/>
            <a:endParaRPr lang="en-FR" dirty="0"/>
          </a:p>
        </p:txBody>
      </p:sp>
    </p:spTree>
    <p:extLst>
      <p:ext uri="{BB962C8B-B14F-4D97-AF65-F5344CB8AC3E}">
        <p14:creationId xmlns:p14="http://schemas.microsoft.com/office/powerpoint/2010/main" val="3910862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0DA6D5-F8D2-0F6A-006A-14098CED0053}"/>
              </a:ext>
            </a:extLst>
          </p:cNvPr>
          <p:cNvCxnSpPr/>
          <p:nvPr/>
        </p:nvCxnSpPr>
        <p:spPr>
          <a:xfrm>
            <a:off x="11323435" y="643857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C3DA8A3-F167-7E2B-3FD8-ED522BFA52AA}"/>
              </a:ext>
            </a:extLst>
          </p:cNvPr>
          <p:cNvSpPr txBox="1"/>
          <p:nvPr/>
        </p:nvSpPr>
        <p:spPr>
          <a:xfrm>
            <a:off x="5521325" y="530691"/>
            <a:ext cx="4606925" cy="584775"/>
          </a:xfrm>
          <a:prstGeom prst="rect">
            <a:avLst/>
          </a:prstGeom>
          <a:noFill/>
        </p:spPr>
        <p:txBody>
          <a:bodyPr wrap="square" rtlCol="0">
            <a:spAutoFit/>
          </a:bodyPr>
          <a:lstStyle/>
          <a:p>
            <a:r>
              <a:rPr lang="en-US" sz="3200" dirty="0">
                <a:solidFill>
                  <a:srgbClr val="0B2C3F"/>
                </a:solidFill>
                <a:latin typeface="+mj-lt"/>
              </a:rPr>
              <a:t>Today’s Agenda</a:t>
            </a:r>
          </a:p>
        </p:txBody>
      </p:sp>
      <p:sp>
        <p:nvSpPr>
          <p:cNvPr id="6" name="Rectangle 5">
            <a:extLst>
              <a:ext uri="{FF2B5EF4-FFF2-40B4-BE49-F238E27FC236}">
                <a16:creationId xmlns:a16="http://schemas.microsoft.com/office/drawing/2014/main" id="{1C4D7707-42E2-9B42-1BBA-DCA1C51B9E16}"/>
              </a:ext>
            </a:extLst>
          </p:cNvPr>
          <p:cNvSpPr/>
          <p:nvPr/>
        </p:nvSpPr>
        <p:spPr>
          <a:xfrm>
            <a:off x="0" y="0"/>
            <a:ext cx="1358900"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Box 6">
            <a:extLst>
              <a:ext uri="{FF2B5EF4-FFF2-40B4-BE49-F238E27FC236}">
                <a16:creationId xmlns:a16="http://schemas.microsoft.com/office/drawing/2014/main" id="{B77A66DE-0A62-0685-F509-E971D3BAD305}"/>
              </a:ext>
            </a:extLst>
          </p:cNvPr>
          <p:cNvSpPr txBox="1"/>
          <p:nvPr/>
        </p:nvSpPr>
        <p:spPr>
          <a:xfrm rot="16200000">
            <a:off x="-2221706" y="3235101"/>
            <a:ext cx="5802313" cy="387798"/>
          </a:xfrm>
          <a:prstGeom prst="rect">
            <a:avLst/>
          </a:prstGeom>
          <a:noFill/>
        </p:spPr>
        <p:txBody>
          <a:bodyPr wrap="square" rtlCol="0">
            <a:spAutoFit/>
          </a:bodyPr>
          <a:lstStyle/>
          <a:p>
            <a:pPr>
              <a:lnSpc>
                <a:spcPct val="80357"/>
              </a:lnSpc>
            </a:pPr>
            <a:r>
              <a:rPr lang="en-US" sz="2400" dirty="0">
                <a:solidFill>
                  <a:schemeClr val="bg1"/>
                </a:solidFill>
                <a:latin typeface="Inter" panose="020B0502030000000004" pitchFamily="34" charset="0"/>
              </a:rPr>
              <a:t>TODAY’s AGENDA (Pacific Time/PT)</a:t>
            </a:r>
            <a:endParaRPr lang="en-ID" sz="2400" dirty="0">
              <a:solidFill>
                <a:schemeClr val="bg1"/>
              </a:solidFill>
              <a:latin typeface="Inter" panose="020B0502030000000004" pitchFamily="34" charset="0"/>
            </a:endParaRPr>
          </a:p>
        </p:txBody>
      </p:sp>
      <p:sp>
        <p:nvSpPr>
          <p:cNvPr id="9" name="Picture Placeholder 25">
            <a:extLst>
              <a:ext uri="{FF2B5EF4-FFF2-40B4-BE49-F238E27FC236}">
                <a16:creationId xmlns:a16="http://schemas.microsoft.com/office/drawing/2014/main" id="{F8AED5E1-D605-39EE-4173-D6CD200DD410}"/>
              </a:ext>
            </a:extLst>
          </p:cNvPr>
          <p:cNvSpPr>
            <a:spLocks noGrp="1"/>
          </p:cNvSpPr>
          <p:nvPr>
            <p:ph type="pic" sz="quarter" idx="10"/>
          </p:nvPr>
        </p:nvSpPr>
        <p:spPr>
          <a:xfrm>
            <a:off x="1358900" y="0"/>
            <a:ext cx="3705225" cy="6858000"/>
          </a:xfrm>
          <a:prstGeom prst="rect">
            <a:avLst/>
          </a:prstGeom>
        </p:spPr>
        <p:txBody>
          <a:bodyPr/>
          <a:lstStyle>
            <a:lvl1pPr>
              <a:buClr>
                <a:srgbClr val="0B2C3F"/>
              </a:buClr>
              <a:defRPr/>
            </a:lvl1pPr>
          </a:lstStyle>
          <a:p>
            <a:r>
              <a:rPr lang="en-GB" dirty="0"/>
              <a:t>Click icon to add picture</a:t>
            </a:r>
            <a:endParaRPr lang="en-US" dirty="0"/>
          </a:p>
        </p:txBody>
      </p:sp>
      <p:sp>
        <p:nvSpPr>
          <p:cNvPr id="10" name="TextBox 9">
            <a:extLst>
              <a:ext uri="{FF2B5EF4-FFF2-40B4-BE49-F238E27FC236}">
                <a16:creationId xmlns:a16="http://schemas.microsoft.com/office/drawing/2014/main" id="{03ED757F-3397-63F9-43EF-F78CC0BF6B8A}"/>
              </a:ext>
            </a:extLst>
          </p:cNvPr>
          <p:cNvSpPr txBox="1"/>
          <p:nvPr/>
        </p:nvSpPr>
        <p:spPr>
          <a:xfrm>
            <a:off x="5536751" y="1416156"/>
            <a:ext cx="3643085" cy="4295600"/>
          </a:xfrm>
          <a:prstGeom prst="rect">
            <a:avLst/>
          </a:prstGeom>
          <a:noFill/>
        </p:spPr>
        <p:txBody>
          <a:bodyPr wrap="square" rtlCol="0">
            <a:spAutoFit/>
          </a:bodyPr>
          <a:lstStyle/>
          <a:p>
            <a:pPr>
              <a:lnSpc>
                <a:spcPct val="250000"/>
              </a:lnSpc>
            </a:pPr>
            <a:r>
              <a:rPr lang="en-US" sz="1600" dirty="0">
                <a:solidFill>
                  <a:srgbClr val="0B2C3F"/>
                </a:solidFill>
                <a:latin typeface="Inter" panose="020B0502030000000004" pitchFamily="34" charset="0"/>
                <a:cs typeface="Calibri" panose="020F0502020204030204" pitchFamily="34" charset="0"/>
              </a:rPr>
              <a:t>Introduction</a:t>
            </a:r>
          </a:p>
          <a:p>
            <a:pPr>
              <a:lnSpc>
                <a:spcPct val="250000"/>
              </a:lnSpc>
            </a:pPr>
            <a:r>
              <a:rPr lang="en-US" sz="1600" dirty="0">
                <a:solidFill>
                  <a:srgbClr val="0B2C3F"/>
                </a:solidFill>
                <a:latin typeface="Inter" panose="020B0502030000000004" pitchFamily="34" charset="0"/>
                <a:cs typeface="Calibri" panose="020F0502020204030204" pitchFamily="34" charset="0"/>
              </a:rPr>
              <a:t>Keynote Speakers</a:t>
            </a:r>
          </a:p>
          <a:p>
            <a:pPr>
              <a:lnSpc>
                <a:spcPct val="250000"/>
              </a:lnSpc>
            </a:pPr>
            <a:r>
              <a:rPr lang="en-US" sz="1600" dirty="0">
                <a:solidFill>
                  <a:srgbClr val="0B2C3F"/>
                </a:solidFill>
                <a:latin typeface="Inter" panose="020B0502030000000004" pitchFamily="34" charset="0"/>
                <a:cs typeface="Calibri" panose="020F0502020204030204" pitchFamily="34" charset="0"/>
              </a:rPr>
              <a:t>Conference Schedule</a:t>
            </a:r>
          </a:p>
          <a:p>
            <a:pPr>
              <a:lnSpc>
                <a:spcPct val="250000"/>
              </a:lnSpc>
            </a:pPr>
            <a:r>
              <a:rPr lang="en-US" sz="1600" dirty="0">
                <a:solidFill>
                  <a:srgbClr val="0B2C3F"/>
                </a:solidFill>
                <a:latin typeface="Inter" panose="020B0502030000000004" pitchFamily="34" charset="0"/>
                <a:cs typeface="Calibri" panose="020F0502020204030204" pitchFamily="34" charset="0"/>
              </a:rPr>
              <a:t>Session Highlight</a:t>
            </a:r>
            <a:r>
              <a:rPr lang="en-ID" sz="1600" dirty="0">
                <a:solidFill>
                  <a:srgbClr val="0B2C3F"/>
                </a:solidFill>
                <a:latin typeface="Inter" panose="020B0502030000000004" pitchFamily="34" charset="0"/>
                <a:cs typeface="Calibri" panose="020F0502020204030204" pitchFamily="34" charset="0"/>
              </a:rPr>
              <a:t>s</a:t>
            </a:r>
          </a:p>
          <a:p>
            <a:pPr>
              <a:lnSpc>
                <a:spcPct val="250000"/>
              </a:lnSpc>
            </a:pPr>
            <a:r>
              <a:rPr lang="en-ID" sz="1600" dirty="0">
                <a:solidFill>
                  <a:srgbClr val="0B2C3F"/>
                </a:solidFill>
                <a:latin typeface="Inter" panose="020B0502030000000004" pitchFamily="34" charset="0"/>
                <a:cs typeface="Calibri" panose="020F0502020204030204" pitchFamily="34" charset="0"/>
              </a:rPr>
              <a:t>Attendee Demographics</a:t>
            </a:r>
          </a:p>
          <a:p>
            <a:pPr>
              <a:lnSpc>
                <a:spcPct val="250000"/>
              </a:lnSpc>
            </a:pPr>
            <a:r>
              <a:rPr lang="en-ID" sz="1600" dirty="0">
                <a:solidFill>
                  <a:srgbClr val="0B2C3F"/>
                </a:solidFill>
                <a:latin typeface="Inter" panose="020B0502030000000004" pitchFamily="34" charset="0"/>
                <a:cs typeface="Calibri" panose="020F0502020204030204" pitchFamily="34" charset="0"/>
              </a:rPr>
              <a:t>Networking Events</a:t>
            </a:r>
          </a:p>
          <a:p>
            <a:pPr>
              <a:lnSpc>
                <a:spcPct val="250000"/>
              </a:lnSpc>
            </a:pPr>
            <a:r>
              <a:rPr lang="en-ID" sz="1600" dirty="0">
                <a:solidFill>
                  <a:srgbClr val="0B2C3F"/>
                </a:solidFill>
                <a:latin typeface="Inter" panose="020B0502030000000004" pitchFamily="34" charset="0"/>
                <a:cs typeface="Calibri" panose="020F0502020204030204" pitchFamily="34" charset="0"/>
              </a:rPr>
              <a:t>Key Insights and Takeaways</a:t>
            </a:r>
            <a:endParaRPr lang="en-US" sz="1600" dirty="0">
              <a:solidFill>
                <a:srgbClr val="0B2C3F"/>
              </a:solidFill>
              <a:latin typeface="Inter" panose="020B0502030000000004" pitchFamily="34" charset="0"/>
              <a:cs typeface="Calibri" panose="020F0502020204030204" pitchFamily="34" charset="0"/>
            </a:endParaRPr>
          </a:p>
        </p:txBody>
      </p:sp>
      <p:sp>
        <p:nvSpPr>
          <p:cNvPr id="11" name="Oval 10">
            <a:extLst>
              <a:ext uri="{FF2B5EF4-FFF2-40B4-BE49-F238E27FC236}">
                <a16:creationId xmlns:a16="http://schemas.microsoft.com/office/drawing/2014/main" id="{4EF83106-61ED-D87E-75C5-A14255975F2F}"/>
              </a:ext>
            </a:extLst>
          </p:cNvPr>
          <p:cNvSpPr/>
          <p:nvPr/>
        </p:nvSpPr>
        <p:spPr>
          <a:xfrm>
            <a:off x="11295743" y="171804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1</a:t>
            </a:r>
            <a:endParaRPr lang="en-ID" sz="1100" dirty="0">
              <a:solidFill>
                <a:schemeClr val="bg1"/>
              </a:solidFill>
            </a:endParaRPr>
          </a:p>
        </p:txBody>
      </p:sp>
      <p:sp>
        <p:nvSpPr>
          <p:cNvPr id="12" name="Oval 11">
            <a:extLst>
              <a:ext uri="{FF2B5EF4-FFF2-40B4-BE49-F238E27FC236}">
                <a16:creationId xmlns:a16="http://schemas.microsoft.com/office/drawing/2014/main" id="{74294CFB-AF49-D20E-BD59-1040838A722F}"/>
              </a:ext>
            </a:extLst>
          </p:cNvPr>
          <p:cNvSpPr/>
          <p:nvPr/>
        </p:nvSpPr>
        <p:spPr>
          <a:xfrm>
            <a:off x="11295743" y="232149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2</a:t>
            </a:r>
            <a:endParaRPr lang="en-ID" sz="1100">
              <a:solidFill>
                <a:schemeClr val="bg1"/>
              </a:solidFill>
            </a:endParaRPr>
          </a:p>
        </p:txBody>
      </p:sp>
      <p:sp>
        <p:nvSpPr>
          <p:cNvPr id="13" name="Oval 12">
            <a:extLst>
              <a:ext uri="{FF2B5EF4-FFF2-40B4-BE49-F238E27FC236}">
                <a16:creationId xmlns:a16="http://schemas.microsoft.com/office/drawing/2014/main" id="{3F47B7A6-4277-B0FE-DAAC-0B30DE38FC3F}"/>
              </a:ext>
            </a:extLst>
          </p:cNvPr>
          <p:cNvSpPr/>
          <p:nvPr/>
        </p:nvSpPr>
        <p:spPr>
          <a:xfrm>
            <a:off x="11295743" y="292494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3</a:t>
            </a:r>
            <a:endParaRPr lang="en-ID" sz="1100">
              <a:solidFill>
                <a:schemeClr val="bg1"/>
              </a:solidFill>
            </a:endParaRPr>
          </a:p>
        </p:txBody>
      </p:sp>
      <p:sp>
        <p:nvSpPr>
          <p:cNvPr id="14" name="Oval 13">
            <a:extLst>
              <a:ext uri="{FF2B5EF4-FFF2-40B4-BE49-F238E27FC236}">
                <a16:creationId xmlns:a16="http://schemas.microsoft.com/office/drawing/2014/main" id="{5C028DD5-049F-395D-8A2E-AE2D1D77EEF0}"/>
              </a:ext>
            </a:extLst>
          </p:cNvPr>
          <p:cNvSpPr/>
          <p:nvPr/>
        </p:nvSpPr>
        <p:spPr>
          <a:xfrm>
            <a:off x="11295743" y="352839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4</a:t>
            </a:r>
            <a:endParaRPr lang="en-ID" sz="1100">
              <a:solidFill>
                <a:schemeClr val="bg1"/>
              </a:solidFill>
            </a:endParaRPr>
          </a:p>
        </p:txBody>
      </p:sp>
      <p:sp>
        <p:nvSpPr>
          <p:cNvPr id="15" name="Oval 14">
            <a:extLst>
              <a:ext uri="{FF2B5EF4-FFF2-40B4-BE49-F238E27FC236}">
                <a16:creationId xmlns:a16="http://schemas.microsoft.com/office/drawing/2014/main" id="{83DF1FAD-FEB7-BA6E-C3DA-1980AFB51DB3}"/>
              </a:ext>
            </a:extLst>
          </p:cNvPr>
          <p:cNvSpPr/>
          <p:nvPr/>
        </p:nvSpPr>
        <p:spPr>
          <a:xfrm>
            <a:off x="11295743" y="413184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5</a:t>
            </a:r>
            <a:endParaRPr lang="en-ID" sz="1100">
              <a:solidFill>
                <a:schemeClr val="bg1"/>
              </a:solidFill>
            </a:endParaRPr>
          </a:p>
        </p:txBody>
      </p:sp>
      <p:sp>
        <p:nvSpPr>
          <p:cNvPr id="16" name="Oval 15">
            <a:extLst>
              <a:ext uri="{FF2B5EF4-FFF2-40B4-BE49-F238E27FC236}">
                <a16:creationId xmlns:a16="http://schemas.microsoft.com/office/drawing/2014/main" id="{6F86FBB4-90B5-D58F-D643-A8C362EB3450}"/>
              </a:ext>
            </a:extLst>
          </p:cNvPr>
          <p:cNvSpPr/>
          <p:nvPr/>
        </p:nvSpPr>
        <p:spPr>
          <a:xfrm>
            <a:off x="11295743" y="4735290"/>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6</a:t>
            </a:r>
            <a:endParaRPr lang="en-ID" sz="1100">
              <a:solidFill>
                <a:schemeClr val="bg1"/>
              </a:solidFill>
            </a:endParaRPr>
          </a:p>
        </p:txBody>
      </p:sp>
      <p:sp>
        <p:nvSpPr>
          <p:cNvPr id="17" name="Oval 16">
            <a:extLst>
              <a:ext uri="{FF2B5EF4-FFF2-40B4-BE49-F238E27FC236}">
                <a16:creationId xmlns:a16="http://schemas.microsoft.com/office/drawing/2014/main" id="{A1CBDA34-CCFB-17D6-BA29-2535FF67CFB3}"/>
              </a:ext>
            </a:extLst>
          </p:cNvPr>
          <p:cNvSpPr/>
          <p:nvPr/>
        </p:nvSpPr>
        <p:spPr>
          <a:xfrm>
            <a:off x="11295743" y="5338738"/>
            <a:ext cx="324757" cy="324757"/>
          </a:xfrm>
          <a:prstGeom prst="ellipse">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7</a:t>
            </a:r>
            <a:endParaRPr lang="en-ID" sz="1100" dirty="0">
              <a:solidFill>
                <a:schemeClr val="bg1"/>
              </a:solidFill>
            </a:endParaRPr>
          </a:p>
        </p:txBody>
      </p:sp>
      <p:sp>
        <p:nvSpPr>
          <p:cNvPr id="18" name="TextBox 17">
            <a:extLst>
              <a:ext uri="{FF2B5EF4-FFF2-40B4-BE49-F238E27FC236}">
                <a16:creationId xmlns:a16="http://schemas.microsoft.com/office/drawing/2014/main" id="{A5993DAF-E83E-553F-1512-4D3167E452BD}"/>
              </a:ext>
            </a:extLst>
          </p:cNvPr>
          <p:cNvSpPr txBox="1"/>
          <p:nvPr/>
        </p:nvSpPr>
        <p:spPr>
          <a:xfrm>
            <a:off x="10623435" y="1416156"/>
            <a:ext cx="672308" cy="4911153"/>
          </a:xfrm>
          <a:prstGeom prst="rect">
            <a:avLst/>
          </a:prstGeom>
          <a:noFill/>
        </p:spPr>
        <p:txBody>
          <a:bodyPr wrap="square" rtlCol="0">
            <a:spAutoFit/>
          </a:bodyPr>
          <a:lstStyle/>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r>
              <a:rPr lang="en-IN" sz="1600" dirty="0">
                <a:solidFill>
                  <a:srgbClr val="0B2C3F"/>
                </a:solidFill>
                <a:latin typeface="Inter" panose="020B0502030000000004" pitchFamily="34" charset="0"/>
                <a:cs typeface="Calibri" panose="020F0502020204030204" pitchFamily="34" charset="0"/>
              </a:rPr>
              <a:t>Day</a:t>
            </a:r>
          </a:p>
          <a:p>
            <a:pPr>
              <a:lnSpc>
                <a:spcPct val="250000"/>
              </a:lnSpc>
            </a:pPr>
            <a:endParaRPr lang="en-US" sz="1600" dirty="0">
              <a:solidFill>
                <a:srgbClr val="0B2C3F"/>
              </a:solidFill>
              <a:latin typeface="Inter" panose="020B0502030000000004" pitchFamily="34" charset="0"/>
              <a:cs typeface="Calibri" panose="020F0502020204030204" pitchFamily="34" charset="0"/>
            </a:endParaRPr>
          </a:p>
        </p:txBody>
      </p:sp>
      <p:sp>
        <p:nvSpPr>
          <p:cNvPr id="2" name="KACELL Business Company">
            <a:extLst>
              <a:ext uri="{FF2B5EF4-FFF2-40B4-BE49-F238E27FC236}">
                <a16:creationId xmlns:a16="http://schemas.microsoft.com/office/drawing/2014/main" id="{E914B02B-F5F6-0036-338B-1AF462FAE385}"/>
              </a:ext>
            </a:extLst>
          </p:cNvPr>
          <p:cNvSpPr txBox="1"/>
          <p:nvPr/>
        </p:nvSpPr>
        <p:spPr>
          <a:xfrm>
            <a:off x="1619637" y="6495325"/>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2008224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1" name="Line">
            <a:extLst>
              <a:ext uri="{FF2B5EF4-FFF2-40B4-BE49-F238E27FC236}">
                <a16:creationId xmlns:a16="http://schemas.microsoft.com/office/drawing/2014/main" id="{33A6EF39-84C8-288C-DB9A-463D52E4A0A1}"/>
              </a:ext>
            </a:extLst>
          </p:cNvPr>
          <p:cNvSpPr/>
          <p:nvPr/>
        </p:nvSpPr>
        <p:spPr>
          <a:xfrm>
            <a:off x="509038" y="0"/>
            <a:ext cx="0" cy="6858000"/>
          </a:xfrm>
          <a:prstGeom prst="line">
            <a:avLst/>
          </a:prstGeom>
          <a:ln w="12700">
            <a:solidFill>
              <a:srgbClr val="10B5B3"/>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4" name="Graphic 23">
            <a:extLst>
              <a:ext uri="{FF2B5EF4-FFF2-40B4-BE49-F238E27FC236}">
                <a16:creationId xmlns:a16="http://schemas.microsoft.com/office/drawing/2014/main" id="{20DA7181-A031-0E6D-EBEF-DDE35EA1A2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3807" y="445003"/>
            <a:ext cx="1887000" cy="253857"/>
          </a:xfrm>
          <a:prstGeom prst="rect">
            <a:avLst/>
          </a:prstGeom>
        </p:spPr>
      </p:pic>
      <p:sp>
        <p:nvSpPr>
          <p:cNvPr id="3" name="Text Placeholder 6">
            <a:extLst>
              <a:ext uri="{FF2B5EF4-FFF2-40B4-BE49-F238E27FC236}">
                <a16:creationId xmlns:a16="http://schemas.microsoft.com/office/drawing/2014/main" id="{0E3D8B57-DDB6-0273-8537-B5AB40761B73}"/>
              </a:ext>
            </a:extLst>
          </p:cNvPr>
          <p:cNvSpPr>
            <a:spLocks noGrp="1"/>
          </p:cNvSpPr>
          <p:nvPr>
            <p:ph type="body" idx="10"/>
          </p:nvPr>
        </p:nvSpPr>
        <p:spPr>
          <a:xfrm>
            <a:off x="0" y="3108163"/>
            <a:ext cx="12192000" cy="2015166"/>
          </a:xfrm>
          <a:prstGeom prst="rect">
            <a:avLst/>
          </a:prstGeom>
          <a:solidFill>
            <a:srgbClr val="0B2C3F"/>
          </a:solidFill>
        </p:spPr>
        <p:txBody>
          <a:bodyPr/>
          <a:lstStyle>
            <a:lvl1pPr marL="0" indent="0">
              <a:buFontTx/>
              <a:buNone/>
              <a:defRPr sz="3300" baseline="0">
                <a:solidFill>
                  <a:schemeClr val="bg1"/>
                </a:solidFill>
              </a:defRPr>
            </a:lvl1pPr>
            <a:lvl2pPr>
              <a:buClr>
                <a:srgbClr val="10B5B3"/>
              </a:buClr>
              <a:defRPr/>
            </a:lvl2pPr>
            <a:lvl3pPr>
              <a:buClr>
                <a:srgbClr val="10B5B3"/>
              </a:buClr>
              <a:defRPr/>
            </a:lvl3pPr>
          </a:lstStyle>
          <a:p>
            <a:pPr lvl="0"/>
            <a:r>
              <a:rPr lang="en-GB" sz="1800" baseline="0" dirty="0">
                <a:solidFill>
                  <a:schemeClr val="bg1"/>
                </a:solidFill>
              </a:rPr>
              <a:t>Click to edit Master text styles</a:t>
            </a:r>
          </a:p>
          <a:p>
            <a:pPr lvl="1"/>
            <a:r>
              <a:rPr lang="en-GB" sz="1800" baseline="0" dirty="0">
                <a:solidFill>
                  <a:schemeClr val="bg1"/>
                </a:solidFill>
              </a:rPr>
              <a:t>Second level</a:t>
            </a:r>
          </a:p>
          <a:p>
            <a:pPr lvl="2"/>
            <a:r>
              <a:rPr lang="en-GB" sz="1800" baseline="0" dirty="0">
                <a:solidFill>
                  <a:schemeClr val="bg1"/>
                </a:solidFill>
              </a:rPr>
              <a:t>Third level</a:t>
            </a:r>
          </a:p>
        </p:txBody>
      </p:sp>
      <p:sp>
        <p:nvSpPr>
          <p:cNvPr id="2" name="KACELL Business Company">
            <a:extLst>
              <a:ext uri="{FF2B5EF4-FFF2-40B4-BE49-F238E27FC236}">
                <a16:creationId xmlns:a16="http://schemas.microsoft.com/office/drawing/2014/main" id="{35586976-A70F-5176-666F-826E86A62A7D}"/>
              </a:ext>
            </a:extLst>
          </p:cNvPr>
          <p:cNvSpPr txBox="1"/>
          <p:nvPr/>
        </p:nvSpPr>
        <p:spPr>
          <a:xfrm>
            <a:off x="733292"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511247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6DA263-EADE-04DA-F756-FDC49E33F68D}"/>
              </a:ext>
            </a:extLst>
          </p:cNvPr>
          <p:cNvSpPr>
            <a:spLocks noGrp="1"/>
          </p:cNvSpPr>
          <p:nvPr>
            <p:ph type="title"/>
          </p:nvPr>
        </p:nvSpPr>
        <p:spPr>
          <a:xfrm>
            <a:off x="581192" y="445003"/>
            <a:ext cx="11029616" cy="390999"/>
          </a:xfrm>
          <a:prstGeom prst="rect">
            <a:avLst/>
          </a:prstGeom>
        </p:spPr>
        <p:txBody>
          <a:bodyPr>
            <a:normAutofit fontScale="90000"/>
          </a:bodyPr>
          <a:lstStyle>
            <a:lvl1pPr>
              <a:defRPr baseline="0">
                <a:solidFill>
                  <a:srgbClr val="0B2C3F"/>
                </a:solidFill>
              </a:defRPr>
            </a:lvl1pPr>
          </a:lstStyle>
          <a:p>
            <a:r>
              <a:rPr lang="en-GB" dirty="0">
                <a:latin typeface="+mj-lt"/>
              </a:rPr>
              <a:t>Click to edit Master title style</a:t>
            </a:r>
            <a:endParaRPr lang="en-US" dirty="0">
              <a:latin typeface="+mj-lt"/>
            </a:endParaRPr>
          </a:p>
        </p:txBody>
      </p:sp>
      <p:cxnSp>
        <p:nvCxnSpPr>
          <p:cNvPr id="10" name="Straight Connector 9">
            <a:extLst>
              <a:ext uri="{FF2B5EF4-FFF2-40B4-BE49-F238E27FC236}">
                <a16:creationId xmlns:a16="http://schemas.microsoft.com/office/drawing/2014/main" id="{400F5E90-4E8B-7F71-3826-80A807D9687A}"/>
              </a:ext>
            </a:extLst>
          </p:cNvPr>
          <p:cNvCxnSpPr>
            <a:cxnSpLocks/>
          </p:cNvCxnSpPr>
          <p:nvPr/>
        </p:nvCxnSpPr>
        <p:spPr>
          <a:xfrm>
            <a:off x="506242" y="445003"/>
            <a:ext cx="0" cy="435969"/>
          </a:xfrm>
          <a:prstGeom prst="line">
            <a:avLst/>
          </a:prstGeom>
          <a:ln>
            <a:solidFill>
              <a:srgbClr val="C8CBD1"/>
            </a:solidFill>
          </a:ln>
        </p:spPr>
        <p:style>
          <a:lnRef idx="1">
            <a:schemeClr val="accent1"/>
          </a:lnRef>
          <a:fillRef idx="0">
            <a:schemeClr val="accent1"/>
          </a:fillRef>
          <a:effectRef idx="0">
            <a:schemeClr val="accent1"/>
          </a:effectRef>
          <a:fontRef idx="minor">
            <a:schemeClr val="tx1"/>
          </a:fontRef>
        </p:style>
      </p:cxnSp>
      <p:sp>
        <p:nvSpPr>
          <p:cNvPr id="2" name="KACELL Business Company">
            <a:extLst>
              <a:ext uri="{FF2B5EF4-FFF2-40B4-BE49-F238E27FC236}">
                <a16:creationId xmlns:a16="http://schemas.microsoft.com/office/drawing/2014/main" id="{14F869A4-F943-9518-0C1E-4B5EB651E035}"/>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881504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6DA263-EADE-04DA-F756-FDC49E33F68D}"/>
              </a:ext>
            </a:extLst>
          </p:cNvPr>
          <p:cNvSpPr>
            <a:spLocks noGrp="1"/>
          </p:cNvSpPr>
          <p:nvPr>
            <p:ph type="title" hasCustomPrompt="1"/>
          </p:nvPr>
        </p:nvSpPr>
        <p:spPr>
          <a:xfrm>
            <a:off x="581192" y="445003"/>
            <a:ext cx="11029616" cy="390999"/>
          </a:xfrm>
          <a:prstGeom prst="rect">
            <a:avLst/>
          </a:prstGeom>
        </p:spPr>
        <p:txBody>
          <a:bodyPr>
            <a:normAutofit fontScale="90000"/>
          </a:bodyPr>
          <a:lstStyle>
            <a:lvl1pPr>
              <a:defRPr baseline="0">
                <a:solidFill>
                  <a:srgbClr val="0B2C3F"/>
                </a:solidFill>
              </a:defRPr>
            </a:lvl1pPr>
          </a:lstStyle>
          <a:p>
            <a:r>
              <a:rPr lang="en-US" dirty="0"/>
              <a:t>Topic / Chapter</a:t>
            </a:r>
            <a:endParaRPr lang="en-US" dirty="0">
              <a:latin typeface="+mj-lt"/>
            </a:endParaRPr>
          </a:p>
        </p:txBody>
      </p:sp>
      <p:sp>
        <p:nvSpPr>
          <p:cNvPr id="6" name="Content Placeholder 2">
            <a:extLst>
              <a:ext uri="{FF2B5EF4-FFF2-40B4-BE49-F238E27FC236}">
                <a16:creationId xmlns:a16="http://schemas.microsoft.com/office/drawing/2014/main" id="{52D3F8B1-8F6D-6A43-C88B-8BC6B7C8C80A}"/>
              </a:ext>
            </a:extLst>
          </p:cNvPr>
          <p:cNvSpPr>
            <a:spLocks noGrp="1"/>
          </p:cNvSpPr>
          <p:nvPr>
            <p:ph idx="1"/>
          </p:nvPr>
        </p:nvSpPr>
        <p:spPr>
          <a:xfrm>
            <a:off x="581192" y="1003778"/>
            <a:ext cx="11029615" cy="4855022"/>
          </a:xfrm>
          <a:prstGeom prst="rect">
            <a:avLst/>
          </a:prstGeom>
        </p:spPr>
        <p:txBody>
          <a:bodyPr/>
          <a:lstStyle>
            <a:lvl1pPr>
              <a:buClr>
                <a:srgbClr val="0B2C3F"/>
              </a:buClr>
              <a:defRPr/>
            </a:lvl1pPr>
          </a:lstStyle>
          <a:p>
            <a:pPr lvl="0"/>
            <a:r>
              <a:rPr lang="en-GB" dirty="0"/>
              <a:t>Click to edit Master text styles</a:t>
            </a:r>
          </a:p>
        </p:txBody>
      </p:sp>
      <p:cxnSp>
        <p:nvCxnSpPr>
          <p:cNvPr id="10" name="Straight Connector 9">
            <a:extLst>
              <a:ext uri="{FF2B5EF4-FFF2-40B4-BE49-F238E27FC236}">
                <a16:creationId xmlns:a16="http://schemas.microsoft.com/office/drawing/2014/main" id="{400F5E90-4E8B-7F71-3826-80A807D9687A}"/>
              </a:ext>
            </a:extLst>
          </p:cNvPr>
          <p:cNvCxnSpPr>
            <a:cxnSpLocks/>
          </p:cNvCxnSpPr>
          <p:nvPr/>
        </p:nvCxnSpPr>
        <p:spPr>
          <a:xfrm>
            <a:off x="506242" y="445003"/>
            <a:ext cx="0" cy="435969"/>
          </a:xfrm>
          <a:prstGeom prst="line">
            <a:avLst/>
          </a:prstGeom>
          <a:ln>
            <a:solidFill>
              <a:srgbClr val="C8CBD1"/>
            </a:solidFill>
          </a:ln>
        </p:spPr>
        <p:style>
          <a:lnRef idx="1">
            <a:schemeClr val="accent1"/>
          </a:lnRef>
          <a:fillRef idx="0">
            <a:schemeClr val="accent1"/>
          </a:fillRef>
          <a:effectRef idx="0">
            <a:schemeClr val="accent1"/>
          </a:effectRef>
          <a:fontRef idx="minor">
            <a:schemeClr val="tx1"/>
          </a:fontRef>
        </p:style>
      </p:cxnSp>
      <p:sp>
        <p:nvSpPr>
          <p:cNvPr id="2" name="KACELL Business Company">
            <a:extLst>
              <a:ext uri="{FF2B5EF4-FFF2-40B4-BE49-F238E27FC236}">
                <a16:creationId xmlns:a16="http://schemas.microsoft.com/office/drawing/2014/main" id="{6B12AC6A-A80A-24BB-1930-B5D2A41FD01C}"/>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3154954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A330A-99EE-97D4-D2A2-A81930257FC9}"/>
              </a:ext>
            </a:extLst>
          </p:cNvPr>
          <p:cNvSpPr/>
          <p:nvPr/>
        </p:nvSpPr>
        <p:spPr>
          <a:xfrm>
            <a:off x="-7937" y="-3029"/>
            <a:ext cx="5211704" cy="6858000"/>
          </a:xfrm>
          <a:prstGeom prst="rect">
            <a:avLst/>
          </a:prstGeom>
          <a:solidFill>
            <a:srgbClr val="0B2C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70726602-BF1E-EFF9-F0BA-22956A021347}"/>
              </a:ext>
            </a:extLst>
          </p:cNvPr>
          <p:cNvSpPr>
            <a:spLocks noGrp="1"/>
          </p:cNvSpPr>
          <p:nvPr>
            <p:ph type="title"/>
          </p:nvPr>
        </p:nvSpPr>
        <p:spPr>
          <a:xfrm>
            <a:off x="541899" y="789355"/>
            <a:ext cx="4112031" cy="1325563"/>
          </a:xfrm>
          <a:prstGeom prst="rect">
            <a:avLst/>
          </a:prstGeom>
        </p:spPr>
        <p:txBody>
          <a:bodyPr/>
          <a:lstStyle>
            <a:lvl1pPr algn="ctr">
              <a:defRPr/>
            </a:lvl1pPr>
          </a:lstStyle>
          <a:p>
            <a:r>
              <a:rPr lang="en-GB"/>
              <a:t>Click to edit Master title style</a:t>
            </a:r>
            <a:endParaRPr lang="en-FR" dirty="0"/>
          </a:p>
        </p:txBody>
      </p:sp>
      <p:sp>
        <p:nvSpPr>
          <p:cNvPr id="3" name="KACELL Business Company">
            <a:extLst>
              <a:ext uri="{FF2B5EF4-FFF2-40B4-BE49-F238E27FC236}">
                <a16:creationId xmlns:a16="http://schemas.microsoft.com/office/drawing/2014/main" id="{F937DF98-EEC5-E37C-1D4A-A22DA2416B94}"/>
              </a:ext>
            </a:extLst>
          </p:cNvPr>
          <p:cNvSpPr txBox="1"/>
          <p:nvPr/>
        </p:nvSpPr>
        <p:spPr>
          <a:xfrm>
            <a:off x="5453211"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212852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A330A-99EE-97D4-D2A2-A81930257FC9}"/>
              </a:ext>
            </a:extLst>
          </p:cNvPr>
          <p:cNvSpPr/>
          <p:nvPr/>
        </p:nvSpPr>
        <p:spPr>
          <a:xfrm>
            <a:off x="6980296" y="0"/>
            <a:ext cx="5211704" cy="6858000"/>
          </a:xfrm>
          <a:prstGeom prst="rect">
            <a:avLst/>
          </a:prstGeom>
          <a:solidFill>
            <a:srgbClr val="0B2C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70726602-BF1E-EFF9-F0BA-22956A021347}"/>
              </a:ext>
            </a:extLst>
          </p:cNvPr>
          <p:cNvSpPr>
            <a:spLocks noGrp="1"/>
          </p:cNvSpPr>
          <p:nvPr>
            <p:ph type="title"/>
          </p:nvPr>
        </p:nvSpPr>
        <p:spPr>
          <a:xfrm>
            <a:off x="7530132" y="792384"/>
            <a:ext cx="4112031" cy="1325563"/>
          </a:xfrm>
          <a:prstGeom prst="rect">
            <a:avLst/>
          </a:prstGeom>
        </p:spPr>
        <p:txBody>
          <a:bodyPr/>
          <a:lstStyle>
            <a:lvl1pPr algn="ctr">
              <a:defRPr/>
            </a:lvl1pPr>
          </a:lstStyle>
          <a:p>
            <a:r>
              <a:rPr lang="en-GB"/>
              <a:t>Click to edit Master title style</a:t>
            </a:r>
            <a:endParaRPr lang="en-FR" dirty="0"/>
          </a:p>
        </p:txBody>
      </p:sp>
      <p:sp>
        <p:nvSpPr>
          <p:cNvPr id="4" name="KACELL Business Company">
            <a:extLst>
              <a:ext uri="{FF2B5EF4-FFF2-40B4-BE49-F238E27FC236}">
                <a16:creationId xmlns:a16="http://schemas.microsoft.com/office/drawing/2014/main" id="{DEC4E1BC-5BC5-8DF6-5CCA-8C1F4977119A}"/>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6" name="Graphic 6">
            <a:extLst>
              <a:ext uri="{FF2B5EF4-FFF2-40B4-BE49-F238E27FC236}">
                <a16:creationId xmlns:a16="http://schemas.microsoft.com/office/drawing/2014/main" id="{0BA0FCEF-8D66-D3D7-14EA-00878F6D48E0}"/>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629320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8AD12C-B97C-43D2-A92A-385DF5BFB24B}"/>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5D7FDE-7F30-A8C9-E97C-4C0A7C474A43}"/>
              </a:ext>
            </a:extLst>
          </p:cNvPr>
          <p:cNvSpPr/>
          <p:nvPr/>
        </p:nvSpPr>
        <p:spPr>
          <a:xfrm>
            <a:off x="5254625" y="0"/>
            <a:ext cx="6937375"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itle 3">
            <a:extLst>
              <a:ext uri="{FF2B5EF4-FFF2-40B4-BE49-F238E27FC236}">
                <a16:creationId xmlns:a16="http://schemas.microsoft.com/office/drawing/2014/main" id="{8F676F77-AB99-F3D9-0DB8-DA88F2956691}"/>
              </a:ext>
            </a:extLst>
          </p:cNvPr>
          <p:cNvSpPr>
            <a:spLocks noGrp="1"/>
          </p:cNvSpPr>
          <p:nvPr>
            <p:ph type="title" hasCustomPrompt="1"/>
          </p:nvPr>
        </p:nvSpPr>
        <p:spPr>
          <a:xfrm>
            <a:off x="794991" y="4410124"/>
            <a:ext cx="3593123" cy="1325563"/>
          </a:xfrm>
          <a:prstGeom prst="rect">
            <a:avLst/>
          </a:prstGeom>
        </p:spPr>
        <p:txBody>
          <a:bodyPr/>
          <a:lstStyle>
            <a:lvl1pPr>
              <a:defRPr sz="3600" baseline="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3600" dirty="0">
                <a:solidFill>
                  <a:schemeClr val="accent1"/>
                </a:solidFill>
                <a:latin typeface="+mj-lt"/>
              </a:rPr>
              <a:t>LP/ILT Name – Courses/Days</a:t>
            </a:r>
            <a:endParaRPr lang="en-ID" sz="3600" dirty="0">
              <a:solidFill>
                <a:schemeClr val="accent1"/>
              </a:solidFill>
              <a:latin typeface="+mj-lt"/>
            </a:endParaRPr>
          </a:p>
        </p:txBody>
      </p:sp>
      <p:sp>
        <p:nvSpPr>
          <p:cNvPr id="7" name="Text Placeholder 5">
            <a:extLst>
              <a:ext uri="{FF2B5EF4-FFF2-40B4-BE49-F238E27FC236}">
                <a16:creationId xmlns:a16="http://schemas.microsoft.com/office/drawing/2014/main" id="{DBFD75C7-A38D-29C8-4A73-32D04D0708D7}"/>
              </a:ext>
            </a:extLst>
          </p:cNvPr>
          <p:cNvSpPr>
            <a:spLocks noGrp="1"/>
          </p:cNvSpPr>
          <p:nvPr>
            <p:ph type="body" sz="quarter" idx="11" hasCustomPrompt="1"/>
          </p:nvPr>
        </p:nvSpPr>
        <p:spPr>
          <a:xfrm>
            <a:off x="6667345" y="2730637"/>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Blockchain for Supply Chain Transparency</a:t>
            </a:r>
            <a:endParaRPr lang="en-ID" dirty="0">
              <a:solidFill>
                <a:schemeClr val="bg1"/>
              </a:solidFill>
              <a:latin typeface="Inter" panose="020B0502030000000004" pitchFamily="34" charset="0"/>
            </a:endParaRPr>
          </a:p>
          <a:p>
            <a:pPr lvl="1"/>
            <a:endParaRPr lang="en-FR" dirty="0"/>
          </a:p>
        </p:txBody>
      </p:sp>
      <p:sp>
        <p:nvSpPr>
          <p:cNvPr id="8" name="Text Placeholder 5">
            <a:extLst>
              <a:ext uri="{FF2B5EF4-FFF2-40B4-BE49-F238E27FC236}">
                <a16:creationId xmlns:a16="http://schemas.microsoft.com/office/drawing/2014/main" id="{851788D6-7131-A456-A544-76BE91271487}"/>
              </a:ext>
            </a:extLst>
          </p:cNvPr>
          <p:cNvSpPr>
            <a:spLocks noGrp="1"/>
          </p:cNvSpPr>
          <p:nvPr>
            <p:ph type="body" sz="quarter" idx="12" hasCustomPrompt="1"/>
          </p:nvPr>
        </p:nvSpPr>
        <p:spPr>
          <a:xfrm>
            <a:off x="6652987" y="3953660"/>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Augmented Reality for Training and Simulation</a:t>
            </a:r>
            <a:endParaRPr lang="en-ID" dirty="0">
              <a:solidFill>
                <a:schemeClr val="bg1"/>
              </a:solidFill>
              <a:latin typeface="Inter" panose="020B0502030000000004" pitchFamily="34" charset="0"/>
            </a:endParaRPr>
          </a:p>
          <a:p>
            <a:pPr lvl="1"/>
            <a:endParaRPr lang="en-FR" dirty="0"/>
          </a:p>
        </p:txBody>
      </p:sp>
      <p:sp>
        <p:nvSpPr>
          <p:cNvPr id="9" name="Text Placeholder 5">
            <a:extLst>
              <a:ext uri="{FF2B5EF4-FFF2-40B4-BE49-F238E27FC236}">
                <a16:creationId xmlns:a16="http://schemas.microsoft.com/office/drawing/2014/main" id="{3A047411-6BC9-FCFC-74FC-4D38EE2C85DC}"/>
              </a:ext>
            </a:extLst>
          </p:cNvPr>
          <p:cNvSpPr>
            <a:spLocks noGrp="1"/>
          </p:cNvSpPr>
          <p:nvPr>
            <p:ph type="body" sz="quarter" idx="13" hasCustomPrompt="1"/>
          </p:nvPr>
        </p:nvSpPr>
        <p:spPr>
          <a:xfrm>
            <a:off x="6652986" y="5176683"/>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Architecture Design and Implementation</a:t>
            </a:r>
            <a:endParaRPr lang="en-ID" dirty="0">
              <a:solidFill>
                <a:schemeClr val="bg1"/>
              </a:solidFill>
              <a:latin typeface="Inter" panose="020B0502030000000004" pitchFamily="34" charset="0"/>
            </a:endParaRPr>
          </a:p>
          <a:p>
            <a:pPr lvl="1"/>
            <a:endParaRPr lang="en-FR" dirty="0"/>
          </a:p>
        </p:txBody>
      </p:sp>
      <p:sp>
        <p:nvSpPr>
          <p:cNvPr id="31" name="Text Placeholder 5">
            <a:extLst>
              <a:ext uri="{FF2B5EF4-FFF2-40B4-BE49-F238E27FC236}">
                <a16:creationId xmlns:a16="http://schemas.microsoft.com/office/drawing/2014/main" id="{D130303B-94D4-34AF-73FD-A34029CA8B45}"/>
              </a:ext>
            </a:extLst>
          </p:cNvPr>
          <p:cNvSpPr>
            <a:spLocks noGrp="1"/>
          </p:cNvSpPr>
          <p:nvPr>
            <p:ph type="body" sz="quarter" idx="14" hasCustomPrompt="1"/>
          </p:nvPr>
        </p:nvSpPr>
        <p:spPr>
          <a:xfrm>
            <a:off x="6667345" y="1507614"/>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Artificial Intelligence in Customer Experience</a:t>
            </a:r>
            <a:endParaRPr lang="en-ID" dirty="0">
              <a:solidFill>
                <a:schemeClr val="bg1"/>
              </a:solidFill>
              <a:latin typeface="Inter" panose="020B0502030000000004" pitchFamily="34" charset="0"/>
            </a:endParaRPr>
          </a:p>
          <a:p>
            <a:pPr lvl="1"/>
            <a:endParaRPr lang="en-FR" dirty="0"/>
          </a:p>
        </p:txBody>
      </p:sp>
      <p:sp>
        <p:nvSpPr>
          <p:cNvPr id="21" name="Text Placeholder 16">
            <a:extLst>
              <a:ext uri="{FF2B5EF4-FFF2-40B4-BE49-F238E27FC236}">
                <a16:creationId xmlns:a16="http://schemas.microsoft.com/office/drawing/2014/main" id="{2D1F7EF1-84D7-5938-D0FE-77DDAD44FE3B}"/>
              </a:ext>
            </a:extLst>
          </p:cNvPr>
          <p:cNvSpPr>
            <a:spLocks noGrp="1"/>
          </p:cNvSpPr>
          <p:nvPr>
            <p:ph type="body" sz="quarter" idx="16" hasCustomPrompt="1"/>
          </p:nvPr>
        </p:nvSpPr>
        <p:spPr>
          <a:xfrm>
            <a:off x="10818131" y="1567418"/>
            <a:ext cx="761943" cy="481012"/>
          </a:xfrm>
          <a:prstGeom prst="rect">
            <a:avLst/>
          </a:prstGeom>
        </p:spPr>
        <p:txBody>
          <a:bodyPr/>
          <a:lstStyle>
            <a:lvl1pPr marL="0" indent="0">
              <a:buNone/>
              <a:defRPr sz="1100"/>
            </a:lvl1pPr>
          </a:lstStyle>
          <a:p>
            <a:pPr algn="r"/>
            <a:r>
              <a:rPr lang="en-US" sz="1800" dirty="0">
                <a:solidFill>
                  <a:schemeClr val="bg1"/>
                </a:solidFill>
              </a:rPr>
              <a:t>Day 1</a:t>
            </a:r>
            <a:endParaRPr lang="en-ID" sz="1800" dirty="0">
              <a:solidFill>
                <a:schemeClr val="bg1"/>
              </a:solidFill>
            </a:endParaRPr>
          </a:p>
        </p:txBody>
      </p:sp>
      <p:sp>
        <p:nvSpPr>
          <p:cNvPr id="25" name="Text Placeholder 16">
            <a:extLst>
              <a:ext uri="{FF2B5EF4-FFF2-40B4-BE49-F238E27FC236}">
                <a16:creationId xmlns:a16="http://schemas.microsoft.com/office/drawing/2014/main" id="{E511ED52-9800-B86B-4782-0877B999BB9C}"/>
              </a:ext>
            </a:extLst>
          </p:cNvPr>
          <p:cNvSpPr>
            <a:spLocks noGrp="1"/>
          </p:cNvSpPr>
          <p:nvPr>
            <p:ph type="body" sz="quarter" idx="17" hasCustomPrompt="1"/>
          </p:nvPr>
        </p:nvSpPr>
        <p:spPr>
          <a:xfrm>
            <a:off x="10818131" y="2784612"/>
            <a:ext cx="761943" cy="481012"/>
          </a:xfrm>
          <a:prstGeom prst="rect">
            <a:avLst/>
          </a:prstGeom>
        </p:spPr>
        <p:txBody>
          <a:bodyPr/>
          <a:lstStyle>
            <a:lvl1pPr marL="0" indent="0">
              <a:buNone/>
              <a:defRPr sz="1100"/>
            </a:lvl1pPr>
          </a:lstStyle>
          <a:p>
            <a:pPr algn="r"/>
            <a:r>
              <a:rPr lang="en-US" sz="1800" dirty="0">
                <a:solidFill>
                  <a:schemeClr val="bg1"/>
                </a:solidFill>
              </a:rPr>
              <a:t>Day 2</a:t>
            </a:r>
            <a:endParaRPr lang="en-ID" sz="1800" dirty="0">
              <a:solidFill>
                <a:schemeClr val="bg1"/>
              </a:solidFill>
            </a:endParaRPr>
          </a:p>
        </p:txBody>
      </p:sp>
      <p:sp>
        <p:nvSpPr>
          <p:cNvPr id="29" name="Text Placeholder 16">
            <a:extLst>
              <a:ext uri="{FF2B5EF4-FFF2-40B4-BE49-F238E27FC236}">
                <a16:creationId xmlns:a16="http://schemas.microsoft.com/office/drawing/2014/main" id="{D19E6E47-F6B0-4ED1-8AD9-682A0C98FA6F}"/>
              </a:ext>
            </a:extLst>
          </p:cNvPr>
          <p:cNvSpPr>
            <a:spLocks noGrp="1"/>
          </p:cNvSpPr>
          <p:nvPr>
            <p:ph type="body" sz="quarter" idx="18" hasCustomPrompt="1"/>
          </p:nvPr>
        </p:nvSpPr>
        <p:spPr>
          <a:xfrm>
            <a:off x="10818130" y="4007576"/>
            <a:ext cx="761943" cy="481012"/>
          </a:xfrm>
          <a:prstGeom prst="rect">
            <a:avLst/>
          </a:prstGeom>
        </p:spPr>
        <p:txBody>
          <a:bodyPr/>
          <a:lstStyle>
            <a:lvl1pPr marL="0" indent="0">
              <a:buNone/>
              <a:defRPr sz="1100"/>
            </a:lvl1pPr>
          </a:lstStyle>
          <a:p>
            <a:pPr algn="r"/>
            <a:r>
              <a:rPr lang="en-US" sz="1800" dirty="0">
                <a:solidFill>
                  <a:schemeClr val="bg1"/>
                </a:solidFill>
              </a:rPr>
              <a:t>Day 3</a:t>
            </a:r>
            <a:endParaRPr lang="en-ID" sz="1800" dirty="0">
              <a:solidFill>
                <a:schemeClr val="bg1"/>
              </a:solidFill>
            </a:endParaRPr>
          </a:p>
        </p:txBody>
      </p:sp>
      <p:sp>
        <p:nvSpPr>
          <p:cNvPr id="32" name="Text Placeholder 16">
            <a:extLst>
              <a:ext uri="{FF2B5EF4-FFF2-40B4-BE49-F238E27FC236}">
                <a16:creationId xmlns:a16="http://schemas.microsoft.com/office/drawing/2014/main" id="{A428C0CE-3FEF-5A85-CC4F-C2AF8D20DECF}"/>
              </a:ext>
            </a:extLst>
          </p:cNvPr>
          <p:cNvSpPr>
            <a:spLocks noGrp="1"/>
          </p:cNvSpPr>
          <p:nvPr>
            <p:ph type="body" sz="quarter" idx="19" hasCustomPrompt="1"/>
          </p:nvPr>
        </p:nvSpPr>
        <p:spPr>
          <a:xfrm>
            <a:off x="10829838" y="5229866"/>
            <a:ext cx="761943" cy="481012"/>
          </a:xfrm>
          <a:prstGeom prst="rect">
            <a:avLst/>
          </a:prstGeom>
        </p:spPr>
        <p:txBody>
          <a:bodyPr/>
          <a:lstStyle>
            <a:lvl1pPr marL="0" indent="0">
              <a:buNone/>
              <a:defRPr sz="1100"/>
            </a:lvl1pPr>
          </a:lstStyle>
          <a:p>
            <a:pPr algn="r"/>
            <a:r>
              <a:rPr lang="en-US" sz="1800" dirty="0">
                <a:solidFill>
                  <a:schemeClr val="bg1"/>
                </a:solidFill>
              </a:rPr>
              <a:t>Day 4</a:t>
            </a:r>
            <a:endParaRPr lang="en-ID" sz="1800" dirty="0">
              <a:solidFill>
                <a:schemeClr val="bg1"/>
              </a:solidFill>
            </a:endParaRPr>
          </a:p>
        </p:txBody>
      </p:sp>
      <p:sp>
        <p:nvSpPr>
          <p:cNvPr id="2" name="KACELL Business Company">
            <a:extLst>
              <a:ext uri="{FF2B5EF4-FFF2-40B4-BE49-F238E27FC236}">
                <a16:creationId xmlns:a16="http://schemas.microsoft.com/office/drawing/2014/main" id="{FCCF66F6-A30E-9726-C922-67CCF974B99C}"/>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3" name="Graphic 6">
            <a:extLst>
              <a:ext uri="{FF2B5EF4-FFF2-40B4-BE49-F238E27FC236}">
                <a16:creationId xmlns:a16="http://schemas.microsoft.com/office/drawing/2014/main" id="{826981EC-E1FE-4CF2-0D54-57AA760A7590}"/>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3333315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8AD12C-B97C-43D2-A92A-385DF5BFB24B}"/>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5D7FDE-7F30-A8C9-E97C-4C0A7C474A43}"/>
              </a:ext>
            </a:extLst>
          </p:cNvPr>
          <p:cNvSpPr/>
          <p:nvPr/>
        </p:nvSpPr>
        <p:spPr>
          <a:xfrm>
            <a:off x="5254625" y="0"/>
            <a:ext cx="6937375"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5" name="Group 14">
            <a:extLst>
              <a:ext uri="{FF2B5EF4-FFF2-40B4-BE49-F238E27FC236}">
                <a16:creationId xmlns:a16="http://schemas.microsoft.com/office/drawing/2014/main" id="{B61DF60E-EC26-D26A-A182-52721DA21220}"/>
              </a:ext>
            </a:extLst>
          </p:cNvPr>
          <p:cNvGrpSpPr/>
          <p:nvPr/>
        </p:nvGrpSpPr>
        <p:grpSpPr>
          <a:xfrm>
            <a:off x="6096000" y="2277139"/>
            <a:ext cx="5619749" cy="324757"/>
            <a:chOff x="6000750" y="1436915"/>
            <a:chExt cx="5619749" cy="324757"/>
          </a:xfrm>
        </p:grpSpPr>
        <p:sp>
          <p:nvSpPr>
            <p:cNvPr id="16" name="Oval 15">
              <a:extLst>
                <a:ext uri="{FF2B5EF4-FFF2-40B4-BE49-F238E27FC236}">
                  <a16:creationId xmlns:a16="http://schemas.microsoft.com/office/drawing/2014/main" id="{0E924C6D-1CDB-4B3D-33C3-06701BE5AE08}"/>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1</a:t>
              </a:r>
              <a:endParaRPr lang="en-ID" sz="1100" dirty="0">
                <a:solidFill>
                  <a:schemeClr val="accent1"/>
                </a:solidFill>
              </a:endParaRPr>
            </a:p>
          </p:txBody>
        </p:sp>
        <p:sp>
          <p:nvSpPr>
            <p:cNvPr id="18" name="TextBox 17">
              <a:extLst>
                <a:ext uri="{FF2B5EF4-FFF2-40B4-BE49-F238E27FC236}">
                  <a16:creationId xmlns:a16="http://schemas.microsoft.com/office/drawing/2014/main" id="{A8288E4D-1D45-3D40-69ED-7DD489F653F7}"/>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1</a:t>
              </a:r>
              <a:endParaRPr lang="en-ID" sz="1100" dirty="0">
                <a:solidFill>
                  <a:schemeClr val="bg1"/>
                </a:solidFill>
              </a:endParaRPr>
            </a:p>
          </p:txBody>
        </p:sp>
      </p:grpSp>
      <p:grpSp>
        <p:nvGrpSpPr>
          <p:cNvPr id="19" name="Group 18">
            <a:extLst>
              <a:ext uri="{FF2B5EF4-FFF2-40B4-BE49-F238E27FC236}">
                <a16:creationId xmlns:a16="http://schemas.microsoft.com/office/drawing/2014/main" id="{03D42692-EBF4-AA90-AFB9-96E3E4CCCBFA}"/>
              </a:ext>
            </a:extLst>
          </p:cNvPr>
          <p:cNvGrpSpPr/>
          <p:nvPr/>
        </p:nvGrpSpPr>
        <p:grpSpPr>
          <a:xfrm>
            <a:off x="6096000" y="3499765"/>
            <a:ext cx="5619749" cy="324757"/>
            <a:chOff x="6000750" y="1436915"/>
            <a:chExt cx="5619749" cy="324757"/>
          </a:xfrm>
        </p:grpSpPr>
        <p:sp>
          <p:nvSpPr>
            <p:cNvPr id="20" name="Oval 19">
              <a:extLst>
                <a:ext uri="{FF2B5EF4-FFF2-40B4-BE49-F238E27FC236}">
                  <a16:creationId xmlns:a16="http://schemas.microsoft.com/office/drawing/2014/main" id="{3CCF10BF-7D61-5483-9836-972679C0B6EF}"/>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2</a:t>
              </a:r>
              <a:endParaRPr lang="en-ID" sz="1100" dirty="0">
                <a:solidFill>
                  <a:schemeClr val="accent1"/>
                </a:solidFill>
              </a:endParaRPr>
            </a:p>
          </p:txBody>
        </p:sp>
        <p:sp>
          <p:nvSpPr>
            <p:cNvPr id="22" name="TextBox 21">
              <a:extLst>
                <a:ext uri="{FF2B5EF4-FFF2-40B4-BE49-F238E27FC236}">
                  <a16:creationId xmlns:a16="http://schemas.microsoft.com/office/drawing/2014/main" id="{F9EDD85F-E5B3-0EB5-A732-1F78CCF499BE}"/>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2</a:t>
              </a:r>
              <a:endParaRPr lang="en-ID" sz="1100" dirty="0">
                <a:solidFill>
                  <a:schemeClr val="bg1"/>
                </a:solidFill>
              </a:endParaRPr>
            </a:p>
          </p:txBody>
        </p:sp>
      </p:grpSp>
      <p:sp>
        <p:nvSpPr>
          <p:cNvPr id="4" name="Title 3">
            <a:extLst>
              <a:ext uri="{FF2B5EF4-FFF2-40B4-BE49-F238E27FC236}">
                <a16:creationId xmlns:a16="http://schemas.microsoft.com/office/drawing/2014/main" id="{8F676F77-AB99-F3D9-0DB8-DA88F2956691}"/>
              </a:ext>
            </a:extLst>
          </p:cNvPr>
          <p:cNvSpPr>
            <a:spLocks noGrp="1"/>
          </p:cNvSpPr>
          <p:nvPr>
            <p:ph type="title" hasCustomPrompt="1"/>
          </p:nvPr>
        </p:nvSpPr>
        <p:spPr>
          <a:xfrm>
            <a:off x="794991" y="4410124"/>
            <a:ext cx="3593123" cy="1325563"/>
          </a:xfrm>
          <a:prstGeom prst="rect">
            <a:avLst/>
          </a:prstGeom>
        </p:spPr>
        <p:txBody>
          <a:bodyPr/>
          <a:lstStyle>
            <a:lvl1pPr>
              <a:defRPr sz="3600" baseline="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3600" dirty="0">
                <a:solidFill>
                  <a:schemeClr val="accent1"/>
                </a:solidFill>
                <a:latin typeface="+mj-lt"/>
              </a:rPr>
              <a:t>LP/ILT Name – Courses/Days</a:t>
            </a:r>
            <a:endParaRPr lang="en-ID" sz="3600" dirty="0">
              <a:solidFill>
                <a:schemeClr val="accent1"/>
              </a:solidFill>
              <a:latin typeface="+mj-lt"/>
            </a:endParaRPr>
          </a:p>
        </p:txBody>
      </p:sp>
      <p:sp>
        <p:nvSpPr>
          <p:cNvPr id="7" name="Text Placeholder 5">
            <a:extLst>
              <a:ext uri="{FF2B5EF4-FFF2-40B4-BE49-F238E27FC236}">
                <a16:creationId xmlns:a16="http://schemas.microsoft.com/office/drawing/2014/main" id="{DBFD75C7-A38D-29C8-4A73-32D04D0708D7}"/>
              </a:ext>
            </a:extLst>
          </p:cNvPr>
          <p:cNvSpPr>
            <a:spLocks noGrp="1"/>
          </p:cNvSpPr>
          <p:nvPr>
            <p:ph type="body" sz="quarter" idx="11" hasCustomPrompt="1"/>
          </p:nvPr>
        </p:nvSpPr>
        <p:spPr>
          <a:xfrm>
            <a:off x="6762595" y="3367661"/>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Blockchain for Supply Chain Transparency</a:t>
            </a:r>
            <a:endParaRPr lang="en-ID" dirty="0">
              <a:solidFill>
                <a:schemeClr val="bg1"/>
              </a:solidFill>
              <a:latin typeface="Inter" panose="020B0502030000000004" pitchFamily="34" charset="0"/>
            </a:endParaRPr>
          </a:p>
          <a:p>
            <a:pPr lvl="1"/>
            <a:endParaRPr lang="en-FR" dirty="0"/>
          </a:p>
        </p:txBody>
      </p:sp>
      <p:sp>
        <p:nvSpPr>
          <p:cNvPr id="31" name="Text Placeholder 5">
            <a:extLst>
              <a:ext uri="{FF2B5EF4-FFF2-40B4-BE49-F238E27FC236}">
                <a16:creationId xmlns:a16="http://schemas.microsoft.com/office/drawing/2014/main" id="{D130303B-94D4-34AF-73FD-A34029CA8B45}"/>
              </a:ext>
            </a:extLst>
          </p:cNvPr>
          <p:cNvSpPr>
            <a:spLocks noGrp="1"/>
          </p:cNvSpPr>
          <p:nvPr>
            <p:ph type="body" sz="quarter" idx="14" hasCustomPrompt="1"/>
          </p:nvPr>
        </p:nvSpPr>
        <p:spPr>
          <a:xfrm>
            <a:off x="6762595" y="2144638"/>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Artificial Intelligence in Customer Experience</a:t>
            </a:r>
            <a:endParaRPr lang="en-ID" dirty="0">
              <a:solidFill>
                <a:schemeClr val="bg1"/>
              </a:solidFill>
              <a:latin typeface="Inter" panose="020B0502030000000004" pitchFamily="34" charset="0"/>
            </a:endParaRPr>
          </a:p>
          <a:p>
            <a:pPr lvl="1"/>
            <a:endParaRPr lang="en-FR" dirty="0"/>
          </a:p>
        </p:txBody>
      </p:sp>
      <p:sp>
        <p:nvSpPr>
          <p:cNvPr id="2" name="KACELL Business Company">
            <a:extLst>
              <a:ext uri="{FF2B5EF4-FFF2-40B4-BE49-F238E27FC236}">
                <a16:creationId xmlns:a16="http://schemas.microsoft.com/office/drawing/2014/main" id="{C6E6A5C1-2609-0012-31EB-381FAEE30A6A}"/>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3" name="Graphic 6">
            <a:extLst>
              <a:ext uri="{FF2B5EF4-FFF2-40B4-BE49-F238E27FC236}">
                <a16:creationId xmlns:a16="http://schemas.microsoft.com/office/drawing/2014/main" id="{140C0A9C-7A96-7B89-3854-A56E208D5B28}"/>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1135283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8AD12C-B97C-43D2-A92A-385DF5BFB24B}"/>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5D7FDE-7F30-A8C9-E97C-4C0A7C474A43}"/>
              </a:ext>
            </a:extLst>
          </p:cNvPr>
          <p:cNvSpPr/>
          <p:nvPr/>
        </p:nvSpPr>
        <p:spPr>
          <a:xfrm>
            <a:off x="5254625" y="0"/>
            <a:ext cx="6937375"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5" name="Group 14">
            <a:extLst>
              <a:ext uri="{FF2B5EF4-FFF2-40B4-BE49-F238E27FC236}">
                <a16:creationId xmlns:a16="http://schemas.microsoft.com/office/drawing/2014/main" id="{B61DF60E-EC26-D26A-A182-52721DA21220}"/>
              </a:ext>
            </a:extLst>
          </p:cNvPr>
          <p:cNvGrpSpPr/>
          <p:nvPr/>
        </p:nvGrpSpPr>
        <p:grpSpPr>
          <a:xfrm>
            <a:off x="5964891" y="2059620"/>
            <a:ext cx="5619749" cy="324757"/>
            <a:chOff x="6000750" y="1436915"/>
            <a:chExt cx="5619749" cy="324757"/>
          </a:xfrm>
        </p:grpSpPr>
        <p:sp>
          <p:nvSpPr>
            <p:cNvPr id="16" name="Oval 15">
              <a:extLst>
                <a:ext uri="{FF2B5EF4-FFF2-40B4-BE49-F238E27FC236}">
                  <a16:creationId xmlns:a16="http://schemas.microsoft.com/office/drawing/2014/main" id="{0E924C6D-1CDB-4B3D-33C3-06701BE5AE08}"/>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1</a:t>
              </a:r>
              <a:endParaRPr lang="en-ID" sz="1100" dirty="0">
                <a:solidFill>
                  <a:schemeClr val="accent1"/>
                </a:solidFill>
              </a:endParaRPr>
            </a:p>
          </p:txBody>
        </p:sp>
        <p:sp>
          <p:nvSpPr>
            <p:cNvPr id="18" name="TextBox 17">
              <a:extLst>
                <a:ext uri="{FF2B5EF4-FFF2-40B4-BE49-F238E27FC236}">
                  <a16:creationId xmlns:a16="http://schemas.microsoft.com/office/drawing/2014/main" id="{A8288E4D-1D45-3D40-69ED-7DD489F653F7}"/>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1</a:t>
              </a:r>
              <a:endParaRPr lang="en-ID" sz="1100" dirty="0">
                <a:solidFill>
                  <a:schemeClr val="bg1"/>
                </a:solidFill>
              </a:endParaRPr>
            </a:p>
          </p:txBody>
        </p:sp>
      </p:grpSp>
      <p:grpSp>
        <p:nvGrpSpPr>
          <p:cNvPr id="19" name="Group 18">
            <a:extLst>
              <a:ext uri="{FF2B5EF4-FFF2-40B4-BE49-F238E27FC236}">
                <a16:creationId xmlns:a16="http://schemas.microsoft.com/office/drawing/2014/main" id="{03D42692-EBF4-AA90-AFB9-96E3E4CCCBFA}"/>
              </a:ext>
            </a:extLst>
          </p:cNvPr>
          <p:cNvGrpSpPr/>
          <p:nvPr/>
        </p:nvGrpSpPr>
        <p:grpSpPr>
          <a:xfrm>
            <a:off x="5964891" y="3282246"/>
            <a:ext cx="5619749" cy="324757"/>
            <a:chOff x="6000750" y="1436915"/>
            <a:chExt cx="5619749" cy="324757"/>
          </a:xfrm>
        </p:grpSpPr>
        <p:sp>
          <p:nvSpPr>
            <p:cNvPr id="20" name="Oval 19">
              <a:extLst>
                <a:ext uri="{FF2B5EF4-FFF2-40B4-BE49-F238E27FC236}">
                  <a16:creationId xmlns:a16="http://schemas.microsoft.com/office/drawing/2014/main" id="{3CCF10BF-7D61-5483-9836-972679C0B6EF}"/>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2</a:t>
              </a:r>
              <a:endParaRPr lang="en-ID" sz="1100" dirty="0">
                <a:solidFill>
                  <a:schemeClr val="accent1"/>
                </a:solidFill>
              </a:endParaRPr>
            </a:p>
          </p:txBody>
        </p:sp>
        <p:sp>
          <p:nvSpPr>
            <p:cNvPr id="22" name="TextBox 21">
              <a:extLst>
                <a:ext uri="{FF2B5EF4-FFF2-40B4-BE49-F238E27FC236}">
                  <a16:creationId xmlns:a16="http://schemas.microsoft.com/office/drawing/2014/main" id="{F9EDD85F-E5B3-0EB5-A732-1F78CCF499BE}"/>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2</a:t>
              </a:r>
              <a:endParaRPr lang="en-ID" sz="1100" dirty="0">
                <a:solidFill>
                  <a:schemeClr val="bg1"/>
                </a:solidFill>
              </a:endParaRPr>
            </a:p>
          </p:txBody>
        </p:sp>
      </p:grpSp>
      <p:grpSp>
        <p:nvGrpSpPr>
          <p:cNvPr id="23" name="Group 22">
            <a:extLst>
              <a:ext uri="{FF2B5EF4-FFF2-40B4-BE49-F238E27FC236}">
                <a16:creationId xmlns:a16="http://schemas.microsoft.com/office/drawing/2014/main" id="{C46442D2-7885-27A1-6A46-1AEDC6E42BEA}"/>
              </a:ext>
            </a:extLst>
          </p:cNvPr>
          <p:cNvGrpSpPr/>
          <p:nvPr/>
        </p:nvGrpSpPr>
        <p:grpSpPr>
          <a:xfrm>
            <a:off x="5964891" y="4504872"/>
            <a:ext cx="5619749" cy="324757"/>
            <a:chOff x="6000750" y="1436915"/>
            <a:chExt cx="5619749" cy="324757"/>
          </a:xfrm>
        </p:grpSpPr>
        <p:sp>
          <p:nvSpPr>
            <p:cNvPr id="24" name="Oval 23">
              <a:extLst>
                <a:ext uri="{FF2B5EF4-FFF2-40B4-BE49-F238E27FC236}">
                  <a16:creationId xmlns:a16="http://schemas.microsoft.com/office/drawing/2014/main" id="{83D30223-F152-A499-BEC2-A0A17B7162E0}"/>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1"/>
                  </a:solidFill>
                </a:rPr>
                <a:t>3</a:t>
              </a:r>
              <a:endParaRPr lang="en-ID" sz="1100">
                <a:solidFill>
                  <a:schemeClr val="accent1"/>
                </a:solidFill>
              </a:endParaRPr>
            </a:p>
          </p:txBody>
        </p:sp>
        <p:sp>
          <p:nvSpPr>
            <p:cNvPr id="26" name="TextBox 25">
              <a:extLst>
                <a:ext uri="{FF2B5EF4-FFF2-40B4-BE49-F238E27FC236}">
                  <a16:creationId xmlns:a16="http://schemas.microsoft.com/office/drawing/2014/main" id="{F755165E-8F26-2330-4C67-07A07350FAF6}"/>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3</a:t>
              </a:r>
              <a:endParaRPr lang="en-ID" sz="1100" dirty="0">
                <a:solidFill>
                  <a:schemeClr val="bg1"/>
                </a:solidFill>
              </a:endParaRPr>
            </a:p>
          </p:txBody>
        </p:sp>
      </p:grpSp>
      <p:sp>
        <p:nvSpPr>
          <p:cNvPr id="4" name="Title 3">
            <a:extLst>
              <a:ext uri="{FF2B5EF4-FFF2-40B4-BE49-F238E27FC236}">
                <a16:creationId xmlns:a16="http://schemas.microsoft.com/office/drawing/2014/main" id="{8F676F77-AB99-F3D9-0DB8-DA88F2956691}"/>
              </a:ext>
            </a:extLst>
          </p:cNvPr>
          <p:cNvSpPr>
            <a:spLocks noGrp="1"/>
          </p:cNvSpPr>
          <p:nvPr>
            <p:ph type="title" hasCustomPrompt="1"/>
          </p:nvPr>
        </p:nvSpPr>
        <p:spPr>
          <a:xfrm>
            <a:off x="794991" y="4410124"/>
            <a:ext cx="3593123" cy="1325563"/>
          </a:xfrm>
          <a:prstGeom prst="rect">
            <a:avLst/>
          </a:prstGeom>
        </p:spPr>
        <p:txBody>
          <a:bodyPr/>
          <a:lstStyle>
            <a:lvl1pPr>
              <a:defRPr sz="3600" baseline="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3600" dirty="0">
                <a:solidFill>
                  <a:schemeClr val="accent1"/>
                </a:solidFill>
                <a:latin typeface="+mj-lt"/>
              </a:rPr>
              <a:t>LP/ILT Name – Courses/Days</a:t>
            </a:r>
            <a:endParaRPr lang="en-ID" sz="3600" dirty="0">
              <a:solidFill>
                <a:schemeClr val="accent1"/>
              </a:solidFill>
              <a:latin typeface="+mj-lt"/>
            </a:endParaRPr>
          </a:p>
        </p:txBody>
      </p:sp>
      <p:sp>
        <p:nvSpPr>
          <p:cNvPr id="7" name="Text Placeholder 5">
            <a:extLst>
              <a:ext uri="{FF2B5EF4-FFF2-40B4-BE49-F238E27FC236}">
                <a16:creationId xmlns:a16="http://schemas.microsoft.com/office/drawing/2014/main" id="{DBFD75C7-A38D-29C8-4A73-32D04D0708D7}"/>
              </a:ext>
            </a:extLst>
          </p:cNvPr>
          <p:cNvSpPr>
            <a:spLocks noGrp="1"/>
          </p:cNvSpPr>
          <p:nvPr>
            <p:ph type="body" sz="quarter" idx="11" hasCustomPrompt="1"/>
          </p:nvPr>
        </p:nvSpPr>
        <p:spPr>
          <a:xfrm>
            <a:off x="6631486" y="3150142"/>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Blockchain for Supply Chain Transparency</a:t>
            </a:r>
            <a:endParaRPr lang="en-ID" dirty="0">
              <a:solidFill>
                <a:schemeClr val="bg1"/>
              </a:solidFill>
              <a:latin typeface="Inter" panose="020B0502030000000004" pitchFamily="34" charset="0"/>
            </a:endParaRPr>
          </a:p>
          <a:p>
            <a:pPr lvl="1"/>
            <a:endParaRPr lang="en-FR" dirty="0"/>
          </a:p>
        </p:txBody>
      </p:sp>
      <p:sp>
        <p:nvSpPr>
          <p:cNvPr id="8" name="Text Placeholder 5">
            <a:extLst>
              <a:ext uri="{FF2B5EF4-FFF2-40B4-BE49-F238E27FC236}">
                <a16:creationId xmlns:a16="http://schemas.microsoft.com/office/drawing/2014/main" id="{851788D6-7131-A456-A544-76BE91271487}"/>
              </a:ext>
            </a:extLst>
          </p:cNvPr>
          <p:cNvSpPr>
            <a:spLocks noGrp="1"/>
          </p:cNvSpPr>
          <p:nvPr>
            <p:ph type="body" sz="quarter" idx="12" hasCustomPrompt="1"/>
          </p:nvPr>
        </p:nvSpPr>
        <p:spPr>
          <a:xfrm>
            <a:off x="6617128" y="4373165"/>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Augmented Reality for Training and Simulation</a:t>
            </a:r>
            <a:endParaRPr lang="en-ID" dirty="0">
              <a:solidFill>
                <a:schemeClr val="bg1"/>
              </a:solidFill>
              <a:latin typeface="Inter" panose="020B0502030000000004" pitchFamily="34" charset="0"/>
            </a:endParaRPr>
          </a:p>
          <a:p>
            <a:pPr lvl="1"/>
            <a:endParaRPr lang="en-FR" dirty="0"/>
          </a:p>
        </p:txBody>
      </p:sp>
      <p:sp>
        <p:nvSpPr>
          <p:cNvPr id="31" name="Text Placeholder 5">
            <a:extLst>
              <a:ext uri="{FF2B5EF4-FFF2-40B4-BE49-F238E27FC236}">
                <a16:creationId xmlns:a16="http://schemas.microsoft.com/office/drawing/2014/main" id="{D130303B-94D4-34AF-73FD-A34029CA8B45}"/>
              </a:ext>
            </a:extLst>
          </p:cNvPr>
          <p:cNvSpPr>
            <a:spLocks noGrp="1"/>
          </p:cNvSpPr>
          <p:nvPr>
            <p:ph type="body" sz="quarter" idx="14" hasCustomPrompt="1"/>
          </p:nvPr>
        </p:nvSpPr>
        <p:spPr>
          <a:xfrm>
            <a:off x="6631486" y="1927119"/>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Artificial Intelligence in Customer Experience</a:t>
            </a:r>
            <a:endParaRPr lang="en-ID" dirty="0">
              <a:solidFill>
                <a:schemeClr val="bg1"/>
              </a:solidFill>
              <a:latin typeface="Inter" panose="020B0502030000000004" pitchFamily="34" charset="0"/>
            </a:endParaRPr>
          </a:p>
          <a:p>
            <a:pPr lvl="1"/>
            <a:endParaRPr lang="en-FR" dirty="0"/>
          </a:p>
        </p:txBody>
      </p:sp>
      <p:sp>
        <p:nvSpPr>
          <p:cNvPr id="2" name="KACELL Business Company">
            <a:extLst>
              <a:ext uri="{FF2B5EF4-FFF2-40B4-BE49-F238E27FC236}">
                <a16:creationId xmlns:a16="http://schemas.microsoft.com/office/drawing/2014/main" id="{23F88082-341C-E426-BB57-DE2A408260AC}"/>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3" name="Graphic 6">
            <a:extLst>
              <a:ext uri="{FF2B5EF4-FFF2-40B4-BE49-F238E27FC236}">
                <a16:creationId xmlns:a16="http://schemas.microsoft.com/office/drawing/2014/main" id="{92B06172-DC86-A11F-D0C4-5EF52F27BB4B}"/>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11706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318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8AD12C-B97C-43D2-A92A-385DF5BFB24B}"/>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5D7FDE-7F30-A8C9-E97C-4C0A7C474A43}"/>
              </a:ext>
            </a:extLst>
          </p:cNvPr>
          <p:cNvSpPr/>
          <p:nvPr/>
        </p:nvSpPr>
        <p:spPr>
          <a:xfrm>
            <a:off x="5254625" y="0"/>
            <a:ext cx="6937375"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5" name="Group 14">
            <a:extLst>
              <a:ext uri="{FF2B5EF4-FFF2-40B4-BE49-F238E27FC236}">
                <a16:creationId xmlns:a16="http://schemas.microsoft.com/office/drawing/2014/main" id="{B61DF60E-EC26-D26A-A182-52721DA21220}"/>
              </a:ext>
            </a:extLst>
          </p:cNvPr>
          <p:cNvGrpSpPr/>
          <p:nvPr/>
        </p:nvGrpSpPr>
        <p:grpSpPr>
          <a:xfrm>
            <a:off x="6000750" y="1640115"/>
            <a:ext cx="5619749" cy="324757"/>
            <a:chOff x="6000750" y="1436915"/>
            <a:chExt cx="5619749" cy="324757"/>
          </a:xfrm>
        </p:grpSpPr>
        <p:sp>
          <p:nvSpPr>
            <p:cNvPr id="16" name="Oval 15">
              <a:extLst>
                <a:ext uri="{FF2B5EF4-FFF2-40B4-BE49-F238E27FC236}">
                  <a16:creationId xmlns:a16="http://schemas.microsoft.com/office/drawing/2014/main" id="{0E924C6D-1CDB-4B3D-33C3-06701BE5AE08}"/>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1</a:t>
              </a:r>
              <a:endParaRPr lang="en-ID" sz="1100" dirty="0">
                <a:solidFill>
                  <a:schemeClr val="accent1"/>
                </a:solidFill>
              </a:endParaRPr>
            </a:p>
          </p:txBody>
        </p:sp>
        <p:sp>
          <p:nvSpPr>
            <p:cNvPr id="18" name="TextBox 17">
              <a:extLst>
                <a:ext uri="{FF2B5EF4-FFF2-40B4-BE49-F238E27FC236}">
                  <a16:creationId xmlns:a16="http://schemas.microsoft.com/office/drawing/2014/main" id="{A8288E4D-1D45-3D40-69ED-7DD489F653F7}"/>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1</a:t>
              </a:r>
              <a:endParaRPr lang="en-ID" sz="1100" dirty="0">
                <a:solidFill>
                  <a:schemeClr val="bg1"/>
                </a:solidFill>
              </a:endParaRPr>
            </a:p>
          </p:txBody>
        </p:sp>
      </p:grpSp>
      <p:grpSp>
        <p:nvGrpSpPr>
          <p:cNvPr id="19" name="Group 18">
            <a:extLst>
              <a:ext uri="{FF2B5EF4-FFF2-40B4-BE49-F238E27FC236}">
                <a16:creationId xmlns:a16="http://schemas.microsoft.com/office/drawing/2014/main" id="{03D42692-EBF4-AA90-AFB9-96E3E4CCCBFA}"/>
              </a:ext>
            </a:extLst>
          </p:cNvPr>
          <p:cNvGrpSpPr/>
          <p:nvPr/>
        </p:nvGrpSpPr>
        <p:grpSpPr>
          <a:xfrm>
            <a:off x="6000750" y="2862741"/>
            <a:ext cx="5619749" cy="324757"/>
            <a:chOff x="6000750" y="1436915"/>
            <a:chExt cx="5619749" cy="324757"/>
          </a:xfrm>
        </p:grpSpPr>
        <p:sp>
          <p:nvSpPr>
            <p:cNvPr id="20" name="Oval 19">
              <a:extLst>
                <a:ext uri="{FF2B5EF4-FFF2-40B4-BE49-F238E27FC236}">
                  <a16:creationId xmlns:a16="http://schemas.microsoft.com/office/drawing/2014/main" id="{3CCF10BF-7D61-5483-9836-972679C0B6EF}"/>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2</a:t>
              </a:r>
              <a:endParaRPr lang="en-ID" sz="1100" dirty="0">
                <a:solidFill>
                  <a:schemeClr val="accent1"/>
                </a:solidFill>
              </a:endParaRPr>
            </a:p>
          </p:txBody>
        </p:sp>
        <p:sp>
          <p:nvSpPr>
            <p:cNvPr id="22" name="TextBox 21">
              <a:extLst>
                <a:ext uri="{FF2B5EF4-FFF2-40B4-BE49-F238E27FC236}">
                  <a16:creationId xmlns:a16="http://schemas.microsoft.com/office/drawing/2014/main" id="{F9EDD85F-E5B3-0EB5-A732-1F78CCF499BE}"/>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2</a:t>
              </a:r>
              <a:endParaRPr lang="en-ID" sz="1100" dirty="0">
                <a:solidFill>
                  <a:schemeClr val="bg1"/>
                </a:solidFill>
              </a:endParaRPr>
            </a:p>
          </p:txBody>
        </p:sp>
      </p:grpSp>
      <p:grpSp>
        <p:nvGrpSpPr>
          <p:cNvPr id="23" name="Group 22">
            <a:extLst>
              <a:ext uri="{FF2B5EF4-FFF2-40B4-BE49-F238E27FC236}">
                <a16:creationId xmlns:a16="http://schemas.microsoft.com/office/drawing/2014/main" id="{C46442D2-7885-27A1-6A46-1AEDC6E42BEA}"/>
              </a:ext>
            </a:extLst>
          </p:cNvPr>
          <p:cNvGrpSpPr/>
          <p:nvPr/>
        </p:nvGrpSpPr>
        <p:grpSpPr>
          <a:xfrm>
            <a:off x="6000750" y="4085367"/>
            <a:ext cx="5619749" cy="324757"/>
            <a:chOff x="6000750" y="1436915"/>
            <a:chExt cx="5619749" cy="324757"/>
          </a:xfrm>
        </p:grpSpPr>
        <p:sp>
          <p:nvSpPr>
            <p:cNvPr id="24" name="Oval 23">
              <a:extLst>
                <a:ext uri="{FF2B5EF4-FFF2-40B4-BE49-F238E27FC236}">
                  <a16:creationId xmlns:a16="http://schemas.microsoft.com/office/drawing/2014/main" id="{83D30223-F152-A499-BEC2-A0A17B7162E0}"/>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1"/>
                  </a:solidFill>
                </a:rPr>
                <a:t>3</a:t>
              </a:r>
              <a:endParaRPr lang="en-ID" sz="1100">
                <a:solidFill>
                  <a:schemeClr val="accent1"/>
                </a:solidFill>
              </a:endParaRPr>
            </a:p>
          </p:txBody>
        </p:sp>
        <p:sp>
          <p:nvSpPr>
            <p:cNvPr id="26" name="TextBox 25">
              <a:extLst>
                <a:ext uri="{FF2B5EF4-FFF2-40B4-BE49-F238E27FC236}">
                  <a16:creationId xmlns:a16="http://schemas.microsoft.com/office/drawing/2014/main" id="{F755165E-8F26-2330-4C67-07A07350FAF6}"/>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3</a:t>
              </a:r>
              <a:endParaRPr lang="en-ID" sz="1100" dirty="0">
                <a:solidFill>
                  <a:schemeClr val="bg1"/>
                </a:solidFill>
              </a:endParaRPr>
            </a:p>
          </p:txBody>
        </p:sp>
      </p:grpSp>
      <p:grpSp>
        <p:nvGrpSpPr>
          <p:cNvPr id="27" name="Group 26">
            <a:extLst>
              <a:ext uri="{FF2B5EF4-FFF2-40B4-BE49-F238E27FC236}">
                <a16:creationId xmlns:a16="http://schemas.microsoft.com/office/drawing/2014/main" id="{013EE88E-F478-6286-D5BA-8677F813E296}"/>
              </a:ext>
            </a:extLst>
          </p:cNvPr>
          <p:cNvGrpSpPr/>
          <p:nvPr/>
        </p:nvGrpSpPr>
        <p:grpSpPr>
          <a:xfrm>
            <a:off x="6000750" y="5307994"/>
            <a:ext cx="5619749" cy="324757"/>
            <a:chOff x="6000750" y="1436915"/>
            <a:chExt cx="5619749" cy="324757"/>
          </a:xfrm>
        </p:grpSpPr>
        <p:sp>
          <p:nvSpPr>
            <p:cNvPr id="28" name="Oval 27">
              <a:extLst>
                <a:ext uri="{FF2B5EF4-FFF2-40B4-BE49-F238E27FC236}">
                  <a16:creationId xmlns:a16="http://schemas.microsoft.com/office/drawing/2014/main" id="{52341CB8-E92B-E91D-1AA5-EDCDDC01E2A0}"/>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4</a:t>
              </a:r>
              <a:endParaRPr lang="en-ID" sz="1100" dirty="0">
                <a:solidFill>
                  <a:schemeClr val="accent1"/>
                </a:solidFill>
              </a:endParaRPr>
            </a:p>
          </p:txBody>
        </p:sp>
        <p:sp>
          <p:nvSpPr>
            <p:cNvPr id="30" name="TextBox 29">
              <a:extLst>
                <a:ext uri="{FF2B5EF4-FFF2-40B4-BE49-F238E27FC236}">
                  <a16:creationId xmlns:a16="http://schemas.microsoft.com/office/drawing/2014/main" id="{20ED35EF-BBF7-D356-EFFD-1B92E1D8938F}"/>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4</a:t>
              </a:r>
              <a:endParaRPr lang="en-ID" sz="1100" dirty="0">
                <a:solidFill>
                  <a:schemeClr val="bg1"/>
                </a:solidFill>
              </a:endParaRPr>
            </a:p>
          </p:txBody>
        </p:sp>
      </p:grpSp>
      <p:sp>
        <p:nvSpPr>
          <p:cNvPr id="4" name="Title 3">
            <a:extLst>
              <a:ext uri="{FF2B5EF4-FFF2-40B4-BE49-F238E27FC236}">
                <a16:creationId xmlns:a16="http://schemas.microsoft.com/office/drawing/2014/main" id="{8F676F77-AB99-F3D9-0DB8-DA88F2956691}"/>
              </a:ext>
            </a:extLst>
          </p:cNvPr>
          <p:cNvSpPr>
            <a:spLocks noGrp="1"/>
          </p:cNvSpPr>
          <p:nvPr>
            <p:ph type="title" hasCustomPrompt="1"/>
          </p:nvPr>
        </p:nvSpPr>
        <p:spPr>
          <a:xfrm>
            <a:off x="794991" y="4410124"/>
            <a:ext cx="3593123" cy="1325563"/>
          </a:xfrm>
          <a:prstGeom prst="rect">
            <a:avLst/>
          </a:prstGeom>
        </p:spPr>
        <p:txBody>
          <a:bodyPr/>
          <a:lstStyle>
            <a:lvl1pPr>
              <a:defRPr sz="3600" baseline="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3600" dirty="0">
                <a:solidFill>
                  <a:schemeClr val="accent1"/>
                </a:solidFill>
                <a:latin typeface="+mj-lt"/>
              </a:rPr>
              <a:t>LP/ILT Name – Courses/Days</a:t>
            </a:r>
            <a:endParaRPr lang="en-ID" sz="3600" dirty="0">
              <a:solidFill>
                <a:schemeClr val="accent1"/>
              </a:solidFill>
              <a:latin typeface="+mj-lt"/>
            </a:endParaRPr>
          </a:p>
        </p:txBody>
      </p:sp>
      <p:sp>
        <p:nvSpPr>
          <p:cNvPr id="7" name="Text Placeholder 5">
            <a:extLst>
              <a:ext uri="{FF2B5EF4-FFF2-40B4-BE49-F238E27FC236}">
                <a16:creationId xmlns:a16="http://schemas.microsoft.com/office/drawing/2014/main" id="{DBFD75C7-A38D-29C8-4A73-32D04D0708D7}"/>
              </a:ext>
            </a:extLst>
          </p:cNvPr>
          <p:cNvSpPr>
            <a:spLocks noGrp="1"/>
          </p:cNvSpPr>
          <p:nvPr>
            <p:ph type="body" sz="quarter" idx="11" hasCustomPrompt="1"/>
          </p:nvPr>
        </p:nvSpPr>
        <p:spPr>
          <a:xfrm>
            <a:off x="6667345" y="2730637"/>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Blockchain for Supply Chain Transparency</a:t>
            </a:r>
            <a:endParaRPr lang="en-ID" dirty="0">
              <a:solidFill>
                <a:schemeClr val="bg1"/>
              </a:solidFill>
              <a:latin typeface="Inter" panose="020B0502030000000004" pitchFamily="34" charset="0"/>
            </a:endParaRPr>
          </a:p>
          <a:p>
            <a:pPr lvl="1"/>
            <a:endParaRPr lang="en-FR" dirty="0"/>
          </a:p>
        </p:txBody>
      </p:sp>
      <p:sp>
        <p:nvSpPr>
          <p:cNvPr id="8" name="Text Placeholder 5">
            <a:extLst>
              <a:ext uri="{FF2B5EF4-FFF2-40B4-BE49-F238E27FC236}">
                <a16:creationId xmlns:a16="http://schemas.microsoft.com/office/drawing/2014/main" id="{851788D6-7131-A456-A544-76BE91271487}"/>
              </a:ext>
            </a:extLst>
          </p:cNvPr>
          <p:cNvSpPr>
            <a:spLocks noGrp="1"/>
          </p:cNvSpPr>
          <p:nvPr>
            <p:ph type="body" sz="quarter" idx="12" hasCustomPrompt="1"/>
          </p:nvPr>
        </p:nvSpPr>
        <p:spPr>
          <a:xfrm>
            <a:off x="6652987" y="3953660"/>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Augmented Reality for Training and Simulation</a:t>
            </a:r>
            <a:endParaRPr lang="en-ID" dirty="0">
              <a:solidFill>
                <a:schemeClr val="bg1"/>
              </a:solidFill>
              <a:latin typeface="Inter" panose="020B0502030000000004" pitchFamily="34" charset="0"/>
            </a:endParaRPr>
          </a:p>
          <a:p>
            <a:pPr lvl="1"/>
            <a:endParaRPr lang="en-FR" dirty="0"/>
          </a:p>
        </p:txBody>
      </p:sp>
      <p:sp>
        <p:nvSpPr>
          <p:cNvPr id="9" name="Text Placeholder 5">
            <a:extLst>
              <a:ext uri="{FF2B5EF4-FFF2-40B4-BE49-F238E27FC236}">
                <a16:creationId xmlns:a16="http://schemas.microsoft.com/office/drawing/2014/main" id="{3A047411-6BC9-FCFC-74FC-4D38EE2C85DC}"/>
              </a:ext>
            </a:extLst>
          </p:cNvPr>
          <p:cNvSpPr>
            <a:spLocks noGrp="1"/>
          </p:cNvSpPr>
          <p:nvPr>
            <p:ph type="body" sz="quarter" idx="13" hasCustomPrompt="1"/>
          </p:nvPr>
        </p:nvSpPr>
        <p:spPr>
          <a:xfrm>
            <a:off x="6652986" y="5176683"/>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Architecture Design and Implementation</a:t>
            </a:r>
            <a:endParaRPr lang="en-ID" dirty="0">
              <a:solidFill>
                <a:schemeClr val="bg1"/>
              </a:solidFill>
              <a:latin typeface="Inter" panose="020B0502030000000004" pitchFamily="34" charset="0"/>
            </a:endParaRPr>
          </a:p>
          <a:p>
            <a:pPr lvl="1"/>
            <a:endParaRPr lang="en-FR" dirty="0"/>
          </a:p>
        </p:txBody>
      </p:sp>
      <p:sp>
        <p:nvSpPr>
          <p:cNvPr id="31" name="Text Placeholder 5">
            <a:extLst>
              <a:ext uri="{FF2B5EF4-FFF2-40B4-BE49-F238E27FC236}">
                <a16:creationId xmlns:a16="http://schemas.microsoft.com/office/drawing/2014/main" id="{D130303B-94D4-34AF-73FD-A34029CA8B45}"/>
              </a:ext>
            </a:extLst>
          </p:cNvPr>
          <p:cNvSpPr>
            <a:spLocks noGrp="1"/>
          </p:cNvSpPr>
          <p:nvPr>
            <p:ph type="body" sz="quarter" idx="14" hasCustomPrompt="1"/>
          </p:nvPr>
        </p:nvSpPr>
        <p:spPr>
          <a:xfrm>
            <a:off x="6667345" y="1507614"/>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Artificial Intelligence in Customer Experience</a:t>
            </a:r>
            <a:endParaRPr lang="en-ID" dirty="0">
              <a:solidFill>
                <a:schemeClr val="bg1"/>
              </a:solidFill>
              <a:latin typeface="Inter" panose="020B0502030000000004" pitchFamily="34" charset="0"/>
            </a:endParaRPr>
          </a:p>
          <a:p>
            <a:pPr lvl="1"/>
            <a:endParaRPr lang="en-FR" dirty="0"/>
          </a:p>
        </p:txBody>
      </p:sp>
      <p:sp>
        <p:nvSpPr>
          <p:cNvPr id="2" name="KACELL Business Company">
            <a:extLst>
              <a:ext uri="{FF2B5EF4-FFF2-40B4-BE49-F238E27FC236}">
                <a16:creationId xmlns:a16="http://schemas.microsoft.com/office/drawing/2014/main" id="{B4150BDA-0A01-2FE4-E770-552B70EF3EB4}"/>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3" name="Graphic 6">
            <a:extLst>
              <a:ext uri="{FF2B5EF4-FFF2-40B4-BE49-F238E27FC236}">
                <a16:creationId xmlns:a16="http://schemas.microsoft.com/office/drawing/2014/main" id="{A2EDD9C7-04E5-4176-3A7F-12B786726229}"/>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328085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98AD12C-B97C-43D2-A92A-385DF5BFB24B}"/>
              </a:ext>
            </a:extLst>
          </p:cNvPr>
          <p:cNvCxnSpPr/>
          <p:nvPr/>
        </p:nvCxnSpPr>
        <p:spPr>
          <a:xfrm>
            <a:off x="11323435" y="6327731"/>
            <a:ext cx="0" cy="23662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5D7FDE-7F30-A8C9-E97C-4C0A7C474A43}"/>
              </a:ext>
            </a:extLst>
          </p:cNvPr>
          <p:cNvSpPr/>
          <p:nvPr/>
        </p:nvSpPr>
        <p:spPr>
          <a:xfrm>
            <a:off x="5254625" y="0"/>
            <a:ext cx="6937375"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5" name="Group 14">
            <a:extLst>
              <a:ext uri="{FF2B5EF4-FFF2-40B4-BE49-F238E27FC236}">
                <a16:creationId xmlns:a16="http://schemas.microsoft.com/office/drawing/2014/main" id="{B61DF60E-EC26-D26A-A182-52721DA21220}"/>
              </a:ext>
            </a:extLst>
          </p:cNvPr>
          <p:cNvGrpSpPr/>
          <p:nvPr/>
        </p:nvGrpSpPr>
        <p:grpSpPr>
          <a:xfrm>
            <a:off x="6000750" y="976731"/>
            <a:ext cx="5619749" cy="324757"/>
            <a:chOff x="6000750" y="1436915"/>
            <a:chExt cx="5619749" cy="324757"/>
          </a:xfrm>
        </p:grpSpPr>
        <p:sp>
          <p:nvSpPr>
            <p:cNvPr id="16" name="Oval 15">
              <a:extLst>
                <a:ext uri="{FF2B5EF4-FFF2-40B4-BE49-F238E27FC236}">
                  <a16:creationId xmlns:a16="http://schemas.microsoft.com/office/drawing/2014/main" id="{0E924C6D-1CDB-4B3D-33C3-06701BE5AE08}"/>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1</a:t>
              </a:r>
              <a:endParaRPr lang="en-ID" sz="1100" dirty="0">
                <a:solidFill>
                  <a:schemeClr val="accent1"/>
                </a:solidFill>
              </a:endParaRPr>
            </a:p>
          </p:txBody>
        </p:sp>
        <p:sp>
          <p:nvSpPr>
            <p:cNvPr id="18" name="TextBox 17">
              <a:extLst>
                <a:ext uri="{FF2B5EF4-FFF2-40B4-BE49-F238E27FC236}">
                  <a16:creationId xmlns:a16="http://schemas.microsoft.com/office/drawing/2014/main" id="{A8288E4D-1D45-3D40-69ED-7DD489F653F7}"/>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1</a:t>
              </a:r>
              <a:endParaRPr lang="en-ID" sz="1100" dirty="0">
                <a:solidFill>
                  <a:schemeClr val="bg1"/>
                </a:solidFill>
              </a:endParaRPr>
            </a:p>
          </p:txBody>
        </p:sp>
      </p:grpSp>
      <p:grpSp>
        <p:nvGrpSpPr>
          <p:cNvPr id="19" name="Group 18">
            <a:extLst>
              <a:ext uri="{FF2B5EF4-FFF2-40B4-BE49-F238E27FC236}">
                <a16:creationId xmlns:a16="http://schemas.microsoft.com/office/drawing/2014/main" id="{03D42692-EBF4-AA90-AFB9-96E3E4CCCBFA}"/>
              </a:ext>
            </a:extLst>
          </p:cNvPr>
          <p:cNvGrpSpPr/>
          <p:nvPr/>
        </p:nvGrpSpPr>
        <p:grpSpPr>
          <a:xfrm>
            <a:off x="6000750" y="2199357"/>
            <a:ext cx="5619749" cy="324757"/>
            <a:chOff x="6000750" y="1436915"/>
            <a:chExt cx="5619749" cy="324757"/>
          </a:xfrm>
        </p:grpSpPr>
        <p:sp>
          <p:nvSpPr>
            <p:cNvPr id="20" name="Oval 19">
              <a:extLst>
                <a:ext uri="{FF2B5EF4-FFF2-40B4-BE49-F238E27FC236}">
                  <a16:creationId xmlns:a16="http://schemas.microsoft.com/office/drawing/2014/main" id="{3CCF10BF-7D61-5483-9836-972679C0B6EF}"/>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2</a:t>
              </a:r>
              <a:endParaRPr lang="en-ID" sz="1100" dirty="0">
                <a:solidFill>
                  <a:schemeClr val="accent1"/>
                </a:solidFill>
              </a:endParaRPr>
            </a:p>
          </p:txBody>
        </p:sp>
        <p:sp>
          <p:nvSpPr>
            <p:cNvPr id="22" name="TextBox 21">
              <a:extLst>
                <a:ext uri="{FF2B5EF4-FFF2-40B4-BE49-F238E27FC236}">
                  <a16:creationId xmlns:a16="http://schemas.microsoft.com/office/drawing/2014/main" id="{F9EDD85F-E5B3-0EB5-A732-1F78CCF499BE}"/>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2</a:t>
              </a:r>
              <a:endParaRPr lang="en-ID" sz="1100" dirty="0">
                <a:solidFill>
                  <a:schemeClr val="bg1"/>
                </a:solidFill>
              </a:endParaRPr>
            </a:p>
          </p:txBody>
        </p:sp>
      </p:grpSp>
      <p:grpSp>
        <p:nvGrpSpPr>
          <p:cNvPr id="23" name="Group 22">
            <a:extLst>
              <a:ext uri="{FF2B5EF4-FFF2-40B4-BE49-F238E27FC236}">
                <a16:creationId xmlns:a16="http://schemas.microsoft.com/office/drawing/2014/main" id="{C46442D2-7885-27A1-6A46-1AEDC6E42BEA}"/>
              </a:ext>
            </a:extLst>
          </p:cNvPr>
          <p:cNvGrpSpPr/>
          <p:nvPr/>
        </p:nvGrpSpPr>
        <p:grpSpPr>
          <a:xfrm>
            <a:off x="6000750" y="3421983"/>
            <a:ext cx="5619749" cy="324757"/>
            <a:chOff x="6000750" y="1436915"/>
            <a:chExt cx="5619749" cy="324757"/>
          </a:xfrm>
        </p:grpSpPr>
        <p:sp>
          <p:nvSpPr>
            <p:cNvPr id="24" name="Oval 23">
              <a:extLst>
                <a:ext uri="{FF2B5EF4-FFF2-40B4-BE49-F238E27FC236}">
                  <a16:creationId xmlns:a16="http://schemas.microsoft.com/office/drawing/2014/main" id="{83D30223-F152-A499-BEC2-A0A17B7162E0}"/>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accent1"/>
                  </a:solidFill>
                </a:rPr>
                <a:t>3</a:t>
              </a:r>
              <a:endParaRPr lang="en-ID" sz="1100">
                <a:solidFill>
                  <a:schemeClr val="accent1"/>
                </a:solidFill>
              </a:endParaRPr>
            </a:p>
          </p:txBody>
        </p:sp>
        <p:sp>
          <p:nvSpPr>
            <p:cNvPr id="26" name="TextBox 25">
              <a:extLst>
                <a:ext uri="{FF2B5EF4-FFF2-40B4-BE49-F238E27FC236}">
                  <a16:creationId xmlns:a16="http://schemas.microsoft.com/office/drawing/2014/main" id="{F755165E-8F26-2330-4C67-07A07350FAF6}"/>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3</a:t>
              </a:r>
              <a:endParaRPr lang="en-ID" sz="1100" dirty="0">
                <a:solidFill>
                  <a:schemeClr val="bg1"/>
                </a:solidFill>
              </a:endParaRPr>
            </a:p>
          </p:txBody>
        </p:sp>
      </p:grpSp>
      <p:grpSp>
        <p:nvGrpSpPr>
          <p:cNvPr id="27" name="Group 26">
            <a:extLst>
              <a:ext uri="{FF2B5EF4-FFF2-40B4-BE49-F238E27FC236}">
                <a16:creationId xmlns:a16="http://schemas.microsoft.com/office/drawing/2014/main" id="{013EE88E-F478-6286-D5BA-8677F813E296}"/>
              </a:ext>
            </a:extLst>
          </p:cNvPr>
          <p:cNvGrpSpPr/>
          <p:nvPr/>
        </p:nvGrpSpPr>
        <p:grpSpPr>
          <a:xfrm>
            <a:off x="6000750" y="4644610"/>
            <a:ext cx="5619749" cy="324757"/>
            <a:chOff x="6000750" y="1436915"/>
            <a:chExt cx="5619749" cy="324757"/>
          </a:xfrm>
        </p:grpSpPr>
        <p:sp>
          <p:nvSpPr>
            <p:cNvPr id="28" name="Oval 27">
              <a:extLst>
                <a:ext uri="{FF2B5EF4-FFF2-40B4-BE49-F238E27FC236}">
                  <a16:creationId xmlns:a16="http://schemas.microsoft.com/office/drawing/2014/main" id="{52341CB8-E92B-E91D-1AA5-EDCDDC01E2A0}"/>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4</a:t>
              </a:r>
              <a:endParaRPr lang="en-ID" sz="1100" dirty="0">
                <a:solidFill>
                  <a:schemeClr val="accent1"/>
                </a:solidFill>
              </a:endParaRPr>
            </a:p>
          </p:txBody>
        </p:sp>
        <p:sp>
          <p:nvSpPr>
            <p:cNvPr id="30" name="TextBox 29">
              <a:extLst>
                <a:ext uri="{FF2B5EF4-FFF2-40B4-BE49-F238E27FC236}">
                  <a16:creationId xmlns:a16="http://schemas.microsoft.com/office/drawing/2014/main" id="{20ED35EF-BBF7-D356-EFFD-1B92E1D8938F}"/>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4</a:t>
              </a:r>
              <a:endParaRPr lang="en-ID" sz="1100" dirty="0">
                <a:solidFill>
                  <a:schemeClr val="bg1"/>
                </a:solidFill>
              </a:endParaRPr>
            </a:p>
          </p:txBody>
        </p:sp>
      </p:grpSp>
      <p:sp>
        <p:nvSpPr>
          <p:cNvPr id="4" name="Title 3">
            <a:extLst>
              <a:ext uri="{FF2B5EF4-FFF2-40B4-BE49-F238E27FC236}">
                <a16:creationId xmlns:a16="http://schemas.microsoft.com/office/drawing/2014/main" id="{8F676F77-AB99-F3D9-0DB8-DA88F2956691}"/>
              </a:ext>
            </a:extLst>
          </p:cNvPr>
          <p:cNvSpPr>
            <a:spLocks noGrp="1"/>
          </p:cNvSpPr>
          <p:nvPr>
            <p:ph type="title" hasCustomPrompt="1"/>
          </p:nvPr>
        </p:nvSpPr>
        <p:spPr>
          <a:xfrm>
            <a:off x="794991" y="4410124"/>
            <a:ext cx="3593123" cy="1325563"/>
          </a:xfrm>
          <a:prstGeom prst="rect">
            <a:avLst/>
          </a:prstGeom>
        </p:spPr>
        <p:txBody>
          <a:bodyPr/>
          <a:lstStyle>
            <a:lvl1pPr>
              <a:defRPr sz="3600" baseline="0">
                <a:solidFill>
                  <a:srgbClr val="0B2C3F"/>
                </a:solidFill>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3600" dirty="0">
                <a:solidFill>
                  <a:schemeClr val="accent1"/>
                </a:solidFill>
                <a:latin typeface="+mj-lt"/>
              </a:rPr>
              <a:t>LP/ILT Name – Courses/Days</a:t>
            </a:r>
            <a:endParaRPr lang="en-ID" sz="3600" dirty="0">
              <a:solidFill>
                <a:schemeClr val="accent1"/>
              </a:solidFill>
              <a:latin typeface="+mj-lt"/>
            </a:endParaRPr>
          </a:p>
        </p:txBody>
      </p:sp>
      <p:sp>
        <p:nvSpPr>
          <p:cNvPr id="7" name="Text Placeholder 5">
            <a:extLst>
              <a:ext uri="{FF2B5EF4-FFF2-40B4-BE49-F238E27FC236}">
                <a16:creationId xmlns:a16="http://schemas.microsoft.com/office/drawing/2014/main" id="{DBFD75C7-A38D-29C8-4A73-32D04D0708D7}"/>
              </a:ext>
            </a:extLst>
          </p:cNvPr>
          <p:cNvSpPr>
            <a:spLocks noGrp="1"/>
          </p:cNvSpPr>
          <p:nvPr>
            <p:ph type="body" sz="quarter" idx="11" hasCustomPrompt="1"/>
          </p:nvPr>
        </p:nvSpPr>
        <p:spPr>
          <a:xfrm>
            <a:off x="6667345" y="2067253"/>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Course 2 Name</a:t>
            </a:r>
            <a:endParaRPr lang="en-ID" dirty="0">
              <a:solidFill>
                <a:schemeClr val="bg1"/>
              </a:solidFill>
              <a:latin typeface="Inter" panose="020B0502030000000004" pitchFamily="34" charset="0"/>
            </a:endParaRPr>
          </a:p>
          <a:p>
            <a:pPr lvl="1"/>
            <a:endParaRPr lang="en-FR" dirty="0"/>
          </a:p>
        </p:txBody>
      </p:sp>
      <p:sp>
        <p:nvSpPr>
          <p:cNvPr id="8" name="Text Placeholder 5">
            <a:extLst>
              <a:ext uri="{FF2B5EF4-FFF2-40B4-BE49-F238E27FC236}">
                <a16:creationId xmlns:a16="http://schemas.microsoft.com/office/drawing/2014/main" id="{851788D6-7131-A456-A544-76BE91271487}"/>
              </a:ext>
            </a:extLst>
          </p:cNvPr>
          <p:cNvSpPr>
            <a:spLocks noGrp="1"/>
          </p:cNvSpPr>
          <p:nvPr>
            <p:ph type="body" sz="quarter" idx="12" hasCustomPrompt="1"/>
          </p:nvPr>
        </p:nvSpPr>
        <p:spPr>
          <a:xfrm>
            <a:off x="6652987" y="3290276"/>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Course 3 Name</a:t>
            </a:r>
            <a:endParaRPr lang="en-ID" dirty="0">
              <a:solidFill>
                <a:schemeClr val="bg1"/>
              </a:solidFill>
              <a:latin typeface="Inter" panose="020B0502030000000004" pitchFamily="34" charset="0"/>
            </a:endParaRPr>
          </a:p>
          <a:p>
            <a:pPr lvl="1"/>
            <a:endParaRPr lang="en-FR" dirty="0"/>
          </a:p>
        </p:txBody>
      </p:sp>
      <p:sp>
        <p:nvSpPr>
          <p:cNvPr id="9" name="Text Placeholder 5">
            <a:extLst>
              <a:ext uri="{FF2B5EF4-FFF2-40B4-BE49-F238E27FC236}">
                <a16:creationId xmlns:a16="http://schemas.microsoft.com/office/drawing/2014/main" id="{3A047411-6BC9-FCFC-74FC-4D38EE2C85DC}"/>
              </a:ext>
            </a:extLst>
          </p:cNvPr>
          <p:cNvSpPr>
            <a:spLocks noGrp="1"/>
          </p:cNvSpPr>
          <p:nvPr>
            <p:ph type="body" sz="quarter" idx="13" hasCustomPrompt="1"/>
          </p:nvPr>
        </p:nvSpPr>
        <p:spPr>
          <a:xfrm>
            <a:off x="6652986" y="4513299"/>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Course 4 Name</a:t>
            </a:r>
            <a:endParaRPr lang="en-ID" dirty="0">
              <a:solidFill>
                <a:schemeClr val="bg1"/>
              </a:solidFill>
              <a:latin typeface="Inter" panose="020B0502030000000004" pitchFamily="34" charset="0"/>
            </a:endParaRPr>
          </a:p>
          <a:p>
            <a:pPr lvl="1"/>
            <a:endParaRPr lang="en-FR" dirty="0"/>
          </a:p>
        </p:txBody>
      </p:sp>
      <p:sp>
        <p:nvSpPr>
          <p:cNvPr id="31" name="Text Placeholder 5">
            <a:extLst>
              <a:ext uri="{FF2B5EF4-FFF2-40B4-BE49-F238E27FC236}">
                <a16:creationId xmlns:a16="http://schemas.microsoft.com/office/drawing/2014/main" id="{D130303B-94D4-34AF-73FD-A34029CA8B45}"/>
              </a:ext>
            </a:extLst>
          </p:cNvPr>
          <p:cNvSpPr>
            <a:spLocks noGrp="1"/>
          </p:cNvSpPr>
          <p:nvPr>
            <p:ph type="body" sz="quarter" idx="14" hasCustomPrompt="1"/>
          </p:nvPr>
        </p:nvSpPr>
        <p:spPr>
          <a:xfrm>
            <a:off x="6667345" y="844230"/>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Course 1 Name</a:t>
            </a:r>
            <a:endParaRPr lang="en-ID" dirty="0">
              <a:solidFill>
                <a:schemeClr val="bg1"/>
              </a:solidFill>
              <a:latin typeface="Inter" panose="020B0502030000000004" pitchFamily="34" charset="0"/>
            </a:endParaRPr>
          </a:p>
          <a:p>
            <a:pPr lvl="1"/>
            <a:endParaRPr lang="en-FR" dirty="0"/>
          </a:p>
        </p:txBody>
      </p:sp>
      <p:grpSp>
        <p:nvGrpSpPr>
          <p:cNvPr id="2" name="Group 1">
            <a:extLst>
              <a:ext uri="{FF2B5EF4-FFF2-40B4-BE49-F238E27FC236}">
                <a16:creationId xmlns:a16="http://schemas.microsoft.com/office/drawing/2014/main" id="{542CEB71-707E-67B6-6A51-B3FC91B381B9}"/>
              </a:ext>
            </a:extLst>
          </p:cNvPr>
          <p:cNvGrpSpPr/>
          <p:nvPr/>
        </p:nvGrpSpPr>
        <p:grpSpPr>
          <a:xfrm>
            <a:off x="6000750" y="5871703"/>
            <a:ext cx="5619749" cy="324757"/>
            <a:chOff x="6000750" y="1436915"/>
            <a:chExt cx="5619749" cy="324757"/>
          </a:xfrm>
        </p:grpSpPr>
        <p:sp>
          <p:nvSpPr>
            <p:cNvPr id="3" name="Oval 2">
              <a:extLst>
                <a:ext uri="{FF2B5EF4-FFF2-40B4-BE49-F238E27FC236}">
                  <a16:creationId xmlns:a16="http://schemas.microsoft.com/office/drawing/2014/main" id="{8FF725C4-D032-B85A-817E-972DCFC325BB}"/>
                </a:ext>
              </a:extLst>
            </p:cNvPr>
            <p:cNvSpPr/>
            <p:nvPr/>
          </p:nvSpPr>
          <p:spPr>
            <a:xfrm>
              <a:off x="6000750" y="1436915"/>
              <a:ext cx="324757" cy="324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rPr>
                <a:t>5</a:t>
              </a:r>
              <a:endParaRPr lang="en-ID" sz="1100" dirty="0">
                <a:solidFill>
                  <a:schemeClr val="accent1"/>
                </a:solidFill>
              </a:endParaRPr>
            </a:p>
          </p:txBody>
        </p:sp>
        <p:sp>
          <p:nvSpPr>
            <p:cNvPr id="5" name="TextBox 4">
              <a:extLst>
                <a:ext uri="{FF2B5EF4-FFF2-40B4-BE49-F238E27FC236}">
                  <a16:creationId xmlns:a16="http://schemas.microsoft.com/office/drawing/2014/main" id="{7631F44D-4DA2-AAD5-2767-2A408A430E9B}"/>
                </a:ext>
              </a:extLst>
            </p:cNvPr>
            <p:cNvSpPr txBox="1"/>
            <p:nvPr/>
          </p:nvSpPr>
          <p:spPr>
            <a:xfrm>
              <a:off x="10683874" y="1468487"/>
              <a:ext cx="936625" cy="261610"/>
            </a:xfrm>
            <a:prstGeom prst="rect">
              <a:avLst/>
            </a:prstGeom>
            <a:noFill/>
          </p:spPr>
          <p:txBody>
            <a:bodyPr wrap="square" rtlCol="0">
              <a:spAutoFit/>
            </a:bodyPr>
            <a:lstStyle/>
            <a:p>
              <a:pPr algn="r"/>
              <a:r>
                <a:rPr lang="en-US" sz="1100" dirty="0">
                  <a:solidFill>
                    <a:schemeClr val="bg1"/>
                  </a:solidFill>
                </a:rPr>
                <a:t>Day 5</a:t>
              </a:r>
              <a:endParaRPr lang="en-ID" sz="1100" dirty="0">
                <a:solidFill>
                  <a:schemeClr val="bg1"/>
                </a:solidFill>
              </a:endParaRPr>
            </a:p>
          </p:txBody>
        </p:sp>
      </p:grpSp>
      <p:sp>
        <p:nvSpPr>
          <p:cNvPr id="6" name="Text Placeholder 5">
            <a:extLst>
              <a:ext uri="{FF2B5EF4-FFF2-40B4-BE49-F238E27FC236}">
                <a16:creationId xmlns:a16="http://schemas.microsoft.com/office/drawing/2014/main" id="{D1E991A4-0D62-916E-548A-AE1A8F7CFBD1}"/>
              </a:ext>
            </a:extLst>
          </p:cNvPr>
          <p:cNvSpPr>
            <a:spLocks noGrp="1"/>
          </p:cNvSpPr>
          <p:nvPr>
            <p:ph type="body" sz="quarter" idx="15" hasCustomPrompt="1"/>
          </p:nvPr>
        </p:nvSpPr>
        <p:spPr>
          <a:xfrm>
            <a:off x="6652985" y="5739599"/>
            <a:ext cx="2778491" cy="588962"/>
          </a:xfrm>
          <a:prstGeom prst="rect">
            <a:avLst/>
          </a:prstGeom>
        </p:spPr>
        <p:txBody>
          <a:bodyPr/>
          <a:lstStyle>
            <a:lvl1pPr marL="0" indent="0">
              <a:buFontTx/>
              <a:buNone/>
              <a:defRPr/>
            </a:lvl1pPr>
            <a:lvl2pPr marL="324000" indent="0">
              <a:buFontTx/>
              <a:buNone/>
              <a:defRPr sz="1800" baseline="0">
                <a:latin typeface="Inter" panose="020B0502030000000004" pitchFamily="34" charset="0"/>
              </a:defRPr>
            </a:lvl2pPr>
          </a:lstStyle>
          <a:p>
            <a:r>
              <a:rPr lang="en-US" dirty="0">
                <a:solidFill>
                  <a:schemeClr val="bg1"/>
                </a:solidFill>
                <a:latin typeface="Inter" panose="020B0502030000000004" pitchFamily="34" charset="0"/>
              </a:rPr>
              <a:t>Course 5 Name</a:t>
            </a:r>
            <a:endParaRPr lang="en-ID" dirty="0">
              <a:solidFill>
                <a:schemeClr val="bg1"/>
              </a:solidFill>
              <a:latin typeface="Inter" panose="020B0502030000000004" pitchFamily="34" charset="0"/>
            </a:endParaRPr>
          </a:p>
          <a:p>
            <a:pPr lvl="1"/>
            <a:endParaRPr lang="en-FR" dirty="0"/>
          </a:p>
        </p:txBody>
      </p:sp>
      <p:sp>
        <p:nvSpPr>
          <p:cNvPr id="10" name="KACELL Business Company">
            <a:extLst>
              <a:ext uri="{FF2B5EF4-FFF2-40B4-BE49-F238E27FC236}">
                <a16:creationId xmlns:a16="http://schemas.microsoft.com/office/drawing/2014/main" id="{7C9E81BE-BBAD-603C-5347-4B9A0577A973}"/>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pic>
        <p:nvPicPr>
          <p:cNvPr id="14" name="Graphic 6">
            <a:extLst>
              <a:ext uri="{FF2B5EF4-FFF2-40B4-BE49-F238E27FC236}">
                <a16:creationId xmlns:a16="http://schemas.microsoft.com/office/drawing/2014/main" id="{8D1D8AA5-8AB7-8E7B-363E-F5EBC736E499}"/>
              </a:ext>
            </a:extLst>
          </p:cNvPr>
          <p:cNvPicPr>
            <a:picLocks noChangeAspect="1"/>
          </p:cNvPicPr>
          <p:nvPr userDrawn="1"/>
        </p:nvPicPr>
        <p:blipFill>
          <a:blip r:embed="rId2"/>
          <a:srcRect/>
          <a:stretch/>
        </p:blipFill>
        <p:spPr>
          <a:xfrm>
            <a:off x="401397" y="310572"/>
            <a:ext cx="1083137" cy="574727"/>
          </a:xfrm>
          <a:prstGeom prst="rect">
            <a:avLst/>
          </a:prstGeom>
        </p:spPr>
      </p:pic>
    </p:spTree>
    <p:extLst>
      <p:ext uri="{BB962C8B-B14F-4D97-AF65-F5344CB8AC3E}">
        <p14:creationId xmlns:p14="http://schemas.microsoft.com/office/powerpoint/2010/main" val="2406313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6DA263-EADE-04DA-F756-FDC49E33F68D}"/>
              </a:ext>
            </a:extLst>
          </p:cNvPr>
          <p:cNvSpPr>
            <a:spLocks noGrp="1"/>
          </p:cNvSpPr>
          <p:nvPr>
            <p:ph type="title" hasCustomPrompt="1"/>
          </p:nvPr>
        </p:nvSpPr>
        <p:spPr>
          <a:xfrm>
            <a:off x="581192" y="445003"/>
            <a:ext cx="11029616" cy="390999"/>
          </a:xfrm>
          <a:prstGeom prst="rect">
            <a:avLst/>
          </a:prstGeom>
        </p:spPr>
        <p:txBody>
          <a:bodyPr>
            <a:normAutofit fontScale="90000"/>
          </a:bodyPr>
          <a:lstStyle>
            <a:lvl1pPr>
              <a:defRPr baseline="0">
                <a:solidFill>
                  <a:srgbClr val="0B2C3F"/>
                </a:solidFill>
              </a:defRPr>
            </a:lvl1pPr>
          </a:lstStyle>
          <a:p>
            <a:r>
              <a:rPr lang="en-US" dirty="0"/>
              <a:t>Topic To Discuss</a:t>
            </a:r>
            <a:endParaRPr lang="en-US" dirty="0">
              <a:latin typeface="+mj-lt"/>
            </a:endParaRPr>
          </a:p>
        </p:txBody>
      </p:sp>
      <p:sp>
        <p:nvSpPr>
          <p:cNvPr id="6" name="Content Placeholder 2">
            <a:extLst>
              <a:ext uri="{FF2B5EF4-FFF2-40B4-BE49-F238E27FC236}">
                <a16:creationId xmlns:a16="http://schemas.microsoft.com/office/drawing/2014/main" id="{52D3F8B1-8F6D-6A43-C88B-8BC6B7C8C80A}"/>
              </a:ext>
            </a:extLst>
          </p:cNvPr>
          <p:cNvSpPr>
            <a:spLocks noGrp="1"/>
          </p:cNvSpPr>
          <p:nvPr>
            <p:ph idx="1"/>
          </p:nvPr>
        </p:nvSpPr>
        <p:spPr>
          <a:xfrm>
            <a:off x="581192" y="1003778"/>
            <a:ext cx="11029615" cy="4855022"/>
          </a:xfrm>
          <a:prstGeom prst="rect">
            <a:avLst/>
          </a:prstGeom>
        </p:spPr>
        <p:txBody>
          <a:bodyPr/>
          <a:lstStyle>
            <a:lvl1pPr>
              <a:buClr>
                <a:srgbClr val="0B2C3F"/>
              </a:buClr>
              <a:defRPr/>
            </a:lvl1pPr>
          </a:lstStyle>
          <a:p>
            <a:pPr lvl="0"/>
            <a:r>
              <a:rPr lang="en-GB" dirty="0"/>
              <a:t>Click to edit Master text styles</a:t>
            </a:r>
          </a:p>
        </p:txBody>
      </p:sp>
      <p:cxnSp>
        <p:nvCxnSpPr>
          <p:cNvPr id="10" name="Straight Connector 9">
            <a:extLst>
              <a:ext uri="{FF2B5EF4-FFF2-40B4-BE49-F238E27FC236}">
                <a16:creationId xmlns:a16="http://schemas.microsoft.com/office/drawing/2014/main" id="{400F5E90-4E8B-7F71-3826-80A807D9687A}"/>
              </a:ext>
            </a:extLst>
          </p:cNvPr>
          <p:cNvCxnSpPr>
            <a:cxnSpLocks/>
          </p:cNvCxnSpPr>
          <p:nvPr/>
        </p:nvCxnSpPr>
        <p:spPr>
          <a:xfrm>
            <a:off x="506242" y="445003"/>
            <a:ext cx="0" cy="435969"/>
          </a:xfrm>
          <a:prstGeom prst="line">
            <a:avLst/>
          </a:prstGeom>
          <a:ln>
            <a:solidFill>
              <a:srgbClr val="C8CBD1"/>
            </a:solidFill>
          </a:ln>
        </p:spPr>
        <p:style>
          <a:lnRef idx="1">
            <a:schemeClr val="accent1"/>
          </a:lnRef>
          <a:fillRef idx="0">
            <a:schemeClr val="accent1"/>
          </a:fillRef>
          <a:effectRef idx="0">
            <a:schemeClr val="accent1"/>
          </a:effectRef>
          <a:fontRef idx="minor">
            <a:schemeClr val="tx1"/>
          </a:fontRef>
        </p:style>
      </p:cxnSp>
      <p:sp>
        <p:nvSpPr>
          <p:cNvPr id="2" name="KACELL Business Company">
            <a:extLst>
              <a:ext uri="{FF2B5EF4-FFF2-40B4-BE49-F238E27FC236}">
                <a16:creationId xmlns:a16="http://schemas.microsoft.com/office/drawing/2014/main" id="{FD872418-260B-826F-E642-470386171FC6}"/>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804620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3381D84-C2C4-4721-B99D-23490C7FDC44}"/>
              </a:ext>
            </a:extLst>
          </p:cNvPr>
          <p:cNvSpPr>
            <a:spLocks noGrp="1"/>
          </p:cNvSpPr>
          <p:nvPr>
            <p:ph type="pic" sz="quarter" idx="10"/>
          </p:nvPr>
        </p:nvSpPr>
        <p:spPr>
          <a:xfrm>
            <a:off x="0" y="0"/>
            <a:ext cx="5254625" cy="6858000"/>
          </a:xfrm>
          <a:solidFill>
            <a:schemeClr val="tx1">
              <a:lumMod val="10000"/>
              <a:lumOff val="90000"/>
            </a:schemeClr>
          </a:solidFill>
          <a:ln>
            <a:noFill/>
          </a:ln>
        </p:spPr>
        <p:txBody>
          <a:bodyPr/>
          <a:lstStyle/>
          <a:p>
            <a:r>
              <a:rPr lang="en-GB"/>
              <a:t>Click icon to add picture</a:t>
            </a:r>
            <a:endParaRPr lang="en-ID"/>
          </a:p>
        </p:txBody>
      </p:sp>
      <p:sp>
        <p:nvSpPr>
          <p:cNvPr id="5" name="Rectangle 4">
            <a:extLst>
              <a:ext uri="{FF2B5EF4-FFF2-40B4-BE49-F238E27FC236}">
                <a16:creationId xmlns:a16="http://schemas.microsoft.com/office/drawing/2014/main" id="{96841402-0B9C-19A1-D1B0-C4EB8D8D642E}"/>
              </a:ext>
            </a:extLst>
          </p:cNvPr>
          <p:cNvSpPr/>
          <p:nvPr/>
        </p:nvSpPr>
        <p:spPr>
          <a:xfrm>
            <a:off x="0" y="0"/>
            <a:ext cx="5257800" cy="6858000"/>
          </a:xfrm>
          <a:prstGeom prst="rect">
            <a:avLst/>
          </a:prstGeom>
          <a:solidFill>
            <a:srgbClr val="0B2C3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KACELL Business Company">
            <a:extLst>
              <a:ext uri="{FF2B5EF4-FFF2-40B4-BE49-F238E27FC236}">
                <a16:creationId xmlns:a16="http://schemas.microsoft.com/office/drawing/2014/main" id="{6F003BFE-4279-BDDC-6A1E-D549F2FDEC5A}"/>
              </a:ext>
            </a:extLst>
          </p:cNvPr>
          <p:cNvSpPr txBox="1"/>
          <p:nvPr userDrawn="1"/>
        </p:nvSpPr>
        <p:spPr>
          <a:xfrm>
            <a:off x="5453211"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2403396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6_Layout">
    <p:spTree>
      <p:nvGrpSpPr>
        <p:cNvPr id="1" name=""/>
        <p:cNvGrpSpPr/>
        <p:nvPr/>
      </p:nvGrpSpPr>
      <p:grpSpPr>
        <a:xfrm>
          <a:off x="0" y="0"/>
          <a:ext cx="0" cy="0"/>
          <a:chOff x="0" y="0"/>
          <a:chExt cx="0" cy="0"/>
        </a:xfrm>
      </p:grpSpPr>
      <p:sp>
        <p:nvSpPr>
          <p:cNvPr id="2" name="KACELL Business Company">
            <a:extLst>
              <a:ext uri="{FF2B5EF4-FFF2-40B4-BE49-F238E27FC236}">
                <a16:creationId xmlns:a16="http://schemas.microsoft.com/office/drawing/2014/main" id="{1A66919E-1BAC-6BA1-BD7F-CFA4348B5B27}"/>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750392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8_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2551FF3-A0CC-4250-A7F0-5A110AC2D906}"/>
              </a:ext>
            </a:extLst>
          </p:cNvPr>
          <p:cNvSpPr>
            <a:spLocks noGrp="1"/>
          </p:cNvSpPr>
          <p:nvPr>
            <p:ph type="pic" sz="quarter" idx="10"/>
          </p:nvPr>
        </p:nvSpPr>
        <p:spPr>
          <a:xfrm>
            <a:off x="6096000" y="0"/>
            <a:ext cx="6096000" cy="3429000"/>
          </a:xfrm>
          <a:prstGeom prst="rect">
            <a:avLst/>
          </a:prstGeom>
          <a:solidFill>
            <a:schemeClr val="tx1">
              <a:lumMod val="10000"/>
              <a:lumOff val="90000"/>
            </a:schemeClr>
          </a:solidFill>
        </p:spPr>
        <p:txBody>
          <a:bodyPr/>
          <a:lstStyle>
            <a:lvl1pPr>
              <a:buClr>
                <a:srgbClr val="0B2C3F"/>
              </a:buClr>
              <a:defRPr/>
            </a:lvl1pPr>
          </a:lstStyle>
          <a:p>
            <a:r>
              <a:rPr lang="en-GB" dirty="0"/>
              <a:t>Click icon to add picture</a:t>
            </a:r>
            <a:endParaRPr lang="en-ID" dirty="0"/>
          </a:p>
        </p:txBody>
      </p:sp>
      <p:sp>
        <p:nvSpPr>
          <p:cNvPr id="5" name="KACELL Business Company">
            <a:extLst>
              <a:ext uri="{FF2B5EF4-FFF2-40B4-BE49-F238E27FC236}">
                <a16:creationId xmlns:a16="http://schemas.microsoft.com/office/drawing/2014/main" id="{B79E861C-873F-82A7-A4F0-8E135ECBFC70}"/>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696399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79">
          <p15:clr>
            <a:srgbClr val="FBAE40"/>
          </p15:clr>
        </p15:guide>
        <p15:guide id="4" pos="7401">
          <p15:clr>
            <a:srgbClr val="FBAE40"/>
          </p15:clr>
        </p15:guide>
        <p15:guide id="5" orient="horz" pos="255">
          <p15:clr>
            <a:srgbClr val="FBAE40"/>
          </p15:clr>
        </p15:guide>
        <p15:guide id="6" orient="horz" pos="383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2E38-030B-DAC4-DB51-A85D72F80B5E}"/>
              </a:ext>
            </a:extLst>
          </p:cNvPr>
          <p:cNvSpPr>
            <a:spLocks noGrp="1"/>
          </p:cNvSpPr>
          <p:nvPr>
            <p:ph type="title"/>
          </p:nvPr>
        </p:nvSpPr>
        <p:spPr>
          <a:xfrm>
            <a:off x="581192" y="705124"/>
            <a:ext cx="11029616" cy="1189554"/>
          </a:xfrm>
          <a:prstGeom prst="rect">
            <a:avLst/>
          </a:prstGeom>
        </p:spPr>
        <p:txBody>
          <a:bodyPr/>
          <a:lstStyle>
            <a:lvl1pPr>
              <a:defRPr>
                <a:solidFill>
                  <a:srgbClr val="EAF7FA"/>
                </a:solidFill>
              </a:defRPr>
            </a:lvl1pPr>
          </a:lstStyle>
          <a:p>
            <a:r>
              <a:rPr lang="en-GB" dirty="0"/>
              <a:t>Click to edit Master title style</a:t>
            </a:r>
            <a:endParaRPr lang="en-FR"/>
          </a:p>
        </p:txBody>
      </p:sp>
      <p:sp>
        <p:nvSpPr>
          <p:cNvPr id="3" name="KACELL Business Company">
            <a:extLst>
              <a:ext uri="{FF2B5EF4-FFF2-40B4-BE49-F238E27FC236}">
                <a16:creationId xmlns:a16="http://schemas.microsoft.com/office/drawing/2014/main" id="{C7A8102A-6333-CA60-E47B-03778BBF193D}"/>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2792095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2" y="445003"/>
            <a:ext cx="11029616" cy="390999"/>
          </a:xfrm>
          <a:prstGeom prst="rect">
            <a:avLst/>
          </a:prstGeom>
        </p:spPr>
        <p:txBody>
          <a:bodyPr>
            <a:normAutofit/>
          </a:bodyPr>
          <a:lstStyle>
            <a:lvl1pPr>
              <a:defRPr sz="2400" cap="none">
                <a:solidFill>
                  <a:srgbClr val="0B2C3F"/>
                </a:solidFill>
                <a:latin typeface="+mj-lt"/>
                <a:ea typeface="Inter Black" panose="020B0A02050000000004" pitchFamily="34" charset="0"/>
              </a:defRPr>
            </a:lvl1pPr>
          </a:lstStyle>
          <a:p>
            <a:r>
              <a:rPr lang="en-US" dirty="0"/>
              <a:t>Click To Edit Master Title Style</a:t>
            </a:r>
          </a:p>
        </p:txBody>
      </p:sp>
      <p:sp>
        <p:nvSpPr>
          <p:cNvPr id="3" name="Content Placeholder 2"/>
          <p:cNvSpPr>
            <a:spLocks noGrp="1"/>
          </p:cNvSpPr>
          <p:nvPr>
            <p:ph idx="1"/>
          </p:nvPr>
        </p:nvSpPr>
        <p:spPr>
          <a:xfrm>
            <a:off x="581192" y="1003778"/>
            <a:ext cx="11029615" cy="4855022"/>
          </a:xfrm>
          <a:prstGeom prst="rect">
            <a:avLst/>
          </a:prstGeom>
        </p:spPr>
        <p:txBody>
          <a:bodyPr/>
          <a:lstStyle>
            <a:lvl1pPr marL="0" indent="0">
              <a:buNone/>
              <a:defRPr/>
            </a:lvl1pPr>
          </a:lstStyle>
          <a:p>
            <a:pPr lvl="0"/>
            <a:r>
              <a:rPr lang="en-GB"/>
              <a:t>Click to edit Master text styles</a:t>
            </a:r>
          </a:p>
        </p:txBody>
      </p:sp>
      <p:sp>
        <p:nvSpPr>
          <p:cNvPr id="5" name="Line">
            <a:extLst>
              <a:ext uri="{FF2B5EF4-FFF2-40B4-BE49-F238E27FC236}">
                <a16:creationId xmlns:a16="http://schemas.microsoft.com/office/drawing/2014/main" id="{B31B258A-5F10-9307-38A4-AE563493BB39}"/>
              </a:ext>
            </a:extLst>
          </p:cNvPr>
          <p:cNvSpPr/>
          <p:nvPr/>
        </p:nvSpPr>
        <p:spPr>
          <a:xfrm>
            <a:off x="509037" y="394282"/>
            <a:ext cx="1" cy="492443"/>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KACELL Business Company">
            <a:extLst>
              <a:ext uri="{FF2B5EF4-FFF2-40B4-BE49-F238E27FC236}">
                <a16:creationId xmlns:a16="http://schemas.microsoft.com/office/drawing/2014/main" id="{7CF6D38E-5C39-4FDF-C5C4-F28AB3D7858E}"/>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165698639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KACELL Business Company">
            <a:extLst>
              <a:ext uri="{FF2B5EF4-FFF2-40B4-BE49-F238E27FC236}">
                <a16:creationId xmlns:a16="http://schemas.microsoft.com/office/drawing/2014/main" id="{F8327EC7-95E8-ADB7-B4D8-8B2454A3E044}"/>
              </a:ext>
            </a:extLst>
          </p:cNvPr>
          <p:cNvSpPr txBox="1"/>
          <p:nvPr/>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333920742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3381D84-C2C4-4721-B99D-23490C7FDC44}"/>
              </a:ext>
            </a:extLst>
          </p:cNvPr>
          <p:cNvSpPr>
            <a:spLocks noGrp="1"/>
          </p:cNvSpPr>
          <p:nvPr>
            <p:ph type="pic" sz="quarter" idx="10"/>
          </p:nvPr>
        </p:nvSpPr>
        <p:spPr>
          <a:xfrm>
            <a:off x="0" y="0"/>
            <a:ext cx="5254625" cy="6858000"/>
          </a:xfrm>
          <a:prstGeom prst="rect">
            <a:avLst/>
          </a:prstGeom>
          <a:solidFill>
            <a:schemeClr val="tx1">
              <a:lumMod val="10000"/>
              <a:lumOff val="90000"/>
            </a:schemeClr>
          </a:solidFill>
          <a:ln>
            <a:noFill/>
          </a:ln>
        </p:spPr>
        <p:txBody>
          <a:bodyPr/>
          <a:lstStyle>
            <a:lvl1pPr>
              <a:buClr>
                <a:srgbClr val="0B2C3F"/>
              </a:buClr>
              <a:defRPr/>
            </a:lvl1pPr>
          </a:lstStyle>
          <a:p>
            <a:r>
              <a:rPr lang="en-GB" dirty="0"/>
              <a:t>Click icon to add picture</a:t>
            </a:r>
            <a:endParaRPr lang="en-ID" dirty="0"/>
          </a:p>
        </p:txBody>
      </p:sp>
      <p:sp>
        <p:nvSpPr>
          <p:cNvPr id="2" name="KACELL Business Company">
            <a:extLst>
              <a:ext uri="{FF2B5EF4-FFF2-40B4-BE49-F238E27FC236}">
                <a16:creationId xmlns:a16="http://schemas.microsoft.com/office/drawing/2014/main" id="{A057DD90-32CD-A1F2-45F5-439488A46E8F}"/>
              </a:ext>
            </a:extLst>
          </p:cNvPr>
          <p:cNvSpPr txBox="1"/>
          <p:nvPr/>
        </p:nvSpPr>
        <p:spPr>
          <a:xfrm>
            <a:off x="5677918" y="6532549"/>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1378909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441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8_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F7B0D1-E854-4254-A2E6-36B9C443375B}"/>
              </a:ext>
            </a:extLst>
          </p:cNvPr>
          <p:cNvSpPr>
            <a:spLocks noGrp="1"/>
          </p:cNvSpPr>
          <p:nvPr>
            <p:ph type="pic" sz="quarter" idx="10"/>
          </p:nvPr>
        </p:nvSpPr>
        <p:spPr>
          <a:xfrm>
            <a:off x="1358900" y="0"/>
            <a:ext cx="3705225" cy="6858000"/>
          </a:xfrm>
          <a:prstGeom prst="rect">
            <a:avLst/>
          </a:prstGeom>
          <a:solidFill>
            <a:schemeClr val="tx1">
              <a:lumMod val="10000"/>
              <a:lumOff val="90000"/>
            </a:schemeClr>
          </a:solidFill>
          <a:ln>
            <a:noFill/>
          </a:ln>
        </p:spPr>
        <p:txBody>
          <a:bodyPr/>
          <a:lstStyle>
            <a:lvl1pPr>
              <a:buClr>
                <a:srgbClr val="0B2C3F"/>
              </a:buClr>
              <a:defRPr/>
            </a:lvl1pPr>
          </a:lstStyle>
          <a:p>
            <a:r>
              <a:rPr lang="en-GB" dirty="0"/>
              <a:t>Click icon to add picture</a:t>
            </a:r>
            <a:endParaRPr lang="en-ID" dirty="0"/>
          </a:p>
        </p:txBody>
      </p:sp>
      <p:sp>
        <p:nvSpPr>
          <p:cNvPr id="5" name="KACELL Business Company">
            <a:extLst>
              <a:ext uri="{FF2B5EF4-FFF2-40B4-BE49-F238E27FC236}">
                <a16:creationId xmlns:a16="http://schemas.microsoft.com/office/drawing/2014/main" id="{DE978FEE-C5BE-0AFD-9E84-094A248A0F5D}"/>
              </a:ext>
            </a:extLst>
          </p:cNvPr>
          <p:cNvSpPr txBox="1"/>
          <p:nvPr/>
        </p:nvSpPr>
        <p:spPr>
          <a:xfrm>
            <a:off x="5372528" y="6505655"/>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4138348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F91ED-432D-07D7-109D-02A8A2A93B28}"/>
              </a:ext>
            </a:extLst>
          </p:cNvPr>
          <p:cNvSpPr/>
          <p:nvPr/>
        </p:nvSpPr>
        <p:spPr>
          <a:xfrm>
            <a:off x="10833100" y="0"/>
            <a:ext cx="1358900" cy="6858000"/>
          </a:xfrm>
          <a:prstGeom prst="rect">
            <a:avLst/>
          </a:prstGeom>
          <a:solidFill>
            <a:srgbClr val="0B2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5" name="Picture Placeholder 12">
            <a:extLst>
              <a:ext uri="{FF2B5EF4-FFF2-40B4-BE49-F238E27FC236}">
                <a16:creationId xmlns:a16="http://schemas.microsoft.com/office/drawing/2014/main" id="{AE822783-8E96-7B52-DDA8-DFF2388B9B97}"/>
              </a:ext>
            </a:extLst>
          </p:cNvPr>
          <p:cNvSpPr>
            <a:spLocks noGrp="1"/>
          </p:cNvSpPr>
          <p:nvPr>
            <p:ph type="pic" sz="quarter" idx="10"/>
          </p:nvPr>
        </p:nvSpPr>
        <p:spPr>
          <a:xfrm>
            <a:off x="7127875" y="0"/>
            <a:ext cx="3705225" cy="6858000"/>
          </a:xfrm>
          <a:prstGeom prst="rect">
            <a:avLst/>
          </a:prstGeom>
        </p:spPr>
        <p:txBody>
          <a:bodyPr/>
          <a:lstStyle>
            <a:lvl1pPr>
              <a:buClr>
                <a:srgbClr val="0B2C3F"/>
              </a:buClr>
              <a:defRPr/>
            </a:lvl1pPr>
          </a:lstStyle>
          <a:p>
            <a:r>
              <a:rPr lang="en-GB" dirty="0"/>
              <a:t>Click icon to add picture</a:t>
            </a:r>
            <a:endParaRPr lang="en-US" dirty="0"/>
          </a:p>
        </p:txBody>
      </p:sp>
      <p:sp>
        <p:nvSpPr>
          <p:cNvPr id="6" name="TextBox 5">
            <a:extLst>
              <a:ext uri="{FF2B5EF4-FFF2-40B4-BE49-F238E27FC236}">
                <a16:creationId xmlns:a16="http://schemas.microsoft.com/office/drawing/2014/main" id="{F8A6C63F-4538-EAE1-8300-0983CB985D96}"/>
              </a:ext>
            </a:extLst>
          </p:cNvPr>
          <p:cNvSpPr txBox="1"/>
          <p:nvPr/>
        </p:nvSpPr>
        <p:spPr>
          <a:xfrm>
            <a:off x="411684" y="1341907"/>
            <a:ext cx="6476208" cy="344710"/>
          </a:xfrm>
          <a:prstGeom prst="rect">
            <a:avLst/>
          </a:prstGeom>
          <a:noFill/>
        </p:spPr>
        <p:txBody>
          <a:bodyPr wrap="square" rtlCol="0">
            <a:spAutoFit/>
          </a:bodyPr>
          <a:lstStyle/>
          <a:p>
            <a:pPr>
              <a:lnSpc>
                <a:spcPct val="80357"/>
              </a:lnSpc>
            </a:pPr>
            <a:r>
              <a:rPr lang="en-US" sz="2000" dirty="0">
                <a:solidFill>
                  <a:srgbClr val="0B2C3F"/>
                </a:solidFill>
                <a:latin typeface="+mj-lt"/>
              </a:rPr>
              <a:t>Instructor Contact Information </a:t>
            </a:r>
            <a:endParaRPr lang="en-ID" sz="2000" dirty="0">
              <a:solidFill>
                <a:srgbClr val="0B2C3F"/>
              </a:solidFill>
              <a:latin typeface="+mj-lt"/>
            </a:endParaRPr>
          </a:p>
        </p:txBody>
      </p:sp>
      <p:cxnSp>
        <p:nvCxnSpPr>
          <p:cNvPr id="10" name="Straight Connector 9">
            <a:extLst>
              <a:ext uri="{FF2B5EF4-FFF2-40B4-BE49-F238E27FC236}">
                <a16:creationId xmlns:a16="http://schemas.microsoft.com/office/drawing/2014/main" id="{AE042D41-3E7B-AF78-482B-F36D80247ECC}"/>
              </a:ext>
            </a:extLst>
          </p:cNvPr>
          <p:cNvCxnSpPr>
            <a:cxnSpLocks/>
          </p:cNvCxnSpPr>
          <p:nvPr/>
        </p:nvCxnSpPr>
        <p:spPr>
          <a:xfrm>
            <a:off x="518816" y="1762239"/>
            <a:ext cx="6278108" cy="0"/>
          </a:xfrm>
          <a:prstGeom prst="line">
            <a:avLst/>
          </a:prstGeom>
          <a:ln>
            <a:solidFill>
              <a:srgbClr val="10B5B3"/>
            </a:solidFill>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7B23CC26-011A-9B86-0B68-9FFF3E7224CB}"/>
              </a:ext>
            </a:extLst>
          </p:cNvPr>
          <p:cNvSpPr txBox="1">
            <a:spLocks/>
          </p:cNvSpPr>
          <p:nvPr/>
        </p:nvSpPr>
        <p:spPr>
          <a:xfrm>
            <a:off x="11714136" y="6353709"/>
            <a:ext cx="65" cy="307777"/>
          </a:xfrm>
          <a:prstGeom prst="rect">
            <a:avLst/>
          </a:prstGeom>
          <a:ln w="12700">
            <a:miter lim="400000"/>
          </a:ln>
        </p:spPr>
        <p:txBody>
          <a:bodyPr wrap="none" lIns="0" tIns="0" rIns="0" bIns="0">
            <a:spAutoFit/>
          </a:bodyPr>
          <a:lstStyle>
            <a:defPPr>
              <a:defRPr lang="en-US"/>
            </a:defPPr>
            <a:lvl1pPr marL="0" algn="r" defTabSz="914400" rtl="0" eaLnBrk="1" latinLnBrk="0" hangingPunct="1">
              <a:defRPr sz="2000" b="0" kern="1200">
                <a:solidFill>
                  <a:srgbClr val="2C2E3C"/>
                </a:solidFill>
                <a:latin typeface="Inter Black" panose="020B0A02050000000004" pitchFamily="34" charset="0"/>
                <a:ea typeface="Inter Black" panose="020B0A02050000000004" pitchFamily="34" charset="0"/>
                <a:cs typeface="Lato Black"/>
                <a:sym typeface="Lato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solidFill>
                <a:schemeClr val="bg1"/>
              </a:solidFill>
              <a:latin typeface="Inter" panose="020B0502030000000004" pitchFamily="34" charset="0"/>
              <a:ea typeface="Inter" panose="020B0502030000000004" pitchFamily="34" charset="0"/>
            </a:endParaRPr>
          </a:p>
        </p:txBody>
      </p:sp>
      <p:sp>
        <p:nvSpPr>
          <p:cNvPr id="18" name="Vertical Text Placeholder 17">
            <a:extLst>
              <a:ext uri="{FF2B5EF4-FFF2-40B4-BE49-F238E27FC236}">
                <a16:creationId xmlns:a16="http://schemas.microsoft.com/office/drawing/2014/main" id="{00D96D5E-928C-D06C-7B34-D96E6FB4A305}"/>
              </a:ext>
            </a:extLst>
          </p:cNvPr>
          <p:cNvSpPr>
            <a:spLocks noGrp="1"/>
          </p:cNvSpPr>
          <p:nvPr>
            <p:ph type="body" orient="vert" sz="quarter" idx="11" hasCustomPrompt="1"/>
          </p:nvPr>
        </p:nvSpPr>
        <p:spPr>
          <a:xfrm flipH="1" flipV="1">
            <a:off x="11102681" y="189290"/>
            <a:ext cx="854858" cy="5727176"/>
          </a:xfrm>
          <a:prstGeom prst="rect">
            <a:avLst/>
          </a:prstGeom>
        </p:spPr>
        <p:txBody>
          <a:bodyPr vert="eaVert"/>
          <a:lstStyle>
            <a:lvl1pPr marL="0" indent="0">
              <a:buFontTx/>
              <a:buNone/>
              <a:defRPr sz="3600" baseline="0">
                <a:latin typeface="Inter" panose="020B0502030000000004" pitchFamily="34" charset="0"/>
              </a:defRPr>
            </a:lvl1pPr>
          </a:lstStyle>
          <a:p>
            <a:pPr>
              <a:lnSpc>
                <a:spcPct val="80357"/>
              </a:lnSpc>
            </a:pPr>
            <a:r>
              <a:rPr lang="en-US" sz="1800" dirty="0">
                <a:solidFill>
                  <a:schemeClr val="bg1"/>
                </a:solidFill>
                <a:latin typeface="+mj-lt"/>
              </a:rPr>
              <a:t>LP/ILT Title</a:t>
            </a:r>
            <a:endParaRPr lang="en-ID" sz="1800" dirty="0">
              <a:solidFill>
                <a:schemeClr val="bg1"/>
              </a:solidFill>
              <a:latin typeface="+mj-lt"/>
            </a:endParaRPr>
          </a:p>
        </p:txBody>
      </p:sp>
      <p:sp>
        <p:nvSpPr>
          <p:cNvPr id="20" name="Text Placeholder 19">
            <a:extLst>
              <a:ext uri="{FF2B5EF4-FFF2-40B4-BE49-F238E27FC236}">
                <a16:creationId xmlns:a16="http://schemas.microsoft.com/office/drawing/2014/main" id="{356BE336-D534-CEBC-ED35-263AC89C6E05}"/>
              </a:ext>
            </a:extLst>
          </p:cNvPr>
          <p:cNvSpPr>
            <a:spLocks noGrp="1"/>
          </p:cNvSpPr>
          <p:nvPr>
            <p:ph type="body" sz="quarter" idx="12" hasCustomPrompt="1"/>
          </p:nvPr>
        </p:nvSpPr>
        <p:spPr>
          <a:xfrm>
            <a:off x="411684" y="2226440"/>
            <a:ext cx="5808453" cy="352057"/>
          </a:xfrm>
          <a:prstGeom prst="rect">
            <a:avLst/>
          </a:prstGeom>
        </p:spPr>
        <p:txBody>
          <a:bodyPr/>
          <a:lstStyle>
            <a:lvl1pPr marL="0" indent="0">
              <a:buFontTx/>
              <a:buNone/>
              <a:defRPr sz="2400" baseline="0">
                <a:solidFill>
                  <a:srgbClr val="0B2C3F"/>
                </a:solidFill>
                <a:latin typeface="Inter" panose="020B0502030000000004" pitchFamily="34" charset="0"/>
              </a:defRPr>
            </a:lvl1pPr>
          </a:lstStyle>
          <a:p>
            <a:pPr marL="0" marR="0" lvl="0" indent="0" algn="l" defTabSz="457200" rtl="0" eaLnBrk="1" fontAlgn="auto" latinLnBrk="0" hangingPunct="1">
              <a:lnSpc>
                <a:spcPct val="100000"/>
              </a:lnSpc>
              <a:spcBef>
                <a:spcPct val="20000"/>
              </a:spcBef>
              <a:spcAft>
                <a:spcPts val="600"/>
              </a:spcAft>
              <a:buClr>
                <a:schemeClr val="accent2"/>
              </a:buClr>
              <a:buSzPct val="92000"/>
              <a:buFontTx/>
              <a:buNone/>
              <a:tabLst/>
              <a:defRPr/>
            </a:pPr>
            <a:r>
              <a:rPr lang="en-US" sz="1800" b="1" dirty="0">
                <a:solidFill>
                  <a:schemeClr val="accent1"/>
                </a:solidFill>
              </a:rPr>
              <a:t>Mathias Vercauteren</a:t>
            </a:r>
            <a:endParaRPr lang="en-ID" sz="1800" dirty="0">
              <a:solidFill>
                <a:schemeClr val="accent1"/>
              </a:solidFill>
              <a:latin typeface="Inter" panose="020B0502030000000004" pitchFamily="34" charset="0"/>
            </a:endParaRPr>
          </a:p>
        </p:txBody>
      </p:sp>
      <p:sp>
        <p:nvSpPr>
          <p:cNvPr id="21" name="Text Placeholder 19">
            <a:extLst>
              <a:ext uri="{FF2B5EF4-FFF2-40B4-BE49-F238E27FC236}">
                <a16:creationId xmlns:a16="http://schemas.microsoft.com/office/drawing/2014/main" id="{632B594C-5C9C-B2E3-07DB-52048197353C}"/>
              </a:ext>
            </a:extLst>
          </p:cNvPr>
          <p:cNvSpPr>
            <a:spLocks noGrp="1"/>
          </p:cNvSpPr>
          <p:nvPr>
            <p:ph type="body" sz="quarter" idx="13" hasCustomPrompt="1"/>
          </p:nvPr>
        </p:nvSpPr>
        <p:spPr>
          <a:xfrm>
            <a:off x="411684" y="2599875"/>
            <a:ext cx="5808453" cy="352057"/>
          </a:xfrm>
          <a:prstGeom prst="rect">
            <a:avLst/>
          </a:prstGeom>
        </p:spPr>
        <p:txBody>
          <a:bodyPr/>
          <a:lstStyle>
            <a:lvl1pPr marL="0" indent="0">
              <a:buFontTx/>
              <a:buNone/>
              <a:defRPr sz="1200" baseline="0">
                <a:solidFill>
                  <a:srgbClr val="10B5B3"/>
                </a:solidFill>
                <a:latin typeface="Inter" panose="020B0502030000000004" pitchFamily="34" charset="0"/>
              </a:defRPr>
            </a:lvl1pPr>
          </a:lstStyle>
          <a:p>
            <a:pPr>
              <a:lnSpc>
                <a:spcPct val="80357"/>
              </a:lnSpc>
            </a:pPr>
            <a:r>
              <a:rPr lang="en-US" sz="1800" dirty="0" err="1">
                <a:solidFill>
                  <a:schemeClr val="bg2">
                    <a:lumMod val="50000"/>
                  </a:schemeClr>
                </a:solidFill>
              </a:rPr>
              <a:t>mathias@daigpartners.com</a:t>
            </a:r>
            <a:endParaRPr lang="en-ID" sz="1800" dirty="0">
              <a:solidFill>
                <a:schemeClr val="bg2">
                  <a:lumMod val="50000"/>
                </a:schemeClr>
              </a:solidFill>
              <a:latin typeface="Inter" panose="020B0502030000000004" pitchFamily="34" charset="0"/>
            </a:endParaRPr>
          </a:p>
        </p:txBody>
      </p:sp>
      <p:sp>
        <p:nvSpPr>
          <p:cNvPr id="22" name="Text Placeholder 19">
            <a:extLst>
              <a:ext uri="{FF2B5EF4-FFF2-40B4-BE49-F238E27FC236}">
                <a16:creationId xmlns:a16="http://schemas.microsoft.com/office/drawing/2014/main" id="{08F95E64-8D60-05B2-7A41-798D78FC0632}"/>
              </a:ext>
            </a:extLst>
          </p:cNvPr>
          <p:cNvSpPr>
            <a:spLocks noGrp="1"/>
          </p:cNvSpPr>
          <p:nvPr>
            <p:ph type="body" sz="quarter" idx="14" hasCustomPrompt="1"/>
          </p:nvPr>
        </p:nvSpPr>
        <p:spPr>
          <a:xfrm>
            <a:off x="411684" y="2951932"/>
            <a:ext cx="5808453" cy="2964530"/>
          </a:xfrm>
          <a:prstGeom prst="rect">
            <a:avLst/>
          </a:prstGeom>
        </p:spPr>
        <p:txBody>
          <a:bodyPr/>
          <a:lstStyle>
            <a:lvl1pPr marL="0" indent="0">
              <a:buFontTx/>
              <a:buNone/>
              <a:defRPr sz="1200" baseline="0">
                <a:latin typeface="Inter" panose="020B0502030000000004" pitchFamily="34" charset="0"/>
              </a:defRPr>
            </a:lvl1pPr>
          </a:lstStyle>
          <a:p>
            <a:pPr marL="0" indent="0">
              <a:spcAft>
                <a:spcPts val="1200"/>
              </a:spcAft>
              <a:buNone/>
            </a:pPr>
            <a:r>
              <a:rPr lang="en-US" sz="1800" dirty="0"/>
              <a:t>Bio Mathias Vercauteren</a:t>
            </a:r>
          </a:p>
        </p:txBody>
      </p:sp>
      <p:pic>
        <p:nvPicPr>
          <p:cNvPr id="2" name="Graphic 6">
            <a:extLst>
              <a:ext uri="{FF2B5EF4-FFF2-40B4-BE49-F238E27FC236}">
                <a16:creationId xmlns:a16="http://schemas.microsoft.com/office/drawing/2014/main" id="{82E5A95A-2BB0-BFE9-8F7A-66466F19CE00}"/>
              </a:ext>
            </a:extLst>
          </p:cNvPr>
          <p:cNvPicPr>
            <a:picLocks noChangeAspect="1"/>
          </p:cNvPicPr>
          <p:nvPr userDrawn="1"/>
        </p:nvPicPr>
        <p:blipFill>
          <a:blip r:embed="rId2"/>
          <a:srcRect/>
          <a:stretch/>
        </p:blipFill>
        <p:spPr>
          <a:xfrm>
            <a:off x="401397" y="310572"/>
            <a:ext cx="1083137" cy="574727"/>
          </a:xfrm>
          <a:prstGeom prst="rect">
            <a:avLst/>
          </a:prstGeom>
        </p:spPr>
      </p:pic>
      <p:sp>
        <p:nvSpPr>
          <p:cNvPr id="4" name="KACELL Business Company">
            <a:extLst>
              <a:ext uri="{FF2B5EF4-FFF2-40B4-BE49-F238E27FC236}">
                <a16:creationId xmlns:a16="http://schemas.microsoft.com/office/drawing/2014/main" id="{57B4A082-D6A4-7F2C-4F30-EB747F547D4E}"/>
              </a:ext>
            </a:extLst>
          </p:cNvPr>
          <p:cNvSpPr txBox="1"/>
          <p:nvPr userDrawn="1"/>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707136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KACELL Business Company">
            <a:extLst>
              <a:ext uri="{FF2B5EF4-FFF2-40B4-BE49-F238E27FC236}">
                <a16:creationId xmlns:a16="http://schemas.microsoft.com/office/drawing/2014/main" id="{C3CC5F36-3FE3-F409-4C58-DABB59174CCB}"/>
              </a:ext>
            </a:extLst>
          </p:cNvPr>
          <p:cNvSpPr txBox="1"/>
          <p:nvPr userDrawn="1"/>
        </p:nvSpPr>
        <p:spPr>
          <a:xfrm>
            <a:off x="477799" y="6492208"/>
            <a:ext cx="2518917" cy="12311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dirty="0">
                <a:solidFill>
                  <a:srgbClr val="0B2C3F"/>
                </a:solidFill>
                <a:latin typeface="Calibri" panose="020F0502020204030204" pitchFamily="34" charset="0"/>
                <a:ea typeface="Calibri" panose="020F0502020204030204" pitchFamily="34" charset="0"/>
                <a:cs typeface="Calibri" panose="020F0502020204030204" pitchFamily="34" charset="0"/>
              </a:rPr>
              <a:t>© Data &amp; AI Governance Partners | All Rights Reserved</a:t>
            </a:r>
          </a:p>
        </p:txBody>
      </p:sp>
    </p:spTree>
    <p:extLst>
      <p:ext uri="{BB962C8B-B14F-4D97-AF65-F5344CB8AC3E}">
        <p14:creationId xmlns:p14="http://schemas.microsoft.com/office/powerpoint/2010/main" val="192774396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rgbClr val="0B2C3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rgbClr val="0B2C3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8" name="Date Placeholder 3"/>
          <p:cNvSpPr>
            <a:spLocks noGrp="1"/>
          </p:cNvSpPr>
          <p:nvPr>
            <p:ph type="dt" sz="half" idx="2"/>
          </p:nvPr>
        </p:nvSpPr>
        <p:spPr>
          <a:xfrm>
            <a:off x="7605951" y="6352377"/>
            <a:ext cx="2844799" cy="365125"/>
          </a:xfrm>
          <a:prstGeom prst="rect">
            <a:avLst/>
          </a:prstGeom>
        </p:spPr>
        <p:txBody>
          <a:bodyPr vert="horz" lIns="91440" tIns="45720" rIns="91440" bIns="45720" rtlCol="0" anchor="ctr"/>
          <a:lstStyle>
            <a:lvl1pPr algn="r">
              <a:defRPr sz="900">
                <a:solidFill>
                  <a:srgbClr val="0B2C3F"/>
                </a:solidFill>
              </a:defRPr>
            </a:lvl1pPr>
          </a:lstStyle>
          <a:p>
            <a:endParaRPr lang="en-US" dirty="0">
              <a:solidFill>
                <a:srgbClr val="0B2C3F"/>
              </a:solidFill>
            </a:endParaRPr>
          </a:p>
        </p:txBody>
      </p:sp>
      <p:sp>
        <p:nvSpPr>
          <p:cNvPr id="9" name="Footer Placeholder 4"/>
          <p:cNvSpPr>
            <a:spLocks noGrp="1"/>
          </p:cNvSpPr>
          <p:nvPr>
            <p:ph type="ftr" sz="quarter" idx="3"/>
          </p:nvPr>
        </p:nvSpPr>
        <p:spPr>
          <a:xfrm>
            <a:off x="581192" y="6348051"/>
            <a:ext cx="6917210" cy="365125"/>
          </a:xfrm>
          <a:prstGeom prst="rect">
            <a:avLst/>
          </a:prstGeom>
        </p:spPr>
        <p:txBody>
          <a:bodyPr vert="horz" lIns="91440" tIns="45720" rIns="91440" bIns="45720" rtlCol="0" anchor="ctr"/>
          <a:lstStyle>
            <a:lvl1pPr algn="l">
              <a:defRPr sz="900" cap="all">
                <a:solidFill>
                  <a:srgbClr val="0B2C3F"/>
                </a:solidFill>
              </a:defRPr>
            </a:lvl1pPr>
          </a:lstStyle>
          <a:p>
            <a:r>
              <a:rPr lang="en-US" dirty="0"/>
              <a:t>DATA &amp; AI GOVERNANCE PARTNERS | ALL RIGHTS RESERVED</a:t>
            </a:r>
            <a:endParaRPr lang="en-US" dirty="0">
              <a:solidFill>
                <a:srgbClr val="0B2C3F"/>
              </a:solidFill>
            </a:endParaRPr>
          </a:p>
        </p:txBody>
      </p:sp>
      <p:sp>
        <p:nvSpPr>
          <p:cNvPr id="10" name="Slide Number Placeholder 5"/>
          <p:cNvSpPr>
            <a:spLocks noGrp="1"/>
          </p:cNvSpPr>
          <p:nvPr>
            <p:ph type="sldNum" sz="quarter" idx="4"/>
          </p:nvPr>
        </p:nvSpPr>
        <p:spPr>
          <a:xfrm>
            <a:off x="10558300" y="6352377"/>
            <a:ext cx="1052510" cy="365125"/>
          </a:xfrm>
          <a:prstGeom prst="rect">
            <a:avLst/>
          </a:prstGeom>
        </p:spPr>
        <p:txBody>
          <a:bodyPr vert="horz" lIns="91440" tIns="45720" rIns="91440" bIns="45720" rtlCol="0" anchor="ctr"/>
          <a:lstStyle>
            <a:lvl1pPr algn="r">
              <a:defRPr sz="900">
                <a:solidFill>
                  <a:srgbClr val="0B2C3F"/>
                </a:solidFill>
              </a:defRPr>
            </a:lvl1pPr>
          </a:lstStyle>
          <a:p>
            <a:fld id="{0D8BF99B-21EB-45BC-954F-13101400137F}" type="slidenum">
              <a:rPr lang="en-US" smtClean="0"/>
              <a:pPr/>
              <a:t>‹#›</a:t>
            </a:fld>
            <a:endParaRPr lang="en-US"/>
          </a:p>
        </p:txBody>
      </p:sp>
    </p:spTree>
    <p:extLst>
      <p:ext uri="{BB962C8B-B14F-4D97-AF65-F5344CB8AC3E}">
        <p14:creationId xmlns:p14="http://schemas.microsoft.com/office/powerpoint/2010/main" val="2925377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1" name="Line">
            <a:extLst>
              <a:ext uri="{FF2B5EF4-FFF2-40B4-BE49-F238E27FC236}">
                <a16:creationId xmlns:a16="http://schemas.microsoft.com/office/drawing/2014/main" id="{33A6EF39-84C8-288C-DB9A-463D52E4A0A1}"/>
              </a:ext>
            </a:extLst>
          </p:cNvPr>
          <p:cNvSpPr/>
          <p:nvPr/>
        </p:nvSpPr>
        <p:spPr>
          <a:xfrm>
            <a:off x="509038" y="0"/>
            <a:ext cx="0" cy="6858000"/>
          </a:xfrm>
          <a:prstGeom prst="line">
            <a:avLst/>
          </a:prstGeom>
          <a:ln w="12700">
            <a:solidFill>
              <a:srgbClr val="10B5B3"/>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 name="Text Placeholder 6">
            <a:extLst>
              <a:ext uri="{FF2B5EF4-FFF2-40B4-BE49-F238E27FC236}">
                <a16:creationId xmlns:a16="http://schemas.microsoft.com/office/drawing/2014/main" id="{77577EE7-89D2-F827-FDD0-629DA3288BDD}"/>
              </a:ext>
            </a:extLst>
          </p:cNvPr>
          <p:cNvSpPr>
            <a:spLocks noGrp="1"/>
          </p:cNvSpPr>
          <p:nvPr>
            <p:ph type="body" idx="1" hasCustomPrompt="1"/>
          </p:nvPr>
        </p:nvSpPr>
        <p:spPr>
          <a:xfrm>
            <a:off x="581192" y="4541417"/>
            <a:ext cx="11029615" cy="600556"/>
          </a:xfrm>
          <a:prstGeom prst="rect">
            <a:avLst/>
          </a:prstGeom>
          <a:solidFill>
            <a:srgbClr val="0B2C3F"/>
          </a:solidFill>
        </p:spPr>
        <p:txBody>
          <a:bodyPr/>
          <a:lstStyle>
            <a:lvl1pPr marL="0" indent="0">
              <a:buFontTx/>
              <a:buNone/>
              <a:defRPr baseline="0">
                <a:solidFill>
                  <a:schemeClr val="bg1"/>
                </a:solidFill>
              </a:defRPr>
            </a:lvl1pPr>
          </a:lstStyle>
          <a:p>
            <a:r>
              <a:rPr lang="en-US" dirty="0"/>
              <a:t>Chapter/Section Name</a:t>
            </a:r>
          </a:p>
        </p:txBody>
      </p:sp>
      <p:pic>
        <p:nvPicPr>
          <p:cNvPr id="24" name="Graphic 23">
            <a:extLst>
              <a:ext uri="{FF2B5EF4-FFF2-40B4-BE49-F238E27FC236}">
                <a16:creationId xmlns:a16="http://schemas.microsoft.com/office/drawing/2014/main" id="{20DA7181-A031-0E6D-EBEF-DDE35EA1A2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3807" y="445003"/>
            <a:ext cx="1887000" cy="253857"/>
          </a:xfrm>
          <a:prstGeom prst="rect">
            <a:avLst/>
          </a:prstGeom>
        </p:spPr>
      </p:pic>
      <p:sp>
        <p:nvSpPr>
          <p:cNvPr id="3" name="Text Placeholder 6">
            <a:extLst>
              <a:ext uri="{FF2B5EF4-FFF2-40B4-BE49-F238E27FC236}">
                <a16:creationId xmlns:a16="http://schemas.microsoft.com/office/drawing/2014/main" id="{0E3D8B57-DDB6-0273-8537-B5AB40761B73}"/>
              </a:ext>
            </a:extLst>
          </p:cNvPr>
          <p:cNvSpPr>
            <a:spLocks noGrp="1"/>
          </p:cNvSpPr>
          <p:nvPr>
            <p:ph type="body" idx="10"/>
          </p:nvPr>
        </p:nvSpPr>
        <p:spPr>
          <a:xfrm>
            <a:off x="581192" y="3108163"/>
            <a:ext cx="11029615" cy="1420368"/>
          </a:xfrm>
          <a:prstGeom prst="rect">
            <a:avLst/>
          </a:prstGeom>
          <a:solidFill>
            <a:srgbClr val="0B2C3F"/>
          </a:solidFill>
        </p:spPr>
        <p:txBody>
          <a:bodyPr/>
          <a:lstStyle>
            <a:lvl1pPr marL="0" indent="0">
              <a:buFontTx/>
              <a:buNone/>
              <a:defRPr sz="3300" baseline="0">
                <a:solidFill>
                  <a:schemeClr val="bg1"/>
                </a:solidFill>
              </a:defRPr>
            </a:lvl1pPr>
            <a:lvl2pPr>
              <a:buClr>
                <a:srgbClr val="10B5B3"/>
              </a:buClr>
              <a:defRPr/>
            </a:lvl2pPr>
            <a:lvl3pPr>
              <a:buClr>
                <a:srgbClr val="10B5B3"/>
              </a:buClr>
              <a:defRPr/>
            </a:lvl3pPr>
          </a:lstStyle>
          <a:p>
            <a:pPr lvl="0"/>
            <a:r>
              <a:rPr lang="en-GB" sz="1800" baseline="0" dirty="0">
                <a:solidFill>
                  <a:schemeClr val="bg1"/>
                </a:solidFill>
              </a:rPr>
              <a:t>Click to edit Master text styles</a:t>
            </a:r>
          </a:p>
          <a:p>
            <a:pPr lvl="1"/>
            <a:r>
              <a:rPr lang="en-GB" sz="1800" baseline="0" dirty="0">
                <a:solidFill>
                  <a:schemeClr val="bg1"/>
                </a:solidFill>
              </a:rPr>
              <a:t>Second level</a:t>
            </a:r>
          </a:p>
          <a:p>
            <a:pPr lvl="2"/>
            <a:r>
              <a:rPr lang="en-GB" sz="1800" baseline="0" dirty="0">
                <a:solidFill>
                  <a:schemeClr val="bg1"/>
                </a:solidFill>
              </a:rPr>
              <a:t>Third level</a:t>
            </a:r>
          </a:p>
        </p:txBody>
      </p:sp>
    </p:spTree>
    <p:extLst>
      <p:ext uri="{BB962C8B-B14F-4D97-AF65-F5344CB8AC3E}">
        <p14:creationId xmlns:p14="http://schemas.microsoft.com/office/powerpoint/2010/main" val="30402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306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55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73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08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5592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n-US" noProof="0"/>
              <a:t>Klik</a:t>
            </a:r>
            <a:r>
              <a:rPr lang="en-US" noProof="0" dirty="0"/>
              <a:t> om de </a:t>
            </a:r>
            <a:r>
              <a:rPr lang="en-US" noProof="0" dirty="0" err="1"/>
              <a:t>tekststijlen</a:t>
            </a:r>
            <a:r>
              <a:rPr lang="en-US" noProof="0" dirty="0"/>
              <a:t> van het model </a:t>
            </a:r>
            <a:r>
              <a:rPr lang="en-US" noProof="0" dirty="0" err="1"/>
              <a:t>te</a:t>
            </a:r>
            <a:r>
              <a:rPr lang="en-US" noProof="0" dirty="0"/>
              <a:t> </a:t>
            </a:r>
            <a:r>
              <a:rPr lang="en-US" noProof="0" dirty="0" err="1"/>
              <a:t>bewerken</a:t>
            </a:r>
            <a:endParaRPr lang="en-US" noProof="0" dirty="0"/>
          </a:p>
          <a:p>
            <a:pPr lvl="1" rtl="0"/>
            <a:r>
              <a:rPr lang="en-US" noProof="0" dirty="0"/>
              <a:t>Tweede </a:t>
            </a:r>
            <a:r>
              <a:rPr lang="en-US" noProof="0" dirty="0" err="1"/>
              <a:t>niveau</a:t>
            </a:r>
            <a:endParaRPr lang="en-US" noProof="0" dirty="0"/>
          </a:p>
          <a:p>
            <a:pPr lvl="2" rtl="0"/>
            <a:r>
              <a:rPr lang="en-US" noProof="0" dirty="0" err="1"/>
              <a:t>Derde</a:t>
            </a:r>
            <a:r>
              <a:rPr lang="en-US" noProof="0" dirty="0"/>
              <a:t> </a:t>
            </a:r>
            <a:r>
              <a:rPr lang="en-US" noProof="0" dirty="0" err="1"/>
              <a:t>niveau</a:t>
            </a:r>
            <a:endParaRPr lang="en-US" noProof="0" dirty="0"/>
          </a:p>
          <a:p>
            <a:pPr lvl="3" rtl="0"/>
            <a:r>
              <a:rPr lang="en-US" noProof="0" dirty="0" err="1"/>
              <a:t>Vierde</a:t>
            </a:r>
            <a:r>
              <a:rPr lang="en-US" noProof="0" dirty="0"/>
              <a:t> </a:t>
            </a:r>
            <a:r>
              <a:rPr lang="en-US" noProof="0" dirty="0" err="1"/>
              <a:t>niveau</a:t>
            </a:r>
            <a:endParaRPr lang="en-US" noProof="0" dirty="0"/>
          </a:p>
          <a:p>
            <a:pPr lvl="4" rtl="0"/>
            <a:r>
              <a:rPr lang="en-US" noProof="0" dirty="0" err="1"/>
              <a:t>Vijfde</a:t>
            </a:r>
            <a:r>
              <a:rPr lang="en-US" noProof="0" dirty="0"/>
              <a:t> </a:t>
            </a:r>
            <a:r>
              <a:rPr lang="en-US" noProof="0" dirty="0" err="1"/>
              <a:t>niveau</a:t>
            </a:r>
            <a:endParaRPr lang="en-US" noProof="0" dirty="0"/>
          </a:p>
        </p:txBody>
      </p:sp>
      <p:sp>
        <p:nvSpPr>
          <p:cNvPr id="12" name="Tijdelijke aanduiding voor titel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n-US" noProof="0"/>
              <a:t>Klik</a:t>
            </a:r>
            <a:r>
              <a:rPr lang="en-US" noProof="0" dirty="0"/>
              <a:t> om de </a:t>
            </a:r>
            <a:r>
              <a:rPr lang="en-US" noProof="0" dirty="0" err="1"/>
              <a:t>titelstijl</a:t>
            </a:r>
            <a:r>
              <a:rPr lang="en-US" noProof="0" dirty="0"/>
              <a:t> van het model </a:t>
            </a:r>
            <a:r>
              <a:rPr lang="en-US" noProof="0" dirty="0" err="1"/>
              <a:t>te</a:t>
            </a:r>
            <a:r>
              <a:rPr lang="en-US" noProof="0" dirty="0"/>
              <a:t> </a:t>
            </a:r>
            <a:r>
              <a:rPr lang="en-US" noProof="0" dirty="0" err="1"/>
              <a:t>bewerken</a:t>
            </a:r>
            <a:endParaRPr lang="en-US" noProof="0" dirty="0"/>
          </a:p>
        </p:txBody>
      </p:sp>
      <p:sp>
        <p:nvSpPr>
          <p:cNvPr id="31" name="Tijdelijke aanduiding voor voettekst 4">
            <a:extLst>
              <a:ext uri="{FF2B5EF4-FFF2-40B4-BE49-F238E27FC236}">
                <a16:creationId xmlns:a16="http://schemas.microsoft.com/office/drawing/2014/main" id="{C9955F1C-C0B1-BA44-8905-6991FA0D1EF3}"/>
              </a:ext>
            </a:extLst>
          </p:cNvPr>
          <p:cNvSpPr>
            <a:spLocks noGrp="1"/>
          </p:cNvSpPr>
          <p:nvPr>
            <p:ph type="ftr" sz="quarter" idx="3"/>
          </p:nvPr>
        </p:nvSpPr>
        <p:spPr>
          <a:xfrm>
            <a:off x="8591909" y="6444362"/>
            <a:ext cx="2678597" cy="247651"/>
          </a:xfrm>
          <a:prstGeom prst="rect">
            <a:avLst/>
          </a:prstGeom>
        </p:spPr>
        <p:txBody>
          <a:bodyPr vert="horz" lIns="0" tIns="0" rIns="0" bIns="0" rtlCol="0" anchor="t" anchorCtr="0"/>
          <a:lstStyle>
            <a:lvl1pPr algn="r">
              <a:defRPr sz="700" b="0" i="0">
                <a:solidFill>
                  <a:schemeClr val="bg1"/>
                </a:solidFill>
                <a:latin typeface="Arial" panose="020B0604020202020204" pitchFamily="34" charset="0"/>
                <a:cs typeface="Arial" panose="020B0604020202020204" pitchFamily="34" charset="0"/>
              </a:defRPr>
            </a:lvl1pPr>
          </a:lstStyle>
          <a:p>
            <a:pPr>
              <a:defRPr/>
            </a:pPr>
            <a:r>
              <a:rPr lang="en-US" dirty="0">
                <a:solidFill>
                  <a:srgbClr val="000000"/>
                </a:solidFill>
              </a:rPr>
              <a:t>© 2026 Data &amp; AI Governance Partners | All Rights Reserved</a:t>
            </a:r>
            <a:endParaRPr lang="nl-NL" dirty="0">
              <a:solidFill>
                <a:srgbClr val="000000"/>
              </a:solidFill>
            </a:endParaRPr>
          </a:p>
        </p:txBody>
      </p:sp>
      <p:sp>
        <p:nvSpPr>
          <p:cNvPr id="32" name="Tijdelijke aanduiding voor dianummer 5">
            <a:extLst>
              <a:ext uri="{FF2B5EF4-FFF2-40B4-BE49-F238E27FC236}">
                <a16:creationId xmlns:a16="http://schemas.microsoft.com/office/drawing/2014/main" id="{C8ADA0DF-3751-9A48-8A21-59F01C782D7C}"/>
              </a:ext>
            </a:extLst>
          </p:cNvPr>
          <p:cNvSpPr>
            <a:spLocks noGrp="1"/>
          </p:cNvSpPr>
          <p:nvPr>
            <p:ph type="sldNum" sz="quarter" idx="4"/>
          </p:nvPr>
        </p:nvSpPr>
        <p:spPr>
          <a:xfrm>
            <a:off x="11270507" y="6444362"/>
            <a:ext cx="523240" cy="247651"/>
          </a:xfrm>
          <a:prstGeom prst="rect">
            <a:avLst/>
          </a:prstGeom>
        </p:spPr>
        <p:txBody>
          <a:bodyPr vert="horz" lIns="0" tIns="0" rIns="0" bIns="0" rtlCol="0" anchor="t" anchorCtr="0"/>
          <a:lstStyle>
            <a:lvl1pPr algn="ctr">
              <a:defRPr sz="700" b="0" i="0">
                <a:solidFill>
                  <a:schemeClr val="bg1"/>
                </a:solidFill>
                <a:latin typeface="Arial" panose="020B0604020202020204" pitchFamily="34" charset="0"/>
                <a:cs typeface="Arial" panose="020B0604020202020204" pitchFamily="34" charset="0"/>
              </a:defRPr>
            </a:lvl1pPr>
          </a:lstStyle>
          <a:p>
            <a:fld id="{294A09A9-5501-47C1-A89A-A340965A2BE2}" type="slidenum">
              <a:rPr lang="nl-NL" smtClean="0"/>
              <a:pPr/>
              <a:t>‹#›</a:t>
            </a:fld>
            <a:endParaRPr lang="nl-NL"/>
          </a:p>
        </p:txBody>
      </p:sp>
    </p:spTree>
    <p:extLst>
      <p:ext uri="{BB962C8B-B14F-4D97-AF65-F5344CB8AC3E}">
        <p14:creationId xmlns:p14="http://schemas.microsoft.com/office/powerpoint/2010/main" val="579265060"/>
      </p:ext>
    </p:extLst>
  </p:cSld>
  <p:clrMap bg1="dk1" tx1="lt1" bg2="dk2" tx2="lt2" accent1="accent1" accent2="accent2" accent3="accent3" accent4="accent4" accent5="accent5" accent6="accent6" hlink="hlink" folHlink="folHlink"/>
  <p:sldLayoutIdLst>
    <p:sldLayoutId id="2147483878" r:id="rId1"/>
    <p:sldLayoutId id="2147483879" r:id="rId2"/>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3/7/26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875931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Klik om stijl te bewerken"/>
          <p:cNvSpPr txBox="1">
            <a:spLocks noGrp="1"/>
          </p:cNvSpPr>
          <p:nvPr>
            <p:ph type="title" hasCustomPrompt="1"/>
          </p:nvPr>
        </p:nvSpPr>
        <p:spPr>
          <a:xfrm>
            <a:off x="718663" y="2410852"/>
            <a:ext cx="8760616" cy="953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Klik om stijl te bewerken</a:t>
            </a:r>
          </a:p>
        </p:txBody>
      </p:sp>
      <p:sp>
        <p:nvSpPr>
          <p:cNvPr id="3" name="Body Level One…"/>
          <p:cNvSpPr txBox="1">
            <a:spLocks noGrp="1"/>
          </p:cNvSpPr>
          <p:nvPr>
            <p:ph type="body" idx="1" hasCustomPrompt="1"/>
          </p:nvPr>
        </p:nvSpPr>
        <p:spPr>
          <a:xfrm>
            <a:off x="718663" y="3886718"/>
            <a:ext cx="4838701" cy="315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Klikken om de tekststijl van het model te bewerken</a:t>
            </a:r>
          </a:p>
          <a:p>
            <a:pPr lvl="1"/>
            <a:endParaRPr/>
          </a:p>
          <a:p>
            <a:pPr lvl="2"/>
            <a:endParaRPr/>
          </a:p>
          <a:p>
            <a:pPr lvl="3"/>
            <a:endParaRPr/>
          </a:p>
          <a:p>
            <a:pPr lvl="4"/>
            <a:endParaRPr/>
          </a:p>
        </p:txBody>
      </p:sp>
      <p:pic>
        <p:nvPicPr>
          <p:cNvPr id="4" name="Picture 8" descr="Picture 8"/>
          <p:cNvPicPr>
            <a:picLocks noChangeAspect="1"/>
          </p:cNvPicPr>
          <p:nvPr/>
        </p:nvPicPr>
        <p:blipFill>
          <a:blip r:embed="rId4"/>
          <a:stretch>
            <a:fillRect/>
          </a:stretch>
        </p:blipFill>
        <p:spPr>
          <a:xfrm>
            <a:off x="754224" y="507491"/>
            <a:ext cx="4342948" cy="998877"/>
          </a:xfrm>
          <a:prstGeom prst="rect">
            <a:avLst/>
          </a:prstGeom>
          <a:ln w="12700">
            <a:miter lim="400000"/>
          </a:ln>
        </p:spPr>
      </p:pic>
      <p:sp>
        <p:nvSpPr>
          <p:cNvPr id="5" name="Rectangle 9"/>
          <p:cNvSpPr/>
          <p:nvPr/>
        </p:nvSpPr>
        <p:spPr>
          <a:xfrm>
            <a:off x="0" y="1"/>
            <a:ext cx="12192000" cy="45719"/>
          </a:xfrm>
          <a:prstGeom prst="rect">
            <a:avLst/>
          </a:prstGeom>
          <a:solidFill>
            <a:schemeClr val="accent5"/>
          </a:solidFill>
          <a:ln w="12700">
            <a:miter lim="400000"/>
          </a:ln>
        </p:spPr>
        <p:txBody>
          <a:bodyPr lIns="45719" rIns="45719" anchor="ctr"/>
          <a:lstStyle/>
          <a:p>
            <a:pPr algn="ctr">
              <a:defRPr>
                <a:solidFill>
                  <a:srgbClr val="FFFFFF"/>
                </a:solidFill>
              </a:defRPr>
            </a:pPr>
            <a:endParaRPr/>
          </a:p>
        </p:txBody>
      </p:sp>
      <p:sp>
        <p:nvSpPr>
          <p:cNvPr id="6" name="Tijdelijke aanduiding voor voettekst 2"/>
          <p:cNvSpPr txBox="1"/>
          <p:nvPr/>
        </p:nvSpPr>
        <p:spPr>
          <a:xfrm>
            <a:off x="291945" y="6482589"/>
            <a:ext cx="2136140"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700">
                <a:solidFill>
                  <a:srgbClr val="FFFFFF"/>
                </a:solidFill>
              </a:defRPr>
            </a:pPr>
            <a:r>
              <a:rPr dirty="0"/>
              <a:t>© </a:t>
            </a:r>
            <a:r>
              <a:rPr lang="en-US" dirty="0"/>
              <a:t>2026</a:t>
            </a:r>
            <a:r>
              <a:rPr dirty="0"/>
              <a:t> Data Vantage Consulting</a:t>
            </a:r>
          </a:p>
          <a:p>
            <a:pPr>
              <a:defRPr sz="700">
                <a:solidFill>
                  <a:srgbClr val="FFFFFF"/>
                </a:solidFill>
              </a:defRPr>
            </a:pPr>
            <a:r>
              <a:rPr dirty="0"/>
              <a:t>Reproduction without permission is prohibited.</a:t>
            </a:r>
          </a:p>
        </p:txBody>
      </p:sp>
      <p:sp>
        <p:nvSpPr>
          <p:cNvPr id="7" name="Slide Number"/>
          <p:cNvSpPr txBox="1">
            <a:spLocks noGrp="1"/>
          </p:cNvSpPr>
          <p:nvPr>
            <p:ph type="sldNum" sz="quarter" idx="2"/>
          </p:nvPr>
        </p:nvSpPr>
        <p:spPr>
          <a:xfrm>
            <a:off x="7315200" y="6356350"/>
            <a:ext cx="2844800" cy="368300"/>
          </a:xfrm>
          <a:prstGeom prst="rect">
            <a:avLst/>
          </a:prstGeom>
          <a:ln w="12700">
            <a:miter lim="400000"/>
          </a:ln>
        </p:spPr>
        <p:txBody>
          <a:bodyPr wrap="none" lIns="0" tIns="0" rIns="0" bIns="0">
            <a:spAutoFit/>
          </a:bodyPr>
          <a:lstStyle>
            <a:lvl1pPr algn="ctr">
              <a:defRPr sz="700"/>
            </a:lvl1pPr>
          </a:lstStyle>
          <a:p>
            <a:fld id="{86CB4B4D-7CA3-9044-876B-883B54F8677D}" type="slidenum">
              <a:t>‹#›</a:t>
            </a:fld>
            <a:endParaRPr/>
          </a:p>
        </p:txBody>
      </p:sp>
    </p:spTree>
    <p:extLst>
      <p:ext uri="{BB962C8B-B14F-4D97-AF65-F5344CB8AC3E}">
        <p14:creationId xmlns:p14="http://schemas.microsoft.com/office/powerpoint/2010/main" val="1596573219"/>
      </p:ext>
    </p:extLst>
  </p:cSld>
  <p:clrMap bg1="lt1" tx1="dk1" bg2="lt2" tx2="dk2" accent1="accent1" accent2="accent2" accent3="accent3" accent4="accent4" accent5="accent5" accent6="accent6" hlink="hlink" folHlink="folHlink"/>
  <p:sldLayoutIdLst>
    <p:sldLayoutId id="2147483920" r:id="rId1"/>
    <p:sldLayoutId id="2147483921" r:id="rId2"/>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1pPr>
      <a:lvl2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2pPr>
      <a:lvl3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3pPr>
      <a:lvl4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4pPr>
      <a:lvl5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5pPr>
      <a:lvl6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6pPr>
      <a:lvl7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7pPr>
      <a:lvl8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8pPr>
      <a:lvl9pPr marL="0" marR="0" indent="0" algn="ctr" defTabSz="914400" rtl="0" latinLnBrk="0">
        <a:lnSpc>
          <a:spcPct val="90000"/>
        </a:lnSpc>
        <a:spcBef>
          <a:spcPts val="0"/>
        </a:spcBef>
        <a:spcAft>
          <a:spcPts val="0"/>
        </a:spcAft>
        <a:buClrTx/>
        <a:buSzTx/>
        <a:buFontTx/>
        <a:buNone/>
        <a:tabLst/>
        <a:defRPr sz="2800" b="0" i="0" u="none" strike="noStrike" cap="none" spc="100" baseline="0">
          <a:solidFill>
            <a:srgbClr val="FFFFFF"/>
          </a:solidFill>
          <a:uFillTx/>
          <a:latin typeface="+mj-lt"/>
          <a:ea typeface="+mj-ea"/>
          <a:cs typeface="+mj-cs"/>
          <a:sym typeface="Arial"/>
        </a:defRPr>
      </a:lvl9pPr>
    </p:titleStyle>
    <p:bodyStyle>
      <a:lvl1pPr marL="228600" marR="0" indent="-228600" algn="l" defTabSz="914400" rtl="0" latinLnBrk="0">
        <a:lnSpc>
          <a:spcPct val="90000"/>
        </a:lnSpc>
        <a:spcBef>
          <a:spcPts val="1000"/>
        </a:spcBef>
        <a:spcAft>
          <a:spcPts val="0"/>
        </a:spcAft>
        <a:buClrTx/>
        <a:buSzTx/>
        <a:buFontTx/>
        <a:buNone/>
        <a:tabLst/>
        <a:defRPr sz="1400" b="0" i="0" u="none" strike="noStrike" cap="none" spc="0" baseline="0">
          <a:solidFill>
            <a:srgbClr val="FFFFFF"/>
          </a:solidFill>
          <a:uFillTx/>
          <a:latin typeface="+mj-lt"/>
          <a:ea typeface="+mj-ea"/>
          <a:cs typeface="+mj-cs"/>
          <a:sym typeface="Arial"/>
        </a:defRPr>
      </a:lvl1pPr>
      <a:lvl2pPr marL="228600" marR="0" indent="228600" algn="l" defTabSz="914400" rtl="0" latinLnBrk="0">
        <a:lnSpc>
          <a:spcPct val="90000"/>
        </a:lnSpc>
        <a:spcBef>
          <a:spcPts val="1000"/>
        </a:spcBef>
        <a:spcAft>
          <a:spcPts val="0"/>
        </a:spcAft>
        <a:buClrTx/>
        <a:buSzTx/>
        <a:buFontTx/>
        <a:buNone/>
        <a:tabLst/>
        <a:defRPr sz="1400" b="0" i="0" u="none" strike="noStrike" cap="none" spc="0" baseline="0">
          <a:solidFill>
            <a:srgbClr val="FFFFFF"/>
          </a:solidFill>
          <a:uFillTx/>
          <a:latin typeface="+mj-lt"/>
          <a:ea typeface="+mj-ea"/>
          <a:cs typeface="+mj-cs"/>
          <a:sym typeface="Arial"/>
        </a:defRPr>
      </a:lvl2pPr>
      <a:lvl3pPr marL="228600" marR="0" indent="685800" algn="l" defTabSz="914400" rtl="0" latinLnBrk="0">
        <a:lnSpc>
          <a:spcPct val="90000"/>
        </a:lnSpc>
        <a:spcBef>
          <a:spcPts val="1000"/>
        </a:spcBef>
        <a:spcAft>
          <a:spcPts val="0"/>
        </a:spcAft>
        <a:buClrTx/>
        <a:buSzTx/>
        <a:buFontTx/>
        <a:buNone/>
        <a:tabLst/>
        <a:defRPr sz="1400" b="0" i="0" u="none" strike="noStrike" cap="none" spc="0" baseline="0">
          <a:solidFill>
            <a:srgbClr val="FFFFFF"/>
          </a:solidFill>
          <a:uFillTx/>
          <a:latin typeface="+mj-lt"/>
          <a:ea typeface="+mj-ea"/>
          <a:cs typeface="+mj-cs"/>
          <a:sym typeface="Arial"/>
        </a:defRPr>
      </a:lvl3pPr>
      <a:lvl4pPr marL="228600" marR="0" indent="1143000" algn="l" defTabSz="914400" rtl="0" latinLnBrk="0">
        <a:lnSpc>
          <a:spcPct val="90000"/>
        </a:lnSpc>
        <a:spcBef>
          <a:spcPts val="1000"/>
        </a:spcBef>
        <a:spcAft>
          <a:spcPts val="0"/>
        </a:spcAft>
        <a:buClrTx/>
        <a:buSzTx/>
        <a:buFontTx/>
        <a:buNone/>
        <a:tabLst/>
        <a:defRPr sz="1400" b="0" i="0" u="none" strike="noStrike" cap="none" spc="0" baseline="0">
          <a:solidFill>
            <a:srgbClr val="FFFFFF"/>
          </a:solidFill>
          <a:uFillTx/>
          <a:latin typeface="+mj-lt"/>
          <a:ea typeface="+mj-ea"/>
          <a:cs typeface="+mj-cs"/>
          <a:sym typeface="Arial"/>
        </a:defRPr>
      </a:lvl4pPr>
      <a:lvl5pPr marL="228600" marR="0" indent="1600200" algn="l" defTabSz="914400" rtl="0" latinLnBrk="0">
        <a:lnSpc>
          <a:spcPct val="90000"/>
        </a:lnSpc>
        <a:spcBef>
          <a:spcPts val="1000"/>
        </a:spcBef>
        <a:spcAft>
          <a:spcPts val="0"/>
        </a:spcAft>
        <a:buClrTx/>
        <a:buSzTx/>
        <a:buFontTx/>
        <a:buNone/>
        <a:tabLst/>
        <a:defRPr sz="1400" b="0" i="0" u="none" strike="noStrike" cap="none" spc="0" baseline="0">
          <a:solidFill>
            <a:srgbClr val="FFFFFF"/>
          </a:solidFill>
          <a:uFillTx/>
          <a:latin typeface="+mj-lt"/>
          <a:ea typeface="+mj-ea"/>
          <a:cs typeface="+mj-cs"/>
          <a:sym typeface="Arial"/>
        </a:defRPr>
      </a:lvl5pPr>
      <a:lvl6pPr marL="2463800" marR="0" indent="-177800" algn="l" defTabSz="914400" rtl="0" latinLnBrk="0">
        <a:lnSpc>
          <a:spcPct val="90000"/>
        </a:lnSpc>
        <a:spcBef>
          <a:spcPts val="1000"/>
        </a:spcBef>
        <a:spcAft>
          <a:spcPts val="0"/>
        </a:spcAft>
        <a:buClrTx/>
        <a:buSzPct val="100000"/>
        <a:buFontTx/>
        <a:buChar char="•"/>
        <a:tabLst/>
        <a:defRPr sz="1400" b="0" i="0" u="none" strike="noStrike" cap="none" spc="0" baseline="0">
          <a:solidFill>
            <a:srgbClr val="FFFFFF"/>
          </a:solidFill>
          <a:uFillTx/>
          <a:latin typeface="+mj-lt"/>
          <a:ea typeface="+mj-ea"/>
          <a:cs typeface="+mj-cs"/>
          <a:sym typeface="Arial"/>
        </a:defRPr>
      </a:lvl6pPr>
      <a:lvl7pPr marL="2921000" marR="0" indent="-177800" algn="l" defTabSz="914400" rtl="0" latinLnBrk="0">
        <a:lnSpc>
          <a:spcPct val="90000"/>
        </a:lnSpc>
        <a:spcBef>
          <a:spcPts val="1000"/>
        </a:spcBef>
        <a:spcAft>
          <a:spcPts val="0"/>
        </a:spcAft>
        <a:buClrTx/>
        <a:buSzPct val="100000"/>
        <a:buFontTx/>
        <a:buChar char="•"/>
        <a:tabLst/>
        <a:defRPr sz="1400" b="0" i="0" u="none" strike="noStrike" cap="none" spc="0" baseline="0">
          <a:solidFill>
            <a:srgbClr val="FFFFFF"/>
          </a:solidFill>
          <a:uFillTx/>
          <a:latin typeface="+mj-lt"/>
          <a:ea typeface="+mj-ea"/>
          <a:cs typeface="+mj-cs"/>
          <a:sym typeface="Arial"/>
        </a:defRPr>
      </a:lvl7pPr>
      <a:lvl8pPr marL="3378200" marR="0" indent="-177800" algn="l" defTabSz="914400" rtl="0" latinLnBrk="0">
        <a:lnSpc>
          <a:spcPct val="90000"/>
        </a:lnSpc>
        <a:spcBef>
          <a:spcPts val="1000"/>
        </a:spcBef>
        <a:spcAft>
          <a:spcPts val="0"/>
        </a:spcAft>
        <a:buClrTx/>
        <a:buSzPct val="100000"/>
        <a:buFontTx/>
        <a:buChar char="•"/>
        <a:tabLst/>
        <a:defRPr sz="1400" b="0" i="0" u="none" strike="noStrike" cap="none" spc="0" baseline="0">
          <a:solidFill>
            <a:srgbClr val="FFFFFF"/>
          </a:solidFill>
          <a:uFillTx/>
          <a:latin typeface="+mj-lt"/>
          <a:ea typeface="+mj-ea"/>
          <a:cs typeface="+mj-cs"/>
          <a:sym typeface="Arial"/>
        </a:defRPr>
      </a:lvl8pPr>
      <a:lvl9pPr marL="3835400" marR="0" indent="-177800" algn="l" defTabSz="914400" rtl="0" latinLnBrk="0">
        <a:lnSpc>
          <a:spcPct val="90000"/>
        </a:lnSpc>
        <a:spcBef>
          <a:spcPts val="1000"/>
        </a:spcBef>
        <a:spcAft>
          <a:spcPts val="0"/>
        </a:spcAft>
        <a:buClrTx/>
        <a:buSzPct val="100000"/>
        <a:buFontTx/>
        <a:buChar char="•"/>
        <a:tabLst/>
        <a:defRPr sz="1400" b="0" i="0" u="none" strike="noStrike" cap="none" spc="0" baseline="0">
          <a:solidFill>
            <a:srgbClr val="FFFFFF"/>
          </a:solidFill>
          <a:uFillTx/>
          <a:latin typeface="+mj-lt"/>
          <a:ea typeface="+mj-ea"/>
          <a:cs typeface="+mj-cs"/>
          <a:sym typeface="Arial"/>
        </a:defRPr>
      </a:lvl9pPr>
    </p:bodyStyle>
    <p:otherStyle>
      <a:lvl1pPr marL="0" marR="0" indent="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7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3" name="Line">
            <a:extLst>
              <a:ext uri="{FF2B5EF4-FFF2-40B4-BE49-F238E27FC236}">
                <a16:creationId xmlns:a16="http://schemas.microsoft.com/office/drawing/2014/main" id="{0E72C3E4-E217-D488-62D5-7CF65896165E}"/>
              </a:ext>
            </a:extLst>
          </p:cNvPr>
          <p:cNvSpPr/>
          <p:nvPr/>
        </p:nvSpPr>
        <p:spPr>
          <a:xfrm>
            <a:off x="58" y="6253666"/>
            <a:ext cx="12191942" cy="0"/>
          </a:xfrm>
          <a:prstGeom prst="line">
            <a:avLst/>
          </a:prstGeom>
          <a:ln w="9525">
            <a:solidFill>
              <a:srgbClr val="0B2C3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 name="Slide Number">
            <a:extLst>
              <a:ext uri="{FF2B5EF4-FFF2-40B4-BE49-F238E27FC236}">
                <a16:creationId xmlns:a16="http://schemas.microsoft.com/office/drawing/2014/main" id="{8C667453-C7FE-F55C-470D-4894F9636831}"/>
              </a:ext>
            </a:extLst>
          </p:cNvPr>
          <p:cNvSpPr txBox="1">
            <a:spLocks/>
          </p:cNvSpPr>
          <p:nvPr/>
        </p:nvSpPr>
        <p:spPr>
          <a:xfrm>
            <a:off x="11714137" y="6353709"/>
            <a:ext cx="64" cy="138499"/>
          </a:xfrm>
          <a:prstGeom prst="rect">
            <a:avLst/>
          </a:prstGeom>
          <a:ln w="12700">
            <a:miter lim="400000"/>
          </a:ln>
        </p:spPr>
        <p:txBody>
          <a:bodyPr wrap="none" lIns="0" tIns="0" rIns="0" bIns="0">
            <a:spAutoFit/>
          </a:bodyPr>
          <a:lstStyle>
            <a:defPPr>
              <a:defRPr lang="en-US"/>
            </a:defPPr>
            <a:lvl1pPr marL="0" algn="r" defTabSz="914400" rtl="0" eaLnBrk="1" latinLnBrk="0" hangingPunct="1">
              <a:defRPr sz="2000" b="0" kern="1200">
                <a:solidFill>
                  <a:srgbClr val="2C2E3C"/>
                </a:solidFill>
                <a:latin typeface="Inter Black" panose="020B0A02050000000004" pitchFamily="34" charset="0"/>
                <a:ea typeface="Inter Black" panose="020B0A02050000000004" pitchFamily="34" charset="0"/>
                <a:cs typeface="Lato Black"/>
                <a:sym typeface="Lato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900" dirty="0">
              <a:solidFill>
                <a:srgbClr val="104170"/>
              </a:solidFill>
              <a:latin typeface="Inter" panose="020B0502030000000004" pitchFamily="34" charset="0"/>
              <a:ea typeface="Inter" panose="020B0502030000000004" pitchFamily="34" charset="0"/>
            </a:endParaRPr>
          </a:p>
        </p:txBody>
      </p:sp>
      <p:cxnSp>
        <p:nvCxnSpPr>
          <p:cNvPr id="28" name="Straight Connector 27">
            <a:extLst>
              <a:ext uri="{FF2B5EF4-FFF2-40B4-BE49-F238E27FC236}">
                <a16:creationId xmlns:a16="http://schemas.microsoft.com/office/drawing/2014/main" id="{2FB6DE9A-9899-1671-310E-51B9CA196315}"/>
              </a:ext>
            </a:extLst>
          </p:cNvPr>
          <p:cNvCxnSpPr/>
          <p:nvPr/>
        </p:nvCxnSpPr>
        <p:spPr>
          <a:xfrm>
            <a:off x="11323435" y="6438571"/>
            <a:ext cx="0" cy="236620"/>
          </a:xfrm>
          <a:prstGeom prst="line">
            <a:avLst/>
          </a:prstGeom>
          <a:ln>
            <a:solidFill>
              <a:srgbClr val="0B2C3F"/>
            </a:solidFill>
          </a:ln>
        </p:spPr>
        <p:style>
          <a:lnRef idx="1">
            <a:schemeClr val="accent1"/>
          </a:lnRef>
          <a:fillRef idx="0">
            <a:schemeClr val="accent1"/>
          </a:fillRef>
          <a:effectRef idx="0">
            <a:schemeClr val="accent1"/>
          </a:effectRef>
          <a:fontRef idx="minor">
            <a:schemeClr val="tx1"/>
          </a:fontRef>
        </p:style>
      </p:cxnSp>
      <p:sp>
        <p:nvSpPr>
          <p:cNvPr id="5" name="Slide Number">
            <a:extLst>
              <a:ext uri="{FF2B5EF4-FFF2-40B4-BE49-F238E27FC236}">
                <a16:creationId xmlns:a16="http://schemas.microsoft.com/office/drawing/2014/main" id="{1FA0D20A-BF9E-6F56-0347-DD862FB5D92A}"/>
              </a:ext>
            </a:extLst>
          </p:cNvPr>
          <p:cNvSpPr txBox="1">
            <a:spLocks/>
          </p:cNvSpPr>
          <p:nvPr/>
        </p:nvSpPr>
        <p:spPr>
          <a:xfrm>
            <a:off x="11558710" y="6470939"/>
            <a:ext cx="155491" cy="138499"/>
          </a:xfrm>
          <a:prstGeom prst="rect">
            <a:avLst/>
          </a:prstGeom>
          <a:ln w="12700">
            <a:miter lim="400000"/>
          </a:ln>
        </p:spPr>
        <p:txBody>
          <a:bodyPr wrap="none" lIns="0" tIns="0" rIns="0" bIns="0">
            <a:spAutoFit/>
          </a:bodyPr>
          <a:lstStyle>
            <a:defPPr>
              <a:defRPr lang="en-US"/>
            </a:defPPr>
            <a:lvl1pPr marL="0" algn="r" defTabSz="914400" rtl="0" eaLnBrk="1" latinLnBrk="0" hangingPunct="1">
              <a:defRPr sz="2000" b="0" kern="1200">
                <a:solidFill>
                  <a:srgbClr val="2C2E3C"/>
                </a:solidFill>
                <a:latin typeface="Inter Black" panose="020B0A02050000000004" pitchFamily="34" charset="0"/>
                <a:ea typeface="Inter Black" panose="020B0A02050000000004" pitchFamily="34" charset="0"/>
                <a:cs typeface="Lato Black"/>
                <a:sym typeface="Lato Blac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IN" sz="900" smtClean="0">
                <a:latin typeface="Inter" panose="020B0502030000000004" pitchFamily="34" charset="0"/>
                <a:ea typeface="Inter" panose="020B0502030000000004" pitchFamily="34" charset="0"/>
              </a:rPr>
              <a:pPr/>
              <a:t>‹#›</a:t>
            </a:fld>
            <a:endParaRPr lang="en-IN" sz="900" dirty="0">
              <a:latin typeface="Inter" panose="020B0502030000000004" pitchFamily="34" charset="0"/>
              <a:ea typeface="Inter" panose="020B0502030000000004" pitchFamily="34" charset="0"/>
            </a:endParaRPr>
          </a:p>
        </p:txBody>
      </p:sp>
      <p:pic>
        <p:nvPicPr>
          <p:cNvPr id="7" name="Graphic 6">
            <a:extLst>
              <a:ext uri="{FF2B5EF4-FFF2-40B4-BE49-F238E27FC236}">
                <a16:creationId xmlns:a16="http://schemas.microsoft.com/office/drawing/2014/main" id="{E7F29A89-E4BF-1CA6-ED15-C28F1A0FBCB2}"/>
              </a:ext>
            </a:extLst>
          </p:cNvPr>
          <p:cNvPicPr>
            <a:picLocks noChangeAspect="1"/>
          </p:cNvPicPr>
          <p:nvPr/>
        </p:nvPicPr>
        <p:blipFill>
          <a:blip r:embed="rId31"/>
          <a:srcRect/>
          <a:stretch/>
        </p:blipFill>
        <p:spPr>
          <a:xfrm>
            <a:off x="10781866" y="182809"/>
            <a:ext cx="1083137" cy="574727"/>
          </a:xfrm>
          <a:prstGeom prst="rect">
            <a:avLst/>
          </a:prstGeom>
        </p:spPr>
      </p:pic>
    </p:spTree>
    <p:extLst>
      <p:ext uri="{BB962C8B-B14F-4D97-AF65-F5344CB8AC3E}">
        <p14:creationId xmlns:p14="http://schemas.microsoft.com/office/powerpoint/2010/main" val="115810507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69.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46.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0.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69.svg"/><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12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svg"/><Relationship Id="rId7" Type="http://schemas.openxmlformats.org/officeDocument/2006/relationships/image" Target="../media/image163.emf"/><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hyperlink" Target="https://federale.sharepoint.com/sites/TD/DMO/Lists/Business%20Terms/AllItems.aspx"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0.svg"/><Relationship Id="rId7" Type="http://schemas.openxmlformats.org/officeDocument/2006/relationships/image" Target="../media/image168.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27.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0.svg"/><Relationship Id="rId7" Type="http://schemas.openxmlformats.org/officeDocument/2006/relationships/image" Target="../media/image173.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hyperlink" Target="https://daigpartners.com/"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9.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69.svg"/><Relationship Id="rId5" Type="http://schemas.openxmlformats.org/officeDocument/2006/relationships/image" Target="../media/image89.jpeg"/><Relationship Id="rId10" Type="http://schemas.openxmlformats.org/officeDocument/2006/relationships/image" Target="../media/image68.png"/><Relationship Id="rId4" Type="http://schemas.openxmlformats.org/officeDocument/2006/relationships/image" Target="../media/image88.jpeg"/><Relationship Id="rId9" Type="http://schemas.openxmlformats.org/officeDocument/2006/relationships/image" Target="../media/image93.jpeg"/></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emf"/><Relationship Id="rId4" Type="http://schemas.openxmlformats.org/officeDocument/2006/relationships/image" Target="../media/image133.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2C3F"/>
        </a:solidFill>
        <a:effectLst/>
      </p:bgPr>
    </p:bg>
    <p:spTree>
      <p:nvGrpSpPr>
        <p:cNvPr id="1" name=""/>
        <p:cNvGrpSpPr/>
        <p:nvPr/>
      </p:nvGrpSpPr>
      <p:grpSpPr>
        <a:xfrm>
          <a:off x="0" y="0"/>
          <a:ext cx="0" cy="0"/>
          <a:chOff x="0" y="0"/>
          <a:chExt cx="0" cy="0"/>
        </a:xfrm>
      </p:grpSpPr>
      <p:grpSp>
        <p:nvGrpSpPr>
          <p:cNvPr id="2" name="Group 2"/>
          <p:cNvGrpSpPr/>
          <p:nvPr/>
        </p:nvGrpSpPr>
        <p:grpSpPr>
          <a:xfrm>
            <a:off x="285595" y="6476239"/>
            <a:ext cx="2148840" cy="252769"/>
            <a:chOff x="0" y="0"/>
            <a:chExt cx="4297680" cy="505537"/>
          </a:xfrm>
        </p:grpSpPr>
        <p:sp>
          <p:nvSpPr>
            <p:cNvPr id="3" name="Freeform 3"/>
            <p:cNvSpPr/>
            <p:nvPr/>
          </p:nvSpPr>
          <p:spPr>
            <a:xfrm>
              <a:off x="0" y="0"/>
              <a:ext cx="4297680" cy="505537"/>
            </a:xfrm>
            <a:custGeom>
              <a:avLst/>
              <a:gdLst/>
              <a:ahLst/>
              <a:cxnLst/>
              <a:rect l="l" t="t" r="r" b="b"/>
              <a:pathLst>
                <a:path w="4297680" h="505537">
                  <a:moveTo>
                    <a:pt x="0" y="0"/>
                  </a:moveTo>
                  <a:lnTo>
                    <a:pt x="4297680" y="0"/>
                  </a:lnTo>
                  <a:lnTo>
                    <a:pt x="4297680" y="505537"/>
                  </a:lnTo>
                  <a:lnTo>
                    <a:pt x="0" y="505537"/>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4297680" cy="534112"/>
            </a:xfrm>
            <a:prstGeom prst="rect">
              <a:avLst/>
            </a:prstGeom>
          </p:spPr>
          <p:txBody>
            <a:bodyPr lIns="0" tIns="0" rIns="0" bIns="0" rtlCol="0" anchor="t"/>
            <a:lstStyle/>
            <a:p>
              <a:pPr defTabSz="609630">
                <a:lnSpc>
                  <a:spcPts val="840"/>
                </a:lnSpc>
              </a:pPr>
              <a:r>
                <a:rPr lang="en-US" sz="700" dirty="0">
                  <a:solidFill>
                    <a:srgbClr val="FFFFFF"/>
                  </a:solidFill>
                  <a:latin typeface="Arial MT Pro"/>
                  <a:ea typeface="Arial MT Pro"/>
                  <a:cs typeface="Arial MT Pro"/>
                  <a:sym typeface="Arial MT Pro"/>
                </a:rPr>
                <a:t>© 2026 Data &amp; AI Governance Partners</a:t>
              </a:r>
            </a:p>
            <a:p>
              <a:pPr defTabSz="609630">
                <a:lnSpc>
                  <a:spcPts val="840"/>
                </a:lnSpc>
              </a:pPr>
              <a:r>
                <a:rPr lang="en-US" sz="700" dirty="0">
                  <a:solidFill>
                    <a:srgbClr val="FFFFFF"/>
                  </a:solidFill>
                  <a:latin typeface="Arial MT Pro"/>
                  <a:ea typeface="Arial MT Pro"/>
                  <a:cs typeface="Arial MT Pro"/>
                  <a:sym typeface="Arial MT Pro"/>
                </a:rPr>
                <a:t>Reproduction without permission is prohibited.</a:t>
              </a:r>
            </a:p>
          </p:txBody>
        </p:sp>
      </p:grpSp>
      <p:grpSp>
        <p:nvGrpSpPr>
          <p:cNvPr id="5" name="Group 5"/>
          <p:cNvGrpSpPr/>
          <p:nvPr/>
        </p:nvGrpSpPr>
        <p:grpSpPr>
          <a:xfrm>
            <a:off x="457542" y="4260463"/>
            <a:ext cx="11276917" cy="899329"/>
            <a:chOff x="0" y="0"/>
            <a:chExt cx="22553833" cy="1798657"/>
          </a:xfrm>
        </p:grpSpPr>
        <p:sp>
          <p:nvSpPr>
            <p:cNvPr id="6" name="Freeform 6"/>
            <p:cNvSpPr/>
            <p:nvPr/>
          </p:nvSpPr>
          <p:spPr>
            <a:xfrm>
              <a:off x="0" y="0"/>
              <a:ext cx="22553833" cy="1798657"/>
            </a:xfrm>
            <a:custGeom>
              <a:avLst/>
              <a:gdLst/>
              <a:ahLst/>
              <a:cxnLst/>
              <a:rect l="l" t="t" r="r" b="b"/>
              <a:pathLst>
                <a:path w="22553833" h="1798657">
                  <a:moveTo>
                    <a:pt x="0" y="0"/>
                  </a:moveTo>
                  <a:lnTo>
                    <a:pt x="22553833" y="0"/>
                  </a:lnTo>
                  <a:lnTo>
                    <a:pt x="22553833" y="1798657"/>
                  </a:lnTo>
                  <a:lnTo>
                    <a:pt x="0" y="1798657"/>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7" name="TextBox 7"/>
            <p:cNvSpPr txBox="1"/>
            <p:nvPr/>
          </p:nvSpPr>
          <p:spPr>
            <a:xfrm>
              <a:off x="0" y="-57150"/>
              <a:ext cx="22553833" cy="1855807"/>
            </a:xfrm>
            <a:prstGeom prst="rect">
              <a:avLst/>
            </a:prstGeom>
          </p:spPr>
          <p:txBody>
            <a:bodyPr lIns="0" tIns="0" rIns="0" bIns="0" rtlCol="0" anchor="t"/>
            <a:lstStyle/>
            <a:p>
              <a:pPr algn="ctr" defTabSz="609630">
                <a:lnSpc>
                  <a:spcPts val="5040"/>
                </a:lnSpc>
              </a:pPr>
              <a:r>
                <a:rPr lang="en-US" sz="4666" b="1" spc="106" dirty="0">
                  <a:solidFill>
                    <a:srgbClr val="F4F6FC"/>
                  </a:solidFill>
                  <a:latin typeface="Arial MT Pro Bold"/>
                  <a:ea typeface="Arial MT Pro Bold"/>
                  <a:cs typeface="Arial MT Pro Bold"/>
                  <a:sym typeface="Arial MT Pro Bold"/>
                </a:rPr>
                <a:t>Data Governance </a:t>
              </a:r>
              <a:r>
                <a:rPr lang="en-US" sz="4666" b="1" spc="106" dirty="0" err="1">
                  <a:solidFill>
                    <a:srgbClr val="F4F6FC"/>
                  </a:solidFill>
                  <a:latin typeface="Arial MT Pro Bold"/>
                  <a:ea typeface="Arial MT Pro Bold"/>
                  <a:cs typeface="Arial MT Pro Bold"/>
                  <a:sym typeface="Arial MT Pro Bold"/>
                </a:rPr>
                <a:t>Sprint</a:t>
              </a:r>
              <a:r>
                <a:rPr lang="en-US" sz="4666" b="1" spc="106" baseline="30000" dirty="0" err="1">
                  <a:solidFill>
                    <a:srgbClr val="F4F6FC"/>
                  </a:solidFill>
                  <a:latin typeface="Arial MT Pro Bold"/>
                  <a:ea typeface="Arial MT Pro Bold"/>
                  <a:cs typeface="Arial MT Pro Bold"/>
                  <a:sym typeface="Arial MT Pro Bold"/>
                </a:rPr>
                <a:t>TM</a:t>
              </a:r>
              <a:endParaRPr lang="en-US" sz="4666" b="1" spc="106" baseline="30000" dirty="0">
                <a:solidFill>
                  <a:srgbClr val="F4F6FC"/>
                </a:solidFill>
                <a:latin typeface="Arial MT Pro Bold"/>
                <a:ea typeface="Arial MT Pro Bold"/>
                <a:cs typeface="Arial MT Pro Bold"/>
                <a:sym typeface="Arial MT Pro Bold"/>
              </a:endParaRPr>
            </a:p>
          </p:txBody>
        </p:sp>
      </p:grpSp>
      <p:grpSp>
        <p:nvGrpSpPr>
          <p:cNvPr id="8" name="Group 8"/>
          <p:cNvGrpSpPr/>
          <p:nvPr/>
        </p:nvGrpSpPr>
        <p:grpSpPr>
          <a:xfrm>
            <a:off x="3635349" y="5821136"/>
            <a:ext cx="4899788" cy="642620"/>
            <a:chOff x="0" y="0"/>
            <a:chExt cx="9799576" cy="1285240"/>
          </a:xfrm>
        </p:grpSpPr>
        <p:sp>
          <p:nvSpPr>
            <p:cNvPr id="9" name="Freeform 9"/>
            <p:cNvSpPr/>
            <p:nvPr/>
          </p:nvSpPr>
          <p:spPr>
            <a:xfrm>
              <a:off x="0" y="0"/>
              <a:ext cx="9799576" cy="1285240"/>
            </a:xfrm>
            <a:custGeom>
              <a:avLst/>
              <a:gdLst/>
              <a:ahLst/>
              <a:cxnLst/>
              <a:rect l="l" t="t" r="r" b="b"/>
              <a:pathLst>
                <a:path w="9799576" h="1285240">
                  <a:moveTo>
                    <a:pt x="0" y="0"/>
                  </a:moveTo>
                  <a:lnTo>
                    <a:pt x="9799576" y="0"/>
                  </a:lnTo>
                  <a:lnTo>
                    <a:pt x="9799576" y="1285240"/>
                  </a:lnTo>
                  <a:lnTo>
                    <a:pt x="0" y="1285240"/>
                  </a:lnTo>
                  <a:close/>
                </a:path>
              </a:pathLst>
            </a:custGeom>
            <a:solidFill>
              <a:srgbClr val="000000">
                <a:alpha val="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0" y="-28575"/>
              <a:ext cx="9799576" cy="1313815"/>
            </a:xfrm>
            <a:prstGeom prst="rect">
              <a:avLst/>
            </a:prstGeom>
          </p:spPr>
          <p:txBody>
            <a:bodyPr lIns="0" tIns="0" rIns="0" bIns="0" rtlCol="0" anchor="t"/>
            <a:lstStyle/>
            <a:p>
              <a:pPr algn="ctr" defTabSz="609630">
                <a:lnSpc>
                  <a:spcPts val="2160"/>
                </a:lnSpc>
              </a:pPr>
              <a:r>
                <a:rPr lang="en-US" sz="2000" b="1" dirty="0">
                  <a:solidFill>
                    <a:srgbClr val="10B5B3"/>
                  </a:solidFill>
                  <a:latin typeface="Arial MT Pro Bold"/>
                  <a:ea typeface="Arial MT Pro Bold"/>
                  <a:cs typeface="Arial MT Pro Bold"/>
                  <a:sym typeface="Arial MT Pro Bold"/>
                </a:rPr>
                <a:t>DW &amp; BI Summit 2026</a:t>
              </a:r>
            </a:p>
            <a:p>
              <a:pPr algn="ctr" defTabSz="609630">
                <a:lnSpc>
                  <a:spcPts val="2160"/>
                </a:lnSpc>
              </a:pPr>
              <a:r>
                <a:rPr lang="en-US" sz="2000" dirty="0">
                  <a:solidFill>
                    <a:srgbClr val="FFFFFF"/>
                  </a:solidFill>
                  <a:latin typeface="Arial MT Pro"/>
                  <a:ea typeface="Arial MT Pro"/>
                  <a:cs typeface="Arial MT Pro"/>
                  <a:sym typeface="Arial MT Pro"/>
                </a:rPr>
                <a:t>Utrecht – March 24, 2026</a:t>
              </a:r>
            </a:p>
          </p:txBody>
        </p:sp>
      </p:grpSp>
      <p:grpSp>
        <p:nvGrpSpPr>
          <p:cNvPr id="11" name="Group 11"/>
          <p:cNvGrpSpPr/>
          <p:nvPr/>
        </p:nvGrpSpPr>
        <p:grpSpPr>
          <a:xfrm>
            <a:off x="-6350" y="0"/>
            <a:ext cx="12198350" cy="3429000"/>
            <a:chOff x="0" y="0"/>
            <a:chExt cx="4819101" cy="1354667"/>
          </a:xfrm>
        </p:grpSpPr>
        <p:sp>
          <p:nvSpPr>
            <p:cNvPr id="12" name="Freeform 12"/>
            <p:cNvSpPr/>
            <p:nvPr/>
          </p:nvSpPr>
          <p:spPr>
            <a:xfrm>
              <a:off x="0" y="0"/>
              <a:ext cx="4819101" cy="1354667"/>
            </a:xfrm>
            <a:custGeom>
              <a:avLst/>
              <a:gdLst/>
              <a:ahLst/>
              <a:cxnLst/>
              <a:rect l="l" t="t" r="r" b="b"/>
              <a:pathLst>
                <a:path w="4819101" h="1354667">
                  <a:moveTo>
                    <a:pt x="0" y="0"/>
                  </a:moveTo>
                  <a:lnTo>
                    <a:pt x="4819101" y="0"/>
                  </a:lnTo>
                  <a:lnTo>
                    <a:pt x="4819101" y="1354667"/>
                  </a:lnTo>
                  <a:lnTo>
                    <a:pt x="0" y="1354667"/>
                  </a:lnTo>
                  <a:close/>
                </a:path>
              </a:pathLst>
            </a:custGeom>
            <a:solidFill>
              <a:srgbClr val="F7FAFC"/>
            </a:solidFill>
          </p:spPr>
          <p:txBody>
            <a:bodyPr/>
            <a:lstStyle/>
            <a:p>
              <a:pPr defTabSz="609630"/>
              <a:endParaRPr lang="en-US" sz="1200">
                <a:solidFill>
                  <a:prstClr val="black"/>
                </a:solidFill>
                <a:latin typeface="Calibri"/>
              </a:endParaRPr>
            </a:p>
          </p:txBody>
        </p:sp>
        <p:sp>
          <p:nvSpPr>
            <p:cNvPr id="13" name="TextBox 13"/>
            <p:cNvSpPr txBox="1"/>
            <p:nvPr/>
          </p:nvSpPr>
          <p:spPr>
            <a:xfrm>
              <a:off x="0" y="-19050"/>
              <a:ext cx="4819101" cy="1373717"/>
            </a:xfrm>
            <a:prstGeom prst="rect">
              <a:avLst/>
            </a:prstGeom>
          </p:spPr>
          <p:txBody>
            <a:bodyPr lIns="33867" tIns="33867" rIns="33867" bIns="33867" rtlCol="0" anchor="ctr"/>
            <a:lstStyle/>
            <a:p>
              <a:pPr algn="ctr" defTabSz="609630">
                <a:lnSpc>
                  <a:spcPts val="1080"/>
                </a:lnSpc>
              </a:pPr>
              <a:endParaRPr sz="1200">
                <a:solidFill>
                  <a:prstClr val="black"/>
                </a:solidFill>
                <a:latin typeface="Calibri"/>
              </a:endParaRPr>
            </a:p>
          </p:txBody>
        </p:sp>
      </p:grpSp>
      <p:grpSp>
        <p:nvGrpSpPr>
          <p:cNvPr id="14" name="Group 14"/>
          <p:cNvGrpSpPr/>
          <p:nvPr/>
        </p:nvGrpSpPr>
        <p:grpSpPr>
          <a:xfrm>
            <a:off x="-6350" y="-6349"/>
            <a:ext cx="12204700" cy="58419"/>
            <a:chOff x="0" y="0"/>
            <a:chExt cx="24409400" cy="116838"/>
          </a:xfrm>
        </p:grpSpPr>
        <p:sp>
          <p:nvSpPr>
            <p:cNvPr id="15" name="Freeform 15"/>
            <p:cNvSpPr/>
            <p:nvPr/>
          </p:nvSpPr>
          <p:spPr>
            <a:xfrm>
              <a:off x="12700" y="12700"/>
              <a:ext cx="24384000" cy="91440"/>
            </a:xfrm>
            <a:custGeom>
              <a:avLst/>
              <a:gdLst/>
              <a:ahLst/>
              <a:cxnLst/>
              <a:rect l="l" t="t" r="r" b="b"/>
              <a:pathLst>
                <a:path w="24384000" h="91440">
                  <a:moveTo>
                    <a:pt x="0" y="0"/>
                  </a:moveTo>
                  <a:lnTo>
                    <a:pt x="24384000" y="0"/>
                  </a:lnTo>
                  <a:lnTo>
                    <a:pt x="24384000" y="91440"/>
                  </a:lnTo>
                  <a:lnTo>
                    <a:pt x="0" y="91440"/>
                  </a:lnTo>
                  <a:close/>
                </a:path>
              </a:pathLst>
            </a:custGeom>
            <a:solidFill>
              <a:srgbClr val="10B5B3"/>
            </a:solidFill>
          </p:spPr>
          <p:txBody>
            <a:bodyPr/>
            <a:lstStyle/>
            <a:p>
              <a:pPr defTabSz="609630"/>
              <a:endParaRPr lang="en-US" sz="1200">
                <a:solidFill>
                  <a:prstClr val="black"/>
                </a:solidFill>
                <a:latin typeface="Calibri"/>
              </a:endParaRPr>
            </a:p>
          </p:txBody>
        </p:sp>
      </p:grpSp>
      <p:sp>
        <p:nvSpPr>
          <p:cNvPr id="16" name="Freeform 16"/>
          <p:cNvSpPr/>
          <p:nvPr/>
        </p:nvSpPr>
        <p:spPr>
          <a:xfrm>
            <a:off x="3622812" y="407904"/>
            <a:ext cx="4924863" cy="2613193"/>
          </a:xfrm>
          <a:custGeom>
            <a:avLst/>
            <a:gdLst/>
            <a:ahLst/>
            <a:cxnLst/>
            <a:rect l="l" t="t" r="r" b="b"/>
            <a:pathLst>
              <a:path w="7387295" h="3919789">
                <a:moveTo>
                  <a:pt x="0" y="0"/>
                </a:moveTo>
                <a:lnTo>
                  <a:pt x="7387295" y="0"/>
                </a:lnTo>
                <a:lnTo>
                  <a:pt x="7387295" y="3919790"/>
                </a:lnTo>
                <a:lnTo>
                  <a:pt x="0" y="3919790"/>
                </a:lnTo>
                <a:lnTo>
                  <a:pt x="0" y="0"/>
                </a:lnTo>
                <a:close/>
              </a:path>
            </a:pathLst>
          </a:custGeom>
          <a:blipFill>
            <a:blip r:embed="rId2"/>
            <a:stretch>
              <a:fillRect/>
            </a:stretch>
          </a:blipFill>
        </p:spPr>
        <p:txBody>
          <a:bodyPr/>
          <a:lstStyle/>
          <a:p>
            <a:pPr defTabSz="609630"/>
            <a:endParaRPr lang="en-US" sz="1200">
              <a:solidFill>
                <a:srgbClr val="11B5B4"/>
              </a:solidFill>
              <a:latin typeface="Calibri"/>
            </a:endParaRPr>
          </a:p>
        </p:txBody>
      </p:sp>
      <p:sp>
        <p:nvSpPr>
          <p:cNvPr id="18" name="TextBox 17">
            <a:extLst>
              <a:ext uri="{FF2B5EF4-FFF2-40B4-BE49-F238E27FC236}">
                <a16:creationId xmlns:a16="http://schemas.microsoft.com/office/drawing/2014/main" id="{6CEF3A24-D0A4-7855-EA04-260D69FCFD0B}"/>
              </a:ext>
            </a:extLst>
          </p:cNvPr>
          <p:cNvSpPr txBox="1"/>
          <p:nvPr/>
        </p:nvSpPr>
        <p:spPr>
          <a:xfrm>
            <a:off x="3037898" y="4975126"/>
            <a:ext cx="6109854"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Establish Data Governance in Weeks instead of Months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180D-ADDC-C60B-8FED-03E85E942BD2}"/>
              </a:ext>
            </a:extLst>
          </p:cNvPr>
          <p:cNvSpPr>
            <a:spLocks noGrp="1"/>
          </p:cNvSpPr>
          <p:nvPr>
            <p:ph type="title"/>
          </p:nvPr>
        </p:nvSpPr>
        <p:spPr/>
        <p:txBody>
          <a:bodyPr/>
          <a:lstStyle/>
          <a:p>
            <a:r>
              <a:rPr lang="en-US" dirty="0"/>
              <a:t>How effective are your </a:t>
            </a:r>
            <a:r>
              <a:rPr lang="en-US" sz="2400" b="1" dirty="0">
                <a:solidFill>
                  <a:schemeClr val="accent2"/>
                </a:solidFill>
              </a:rPr>
              <a:t>MEETINGS</a:t>
            </a:r>
            <a:r>
              <a:rPr lang="en-US" dirty="0"/>
              <a:t>?</a:t>
            </a:r>
          </a:p>
        </p:txBody>
      </p:sp>
      <p:sp>
        <p:nvSpPr>
          <p:cNvPr id="4" name="Footer Placeholder 3">
            <a:extLst>
              <a:ext uri="{FF2B5EF4-FFF2-40B4-BE49-F238E27FC236}">
                <a16:creationId xmlns:a16="http://schemas.microsoft.com/office/drawing/2014/main" id="{99B8C00F-96A8-0871-CAD7-834AB963B37D}"/>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36E0932C-6DBC-04C2-1582-11B9C91F6A37}"/>
              </a:ext>
            </a:extLst>
          </p:cNvPr>
          <p:cNvSpPr>
            <a:spLocks noGrp="1"/>
          </p:cNvSpPr>
          <p:nvPr>
            <p:ph type="sldNum" sz="quarter" idx="23"/>
          </p:nvPr>
        </p:nvSpPr>
        <p:spPr/>
        <p:txBody>
          <a:bodyPr/>
          <a:lstStyle/>
          <a:p>
            <a:fld id="{294A09A9-5501-47C1-A89A-A340965A2BE2}" type="slidenum">
              <a:rPr lang="nl-NL" smtClean="0"/>
              <a:pPr/>
              <a:t>10</a:t>
            </a:fld>
            <a:endParaRPr lang="nl-NL" dirty="0"/>
          </a:p>
        </p:txBody>
      </p:sp>
      <p:pic>
        <p:nvPicPr>
          <p:cNvPr id="6" name="Picture 5" descr="A group of people clapping at a table&#10;&#10;Description automatically generated">
            <a:extLst>
              <a:ext uri="{FF2B5EF4-FFF2-40B4-BE49-F238E27FC236}">
                <a16:creationId xmlns:a16="http://schemas.microsoft.com/office/drawing/2014/main" id="{947D52E0-2A4B-75CD-6EB6-58628CE263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883674" y="2041941"/>
            <a:ext cx="2118245" cy="2035508"/>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241C3CEB-51B5-6DF7-B719-2F28E71218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79542" y="2039849"/>
            <a:ext cx="2128157" cy="2037600"/>
          </a:xfrm>
          <a:prstGeom prst="rect">
            <a:avLst/>
          </a:prstGeom>
        </p:spPr>
      </p:pic>
      <p:sp>
        <p:nvSpPr>
          <p:cNvPr id="8" name="Tijdelijke aanduiding voor tekst 5">
            <a:extLst>
              <a:ext uri="{FF2B5EF4-FFF2-40B4-BE49-F238E27FC236}">
                <a16:creationId xmlns:a16="http://schemas.microsoft.com/office/drawing/2014/main" id="{5EE0CEFE-68FA-01DC-6B6E-AA7537C7C470}"/>
              </a:ext>
            </a:extLst>
          </p:cNvPr>
          <p:cNvSpPr txBox="1">
            <a:spLocks/>
          </p:cNvSpPr>
          <p:nvPr/>
        </p:nvSpPr>
        <p:spPr>
          <a:xfrm>
            <a:off x="883674" y="4455803"/>
            <a:ext cx="2133600" cy="2058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Endless debate cycles</a:t>
            </a:r>
          </a:p>
          <a:p>
            <a:pPr marL="0" indent="0" algn="ctr">
              <a:buNone/>
            </a:pPr>
            <a:endParaRPr lang="en-US" sz="1600"/>
          </a:p>
        </p:txBody>
      </p:sp>
      <p:pic>
        <p:nvPicPr>
          <p:cNvPr id="9" name="Picture 8" descr="A person in a yellow sweater sitting at a desk with a computer&#10;&#10;Description automatically generated">
            <a:extLst>
              <a:ext uri="{FF2B5EF4-FFF2-40B4-BE49-F238E27FC236}">
                <a16:creationId xmlns:a16="http://schemas.microsoft.com/office/drawing/2014/main" id="{4D05F0CE-7A38-49C1-4C4F-4F203F78DF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93466" y="2041941"/>
            <a:ext cx="2118245" cy="2037600"/>
          </a:xfrm>
          <a:prstGeom prst="rect">
            <a:avLst/>
          </a:prstGeom>
        </p:spPr>
      </p:pic>
      <p:sp>
        <p:nvSpPr>
          <p:cNvPr id="10" name="Tijdelijke aanduiding voor tekst 7">
            <a:extLst>
              <a:ext uri="{FF2B5EF4-FFF2-40B4-BE49-F238E27FC236}">
                <a16:creationId xmlns:a16="http://schemas.microsoft.com/office/drawing/2014/main" id="{9F7DA453-E858-0D3B-AECD-813CDF21DFBD}"/>
              </a:ext>
            </a:extLst>
          </p:cNvPr>
          <p:cNvSpPr txBox="1">
            <a:spLocks/>
          </p:cNvSpPr>
          <p:nvPr/>
        </p:nvSpPr>
        <p:spPr>
          <a:xfrm>
            <a:off x="3594216" y="4455803"/>
            <a:ext cx="2128157" cy="2058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Biased meetings &amp; wrong priorities</a:t>
            </a:r>
          </a:p>
        </p:txBody>
      </p:sp>
      <p:sp>
        <p:nvSpPr>
          <p:cNvPr id="11" name="Tijdelijke aanduiding voor tekst 9">
            <a:extLst>
              <a:ext uri="{FF2B5EF4-FFF2-40B4-BE49-F238E27FC236}">
                <a16:creationId xmlns:a16="http://schemas.microsoft.com/office/drawing/2014/main" id="{FEBD3728-3C0B-0AEB-9A5B-6D15C6EF537B}"/>
              </a:ext>
            </a:extLst>
          </p:cNvPr>
          <p:cNvSpPr txBox="1">
            <a:spLocks/>
          </p:cNvSpPr>
          <p:nvPr/>
        </p:nvSpPr>
        <p:spPr>
          <a:xfrm>
            <a:off x="6298228" y="4455803"/>
            <a:ext cx="2129245" cy="2058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Frustrated teams &amp; loss of momentum</a:t>
            </a:r>
          </a:p>
        </p:txBody>
      </p:sp>
      <p:pic>
        <p:nvPicPr>
          <p:cNvPr id="12" name="Picture 11" descr="A person in a blue suit talking on a cell phone&#10;&#10;Description automatically generated">
            <a:extLst>
              <a:ext uri="{FF2B5EF4-FFF2-40B4-BE49-F238E27FC236}">
                <a16:creationId xmlns:a16="http://schemas.microsoft.com/office/drawing/2014/main" id="{3726E56A-AA66-A221-BA43-27FE5A38AB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43197" y="2041941"/>
            <a:ext cx="2118245" cy="2035508"/>
          </a:xfrm>
          <a:prstGeom prst="rect">
            <a:avLst/>
          </a:prstGeom>
        </p:spPr>
      </p:pic>
      <p:sp>
        <p:nvSpPr>
          <p:cNvPr id="13" name="Tijdelijke aanduiding voor tekst 11">
            <a:extLst>
              <a:ext uri="{FF2B5EF4-FFF2-40B4-BE49-F238E27FC236}">
                <a16:creationId xmlns:a16="http://schemas.microsoft.com/office/drawing/2014/main" id="{4AA23E9F-220F-E2E1-FB94-1C03E3F87F17}"/>
              </a:ext>
            </a:extLst>
          </p:cNvPr>
          <p:cNvSpPr txBox="1">
            <a:spLocks/>
          </p:cNvSpPr>
          <p:nvPr/>
        </p:nvSpPr>
        <p:spPr>
          <a:xfrm>
            <a:off x="9041428" y="4455803"/>
            <a:ext cx="2129245" cy="2058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t>Communication barriers</a:t>
            </a:r>
          </a:p>
        </p:txBody>
      </p:sp>
    </p:spTree>
    <p:extLst>
      <p:ext uri="{BB962C8B-B14F-4D97-AF65-F5344CB8AC3E}">
        <p14:creationId xmlns:p14="http://schemas.microsoft.com/office/powerpoint/2010/main" val="2840470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10 for 10 Brainstorm</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100</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7" y="1958791"/>
            <a:ext cx="5833602" cy="4055059"/>
          </a:xfrm>
          <a:prstGeom prst="rect">
            <a:avLst/>
          </a:prstGeom>
        </p:spPr>
        <p:txBody>
          <a:bodyPr vert="horz" lIns="0" tIns="0" rIns="0" bIns="0" rtlCol="0" anchor="t" anchorCtr="0">
            <a:normAutofit lnSpcReduction="100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b="1" i="1" dirty="0">
                <a:solidFill>
                  <a:schemeClr val="accent4"/>
                </a:solidFill>
                <a:latin typeface="Arial" panose="020B0604020202020204" pitchFamily="34" charset="0"/>
                <a:cs typeface="Arial" panose="020B0604020202020204" pitchFamily="34" charset="0"/>
              </a:rPr>
              <a:t>Reference to the previous 10 for 10 Brainstorm exercise</a:t>
            </a:r>
            <a:r>
              <a:rPr lang="en-US" b="1" dirty="0">
                <a:solidFill>
                  <a:schemeClr val="accent4"/>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Exercise 6 in the "Keeping Score" part of Monday workshop, but this time with a specific focus. </a:t>
            </a:r>
          </a:p>
          <a:p>
            <a:pPr>
              <a:buClr>
                <a:schemeClr val="accent2"/>
              </a:buClr>
            </a:pPr>
            <a:endParaRPr lang="en-US" dirty="0">
              <a:latin typeface="Arial" panose="020B0604020202020204" pitchFamily="34" charset="0"/>
              <a:cs typeface="Arial" panose="020B0604020202020204" pitchFamily="34" charset="0"/>
            </a:endParaRPr>
          </a:p>
          <a:p>
            <a:pPr lvl="1">
              <a:buClr>
                <a:schemeClr val="accent2"/>
              </a:buClr>
              <a:buFont typeface="Wingdings" panose="05000000000000000000" pitchFamily="2" charset="2"/>
              <a:buChar char="Ø"/>
            </a:pPr>
            <a:r>
              <a:rPr lang="en-US" b="1" dirty="0">
                <a:solidFill>
                  <a:schemeClr val="accent4"/>
                </a:solidFill>
                <a:latin typeface="Arial" panose="020B0604020202020204" pitchFamily="34" charset="0"/>
                <a:cs typeface="Arial" panose="020B0604020202020204" pitchFamily="34" charset="0"/>
              </a:rPr>
              <a:t>Morning Session:</a:t>
            </a:r>
            <a:r>
              <a:rPr lang="en-US" dirty="0">
                <a:latin typeface="Arial" panose="020B0604020202020204" pitchFamily="34" charset="0"/>
                <a:cs typeface="Arial" panose="020B0604020202020204" pitchFamily="34" charset="0"/>
              </a:rPr>
              <a:t> focus on generating ideas for communication events, activities, and artifacts that will support the rollout and ongoing promotion of the data governance program.</a:t>
            </a:r>
          </a:p>
          <a:p>
            <a:pPr lvl="1">
              <a:buClr>
                <a:schemeClr val="accent2"/>
              </a:buClr>
              <a:buFont typeface="Wingdings" panose="05000000000000000000" pitchFamily="2" charset="2"/>
              <a:buChar char="Ø"/>
            </a:pPr>
            <a:r>
              <a:rPr lang="en-US" b="1" dirty="0">
                <a:solidFill>
                  <a:schemeClr val="accent4"/>
                </a:solidFill>
                <a:latin typeface="Arial" panose="020B0604020202020204" pitchFamily="34" charset="0"/>
                <a:cs typeface="Arial" panose="020B0604020202020204" pitchFamily="34" charset="0"/>
              </a:rPr>
              <a:t>Afternoon Session: </a:t>
            </a:r>
            <a:r>
              <a:rPr lang="en-US" dirty="0">
                <a:latin typeface="Arial" panose="020B0604020202020204" pitchFamily="34" charset="0"/>
                <a:cs typeface="Arial" panose="020B0604020202020204" pitchFamily="34" charset="0"/>
              </a:rPr>
              <a:t>focus on brainstorming training methods, events, activities, and artifacts that will empower and educate the key data governance roles, such as data stewards, data owners, and data custodians.</a:t>
            </a:r>
          </a:p>
          <a:p>
            <a:pPr>
              <a:buClr>
                <a:schemeClr val="accent2"/>
              </a:buClr>
            </a:pPr>
            <a:r>
              <a:rPr lang="en-US" dirty="0">
                <a:latin typeface="Arial" panose="020B0604020202020204" pitchFamily="34" charset="0"/>
                <a:cs typeface="Arial" panose="020B0604020202020204" pitchFamily="34" charset="0"/>
              </a:rPr>
              <a:t>The goal is to </a:t>
            </a:r>
            <a:r>
              <a:rPr lang="en-US" b="1" dirty="0">
                <a:solidFill>
                  <a:schemeClr val="accent4"/>
                </a:solidFill>
                <a:latin typeface="Arial" panose="020B0604020202020204" pitchFamily="34" charset="0"/>
                <a:cs typeface="Arial" panose="020B0604020202020204" pitchFamily="34" charset="0"/>
              </a:rPr>
              <a:t>generate a wide range of creative ideas </a:t>
            </a:r>
            <a:r>
              <a:rPr lang="en-US" dirty="0">
                <a:latin typeface="Arial" panose="020B0604020202020204" pitchFamily="34" charset="0"/>
                <a:cs typeface="Arial" panose="020B0604020202020204" pitchFamily="34" charset="0"/>
              </a:rPr>
              <a:t>that can be further refined and prioritized for the development of effective communication and training strategies.</a:t>
            </a: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spTree>
    <p:extLst>
      <p:ext uri="{BB962C8B-B14F-4D97-AF65-F5344CB8AC3E}">
        <p14:creationId xmlns:p14="http://schemas.microsoft.com/office/powerpoint/2010/main" val="154875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10 for 10 Brainstorm</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101</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grpSp>
        <p:nvGrpSpPr>
          <p:cNvPr id="3" name="Group 2">
            <a:extLst>
              <a:ext uri="{FF2B5EF4-FFF2-40B4-BE49-F238E27FC236}">
                <a16:creationId xmlns:a16="http://schemas.microsoft.com/office/drawing/2014/main" id="{5565986E-5606-5F68-0091-A01D78A7E652}"/>
              </a:ext>
            </a:extLst>
          </p:cNvPr>
          <p:cNvGrpSpPr/>
          <p:nvPr/>
        </p:nvGrpSpPr>
        <p:grpSpPr>
          <a:xfrm>
            <a:off x="5916750" y="2383554"/>
            <a:ext cx="5380768" cy="3284108"/>
            <a:chOff x="6096001" y="2745218"/>
            <a:chExt cx="5380768" cy="3284108"/>
          </a:xfrm>
        </p:grpSpPr>
        <p:pic>
          <p:nvPicPr>
            <p:cNvPr id="11" name="Picture 4">
              <a:extLst>
                <a:ext uri="{FF2B5EF4-FFF2-40B4-BE49-F238E27FC236}">
                  <a16:creationId xmlns:a16="http://schemas.microsoft.com/office/drawing/2014/main" id="{38484C32-66E9-D88D-9B0D-355D2E3CF90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1" y="2745218"/>
              <a:ext cx="5380768" cy="328410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5B7A6768-0B7F-26BF-C669-5F58EF50568A}"/>
                </a:ext>
              </a:extLst>
            </p:cNvPr>
            <p:cNvCxnSpPr/>
            <p:nvPr/>
          </p:nvCxnSpPr>
          <p:spPr>
            <a:xfrm>
              <a:off x="7248525" y="5534548"/>
              <a:ext cx="3286125"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08241-B407-6E91-3B2F-8764E4B2FE20}"/>
                </a:ext>
              </a:extLst>
            </p:cNvPr>
            <p:cNvCxnSpPr>
              <a:cxnSpLocks/>
            </p:cNvCxnSpPr>
            <p:nvPr/>
          </p:nvCxnSpPr>
          <p:spPr>
            <a:xfrm flipV="1">
              <a:off x="7267575" y="2964175"/>
              <a:ext cx="0" cy="2578853"/>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9" name="Tijdelijke aanduiding voor inhoud 5">
              <a:extLst>
                <a:ext uri="{FF2B5EF4-FFF2-40B4-BE49-F238E27FC236}">
                  <a16:creationId xmlns:a16="http://schemas.microsoft.com/office/drawing/2014/main" id="{48091990-83D0-4AE6-4F7B-FA31548AF1A1}"/>
                </a:ext>
              </a:extLst>
            </p:cNvPr>
            <p:cNvSpPr txBox="1">
              <a:spLocks/>
            </p:cNvSpPr>
            <p:nvPr/>
          </p:nvSpPr>
          <p:spPr>
            <a:xfrm rot="16200000">
              <a:off x="6573755" y="3980160"/>
              <a:ext cx="816141" cy="348854"/>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F45C20"/>
                </a:buClr>
                <a:buNone/>
              </a:pPr>
              <a:r>
                <a:rPr lang="en-US" b="1" dirty="0">
                  <a:latin typeface="Arial" panose="020B0604020202020204" pitchFamily="34" charset="0"/>
                  <a:cs typeface="Arial" panose="020B0604020202020204" pitchFamily="34" charset="0"/>
                </a:rPr>
                <a:t>Impact</a:t>
              </a:r>
              <a:endParaRPr lang="nl-NL" b="1" dirty="0">
                <a:latin typeface="Arial" panose="020B0604020202020204" pitchFamily="34" charset="0"/>
                <a:cs typeface="Arial" panose="020B0604020202020204" pitchFamily="34" charset="0"/>
              </a:endParaRPr>
            </a:p>
          </p:txBody>
        </p:sp>
        <p:sp>
          <p:nvSpPr>
            <p:cNvPr id="24" name="Tijdelijke aanduiding voor inhoud 5">
              <a:extLst>
                <a:ext uri="{FF2B5EF4-FFF2-40B4-BE49-F238E27FC236}">
                  <a16:creationId xmlns:a16="http://schemas.microsoft.com/office/drawing/2014/main" id="{76B24735-074E-584C-AB5E-4A6ED57D7C30}"/>
                </a:ext>
              </a:extLst>
            </p:cNvPr>
            <p:cNvSpPr txBox="1">
              <a:spLocks/>
            </p:cNvSpPr>
            <p:nvPr/>
          </p:nvSpPr>
          <p:spPr>
            <a:xfrm>
              <a:off x="8525236" y="5575775"/>
              <a:ext cx="816141" cy="348854"/>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F45C20"/>
                </a:buClr>
                <a:buNone/>
              </a:pPr>
              <a:r>
                <a:rPr lang="en-US" b="1" dirty="0">
                  <a:latin typeface="Arial" panose="020B0604020202020204" pitchFamily="34" charset="0"/>
                  <a:cs typeface="Arial" panose="020B0604020202020204" pitchFamily="34" charset="0"/>
                </a:rPr>
                <a:t>Effort</a:t>
              </a:r>
              <a:endParaRPr lang="nl-NL" b="1" dirty="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6FC7AD57-DBBD-7BE4-3F0F-ECCCD17D289C}"/>
                </a:ext>
              </a:extLst>
            </p:cNvPr>
            <p:cNvCxnSpPr/>
            <p:nvPr/>
          </p:nvCxnSpPr>
          <p:spPr>
            <a:xfrm flipV="1">
              <a:off x="8933306" y="3058048"/>
              <a:ext cx="0" cy="240177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6894CE-BA5E-B387-6140-B927F3BBDF88}"/>
                </a:ext>
              </a:extLst>
            </p:cNvPr>
            <p:cNvCxnSpPr>
              <a:cxnSpLocks/>
            </p:cNvCxnSpPr>
            <p:nvPr/>
          </p:nvCxnSpPr>
          <p:spPr>
            <a:xfrm flipH="1">
              <a:off x="7267575" y="4287937"/>
              <a:ext cx="322632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D424FE4-083F-DF60-DEBA-F1AF7D55A428}"/>
              </a:ext>
            </a:extLst>
          </p:cNvPr>
          <p:cNvGrpSpPr/>
          <p:nvPr/>
        </p:nvGrpSpPr>
        <p:grpSpPr>
          <a:xfrm>
            <a:off x="9819809" y="2570007"/>
            <a:ext cx="360000" cy="360000"/>
            <a:chOff x="4433949" y="5287359"/>
            <a:chExt cx="360000" cy="360000"/>
          </a:xfrm>
        </p:grpSpPr>
        <p:sp>
          <p:nvSpPr>
            <p:cNvPr id="28" name="Rectangle 27">
              <a:extLst>
                <a:ext uri="{FF2B5EF4-FFF2-40B4-BE49-F238E27FC236}">
                  <a16:creationId xmlns:a16="http://schemas.microsoft.com/office/drawing/2014/main" id="{1F10C030-65E5-529E-F28B-01D065B5B428}"/>
                </a:ext>
              </a:extLst>
            </p:cNvPr>
            <p:cNvSpPr/>
            <p:nvPr/>
          </p:nvSpPr>
          <p:spPr>
            <a:xfrm>
              <a:off x="4433949" y="528735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AFD781EE-7ADC-290A-7F50-5737324B0BE8}"/>
                </a:ext>
              </a:extLst>
            </p:cNvPr>
            <p:cNvSpPr/>
            <p:nvPr/>
          </p:nvSpPr>
          <p:spPr>
            <a:xfrm>
              <a:off x="4693947" y="533868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CE9AC5A5-EE70-2CAD-A3C9-CE16A60D06BE}"/>
                </a:ext>
              </a:extLst>
            </p:cNvPr>
            <p:cNvSpPr/>
            <p:nvPr/>
          </p:nvSpPr>
          <p:spPr>
            <a:xfrm>
              <a:off x="4685242" y="54570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31516835-FE2D-18A4-9F98-80C9D22C3CBE}"/>
              </a:ext>
            </a:extLst>
          </p:cNvPr>
          <p:cNvGrpSpPr/>
          <p:nvPr/>
        </p:nvGrpSpPr>
        <p:grpSpPr>
          <a:xfrm>
            <a:off x="7267434" y="2790500"/>
            <a:ext cx="376311" cy="360000"/>
            <a:chOff x="3726340" y="4096671"/>
            <a:chExt cx="376311" cy="360000"/>
          </a:xfrm>
        </p:grpSpPr>
        <p:sp>
          <p:nvSpPr>
            <p:cNvPr id="32" name="Rectangle 31">
              <a:extLst>
                <a:ext uri="{FF2B5EF4-FFF2-40B4-BE49-F238E27FC236}">
                  <a16:creationId xmlns:a16="http://schemas.microsoft.com/office/drawing/2014/main" id="{68C78897-131B-DDC9-EB0B-7D06D6AC8F46}"/>
                </a:ext>
              </a:extLst>
            </p:cNvPr>
            <p:cNvSpPr/>
            <p:nvPr/>
          </p:nvSpPr>
          <p:spPr>
            <a:xfrm>
              <a:off x="3729735" y="409667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B697B0F5-D0DA-8B02-7642-8624930DE9C0}"/>
                </a:ext>
              </a:extLst>
            </p:cNvPr>
            <p:cNvSpPr/>
            <p:nvPr/>
          </p:nvSpPr>
          <p:spPr>
            <a:xfrm>
              <a:off x="4021932" y="41927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0C071672-7984-47DD-B83C-E6E5615FBC5A}"/>
                </a:ext>
              </a:extLst>
            </p:cNvPr>
            <p:cNvSpPr/>
            <p:nvPr/>
          </p:nvSpPr>
          <p:spPr>
            <a:xfrm>
              <a:off x="3923777" y="42243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BE336159-A1A9-883E-3374-4D715D33E6EF}"/>
                </a:ext>
              </a:extLst>
            </p:cNvPr>
            <p:cNvSpPr/>
            <p:nvPr/>
          </p:nvSpPr>
          <p:spPr>
            <a:xfrm>
              <a:off x="3946527" y="43140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BC621D29-2EC7-7DD1-96F1-098F40DB6841}"/>
                </a:ext>
              </a:extLst>
            </p:cNvPr>
            <p:cNvSpPr/>
            <p:nvPr/>
          </p:nvSpPr>
          <p:spPr>
            <a:xfrm>
              <a:off x="4030651" y="42963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FE5C46D1-F12B-E770-33CD-730AC5ED105F}"/>
                </a:ext>
              </a:extLst>
            </p:cNvPr>
            <p:cNvSpPr/>
            <p:nvPr/>
          </p:nvSpPr>
          <p:spPr>
            <a:xfrm>
              <a:off x="3986354" y="424253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467C858F-B8E5-09C7-DFF2-27C4231823CF}"/>
                </a:ext>
              </a:extLst>
            </p:cNvPr>
            <p:cNvGrpSpPr/>
            <p:nvPr/>
          </p:nvGrpSpPr>
          <p:grpSpPr>
            <a:xfrm>
              <a:off x="3726340" y="4190275"/>
              <a:ext cx="180000" cy="180000"/>
              <a:chOff x="7966880" y="3935853"/>
              <a:chExt cx="180000" cy="180000"/>
            </a:xfrm>
          </p:grpSpPr>
          <p:sp>
            <p:nvSpPr>
              <p:cNvPr id="39" name="Oval 38">
                <a:extLst>
                  <a:ext uri="{FF2B5EF4-FFF2-40B4-BE49-F238E27FC236}">
                    <a16:creationId xmlns:a16="http://schemas.microsoft.com/office/drawing/2014/main" id="{3D45692C-C385-98F4-0BAB-3EDB73BE1E3F}"/>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40" name="Graphic 39" descr="Star with solid fill">
                <a:extLst>
                  <a:ext uri="{FF2B5EF4-FFF2-40B4-BE49-F238E27FC236}">
                    <a16:creationId xmlns:a16="http://schemas.microsoft.com/office/drawing/2014/main" id="{1694C9B6-8D42-F0AB-6FAC-A55449CD058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grpSp>
        <p:nvGrpSpPr>
          <p:cNvPr id="41" name="Group 40">
            <a:extLst>
              <a:ext uri="{FF2B5EF4-FFF2-40B4-BE49-F238E27FC236}">
                <a16:creationId xmlns:a16="http://schemas.microsoft.com/office/drawing/2014/main" id="{78937D4F-7B38-E0FC-6EBE-749CD22B1F4B}"/>
              </a:ext>
            </a:extLst>
          </p:cNvPr>
          <p:cNvGrpSpPr/>
          <p:nvPr/>
        </p:nvGrpSpPr>
        <p:grpSpPr>
          <a:xfrm>
            <a:off x="8816790" y="3225399"/>
            <a:ext cx="360000" cy="360000"/>
            <a:chOff x="3231390" y="5302044"/>
            <a:chExt cx="360000" cy="360000"/>
          </a:xfrm>
        </p:grpSpPr>
        <p:sp>
          <p:nvSpPr>
            <p:cNvPr id="42" name="Rectangle 41">
              <a:extLst>
                <a:ext uri="{FF2B5EF4-FFF2-40B4-BE49-F238E27FC236}">
                  <a16:creationId xmlns:a16="http://schemas.microsoft.com/office/drawing/2014/main" id="{A3E97241-917E-48DA-3627-0E62F31988B2}"/>
                </a:ext>
              </a:extLst>
            </p:cNvPr>
            <p:cNvSpPr/>
            <p:nvPr/>
          </p:nvSpPr>
          <p:spPr>
            <a:xfrm>
              <a:off x="3231390" y="5302044"/>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A4575451-D03E-AF20-AB60-6D5B1128368E}"/>
                </a:ext>
              </a:extLst>
            </p:cNvPr>
            <p:cNvSpPr/>
            <p:nvPr/>
          </p:nvSpPr>
          <p:spPr>
            <a:xfrm>
              <a:off x="3474656" y="534401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88662936-BB09-64FE-DEC2-BA06ABB07398}"/>
                </a:ext>
              </a:extLst>
            </p:cNvPr>
            <p:cNvSpPr/>
            <p:nvPr/>
          </p:nvSpPr>
          <p:spPr>
            <a:xfrm>
              <a:off x="3510656" y="546647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1301E03-71AB-EEA8-8A0D-2B39A82C1CD6}"/>
              </a:ext>
            </a:extLst>
          </p:cNvPr>
          <p:cNvGrpSpPr/>
          <p:nvPr/>
        </p:nvGrpSpPr>
        <p:grpSpPr>
          <a:xfrm>
            <a:off x="7442113" y="4865817"/>
            <a:ext cx="360000" cy="360000"/>
            <a:chOff x="3444469" y="5731799"/>
            <a:chExt cx="360000" cy="360000"/>
          </a:xfrm>
        </p:grpSpPr>
        <p:sp>
          <p:nvSpPr>
            <p:cNvPr id="46" name="Rectangle 45">
              <a:extLst>
                <a:ext uri="{FF2B5EF4-FFF2-40B4-BE49-F238E27FC236}">
                  <a16:creationId xmlns:a16="http://schemas.microsoft.com/office/drawing/2014/main" id="{B8299E4C-5BC0-A9AD-F850-D59DC79AD7D7}"/>
                </a:ext>
              </a:extLst>
            </p:cNvPr>
            <p:cNvSpPr/>
            <p:nvPr/>
          </p:nvSpPr>
          <p:spPr>
            <a:xfrm>
              <a:off x="3444469" y="573179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2E2032DB-849E-3739-1F59-B51FECD2396F}"/>
                </a:ext>
              </a:extLst>
            </p:cNvPr>
            <p:cNvSpPr/>
            <p:nvPr/>
          </p:nvSpPr>
          <p:spPr>
            <a:xfrm>
              <a:off x="3702266" y="57828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80016BEB-444A-C7D5-9DA4-6C32A7EAB428}"/>
              </a:ext>
            </a:extLst>
          </p:cNvPr>
          <p:cNvGrpSpPr/>
          <p:nvPr/>
        </p:nvGrpSpPr>
        <p:grpSpPr>
          <a:xfrm>
            <a:off x="7784839" y="3993662"/>
            <a:ext cx="360000" cy="360000"/>
            <a:chOff x="3452242" y="4910237"/>
            <a:chExt cx="360000" cy="360000"/>
          </a:xfrm>
        </p:grpSpPr>
        <p:sp>
          <p:nvSpPr>
            <p:cNvPr id="49" name="Rectangle 48">
              <a:extLst>
                <a:ext uri="{FF2B5EF4-FFF2-40B4-BE49-F238E27FC236}">
                  <a16:creationId xmlns:a16="http://schemas.microsoft.com/office/drawing/2014/main" id="{C90411B3-64FD-8710-5B92-A320D0711C66}"/>
                </a:ext>
              </a:extLst>
            </p:cNvPr>
            <p:cNvSpPr/>
            <p:nvPr/>
          </p:nvSpPr>
          <p:spPr>
            <a:xfrm>
              <a:off x="3452242" y="4910237"/>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5CCC192E-A4A9-2101-6117-162E3CB94674}"/>
                </a:ext>
              </a:extLst>
            </p:cNvPr>
            <p:cNvSpPr/>
            <p:nvPr/>
          </p:nvSpPr>
          <p:spPr>
            <a:xfrm>
              <a:off x="3718010" y="493091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7AA94FF6-B4FF-7060-6151-3774A7CA2E26}"/>
                </a:ext>
              </a:extLst>
            </p:cNvPr>
            <p:cNvSpPr/>
            <p:nvPr/>
          </p:nvSpPr>
          <p:spPr>
            <a:xfrm>
              <a:off x="3673766" y="499570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EBEB4855-ACD0-00D4-14E8-B4A00CC65D4E}"/>
                </a:ext>
              </a:extLst>
            </p:cNvPr>
            <p:cNvSpPr/>
            <p:nvPr/>
          </p:nvSpPr>
          <p:spPr>
            <a:xfrm>
              <a:off x="3726235" y="502364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C339034-2D86-6850-116B-D6CE9E9AD210}"/>
              </a:ext>
            </a:extLst>
          </p:cNvPr>
          <p:cNvGrpSpPr/>
          <p:nvPr/>
        </p:nvGrpSpPr>
        <p:grpSpPr>
          <a:xfrm>
            <a:off x="8464456" y="4244955"/>
            <a:ext cx="360000" cy="360000"/>
            <a:chOff x="4040438" y="5695672"/>
            <a:chExt cx="360000" cy="360000"/>
          </a:xfrm>
        </p:grpSpPr>
        <p:sp>
          <p:nvSpPr>
            <p:cNvPr id="54" name="Rectangle 53">
              <a:extLst>
                <a:ext uri="{FF2B5EF4-FFF2-40B4-BE49-F238E27FC236}">
                  <a16:creationId xmlns:a16="http://schemas.microsoft.com/office/drawing/2014/main" id="{EFF8F744-CE34-AAC3-26B2-67634D6BEED7}"/>
                </a:ext>
              </a:extLst>
            </p:cNvPr>
            <p:cNvSpPr/>
            <p:nvPr/>
          </p:nvSpPr>
          <p:spPr>
            <a:xfrm>
              <a:off x="4040438" y="569567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78C963D7-76F3-CCE6-DBD4-FA56FCCED663}"/>
                </a:ext>
              </a:extLst>
            </p:cNvPr>
            <p:cNvSpPr/>
            <p:nvPr/>
          </p:nvSpPr>
          <p:spPr>
            <a:xfrm>
              <a:off x="4297436" y="58277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C7153FE4-2052-2149-E195-BC4073F85420}"/>
              </a:ext>
            </a:extLst>
          </p:cNvPr>
          <p:cNvGrpSpPr/>
          <p:nvPr/>
        </p:nvGrpSpPr>
        <p:grpSpPr>
          <a:xfrm>
            <a:off x="8135465" y="4583273"/>
            <a:ext cx="360000" cy="360000"/>
            <a:chOff x="2816746" y="5751851"/>
            <a:chExt cx="360000" cy="360000"/>
          </a:xfrm>
        </p:grpSpPr>
        <p:sp>
          <p:nvSpPr>
            <p:cNvPr id="57" name="Rectangle 56">
              <a:extLst>
                <a:ext uri="{FF2B5EF4-FFF2-40B4-BE49-F238E27FC236}">
                  <a16:creationId xmlns:a16="http://schemas.microsoft.com/office/drawing/2014/main" id="{9AE2A881-D1E2-70DB-E8C7-B66EA051598B}"/>
                </a:ext>
              </a:extLst>
            </p:cNvPr>
            <p:cNvSpPr/>
            <p:nvPr/>
          </p:nvSpPr>
          <p:spPr>
            <a:xfrm>
              <a:off x="2816746" y="575185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FA457BB0-194A-ACC1-314F-A6396523D5CD}"/>
                </a:ext>
              </a:extLst>
            </p:cNvPr>
            <p:cNvSpPr/>
            <p:nvPr/>
          </p:nvSpPr>
          <p:spPr>
            <a:xfrm>
              <a:off x="3094196" y="57882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31B147A6-5F0B-EDBA-9CC6-DE344501BAD1}"/>
              </a:ext>
            </a:extLst>
          </p:cNvPr>
          <p:cNvGrpSpPr/>
          <p:nvPr/>
        </p:nvGrpSpPr>
        <p:grpSpPr>
          <a:xfrm>
            <a:off x="9564262" y="3806330"/>
            <a:ext cx="361128" cy="360000"/>
            <a:chOff x="3920825" y="5308199"/>
            <a:chExt cx="361128" cy="360000"/>
          </a:xfrm>
        </p:grpSpPr>
        <p:sp>
          <p:nvSpPr>
            <p:cNvPr id="60" name="Rectangle 59">
              <a:extLst>
                <a:ext uri="{FF2B5EF4-FFF2-40B4-BE49-F238E27FC236}">
                  <a16:creationId xmlns:a16="http://schemas.microsoft.com/office/drawing/2014/main" id="{884F73A4-A570-2B60-3A48-0F8951D73075}"/>
                </a:ext>
              </a:extLst>
            </p:cNvPr>
            <p:cNvSpPr/>
            <p:nvPr/>
          </p:nvSpPr>
          <p:spPr>
            <a:xfrm>
              <a:off x="3920825" y="530819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AA80D814-62EA-DBE1-2CD0-8B7363723297}"/>
                </a:ext>
              </a:extLst>
            </p:cNvPr>
            <p:cNvSpPr/>
            <p:nvPr/>
          </p:nvSpPr>
          <p:spPr>
            <a:xfrm>
              <a:off x="4209953" y="54105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85588B0A-FBF5-864E-770B-8F5D0C019AB1}"/>
                </a:ext>
              </a:extLst>
            </p:cNvPr>
            <p:cNvSpPr/>
            <p:nvPr/>
          </p:nvSpPr>
          <p:spPr>
            <a:xfrm>
              <a:off x="4114005" y="5369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8FC1F2BB-1EAB-E805-7A7C-69281C70B2D3}"/>
              </a:ext>
            </a:extLst>
          </p:cNvPr>
          <p:cNvGrpSpPr/>
          <p:nvPr/>
        </p:nvGrpSpPr>
        <p:grpSpPr>
          <a:xfrm>
            <a:off x="8239216" y="3447466"/>
            <a:ext cx="360000" cy="360000"/>
            <a:chOff x="4043729" y="4920726"/>
            <a:chExt cx="360000" cy="360000"/>
          </a:xfrm>
        </p:grpSpPr>
        <p:sp>
          <p:nvSpPr>
            <p:cNvPr id="64" name="Rectangle 63">
              <a:extLst>
                <a:ext uri="{FF2B5EF4-FFF2-40B4-BE49-F238E27FC236}">
                  <a16:creationId xmlns:a16="http://schemas.microsoft.com/office/drawing/2014/main" id="{3E8FD7D2-64BC-8845-6474-9D3A70DAFABC}"/>
                </a:ext>
              </a:extLst>
            </p:cNvPr>
            <p:cNvSpPr/>
            <p:nvPr/>
          </p:nvSpPr>
          <p:spPr>
            <a:xfrm>
              <a:off x="4043729" y="4920726"/>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FC51EFB4-C450-8848-BF60-6C910D2FB8DD}"/>
                </a:ext>
              </a:extLst>
            </p:cNvPr>
            <p:cNvSpPr/>
            <p:nvPr/>
          </p:nvSpPr>
          <p:spPr>
            <a:xfrm>
              <a:off x="4287648" y="495164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1C0F21B7-2DD5-734B-F76A-03E110B6790E}"/>
                </a:ext>
              </a:extLst>
            </p:cNvPr>
            <p:cNvSpPr/>
            <p:nvPr/>
          </p:nvSpPr>
          <p:spPr>
            <a:xfrm>
              <a:off x="4273019" y="50272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9B723228-3E2F-7206-8F40-B4B7A2F6D0D0}"/>
                </a:ext>
              </a:extLst>
            </p:cNvPr>
            <p:cNvSpPr/>
            <p:nvPr/>
          </p:nvSpPr>
          <p:spPr>
            <a:xfrm>
              <a:off x="4307575" y="51002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82E9A9DD-EC60-B87F-02D5-D37B1CA13F5C}"/>
                </a:ext>
              </a:extLst>
            </p:cNvPr>
            <p:cNvGrpSpPr/>
            <p:nvPr/>
          </p:nvGrpSpPr>
          <p:grpSpPr>
            <a:xfrm>
              <a:off x="4061231" y="5046234"/>
              <a:ext cx="180000" cy="180000"/>
              <a:chOff x="7966880" y="3935853"/>
              <a:chExt cx="180000" cy="180000"/>
            </a:xfrm>
          </p:grpSpPr>
          <p:sp>
            <p:nvSpPr>
              <p:cNvPr id="69" name="Oval 68">
                <a:extLst>
                  <a:ext uri="{FF2B5EF4-FFF2-40B4-BE49-F238E27FC236}">
                    <a16:creationId xmlns:a16="http://schemas.microsoft.com/office/drawing/2014/main" id="{F87F2471-1635-B1C3-4A38-25A6428BF0AD}"/>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0" name="Graphic 69" descr="Star with solid fill">
                <a:extLst>
                  <a:ext uri="{FF2B5EF4-FFF2-40B4-BE49-F238E27FC236}">
                    <a16:creationId xmlns:a16="http://schemas.microsoft.com/office/drawing/2014/main" id="{D588469E-797F-FF81-ECF6-B73A69C29C4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grpSp>
        <p:nvGrpSpPr>
          <p:cNvPr id="71" name="Group 70">
            <a:extLst>
              <a:ext uri="{FF2B5EF4-FFF2-40B4-BE49-F238E27FC236}">
                <a16:creationId xmlns:a16="http://schemas.microsoft.com/office/drawing/2014/main" id="{4737AB65-E99F-0F20-BA2B-1BF3B705F8D7}"/>
              </a:ext>
            </a:extLst>
          </p:cNvPr>
          <p:cNvGrpSpPr/>
          <p:nvPr/>
        </p:nvGrpSpPr>
        <p:grpSpPr>
          <a:xfrm>
            <a:off x="7625387" y="3105675"/>
            <a:ext cx="369300" cy="360000"/>
            <a:chOff x="3767355" y="4492020"/>
            <a:chExt cx="369300" cy="360000"/>
          </a:xfrm>
        </p:grpSpPr>
        <p:sp>
          <p:nvSpPr>
            <p:cNvPr id="72" name="Rectangle 71">
              <a:extLst>
                <a:ext uri="{FF2B5EF4-FFF2-40B4-BE49-F238E27FC236}">
                  <a16:creationId xmlns:a16="http://schemas.microsoft.com/office/drawing/2014/main" id="{6BFD8BB1-96DF-5475-14E8-59F072A9DCF5}"/>
                </a:ext>
              </a:extLst>
            </p:cNvPr>
            <p:cNvSpPr/>
            <p:nvPr/>
          </p:nvSpPr>
          <p:spPr>
            <a:xfrm>
              <a:off x="3767355" y="449202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7729F1C2-214C-D350-B674-A2F5C1660F6C}"/>
                </a:ext>
              </a:extLst>
            </p:cNvPr>
            <p:cNvSpPr/>
            <p:nvPr/>
          </p:nvSpPr>
          <p:spPr>
            <a:xfrm>
              <a:off x="4042005" y="450548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3B3A3F90-A76C-8D32-6E81-C5E57AB948C9}"/>
                </a:ext>
              </a:extLst>
            </p:cNvPr>
            <p:cNvSpPr/>
            <p:nvPr/>
          </p:nvSpPr>
          <p:spPr>
            <a:xfrm>
              <a:off x="4064655" y="460027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33ABEAE6-FF2E-79EA-3E63-F133874E1739}"/>
                </a:ext>
              </a:extLst>
            </p:cNvPr>
            <p:cNvSpPr/>
            <p:nvPr/>
          </p:nvSpPr>
          <p:spPr>
            <a:xfrm>
              <a:off x="3952801" y="457748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92D58174-35ED-3A7C-A151-8809B1F0C732}"/>
                </a:ext>
              </a:extLst>
            </p:cNvPr>
            <p:cNvSpPr/>
            <p:nvPr/>
          </p:nvSpPr>
          <p:spPr>
            <a:xfrm>
              <a:off x="3902165" y="451354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77" name="Group 76">
              <a:extLst>
                <a:ext uri="{FF2B5EF4-FFF2-40B4-BE49-F238E27FC236}">
                  <a16:creationId xmlns:a16="http://schemas.microsoft.com/office/drawing/2014/main" id="{8F6CB8C0-70DF-CFCA-99C5-95A26E928B99}"/>
                </a:ext>
              </a:extLst>
            </p:cNvPr>
            <p:cNvGrpSpPr/>
            <p:nvPr/>
          </p:nvGrpSpPr>
          <p:grpSpPr>
            <a:xfrm>
              <a:off x="3850651" y="4671005"/>
              <a:ext cx="180000" cy="180000"/>
              <a:chOff x="7966880" y="3935853"/>
              <a:chExt cx="180000" cy="180000"/>
            </a:xfrm>
          </p:grpSpPr>
          <p:sp>
            <p:nvSpPr>
              <p:cNvPr id="78" name="Oval 77">
                <a:extLst>
                  <a:ext uri="{FF2B5EF4-FFF2-40B4-BE49-F238E27FC236}">
                    <a16:creationId xmlns:a16="http://schemas.microsoft.com/office/drawing/2014/main" id="{9A0CD0FD-577A-6F4E-1F1B-1C1CFC3BF2CF}"/>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9" name="Graphic 78" descr="Star with solid fill">
                <a:extLst>
                  <a:ext uri="{FF2B5EF4-FFF2-40B4-BE49-F238E27FC236}">
                    <a16:creationId xmlns:a16="http://schemas.microsoft.com/office/drawing/2014/main" id="{FED510AA-B58D-B961-9BCE-CE49668E400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sp>
        <p:nvSpPr>
          <p:cNvPr id="80" name="Rectangle 79">
            <a:extLst>
              <a:ext uri="{FF2B5EF4-FFF2-40B4-BE49-F238E27FC236}">
                <a16:creationId xmlns:a16="http://schemas.microsoft.com/office/drawing/2014/main" id="{A7EA9DC2-1FA2-6893-7C08-8C408D580A7A}"/>
              </a:ext>
            </a:extLst>
          </p:cNvPr>
          <p:cNvSpPr/>
          <p:nvPr/>
        </p:nvSpPr>
        <p:spPr>
          <a:xfrm>
            <a:off x="7088166" y="2601465"/>
            <a:ext cx="1665727" cy="1323762"/>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85BC0918-4470-6BDB-251A-82296CC16415}"/>
              </a:ext>
            </a:extLst>
          </p:cNvPr>
          <p:cNvSpPr txBox="1"/>
          <p:nvPr/>
        </p:nvSpPr>
        <p:spPr>
          <a:xfrm>
            <a:off x="4526373" y="3210530"/>
            <a:ext cx="2434281"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Do these things first</a:t>
            </a:r>
            <a:endParaRPr lang="LID4096" sz="1200" b="1" dirty="0">
              <a:solidFill>
                <a:schemeClr val="accent4"/>
              </a:solidFill>
              <a:latin typeface="Arial" panose="020B0604020202020204" pitchFamily="34" charset="0"/>
              <a:cs typeface="Arial" panose="020B0604020202020204" pitchFamily="34" charset="0"/>
            </a:endParaRPr>
          </a:p>
        </p:txBody>
      </p:sp>
      <p:sp>
        <p:nvSpPr>
          <p:cNvPr id="82" name="Arc 81">
            <a:extLst>
              <a:ext uri="{FF2B5EF4-FFF2-40B4-BE49-F238E27FC236}">
                <a16:creationId xmlns:a16="http://schemas.microsoft.com/office/drawing/2014/main" id="{606D40F3-3577-CC1C-AC3D-FF2E04B7D6FE}"/>
              </a:ext>
            </a:extLst>
          </p:cNvPr>
          <p:cNvSpPr/>
          <p:nvPr/>
        </p:nvSpPr>
        <p:spPr>
          <a:xfrm rot="20963425" flipH="1">
            <a:off x="6076936" y="2883258"/>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5FF5CF50-84AA-A554-03ED-3168C47792B0}"/>
              </a:ext>
            </a:extLst>
          </p:cNvPr>
          <p:cNvSpPr/>
          <p:nvPr/>
        </p:nvSpPr>
        <p:spPr>
          <a:xfrm>
            <a:off x="8754055" y="2602511"/>
            <a:ext cx="1665727" cy="1323762"/>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E6EAA6B2-7323-00BF-A077-B92A26A5A291}"/>
              </a:ext>
            </a:extLst>
          </p:cNvPr>
          <p:cNvSpPr txBox="1"/>
          <p:nvPr/>
        </p:nvSpPr>
        <p:spPr>
          <a:xfrm>
            <a:off x="10351199" y="3246375"/>
            <a:ext cx="1665727" cy="461665"/>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Turn these into a longer-term project</a:t>
            </a:r>
          </a:p>
        </p:txBody>
      </p:sp>
      <p:sp>
        <p:nvSpPr>
          <p:cNvPr id="85" name="Arc 84">
            <a:extLst>
              <a:ext uri="{FF2B5EF4-FFF2-40B4-BE49-F238E27FC236}">
                <a16:creationId xmlns:a16="http://schemas.microsoft.com/office/drawing/2014/main" id="{BDA8032C-5D47-3DF5-2FDD-CBD58326948F}"/>
              </a:ext>
            </a:extLst>
          </p:cNvPr>
          <p:cNvSpPr/>
          <p:nvPr/>
        </p:nvSpPr>
        <p:spPr>
          <a:xfrm rot="636575">
            <a:off x="10320632" y="2932528"/>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02B67DC7-8BEB-A40D-735D-10666AF7CD45}"/>
              </a:ext>
            </a:extLst>
          </p:cNvPr>
          <p:cNvSpPr/>
          <p:nvPr/>
        </p:nvSpPr>
        <p:spPr>
          <a:xfrm>
            <a:off x="7094382" y="3935762"/>
            <a:ext cx="1665727" cy="1219354"/>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95E9783F-D24A-0904-28EA-B2CDF07140C8}"/>
              </a:ext>
            </a:extLst>
          </p:cNvPr>
          <p:cNvSpPr txBox="1"/>
          <p:nvPr/>
        </p:nvSpPr>
        <p:spPr>
          <a:xfrm>
            <a:off x="4548726" y="4961208"/>
            <a:ext cx="2434281"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Add to the task backlog</a:t>
            </a:r>
            <a:endParaRPr lang="LID4096" sz="1200" b="1" dirty="0">
              <a:solidFill>
                <a:schemeClr val="accent4"/>
              </a:solidFill>
              <a:latin typeface="Arial" panose="020B0604020202020204" pitchFamily="34" charset="0"/>
              <a:cs typeface="Arial" panose="020B0604020202020204" pitchFamily="34" charset="0"/>
            </a:endParaRPr>
          </a:p>
        </p:txBody>
      </p:sp>
      <p:sp>
        <p:nvSpPr>
          <p:cNvPr id="88" name="Arc 87">
            <a:extLst>
              <a:ext uri="{FF2B5EF4-FFF2-40B4-BE49-F238E27FC236}">
                <a16:creationId xmlns:a16="http://schemas.microsoft.com/office/drawing/2014/main" id="{41F8BFFD-18EB-EB8F-9FB3-B8FEFA295824}"/>
              </a:ext>
            </a:extLst>
          </p:cNvPr>
          <p:cNvSpPr/>
          <p:nvPr/>
        </p:nvSpPr>
        <p:spPr>
          <a:xfrm rot="20963425" flipH="1">
            <a:off x="6099289" y="4633936"/>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012D0457-BA24-C911-0A45-9FA488E6CFD0}"/>
              </a:ext>
            </a:extLst>
          </p:cNvPr>
          <p:cNvSpPr/>
          <p:nvPr/>
        </p:nvSpPr>
        <p:spPr>
          <a:xfrm>
            <a:off x="8754055" y="3926273"/>
            <a:ext cx="1665727" cy="1253030"/>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dirty="0">
              <a:solidFill>
                <a:schemeClr val="accent4"/>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B0327DB7-C704-D382-8376-AA2D1FF204C4}"/>
              </a:ext>
            </a:extLst>
          </p:cNvPr>
          <p:cNvSpPr txBox="1"/>
          <p:nvPr/>
        </p:nvSpPr>
        <p:spPr>
          <a:xfrm>
            <a:off x="10351199" y="4570137"/>
            <a:ext cx="1665727"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Ignore these</a:t>
            </a:r>
          </a:p>
        </p:txBody>
      </p:sp>
      <p:sp>
        <p:nvSpPr>
          <p:cNvPr id="91" name="Arc 90">
            <a:extLst>
              <a:ext uri="{FF2B5EF4-FFF2-40B4-BE49-F238E27FC236}">
                <a16:creationId xmlns:a16="http://schemas.microsoft.com/office/drawing/2014/main" id="{21FF1693-4CF1-7213-7A88-96EA3F590A1F}"/>
              </a:ext>
            </a:extLst>
          </p:cNvPr>
          <p:cNvSpPr/>
          <p:nvPr/>
        </p:nvSpPr>
        <p:spPr>
          <a:xfrm rot="636575">
            <a:off x="10320632" y="4256290"/>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9540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500"/>
                                        <p:tgtEl>
                                          <p:spTgt spid="8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p:bldP spid="82" grpId="0" animBg="1"/>
      <p:bldP spid="83" grpId="0" animBg="1"/>
      <p:bldP spid="84" grpId="0"/>
      <p:bldP spid="85" grpId="0" animBg="1"/>
      <p:bldP spid="86" grpId="0" animBg="1"/>
      <p:bldP spid="87" grpId="0"/>
      <p:bldP spid="88" grpId="0" animBg="1"/>
      <p:bldP spid="89" grpId="0" animBg="1"/>
      <p:bldP spid="90" grpId="0"/>
      <p:bldP spid="9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10 for 10 Brainstorm</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102</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grpSp>
        <p:nvGrpSpPr>
          <p:cNvPr id="24" name="Group 23">
            <a:extLst>
              <a:ext uri="{FF2B5EF4-FFF2-40B4-BE49-F238E27FC236}">
                <a16:creationId xmlns:a16="http://schemas.microsoft.com/office/drawing/2014/main" id="{B7962781-D1E0-74A8-E2CE-36BDEC003257}"/>
              </a:ext>
            </a:extLst>
          </p:cNvPr>
          <p:cNvGrpSpPr/>
          <p:nvPr/>
        </p:nvGrpSpPr>
        <p:grpSpPr>
          <a:xfrm>
            <a:off x="5061664" y="2188309"/>
            <a:ext cx="6854112" cy="4087029"/>
            <a:chOff x="4995831" y="1789807"/>
            <a:chExt cx="6854112" cy="4087029"/>
          </a:xfrm>
        </p:grpSpPr>
        <p:pic>
          <p:nvPicPr>
            <p:cNvPr id="18" name="Picture 17" descr="A black pen next to a yellow square&#10;&#10;Description automatically generated">
              <a:extLst>
                <a:ext uri="{FF2B5EF4-FFF2-40B4-BE49-F238E27FC236}">
                  <a16:creationId xmlns:a16="http://schemas.microsoft.com/office/drawing/2014/main" id="{CE5CB9DC-A962-484C-B72B-48306783DA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379372" y="406266"/>
              <a:ext cx="4087029" cy="6854112"/>
            </a:xfrm>
            <a:prstGeom prst="rect">
              <a:avLst/>
            </a:prstGeom>
          </p:spPr>
        </p:pic>
        <p:pic>
          <p:nvPicPr>
            <p:cNvPr id="11" name="Picture 10">
              <a:extLst>
                <a:ext uri="{FF2B5EF4-FFF2-40B4-BE49-F238E27FC236}">
                  <a16:creationId xmlns:a16="http://schemas.microsoft.com/office/drawing/2014/main" id="{50EDA879-3F9F-07A5-D54E-BD31147CB8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8269" y="2292462"/>
              <a:ext cx="4729234" cy="3168217"/>
            </a:xfrm>
            <a:prstGeom prst="rect">
              <a:avLst/>
            </a:prstGeom>
          </p:spPr>
        </p:pic>
      </p:grpSp>
      <p:sp>
        <p:nvSpPr>
          <p:cNvPr id="25" name="Tijdelijke aanduiding voor inhoud 5">
            <a:extLst>
              <a:ext uri="{FF2B5EF4-FFF2-40B4-BE49-F238E27FC236}">
                <a16:creationId xmlns:a16="http://schemas.microsoft.com/office/drawing/2014/main" id="{FF729D8B-C547-1CA1-2261-A7E419B02B11}"/>
              </a:ext>
            </a:extLst>
          </p:cNvPr>
          <p:cNvSpPr txBox="1">
            <a:spLocks/>
          </p:cNvSpPr>
          <p:nvPr/>
        </p:nvSpPr>
        <p:spPr>
          <a:xfrm>
            <a:off x="5653547" y="1958792"/>
            <a:ext cx="5833602" cy="4055059"/>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latin typeface="Arial" panose="020B0604020202020204" pitchFamily="34" charset="0"/>
                <a:cs typeface="Arial" panose="020B0604020202020204" pitchFamily="34" charset="0"/>
              </a:rPr>
              <a:t>An example of a </a:t>
            </a:r>
            <a:r>
              <a:rPr lang="en-US" b="1" dirty="0">
                <a:solidFill>
                  <a:schemeClr val="accent4"/>
                </a:solidFill>
                <a:latin typeface="Arial" panose="020B0604020202020204" pitchFamily="34" charset="0"/>
                <a:cs typeface="Arial" panose="020B0604020202020204" pitchFamily="34" charset="0"/>
              </a:rPr>
              <a:t>communication concept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5838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10 for 10 Brainstorm</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103</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sp>
        <p:nvSpPr>
          <p:cNvPr id="25" name="Tijdelijke aanduiding voor inhoud 5">
            <a:extLst>
              <a:ext uri="{FF2B5EF4-FFF2-40B4-BE49-F238E27FC236}">
                <a16:creationId xmlns:a16="http://schemas.microsoft.com/office/drawing/2014/main" id="{FF729D8B-C547-1CA1-2261-A7E419B02B11}"/>
              </a:ext>
            </a:extLst>
          </p:cNvPr>
          <p:cNvSpPr txBox="1">
            <a:spLocks/>
          </p:cNvSpPr>
          <p:nvPr/>
        </p:nvSpPr>
        <p:spPr>
          <a:xfrm>
            <a:off x="5653547" y="1958792"/>
            <a:ext cx="5833602" cy="4055059"/>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latin typeface="Arial" panose="020B0604020202020204" pitchFamily="34" charset="0"/>
                <a:cs typeface="Arial" panose="020B0604020202020204" pitchFamily="34" charset="0"/>
              </a:rPr>
              <a:t>An example of a </a:t>
            </a:r>
            <a:r>
              <a:rPr lang="en-US" b="1" dirty="0">
                <a:solidFill>
                  <a:schemeClr val="accent4"/>
                </a:solidFill>
                <a:latin typeface="Arial" panose="020B0604020202020204" pitchFamily="34" charset="0"/>
                <a:cs typeface="Arial" panose="020B0604020202020204" pitchFamily="34" charset="0"/>
              </a:rPr>
              <a:t>training concept</a:t>
            </a:r>
            <a:r>
              <a:rPr lang="en-US" dirty="0">
                <a:latin typeface="Arial" panose="020B060402020202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8BE0CD3E-1EDC-6813-43E0-DDFCA23053EE}"/>
              </a:ext>
            </a:extLst>
          </p:cNvPr>
          <p:cNvGrpSpPr/>
          <p:nvPr/>
        </p:nvGrpSpPr>
        <p:grpSpPr>
          <a:xfrm>
            <a:off x="5061664" y="2188309"/>
            <a:ext cx="6854112" cy="4087029"/>
            <a:chOff x="5061664" y="2188309"/>
            <a:chExt cx="6854112" cy="4087029"/>
          </a:xfrm>
        </p:grpSpPr>
        <p:pic>
          <p:nvPicPr>
            <p:cNvPr id="18" name="Picture 17" descr="A black pen next to a yellow square&#10;&#10;Description automatically generated">
              <a:extLst>
                <a:ext uri="{FF2B5EF4-FFF2-40B4-BE49-F238E27FC236}">
                  <a16:creationId xmlns:a16="http://schemas.microsoft.com/office/drawing/2014/main" id="{CE5CB9DC-A962-484C-B72B-48306783DA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445205" y="804768"/>
              <a:ext cx="4087029" cy="6854112"/>
            </a:xfrm>
            <a:prstGeom prst="rect">
              <a:avLst/>
            </a:prstGeom>
          </p:spPr>
        </p:pic>
        <p:pic>
          <p:nvPicPr>
            <p:cNvPr id="3" name="Picture 2">
              <a:extLst>
                <a:ext uri="{FF2B5EF4-FFF2-40B4-BE49-F238E27FC236}">
                  <a16:creationId xmlns:a16="http://schemas.microsoft.com/office/drawing/2014/main" id="{28FC3C63-069B-F0ED-9185-A2913E8F98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95771" y="2481767"/>
              <a:ext cx="3262629" cy="3402847"/>
            </a:xfrm>
            <a:prstGeom prst="rect">
              <a:avLst/>
            </a:prstGeom>
          </p:spPr>
        </p:pic>
      </p:grpSp>
    </p:spTree>
    <p:extLst>
      <p:ext uri="{BB962C8B-B14F-4D97-AF65-F5344CB8AC3E}">
        <p14:creationId xmlns:p14="http://schemas.microsoft.com/office/powerpoint/2010/main" val="50567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10 for 10 Brainstorm</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104</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052668"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5</a:t>
            </a:r>
          </a:p>
        </p:txBody>
      </p:sp>
      <p:sp>
        <p:nvSpPr>
          <p:cNvPr id="11" name="Rectangle 10">
            <a:extLst>
              <a:ext uri="{FF2B5EF4-FFF2-40B4-BE49-F238E27FC236}">
                <a16:creationId xmlns:a16="http://schemas.microsoft.com/office/drawing/2014/main" id="{569CC5CF-DE15-FC58-8E83-2C49A597A328}"/>
              </a:ext>
            </a:extLst>
          </p:cNvPr>
          <p:cNvSpPr/>
          <p:nvPr/>
        </p:nvSpPr>
        <p:spPr>
          <a:xfrm>
            <a:off x="4528679" y="1874175"/>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F66E2F8-178C-7EC7-C2BD-B69C8A3B6030}"/>
              </a:ext>
            </a:extLst>
          </p:cNvPr>
          <p:cNvSpPr txBox="1"/>
          <p:nvPr/>
        </p:nvSpPr>
        <p:spPr>
          <a:xfrm>
            <a:off x="4528678" y="1864007"/>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December</a:t>
            </a:r>
            <a:endParaRPr lang="LID4096" b="1"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8272642-0B88-CBC5-2A19-F433FC3B7388}"/>
              </a:ext>
            </a:extLst>
          </p:cNvPr>
          <p:cNvSpPr/>
          <p:nvPr/>
        </p:nvSpPr>
        <p:spPr>
          <a:xfrm>
            <a:off x="6438960" y="1884343"/>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B499CD-AC08-2D64-6D65-A6ABB711EEAC}"/>
              </a:ext>
            </a:extLst>
          </p:cNvPr>
          <p:cNvSpPr txBox="1"/>
          <p:nvPr/>
        </p:nvSpPr>
        <p:spPr>
          <a:xfrm>
            <a:off x="6438959" y="1874175"/>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Jan</a:t>
            </a:r>
            <a:endParaRPr lang="LID4096" b="1"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D93A280-F5DE-A882-B013-6A5016107016}"/>
              </a:ext>
            </a:extLst>
          </p:cNvPr>
          <p:cNvSpPr/>
          <p:nvPr/>
        </p:nvSpPr>
        <p:spPr>
          <a:xfrm>
            <a:off x="8349240" y="1876326"/>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A9B23D6-AB2A-53D4-2F4D-36CA2386646F}"/>
              </a:ext>
            </a:extLst>
          </p:cNvPr>
          <p:cNvSpPr txBox="1"/>
          <p:nvPr/>
        </p:nvSpPr>
        <p:spPr>
          <a:xfrm>
            <a:off x="8349239" y="1866158"/>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Feb</a:t>
            </a:r>
            <a:endParaRPr lang="LID4096" b="1"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BB6B847-E33E-68FD-2900-8DEF1CD3A1C1}"/>
              </a:ext>
            </a:extLst>
          </p:cNvPr>
          <p:cNvSpPr/>
          <p:nvPr/>
        </p:nvSpPr>
        <p:spPr>
          <a:xfrm>
            <a:off x="10259520" y="1874175"/>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ACA873C-6B1C-1020-A784-3D3E809D8E3D}"/>
              </a:ext>
            </a:extLst>
          </p:cNvPr>
          <p:cNvSpPr txBox="1"/>
          <p:nvPr/>
        </p:nvSpPr>
        <p:spPr>
          <a:xfrm>
            <a:off x="10259519" y="1864007"/>
            <a:ext cx="1759452" cy="369332"/>
          </a:xfrm>
          <a:prstGeom prst="rect">
            <a:avLst/>
          </a:prstGeom>
          <a:noFill/>
          <a:ln w="19050">
            <a:solidFill>
              <a:schemeClr val="bg1"/>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9 – 12 months</a:t>
            </a:r>
          </a:p>
        </p:txBody>
      </p:sp>
      <p:sp>
        <p:nvSpPr>
          <p:cNvPr id="28" name="TextBox 27">
            <a:extLst>
              <a:ext uri="{FF2B5EF4-FFF2-40B4-BE49-F238E27FC236}">
                <a16:creationId xmlns:a16="http://schemas.microsoft.com/office/drawing/2014/main" id="{54743ED6-A572-EA02-1729-2F0890BB77D6}"/>
              </a:ext>
            </a:extLst>
          </p:cNvPr>
          <p:cNvSpPr txBox="1"/>
          <p:nvPr/>
        </p:nvSpPr>
        <p:spPr>
          <a:xfrm>
            <a:off x="11023843" y="4394898"/>
            <a:ext cx="1126256" cy="215444"/>
          </a:xfrm>
          <a:prstGeom prst="rect">
            <a:avLst/>
          </a:prstGeom>
          <a:noFill/>
          <a:ln w="28575">
            <a:noFill/>
          </a:ln>
        </p:spPr>
        <p:txBody>
          <a:bodyPr wrap="square" rtlCol="0">
            <a:spAutoFit/>
          </a:bodyPr>
          <a:lstStyle/>
          <a:p>
            <a:pPr algn="ctr"/>
            <a:r>
              <a:rPr lang="en-US" sz="800" i="1" u="sng" dirty="0">
                <a:solidFill>
                  <a:schemeClr val="bg1"/>
                </a:solidFill>
                <a:latin typeface="Arial" panose="020B0604020202020204" pitchFamily="34" charset="0"/>
                <a:cs typeface="Arial" panose="020B0604020202020204" pitchFamily="34" charset="0"/>
              </a:rPr>
              <a:t>11/01</a:t>
            </a:r>
          </a:p>
        </p:txBody>
      </p:sp>
      <p:sp>
        <p:nvSpPr>
          <p:cNvPr id="29" name="TextBox 28">
            <a:extLst>
              <a:ext uri="{FF2B5EF4-FFF2-40B4-BE49-F238E27FC236}">
                <a16:creationId xmlns:a16="http://schemas.microsoft.com/office/drawing/2014/main" id="{678567B8-C162-9B72-2CBC-8CFE97C02831}"/>
              </a:ext>
            </a:extLst>
          </p:cNvPr>
          <p:cNvSpPr txBox="1"/>
          <p:nvPr/>
        </p:nvSpPr>
        <p:spPr>
          <a:xfrm>
            <a:off x="7370645" y="2309152"/>
            <a:ext cx="1126256" cy="215444"/>
          </a:xfrm>
          <a:prstGeom prst="rect">
            <a:avLst/>
          </a:prstGeom>
          <a:noFill/>
          <a:ln w="28575">
            <a:noFill/>
          </a:ln>
        </p:spPr>
        <p:txBody>
          <a:bodyPr wrap="square" rtlCol="0">
            <a:spAutoFit/>
          </a:bodyPr>
          <a:lstStyle/>
          <a:p>
            <a:pPr algn="ctr"/>
            <a:r>
              <a:rPr lang="en-US" sz="800" b="1" i="1" u="sng" dirty="0">
                <a:solidFill>
                  <a:schemeClr val="bg1"/>
                </a:solidFill>
                <a:highlight>
                  <a:srgbClr val="FFFF00"/>
                </a:highlight>
                <a:latin typeface="Arial" panose="020B0604020202020204" pitchFamily="34" charset="0"/>
                <a:cs typeface="Arial" panose="020B0604020202020204" pitchFamily="34" charset="0"/>
              </a:rPr>
              <a:t>01/31</a:t>
            </a:r>
          </a:p>
        </p:txBody>
      </p:sp>
      <p:sp>
        <p:nvSpPr>
          <p:cNvPr id="30" name="TextBox 29">
            <a:extLst>
              <a:ext uri="{FF2B5EF4-FFF2-40B4-BE49-F238E27FC236}">
                <a16:creationId xmlns:a16="http://schemas.microsoft.com/office/drawing/2014/main" id="{6DBE83E8-37DA-7699-2FA9-86DE6A49C813}"/>
              </a:ext>
            </a:extLst>
          </p:cNvPr>
          <p:cNvSpPr txBox="1"/>
          <p:nvPr/>
        </p:nvSpPr>
        <p:spPr>
          <a:xfrm>
            <a:off x="8681410" y="3680522"/>
            <a:ext cx="1126256" cy="215444"/>
          </a:xfrm>
          <a:prstGeom prst="rect">
            <a:avLst/>
          </a:prstGeom>
          <a:noFill/>
          <a:ln w="28575">
            <a:noFill/>
          </a:ln>
        </p:spPr>
        <p:txBody>
          <a:bodyPr wrap="square" rtlCol="0">
            <a:spAutoFit/>
          </a:bodyPr>
          <a:lstStyle/>
          <a:p>
            <a:pPr algn="ctr"/>
            <a:r>
              <a:rPr lang="en-US" sz="800" b="1" i="1" u="sng" dirty="0">
                <a:solidFill>
                  <a:schemeClr val="bg1"/>
                </a:solidFill>
                <a:highlight>
                  <a:srgbClr val="FFFF00"/>
                </a:highlight>
                <a:latin typeface="Arial" panose="020B0604020202020204" pitchFamily="34" charset="0"/>
                <a:cs typeface="Arial" panose="020B0604020202020204" pitchFamily="34" charset="0"/>
              </a:rPr>
              <a:t>02/15</a:t>
            </a:r>
          </a:p>
        </p:txBody>
      </p:sp>
      <p:pic>
        <p:nvPicPr>
          <p:cNvPr id="31" name="Picture 30">
            <a:extLst>
              <a:ext uri="{FF2B5EF4-FFF2-40B4-BE49-F238E27FC236}">
                <a16:creationId xmlns:a16="http://schemas.microsoft.com/office/drawing/2014/main" id="{65D11624-5543-1AF7-3975-D4636B0D7A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9736" y="3119918"/>
            <a:ext cx="1486437" cy="885256"/>
          </a:xfrm>
          <a:prstGeom prst="rect">
            <a:avLst/>
          </a:prstGeom>
        </p:spPr>
      </p:pic>
      <p:grpSp>
        <p:nvGrpSpPr>
          <p:cNvPr id="32" name="Group 31">
            <a:extLst>
              <a:ext uri="{FF2B5EF4-FFF2-40B4-BE49-F238E27FC236}">
                <a16:creationId xmlns:a16="http://schemas.microsoft.com/office/drawing/2014/main" id="{59D0FF74-D2F1-9E82-56F8-0C702001A58D}"/>
              </a:ext>
            </a:extLst>
          </p:cNvPr>
          <p:cNvGrpSpPr/>
          <p:nvPr/>
        </p:nvGrpSpPr>
        <p:grpSpPr>
          <a:xfrm>
            <a:off x="4759728" y="2362614"/>
            <a:ext cx="1192101" cy="902944"/>
            <a:chOff x="5061664" y="2188309"/>
            <a:chExt cx="6854112" cy="4087029"/>
          </a:xfrm>
        </p:grpSpPr>
        <p:pic>
          <p:nvPicPr>
            <p:cNvPr id="33" name="Picture 32" descr="A black pen next to a yellow square&#10;&#10;Description automatically generated">
              <a:extLst>
                <a:ext uri="{FF2B5EF4-FFF2-40B4-BE49-F238E27FC236}">
                  <a16:creationId xmlns:a16="http://schemas.microsoft.com/office/drawing/2014/main" id="{D611E8E1-40DC-9C5A-C5A4-5384AA1D84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6445205" y="804768"/>
              <a:ext cx="4087029" cy="6854112"/>
            </a:xfrm>
            <a:prstGeom prst="rect">
              <a:avLst/>
            </a:prstGeom>
          </p:spPr>
        </p:pic>
        <p:pic>
          <p:nvPicPr>
            <p:cNvPr id="34" name="Picture 33">
              <a:extLst>
                <a:ext uri="{FF2B5EF4-FFF2-40B4-BE49-F238E27FC236}">
                  <a16:creationId xmlns:a16="http://schemas.microsoft.com/office/drawing/2014/main" id="{81E3EE76-96CD-841A-F3F3-B21B3054F2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5771" y="2481767"/>
              <a:ext cx="3262629" cy="3402847"/>
            </a:xfrm>
            <a:prstGeom prst="rect">
              <a:avLst/>
            </a:prstGeom>
          </p:spPr>
        </p:pic>
      </p:grpSp>
      <p:sp>
        <p:nvSpPr>
          <p:cNvPr id="35" name="Oval 34">
            <a:extLst>
              <a:ext uri="{FF2B5EF4-FFF2-40B4-BE49-F238E27FC236}">
                <a16:creationId xmlns:a16="http://schemas.microsoft.com/office/drawing/2014/main" id="{3C789685-DAFE-75B9-0100-5A33F13232B5}"/>
              </a:ext>
            </a:extLst>
          </p:cNvPr>
          <p:cNvSpPr/>
          <p:nvPr/>
        </p:nvSpPr>
        <p:spPr>
          <a:xfrm>
            <a:off x="5308200" y="273134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DC84636-9711-4A0C-0F05-418644A3C34B}"/>
              </a:ext>
            </a:extLst>
          </p:cNvPr>
          <p:cNvSpPr/>
          <p:nvPr/>
        </p:nvSpPr>
        <p:spPr>
          <a:xfrm>
            <a:off x="5526564" y="296821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C31D43E0-EF68-3225-FF72-D3671981E1CB}"/>
              </a:ext>
            </a:extLst>
          </p:cNvPr>
          <p:cNvSpPr/>
          <p:nvPr/>
        </p:nvSpPr>
        <p:spPr>
          <a:xfrm>
            <a:off x="5458206" y="257629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D41D1F1D-22D5-EF67-54E3-F7489AA840DC}"/>
              </a:ext>
            </a:extLst>
          </p:cNvPr>
          <p:cNvSpPr/>
          <p:nvPr/>
        </p:nvSpPr>
        <p:spPr>
          <a:xfrm>
            <a:off x="5289159" y="279194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67AAE201-2D4B-DBA8-1D3F-748D848E4E63}"/>
              </a:ext>
            </a:extLst>
          </p:cNvPr>
          <p:cNvSpPr/>
          <p:nvPr/>
        </p:nvSpPr>
        <p:spPr>
          <a:xfrm>
            <a:off x="5531002" y="265993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C99623FF-CB2E-C710-96A6-E862C7FA8C80}"/>
              </a:ext>
            </a:extLst>
          </p:cNvPr>
          <p:cNvSpPr/>
          <p:nvPr/>
        </p:nvSpPr>
        <p:spPr>
          <a:xfrm>
            <a:off x="5043545" y="287772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921B8417-D7B9-4E5D-8C12-B96C4F67938B}"/>
              </a:ext>
            </a:extLst>
          </p:cNvPr>
          <p:cNvSpPr/>
          <p:nvPr/>
        </p:nvSpPr>
        <p:spPr>
          <a:xfrm>
            <a:off x="5112275" y="303375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09A23F49-405B-FAEA-6076-27BA7CABFC08}"/>
              </a:ext>
            </a:extLst>
          </p:cNvPr>
          <p:cNvSpPr/>
          <p:nvPr/>
        </p:nvSpPr>
        <p:spPr>
          <a:xfrm>
            <a:off x="5014590" y="297934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817E4D97-544A-9EBF-C61F-B29BB6B7F4A3}"/>
              </a:ext>
            </a:extLst>
          </p:cNvPr>
          <p:cNvGrpSpPr/>
          <p:nvPr/>
        </p:nvGrpSpPr>
        <p:grpSpPr>
          <a:xfrm>
            <a:off x="4892583" y="2390344"/>
            <a:ext cx="216000" cy="216000"/>
            <a:chOff x="7966880" y="3935853"/>
            <a:chExt cx="180000" cy="180000"/>
          </a:xfrm>
        </p:grpSpPr>
        <p:sp>
          <p:nvSpPr>
            <p:cNvPr id="44" name="Oval 43">
              <a:extLst>
                <a:ext uri="{FF2B5EF4-FFF2-40B4-BE49-F238E27FC236}">
                  <a16:creationId xmlns:a16="http://schemas.microsoft.com/office/drawing/2014/main" id="{9BEE782E-136E-7100-E9B1-77DA6F58A3BC}"/>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45" name="Graphic 44" descr="Star with solid fill">
              <a:extLst>
                <a:ext uri="{FF2B5EF4-FFF2-40B4-BE49-F238E27FC236}">
                  <a16:creationId xmlns:a16="http://schemas.microsoft.com/office/drawing/2014/main" id="{E6C07ECC-AFE7-BC95-401D-761240952E2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7639" y="3958992"/>
              <a:ext cx="118481" cy="118481"/>
            </a:xfrm>
            <a:prstGeom prst="rect">
              <a:avLst/>
            </a:prstGeom>
          </p:spPr>
        </p:pic>
      </p:grpSp>
      <p:sp>
        <p:nvSpPr>
          <p:cNvPr id="46" name="Oval 45">
            <a:extLst>
              <a:ext uri="{FF2B5EF4-FFF2-40B4-BE49-F238E27FC236}">
                <a16:creationId xmlns:a16="http://schemas.microsoft.com/office/drawing/2014/main" id="{D16C996F-A064-0DE6-CDDC-F7F5BFF79880}"/>
              </a:ext>
            </a:extLst>
          </p:cNvPr>
          <p:cNvSpPr/>
          <p:nvPr/>
        </p:nvSpPr>
        <p:spPr>
          <a:xfrm>
            <a:off x="7606272" y="331138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7792B7AA-C6FB-D0C6-897B-7E8191290018}"/>
              </a:ext>
            </a:extLst>
          </p:cNvPr>
          <p:cNvGrpSpPr/>
          <p:nvPr/>
        </p:nvGrpSpPr>
        <p:grpSpPr>
          <a:xfrm>
            <a:off x="6679786" y="3525662"/>
            <a:ext cx="216000" cy="216000"/>
            <a:chOff x="7966880" y="3935853"/>
            <a:chExt cx="180000" cy="180000"/>
          </a:xfrm>
        </p:grpSpPr>
        <p:sp>
          <p:nvSpPr>
            <p:cNvPr id="48" name="Oval 47">
              <a:extLst>
                <a:ext uri="{FF2B5EF4-FFF2-40B4-BE49-F238E27FC236}">
                  <a16:creationId xmlns:a16="http://schemas.microsoft.com/office/drawing/2014/main" id="{2E6334B4-022F-ECDE-7F93-A03B187E6C3E}"/>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49" name="Graphic 48" descr="Star with solid fill">
              <a:extLst>
                <a:ext uri="{FF2B5EF4-FFF2-40B4-BE49-F238E27FC236}">
                  <a16:creationId xmlns:a16="http://schemas.microsoft.com/office/drawing/2014/main" id="{08459D47-CB1F-24C2-F10B-DA6C62212C0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7639" y="3958992"/>
              <a:ext cx="118481" cy="118481"/>
            </a:xfrm>
            <a:prstGeom prst="rect">
              <a:avLst/>
            </a:prstGeom>
          </p:spPr>
        </p:pic>
      </p:grpSp>
      <p:sp>
        <p:nvSpPr>
          <p:cNvPr id="50" name="Oval 49">
            <a:extLst>
              <a:ext uri="{FF2B5EF4-FFF2-40B4-BE49-F238E27FC236}">
                <a16:creationId xmlns:a16="http://schemas.microsoft.com/office/drawing/2014/main" id="{4389A253-A334-3783-A5EC-478702DA45D1}"/>
              </a:ext>
            </a:extLst>
          </p:cNvPr>
          <p:cNvSpPr/>
          <p:nvPr/>
        </p:nvSpPr>
        <p:spPr>
          <a:xfrm>
            <a:off x="7661972" y="332920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4FE861DD-718C-0DB4-8723-16088ABD5202}"/>
              </a:ext>
            </a:extLst>
          </p:cNvPr>
          <p:cNvSpPr/>
          <p:nvPr/>
        </p:nvSpPr>
        <p:spPr>
          <a:xfrm>
            <a:off x="6981592" y="343364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49B0E406-2AB4-9E76-1182-C19906BCADA9}"/>
              </a:ext>
            </a:extLst>
          </p:cNvPr>
          <p:cNvSpPr/>
          <p:nvPr/>
        </p:nvSpPr>
        <p:spPr>
          <a:xfrm>
            <a:off x="7050251" y="342185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2808FDC2-1484-5259-491B-7F4C3619CBB3}"/>
              </a:ext>
            </a:extLst>
          </p:cNvPr>
          <p:cNvSpPr/>
          <p:nvPr/>
        </p:nvSpPr>
        <p:spPr>
          <a:xfrm>
            <a:off x="7080205" y="34943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66EDEB15-DB25-7B31-7553-E83D304DB54E}"/>
              </a:ext>
            </a:extLst>
          </p:cNvPr>
          <p:cNvSpPr/>
          <p:nvPr/>
        </p:nvSpPr>
        <p:spPr>
          <a:xfrm>
            <a:off x="6778465" y="340311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C76AE3DB-3C59-6EEF-504D-35204FFDF8B1}"/>
              </a:ext>
            </a:extLst>
          </p:cNvPr>
          <p:cNvSpPr/>
          <p:nvPr/>
        </p:nvSpPr>
        <p:spPr>
          <a:xfrm>
            <a:off x="6966260" y="371605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7A1090D5-BFC9-01F7-E9EA-8F209B0A3AEF}"/>
              </a:ext>
            </a:extLst>
          </p:cNvPr>
          <p:cNvSpPr/>
          <p:nvPr/>
        </p:nvSpPr>
        <p:spPr>
          <a:xfrm>
            <a:off x="7072734" y="374039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965944DA-C0AC-58BB-4E34-17EAEA362F31}"/>
              </a:ext>
            </a:extLst>
          </p:cNvPr>
          <p:cNvSpPr/>
          <p:nvPr/>
        </p:nvSpPr>
        <p:spPr>
          <a:xfrm>
            <a:off x="11357838" y="464590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46418F32-32E9-CFDB-FA04-10B98AA3DFF3}"/>
              </a:ext>
            </a:extLst>
          </p:cNvPr>
          <p:cNvSpPr/>
          <p:nvPr/>
        </p:nvSpPr>
        <p:spPr>
          <a:xfrm>
            <a:off x="10766351" y="463542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7021A49D-EE54-E7A3-2B91-25C076EA386D}"/>
              </a:ext>
            </a:extLst>
          </p:cNvPr>
          <p:cNvSpPr/>
          <p:nvPr/>
        </p:nvSpPr>
        <p:spPr>
          <a:xfrm>
            <a:off x="9050891" y="3890978"/>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D13143D5-475E-556C-2E93-35ABDE58DE7A}"/>
              </a:ext>
            </a:extLst>
          </p:cNvPr>
          <p:cNvSpPr/>
          <p:nvPr/>
        </p:nvSpPr>
        <p:spPr>
          <a:xfrm>
            <a:off x="11032119" y="465609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2C14B429-41E5-674D-756B-C596EC19E362}"/>
              </a:ext>
            </a:extLst>
          </p:cNvPr>
          <p:cNvSpPr/>
          <p:nvPr/>
        </p:nvSpPr>
        <p:spPr>
          <a:xfrm>
            <a:off x="10987875" y="472088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07C32D4E-95F5-278B-76CC-C5F23A990470}"/>
              </a:ext>
            </a:extLst>
          </p:cNvPr>
          <p:cNvSpPr/>
          <p:nvPr/>
        </p:nvSpPr>
        <p:spPr>
          <a:xfrm>
            <a:off x="11040344" y="474882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DC3662D3-F16B-268F-96AA-49E8C85A077E}"/>
              </a:ext>
            </a:extLst>
          </p:cNvPr>
          <p:cNvSpPr/>
          <p:nvPr/>
        </p:nvSpPr>
        <p:spPr>
          <a:xfrm>
            <a:off x="9325541" y="39044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6B9DED87-DCA1-8322-E0D7-69E720CE77D9}"/>
              </a:ext>
            </a:extLst>
          </p:cNvPr>
          <p:cNvSpPr/>
          <p:nvPr/>
        </p:nvSpPr>
        <p:spPr>
          <a:xfrm>
            <a:off x="9348191" y="399923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FA15AF9A-9FF3-845B-694D-08002662C72F}"/>
              </a:ext>
            </a:extLst>
          </p:cNvPr>
          <p:cNvSpPr/>
          <p:nvPr/>
        </p:nvSpPr>
        <p:spPr>
          <a:xfrm>
            <a:off x="9236337" y="39764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A8B6D60B-B04A-8D0A-0AE4-CAF2249FC92A}"/>
              </a:ext>
            </a:extLst>
          </p:cNvPr>
          <p:cNvSpPr/>
          <p:nvPr/>
        </p:nvSpPr>
        <p:spPr>
          <a:xfrm>
            <a:off x="9185701" y="391249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CE3556BF-8714-B209-25BB-3FCD266BCD00}"/>
              </a:ext>
            </a:extLst>
          </p:cNvPr>
          <p:cNvSpPr/>
          <p:nvPr/>
        </p:nvSpPr>
        <p:spPr>
          <a:xfrm>
            <a:off x="11601757" y="467682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10114DE6-0CDF-499D-1B84-705F40CE81FD}"/>
              </a:ext>
            </a:extLst>
          </p:cNvPr>
          <p:cNvSpPr/>
          <p:nvPr/>
        </p:nvSpPr>
        <p:spPr>
          <a:xfrm>
            <a:off x="11587128" y="475247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39B2F102-7EDD-582F-CA81-492245387692}"/>
              </a:ext>
            </a:extLst>
          </p:cNvPr>
          <p:cNvSpPr/>
          <p:nvPr/>
        </p:nvSpPr>
        <p:spPr>
          <a:xfrm>
            <a:off x="11621684" y="482541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2492024A-52F9-97FE-4D63-EBA091622D14}"/>
              </a:ext>
            </a:extLst>
          </p:cNvPr>
          <p:cNvGrpSpPr/>
          <p:nvPr/>
        </p:nvGrpSpPr>
        <p:grpSpPr>
          <a:xfrm>
            <a:off x="7740932" y="2595101"/>
            <a:ext cx="396842" cy="360000"/>
            <a:chOff x="948840" y="3182292"/>
            <a:chExt cx="396842" cy="360000"/>
          </a:xfrm>
        </p:grpSpPr>
        <p:sp>
          <p:nvSpPr>
            <p:cNvPr id="71" name="Rectangle 70">
              <a:extLst>
                <a:ext uri="{FF2B5EF4-FFF2-40B4-BE49-F238E27FC236}">
                  <a16:creationId xmlns:a16="http://schemas.microsoft.com/office/drawing/2014/main" id="{15685B63-5998-9DF3-8233-C368C9B281FB}"/>
                </a:ext>
              </a:extLst>
            </p:cNvPr>
            <p:cNvSpPr/>
            <p:nvPr/>
          </p:nvSpPr>
          <p:spPr>
            <a:xfrm>
              <a:off x="985682" y="318229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B4091D56-7C8F-8783-E962-10C909AAE3A5}"/>
                </a:ext>
              </a:extLst>
            </p:cNvPr>
            <p:cNvGrpSpPr/>
            <p:nvPr/>
          </p:nvGrpSpPr>
          <p:grpSpPr>
            <a:xfrm>
              <a:off x="948840" y="3265850"/>
              <a:ext cx="376311" cy="195759"/>
              <a:chOff x="1094530" y="3316015"/>
              <a:chExt cx="376311" cy="195759"/>
            </a:xfrm>
          </p:grpSpPr>
          <p:sp>
            <p:nvSpPr>
              <p:cNvPr id="73" name="Oval 72">
                <a:extLst>
                  <a:ext uri="{FF2B5EF4-FFF2-40B4-BE49-F238E27FC236}">
                    <a16:creationId xmlns:a16="http://schemas.microsoft.com/office/drawing/2014/main" id="{4A2CFAFF-894C-1E0A-3674-1D20153C7825}"/>
                  </a:ext>
                </a:extLst>
              </p:cNvPr>
              <p:cNvSpPr/>
              <p:nvPr/>
            </p:nvSpPr>
            <p:spPr>
              <a:xfrm>
                <a:off x="1390122" y="331849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CDD5E451-7843-98EE-87D0-D17A52A0E9AF}"/>
                  </a:ext>
                </a:extLst>
              </p:cNvPr>
              <p:cNvSpPr/>
              <p:nvPr/>
            </p:nvSpPr>
            <p:spPr>
              <a:xfrm>
                <a:off x="1291967" y="3350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6BC4F2C7-8E57-7DA3-2A4A-0782A10F1312}"/>
                  </a:ext>
                </a:extLst>
              </p:cNvPr>
              <p:cNvSpPr/>
              <p:nvPr/>
            </p:nvSpPr>
            <p:spPr>
              <a:xfrm>
                <a:off x="1314717" y="343977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E443C9F0-D9F9-51F1-A900-20E98D59776B}"/>
                  </a:ext>
                </a:extLst>
              </p:cNvPr>
              <p:cNvSpPr/>
              <p:nvPr/>
            </p:nvSpPr>
            <p:spPr>
              <a:xfrm>
                <a:off x="1398841" y="3422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C0717357-54EE-FB83-92E3-5F9D272EE4DB}"/>
                  </a:ext>
                </a:extLst>
              </p:cNvPr>
              <p:cNvSpPr/>
              <p:nvPr/>
            </p:nvSpPr>
            <p:spPr>
              <a:xfrm>
                <a:off x="1354544" y="336827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9C22F07-2B4D-B695-EB6A-971B498465A8}"/>
                  </a:ext>
                </a:extLst>
              </p:cNvPr>
              <p:cNvGrpSpPr/>
              <p:nvPr/>
            </p:nvGrpSpPr>
            <p:grpSpPr>
              <a:xfrm>
                <a:off x="1094530" y="3316015"/>
                <a:ext cx="180000" cy="180000"/>
                <a:chOff x="7966880" y="3935853"/>
                <a:chExt cx="180000" cy="180000"/>
              </a:xfrm>
            </p:grpSpPr>
            <p:sp>
              <p:nvSpPr>
                <p:cNvPr id="79" name="Oval 78">
                  <a:extLst>
                    <a:ext uri="{FF2B5EF4-FFF2-40B4-BE49-F238E27FC236}">
                      <a16:creationId xmlns:a16="http://schemas.microsoft.com/office/drawing/2014/main" id="{FCC24537-9E86-E99E-1244-E2FAF38C0DD9}"/>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0" name="Graphic 79" descr="Star with solid fill">
                  <a:extLst>
                    <a:ext uri="{FF2B5EF4-FFF2-40B4-BE49-F238E27FC236}">
                      <a16:creationId xmlns:a16="http://schemas.microsoft.com/office/drawing/2014/main" id="{5DE3CD0E-1B8B-5663-E239-93AAD9200BA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7639" y="3958992"/>
                  <a:ext cx="118481" cy="118481"/>
                </a:xfrm>
                <a:prstGeom prst="rect">
                  <a:avLst/>
                </a:prstGeom>
              </p:spPr>
            </p:pic>
          </p:grpSp>
        </p:grpSp>
      </p:grpSp>
      <p:grpSp>
        <p:nvGrpSpPr>
          <p:cNvPr id="81" name="Group 80">
            <a:extLst>
              <a:ext uri="{FF2B5EF4-FFF2-40B4-BE49-F238E27FC236}">
                <a16:creationId xmlns:a16="http://schemas.microsoft.com/office/drawing/2014/main" id="{D8451305-6487-9563-1AE1-BBC54D8C4E44}"/>
              </a:ext>
            </a:extLst>
          </p:cNvPr>
          <p:cNvGrpSpPr/>
          <p:nvPr/>
        </p:nvGrpSpPr>
        <p:grpSpPr>
          <a:xfrm>
            <a:off x="11375340" y="4771417"/>
            <a:ext cx="180000" cy="180000"/>
            <a:chOff x="7966880" y="3935853"/>
            <a:chExt cx="180000" cy="180000"/>
          </a:xfrm>
        </p:grpSpPr>
        <p:sp>
          <p:nvSpPr>
            <p:cNvPr id="82" name="Oval 81">
              <a:extLst>
                <a:ext uri="{FF2B5EF4-FFF2-40B4-BE49-F238E27FC236}">
                  <a16:creationId xmlns:a16="http://schemas.microsoft.com/office/drawing/2014/main" id="{D9CC0EFE-878F-6A73-7CB7-46A70724AB3E}"/>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3" name="Graphic 82" descr="Star with solid fill">
              <a:extLst>
                <a:ext uri="{FF2B5EF4-FFF2-40B4-BE49-F238E27FC236}">
                  <a16:creationId xmlns:a16="http://schemas.microsoft.com/office/drawing/2014/main" id="{C956D9B1-F921-6D62-C40A-C045203CD8D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7639" y="3958992"/>
              <a:ext cx="118481" cy="118481"/>
            </a:xfrm>
            <a:prstGeom prst="rect">
              <a:avLst/>
            </a:prstGeom>
          </p:spPr>
        </p:pic>
      </p:grpSp>
      <p:grpSp>
        <p:nvGrpSpPr>
          <p:cNvPr id="84" name="Group 83">
            <a:extLst>
              <a:ext uri="{FF2B5EF4-FFF2-40B4-BE49-F238E27FC236}">
                <a16:creationId xmlns:a16="http://schemas.microsoft.com/office/drawing/2014/main" id="{361F4CB8-F022-FAC8-8F47-F86B0CF2253B}"/>
              </a:ext>
            </a:extLst>
          </p:cNvPr>
          <p:cNvGrpSpPr/>
          <p:nvPr/>
        </p:nvGrpSpPr>
        <p:grpSpPr>
          <a:xfrm>
            <a:off x="9134187" y="4069963"/>
            <a:ext cx="180000" cy="180000"/>
            <a:chOff x="7966880" y="3935853"/>
            <a:chExt cx="180000" cy="180000"/>
          </a:xfrm>
        </p:grpSpPr>
        <p:sp>
          <p:nvSpPr>
            <p:cNvPr id="85" name="Oval 84">
              <a:extLst>
                <a:ext uri="{FF2B5EF4-FFF2-40B4-BE49-F238E27FC236}">
                  <a16:creationId xmlns:a16="http://schemas.microsoft.com/office/drawing/2014/main" id="{93E13E54-A68E-63E0-CE17-64D9203E8D0C}"/>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6" name="Graphic 85" descr="Star with solid fill">
              <a:extLst>
                <a:ext uri="{FF2B5EF4-FFF2-40B4-BE49-F238E27FC236}">
                  <a16:creationId xmlns:a16="http://schemas.microsoft.com/office/drawing/2014/main" id="{B8875732-4538-76A7-7D44-78D2FEFAA9F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97639" y="3958992"/>
              <a:ext cx="118481" cy="118481"/>
            </a:xfrm>
            <a:prstGeom prst="rect">
              <a:avLst/>
            </a:prstGeom>
          </p:spPr>
        </p:pic>
      </p:grpSp>
    </p:spTree>
    <p:extLst>
      <p:ext uri="{BB962C8B-B14F-4D97-AF65-F5344CB8AC3E}">
        <p14:creationId xmlns:p14="http://schemas.microsoft.com/office/powerpoint/2010/main" val="629327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105</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chemeClr val="bg2">
                    <a:lumMod val="75000"/>
                  </a:schemeClr>
                </a:solidFill>
                <a:latin typeface="Arial" panose="020B0604020202020204" pitchFamily="34" charset="0"/>
                <a:cs typeface="Arial" panose="020B0604020202020204" pitchFamily="34" charset="0"/>
                <a:sym typeface="Arial"/>
              </a:rPr>
              <a:t>Roles &amp; Responsibilities</a:t>
            </a:r>
            <a:br>
              <a:rPr lang="en-US" sz="1200" b="1" dirty="0">
                <a:solidFill>
                  <a:schemeClr val="bg2">
                    <a:lumMod val="75000"/>
                  </a:schemeClr>
                </a:solidFill>
                <a:latin typeface="Arial" panose="020B0604020202020204" pitchFamily="34" charset="0"/>
                <a:cs typeface="Arial" panose="020B0604020202020204" pitchFamily="34" charset="0"/>
                <a:sym typeface="Arial"/>
              </a:rPr>
            </a:br>
            <a:r>
              <a:rPr lang="en-US" sz="800" dirty="0">
                <a:solidFill>
                  <a:schemeClr val="bg2">
                    <a:lumMod val="75000"/>
                  </a:schemeClr>
                </a:solidFill>
                <a:latin typeface="Arial" panose="020B0604020202020204" pitchFamily="34" charset="0"/>
                <a:cs typeface="Arial" panose="020B0604020202020204" pitchFamily="34" charset="0"/>
                <a:sym typeface="Arial"/>
              </a:rPr>
              <a:t>Role Roster</a:t>
            </a:r>
            <a:endParaRPr lang="en-US" sz="12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bg2">
                    <a:lumMod val="75000"/>
                  </a:schemeClr>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chemeClr val="bg2">
                    <a:lumMod val="75000"/>
                  </a:schemeClr>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User Testing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bg2">
                    <a:lumMod val="75000"/>
                  </a:schemeClr>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chemeClr val="bg2">
                    <a:lumMod val="75000"/>
                  </a:schemeClr>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Business Glossary</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Communication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Training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accent4"/>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pic>
        <p:nvPicPr>
          <p:cNvPr id="120" name="Picture 119">
            <a:extLst>
              <a:ext uri="{FF2B5EF4-FFF2-40B4-BE49-F238E27FC236}">
                <a16:creationId xmlns:a16="http://schemas.microsoft.com/office/drawing/2014/main" id="{6D8145B2-75CE-53AD-7C9E-149A5477A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2844" y="1293229"/>
            <a:ext cx="955718" cy="814394"/>
          </a:xfrm>
          <a:prstGeom prst="rect">
            <a:avLst/>
          </a:prstGeom>
        </p:spPr>
      </p:pic>
      <p:pic>
        <p:nvPicPr>
          <p:cNvPr id="121" name="Picture 120">
            <a:extLst>
              <a:ext uri="{FF2B5EF4-FFF2-40B4-BE49-F238E27FC236}">
                <a16:creationId xmlns:a16="http://schemas.microsoft.com/office/drawing/2014/main" id="{ECC72AC8-CE5F-36F1-DEC9-E400529980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2844" y="2554251"/>
            <a:ext cx="954787" cy="813600"/>
          </a:xfrm>
          <a:prstGeom prst="rect">
            <a:avLst/>
          </a:prstGeom>
        </p:spPr>
      </p:pic>
      <p:pic>
        <p:nvPicPr>
          <p:cNvPr id="122" name="Picture 121">
            <a:extLst>
              <a:ext uri="{FF2B5EF4-FFF2-40B4-BE49-F238E27FC236}">
                <a16:creationId xmlns:a16="http://schemas.microsoft.com/office/drawing/2014/main" id="{ADD57010-D7D0-D234-D6E6-CEE062982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4469" y="3994077"/>
            <a:ext cx="954787" cy="813600"/>
          </a:xfrm>
          <a:prstGeom prst="rect">
            <a:avLst/>
          </a:prstGeom>
        </p:spPr>
      </p:pic>
      <p:pic>
        <p:nvPicPr>
          <p:cNvPr id="123" name="Picture 122">
            <a:extLst>
              <a:ext uri="{FF2B5EF4-FFF2-40B4-BE49-F238E27FC236}">
                <a16:creationId xmlns:a16="http://schemas.microsoft.com/office/drawing/2014/main" id="{FDEA01C3-AABF-2DBD-5A17-78FE64E9E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897" y="3939430"/>
            <a:ext cx="954787" cy="813600"/>
          </a:xfrm>
          <a:prstGeom prst="rect">
            <a:avLst/>
          </a:prstGeom>
        </p:spPr>
      </p:pic>
      <p:pic>
        <p:nvPicPr>
          <p:cNvPr id="124" name="Picture 123">
            <a:extLst>
              <a:ext uri="{FF2B5EF4-FFF2-40B4-BE49-F238E27FC236}">
                <a16:creationId xmlns:a16="http://schemas.microsoft.com/office/drawing/2014/main" id="{5FBDB0E2-2F8A-F6EA-A92D-1BE80B6C9E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09940" y="3937679"/>
            <a:ext cx="954787" cy="813600"/>
          </a:xfrm>
          <a:prstGeom prst="rect">
            <a:avLst/>
          </a:prstGeom>
        </p:spPr>
      </p:pic>
    </p:spTree>
    <p:extLst>
      <p:ext uri="{BB962C8B-B14F-4D97-AF65-F5344CB8AC3E}">
        <p14:creationId xmlns:p14="http://schemas.microsoft.com/office/powerpoint/2010/main" val="3311003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Prototype Preparation </a:t>
            </a:r>
            <a:r>
              <a:rPr lang="en-US" sz="2000" dirty="0">
                <a:solidFill>
                  <a:schemeClr val="accent2"/>
                </a:solidFill>
              </a:rPr>
              <a:t>| Workshop 7 of 7 </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038350"/>
            <a:ext cx="10115550" cy="2724150"/>
          </a:xfrm>
        </p:spPr>
        <p:txBody>
          <a:bodyPr/>
          <a:lstStyle/>
          <a:p>
            <a:pPr marL="0" indent="0" algn="just">
              <a:lnSpc>
                <a:spcPct val="100000"/>
              </a:lnSpc>
              <a:buNone/>
            </a:pPr>
            <a:r>
              <a:rPr lang="en-US" dirty="0"/>
              <a:t>In this final workshop, we bring everything together and begin </a:t>
            </a:r>
            <a:r>
              <a:rPr lang="en-US" b="1" dirty="0">
                <a:solidFill>
                  <a:schemeClr val="accent4"/>
                </a:solidFill>
              </a:rPr>
              <a:t>preparing the prototypes</a:t>
            </a:r>
            <a:r>
              <a:rPr lang="en-US" dirty="0"/>
              <a:t> that will be used during the testing phase. The goal is to take the elements we’ve developed so far—such as the process flows, business glossary, measurements dashboard, training materials, and communication plans—and </a:t>
            </a:r>
            <a:r>
              <a:rPr lang="en-US" b="1" dirty="0">
                <a:solidFill>
                  <a:schemeClr val="accent4"/>
                </a:solidFill>
              </a:rPr>
              <a:t>downsize them into small, actionable prototypes </a:t>
            </a:r>
            <a:r>
              <a:rPr lang="en-US" dirty="0"/>
              <a:t>focused on the top-voted and easily accessible Critical Data Elements (CDEs).</a:t>
            </a:r>
          </a:p>
          <a:p>
            <a:pPr marL="0" indent="0" algn="just">
              <a:lnSpc>
                <a:spcPct val="100000"/>
              </a:lnSpc>
              <a:buNone/>
            </a:pPr>
            <a:r>
              <a:rPr lang="en-US" dirty="0"/>
              <a:t>We aim to create a </a:t>
            </a:r>
            <a:r>
              <a:rPr lang="en-US" b="1" dirty="0">
                <a:solidFill>
                  <a:schemeClr val="accent4"/>
                </a:solidFill>
              </a:rPr>
              <a:t>minimum sustainable version </a:t>
            </a:r>
            <a:r>
              <a:rPr lang="en-US" dirty="0"/>
              <a:t>of key processes like the CDE data quality and CDE metadata documentation process, ensuring they are pragmatic and easy to implement on a small scale. This workshop will zoom in on the </a:t>
            </a:r>
            <a:r>
              <a:rPr lang="en-US" b="1" dirty="0">
                <a:solidFill>
                  <a:schemeClr val="accent4"/>
                </a:solidFill>
              </a:rPr>
              <a:t>1 to 3 key responsibilities </a:t>
            </a:r>
            <a:r>
              <a:rPr lang="en-US" dirty="0"/>
              <a:t>of essential data roles (data steward, data custodian, and data owner) to test how these roles function in real-world scenarios.</a:t>
            </a:r>
          </a:p>
          <a:p>
            <a:pPr marL="0" indent="0" algn="just">
              <a:lnSpc>
                <a:spcPct val="100000"/>
              </a:lnSpc>
              <a:buNone/>
            </a:pPr>
            <a:r>
              <a:rPr lang="en-US" dirty="0"/>
              <a:t>Through two targeted exercises—Users Test Flow and Storyboard—we will establish a clear sequence for prototyping and testing, making the implementation phase smoother and more actionable.</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106</a:t>
            </a:fld>
            <a:endParaRPr lang="nl-NL" dirty="0"/>
          </a:p>
        </p:txBody>
      </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528582"/>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Prototype Prep Workshop: </a:t>
            </a:r>
            <a:r>
              <a:rPr lang="en-US" sz="2000" b="1" dirty="0">
                <a:solidFill>
                  <a:schemeClr val="accent4"/>
                </a:solidFill>
                <a:latin typeface="Arial" panose="020B0604020202020204" pitchFamily="34" charset="0"/>
                <a:cs typeface="Arial" panose="020B0604020202020204" pitchFamily="34" charset="0"/>
              </a:rPr>
              <a:t>Bringing Everything Together</a:t>
            </a:r>
            <a:endParaRPr lang="en-US" sz="2000" b="1" u="sng" baseline="30000" dirty="0">
              <a:solidFill>
                <a:schemeClr val="accent4"/>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7637DED-A8BE-5BEE-3073-CD9D59DF0AB1}"/>
              </a:ext>
            </a:extLst>
          </p:cNvPr>
          <p:cNvGrpSpPr/>
          <p:nvPr/>
        </p:nvGrpSpPr>
        <p:grpSpPr>
          <a:xfrm>
            <a:off x="1008699" y="4728829"/>
            <a:ext cx="9352847" cy="1568477"/>
            <a:chOff x="4764088" y="1645258"/>
            <a:chExt cx="6241311" cy="1245570"/>
          </a:xfrm>
        </p:grpSpPr>
        <p:sp>
          <p:nvSpPr>
            <p:cNvPr id="13" name="Tijdelijke aanduiding voor inhoud 5">
              <a:extLst>
                <a:ext uri="{FF2B5EF4-FFF2-40B4-BE49-F238E27FC236}">
                  <a16:creationId xmlns:a16="http://schemas.microsoft.com/office/drawing/2014/main" id="{6BE33020-A496-EE1A-83C3-4C72E2306D5B}"/>
                </a:ext>
              </a:extLst>
            </p:cNvPr>
            <p:cNvSpPr txBox="1">
              <a:spLocks/>
            </p:cNvSpPr>
            <p:nvPr/>
          </p:nvSpPr>
          <p:spPr>
            <a:xfrm>
              <a:off x="4764088" y="1961174"/>
              <a:ext cx="6241311" cy="929654"/>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buClr>
                  <a:schemeClr val="accent2"/>
                </a:buClr>
              </a:pPr>
              <a:r>
                <a:rPr lang="en-US" sz="1200" dirty="0">
                  <a:latin typeface="Arial" panose="020B0604020202020204" pitchFamily="34" charset="0"/>
                  <a:cs typeface="Arial" panose="020B0604020202020204" pitchFamily="34" charset="0"/>
                </a:rPr>
                <a:t>Preparing the sequence of steps for each prototype, ensuring we have a clear roadmap for testing once we’ve settled on the concepts and ideas.</a:t>
              </a:r>
            </a:p>
            <a:p>
              <a:pPr algn="just">
                <a:spcBef>
                  <a:spcPts val="600"/>
                </a:spcBef>
                <a:buClr>
                  <a:schemeClr val="accent2"/>
                </a:buClr>
              </a:pPr>
              <a:r>
                <a:rPr lang="en-US" sz="1200" dirty="0">
                  <a:latin typeface="Arial" panose="020B0604020202020204" pitchFamily="34" charset="0"/>
                  <a:cs typeface="Arial" panose="020B0604020202020204" pitchFamily="34" charset="0"/>
                </a:rPr>
                <a:t>By using a Storyboard, we create a step-by-step guide that outlines the implementation of each prototype in a clear and concise manner, ensuring all aspects of the chosen solution are covered and ready for testing.</a:t>
              </a:r>
            </a:p>
          </p:txBody>
        </p:sp>
        <p:sp>
          <p:nvSpPr>
            <p:cNvPr id="14" name="Tijdelijke aanduiding voor tekst 44">
              <a:extLst>
                <a:ext uri="{FF2B5EF4-FFF2-40B4-BE49-F238E27FC236}">
                  <a16:creationId xmlns:a16="http://schemas.microsoft.com/office/drawing/2014/main" id="{FD475C88-2280-2532-79EF-F5E9B7920C3A}"/>
                </a:ext>
              </a:extLst>
            </p:cNvPr>
            <p:cNvSpPr txBox="1">
              <a:spLocks/>
            </p:cNvSpPr>
            <p:nvPr/>
          </p:nvSpPr>
          <p:spPr>
            <a:xfrm>
              <a:off x="4764088" y="1645258"/>
              <a:ext cx="496558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accent2"/>
                  </a:solidFill>
                  <a:latin typeface="Arial" panose="020B0604020202020204" pitchFamily="34" charset="0"/>
                  <a:cs typeface="Arial" panose="020B0604020202020204" pitchFamily="34" charset="0"/>
                </a:rPr>
                <a:t>Workshop 7: </a:t>
              </a:r>
              <a:r>
                <a:rPr lang="en-US" sz="1200" b="1" dirty="0">
                  <a:solidFill>
                    <a:schemeClr val="accent4"/>
                  </a:solidFill>
                  <a:latin typeface="Arial" panose="020B0604020202020204" pitchFamily="34" charset="0"/>
                  <a:cs typeface="Arial" panose="020B0604020202020204" pitchFamily="34" charset="0"/>
                </a:rPr>
                <a:t>Thursday Half-Day</a:t>
              </a:r>
              <a:endParaRPr lang="en-US" sz="1200" b="1" u="sng" dirty="0">
                <a:solidFill>
                  <a:schemeClr val="accent4"/>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A4ECE179-C438-44E0-438B-0F04670F21EB}"/>
              </a:ext>
            </a:extLst>
          </p:cNvPr>
          <p:cNvGrpSpPr/>
          <p:nvPr/>
        </p:nvGrpSpPr>
        <p:grpSpPr>
          <a:xfrm>
            <a:off x="10820400" y="158021"/>
            <a:ext cx="1262954" cy="262128"/>
            <a:chOff x="10892274" y="158021"/>
            <a:chExt cx="1191080" cy="262128"/>
          </a:xfrm>
        </p:grpSpPr>
        <p:sp>
          <p:nvSpPr>
            <p:cNvPr id="19" name="Oval 18">
              <a:extLst>
                <a:ext uri="{FF2B5EF4-FFF2-40B4-BE49-F238E27FC236}">
                  <a16:creationId xmlns:a16="http://schemas.microsoft.com/office/drawing/2014/main" id="{36FB0741-CB26-B133-FEFC-24D866908354}"/>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20" name="Group 19">
              <a:extLst>
                <a:ext uri="{FF2B5EF4-FFF2-40B4-BE49-F238E27FC236}">
                  <a16:creationId xmlns:a16="http://schemas.microsoft.com/office/drawing/2014/main" id="{CA1E265F-3AC0-4555-8C4D-4305676C52D8}"/>
                </a:ext>
              </a:extLst>
            </p:cNvPr>
            <p:cNvGrpSpPr/>
            <p:nvPr/>
          </p:nvGrpSpPr>
          <p:grpSpPr>
            <a:xfrm>
              <a:off x="10892274" y="158021"/>
              <a:ext cx="1191080" cy="262128"/>
              <a:chOff x="9614080" y="308749"/>
              <a:chExt cx="1191080" cy="262128"/>
            </a:xfrm>
          </p:grpSpPr>
          <p:sp>
            <p:nvSpPr>
              <p:cNvPr id="21" name="Rectangle 20">
                <a:extLst>
                  <a:ext uri="{FF2B5EF4-FFF2-40B4-BE49-F238E27FC236}">
                    <a16:creationId xmlns:a16="http://schemas.microsoft.com/office/drawing/2014/main" id="{F5A0972E-7CC2-D1B3-64DA-E27870F48F26}"/>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22" name="Rectangle 21">
                <a:extLst>
                  <a:ext uri="{FF2B5EF4-FFF2-40B4-BE49-F238E27FC236}">
                    <a16:creationId xmlns:a16="http://schemas.microsoft.com/office/drawing/2014/main" id="{E75F191B-CF59-2657-CA06-CDDE9AF16E8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008274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Prototype Preparation </a:t>
            </a:r>
            <a:r>
              <a:rPr lang="en-US" sz="2000" dirty="0">
                <a:solidFill>
                  <a:schemeClr val="accent2"/>
                </a:solidFill>
              </a:rPr>
              <a:t>| Workshop 7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107</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0" y="2407920"/>
            <a:ext cx="4050029"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Users Test Flow</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0" y="2884379"/>
            <a:ext cx="4050029"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Storyboard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90928"/>
            <a:ext cx="5833602" cy="3766452"/>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we’ll focus on creating detailed </a:t>
            </a:r>
            <a:r>
              <a:rPr lang="en-US" b="1" dirty="0">
                <a:solidFill>
                  <a:schemeClr val="accent4"/>
                </a:solidFill>
                <a:latin typeface="Arial" panose="020B0604020202020204" pitchFamily="34" charset="0"/>
                <a:cs typeface="Arial" panose="020B0604020202020204" pitchFamily="34" charset="0"/>
              </a:rPr>
              <a:t>user flows for the key data governance roles</a:t>
            </a:r>
            <a:r>
              <a:rPr lang="en-US" dirty="0">
                <a:latin typeface="Arial" panose="020B0604020202020204" pitchFamily="34" charset="0"/>
                <a:cs typeface="Arial" panose="020B0604020202020204" pitchFamily="34" charset="0"/>
              </a:rPr>
              <a:t>—data steward, data owner, and data custodian—specifically in the context of managing data quality and metadata. The goal is to map out how these roles will interact with the processes we’ve defined, ensuring that the workflows are practical and efficient for our upcoming prototype testing phase.</a:t>
            </a:r>
          </a:p>
          <a:p>
            <a:pPr marL="0" indent="0" algn="just">
              <a:buFont typeface="Wingdings" pitchFamily="2" charset="2"/>
              <a:buNone/>
            </a:pPr>
            <a:r>
              <a:rPr lang="en-US" dirty="0">
                <a:latin typeface="Arial" panose="020B0604020202020204" pitchFamily="34" charset="0"/>
                <a:cs typeface="Arial" panose="020B0604020202020204" pitchFamily="34" charset="0"/>
              </a:rPr>
              <a:t>We'll explore how each of these </a:t>
            </a:r>
            <a:r>
              <a:rPr lang="en-US" b="1" dirty="0">
                <a:solidFill>
                  <a:schemeClr val="accent4"/>
                </a:solidFill>
                <a:latin typeface="Arial" panose="020B0604020202020204" pitchFamily="34" charset="0"/>
                <a:cs typeface="Arial" panose="020B0604020202020204" pitchFamily="34" charset="0"/>
              </a:rPr>
              <a:t>roles will engage with the Critical Data Elements (CDEs)</a:t>
            </a:r>
            <a:r>
              <a:rPr lang="en-US" dirty="0">
                <a:latin typeface="Arial" panose="020B0604020202020204" pitchFamily="34" charset="0"/>
                <a:cs typeface="Arial" panose="020B0604020202020204" pitchFamily="34" charset="0"/>
              </a:rPr>
              <a:t> and manage their responsibilities. This will help us identify pain points, optimize the flow, and ensure that each role’s actions align with the overall governance objectives. The end result will be a clear map of how these roles operate in practice, giving us a solid foundation for testing and validation in the next phase.</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28015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1D4B1-4DB2-7C10-536E-CD433DFAB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C1194-2339-4E34-E32B-D8EAC067116E}"/>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7 of 7 </a:t>
            </a:r>
            <a:r>
              <a:rPr lang="en-US" sz="2000" dirty="0">
                <a:solidFill>
                  <a:schemeClr val="accent2"/>
                </a:solidFill>
              </a:rPr>
              <a:t>| Users Test Flow</a:t>
            </a:r>
          </a:p>
        </p:txBody>
      </p:sp>
      <p:sp>
        <p:nvSpPr>
          <p:cNvPr id="4" name="Footer Placeholder 3">
            <a:extLst>
              <a:ext uri="{FF2B5EF4-FFF2-40B4-BE49-F238E27FC236}">
                <a16:creationId xmlns:a16="http://schemas.microsoft.com/office/drawing/2014/main" id="{CEF3D4E5-139E-0D20-3EE0-4F2A6A3F58C7}"/>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E010907A-5357-F82C-3948-F6411623E71D}"/>
              </a:ext>
            </a:extLst>
          </p:cNvPr>
          <p:cNvSpPr>
            <a:spLocks noGrp="1"/>
          </p:cNvSpPr>
          <p:nvPr>
            <p:ph type="sldNum" sz="quarter" idx="23"/>
          </p:nvPr>
        </p:nvSpPr>
        <p:spPr/>
        <p:txBody>
          <a:bodyPr/>
          <a:lstStyle/>
          <a:p>
            <a:fld id="{294A09A9-5501-47C1-A89A-A340965A2BE2}" type="slidenum">
              <a:rPr lang="nl-NL" smtClean="0"/>
              <a:pPr/>
              <a:t>108</a:t>
            </a:fld>
            <a:endParaRPr lang="nl-NL" dirty="0"/>
          </a:p>
        </p:txBody>
      </p:sp>
      <p:grpSp>
        <p:nvGrpSpPr>
          <p:cNvPr id="6" name="Group 5">
            <a:extLst>
              <a:ext uri="{FF2B5EF4-FFF2-40B4-BE49-F238E27FC236}">
                <a16:creationId xmlns:a16="http://schemas.microsoft.com/office/drawing/2014/main" id="{541B7DFD-CE2E-8961-CDBC-7F83229B6CD8}"/>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EB892331-33A6-00DA-4D7F-10A8C7A47D7B}"/>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D35A058C-2854-1BB0-4CDB-DC9BB3467074}"/>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55555808-A543-F3DC-FDA9-00395CBB8CA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7</a:t>
                </a:r>
              </a:p>
            </p:txBody>
          </p:sp>
          <p:sp>
            <p:nvSpPr>
              <p:cNvPr id="10" name="Rectangle 9">
                <a:extLst>
                  <a:ext uri="{FF2B5EF4-FFF2-40B4-BE49-F238E27FC236}">
                    <a16:creationId xmlns:a16="http://schemas.microsoft.com/office/drawing/2014/main" id="{A2CC7086-FBD5-6792-AC0D-EC944D025D3C}"/>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450BB88-A2C5-2A96-8063-CCD1B5E62D1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24" name="Picture 23" descr="A white board with many sticky notes&#10;&#10;AI-generated content may be incorrect.">
            <a:extLst>
              <a:ext uri="{FF2B5EF4-FFF2-40B4-BE49-F238E27FC236}">
                <a16:creationId xmlns:a16="http://schemas.microsoft.com/office/drawing/2014/main" id="{51E8E1B5-A4A2-2F74-8EC2-BC05883BF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388" y="1285002"/>
            <a:ext cx="6755223" cy="5066417"/>
          </a:xfrm>
          <a:prstGeom prst="rect">
            <a:avLst/>
          </a:prstGeom>
        </p:spPr>
      </p:pic>
    </p:spTree>
    <p:extLst>
      <p:ext uri="{BB962C8B-B14F-4D97-AF65-F5344CB8AC3E}">
        <p14:creationId xmlns:p14="http://schemas.microsoft.com/office/powerpoint/2010/main" val="136975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109</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7</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
        <p:nvSpPr>
          <p:cNvPr id="15" name="Rectangle 14">
            <a:extLst>
              <a:ext uri="{FF2B5EF4-FFF2-40B4-BE49-F238E27FC236}">
                <a16:creationId xmlns:a16="http://schemas.microsoft.com/office/drawing/2014/main" id="{BEC824E2-5127-1417-1AE3-B132EBCA8ED9}"/>
              </a:ext>
            </a:extLst>
          </p:cNvPr>
          <p:cNvSpPr/>
          <p:nvPr/>
        </p:nvSpPr>
        <p:spPr>
          <a:xfrm>
            <a:off x="2276619" y="2207743"/>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4FE03E97-F375-1824-E18A-C4D7E6E29CA7}"/>
              </a:ext>
            </a:extLst>
          </p:cNvPr>
          <p:cNvSpPr/>
          <p:nvPr/>
        </p:nvSpPr>
        <p:spPr>
          <a:xfrm>
            <a:off x="3149619"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91C0D2A-DC6F-926B-AB1B-338DF248ED59}"/>
              </a:ext>
            </a:extLst>
          </p:cNvPr>
          <p:cNvSpPr/>
          <p:nvPr/>
        </p:nvSpPr>
        <p:spPr>
          <a:xfrm>
            <a:off x="3881139"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0ACA7A7E-36FF-3A44-3209-EF221CD64935}"/>
              </a:ext>
            </a:extLst>
          </p:cNvPr>
          <p:cNvSpPr/>
          <p:nvPr/>
        </p:nvSpPr>
        <p:spPr>
          <a:xfrm>
            <a:off x="4612659"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B80064C9-11C5-34CC-B6DB-08D134BD7D6A}"/>
              </a:ext>
            </a:extLst>
          </p:cNvPr>
          <p:cNvSpPr/>
          <p:nvPr/>
        </p:nvSpPr>
        <p:spPr>
          <a:xfrm>
            <a:off x="2276619" y="2921685"/>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2</a:t>
            </a:r>
          </a:p>
        </p:txBody>
      </p:sp>
      <p:sp>
        <p:nvSpPr>
          <p:cNvPr id="22" name="Rectangle 21">
            <a:extLst>
              <a:ext uri="{FF2B5EF4-FFF2-40B4-BE49-F238E27FC236}">
                <a16:creationId xmlns:a16="http://schemas.microsoft.com/office/drawing/2014/main" id="{2BC4C0F3-6DB8-7679-1334-F5ADB865375B}"/>
              </a:ext>
            </a:extLst>
          </p:cNvPr>
          <p:cNvSpPr/>
          <p:nvPr/>
        </p:nvSpPr>
        <p:spPr>
          <a:xfrm>
            <a:off x="2276619" y="3635627"/>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3</a:t>
            </a:r>
          </a:p>
        </p:txBody>
      </p:sp>
      <p:sp>
        <p:nvSpPr>
          <p:cNvPr id="23" name="Rectangle 22">
            <a:extLst>
              <a:ext uri="{FF2B5EF4-FFF2-40B4-BE49-F238E27FC236}">
                <a16:creationId xmlns:a16="http://schemas.microsoft.com/office/drawing/2014/main" id="{19E3491A-D1EB-FB94-C38C-C73D3E6BA5C9}"/>
              </a:ext>
            </a:extLst>
          </p:cNvPr>
          <p:cNvSpPr/>
          <p:nvPr/>
        </p:nvSpPr>
        <p:spPr>
          <a:xfrm>
            <a:off x="2276619" y="4349569"/>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4</a:t>
            </a:r>
          </a:p>
        </p:txBody>
      </p:sp>
      <p:sp>
        <p:nvSpPr>
          <p:cNvPr id="24" name="Rectangle 23">
            <a:extLst>
              <a:ext uri="{FF2B5EF4-FFF2-40B4-BE49-F238E27FC236}">
                <a16:creationId xmlns:a16="http://schemas.microsoft.com/office/drawing/2014/main" id="{9FF09714-51D3-2AE7-F9EC-A24D0199BE9B}"/>
              </a:ext>
            </a:extLst>
          </p:cNvPr>
          <p:cNvSpPr/>
          <p:nvPr/>
        </p:nvSpPr>
        <p:spPr>
          <a:xfrm>
            <a:off x="2276619" y="5063511"/>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6E863539-D0C0-A973-7800-81B7D9E9F8DE}"/>
              </a:ext>
            </a:extLst>
          </p:cNvPr>
          <p:cNvSpPr/>
          <p:nvPr/>
        </p:nvSpPr>
        <p:spPr>
          <a:xfrm>
            <a:off x="3149619"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1</a:t>
            </a:r>
          </a:p>
        </p:txBody>
      </p:sp>
      <p:sp>
        <p:nvSpPr>
          <p:cNvPr id="26" name="Rectangle 25">
            <a:extLst>
              <a:ext uri="{FF2B5EF4-FFF2-40B4-BE49-F238E27FC236}">
                <a16:creationId xmlns:a16="http://schemas.microsoft.com/office/drawing/2014/main" id="{E7C1370A-3778-0FE8-EC41-668A1D31F237}"/>
              </a:ext>
            </a:extLst>
          </p:cNvPr>
          <p:cNvSpPr/>
          <p:nvPr/>
        </p:nvSpPr>
        <p:spPr>
          <a:xfrm>
            <a:off x="3881139"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2</a:t>
            </a:r>
          </a:p>
        </p:txBody>
      </p:sp>
      <p:sp>
        <p:nvSpPr>
          <p:cNvPr id="27" name="Rectangle 26">
            <a:extLst>
              <a:ext uri="{FF2B5EF4-FFF2-40B4-BE49-F238E27FC236}">
                <a16:creationId xmlns:a16="http://schemas.microsoft.com/office/drawing/2014/main" id="{921A5518-E140-6007-A07B-2B0C7C25BD3C}"/>
              </a:ext>
            </a:extLst>
          </p:cNvPr>
          <p:cNvSpPr/>
          <p:nvPr/>
        </p:nvSpPr>
        <p:spPr>
          <a:xfrm>
            <a:off x="4612659"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3</a:t>
            </a:r>
          </a:p>
        </p:txBody>
      </p:sp>
      <p:sp>
        <p:nvSpPr>
          <p:cNvPr id="28" name="Rectangle 27">
            <a:extLst>
              <a:ext uri="{FF2B5EF4-FFF2-40B4-BE49-F238E27FC236}">
                <a16:creationId xmlns:a16="http://schemas.microsoft.com/office/drawing/2014/main" id="{E2CF3149-AF34-ED90-82E0-DD27C3F06748}"/>
              </a:ext>
            </a:extLst>
          </p:cNvPr>
          <p:cNvSpPr/>
          <p:nvPr/>
        </p:nvSpPr>
        <p:spPr>
          <a:xfrm>
            <a:off x="5340363"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4</a:t>
            </a:r>
          </a:p>
        </p:txBody>
      </p:sp>
      <p:sp>
        <p:nvSpPr>
          <p:cNvPr id="29" name="Rectangle 28">
            <a:extLst>
              <a:ext uri="{FF2B5EF4-FFF2-40B4-BE49-F238E27FC236}">
                <a16:creationId xmlns:a16="http://schemas.microsoft.com/office/drawing/2014/main" id="{4CB4CAD7-B663-A62A-424D-AD1DAF20F60A}"/>
              </a:ext>
            </a:extLst>
          </p:cNvPr>
          <p:cNvSpPr/>
          <p:nvPr/>
        </p:nvSpPr>
        <p:spPr>
          <a:xfrm>
            <a:off x="6068067"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5</a:t>
            </a:r>
          </a:p>
        </p:txBody>
      </p:sp>
      <p:sp>
        <p:nvSpPr>
          <p:cNvPr id="30" name="Rectangle 29">
            <a:extLst>
              <a:ext uri="{FF2B5EF4-FFF2-40B4-BE49-F238E27FC236}">
                <a16:creationId xmlns:a16="http://schemas.microsoft.com/office/drawing/2014/main" id="{E96E9AC3-068B-41B4-39A7-DEACAD4D18BA}"/>
              </a:ext>
            </a:extLst>
          </p:cNvPr>
          <p:cNvSpPr/>
          <p:nvPr/>
        </p:nvSpPr>
        <p:spPr>
          <a:xfrm>
            <a:off x="6795771" y="1600580"/>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6</a:t>
            </a:r>
          </a:p>
        </p:txBody>
      </p:sp>
      <p:sp>
        <p:nvSpPr>
          <p:cNvPr id="31" name="TextBox 30">
            <a:extLst>
              <a:ext uri="{FF2B5EF4-FFF2-40B4-BE49-F238E27FC236}">
                <a16:creationId xmlns:a16="http://schemas.microsoft.com/office/drawing/2014/main" id="{D06BECEA-5BD2-9CBD-A260-A07CC22BC1A5}"/>
              </a:ext>
            </a:extLst>
          </p:cNvPr>
          <p:cNvSpPr txBox="1"/>
          <p:nvPr/>
        </p:nvSpPr>
        <p:spPr>
          <a:xfrm>
            <a:off x="7129002" y="766917"/>
            <a:ext cx="1573830" cy="369332"/>
          </a:xfrm>
          <a:prstGeom prst="rect">
            <a:avLst/>
          </a:prstGeom>
          <a:noFill/>
          <a:ln w="28575">
            <a:noFill/>
          </a:ln>
        </p:spPr>
        <p:txBody>
          <a:bodyPr wrap="square" rtlCol="0">
            <a:spAutoFit/>
          </a:bodyPr>
          <a:lstStyle/>
          <a:p>
            <a:pPr algn="ctr"/>
            <a:r>
              <a:rPr lang="en-US" sz="1600" b="1" dirty="0">
                <a:solidFill>
                  <a:schemeClr val="accent4"/>
                </a:solidFill>
                <a:latin typeface="Arial" panose="020B0604020202020204" pitchFamily="34" charset="0"/>
                <a:cs typeface="Arial" panose="020B0604020202020204" pitchFamily="34" charset="0"/>
              </a:rPr>
              <a:t>Guiding</a:t>
            </a:r>
            <a:r>
              <a:rPr lang="en-US" b="1" dirty="0">
                <a:solidFill>
                  <a:schemeClr val="accent4"/>
                </a:solidFill>
                <a:latin typeface="Arial" panose="020B0604020202020204" pitchFamily="34" charset="0"/>
                <a:cs typeface="Arial" panose="020B0604020202020204" pitchFamily="34" charset="0"/>
              </a:rPr>
              <a:t> axes</a:t>
            </a:r>
            <a:endParaRPr lang="en-US" sz="1400" b="1" i="1" dirty="0">
              <a:solidFill>
                <a:schemeClr val="accent4"/>
              </a:solidFill>
              <a:latin typeface="Arial" panose="020B0604020202020204" pitchFamily="34" charset="0"/>
              <a:cs typeface="Arial" panose="020B0604020202020204" pitchFamily="34" charset="0"/>
            </a:endParaRPr>
          </a:p>
        </p:txBody>
      </p:sp>
      <p:sp>
        <p:nvSpPr>
          <p:cNvPr id="32" name="Arc 31">
            <a:extLst>
              <a:ext uri="{FF2B5EF4-FFF2-40B4-BE49-F238E27FC236}">
                <a16:creationId xmlns:a16="http://schemas.microsoft.com/office/drawing/2014/main" id="{66A01540-DEF2-22BD-50D1-08E85F0AC14B}"/>
              </a:ext>
            </a:extLst>
          </p:cNvPr>
          <p:cNvSpPr/>
          <p:nvPr/>
        </p:nvSpPr>
        <p:spPr>
          <a:xfrm rot="18844688">
            <a:off x="6511215" y="1034817"/>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49029F61-F4E2-1942-C1F0-C4B5A390ED8F}"/>
              </a:ext>
            </a:extLst>
          </p:cNvPr>
          <p:cNvSpPr/>
          <p:nvPr/>
        </p:nvSpPr>
        <p:spPr>
          <a:xfrm>
            <a:off x="5340363"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2A6FA5A-ED42-D530-8DE6-2BD033B6EA72}"/>
              </a:ext>
            </a:extLst>
          </p:cNvPr>
          <p:cNvSpPr/>
          <p:nvPr/>
        </p:nvSpPr>
        <p:spPr>
          <a:xfrm>
            <a:off x="6068067"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BFCBB5A1-DA3E-8C96-DBDD-35FDC0ADD7C5}"/>
              </a:ext>
            </a:extLst>
          </p:cNvPr>
          <p:cNvSpPr/>
          <p:nvPr/>
        </p:nvSpPr>
        <p:spPr>
          <a:xfrm>
            <a:off x="6795771" y="2207743"/>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5E0887E7-283D-13C3-2880-EEE51CB8EEDC}"/>
              </a:ext>
            </a:extLst>
          </p:cNvPr>
          <p:cNvSpPr/>
          <p:nvPr/>
        </p:nvSpPr>
        <p:spPr>
          <a:xfrm>
            <a:off x="3149619"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12ED6D9-ECF1-070B-2C30-1F0ED838AAA3}"/>
              </a:ext>
            </a:extLst>
          </p:cNvPr>
          <p:cNvSpPr/>
          <p:nvPr/>
        </p:nvSpPr>
        <p:spPr>
          <a:xfrm>
            <a:off x="3881139"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2BFB7DA-210B-3D10-DC9A-FCE3BDC1C599}"/>
              </a:ext>
            </a:extLst>
          </p:cNvPr>
          <p:cNvSpPr/>
          <p:nvPr/>
        </p:nvSpPr>
        <p:spPr>
          <a:xfrm>
            <a:off x="4612659"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0B934197-7017-8366-DB05-D200ACE2B189}"/>
              </a:ext>
            </a:extLst>
          </p:cNvPr>
          <p:cNvSpPr/>
          <p:nvPr/>
        </p:nvSpPr>
        <p:spPr>
          <a:xfrm>
            <a:off x="5340363"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64A532E2-1FD6-0551-A674-074BEFAFD8E5}"/>
              </a:ext>
            </a:extLst>
          </p:cNvPr>
          <p:cNvSpPr/>
          <p:nvPr/>
        </p:nvSpPr>
        <p:spPr>
          <a:xfrm>
            <a:off x="6068067"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8D8226F-B296-CBF8-A1AB-FF02CEEFDDD9}"/>
              </a:ext>
            </a:extLst>
          </p:cNvPr>
          <p:cNvSpPr/>
          <p:nvPr/>
        </p:nvSpPr>
        <p:spPr>
          <a:xfrm>
            <a:off x="6795771" y="291545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6CB47BB-33CE-3AD8-4B30-884F12654B96}"/>
              </a:ext>
            </a:extLst>
          </p:cNvPr>
          <p:cNvSpPr/>
          <p:nvPr/>
        </p:nvSpPr>
        <p:spPr>
          <a:xfrm>
            <a:off x="3149619"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B9D90251-6FB8-4177-4121-E1A1081E0CC7}"/>
              </a:ext>
            </a:extLst>
          </p:cNvPr>
          <p:cNvSpPr/>
          <p:nvPr/>
        </p:nvSpPr>
        <p:spPr>
          <a:xfrm>
            <a:off x="3881139"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E04D9258-27E1-1818-B6CA-E104F97EF6A1}"/>
              </a:ext>
            </a:extLst>
          </p:cNvPr>
          <p:cNvSpPr/>
          <p:nvPr/>
        </p:nvSpPr>
        <p:spPr>
          <a:xfrm>
            <a:off x="4612659"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FB81A05D-0F03-548E-5C32-F9311EFEB716}"/>
              </a:ext>
            </a:extLst>
          </p:cNvPr>
          <p:cNvSpPr/>
          <p:nvPr/>
        </p:nvSpPr>
        <p:spPr>
          <a:xfrm>
            <a:off x="5340363"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467D8800-2259-2063-0C87-A28A794E97C6}"/>
              </a:ext>
            </a:extLst>
          </p:cNvPr>
          <p:cNvSpPr/>
          <p:nvPr/>
        </p:nvSpPr>
        <p:spPr>
          <a:xfrm>
            <a:off x="6068067"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7C850F36-3D82-436B-6753-4EE82E3A35ED}"/>
              </a:ext>
            </a:extLst>
          </p:cNvPr>
          <p:cNvSpPr/>
          <p:nvPr/>
        </p:nvSpPr>
        <p:spPr>
          <a:xfrm>
            <a:off x="6795771" y="3635627"/>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44885999-C733-D575-A73E-7E2D6C0DD80A}"/>
              </a:ext>
            </a:extLst>
          </p:cNvPr>
          <p:cNvSpPr/>
          <p:nvPr/>
        </p:nvSpPr>
        <p:spPr>
          <a:xfrm>
            <a:off x="3149619"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D9D197A9-FAFE-E143-2783-91DFBC72D500}"/>
              </a:ext>
            </a:extLst>
          </p:cNvPr>
          <p:cNvSpPr/>
          <p:nvPr/>
        </p:nvSpPr>
        <p:spPr>
          <a:xfrm>
            <a:off x="3881139"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0614FFA8-0FAC-F5A2-BACE-156F692A5B91}"/>
              </a:ext>
            </a:extLst>
          </p:cNvPr>
          <p:cNvSpPr/>
          <p:nvPr/>
        </p:nvSpPr>
        <p:spPr>
          <a:xfrm>
            <a:off x="4612659"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090477D0-AD2D-0F30-1628-D01990082139}"/>
              </a:ext>
            </a:extLst>
          </p:cNvPr>
          <p:cNvSpPr/>
          <p:nvPr/>
        </p:nvSpPr>
        <p:spPr>
          <a:xfrm>
            <a:off x="5340363"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018F33F4-BA9C-4708-72A3-CF27C86543D0}"/>
              </a:ext>
            </a:extLst>
          </p:cNvPr>
          <p:cNvSpPr/>
          <p:nvPr/>
        </p:nvSpPr>
        <p:spPr>
          <a:xfrm>
            <a:off x="6068067"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E9906A90-BE28-0F18-3ACE-760DD4E5E95C}"/>
              </a:ext>
            </a:extLst>
          </p:cNvPr>
          <p:cNvSpPr/>
          <p:nvPr/>
        </p:nvSpPr>
        <p:spPr>
          <a:xfrm>
            <a:off x="6795771" y="434956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5A866910-7159-3D3A-96AE-3080C89A11FF}"/>
              </a:ext>
            </a:extLst>
          </p:cNvPr>
          <p:cNvSpPr/>
          <p:nvPr/>
        </p:nvSpPr>
        <p:spPr>
          <a:xfrm>
            <a:off x="3149619"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0BCE2AFD-C6B6-F08B-807F-5C5BB0FCDA2F}"/>
              </a:ext>
            </a:extLst>
          </p:cNvPr>
          <p:cNvSpPr/>
          <p:nvPr/>
        </p:nvSpPr>
        <p:spPr>
          <a:xfrm>
            <a:off x="3881139"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4807E4B-CB06-BE2F-A366-4A3C3CC6894B}"/>
              </a:ext>
            </a:extLst>
          </p:cNvPr>
          <p:cNvSpPr/>
          <p:nvPr/>
        </p:nvSpPr>
        <p:spPr>
          <a:xfrm>
            <a:off x="4612659"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B2DD1AC3-CAE3-A22A-D956-7FA0FDFFA3F4}"/>
              </a:ext>
            </a:extLst>
          </p:cNvPr>
          <p:cNvSpPr/>
          <p:nvPr/>
        </p:nvSpPr>
        <p:spPr>
          <a:xfrm>
            <a:off x="5340363"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5A3DDAE4-1A3D-21EC-3D28-4D0F3F948255}"/>
              </a:ext>
            </a:extLst>
          </p:cNvPr>
          <p:cNvSpPr/>
          <p:nvPr/>
        </p:nvSpPr>
        <p:spPr>
          <a:xfrm>
            <a:off x="6068067"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DACB5B0A-B825-0AFE-7ABE-C0C9CF9761FD}"/>
              </a:ext>
            </a:extLst>
          </p:cNvPr>
          <p:cNvSpPr/>
          <p:nvPr/>
        </p:nvSpPr>
        <p:spPr>
          <a:xfrm>
            <a:off x="6795771" y="507320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B0959F90-DBBD-13BE-41DB-207AC147C101}"/>
              </a:ext>
            </a:extLst>
          </p:cNvPr>
          <p:cNvSpPr/>
          <p:nvPr/>
        </p:nvSpPr>
        <p:spPr>
          <a:xfrm>
            <a:off x="7499134" y="1599152"/>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7</a:t>
            </a:r>
          </a:p>
        </p:txBody>
      </p:sp>
      <p:sp>
        <p:nvSpPr>
          <p:cNvPr id="61" name="Rectangle 60">
            <a:extLst>
              <a:ext uri="{FF2B5EF4-FFF2-40B4-BE49-F238E27FC236}">
                <a16:creationId xmlns:a16="http://schemas.microsoft.com/office/drawing/2014/main" id="{505809B3-AD54-20FA-201A-DF9B4632AD5A}"/>
              </a:ext>
            </a:extLst>
          </p:cNvPr>
          <p:cNvSpPr/>
          <p:nvPr/>
        </p:nvSpPr>
        <p:spPr>
          <a:xfrm>
            <a:off x="8226838" y="1599152"/>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Arial" panose="020B0604020202020204" pitchFamily="34" charset="0"/>
                <a:cs typeface="Arial" panose="020B0604020202020204" pitchFamily="34" charset="0"/>
              </a:rPr>
              <a:t>8</a:t>
            </a:r>
          </a:p>
        </p:txBody>
      </p:sp>
      <p:sp>
        <p:nvSpPr>
          <p:cNvPr id="62" name="Rectangle 61">
            <a:extLst>
              <a:ext uri="{FF2B5EF4-FFF2-40B4-BE49-F238E27FC236}">
                <a16:creationId xmlns:a16="http://schemas.microsoft.com/office/drawing/2014/main" id="{AFA25E48-228A-DE7D-61D3-5E69D5CEC242}"/>
              </a:ext>
            </a:extLst>
          </p:cNvPr>
          <p:cNvSpPr/>
          <p:nvPr/>
        </p:nvSpPr>
        <p:spPr>
          <a:xfrm>
            <a:off x="8954542" y="1599152"/>
            <a:ext cx="540000" cy="540000"/>
          </a:xfrm>
          <a:prstGeom prst="rect">
            <a:avLst/>
          </a:prstGeom>
          <a:solidFill>
            <a:srgbClr val="00A2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100" b="1" dirty="0">
                <a:solidFill>
                  <a:schemeClr val="bg1"/>
                </a:solidFill>
                <a:latin typeface="Arial" panose="020B0604020202020204" pitchFamily="34" charset="0"/>
                <a:cs typeface="Arial" panose="020B0604020202020204" pitchFamily="34" charset="0"/>
              </a:rPr>
              <a:t>…</a:t>
            </a:r>
            <a:endParaRPr lang="en-US" sz="1100" b="1" dirty="0">
              <a:solidFill>
                <a:schemeClr val="bg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0760EDC1-6794-44DF-A5C1-E65BC55C0717}"/>
              </a:ext>
            </a:extLst>
          </p:cNvPr>
          <p:cNvSpPr/>
          <p:nvPr/>
        </p:nvSpPr>
        <p:spPr>
          <a:xfrm>
            <a:off x="7499134" y="2206315"/>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34DD87D-89AD-108D-25C1-E360E3DA4C1D}"/>
              </a:ext>
            </a:extLst>
          </p:cNvPr>
          <p:cNvSpPr/>
          <p:nvPr/>
        </p:nvSpPr>
        <p:spPr>
          <a:xfrm>
            <a:off x="8226838" y="2206315"/>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0AB66A9-2455-7B67-85E3-38E0A28A1122}"/>
              </a:ext>
            </a:extLst>
          </p:cNvPr>
          <p:cNvSpPr/>
          <p:nvPr/>
        </p:nvSpPr>
        <p:spPr>
          <a:xfrm>
            <a:off x="8954542" y="2206315"/>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F0D6B711-7DCA-ED1A-5790-703E90491654}"/>
              </a:ext>
            </a:extLst>
          </p:cNvPr>
          <p:cNvSpPr/>
          <p:nvPr/>
        </p:nvSpPr>
        <p:spPr>
          <a:xfrm>
            <a:off x="7499134" y="291402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62E83C6-9CDC-25CD-A49C-B1FF6DE2A9B9}"/>
              </a:ext>
            </a:extLst>
          </p:cNvPr>
          <p:cNvSpPr/>
          <p:nvPr/>
        </p:nvSpPr>
        <p:spPr>
          <a:xfrm>
            <a:off x="8226838" y="291402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EC2CD14F-FD9F-65D1-6912-1C85FC93210C}"/>
              </a:ext>
            </a:extLst>
          </p:cNvPr>
          <p:cNvSpPr/>
          <p:nvPr/>
        </p:nvSpPr>
        <p:spPr>
          <a:xfrm>
            <a:off x="8954542" y="291402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0C6F1EAC-E1D9-FAD7-06B9-0EC9763B6B6A}"/>
              </a:ext>
            </a:extLst>
          </p:cNvPr>
          <p:cNvSpPr/>
          <p:nvPr/>
        </p:nvSpPr>
        <p:spPr>
          <a:xfrm>
            <a:off x="7499134" y="363419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6CAC5B28-66B0-70B5-E032-731A9C982AD6}"/>
              </a:ext>
            </a:extLst>
          </p:cNvPr>
          <p:cNvSpPr/>
          <p:nvPr/>
        </p:nvSpPr>
        <p:spPr>
          <a:xfrm>
            <a:off x="8226838" y="363419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E69C1FC9-0EAF-2DF5-C90D-8BCEAA51DE45}"/>
              </a:ext>
            </a:extLst>
          </p:cNvPr>
          <p:cNvSpPr/>
          <p:nvPr/>
        </p:nvSpPr>
        <p:spPr>
          <a:xfrm>
            <a:off x="8954542" y="3634199"/>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31F328D6-F5D2-9457-A18E-F00CA8F4F006}"/>
              </a:ext>
            </a:extLst>
          </p:cNvPr>
          <p:cNvSpPr/>
          <p:nvPr/>
        </p:nvSpPr>
        <p:spPr>
          <a:xfrm>
            <a:off x="7499134" y="434814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A8054A4D-DFDC-9281-B064-32A9573882CE}"/>
              </a:ext>
            </a:extLst>
          </p:cNvPr>
          <p:cNvSpPr/>
          <p:nvPr/>
        </p:nvSpPr>
        <p:spPr>
          <a:xfrm>
            <a:off x="8226838" y="434814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38C09B32-229E-E078-E68B-824762C2F027}"/>
              </a:ext>
            </a:extLst>
          </p:cNvPr>
          <p:cNvSpPr/>
          <p:nvPr/>
        </p:nvSpPr>
        <p:spPr>
          <a:xfrm>
            <a:off x="8954542" y="434814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BDEA8567-1FF4-A60F-F2DB-614F9E24AE62}"/>
              </a:ext>
            </a:extLst>
          </p:cNvPr>
          <p:cNvSpPr/>
          <p:nvPr/>
        </p:nvSpPr>
        <p:spPr>
          <a:xfrm>
            <a:off x="7499134" y="507178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4D343605-33F7-37F7-08FF-F6E3EC45306F}"/>
              </a:ext>
            </a:extLst>
          </p:cNvPr>
          <p:cNvSpPr/>
          <p:nvPr/>
        </p:nvSpPr>
        <p:spPr>
          <a:xfrm>
            <a:off x="8226838" y="507178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E56DEC0A-EC08-4582-7758-0ADEF9C64E8B}"/>
              </a:ext>
            </a:extLst>
          </p:cNvPr>
          <p:cNvSpPr/>
          <p:nvPr/>
        </p:nvSpPr>
        <p:spPr>
          <a:xfrm>
            <a:off x="8954542" y="5071781"/>
            <a:ext cx="540000" cy="54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9" name="Title 1">
            <a:extLst>
              <a:ext uri="{FF2B5EF4-FFF2-40B4-BE49-F238E27FC236}">
                <a16:creationId xmlns:a16="http://schemas.microsoft.com/office/drawing/2014/main" id="{C71F5BC5-B295-D836-4C0F-FB90EDDA345D}"/>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USERS</a:t>
            </a:r>
            <a:r>
              <a:rPr lang="en-US" dirty="0"/>
              <a:t> Test Flow</a:t>
            </a:r>
            <a:endParaRPr lang="en-US" sz="2000" b="1" dirty="0">
              <a:solidFill>
                <a:schemeClr val="accent2"/>
              </a:solidFill>
            </a:endParaRPr>
          </a:p>
        </p:txBody>
      </p:sp>
    </p:spTree>
    <p:extLst>
      <p:ext uri="{BB962C8B-B14F-4D97-AF65-F5344CB8AC3E}">
        <p14:creationId xmlns:p14="http://schemas.microsoft.com/office/powerpoint/2010/main" val="641473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500"/>
                                        <p:tgtEl>
                                          <p:spTgt spid="5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fade">
                                      <p:cBhvr>
                                        <p:cTn id="110" dur="500"/>
                                        <p:tgtEl>
                                          <p:spTgt spid="5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500"/>
                                        <p:tgtEl>
                                          <p:spTgt spid="5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500"/>
                                        <p:tgtEl>
                                          <p:spTgt spid="5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500"/>
                                        <p:tgtEl>
                                          <p:spTgt spid="6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fade">
                                      <p:cBhvr>
                                        <p:cTn id="122" dur="500"/>
                                        <p:tgtEl>
                                          <p:spTgt spid="7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1"/>
                                        </p:tgtEl>
                                        <p:attrNameLst>
                                          <p:attrName>style.visibility</p:attrName>
                                        </p:attrNameLst>
                                      </p:cBhvr>
                                      <p:to>
                                        <p:strVal val="visible"/>
                                      </p:to>
                                    </p:set>
                                    <p:animEffect transition="in" filter="fade">
                                      <p:cBhvr>
                                        <p:cTn id="125" dur="500"/>
                                        <p:tgtEl>
                                          <p:spTgt spid="7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2"/>
                                        </p:tgtEl>
                                        <p:attrNameLst>
                                          <p:attrName>style.visibility</p:attrName>
                                        </p:attrNameLst>
                                      </p:cBhvr>
                                      <p:to>
                                        <p:strVal val="visible"/>
                                      </p:to>
                                    </p:set>
                                    <p:animEffect transition="in" filter="fade">
                                      <p:cBhvr>
                                        <p:cTn id="128" dur="500"/>
                                        <p:tgtEl>
                                          <p:spTgt spid="7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animEffect transition="in" filter="fade">
                                      <p:cBhvr>
                                        <p:cTn id="134" dur="500"/>
                                        <p:tgtEl>
                                          <p:spTgt spid="7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5"/>
                                        </p:tgtEl>
                                        <p:attrNameLst>
                                          <p:attrName>style.visibility</p:attrName>
                                        </p:attrNameLst>
                                      </p:cBhvr>
                                      <p:to>
                                        <p:strVal val="visible"/>
                                      </p:to>
                                    </p:set>
                                    <p:animEffect transition="in" filter="fade">
                                      <p:cBhvr>
                                        <p:cTn id="137" dur="500"/>
                                        <p:tgtEl>
                                          <p:spTgt spid="7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76"/>
                                        </p:tgtEl>
                                        <p:attrNameLst>
                                          <p:attrName>style.visibility</p:attrName>
                                        </p:attrNameLst>
                                      </p:cBhvr>
                                      <p:to>
                                        <p:strVal val="visible"/>
                                      </p:to>
                                    </p:set>
                                    <p:animEffect transition="in" filter="fade">
                                      <p:cBhvr>
                                        <p:cTn id="140" dur="500"/>
                                        <p:tgtEl>
                                          <p:spTgt spid="76"/>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fade">
                                      <p:cBhvr>
                                        <p:cTn id="14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4654-9E80-AC78-1B01-21AA29FEDFE2}"/>
              </a:ext>
            </a:extLst>
          </p:cNvPr>
          <p:cNvSpPr>
            <a:spLocks noGrp="1"/>
          </p:cNvSpPr>
          <p:nvPr>
            <p:ph type="title"/>
          </p:nvPr>
        </p:nvSpPr>
        <p:spPr/>
        <p:txBody>
          <a:bodyPr/>
          <a:lstStyle/>
          <a:p>
            <a:r>
              <a:rPr lang="en-US" dirty="0"/>
              <a:t>Why workshops are </a:t>
            </a:r>
            <a:r>
              <a:rPr lang="en-US" sz="2400" b="1" dirty="0">
                <a:solidFill>
                  <a:schemeClr val="accent2"/>
                </a:solidFill>
              </a:rPr>
              <a:t>BETTER</a:t>
            </a:r>
            <a:r>
              <a:rPr lang="en-US" dirty="0"/>
              <a:t> than meetings? </a:t>
            </a:r>
          </a:p>
        </p:txBody>
      </p:sp>
      <p:sp>
        <p:nvSpPr>
          <p:cNvPr id="3" name="Text Placeholder 2">
            <a:extLst>
              <a:ext uri="{FF2B5EF4-FFF2-40B4-BE49-F238E27FC236}">
                <a16:creationId xmlns:a16="http://schemas.microsoft.com/office/drawing/2014/main" id="{85A384CD-84B7-E25F-EEC6-166407E07B6A}"/>
              </a:ext>
            </a:extLst>
          </p:cNvPr>
          <p:cNvSpPr>
            <a:spLocks noGrp="1"/>
          </p:cNvSpPr>
          <p:nvPr>
            <p:ph type="body" sz="quarter" idx="12"/>
          </p:nvPr>
        </p:nvSpPr>
        <p:spPr>
          <a:xfrm>
            <a:off x="1356852" y="1838631"/>
            <a:ext cx="9124334" cy="3077497"/>
          </a:xfrm>
        </p:spPr>
        <p:txBody>
          <a:bodyPr/>
          <a:lstStyle/>
          <a:p>
            <a:pPr marL="571500" indent="-571500">
              <a:lnSpc>
                <a:spcPct val="150000"/>
              </a:lnSpc>
              <a:buClr>
                <a:schemeClr val="accent2"/>
              </a:buClr>
              <a:buFont typeface="Wingdings" panose="05000000000000000000" pitchFamily="2" charset="2"/>
              <a:buChar char="q"/>
            </a:pPr>
            <a:r>
              <a:rPr lang="en-US" sz="2000" dirty="0"/>
              <a:t>Grab pen and paper</a:t>
            </a:r>
          </a:p>
          <a:p>
            <a:pPr marL="571500" indent="-571500">
              <a:lnSpc>
                <a:spcPct val="150000"/>
              </a:lnSpc>
              <a:buClr>
                <a:schemeClr val="accent2"/>
              </a:buClr>
              <a:buFont typeface="Wingdings" panose="05000000000000000000" pitchFamily="2" charset="2"/>
              <a:buChar char="q"/>
            </a:pPr>
            <a:r>
              <a:rPr lang="en-US" sz="2000" dirty="0"/>
              <a:t>I flash some words on the screen</a:t>
            </a:r>
          </a:p>
          <a:p>
            <a:pPr marL="571500" indent="-571500">
              <a:lnSpc>
                <a:spcPct val="150000"/>
              </a:lnSpc>
              <a:buClr>
                <a:schemeClr val="accent2"/>
              </a:buClr>
              <a:buFont typeface="Wingdings" panose="05000000000000000000" pitchFamily="2" charset="2"/>
              <a:buChar char="q"/>
            </a:pPr>
            <a:r>
              <a:rPr lang="en-US" sz="2000" dirty="0"/>
              <a:t>Take 20 seconds to write down every word you remember</a:t>
            </a:r>
          </a:p>
          <a:p>
            <a:pPr marL="571500" indent="-571500">
              <a:lnSpc>
                <a:spcPct val="150000"/>
              </a:lnSpc>
              <a:buClr>
                <a:schemeClr val="accent2"/>
              </a:buClr>
              <a:buFont typeface="Wingdings" panose="05000000000000000000" pitchFamily="2" charset="2"/>
              <a:buChar char="q"/>
            </a:pPr>
            <a:r>
              <a:rPr lang="en-US" sz="2000" dirty="0"/>
              <a:t>I’ll show the words again, how many did you remember?</a:t>
            </a:r>
            <a:endParaRPr lang="LID4096" sz="2000" dirty="0"/>
          </a:p>
          <a:p>
            <a:pPr>
              <a:lnSpc>
                <a:spcPct val="150000"/>
              </a:lnSpc>
            </a:pPr>
            <a:endParaRPr lang="en-US" sz="2000" dirty="0"/>
          </a:p>
        </p:txBody>
      </p:sp>
      <p:sp>
        <p:nvSpPr>
          <p:cNvPr id="4" name="Footer Placeholder 3">
            <a:extLst>
              <a:ext uri="{FF2B5EF4-FFF2-40B4-BE49-F238E27FC236}">
                <a16:creationId xmlns:a16="http://schemas.microsoft.com/office/drawing/2014/main" id="{18759FD5-C80F-8653-90B6-B9D0280F83B3}"/>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29DD974A-7F31-D207-5AD4-AC1110CC2DF3}"/>
              </a:ext>
            </a:extLst>
          </p:cNvPr>
          <p:cNvSpPr>
            <a:spLocks noGrp="1"/>
          </p:cNvSpPr>
          <p:nvPr>
            <p:ph type="sldNum" sz="quarter" idx="23"/>
          </p:nvPr>
        </p:nvSpPr>
        <p:spPr/>
        <p:txBody>
          <a:bodyPr/>
          <a:lstStyle/>
          <a:p>
            <a:fld id="{294A09A9-5501-47C1-A89A-A340965A2BE2}" type="slidenum">
              <a:rPr lang="nl-NL" smtClean="0"/>
              <a:pPr/>
              <a:t>11</a:t>
            </a:fld>
            <a:endParaRPr lang="nl-NL" dirty="0"/>
          </a:p>
        </p:txBody>
      </p:sp>
    </p:spTree>
    <p:extLst>
      <p:ext uri="{BB962C8B-B14F-4D97-AF65-F5344CB8AC3E}">
        <p14:creationId xmlns:p14="http://schemas.microsoft.com/office/powerpoint/2010/main" val="3736137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Prototype Preparation </a:t>
            </a:r>
            <a:r>
              <a:rPr lang="en-US" sz="2000" dirty="0">
                <a:solidFill>
                  <a:schemeClr val="accent2"/>
                </a:solidFill>
              </a:rPr>
              <a:t>| Workshop 7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110</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0" y="2407920"/>
            <a:ext cx="4050029"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Users Test Flow</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0" y="2884379"/>
            <a:ext cx="4050029"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Storyboard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90928"/>
            <a:ext cx="5833602" cy="3766452"/>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 will take the </a:t>
            </a:r>
            <a:r>
              <a:rPr lang="en-US" b="1" dirty="0">
                <a:solidFill>
                  <a:schemeClr val="accent4"/>
                </a:solidFill>
                <a:latin typeface="Arial" panose="020B0604020202020204" pitchFamily="34" charset="0"/>
                <a:cs typeface="Arial" panose="020B0604020202020204" pitchFamily="34" charset="0"/>
              </a:rPr>
              <a:t>best user story flow </a:t>
            </a:r>
            <a:r>
              <a:rPr lang="en-US" dirty="0">
                <a:latin typeface="Arial" panose="020B0604020202020204" pitchFamily="34" charset="0"/>
                <a:cs typeface="Arial" panose="020B0604020202020204" pitchFamily="34" charset="0"/>
              </a:rPr>
              <a:t>from the previous exercise and transform it into a </a:t>
            </a:r>
            <a:r>
              <a:rPr lang="en-US" b="1" dirty="0">
                <a:solidFill>
                  <a:schemeClr val="accent4"/>
                </a:solidFill>
                <a:latin typeface="Arial" panose="020B0604020202020204" pitchFamily="34" charset="0"/>
                <a:cs typeface="Arial" panose="020B0604020202020204" pitchFamily="34" charset="0"/>
              </a:rPr>
              <a:t>detailed, step-by-step guide</a:t>
            </a:r>
            <a:r>
              <a:rPr lang="en-US" dirty="0">
                <a:latin typeface="Arial" panose="020B0604020202020204" pitchFamily="34" charset="0"/>
                <a:cs typeface="Arial" panose="020B0604020202020204" pitchFamily="34" charset="0"/>
              </a:rPr>
              <a:t>, much like a </a:t>
            </a:r>
            <a:r>
              <a:rPr lang="en-US" b="1" dirty="0">
                <a:solidFill>
                  <a:schemeClr val="accent4"/>
                </a:solidFill>
                <a:latin typeface="Arial" panose="020B0604020202020204" pitchFamily="34" charset="0"/>
                <a:cs typeface="Arial" panose="020B0604020202020204" pitchFamily="34" charset="0"/>
              </a:rPr>
              <a:t>storyboard for a movie</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Just as a movie storyboard maps out each scene in sequence, our storyboard will map out each step of the data governance process, focusing on the actions of the </a:t>
            </a:r>
            <a:r>
              <a:rPr lang="en-US" b="1" dirty="0">
                <a:solidFill>
                  <a:schemeClr val="accent4"/>
                </a:solidFill>
                <a:latin typeface="Arial" panose="020B0604020202020204" pitchFamily="34" charset="0"/>
                <a:cs typeface="Arial" panose="020B0604020202020204" pitchFamily="34" charset="0"/>
              </a:rPr>
              <a:t>data steward</a:t>
            </a:r>
            <a:r>
              <a:rPr lang="en-US" dirty="0">
                <a:latin typeface="Arial" panose="020B0604020202020204" pitchFamily="34" charset="0"/>
                <a:cs typeface="Arial" panose="020B0604020202020204" pitchFamily="34" charset="0"/>
              </a:rPr>
              <a:t>, </a:t>
            </a:r>
            <a:r>
              <a:rPr lang="en-US" b="1" dirty="0">
                <a:solidFill>
                  <a:schemeClr val="accent4"/>
                </a:solidFill>
                <a:latin typeface="Arial" panose="020B0604020202020204" pitchFamily="34" charset="0"/>
                <a:cs typeface="Arial" panose="020B0604020202020204" pitchFamily="34" charset="0"/>
              </a:rPr>
              <a:t>data owner</a:t>
            </a:r>
            <a:r>
              <a:rPr lang="en-US" dirty="0">
                <a:latin typeface="Arial" panose="020B0604020202020204" pitchFamily="34" charset="0"/>
                <a:cs typeface="Arial" panose="020B0604020202020204" pitchFamily="34" charset="0"/>
              </a:rPr>
              <a:t>, and </a:t>
            </a:r>
            <a:r>
              <a:rPr lang="en-US" b="1" dirty="0">
                <a:solidFill>
                  <a:schemeClr val="accent4"/>
                </a:solidFill>
                <a:latin typeface="Arial" panose="020B0604020202020204" pitchFamily="34" charset="0"/>
                <a:cs typeface="Arial" panose="020B0604020202020204" pitchFamily="34" charset="0"/>
              </a:rPr>
              <a:t>data custodian</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The goal is to create a clear, actionable plan that outlines every step necessary for executing the chosen process, including the roles, responsibilities, activities, and key decision points. This storyboard will serve as the blueprint for moving from concept to reality, from prototype to testing.</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775808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111</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7</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sp>
        <p:nvSpPr>
          <p:cNvPr id="15" name="Rectangle 14">
            <a:extLst>
              <a:ext uri="{FF2B5EF4-FFF2-40B4-BE49-F238E27FC236}">
                <a16:creationId xmlns:a16="http://schemas.microsoft.com/office/drawing/2014/main" id="{6E96EDF8-4B03-A92A-DDEF-D3A37F8EAF4E}"/>
              </a:ext>
            </a:extLst>
          </p:cNvPr>
          <p:cNvSpPr/>
          <p:nvPr/>
        </p:nvSpPr>
        <p:spPr>
          <a:xfrm>
            <a:off x="807266" y="2479128"/>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07FEB9B-D52A-F383-4C69-5AA648FE4325}"/>
              </a:ext>
            </a:extLst>
          </p:cNvPr>
          <p:cNvSpPr/>
          <p:nvPr/>
        </p:nvSpPr>
        <p:spPr>
          <a:xfrm>
            <a:off x="1771311" y="2472703"/>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917A4FB-3999-B5E3-3912-6B83E41C3A52}"/>
              </a:ext>
            </a:extLst>
          </p:cNvPr>
          <p:cNvSpPr/>
          <p:nvPr/>
        </p:nvSpPr>
        <p:spPr>
          <a:xfrm>
            <a:off x="2735356" y="2463467"/>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C480C55-ED10-BFF7-E964-9AB1D336C7B0}"/>
              </a:ext>
            </a:extLst>
          </p:cNvPr>
          <p:cNvSpPr/>
          <p:nvPr/>
        </p:nvSpPr>
        <p:spPr>
          <a:xfrm>
            <a:off x="3699401" y="2463467"/>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3B20DF1-6DD2-5B09-B203-DB39D0B1786E}"/>
              </a:ext>
            </a:extLst>
          </p:cNvPr>
          <p:cNvSpPr/>
          <p:nvPr/>
        </p:nvSpPr>
        <p:spPr>
          <a:xfrm>
            <a:off x="807266" y="3435425"/>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8CF4C4C-C356-1F74-6EB1-B233CD30E8B4}"/>
              </a:ext>
            </a:extLst>
          </p:cNvPr>
          <p:cNvSpPr/>
          <p:nvPr/>
        </p:nvSpPr>
        <p:spPr>
          <a:xfrm>
            <a:off x="1771311" y="3429000"/>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E32B5F2-248A-CCE7-6730-E8648C65F624}"/>
              </a:ext>
            </a:extLst>
          </p:cNvPr>
          <p:cNvSpPr/>
          <p:nvPr/>
        </p:nvSpPr>
        <p:spPr>
          <a:xfrm>
            <a:off x="2735356" y="3419764"/>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AB83D9B-82CD-233A-26B2-D4AFCDF143A2}"/>
              </a:ext>
            </a:extLst>
          </p:cNvPr>
          <p:cNvSpPr/>
          <p:nvPr/>
        </p:nvSpPr>
        <p:spPr>
          <a:xfrm>
            <a:off x="3699401" y="3419764"/>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72AFD518-EBAF-9B0C-35B2-C8CEA2B99213}"/>
              </a:ext>
            </a:extLst>
          </p:cNvPr>
          <p:cNvSpPr/>
          <p:nvPr/>
        </p:nvSpPr>
        <p:spPr>
          <a:xfrm>
            <a:off x="4663446" y="2463467"/>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237E0A8-DFC3-9CCD-81D7-D0FF9398A80C}"/>
              </a:ext>
            </a:extLst>
          </p:cNvPr>
          <p:cNvSpPr/>
          <p:nvPr/>
        </p:nvSpPr>
        <p:spPr>
          <a:xfrm>
            <a:off x="4663446" y="3419764"/>
            <a:ext cx="785091" cy="812800"/>
          </a:xfrm>
          <a:custGeom>
            <a:avLst/>
            <a:gdLst>
              <a:gd name="csX0" fmla="*/ 0 w 785091"/>
              <a:gd name="csY0" fmla="*/ 0 h 812800"/>
              <a:gd name="csX1" fmla="*/ 384695 w 785091"/>
              <a:gd name="csY1" fmla="*/ 0 h 812800"/>
              <a:gd name="csX2" fmla="*/ 785091 w 785091"/>
              <a:gd name="csY2" fmla="*/ 0 h 812800"/>
              <a:gd name="csX3" fmla="*/ 785091 w 785091"/>
              <a:gd name="csY3" fmla="*/ 422656 h 812800"/>
              <a:gd name="csX4" fmla="*/ 785091 w 785091"/>
              <a:gd name="csY4" fmla="*/ 812800 h 812800"/>
              <a:gd name="csX5" fmla="*/ 408247 w 785091"/>
              <a:gd name="csY5" fmla="*/ 812800 h 812800"/>
              <a:gd name="csX6" fmla="*/ 0 w 785091"/>
              <a:gd name="csY6" fmla="*/ 812800 h 812800"/>
              <a:gd name="csX7" fmla="*/ 0 w 785091"/>
              <a:gd name="csY7" fmla="*/ 398272 h 812800"/>
              <a:gd name="csX8" fmla="*/ 0 w 785091"/>
              <a:gd name="csY8" fmla="*/ 0 h 812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85091" h="812800" extrusionOk="0">
                <a:moveTo>
                  <a:pt x="0" y="0"/>
                </a:moveTo>
                <a:cubicBezTo>
                  <a:pt x="128077" y="-18495"/>
                  <a:pt x="266348" y="-4180"/>
                  <a:pt x="384695" y="0"/>
                </a:cubicBezTo>
                <a:cubicBezTo>
                  <a:pt x="503042" y="4180"/>
                  <a:pt x="645092" y="-13628"/>
                  <a:pt x="785091" y="0"/>
                </a:cubicBezTo>
                <a:cubicBezTo>
                  <a:pt x="790386" y="152372"/>
                  <a:pt x="792485" y="242369"/>
                  <a:pt x="785091" y="422656"/>
                </a:cubicBezTo>
                <a:cubicBezTo>
                  <a:pt x="777697" y="602943"/>
                  <a:pt x="804297" y="700748"/>
                  <a:pt x="785091" y="812800"/>
                </a:cubicBezTo>
                <a:cubicBezTo>
                  <a:pt x="677770" y="816957"/>
                  <a:pt x="590996" y="828290"/>
                  <a:pt x="408247" y="812800"/>
                </a:cubicBezTo>
                <a:cubicBezTo>
                  <a:pt x="225498" y="797310"/>
                  <a:pt x="88537" y="822293"/>
                  <a:pt x="0" y="812800"/>
                </a:cubicBezTo>
                <a:cubicBezTo>
                  <a:pt x="-7468" y="626933"/>
                  <a:pt x="-16309" y="491347"/>
                  <a:pt x="0" y="398272"/>
                </a:cubicBezTo>
                <a:cubicBezTo>
                  <a:pt x="16309" y="305197"/>
                  <a:pt x="-12825" y="143439"/>
                  <a:pt x="0" y="0"/>
                </a:cubicBezTo>
                <a:close/>
              </a:path>
            </a:pathLst>
          </a:custGeom>
          <a:noFill/>
          <a:ln w="28575">
            <a:solidFill>
              <a:schemeClr val="bg1"/>
            </a:solidFill>
            <a:extLst>
              <a:ext uri="{C807C97D-BFC1-408E-A445-0C87EB9F89A2}">
                <ask:lineSketchStyleProps xmlns:ask="http://schemas.microsoft.com/office/drawing/2018/sketchyshapes" sd="48332919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6162E7FE-6406-6719-2786-516A179ECA1E}"/>
              </a:ext>
            </a:extLst>
          </p:cNvPr>
          <p:cNvSpPr/>
          <p:nvPr/>
        </p:nvSpPr>
        <p:spPr>
          <a:xfrm>
            <a:off x="1000203" y="285581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E28577E9-D404-A35A-57FE-4F30C9F31DAE}"/>
              </a:ext>
            </a:extLst>
          </p:cNvPr>
          <p:cNvSpPr/>
          <p:nvPr/>
        </p:nvSpPr>
        <p:spPr>
          <a:xfrm>
            <a:off x="1875856" y="261681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7D3C164E-B5EB-2EDA-A07E-F8F72F8A96C6}"/>
              </a:ext>
            </a:extLst>
          </p:cNvPr>
          <p:cNvSpPr/>
          <p:nvPr/>
        </p:nvSpPr>
        <p:spPr>
          <a:xfrm>
            <a:off x="2834239" y="276405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325296EE-2261-4B94-993F-57DB362257F4}"/>
              </a:ext>
            </a:extLst>
          </p:cNvPr>
          <p:cNvSpPr/>
          <p:nvPr/>
        </p:nvSpPr>
        <p:spPr>
          <a:xfrm>
            <a:off x="3929164" y="270957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75EDDB03-0129-0DB0-6E6B-B2731AA90BCF}"/>
              </a:ext>
            </a:extLst>
          </p:cNvPr>
          <p:cNvSpPr/>
          <p:nvPr/>
        </p:nvSpPr>
        <p:spPr>
          <a:xfrm>
            <a:off x="4874708" y="270957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543CEA3F-C960-804A-B604-158923AD7E45}"/>
              </a:ext>
            </a:extLst>
          </p:cNvPr>
          <p:cNvSpPr/>
          <p:nvPr/>
        </p:nvSpPr>
        <p:spPr>
          <a:xfrm>
            <a:off x="1196346" y="366861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0C9FE592-92EA-4621-3C74-87ACFD19673B}"/>
              </a:ext>
            </a:extLst>
          </p:cNvPr>
          <p:cNvSpPr/>
          <p:nvPr/>
        </p:nvSpPr>
        <p:spPr>
          <a:xfrm>
            <a:off x="1981437" y="363467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29923C0-F536-6A08-C4D4-2420ED00292E}"/>
              </a:ext>
            </a:extLst>
          </p:cNvPr>
          <p:cNvSpPr/>
          <p:nvPr/>
        </p:nvSpPr>
        <p:spPr>
          <a:xfrm>
            <a:off x="3910663" y="366367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1F649A3A-C397-7851-5A9C-6693587A1C1B}"/>
              </a:ext>
            </a:extLst>
          </p:cNvPr>
          <p:cNvSpPr/>
          <p:nvPr/>
        </p:nvSpPr>
        <p:spPr>
          <a:xfrm>
            <a:off x="4992879" y="369782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B0C56BA-C91D-BD9E-7A17-9345C69BFDDD}"/>
              </a:ext>
            </a:extLst>
          </p:cNvPr>
          <p:cNvSpPr/>
          <p:nvPr/>
        </p:nvSpPr>
        <p:spPr>
          <a:xfrm>
            <a:off x="2978239" y="363467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 dirty="0">
              <a:solidFill>
                <a:schemeClr val="bg1"/>
              </a:solidFill>
              <a:latin typeface="Arial" panose="020B0604020202020204" pitchFamily="34" charset="0"/>
              <a:cs typeface="Arial" panose="020B0604020202020204" pitchFamily="34" charset="0"/>
            </a:endParaRPr>
          </a:p>
        </p:txBody>
      </p:sp>
      <p:grpSp>
        <p:nvGrpSpPr>
          <p:cNvPr id="113" name="Group 112">
            <a:extLst>
              <a:ext uri="{FF2B5EF4-FFF2-40B4-BE49-F238E27FC236}">
                <a16:creationId xmlns:a16="http://schemas.microsoft.com/office/drawing/2014/main" id="{4BDFD131-6F74-AA04-1969-7FC76732D3F0}"/>
              </a:ext>
            </a:extLst>
          </p:cNvPr>
          <p:cNvGrpSpPr/>
          <p:nvPr/>
        </p:nvGrpSpPr>
        <p:grpSpPr>
          <a:xfrm rot="374920">
            <a:off x="3001343" y="3886773"/>
            <a:ext cx="583895" cy="381693"/>
            <a:chOff x="778180" y="4544030"/>
            <a:chExt cx="1192101" cy="902944"/>
          </a:xfrm>
        </p:grpSpPr>
        <p:grpSp>
          <p:nvGrpSpPr>
            <p:cNvPr id="76" name="Group 75">
              <a:extLst>
                <a:ext uri="{FF2B5EF4-FFF2-40B4-BE49-F238E27FC236}">
                  <a16:creationId xmlns:a16="http://schemas.microsoft.com/office/drawing/2014/main" id="{23212E0D-D86A-9E69-E121-72619E7E785A}"/>
                </a:ext>
              </a:extLst>
            </p:cNvPr>
            <p:cNvGrpSpPr/>
            <p:nvPr/>
          </p:nvGrpSpPr>
          <p:grpSpPr>
            <a:xfrm>
              <a:off x="778180" y="4544030"/>
              <a:ext cx="1192101" cy="902944"/>
              <a:chOff x="5061664" y="2188309"/>
              <a:chExt cx="6854112" cy="4087029"/>
            </a:xfrm>
          </p:grpSpPr>
          <p:pic>
            <p:nvPicPr>
              <p:cNvPr id="77" name="Picture 76" descr="A black pen next to a yellow square&#10;&#10;Description automatically generated">
                <a:extLst>
                  <a:ext uri="{FF2B5EF4-FFF2-40B4-BE49-F238E27FC236}">
                    <a16:creationId xmlns:a16="http://schemas.microsoft.com/office/drawing/2014/main" id="{B70CE4D4-9068-5A86-311C-69C2C6B2E3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445205" y="804768"/>
                <a:ext cx="4087029" cy="6854112"/>
              </a:xfrm>
              <a:prstGeom prst="rect">
                <a:avLst/>
              </a:prstGeom>
            </p:spPr>
          </p:pic>
          <p:pic>
            <p:nvPicPr>
              <p:cNvPr id="78" name="Picture 77">
                <a:extLst>
                  <a:ext uri="{FF2B5EF4-FFF2-40B4-BE49-F238E27FC236}">
                    <a16:creationId xmlns:a16="http://schemas.microsoft.com/office/drawing/2014/main" id="{23F63D03-280D-C39F-8998-6E40A353E1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95771" y="2481767"/>
                <a:ext cx="3262629" cy="3402847"/>
              </a:xfrm>
              <a:prstGeom prst="rect">
                <a:avLst/>
              </a:prstGeom>
            </p:spPr>
          </p:pic>
        </p:grpSp>
        <p:sp>
          <p:nvSpPr>
            <p:cNvPr id="79" name="Oval 78">
              <a:extLst>
                <a:ext uri="{FF2B5EF4-FFF2-40B4-BE49-F238E27FC236}">
                  <a16:creationId xmlns:a16="http://schemas.microsoft.com/office/drawing/2014/main" id="{3CD58FE5-A451-471E-4953-17A2CDC7379C}"/>
                </a:ext>
              </a:extLst>
            </p:cNvPr>
            <p:cNvSpPr/>
            <p:nvPr/>
          </p:nvSpPr>
          <p:spPr>
            <a:xfrm>
              <a:off x="1326652" y="491275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0" name="Oval 79">
              <a:extLst>
                <a:ext uri="{FF2B5EF4-FFF2-40B4-BE49-F238E27FC236}">
                  <a16:creationId xmlns:a16="http://schemas.microsoft.com/office/drawing/2014/main" id="{97CE892F-A640-8A8B-2A9C-53B8997C3356}"/>
                </a:ext>
              </a:extLst>
            </p:cNvPr>
            <p:cNvSpPr/>
            <p:nvPr/>
          </p:nvSpPr>
          <p:spPr>
            <a:xfrm>
              <a:off x="1545016" y="514963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F1008B95-9750-9A61-A6A0-DCF965B8B1B4}"/>
                </a:ext>
              </a:extLst>
            </p:cNvPr>
            <p:cNvSpPr/>
            <p:nvPr/>
          </p:nvSpPr>
          <p:spPr>
            <a:xfrm>
              <a:off x="1476658" y="475770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0E11B7F7-66B2-70E2-D444-459745A07CEB}"/>
                </a:ext>
              </a:extLst>
            </p:cNvPr>
            <p:cNvSpPr/>
            <p:nvPr/>
          </p:nvSpPr>
          <p:spPr>
            <a:xfrm>
              <a:off x="1307611" y="497336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E52077E8-7580-A29E-0FC8-098366726C18}"/>
                </a:ext>
              </a:extLst>
            </p:cNvPr>
            <p:cNvSpPr/>
            <p:nvPr/>
          </p:nvSpPr>
          <p:spPr>
            <a:xfrm>
              <a:off x="1549454" y="48413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D0E77047-01C9-2C04-1F11-5DD6C55E8929}"/>
                </a:ext>
              </a:extLst>
            </p:cNvPr>
            <p:cNvSpPr/>
            <p:nvPr/>
          </p:nvSpPr>
          <p:spPr>
            <a:xfrm>
              <a:off x="1061997" y="50591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284D7B81-761D-6E8F-D9DF-BAA59CB43419}"/>
                </a:ext>
              </a:extLst>
            </p:cNvPr>
            <p:cNvSpPr/>
            <p:nvPr/>
          </p:nvSpPr>
          <p:spPr>
            <a:xfrm>
              <a:off x="1130727" y="521517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2F5E208D-6864-D4F4-BDF2-E8F54DBCD897}"/>
                </a:ext>
              </a:extLst>
            </p:cNvPr>
            <p:cNvSpPr/>
            <p:nvPr/>
          </p:nvSpPr>
          <p:spPr>
            <a:xfrm>
              <a:off x="1033042" y="516076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638BA37D-A99F-54F8-BB6A-26B326266AAB}"/>
                </a:ext>
              </a:extLst>
            </p:cNvPr>
            <p:cNvGrpSpPr/>
            <p:nvPr/>
          </p:nvGrpSpPr>
          <p:grpSpPr>
            <a:xfrm>
              <a:off x="911035" y="4571760"/>
              <a:ext cx="216000" cy="216000"/>
              <a:chOff x="7966880" y="3935853"/>
              <a:chExt cx="180000" cy="180000"/>
            </a:xfrm>
          </p:grpSpPr>
          <p:sp>
            <p:nvSpPr>
              <p:cNvPr id="88" name="Oval 87">
                <a:extLst>
                  <a:ext uri="{FF2B5EF4-FFF2-40B4-BE49-F238E27FC236}">
                    <a16:creationId xmlns:a16="http://schemas.microsoft.com/office/drawing/2014/main" id="{9E853E97-0A5A-4E0E-B267-5D2FBC2768CF}"/>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9" name="Graphic 88" descr="Star with solid fill">
                <a:extLst>
                  <a:ext uri="{FF2B5EF4-FFF2-40B4-BE49-F238E27FC236}">
                    <a16:creationId xmlns:a16="http://schemas.microsoft.com/office/drawing/2014/main" id="{A77E15ED-F198-42D7-A5D2-DC760BD4AD5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grpSp>
        <p:nvGrpSpPr>
          <p:cNvPr id="112" name="Group 111">
            <a:extLst>
              <a:ext uri="{FF2B5EF4-FFF2-40B4-BE49-F238E27FC236}">
                <a16:creationId xmlns:a16="http://schemas.microsoft.com/office/drawing/2014/main" id="{EAC72A22-C42E-9F73-04A9-6DC8C3E12889}"/>
              </a:ext>
            </a:extLst>
          </p:cNvPr>
          <p:cNvGrpSpPr/>
          <p:nvPr/>
        </p:nvGrpSpPr>
        <p:grpSpPr>
          <a:xfrm rot="457499">
            <a:off x="3864413" y="2468928"/>
            <a:ext cx="592211" cy="311614"/>
            <a:chOff x="2608188" y="5301334"/>
            <a:chExt cx="1486437" cy="885256"/>
          </a:xfrm>
        </p:grpSpPr>
        <p:pic>
          <p:nvPicPr>
            <p:cNvPr id="75" name="Picture 74">
              <a:extLst>
                <a:ext uri="{FF2B5EF4-FFF2-40B4-BE49-F238E27FC236}">
                  <a16:creationId xmlns:a16="http://schemas.microsoft.com/office/drawing/2014/main" id="{27DEA35F-464A-C638-D6D1-CC74C2A62A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08188" y="5301334"/>
              <a:ext cx="1486437" cy="885256"/>
            </a:xfrm>
            <a:prstGeom prst="rect">
              <a:avLst/>
            </a:prstGeom>
          </p:spPr>
        </p:pic>
        <p:sp>
          <p:nvSpPr>
            <p:cNvPr id="90" name="Oval 89">
              <a:extLst>
                <a:ext uri="{FF2B5EF4-FFF2-40B4-BE49-F238E27FC236}">
                  <a16:creationId xmlns:a16="http://schemas.microsoft.com/office/drawing/2014/main" id="{BC11E856-AF8A-4777-1C8F-B12384D52B35}"/>
                </a:ext>
              </a:extLst>
            </p:cNvPr>
            <p:cNvSpPr/>
            <p:nvPr/>
          </p:nvSpPr>
          <p:spPr>
            <a:xfrm>
              <a:off x="3624724" y="549280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70D1463C-008F-3094-D659-43F58F5E71D6}"/>
                </a:ext>
              </a:extLst>
            </p:cNvPr>
            <p:cNvGrpSpPr/>
            <p:nvPr/>
          </p:nvGrpSpPr>
          <p:grpSpPr>
            <a:xfrm>
              <a:off x="2698238" y="5707078"/>
              <a:ext cx="216000" cy="216000"/>
              <a:chOff x="7966880" y="3935853"/>
              <a:chExt cx="180000" cy="180000"/>
            </a:xfrm>
          </p:grpSpPr>
          <p:sp>
            <p:nvSpPr>
              <p:cNvPr id="92" name="Oval 91">
                <a:extLst>
                  <a:ext uri="{FF2B5EF4-FFF2-40B4-BE49-F238E27FC236}">
                    <a16:creationId xmlns:a16="http://schemas.microsoft.com/office/drawing/2014/main" id="{B35D6C80-215D-477A-B3FC-7502867B3A98}"/>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93" name="Graphic 92" descr="Star with solid fill">
                <a:extLst>
                  <a:ext uri="{FF2B5EF4-FFF2-40B4-BE49-F238E27FC236}">
                    <a16:creationId xmlns:a16="http://schemas.microsoft.com/office/drawing/2014/main" id="{A76C40D8-28F9-B4D0-494E-D70B27A26BB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sp>
          <p:nvSpPr>
            <p:cNvPr id="94" name="Oval 93">
              <a:extLst>
                <a:ext uri="{FF2B5EF4-FFF2-40B4-BE49-F238E27FC236}">
                  <a16:creationId xmlns:a16="http://schemas.microsoft.com/office/drawing/2014/main" id="{FAA2F141-F304-BAA3-B8AD-8E2F7064F042}"/>
                </a:ext>
              </a:extLst>
            </p:cNvPr>
            <p:cNvSpPr/>
            <p:nvPr/>
          </p:nvSpPr>
          <p:spPr>
            <a:xfrm>
              <a:off x="3680424" y="551061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5" name="Oval 94">
              <a:extLst>
                <a:ext uri="{FF2B5EF4-FFF2-40B4-BE49-F238E27FC236}">
                  <a16:creationId xmlns:a16="http://schemas.microsoft.com/office/drawing/2014/main" id="{6634348F-5C98-0818-8C96-7D34EBD21997}"/>
                </a:ext>
              </a:extLst>
            </p:cNvPr>
            <p:cNvSpPr/>
            <p:nvPr/>
          </p:nvSpPr>
          <p:spPr>
            <a:xfrm>
              <a:off x="3000044" y="561505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27A87BBC-F33D-FAED-FAE3-07B2C4021360}"/>
                </a:ext>
              </a:extLst>
            </p:cNvPr>
            <p:cNvSpPr/>
            <p:nvPr/>
          </p:nvSpPr>
          <p:spPr>
            <a:xfrm>
              <a:off x="3068703" y="560326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FE47AB26-D489-292D-A79E-005128DA5949}"/>
                </a:ext>
              </a:extLst>
            </p:cNvPr>
            <p:cNvSpPr/>
            <p:nvPr/>
          </p:nvSpPr>
          <p:spPr>
            <a:xfrm>
              <a:off x="3098657" y="567577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1AB17177-2DD3-77C6-B57C-28E7157AC3E7}"/>
                </a:ext>
              </a:extLst>
            </p:cNvPr>
            <p:cNvSpPr/>
            <p:nvPr/>
          </p:nvSpPr>
          <p:spPr>
            <a:xfrm>
              <a:off x="2796917" y="558453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9" name="Oval 98">
              <a:extLst>
                <a:ext uri="{FF2B5EF4-FFF2-40B4-BE49-F238E27FC236}">
                  <a16:creationId xmlns:a16="http://schemas.microsoft.com/office/drawing/2014/main" id="{A392BB75-CAC7-9F45-BF2C-813E4D950980}"/>
                </a:ext>
              </a:extLst>
            </p:cNvPr>
            <p:cNvSpPr/>
            <p:nvPr/>
          </p:nvSpPr>
          <p:spPr>
            <a:xfrm>
              <a:off x="2984712" y="589747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B68751B5-60A6-231B-9E7D-903275FD8255}"/>
                </a:ext>
              </a:extLst>
            </p:cNvPr>
            <p:cNvSpPr/>
            <p:nvPr/>
          </p:nvSpPr>
          <p:spPr>
            <a:xfrm>
              <a:off x="3091186" y="592180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id="{D964586F-9B46-FE92-E76C-A96A89057DA2}"/>
              </a:ext>
            </a:extLst>
          </p:cNvPr>
          <p:cNvGrpSpPr/>
          <p:nvPr/>
        </p:nvGrpSpPr>
        <p:grpSpPr>
          <a:xfrm>
            <a:off x="818971" y="3541699"/>
            <a:ext cx="396842" cy="360000"/>
            <a:chOff x="948840" y="3182292"/>
            <a:chExt cx="396842" cy="360000"/>
          </a:xfrm>
        </p:grpSpPr>
        <p:sp>
          <p:nvSpPr>
            <p:cNvPr id="102" name="Rectangle 101">
              <a:extLst>
                <a:ext uri="{FF2B5EF4-FFF2-40B4-BE49-F238E27FC236}">
                  <a16:creationId xmlns:a16="http://schemas.microsoft.com/office/drawing/2014/main" id="{98C91D55-517D-B215-8D1D-521E9BF1D1D4}"/>
                </a:ext>
              </a:extLst>
            </p:cNvPr>
            <p:cNvSpPr/>
            <p:nvPr/>
          </p:nvSpPr>
          <p:spPr>
            <a:xfrm>
              <a:off x="985682" y="318229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EF575BC0-6338-0D67-181D-4884B579D613}"/>
                </a:ext>
              </a:extLst>
            </p:cNvPr>
            <p:cNvGrpSpPr/>
            <p:nvPr/>
          </p:nvGrpSpPr>
          <p:grpSpPr>
            <a:xfrm>
              <a:off x="948840" y="3265850"/>
              <a:ext cx="376311" cy="195759"/>
              <a:chOff x="1094530" y="3316015"/>
              <a:chExt cx="376311" cy="195759"/>
            </a:xfrm>
          </p:grpSpPr>
          <p:sp>
            <p:nvSpPr>
              <p:cNvPr id="104" name="Oval 103">
                <a:extLst>
                  <a:ext uri="{FF2B5EF4-FFF2-40B4-BE49-F238E27FC236}">
                    <a16:creationId xmlns:a16="http://schemas.microsoft.com/office/drawing/2014/main" id="{86B7DD10-96DD-304D-94AE-3B5F1CD587A4}"/>
                  </a:ext>
                </a:extLst>
              </p:cNvPr>
              <p:cNvSpPr/>
              <p:nvPr/>
            </p:nvSpPr>
            <p:spPr>
              <a:xfrm>
                <a:off x="1390122" y="331849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5" name="Oval 104">
                <a:extLst>
                  <a:ext uri="{FF2B5EF4-FFF2-40B4-BE49-F238E27FC236}">
                    <a16:creationId xmlns:a16="http://schemas.microsoft.com/office/drawing/2014/main" id="{70588137-AF56-B50E-206E-E4F3A257AB81}"/>
                  </a:ext>
                </a:extLst>
              </p:cNvPr>
              <p:cNvSpPr/>
              <p:nvPr/>
            </p:nvSpPr>
            <p:spPr>
              <a:xfrm>
                <a:off x="1291967" y="3350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6" name="Oval 105">
                <a:extLst>
                  <a:ext uri="{FF2B5EF4-FFF2-40B4-BE49-F238E27FC236}">
                    <a16:creationId xmlns:a16="http://schemas.microsoft.com/office/drawing/2014/main" id="{EB3A059F-1569-4C62-341F-AEBFE27E3E36}"/>
                  </a:ext>
                </a:extLst>
              </p:cNvPr>
              <p:cNvSpPr/>
              <p:nvPr/>
            </p:nvSpPr>
            <p:spPr>
              <a:xfrm>
                <a:off x="1314717" y="343977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7" name="Oval 106">
                <a:extLst>
                  <a:ext uri="{FF2B5EF4-FFF2-40B4-BE49-F238E27FC236}">
                    <a16:creationId xmlns:a16="http://schemas.microsoft.com/office/drawing/2014/main" id="{FBC3A40F-FE96-FB17-7773-2F5073D30C7F}"/>
                  </a:ext>
                </a:extLst>
              </p:cNvPr>
              <p:cNvSpPr/>
              <p:nvPr/>
            </p:nvSpPr>
            <p:spPr>
              <a:xfrm>
                <a:off x="1398841" y="3422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8" name="Oval 107">
                <a:extLst>
                  <a:ext uri="{FF2B5EF4-FFF2-40B4-BE49-F238E27FC236}">
                    <a16:creationId xmlns:a16="http://schemas.microsoft.com/office/drawing/2014/main" id="{CB9E8FDD-B713-2D9B-500F-998B89C25165}"/>
                  </a:ext>
                </a:extLst>
              </p:cNvPr>
              <p:cNvSpPr/>
              <p:nvPr/>
            </p:nvSpPr>
            <p:spPr>
              <a:xfrm>
                <a:off x="1354544" y="336827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109" name="Group 108">
                <a:extLst>
                  <a:ext uri="{FF2B5EF4-FFF2-40B4-BE49-F238E27FC236}">
                    <a16:creationId xmlns:a16="http://schemas.microsoft.com/office/drawing/2014/main" id="{AF086599-C8CE-1ED6-0A5D-76558CFB36C7}"/>
                  </a:ext>
                </a:extLst>
              </p:cNvPr>
              <p:cNvGrpSpPr/>
              <p:nvPr/>
            </p:nvGrpSpPr>
            <p:grpSpPr>
              <a:xfrm>
                <a:off x="1094530" y="3316015"/>
                <a:ext cx="180000" cy="180000"/>
                <a:chOff x="7966880" y="3935853"/>
                <a:chExt cx="180000" cy="180000"/>
              </a:xfrm>
            </p:grpSpPr>
            <p:sp>
              <p:nvSpPr>
                <p:cNvPr id="110" name="Oval 109">
                  <a:extLst>
                    <a:ext uri="{FF2B5EF4-FFF2-40B4-BE49-F238E27FC236}">
                      <a16:creationId xmlns:a16="http://schemas.microsoft.com/office/drawing/2014/main" id="{EF982757-C0DC-B3D6-146C-1EAA1B4C0EE2}"/>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11" name="Graphic 110" descr="Star with solid fill">
                  <a:extLst>
                    <a:ext uri="{FF2B5EF4-FFF2-40B4-BE49-F238E27FC236}">
                      <a16:creationId xmlns:a16="http://schemas.microsoft.com/office/drawing/2014/main" id="{5C53749C-6AD0-1367-A45C-49A90613DAF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grpSp>
      <p:sp>
        <p:nvSpPr>
          <p:cNvPr id="30" name="Oval 29">
            <a:extLst>
              <a:ext uri="{FF2B5EF4-FFF2-40B4-BE49-F238E27FC236}">
                <a16:creationId xmlns:a16="http://schemas.microsoft.com/office/drawing/2014/main" id="{76F93878-EEC2-E7C8-4788-F03F23798CE3}"/>
              </a:ext>
            </a:extLst>
          </p:cNvPr>
          <p:cNvSpPr/>
          <p:nvPr/>
        </p:nvSpPr>
        <p:spPr>
          <a:xfrm>
            <a:off x="3389160" y="355325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E483660D-CDE1-D1CA-B935-2CB1BB51C479}"/>
              </a:ext>
            </a:extLst>
          </p:cNvPr>
          <p:cNvSpPr/>
          <p:nvPr/>
        </p:nvSpPr>
        <p:spPr>
          <a:xfrm>
            <a:off x="3330040" y="350273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8B6A1F9-81F4-7C53-D178-9BA9313853DC}"/>
              </a:ext>
            </a:extLst>
          </p:cNvPr>
          <p:cNvSpPr/>
          <p:nvPr/>
        </p:nvSpPr>
        <p:spPr>
          <a:xfrm>
            <a:off x="3408005" y="345220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C6B7AE9-59D8-54A4-E4D5-FA7D379FC12A}"/>
              </a:ext>
            </a:extLst>
          </p:cNvPr>
          <p:cNvSpPr/>
          <p:nvPr/>
        </p:nvSpPr>
        <p:spPr>
          <a:xfrm>
            <a:off x="3258024" y="343358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97FE1300-3257-C1CC-9628-F1C50FF77B90}"/>
              </a:ext>
            </a:extLst>
          </p:cNvPr>
          <p:cNvSpPr/>
          <p:nvPr/>
        </p:nvSpPr>
        <p:spPr>
          <a:xfrm>
            <a:off x="5309664" y="251555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D237D189-F7B5-76F2-682D-9BFB06D75E7B}"/>
              </a:ext>
            </a:extLst>
          </p:cNvPr>
          <p:cNvSpPr/>
          <p:nvPr/>
        </p:nvSpPr>
        <p:spPr>
          <a:xfrm>
            <a:off x="1909437" y="34997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65599671-C6D6-4A1B-8278-541E03A0F0CB}"/>
              </a:ext>
            </a:extLst>
          </p:cNvPr>
          <p:cNvSpPr/>
          <p:nvPr/>
        </p:nvSpPr>
        <p:spPr>
          <a:xfrm>
            <a:off x="3810357" y="310410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E777F0D-EF8E-024B-E6AA-78FC55DF0F80}"/>
              </a:ext>
            </a:extLst>
          </p:cNvPr>
          <p:cNvSpPr/>
          <p:nvPr/>
        </p:nvSpPr>
        <p:spPr>
          <a:xfrm>
            <a:off x="3917610" y="310410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C350FD8A-7E52-1BC2-B6AF-DD09F60DF582}"/>
              </a:ext>
            </a:extLst>
          </p:cNvPr>
          <p:cNvSpPr/>
          <p:nvPr/>
        </p:nvSpPr>
        <p:spPr>
          <a:xfrm>
            <a:off x="3844067" y="302662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F9206D29-A828-CB52-4B7A-BC0F5A4CFA59}"/>
              </a:ext>
            </a:extLst>
          </p:cNvPr>
          <p:cNvSpPr/>
          <p:nvPr/>
        </p:nvSpPr>
        <p:spPr>
          <a:xfrm>
            <a:off x="3774357" y="290578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89ED53E3-845B-3964-146B-AFA23C9F4CC8}"/>
              </a:ext>
            </a:extLst>
          </p:cNvPr>
          <p:cNvSpPr/>
          <p:nvPr/>
        </p:nvSpPr>
        <p:spPr>
          <a:xfrm>
            <a:off x="3718590" y="30332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D6B1CC97-17D7-9B05-8E0F-CD3650494697}"/>
              </a:ext>
            </a:extLst>
          </p:cNvPr>
          <p:cNvGrpSpPr/>
          <p:nvPr/>
        </p:nvGrpSpPr>
        <p:grpSpPr>
          <a:xfrm>
            <a:off x="4057051" y="3027808"/>
            <a:ext cx="180000" cy="180000"/>
            <a:chOff x="7966880" y="3935853"/>
            <a:chExt cx="180000" cy="180000"/>
          </a:xfrm>
        </p:grpSpPr>
        <p:sp>
          <p:nvSpPr>
            <p:cNvPr id="61" name="Oval 60">
              <a:extLst>
                <a:ext uri="{FF2B5EF4-FFF2-40B4-BE49-F238E27FC236}">
                  <a16:creationId xmlns:a16="http://schemas.microsoft.com/office/drawing/2014/main" id="{19786A2B-D277-57EB-59E9-A1F1BC0E7815}"/>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62" name="Graphic 61" descr="Star with solid fill">
              <a:extLst>
                <a:ext uri="{FF2B5EF4-FFF2-40B4-BE49-F238E27FC236}">
                  <a16:creationId xmlns:a16="http://schemas.microsoft.com/office/drawing/2014/main" id="{B3410869-DC5D-47D8-CC3B-275B7C731CE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63" name="Group 62">
            <a:extLst>
              <a:ext uri="{FF2B5EF4-FFF2-40B4-BE49-F238E27FC236}">
                <a16:creationId xmlns:a16="http://schemas.microsoft.com/office/drawing/2014/main" id="{59C0BB68-2199-FABD-9A4D-7BE2CDBAD0FF}"/>
              </a:ext>
            </a:extLst>
          </p:cNvPr>
          <p:cNvGrpSpPr/>
          <p:nvPr/>
        </p:nvGrpSpPr>
        <p:grpSpPr>
          <a:xfrm>
            <a:off x="3252957" y="3695016"/>
            <a:ext cx="180000" cy="180000"/>
            <a:chOff x="7966880" y="3935853"/>
            <a:chExt cx="180000" cy="180000"/>
          </a:xfrm>
        </p:grpSpPr>
        <p:sp>
          <p:nvSpPr>
            <p:cNvPr id="64" name="Oval 63">
              <a:extLst>
                <a:ext uri="{FF2B5EF4-FFF2-40B4-BE49-F238E27FC236}">
                  <a16:creationId xmlns:a16="http://schemas.microsoft.com/office/drawing/2014/main" id="{969F6080-F422-0CF3-F0E7-B48C1757C429}"/>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65" name="Graphic 64" descr="Star with solid fill">
              <a:extLst>
                <a:ext uri="{FF2B5EF4-FFF2-40B4-BE49-F238E27FC236}">
                  <a16:creationId xmlns:a16="http://schemas.microsoft.com/office/drawing/2014/main" id="{6AD814D3-0501-EA78-9E20-AC8D066B77C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66" name="Group 65">
            <a:extLst>
              <a:ext uri="{FF2B5EF4-FFF2-40B4-BE49-F238E27FC236}">
                <a16:creationId xmlns:a16="http://schemas.microsoft.com/office/drawing/2014/main" id="{0353FEB6-C968-DC88-80AC-00A56AAA3405}"/>
              </a:ext>
            </a:extLst>
          </p:cNvPr>
          <p:cNvGrpSpPr/>
          <p:nvPr/>
        </p:nvGrpSpPr>
        <p:grpSpPr>
          <a:xfrm>
            <a:off x="891602" y="4001531"/>
            <a:ext cx="180000" cy="180000"/>
            <a:chOff x="7966880" y="3935853"/>
            <a:chExt cx="180000" cy="180000"/>
          </a:xfrm>
        </p:grpSpPr>
        <p:sp>
          <p:nvSpPr>
            <p:cNvPr id="67" name="Oval 66">
              <a:extLst>
                <a:ext uri="{FF2B5EF4-FFF2-40B4-BE49-F238E27FC236}">
                  <a16:creationId xmlns:a16="http://schemas.microsoft.com/office/drawing/2014/main" id="{6FDEBAD2-29B5-36A7-51D5-F05712D56DF3}"/>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68" name="Graphic 67" descr="Star with solid fill">
              <a:extLst>
                <a:ext uri="{FF2B5EF4-FFF2-40B4-BE49-F238E27FC236}">
                  <a16:creationId xmlns:a16="http://schemas.microsoft.com/office/drawing/2014/main" id="{3053AADD-011B-B974-C511-BAAC6949C36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sp>
        <p:nvSpPr>
          <p:cNvPr id="13" name="Oval 12">
            <a:extLst>
              <a:ext uri="{FF2B5EF4-FFF2-40B4-BE49-F238E27FC236}">
                <a16:creationId xmlns:a16="http://schemas.microsoft.com/office/drawing/2014/main" id="{3E943883-B8C0-D7BC-30C9-E2C4F87B3A8B}"/>
              </a:ext>
            </a:extLst>
          </p:cNvPr>
          <p:cNvSpPr/>
          <p:nvPr/>
        </p:nvSpPr>
        <p:spPr>
          <a:xfrm>
            <a:off x="3520447" y="2301910"/>
            <a:ext cx="1162984" cy="1056833"/>
          </a:xfrm>
          <a:custGeom>
            <a:avLst/>
            <a:gdLst>
              <a:gd name="csX0" fmla="*/ 0 w 1162984"/>
              <a:gd name="csY0" fmla="*/ 528417 h 1056833"/>
              <a:gd name="csX1" fmla="*/ 581492 w 1162984"/>
              <a:gd name="csY1" fmla="*/ 0 h 1056833"/>
              <a:gd name="csX2" fmla="*/ 1162984 w 1162984"/>
              <a:gd name="csY2" fmla="*/ 528417 h 1056833"/>
              <a:gd name="csX3" fmla="*/ 581492 w 1162984"/>
              <a:gd name="csY3" fmla="*/ 1056834 h 1056833"/>
              <a:gd name="csX4" fmla="*/ 0 w 1162984"/>
              <a:gd name="csY4" fmla="*/ 528417 h 1056833"/>
            </a:gdLst>
            <a:ahLst/>
            <a:cxnLst>
              <a:cxn ang="0">
                <a:pos x="csX0" y="csY0"/>
              </a:cxn>
              <a:cxn ang="0">
                <a:pos x="csX1" y="csY1"/>
              </a:cxn>
              <a:cxn ang="0">
                <a:pos x="csX2" y="csY2"/>
              </a:cxn>
              <a:cxn ang="0">
                <a:pos x="csX3" y="csY3"/>
              </a:cxn>
              <a:cxn ang="0">
                <a:pos x="csX4" y="csY4"/>
              </a:cxn>
            </a:cxnLst>
            <a:rect l="l" t="t" r="r" b="b"/>
            <a:pathLst>
              <a:path w="1162984" h="1056833" extrusionOk="0">
                <a:moveTo>
                  <a:pt x="0" y="528417"/>
                </a:moveTo>
                <a:cubicBezTo>
                  <a:pt x="9285" y="258687"/>
                  <a:pt x="222483" y="-8982"/>
                  <a:pt x="581492" y="0"/>
                </a:cubicBezTo>
                <a:cubicBezTo>
                  <a:pt x="841698" y="9567"/>
                  <a:pt x="1205932" y="220252"/>
                  <a:pt x="1162984" y="528417"/>
                </a:cubicBezTo>
                <a:cubicBezTo>
                  <a:pt x="1165314" y="828761"/>
                  <a:pt x="893156" y="1032408"/>
                  <a:pt x="581492" y="1056834"/>
                </a:cubicBezTo>
                <a:cubicBezTo>
                  <a:pt x="267220" y="1056167"/>
                  <a:pt x="-30158" y="794519"/>
                  <a:pt x="0" y="528417"/>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8" name="Oval 27">
            <a:extLst>
              <a:ext uri="{FF2B5EF4-FFF2-40B4-BE49-F238E27FC236}">
                <a16:creationId xmlns:a16="http://schemas.microsoft.com/office/drawing/2014/main" id="{78A76F02-0C52-9B0F-DD73-A4FE38E2AA07}"/>
              </a:ext>
            </a:extLst>
          </p:cNvPr>
          <p:cNvSpPr/>
          <p:nvPr/>
        </p:nvSpPr>
        <p:spPr>
          <a:xfrm>
            <a:off x="2598870" y="3311212"/>
            <a:ext cx="1162984" cy="1056833"/>
          </a:xfrm>
          <a:custGeom>
            <a:avLst/>
            <a:gdLst>
              <a:gd name="csX0" fmla="*/ 0 w 1162984"/>
              <a:gd name="csY0" fmla="*/ 528417 h 1056833"/>
              <a:gd name="csX1" fmla="*/ 581492 w 1162984"/>
              <a:gd name="csY1" fmla="*/ 0 h 1056833"/>
              <a:gd name="csX2" fmla="*/ 1162984 w 1162984"/>
              <a:gd name="csY2" fmla="*/ 528417 h 1056833"/>
              <a:gd name="csX3" fmla="*/ 581492 w 1162984"/>
              <a:gd name="csY3" fmla="*/ 1056834 h 1056833"/>
              <a:gd name="csX4" fmla="*/ 0 w 1162984"/>
              <a:gd name="csY4" fmla="*/ 528417 h 1056833"/>
            </a:gdLst>
            <a:ahLst/>
            <a:cxnLst>
              <a:cxn ang="0">
                <a:pos x="csX0" y="csY0"/>
              </a:cxn>
              <a:cxn ang="0">
                <a:pos x="csX1" y="csY1"/>
              </a:cxn>
              <a:cxn ang="0">
                <a:pos x="csX2" y="csY2"/>
              </a:cxn>
              <a:cxn ang="0">
                <a:pos x="csX3" y="csY3"/>
              </a:cxn>
              <a:cxn ang="0">
                <a:pos x="csX4" y="csY4"/>
              </a:cxn>
            </a:cxnLst>
            <a:rect l="l" t="t" r="r" b="b"/>
            <a:pathLst>
              <a:path w="1162984" h="1056833" extrusionOk="0">
                <a:moveTo>
                  <a:pt x="0" y="528417"/>
                </a:moveTo>
                <a:cubicBezTo>
                  <a:pt x="9285" y="258687"/>
                  <a:pt x="222483" y="-8982"/>
                  <a:pt x="581492" y="0"/>
                </a:cubicBezTo>
                <a:cubicBezTo>
                  <a:pt x="841698" y="9567"/>
                  <a:pt x="1205932" y="220252"/>
                  <a:pt x="1162984" y="528417"/>
                </a:cubicBezTo>
                <a:cubicBezTo>
                  <a:pt x="1165314" y="828761"/>
                  <a:pt x="893156" y="1032408"/>
                  <a:pt x="581492" y="1056834"/>
                </a:cubicBezTo>
                <a:cubicBezTo>
                  <a:pt x="267220" y="1056167"/>
                  <a:pt x="-30158" y="794519"/>
                  <a:pt x="0" y="528417"/>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Oval 28">
            <a:extLst>
              <a:ext uri="{FF2B5EF4-FFF2-40B4-BE49-F238E27FC236}">
                <a16:creationId xmlns:a16="http://schemas.microsoft.com/office/drawing/2014/main" id="{28EC140B-E6E0-7851-721F-B2849AAACCE7}"/>
              </a:ext>
            </a:extLst>
          </p:cNvPr>
          <p:cNvSpPr/>
          <p:nvPr/>
        </p:nvSpPr>
        <p:spPr>
          <a:xfrm>
            <a:off x="578815" y="3327713"/>
            <a:ext cx="1162984" cy="1056833"/>
          </a:xfrm>
          <a:custGeom>
            <a:avLst/>
            <a:gdLst>
              <a:gd name="csX0" fmla="*/ 0 w 1162984"/>
              <a:gd name="csY0" fmla="*/ 528417 h 1056833"/>
              <a:gd name="csX1" fmla="*/ 581492 w 1162984"/>
              <a:gd name="csY1" fmla="*/ 0 h 1056833"/>
              <a:gd name="csX2" fmla="*/ 1162984 w 1162984"/>
              <a:gd name="csY2" fmla="*/ 528417 h 1056833"/>
              <a:gd name="csX3" fmla="*/ 581492 w 1162984"/>
              <a:gd name="csY3" fmla="*/ 1056834 h 1056833"/>
              <a:gd name="csX4" fmla="*/ 0 w 1162984"/>
              <a:gd name="csY4" fmla="*/ 528417 h 1056833"/>
            </a:gdLst>
            <a:ahLst/>
            <a:cxnLst>
              <a:cxn ang="0">
                <a:pos x="csX0" y="csY0"/>
              </a:cxn>
              <a:cxn ang="0">
                <a:pos x="csX1" y="csY1"/>
              </a:cxn>
              <a:cxn ang="0">
                <a:pos x="csX2" y="csY2"/>
              </a:cxn>
              <a:cxn ang="0">
                <a:pos x="csX3" y="csY3"/>
              </a:cxn>
              <a:cxn ang="0">
                <a:pos x="csX4" y="csY4"/>
              </a:cxn>
            </a:cxnLst>
            <a:rect l="l" t="t" r="r" b="b"/>
            <a:pathLst>
              <a:path w="1162984" h="1056833" extrusionOk="0">
                <a:moveTo>
                  <a:pt x="0" y="528417"/>
                </a:moveTo>
                <a:cubicBezTo>
                  <a:pt x="9285" y="258687"/>
                  <a:pt x="222483" y="-8982"/>
                  <a:pt x="581492" y="0"/>
                </a:cubicBezTo>
                <a:cubicBezTo>
                  <a:pt x="841698" y="9567"/>
                  <a:pt x="1205932" y="220252"/>
                  <a:pt x="1162984" y="528417"/>
                </a:cubicBezTo>
                <a:cubicBezTo>
                  <a:pt x="1165314" y="828761"/>
                  <a:pt x="893156" y="1032408"/>
                  <a:pt x="581492" y="1056834"/>
                </a:cubicBezTo>
                <a:cubicBezTo>
                  <a:pt x="267220" y="1056167"/>
                  <a:pt x="-30158" y="794519"/>
                  <a:pt x="0" y="528417"/>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3" name="Title 1">
            <a:extLst>
              <a:ext uri="{FF2B5EF4-FFF2-40B4-BE49-F238E27FC236}">
                <a16:creationId xmlns:a16="http://schemas.microsoft.com/office/drawing/2014/main" id="{B9E85607-66E8-16CA-F0A8-248FF34634ED}"/>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STORYBOARD</a:t>
            </a:r>
            <a:endParaRPr lang="en-US" sz="2000" b="1" dirty="0">
              <a:solidFill>
                <a:schemeClr val="accent2"/>
              </a:solidFill>
            </a:endParaRPr>
          </a:p>
        </p:txBody>
      </p:sp>
      <p:pic>
        <p:nvPicPr>
          <p:cNvPr id="54" name="Picture 53" descr="A white board with sticky notes on it&#10;&#10;Description automatically generated">
            <a:extLst>
              <a:ext uri="{FF2B5EF4-FFF2-40B4-BE49-F238E27FC236}">
                <a16:creationId xmlns:a16="http://schemas.microsoft.com/office/drawing/2014/main" id="{1AACCBC1-126E-722C-6569-78DDB91963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07112" y="1238310"/>
            <a:ext cx="6222432" cy="4666824"/>
          </a:xfrm>
          <a:prstGeom prst="rect">
            <a:avLst/>
          </a:prstGeom>
        </p:spPr>
      </p:pic>
    </p:spTree>
    <p:extLst>
      <p:ext uri="{BB962C8B-B14F-4D97-AF65-F5344CB8AC3E}">
        <p14:creationId xmlns:p14="http://schemas.microsoft.com/office/powerpoint/2010/main" val="2705707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112</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chemeClr val="bg2">
                    <a:lumMod val="75000"/>
                  </a:schemeClr>
                </a:solidFill>
                <a:latin typeface="Arial" panose="020B0604020202020204" pitchFamily="34" charset="0"/>
                <a:cs typeface="Arial" panose="020B0604020202020204" pitchFamily="34" charset="0"/>
                <a:sym typeface="Arial"/>
              </a:rPr>
              <a:t>Roles &amp; Responsibilities</a:t>
            </a:r>
            <a:br>
              <a:rPr lang="en-US" sz="1200" b="1" dirty="0">
                <a:solidFill>
                  <a:schemeClr val="bg2">
                    <a:lumMod val="75000"/>
                  </a:schemeClr>
                </a:solidFill>
                <a:latin typeface="Arial" panose="020B0604020202020204" pitchFamily="34" charset="0"/>
                <a:cs typeface="Arial" panose="020B0604020202020204" pitchFamily="34" charset="0"/>
                <a:sym typeface="Arial"/>
              </a:rPr>
            </a:br>
            <a:r>
              <a:rPr lang="en-US" sz="800" dirty="0">
                <a:solidFill>
                  <a:schemeClr val="bg2">
                    <a:lumMod val="75000"/>
                  </a:schemeClr>
                </a:solidFill>
                <a:latin typeface="Arial" panose="020B0604020202020204" pitchFamily="34" charset="0"/>
                <a:cs typeface="Arial" panose="020B0604020202020204" pitchFamily="34" charset="0"/>
                <a:sym typeface="Arial"/>
              </a:rPr>
              <a:t>Role Roster</a:t>
            </a:r>
            <a:endParaRPr lang="en-US" sz="12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bg2">
                    <a:lumMod val="75000"/>
                  </a:schemeClr>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chemeClr val="bg2">
                    <a:lumMod val="75000"/>
                  </a:schemeClr>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Prototyping</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User Testing</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bg2">
                    <a:lumMod val="75000"/>
                  </a:schemeClr>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chemeClr val="bg2">
                    <a:lumMod val="75000"/>
                  </a:schemeClr>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Business Glossary</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Communication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Training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bg2">
                    <a:lumMod val="75000"/>
                  </a:schemeClr>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pic>
        <p:nvPicPr>
          <p:cNvPr id="120" name="Picture 119">
            <a:extLst>
              <a:ext uri="{FF2B5EF4-FFF2-40B4-BE49-F238E27FC236}">
                <a16:creationId xmlns:a16="http://schemas.microsoft.com/office/drawing/2014/main" id="{6D8145B2-75CE-53AD-7C9E-149A5477A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2844" y="1293229"/>
            <a:ext cx="955718" cy="814394"/>
          </a:xfrm>
          <a:prstGeom prst="rect">
            <a:avLst/>
          </a:prstGeom>
        </p:spPr>
      </p:pic>
      <p:pic>
        <p:nvPicPr>
          <p:cNvPr id="121" name="Picture 120">
            <a:extLst>
              <a:ext uri="{FF2B5EF4-FFF2-40B4-BE49-F238E27FC236}">
                <a16:creationId xmlns:a16="http://schemas.microsoft.com/office/drawing/2014/main" id="{ECC72AC8-CE5F-36F1-DEC9-E400529980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2844" y="2554251"/>
            <a:ext cx="954787" cy="813600"/>
          </a:xfrm>
          <a:prstGeom prst="rect">
            <a:avLst/>
          </a:prstGeom>
        </p:spPr>
      </p:pic>
      <p:pic>
        <p:nvPicPr>
          <p:cNvPr id="122" name="Picture 121">
            <a:extLst>
              <a:ext uri="{FF2B5EF4-FFF2-40B4-BE49-F238E27FC236}">
                <a16:creationId xmlns:a16="http://schemas.microsoft.com/office/drawing/2014/main" id="{ADD57010-D7D0-D234-D6E6-CEE062982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4469" y="3994077"/>
            <a:ext cx="954787" cy="813600"/>
          </a:xfrm>
          <a:prstGeom prst="rect">
            <a:avLst/>
          </a:prstGeom>
        </p:spPr>
      </p:pic>
      <p:pic>
        <p:nvPicPr>
          <p:cNvPr id="123" name="Picture 122">
            <a:extLst>
              <a:ext uri="{FF2B5EF4-FFF2-40B4-BE49-F238E27FC236}">
                <a16:creationId xmlns:a16="http://schemas.microsoft.com/office/drawing/2014/main" id="{FDEA01C3-AABF-2DBD-5A17-78FE64E9E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897" y="3939430"/>
            <a:ext cx="954787" cy="813600"/>
          </a:xfrm>
          <a:prstGeom prst="rect">
            <a:avLst/>
          </a:prstGeom>
        </p:spPr>
      </p:pic>
      <p:pic>
        <p:nvPicPr>
          <p:cNvPr id="124" name="Picture 123">
            <a:extLst>
              <a:ext uri="{FF2B5EF4-FFF2-40B4-BE49-F238E27FC236}">
                <a16:creationId xmlns:a16="http://schemas.microsoft.com/office/drawing/2014/main" id="{5FBDB0E2-2F8A-F6EA-A92D-1BE80B6C9E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09940" y="3937679"/>
            <a:ext cx="954787" cy="813600"/>
          </a:xfrm>
          <a:prstGeom prst="rect">
            <a:avLst/>
          </a:prstGeom>
        </p:spPr>
      </p:pic>
    </p:spTree>
    <p:extLst>
      <p:ext uri="{BB962C8B-B14F-4D97-AF65-F5344CB8AC3E}">
        <p14:creationId xmlns:p14="http://schemas.microsoft.com/office/powerpoint/2010/main" val="233554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9C76-3D0E-2D15-8994-8A289DAF81BD}"/>
              </a:ext>
            </a:extLst>
          </p:cNvPr>
          <p:cNvSpPr>
            <a:spLocks noGrp="1"/>
          </p:cNvSpPr>
          <p:nvPr>
            <p:ph type="title"/>
          </p:nvPr>
        </p:nvSpPr>
        <p:spPr>
          <a:xfrm>
            <a:off x="695797" y="728406"/>
            <a:ext cx="8010524" cy="394692"/>
          </a:xfrm>
        </p:spPr>
        <p:txBody>
          <a:bodyPr/>
          <a:lstStyle/>
          <a:p>
            <a:r>
              <a:rPr lang="en-US" b="1" dirty="0">
                <a:solidFill>
                  <a:schemeClr val="accent4"/>
                </a:solidFill>
              </a:rPr>
              <a:t>WEEK 4</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Design &amp; Validate</a:t>
            </a:r>
            <a:endParaRPr lang="en-US" dirty="0"/>
          </a:p>
        </p:txBody>
      </p:sp>
      <p:sp>
        <p:nvSpPr>
          <p:cNvPr id="4" name="Footer Placeholder 3">
            <a:extLst>
              <a:ext uri="{FF2B5EF4-FFF2-40B4-BE49-F238E27FC236}">
                <a16:creationId xmlns:a16="http://schemas.microsoft.com/office/drawing/2014/main" id="{F27723D4-72BA-B17C-9F4A-9D75218CDA7F}"/>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6689AB57-7DE0-9550-A12C-17C2E82B7B9D}"/>
              </a:ext>
            </a:extLst>
          </p:cNvPr>
          <p:cNvSpPr>
            <a:spLocks noGrp="1"/>
          </p:cNvSpPr>
          <p:nvPr>
            <p:ph type="sldNum" sz="quarter" idx="23"/>
          </p:nvPr>
        </p:nvSpPr>
        <p:spPr/>
        <p:txBody>
          <a:bodyPr/>
          <a:lstStyle/>
          <a:p>
            <a:fld id="{294A09A9-5501-47C1-A89A-A340965A2BE2}" type="slidenum">
              <a:rPr lang="nl-NL" smtClean="0"/>
              <a:pPr/>
              <a:t>113</a:t>
            </a:fld>
            <a:endParaRPr lang="nl-NL" dirty="0"/>
          </a:p>
        </p:txBody>
      </p:sp>
      <p:graphicFrame>
        <p:nvGraphicFramePr>
          <p:cNvPr id="3" name="Table">
            <a:extLst>
              <a:ext uri="{FF2B5EF4-FFF2-40B4-BE49-F238E27FC236}">
                <a16:creationId xmlns:a16="http://schemas.microsoft.com/office/drawing/2014/main" id="{5EB4523F-D594-7C7A-D90B-ECFD5E2847E4}"/>
              </a:ext>
            </a:extLst>
          </p:cNvPr>
          <p:cNvGraphicFramePr/>
          <p:nvPr/>
        </p:nvGraphicFramePr>
        <p:xfrm>
          <a:off x="374469" y="1778000"/>
          <a:ext cx="11443065" cy="4127502"/>
        </p:xfrm>
        <a:graphic>
          <a:graphicData uri="http://schemas.openxmlformats.org/drawingml/2006/table">
            <a:tbl>
              <a:tblPr firstRow="1"/>
              <a:tblGrid>
                <a:gridCol w="2288613">
                  <a:extLst>
                    <a:ext uri="{9D8B030D-6E8A-4147-A177-3AD203B41FA5}">
                      <a16:colId xmlns:a16="http://schemas.microsoft.com/office/drawing/2014/main" val="20000"/>
                    </a:ext>
                  </a:extLst>
                </a:gridCol>
                <a:gridCol w="2288613">
                  <a:extLst>
                    <a:ext uri="{9D8B030D-6E8A-4147-A177-3AD203B41FA5}">
                      <a16:colId xmlns:a16="http://schemas.microsoft.com/office/drawing/2014/main" val="20001"/>
                    </a:ext>
                  </a:extLst>
                </a:gridCol>
                <a:gridCol w="2288613">
                  <a:extLst>
                    <a:ext uri="{9D8B030D-6E8A-4147-A177-3AD203B41FA5}">
                      <a16:colId xmlns:a16="http://schemas.microsoft.com/office/drawing/2014/main" val="20002"/>
                    </a:ext>
                  </a:extLst>
                </a:gridCol>
                <a:gridCol w="2288613">
                  <a:extLst>
                    <a:ext uri="{9D8B030D-6E8A-4147-A177-3AD203B41FA5}">
                      <a16:colId xmlns:a16="http://schemas.microsoft.com/office/drawing/2014/main" val="20003"/>
                    </a:ext>
                  </a:extLst>
                </a:gridCol>
                <a:gridCol w="2288613">
                  <a:extLst>
                    <a:ext uri="{9D8B030D-6E8A-4147-A177-3AD203B41FA5}">
                      <a16:colId xmlns:a16="http://schemas.microsoft.com/office/drawing/2014/main" val="20004"/>
                    </a:ext>
                  </a:extLst>
                </a:gridCol>
              </a:tblGrid>
              <a:tr h="687917">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0"/>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1"/>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2"/>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3"/>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4"/>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5"/>
                  </a:ext>
                </a:extLst>
              </a:tr>
            </a:tbl>
          </a:graphicData>
        </a:graphic>
      </p:graphicFrame>
      <p:sp>
        <p:nvSpPr>
          <p:cNvPr id="6" name="FRI">
            <a:extLst>
              <a:ext uri="{FF2B5EF4-FFF2-40B4-BE49-F238E27FC236}">
                <a16:creationId xmlns:a16="http://schemas.microsoft.com/office/drawing/2014/main" id="{3F09AD58-341D-28A1-0AFA-6DEB8D9FE751}"/>
              </a:ext>
            </a:extLst>
          </p:cNvPr>
          <p:cNvSpPr/>
          <p:nvPr/>
        </p:nvSpPr>
        <p:spPr>
          <a:xfrm>
            <a:off x="9532340" y="1767560"/>
            <a:ext cx="2276915"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FRI</a:t>
            </a:r>
          </a:p>
        </p:txBody>
      </p:sp>
      <p:sp>
        <p:nvSpPr>
          <p:cNvPr id="7" name="THU">
            <a:extLst>
              <a:ext uri="{FF2B5EF4-FFF2-40B4-BE49-F238E27FC236}">
                <a16:creationId xmlns:a16="http://schemas.microsoft.com/office/drawing/2014/main" id="{86DF8DB9-C296-3622-CB4D-18B95396E680}"/>
              </a:ext>
            </a:extLst>
          </p:cNvPr>
          <p:cNvSpPr/>
          <p:nvPr/>
        </p:nvSpPr>
        <p:spPr>
          <a:xfrm>
            <a:off x="7244218" y="1767560"/>
            <a:ext cx="2288584"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THU</a:t>
            </a:r>
          </a:p>
        </p:txBody>
      </p:sp>
      <p:sp>
        <p:nvSpPr>
          <p:cNvPr id="8" name="WED">
            <a:extLst>
              <a:ext uri="{FF2B5EF4-FFF2-40B4-BE49-F238E27FC236}">
                <a16:creationId xmlns:a16="http://schemas.microsoft.com/office/drawing/2014/main" id="{58F338B1-B8C3-C059-13AD-D16B65BECF71}"/>
              </a:ext>
            </a:extLst>
          </p:cNvPr>
          <p:cNvSpPr/>
          <p:nvPr/>
        </p:nvSpPr>
        <p:spPr>
          <a:xfrm>
            <a:off x="4947319" y="1767560"/>
            <a:ext cx="2297363"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WED</a:t>
            </a:r>
          </a:p>
        </p:txBody>
      </p:sp>
      <p:sp>
        <p:nvSpPr>
          <p:cNvPr id="23" name="TUE">
            <a:extLst>
              <a:ext uri="{FF2B5EF4-FFF2-40B4-BE49-F238E27FC236}">
                <a16:creationId xmlns:a16="http://schemas.microsoft.com/office/drawing/2014/main" id="{5F6D7123-01A8-ADBF-1A61-8CCCF214AED9}"/>
              </a:ext>
            </a:extLst>
          </p:cNvPr>
          <p:cNvSpPr/>
          <p:nvPr/>
        </p:nvSpPr>
        <p:spPr>
          <a:xfrm>
            <a:off x="2664275" y="1767559"/>
            <a:ext cx="2288238"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TUE</a:t>
            </a:r>
          </a:p>
        </p:txBody>
      </p:sp>
      <p:sp>
        <p:nvSpPr>
          <p:cNvPr id="24" name="MON">
            <a:extLst>
              <a:ext uri="{FF2B5EF4-FFF2-40B4-BE49-F238E27FC236}">
                <a16:creationId xmlns:a16="http://schemas.microsoft.com/office/drawing/2014/main" id="{0AD67837-83BD-AB10-8091-4625318646B9}"/>
              </a:ext>
            </a:extLst>
          </p:cNvPr>
          <p:cNvSpPr/>
          <p:nvPr/>
        </p:nvSpPr>
        <p:spPr>
          <a:xfrm>
            <a:off x="376547" y="1767559"/>
            <a:ext cx="2286851"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MON</a:t>
            </a:r>
          </a:p>
        </p:txBody>
      </p:sp>
      <p:sp>
        <p:nvSpPr>
          <p:cNvPr id="25" name="User Testing…">
            <a:extLst>
              <a:ext uri="{FF2B5EF4-FFF2-40B4-BE49-F238E27FC236}">
                <a16:creationId xmlns:a16="http://schemas.microsoft.com/office/drawing/2014/main" id="{F53BAFF0-F464-1321-667A-AE211E2077CB}"/>
              </a:ext>
            </a:extLst>
          </p:cNvPr>
          <p:cNvSpPr/>
          <p:nvPr/>
        </p:nvSpPr>
        <p:spPr>
          <a:xfrm>
            <a:off x="7302346" y="3520440"/>
            <a:ext cx="2159001" cy="2245553"/>
          </a:xfrm>
          <a:prstGeom prst="roundRect">
            <a:avLst>
              <a:gd name="adj" fmla="val 2797"/>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Testing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Get qualitative feedback from </a:t>
            </a:r>
            <a:b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b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5 testers (plus backup testers)</a:t>
            </a:r>
          </a:p>
        </p:txBody>
      </p:sp>
      <p:sp>
        <p:nvSpPr>
          <p:cNvPr id="26" name="User recruiting…">
            <a:extLst>
              <a:ext uri="{FF2B5EF4-FFF2-40B4-BE49-F238E27FC236}">
                <a16:creationId xmlns:a16="http://schemas.microsoft.com/office/drawing/2014/main" id="{FDC224DA-8F63-EA22-1336-1CAB2646A614}"/>
              </a:ext>
            </a:extLst>
          </p:cNvPr>
          <p:cNvSpPr/>
          <p:nvPr/>
        </p:nvSpPr>
        <p:spPr>
          <a:xfrm>
            <a:off x="440472" y="4122712"/>
            <a:ext cx="2159001" cy="1643283"/>
          </a:xfrm>
          <a:prstGeom prst="roundRect">
            <a:avLst>
              <a:gd name="adj" fmla="val 3675"/>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Recruiting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Find and schedule users</a:t>
            </a:r>
          </a:p>
        </p:txBody>
      </p:sp>
      <p:sp>
        <p:nvSpPr>
          <p:cNvPr id="27" name="User recruiting…">
            <a:extLst>
              <a:ext uri="{FF2B5EF4-FFF2-40B4-BE49-F238E27FC236}">
                <a16:creationId xmlns:a16="http://schemas.microsoft.com/office/drawing/2014/main" id="{3545104F-68DB-A5CC-C022-1BA4C81C5CA5}"/>
              </a:ext>
            </a:extLst>
          </p:cNvPr>
          <p:cNvSpPr/>
          <p:nvPr/>
        </p:nvSpPr>
        <p:spPr>
          <a:xfrm>
            <a:off x="2730654" y="2334895"/>
            <a:ext cx="2159001" cy="3431265"/>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Prototyping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Design a hi-fidelity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interactive prototype</a:t>
            </a:r>
          </a:p>
        </p:txBody>
      </p:sp>
      <p:sp>
        <p:nvSpPr>
          <p:cNvPr id="28" name="User Testing…">
            <a:extLst>
              <a:ext uri="{FF2B5EF4-FFF2-40B4-BE49-F238E27FC236}">
                <a16:creationId xmlns:a16="http://schemas.microsoft.com/office/drawing/2014/main" id="{219D4D3B-644C-3E24-BC4C-5E70C9F19831}"/>
              </a:ext>
            </a:extLst>
          </p:cNvPr>
          <p:cNvSpPr/>
          <p:nvPr/>
        </p:nvSpPr>
        <p:spPr>
          <a:xfrm>
            <a:off x="9588192" y="2334894"/>
            <a:ext cx="2159001" cy="3431099"/>
          </a:xfrm>
          <a:prstGeom prst="roundRect">
            <a:avLst>
              <a:gd name="adj" fmla="val 3675"/>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Testing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Get qualitative feedback from </a:t>
            </a:r>
            <a:b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b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5 testers (plus backup testers)</a:t>
            </a:r>
          </a:p>
        </p:txBody>
      </p:sp>
      <p:sp>
        <p:nvSpPr>
          <p:cNvPr id="29" name="User recruiting…">
            <a:extLst>
              <a:ext uri="{FF2B5EF4-FFF2-40B4-BE49-F238E27FC236}">
                <a16:creationId xmlns:a16="http://schemas.microsoft.com/office/drawing/2014/main" id="{28BEB743-13EB-1B7C-7B3F-E75C0019B072}"/>
              </a:ext>
            </a:extLst>
          </p:cNvPr>
          <p:cNvSpPr/>
          <p:nvPr/>
        </p:nvSpPr>
        <p:spPr>
          <a:xfrm>
            <a:off x="5007433" y="2334895"/>
            <a:ext cx="2159001" cy="3431265"/>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Prototyping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Design a hi-fidelity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interactive prototype</a:t>
            </a:r>
          </a:p>
        </p:txBody>
      </p:sp>
      <p:sp>
        <p:nvSpPr>
          <p:cNvPr id="30" name="User recruiting…">
            <a:extLst>
              <a:ext uri="{FF2B5EF4-FFF2-40B4-BE49-F238E27FC236}">
                <a16:creationId xmlns:a16="http://schemas.microsoft.com/office/drawing/2014/main" id="{919EB2AD-CC39-24A8-E4A8-F53E50F99A3B}"/>
              </a:ext>
            </a:extLst>
          </p:cNvPr>
          <p:cNvSpPr/>
          <p:nvPr/>
        </p:nvSpPr>
        <p:spPr>
          <a:xfrm>
            <a:off x="440471" y="2334894"/>
            <a:ext cx="2159001" cy="1643283"/>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Prototyping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Design a hi-fidelity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interactive prototype</a:t>
            </a:r>
          </a:p>
        </p:txBody>
      </p:sp>
      <p:sp>
        <p:nvSpPr>
          <p:cNvPr id="31" name="Decider Interview…">
            <a:extLst>
              <a:ext uri="{FF2B5EF4-FFF2-40B4-BE49-F238E27FC236}">
                <a16:creationId xmlns:a16="http://schemas.microsoft.com/office/drawing/2014/main" id="{EAF29B0C-85A8-9154-8CD1-D690B13C8840}"/>
              </a:ext>
            </a:extLst>
          </p:cNvPr>
          <p:cNvSpPr/>
          <p:nvPr/>
        </p:nvSpPr>
        <p:spPr>
          <a:xfrm>
            <a:off x="7311413" y="2331074"/>
            <a:ext cx="2148311" cy="1044000"/>
          </a:xfrm>
          <a:prstGeom prst="roundRect">
            <a:avLst>
              <a:gd name="adj" fmla="val 3856"/>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Onboarding Session</a:t>
            </a:r>
            <a:endPar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9</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0 mins</a:t>
            </a:r>
          </a:p>
        </p:txBody>
      </p:sp>
    </p:spTree>
    <p:extLst>
      <p:ext uri="{BB962C8B-B14F-4D97-AF65-F5344CB8AC3E}">
        <p14:creationId xmlns:p14="http://schemas.microsoft.com/office/powerpoint/2010/main" val="107856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4</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Design &amp; Validate</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4"/>
            <a:ext cx="9544936" cy="2070388"/>
          </a:xfrm>
        </p:spPr>
        <p:txBody>
          <a:bodyPr/>
          <a:lstStyle/>
          <a:p>
            <a:pPr marL="0" indent="0" algn="just">
              <a:lnSpc>
                <a:spcPct val="100000"/>
              </a:lnSpc>
              <a:buNone/>
            </a:pPr>
            <a:r>
              <a:rPr lang="en-US" sz="2000" dirty="0"/>
              <a:t>In Week 4, we transition from planning and concept development into the hands-on phase of </a:t>
            </a:r>
            <a:r>
              <a:rPr lang="en-US" sz="2000" b="1" dirty="0">
                <a:solidFill>
                  <a:schemeClr val="accent4"/>
                </a:solidFill>
              </a:rPr>
              <a:t>prototyping and validation</a:t>
            </a:r>
            <a:r>
              <a:rPr lang="en-US" sz="2000" dirty="0"/>
              <a:t>. This is the time to bring everything we've built over the past few weeks into tangible forms that can be tested. </a:t>
            </a:r>
          </a:p>
          <a:p>
            <a:pPr marL="0" indent="0" algn="just">
              <a:lnSpc>
                <a:spcPct val="100000"/>
              </a:lnSpc>
              <a:buNone/>
            </a:pPr>
            <a:r>
              <a:rPr lang="en-US" sz="2000" dirty="0"/>
              <a:t>We'll start by </a:t>
            </a:r>
            <a:r>
              <a:rPr lang="en-US" sz="2000" b="1" dirty="0">
                <a:solidFill>
                  <a:schemeClr val="accent4"/>
                </a:solidFill>
              </a:rPr>
              <a:t>refining and creating prototypes </a:t>
            </a:r>
            <a:r>
              <a:rPr lang="en-US" sz="2000" dirty="0"/>
              <a:t>of our core data governance tools—such as the Data Governance Website, the business glossary template, and process documentation—ensuring they are ready for </a:t>
            </a:r>
            <a:r>
              <a:rPr lang="en-US" sz="2000" b="1" dirty="0">
                <a:solidFill>
                  <a:schemeClr val="accent4"/>
                </a:solidFill>
              </a:rPr>
              <a:t>user interaction</a:t>
            </a:r>
            <a:r>
              <a:rPr lang="en-US" sz="2000" dirty="0"/>
              <a:t>. </a:t>
            </a:r>
          </a:p>
          <a:p>
            <a:pPr marL="0" indent="0" algn="just">
              <a:lnSpc>
                <a:spcPct val="100000"/>
              </a:lnSpc>
              <a:buNone/>
            </a:pPr>
            <a:r>
              <a:rPr lang="en-US" sz="2000" dirty="0"/>
              <a:t>By the end of Week 4, our goal is to have not only tested the prototypes but also gathered </a:t>
            </a:r>
            <a:r>
              <a:rPr lang="en-US" sz="2000" b="1" dirty="0">
                <a:solidFill>
                  <a:schemeClr val="accent4"/>
                </a:solidFill>
              </a:rPr>
              <a:t>initial insights </a:t>
            </a:r>
            <a:r>
              <a:rPr lang="en-US" sz="2000" dirty="0"/>
              <a:t>on how they can be improved. The results of these tests will be critical as we move into the final stages of refining and implementing the data governance program.</a:t>
            </a:r>
          </a:p>
          <a:p>
            <a:pPr marL="0" indent="0" algn="just">
              <a:lnSpc>
                <a:spcPct val="100000"/>
              </a:lnSpc>
              <a:buNone/>
            </a:pPr>
            <a:endParaRPr lang="en-US" sz="2000" dirty="0"/>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114</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4</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4</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Welcome to Week 4: </a:t>
            </a:r>
            <a:r>
              <a:rPr lang="en-US" sz="2000" b="1" dirty="0">
                <a:solidFill>
                  <a:schemeClr val="accent4"/>
                </a:solidFill>
                <a:latin typeface="Arial" panose="020B0604020202020204" pitchFamily="34" charset="0"/>
                <a:cs typeface="Arial" panose="020B0604020202020204" pitchFamily="34" charset="0"/>
              </a:rPr>
              <a:t>From Concept to Reality</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08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9C76-3D0E-2D15-8994-8A289DAF81BD}"/>
              </a:ext>
            </a:extLst>
          </p:cNvPr>
          <p:cNvSpPr>
            <a:spLocks noGrp="1"/>
          </p:cNvSpPr>
          <p:nvPr>
            <p:ph type="title"/>
          </p:nvPr>
        </p:nvSpPr>
        <p:spPr>
          <a:xfrm>
            <a:off x="695797" y="728406"/>
            <a:ext cx="8010524" cy="394692"/>
          </a:xfrm>
        </p:spPr>
        <p:txBody>
          <a:bodyPr/>
          <a:lstStyle/>
          <a:p>
            <a:r>
              <a:rPr lang="en-US" b="1" dirty="0">
                <a:solidFill>
                  <a:schemeClr val="accent4"/>
                </a:solidFill>
              </a:rPr>
              <a:t>WEEK 5</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Refine &amp; Implement</a:t>
            </a:r>
            <a:endParaRPr lang="en-US" dirty="0"/>
          </a:p>
        </p:txBody>
      </p:sp>
      <p:sp>
        <p:nvSpPr>
          <p:cNvPr id="4" name="Footer Placeholder 3">
            <a:extLst>
              <a:ext uri="{FF2B5EF4-FFF2-40B4-BE49-F238E27FC236}">
                <a16:creationId xmlns:a16="http://schemas.microsoft.com/office/drawing/2014/main" id="{F27723D4-72BA-B17C-9F4A-9D75218CDA7F}"/>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6689AB57-7DE0-9550-A12C-17C2E82B7B9D}"/>
              </a:ext>
            </a:extLst>
          </p:cNvPr>
          <p:cNvSpPr>
            <a:spLocks noGrp="1"/>
          </p:cNvSpPr>
          <p:nvPr>
            <p:ph type="sldNum" sz="quarter" idx="23"/>
          </p:nvPr>
        </p:nvSpPr>
        <p:spPr/>
        <p:txBody>
          <a:bodyPr/>
          <a:lstStyle/>
          <a:p>
            <a:fld id="{294A09A9-5501-47C1-A89A-A340965A2BE2}" type="slidenum">
              <a:rPr lang="nl-NL" smtClean="0"/>
              <a:pPr/>
              <a:t>115</a:t>
            </a:fld>
            <a:endParaRPr lang="nl-NL" dirty="0"/>
          </a:p>
        </p:txBody>
      </p:sp>
      <p:graphicFrame>
        <p:nvGraphicFramePr>
          <p:cNvPr id="9" name="Table">
            <a:extLst>
              <a:ext uri="{FF2B5EF4-FFF2-40B4-BE49-F238E27FC236}">
                <a16:creationId xmlns:a16="http://schemas.microsoft.com/office/drawing/2014/main" id="{9699C080-35E0-74F7-5252-47C0931B5D6C}"/>
              </a:ext>
            </a:extLst>
          </p:cNvPr>
          <p:cNvGraphicFramePr/>
          <p:nvPr/>
        </p:nvGraphicFramePr>
        <p:xfrm>
          <a:off x="374469" y="1778000"/>
          <a:ext cx="11443065" cy="4127502"/>
        </p:xfrm>
        <a:graphic>
          <a:graphicData uri="http://schemas.openxmlformats.org/drawingml/2006/table">
            <a:tbl>
              <a:tblPr firstRow="1"/>
              <a:tblGrid>
                <a:gridCol w="2288613">
                  <a:extLst>
                    <a:ext uri="{9D8B030D-6E8A-4147-A177-3AD203B41FA5}">
                      <a16:colId xmlns:a16="http://schemas.microsoft.com/office/drawing/2014/main" val="20000"/>
                    </a:ext>
                  </a:extLst>
                </a:gridCol>
                <a:gridCol w="2288613">
                  <a:extLst>
                    <a:ext uri="{9D8B030D-6E8A-4147-A177-3AD203B41FA5}">
                      <a16:colId xmlns:a16="http://schemas.microsoft.com/office/drawing/2014/main" val="20001"/>
                    </a:ext>
                  </a:extLst>
                </a:gridCol>
                <a:gridCol w="2288613">
                  <a:extLst>
                    <a:ext uri="{9D8B030D-6E8A-4147-A177-3AD203B41FA5}">
                      <a16:colId xmlns:a16="http://schemas.microsoft.com/office/drawing/2014/main" val="20002"/>
                    </a:ext>
                  </a:extLst>
                </a:gridCol>
                <a:gridCol w="2288613">
                  <a:extLst>
                    <a:ext uri="{9D8B030D-6E8A-4147-A177-3AD203B41FA5}">
                      <a16:colId xmlns:a16="http://schemas.microsoft.com/office/drawing/2014/main" val="20003"/>
                    </a:ext>
                  </a:extLst>
                </a:gridCol>
                <a:gridCol w="2288613">
                  <a:extLst>
                    <a:ext uri="{9D8B030D-6E8A-4147-A177-3AD203B41FA5}">
                      <a16:colId xmlns:a16="http://schemas.microsoft.com/office/drawing/2014/main" val="20004"/>
                    </a:ext>
                  </a:extLst>
                </a:gridCol>
              </a:tblGrid>
              <a:tr h="687917">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0"/>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1"/>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2"/>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3"/>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4"/>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5"/>
                  </a:ext>
                </a:extLst>
              </a:tr>
            </a:tbl>
          </a:graphicData>
        </a:graphic>
      </p:graphicFrame>
      <p:sp>
        <p:nvSpPr>
          <p:cNvPr id="10" name="FRI">
            <a:extLst>
              <a:ext uri="{FF2B5EF4-FFF2-40B4-BE49-F238E27FC236}">
                <a16:creationId xmlns:a16="http://schemas.microsoft.com/office/drawing/2014/main" id="{9522A692-FBAF-D2A5-507E-274C23BEE96F}"/>
              </a:ext>
            </a:extLst>
          </p:cNvPr>
          <p:cNvSpPr/>
          <p:nvPr/>
        </p:nvSpPr>
        <p:spPr>
          <a:xfrm>
            <a:off x="9532340" y="1767560"/>
            <a:ext cx="2276915"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FRI</a:t>
            </a:r>
          </a:p>
        </p:txBody>
      </p:sp>
      <p:sp>
        <p:nvSpPr>
          <p:cNvPr id="11" name="THU">
            <a:extLst>
              <a:ext uri="{FF2B5EF4-FFF2-40B4-BE49-F238E27FC236}">
                <a16:creationId xmlns:a16="http://schemas.microsoft.com/office/drawing/2014/main" id="{E5E42E0D-C785-79F1-06DF-41F9A9FB165C}"/>
              </a:ext>
            </a:extLst>
          </p:cNvPr>
          <p:cNvSpPr/>
          <p:nvPr/>
        </p:nvSpPr>
        <p:spPr>
          <a:xfrm>
            <a:off x="7244218" y="1767560"/>
            <a:ext cx="2288584"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THU</a:t>
            </a:r>
          </a:p>
        </p:txBody>
      </p:sp>
      <p:sp>
        <p:nvSpPr>
          <p:cNvPr id="12" name="WED">
            <a:extLst>
              <a:ext uri="{FF2B5EF4-FFF2-40B4-BE49-F238E27FC236}">
                <a16:creationId xmlns:a16="http://schemas.microsoft.com/office/drawing/2014/main" id="{BAC9569A-3B62-CF8F-FBD8-A5E2C254D6D3}"/>
              </a:ext>
            </a:extLst>
          </p:cNvPr>
          <p:cNvSpPr/>
          <p:nvPr/>
        </p:nvSpPr>
        <p:spPr>
          <a:xfrm>
            <a:off x="4947319" y="1767560"/>
            <a:ext cx="2297363"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WED</a:t>
            </a:r>
          </a:p>
        </p:txBody>
      </p:sp>
      <p:sp>
        <p:nvSpPr>
          <p:cNvPr id="13" name="TUE">
            <a:extLst>
              <a:ext uri="{FF2B5EF4-FFF2-40B4-BE49-F238E27FC236}">
                <a16:creationId xmlns:a16="http://schemas.microsoft.com/office/drawing/2014/main" id="{3038A415-133E-CBB2-95A0-891E4C946484}"/>
              </a:ext>
            </a:extLst>
          </p:cNvPr>
          <p:cNvSpPr/>
          <p:nvPr/>
        </p:nvSpPr>
        <p:spPr>
          <a:xfrm>
            <a:off x="2664275" y="1767559"/>
            <a:ext cx="2288238"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TUE</a:t>
            </a:r>
          </a:p>
        </p:txBody>
      </p:sp>
      <p:sp>
        <p:nvSpPr>
          <p:cNvPr id="14" name="MON">
            <a:extLst>
              <a:ext uri="{FF2B5EF4-FFF2-40B4-BE49-F238E27FC236}">
                <a16:creationId xmlns:a16="http://schemas.microsoft.com/office/drawing/2014/main" id="{31FCA515-E33E-50D5-2ABB-018F19606ED8}"/>
              </a:ext>
            </a:extLst>
          </p:cNvPr>
          <p:cNvSpPr/>
          <p:nvPr/>
        </p:nvSpPr>
        <p:spPr>
          <a:xfrm>
            <a:off x="376547" y="1767559"/>
            <a:ext cx="2286851"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MON</a:t>
            </a:r>
          </a:p>
        </p:txBody>
      </p:sp>
      <p:sp>
        <p:nvSpPr>
          <p:cNvPr id="15" name="Solution Workshop…">
            <a:extLst>
              <a:ext uri="{FF2B5EF4-FFF2-40B4-BE49-F238E27FC236}">
                <a16:creationId xmlns:a16="http://schemas.microsoft.com/office/drawing/2014/main" id="{8500F5EF-38A6-4CCB-4110-0396E9547C79}"/>
              </a:ext>
            </a:extLst>
          </p:cNvPr>
          <p:cNvSpPr/>
          <p:nvPr/>
        </p:nvSpPr>
        <p:spPr>
          <a:xfrm>
            <a:off x="440471" y="4120198"/>
            <a:ext cx="2154270" cy="1643283"/>
          </a:xfrm>
          <a:prstGeom prst="roundRect">
            <a:avLst>
              <a:gd name="adj" fmla="val 3864"/>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Feedback Interviews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30 min. per participant,</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remotely, 1-on-1.</a:t>
            </a:r>
          </a:p>
        </p:txBody>
      </p:sp>
      <p:sp>
        <p:nvSpPr>
          <p:cNvPr id="16" name="User recruiting…">
            <a:extLst>
              <a:ext uri="{FF2B5EF4-FFF2-40B4-BE49-F238E27FC236}">
                <a16:creationId xmlns:a16="http://schemas.microsoft.com/office/drawing/2014/main" id="{2E88F9AB-6D19-8FB6-3718-66C8E2795967}"/>
              </a:ext>
            </a:extLst>
          </p:cNvPr>
          <p:cNvSpPr/>
          <p:nvPr/>
        </p:nvSpPr>
        <p:spPr>
          <a:xfrm>
            <a:off x="2745362" y="2334894"/>
            <a:ext cx="2159001" cy="1643283"/>
          </a:xfrm>
          <a:prstGeom prst="roundRect">
            <a:avLst>
              <a:gd name="adj" fmla="val 367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algn="ctr" defTabSz="457200">
              <a:lnSpc>
                <a:spcPct val="90000"/>
              </a:lnSpc>
              <a:spcBef>
                <a:spcPts val="250"/>
              </a:spcBef>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Synthesizing </a:t>
            </a:r>
            <a:b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b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Test Results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Analyzing test results</a:t>
            </a:r>
          </a:p>
        </p:txBody>
      </p:sp>
      <p:sp>
        <p:nvSpPr>
          <p:cNvPr id="17" name="User recruiting…">
            <a:extLst>
              <a:ext uri="{FF2B5EF4-FFF2-40B4-BE49-F238E27FC236}">
                <a16:creationId xmlns:a16="http://schemas.microsoft.com/office/drawing/2014/main" id="{90D359DA-CDF9-FC70-AE28-FAEE262973A6}"/>
              </a:ext>
            </a:extLst>
          </p:cNvPr>
          <p:cNvSpPr/>
          <p:nvPr/>
        </p:nvSpPr>
        <p:spPr>
          <a:xfrm>
            <a:off x="2730654" y="4122712"/>
            <a:ext cx="2159001" cy="1643448"/>
          </a:xfrm>
          <a:prstGeom prst="roundRect">
            <a:avLst>
              <a:gd name="adj" fmla="val 3674"/>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p:txBody>
      </p:sp>
      <p:sp>
        <p:nvSpPr>
          <p:cNvPr id="18" name="User Testing…">
            <a:extLst>
              <a:ext uri="{FF2B5EF4-FFF2-40B4-BE49-F238E27FC236}">
                <a16:creationId xmlns:a16="http://schemas.microsoft.com/office/drawing/2014/main" id="{14001765-415B-3CFE-4D6B-7B325BC73491}"/>
              </a:ext>
            </a:extLst>
          </p:cNvPr>
          <p:cNvSpPr/>
          <p:nvPr/>
        </p:nvSpPr>
        <p:spPr>
          <a:xfrm>
            <a:off x="9597259" y="2334894"/>
            <a:ext cx="2159001" cy="3426565"/>
          </a:xfrm>
          <a:prstGeom prst="roundRect">
            <a:avLst>
              <a:gd name="adj" fmla="val 279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Testing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Get new qualitative feedback on adjusted prototype</a:t>
            </a:r>
          </a:p>
        </p:txBody>
      </p:sp>
      <p:sp>
        <p:nvSpPr>
          <p:cNvPr id="19" name="User Testing…">
            <a:extLst>
              <a:ext uri="{FF2B5EF4-FFF2-40B4-BE49-F238E27FC236}">
                <a16:creationId xmlns:a16="http://schemas.microsoft.com/office/drawing/2014/main" id="{872CE0FD-41CE-08A8-665C-171D0FFC341C}"/>
              </a:ext>
            </a:extLst>
          </p:cNvPr>
          <p:cNvSpPr/>
          <p:nvPr/>
        </p:nvSpPr>
        <p:spPr>
          <a:xfrm>
            <a:off x="7318196" y="2334894"/>
            <a:ext cx="2159001" cy="1643283"/>
          </a:xfrm>
          <a:prstGeom prst="roundRect">
            <a:avLst>
              <a:gd name="adj" fmla="val 279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 </a:t>
            </a: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p:txBody>
      </p:sp>
      <p:sp>
        <p:nvSpPr>
          <p:cNvPr id="20" name="User recruiting…">
            <a:extLst>
              <a:ext uri="{FF2B5EF4-FFF2-40B4-BE49-F238E27FC236}">
                <a16:creationId xmlns:a16="http://schemas.microsoft.com/office/drawing/2014/main" id="{A957FD9F-8E09-7590-38EF-BD3C79490189}"/>
              </a:ext>
            </a:extLst>
          </p:cNvPr>
          <p:cNvSpPr/>
          <p:nvPr/>
        </p:nvSpPr>
        <p:spPr>
          <a:xfrm>
            <a:off x="435740" y="2334894"/>
            <a:ext cx="2159001" cy="1643283"/>
          </a:xfrm>
          <a:prstGeom prst="roundRect">
            <a:avLst>
              <a:gd name="adj" fmla="val 367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Testing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Potential spillover from </a:t>
            </a:r>
            <a:b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b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previous week</a:t>
            </a:r>
          </a:p>
        </p:txBody>
      </p:sp>
      <p:sp>
        <p:nvSpPr>
          <p:cNvPr id="21" name="Decision Workshop…">
            <a:extLst>
              <a:ext uri="{FF2B5EF4-FFF2-40B4-BE49-F238E27FC236}">
                <a16:creationId xmlns:a16="http://schemas.microsoft.com/office/drawing/2014/main" id="{2359F340-7C9D-A29A-7A3E-3D110935F5D6}"/>
              </a:ext>
            </a:extLst>
          </p:cNvPr>
          <p:cNvSpPr/>
          <p:nvPr/>
        </p:nvSpPr>
        <p:spPr>
          <a:xfrm>
            <a:off x="5008575" y="2335060"/>
            <a:ext cx="2154270" cy="3426565"/>
          </a:xfrm>
          <a:prstGeom prst="roundRect">
            <a:avLst>
              <a:gd name="adj" fmla="val 3865"/>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Iteration Workshop</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Refinement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6h,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22" name="User Testing…">
            <a:extLst>
              <a:ext uri="{FF2B5EF4-FFF2-40B4-BE49-F238E27FC236}">
                <a16:creationId xmlns:a16="http://schemas.microsoft.com/office/drawing/2014/main" id="{90C2A98A-08D8-3CD2-8837-89D3DD1D777E}"/>
              </a:ext>
            </a:extLst>
          </p:cNvPr>
          <p:cNvSpPr/>
          <p:nvPr/>
        </p:nvSpPr>
        <p:spPr>
          <a:xfrm>
            <a:off x="7309009" y="4120198"/>
            <a:ext cx="2159001" cy="1643283"/>
          </a:xfrm>
          <a:prstGeom prst="roundRect">
            <a:avLst>
              <a:gd name="adj" fmla="val 279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Prototype Adjustments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Adjust the hi-fidelity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interactive prototype</a:t>
            </a:r>
          </a:p>
        </p:txBody>
      </p:sp>
    </p:spTree>
    <p:extLst>
      <p:ext uri="{BB962C8B-B14F-4D97-AF65-F5344CB8AC3E}">
        <p14:creationId xmlns:p14="http://schemas.microsoft.com/office/powerpoint/2010/main" val="204076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5</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Refine &amp; Implement</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3"/>
            <a:ext cx="9544936" cy="3412941"/>
          </a:xfrm>
        </p:spPr>
        <p:txBody>
          <a:bodyPr/>
          <a:lstStyle/>
          <a:p>
            <a:pPr marL="0" indent="0" algn="just">
              <a:lnSpc>
                <a:spcPct val="100000"/>
              </a:lnSpc>
              <a:buNone/>
            </a:pPr>
            <a:r>
              <a:rPr lang="en-US" sz="2000" dirty="0"/>
              <a:t>In Week 5, we enter the critical phase of </a:t>
            </a:r>
            <a:r>
              <a:rPr lang="en-US" sz="2000" b="1" dirty="0">
                <a:solidFill>
                  <a:schemeClr val="accent4"/>
                </a:solidFill>
              </a:rPr>
              <a:t>refining and implementing </a:t>
            </a:r>
            <a:r>
              <a:rPr lang="en-US" sz="2000" dirty="0"/>
              <a:t>our data governance solutions, putting the finishing touches on everything we've built and tested so far. </a:t>
            </a:r>
          </a:p>
          <a:p>
            <a:pPr marL="0" indent="0" algn="just">
              <a:lnSpc>
                <a:spcPct val="100000"/>
              </a:lnSpc>
              <a:buNone/>
            </a:pPr>
            <a:r>
              <a:rPr lang="en-US" sz="2000" dirty="0"/>
              <a:t>This is the culmination of our Data Governance Sprint</a:t>
            </a:r>
            <a:r>
              <a:rPr lang="en-US" sz="2000" baseline="30000" dirty="0"/>
              <a:t>TM</a:t>
            </a:r>
            <a:r>
              <a:rPr lang="en-US" sz="2000" dirty="0"/>
              <a:t>—where we turn insights from user feedback into </a:t>
            </a:r>
            <a:r>
              <a:rPr lang="en-US" sz="2000" b="1" dirty="0">
                <a:solidFill>
                  <a:schemeClr val="accent4"/>
                </a:solidFill>
              </a:rPr>
              <a:t>actionable adjustments</a:t>
            </a:r>
            <a:r>
              <a:rPr lang="en-US" sz="2000" dirty="0"/>
              <a:t>, ensuring our prototypes are not just functional but optimized for </a:t>
            </a:r>
            <a:r>
              <a:rPr lang="en-US" sz="2000" b="1" dirty="0">
                <a:solidFill>
                  <a:schemeClr val="accent4"/>
                </a:solidFill>
              </a:rPr>
              <a:t>real-world use</a:t>
            </a:r>
            <a:r>
              <a:rPr lang="en-US" sz="2000" dirty="0"/>
              <a:t>.</a:t>
            </a:r>
          </a:p>
          <a:p>
            <a:pPr marL="0" indent="0" algn="just">
              <a:lnSpc>
                <a:spcPct val="100000"/>
              </a:lnSpc>
              <a:buNone/>
            </a:pPr>
            <a:r>
              <a:rPr lang="en-US" sz="2000" dirty="0"/>
              <a:t>This week is all about refinement, ensuring that we leave with a strong, actionable version of our prototypes that can be </a:t>
            </a:r>
            <a:r>
              <a:rPr lang="en-US" sz="2000" b="1" dirty="0">
                <a:solidFill>
                  <a:schemeClr val="accent4"/>
                </a:solidFill>
              </a:rPr>
              <a:t>scaled confidently </a:t>
            </a:r>
            <a:r>
              <a:rPr lang="en-US" sz="2000" dirty="0"/>
              <a:t>and with momentum. It’s the final push towards making the Data Governance Sprint a success, ensuring that the groundwork is set for long-term adoption and growth.</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116</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5</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5</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Welcome to Week 5: </a:t>
            </a:r>
            <a:r>
              <a:rPr lang="en-US" sz="2000" b="1" dirty="0">
                <a:solidFill>
                  <a:schemeClr val="accent4"/>
                </a:solidFill>
                <a:latin typeface="Arial" panose="020B0604020202020204" pitchFamily="34" charset="0"/>
                <a:cs typeface="Arial" panose="020B0604020202020204" pitchFamily="34" charset="0"/>
              </a:rPr>
              <a:t>The Final Stretch</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0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5</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Iteration Workshop</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038350"/>
            <a:ext cx="9544936" cy="2724150"/>
          </a:xfrm>
        </p:spPr>
        <p:txBody>
          <a:bodyPr/>
          <a:lstStyle/>
          <a:p>
            <a:pPr marL="0" indent="0" algn="just">
              <a:lnSpc>
                <a:spcPct val="100000"/>
              </a:lnSpc>
              <a:buNone/>
            </a:pPr>
            <a:r>
              <a:rPr lang="en-US" sz="1600" dirty="0"/>
              <a:t>Welcome to the Iteration Workshop, where we take everything we've learned from our user testing and </a:t>
            </a:r>
            <a:r>
              <a:rPr lang="en-US" sz="1600" b="1" dirty="0">
                <a:solidFill>
                  <a:schemeClr val="accent4"/>
                </a:solidFill>
              </a:rPr>
              <a:t>make it better</a:t>
            </a:r>
            <a:r>
              <a:rPr lang="en-US" sz="1600" dirty="0"/>
              <a:t>. Today is all about getting hands-on with the feedback we’ve gathered and transforming those insights into improvements for our data governance prototypes. </a:t>
            </a:r>
          </a:p>
          <a:p>
            <a:pPr marL="0" indent="0" algn="just">
              <a:lnSpc>
                <a:spcPct val="100000"/>
              </a:lnSpc>
              <a:buNone/>
            </a:pPr>
            <a:r>
              <a:rPr lang="en-US" sz="1600" dirty="0"/>
              <a:t>It’s our chance to spot what’s working well and </a:t>
            </a:r>
            <a:r>
              <a:rPr lang="en-US" sz="1600" b="1" dirty="0">
                <a:solidFill>
                  <a:schemeClr val="accent4"/>
                </a:solidFill>
              </a:rPr>
              <a:t>tackle the pain points </a:t>
            </a:r>
            <a:r>
              <a:rPr lang="en-US" sz="1600" dirty="0"/>
              <a:t>head-on. We’ll kick off by reviewing what the users told us, and then we’ll dive into exercises that let us brainstorm, create, and refine. By the end of the day, we aim to have </a:t>
            </a:r>
            <a:r>
              <a:rPr lang="en-US" sz="1600" b="1" dirty="0">
                <a:solidFill>
                  <a:schemeClr val="accent4"/>
                </a:solidFill>
              </a:rPr>
              <a:t>sharper, smarter prototypes </a:t>
            </a:r>
            <a:r>
              <a:rPr lang="en-US" sz="1600" dirty="0"/>
              <a:t>that are ready for the next stage. This is the workshop where everything comes together, so let’s roll up our sleeves and build something great!</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117</a:t>
            </a:fld>
            <a:endParaRPr lang="nl-NL" dirty="0"/>
          </a:p>
        </p:txBody>
      </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528582"/>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Iteration Workshop: </a:t>
            </a:r>
            <a:r>
              <a:rPr lang="en-US" sz="2000" b="1" dirty="0">
                <a:solidFill>
                  <a:schemeClr val="accent4"/>
                </a:solidFill>
                <a:latin typeface="Arial" panose="020B0604020202020204" pitchFamily="34" charset="0"/>
                <a:cs typeface="Arial" panose="020B0604020202020204" pitchFamily="34" charset="0"/>
              </a:rPr>
              <a:t>Refining for Success</a:t>
            </a:r>
            <a:endParaRPr lang="en-US" sz="2000" b="1" u="sng" baseline="30000" dirty="0">
              <a:solidFill>
                <a:schemeClr val="accent4"/>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7637DED-A8BE-5BEE-3073-CD9D59DF0AB1}"/>
              </a:ext>
            </a:extLst>
          </p:cNvPr>
          <p:cNvGrpSpPr/>
          <p:nvPr/>
        </p:nvGrpSpPr>
        <p:grpSpPr>
          <a:xfrm>
            <a:off x="1008699" y="4342749"/>
            <a:ext cx="9352847" cy="1568477"/>
            <a:chOff x="4764088" y="1645258"/>
            <a:chExt cx="6241311" cy="1245570"/>
          </a:xfrm>
        </p:grpSpPr>
        <p:sp>
          <p:nvSpPr>
            <p:cNvPr id="13" name="Tijdelijke aanduiding voor inhoud 5">
              <a:extLst>
                <a:ext uri="{FF2B5EF4-FFF2-40B4-BE49-F238E27FC236}">
                  <a16:creationId xmlns:a16="http://schemas.microsoft.com/office/drawing/2014/main" id="{6BE33020-A496-EE1A-83C3-4C72E2306D5B}"/>
                </a:ext>
              </a:extLst>
            </p:cNvPr>
            <p:cNvSpPr txBox="1">
              <a:spLocks/>
            </p:cNvSpPr>
            <p:nvPr/>
          </p:nvSpPr>
          <p:spPr>
            <a:xfrm>
              <a:off x="4764088" y="1961174"/>
              <a:ext cx="6241311" cy="929654"/>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buClr>
                  <a:schemeClr val="accent2"/>
                </a:buClr>
              </a:pPr>
              <a:r>
                <a:rPr lang="en-US" sz="1200" dirty="0">
                  <a:latin typeface="Arial" panose="020B0604020202020204" pitchFamily="34" charset="0"/>
                  <a:cs typeface="Arial" panose="020B0604020202020204" pitchFamily="34" charset="0"/>
                </a:rPr>
                <a:t>Refined prototypes based on user feedback, ensuring improved tools for data governance.</a:t>
              </a:r>
            </a:p>
            <a:p>
              <a:pPr algn="just">
                <a:spcBef>
                  <a:spcPts val="600"/>
                </a:spcBef>
                <a:buClr>
                  <a:schemeClr val="accent2"/>
                </a:buClr>
              </a:pPr>
              <a:r>
                <a:rPr lang="en-US" sz="1200" dirty="0">
                  <a:latin typeface="Arial" panose="020B0604020202020204" pitchFamily="34" charset="0"/>
                  <a:cs typeface="Arial" panose="020B0604020202020204" pitchFamily="34" charset="0"/>
                </a:rPr>
                <a:t>A clear understanding of what’s working, what’s not, and actionable insights to guide improvements.</a:t>
              </a:r>
            </a:p>
            <a:p>
              <a:pPr algn="just">
                <a:spcBef>
                  <a:spcPts val="600"/>
                </a:spcBef>
                <a:buClr>
                  <a:schemeClr val="accent2"/>
                </a:buClr>
              </a:pPr>
              <a:r>
                <a:rPr lang="en-US" sz="1200" dirty="0">
                  <a:latin typeface="Arial" panose="020B0604020202020204" pitchFamily="34" charset="0"/>
                  <a:cs typeface="Arial" panose="020B0604020202020204" pitchFamily="34" charset="0"/>
                </a:rPr>
                <a:t>Strategic priorities and focus areas identified, setting the direction for the next steps.</a:t>
              </a:r>
            </a:p>
            <a:p>
              <a:pPr algn="just">
                <a:spcBef>
                  <a:spcPts val="600"/>
                </a:spcBef>
                <a:buClr>
                  <a:schemeClr val="accent2"/>
                </a:buClr>
              </a:pPr>
              <a:r>
                <a:rPr lang="en-US" sz="1200" dirty="0">
                  <a:latin typeface="Arial" panose="020B0604020202020204" pitchFamily="34" charset="0"/>
                  <a:cs typeface="Arial" panose="020B0604020202020204" pitchFamily="34" charset="0"/>
                </a:rPr>
                <a:t>Finalized concepts chosen through team discussions and voting, ready for further development.</a:t>
              </a:r>
            </a:p>
          </p:txBody>
        </p:sp>
        <p:sp>
          <p:nvSpPr>
            <p:cNvPr id="14" name="Tijdelijke aanduiding voor tekst 44">
              <a:extLst>
                <a:ext uri="{FF2B5EF4-FFF2-40B4-BE49-F238E27FC236}">
                  <a16:creationId xmlns:a16="http://schemas.microsoft.com/office/drawing/2014/main" id="{FD475C88-2280-2532-79EF-F5E9B7920C3A}"/>
                </a:ext>
              </a:extLst>
            </p:cNvPr>
            <p:cNvSpPr txBox="1">
              <a:spLocks/>
            </p:cNvSpPr>
            <p:nvPr/>
          </p:nvSpPr>
          <p:spPr>
            <a:xfrm>
              <a:off x="4764088" y="1645258"/>
              <a:ext cx="496558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accent2"/>
                  </a:solidFill>
                  <a:latin typeface="Arial" panose="020B0604020202020204" pitchFamily="34" charset="0"/>
                  <a:cs typeface="Arial" panose="020B0604020202020204" pitchFamily="34" charset="0"/>
                </a:rPr>
                <a:t>Iteration Workshop: </a:t>
              </a:r>
              <a:r>
                <a:rPr lang="en-US" sz="1200" b="1" dirty="0">
                  <a:solidFill>
                    <a:schemeClr val="accent4"/>
                  </a:solidFill>
                  <a:latin typeface="Arial" panose="020B0604020202020204" pitchFamily="34" charset="0"/>
                  <a:cs typeface="Arial" panose="020B0604020202020204" pitchFamily="34" charset="0"/>
                </a:rPr>
                <a:t>Wednesday Full-Day</a:t>
              </a:r>
              <a:endParaRPr lang="en-US" sz="1200" b="1" u="sng" dirty="0">
                <a:solidFill>
                  <a:schemeClr val="accent4"/>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A4ECE179-C438-44E0-438B-0F04670F21EB}"/>
              </a:ext>
            </a:extLst>
          </p:cNvPr>
          <p:cNvGrpSpPr/>
          <p:nvPr/>
        </p:nvGrpSpPr>
        <p:grpSpPr>
          <a:xfrm>
            <a:off x="10820400" y="158021"/>
            <a:ext cx="1262954" cy="262128"/>
            <a:chOff x="10892274" y="158021"/>
            <a:chExt cx="1191080" cy="262128"/>
          </a:xfrm>
        </p:grpSpPr>
        <p:sp>
          <p:nvSpPr>
            <p:cNvPr id="19" name="Oval 18">
              <a:extLst>
                <a:ext uri="{FF2B5EF4-FFF2-40B4-BE49-F238E27FC236}">
                  <a16:creationId xmlns:a16="http://schemas.microsoft.com/office/drawing/2014/main" id="{36FB0741-CB26-B133-FEFC-24D866908354}"/>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dirty="0">
                  <a:latin typeface="Arial" panose="020B0604020202020204" pitchFamily="34" charset="0"/>
                  <a:cs typeface="Arial" panose="020B0604020202020204" pitchFamily="34" charset="0"/>
                </a:rPr>
                <a:t>5</a:t>
              </a:r>
              <a:endParaRPr lang="en-US" sz="8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A1E265F-3AC0-4555-8C4D-4305676C52D8}"/>
                </a:ext>
              </a:extLst>
            </p:cNvPr>
            <p:cNvGrpSpPr/>
            <p:nvPr/>
          </p:nvGrpSpPr>
          <p:grpSpPr>
            <a:xfrm>
              <a:off x="10892274" y="158021"/>
              <a:ext cx="1191080" cy="262128"/>
              <a:chOff x="9614080" y="308749"/>
              <a:chExt cx="1191080" cy="262128"/>
            </a:xfrm>
          </p:grpSpPr>
          <p:sp>
            <p:nvSpPr>
              <p:cNvPr id="21" name="Rectangle 20">
                <a:extLst>
                  <a:ext uri="{FF2B5EF4-FFF2-40B4-BE49-F238E27FC236}">
                    <a16:creationId xmlns:a16="http://schemas.microsoft.com/office/drawing/2014/main" id="{F5A0972E-7CC2-D1B3-64DA-E27870F48F26}"/>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Wednesday</a:t>
                </a:r>
              </a:p>
            </p:txBody>
          </p:sp>
          <p:sp>
            <p:nvSpPr>
              <p:cNvPr id="22" name="Rectangle 21">
                <a:extLst>
                  <a:ext uri="{FF2B5EF4-FFF2-40B4-BE49-F238E27FC236}">
                    <a16:creationId xmlns:a16="http://schemas.microsoft.com/office/drawing/2014/main" id="{E75F191B-CF59-2657-CA06-CDDE9AF16E8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184303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5</a:t>
            </a:r>
            <a:r>
              <a:rPr lang="en-US" b="1" dirty="0"/>
              <a:t> </a:t>
            </a:r>
            <a:r>
              <a:rPr lang="en-US" b="1" dirty="0">
                <a:solidFill>
                  <a:schemeClr val="accent2"/>
                </a:solidFill>
              </a:rPr>
              <a:t>of 5</a:t>
            </a:r>
            <a:br>
              <a:rPr lang="en-US" dirty="0"/>
            </a:br>
            <a:r>
              <a:rPr lang="en-US" sz="2000" dirty="0">
                <a:solidFill>
                  <a:schemeClr val="accent4"/>
                </a:solidFill>
              </a:rPr>
              <a:t>Design Sprint </a:t>
            </a:r>
            <a:r>
              <a:rPr lang="en-US" sz="2000" dirty="0">
                <a:solidFill>
                  <a:schemeClr val="accent2"/>
                </a:solidFill>
              </a:rPr>
              <a:t>| Iteration Workshop</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118</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0" y="240112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Review Feedback</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0" y="287758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Sailboat</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0" y="335516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Strategic Questions</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0" y="3827922"/>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p>
        </p:txBody>
      </p:sp>
      <p:grpSp>
        <p:nvGrpSpPr>
          <p:cNvPr id="6" name="Group 5">
            <a:extLst>
              <a:ext uri="{FF2B5EF4-FFF2-40B4-BE49-F238E27FC236}">
                <a16:creationId xmlns:a16="http://schemas.microsoft.com/office/drawing/2014/main" id="{3237CDE9-0E33-AAFD-6B34-F08BDE5BF81F}"/>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56BA02EE-7253-F5DA-1E35-FC4BD0E40A4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dirty="0">
                  <a:latin typeface="Arial" panose="020B0604020202020204" pitchFamily="34" charset="0"/>
                  <a:cs typeface="Arial" panose="020B0604020202020204" pitchFamily="34" charset="0"/>
                </a:rPr>
                <a:t>5</a:t>
              </a:r>
              <a:endParaRPr lang="en-US" sz="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4DD112C-0D81-F48B-74B2-727D879253CD}"/>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393F8AF5-AAB4-6BE0-F369-6FCEDCE2141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Wednesday</a:t>
                </a:r>
              </a:p>
            </p:txBody>
          </p:sp>
          <p:sp>
            <p:nvSpPr>
              <p:cNvPr id="10" name="Rectangle 9">
                <a:extLst>
                  <a:ext uri="{FF2B5EF4-FFF2-40B4-BE49-F238E27FC236}">
                    <a16:creationId xmlns:a16="http://schemas.microsoft.com/office/drawing/2014/main" id="{852BD788-714C-5A73-154F-990CD0D071CC}"/>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0" name="Tijdelijke aanduiding voor tekst 44">
            <a:extLst>
              <a:ext uri="{FF2B5EF4-FFF2-40B4-BE49-F238E27FC236}">
                <a16:creationId xmlns:a16="http://schemas.microsoft.com/office/drawing/2014/main" id="{C44E3A02-5A4F-CF6D-F8E6-482C7BA13B2A}"/>
              </a:ext>
            </a:extLst>
          </p:cNvPr>
          <p:cNvSpPr txBox="1">
            <a:spLocks/>
          </p:cNvSpPr>
          <p:nvPr/>
        </p:nvSpPr>
        <p:spPr>
          <a:xfrm>
            <a:off x="704850" y="430068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Concept Creation</a:t>
            </a:r>
          </a:p>
        </p:txBody>
      </p:sp>
    </p:spTree>
    <p:extLst>
      <p:ext uri="{BB962C8B-B14F-4D97-AF65-F5344CB8AC3E}">
        <p14:creationId xmlns:p14="http://schemas.microsoft.com/office/powerpoint/2010/main" val="4112572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A76F6-1734-9535-9A57-7DEC54811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FDDF7-D6EC-5D05-D977-F201CAC2E7C7}"/>
              </a:ext>
            </a:extLst>
          </p:cNvPr>
          <p:cNvSpPr>
            <a:spLocks noGrp="1"/>
          </p:cNvSpPr>
          <p:nvPr>
            <p:ph type="title"/>
          </p:nvPr>
        </p:nvSpPr>
        <p:spPr/>
        <p:txBody>
          <a:bodyPr/>
          <a:lstStyle/>
          <a:p>
            <a:r>
              <a:rPr lang="en-US" sz="2400" b="1" dirty="0">
                <a:solidFill>
                  <a:schemeClr val="accent2"/>
                </a:solidFill>
              </a:rPr>
              <a:t>WORKSHOP ACTIVITY</a:t>
            </a:r>
            <a:r>
              <a:rPr lang="en-US" dirty="0"/>
              <a:t>: The sailboat exercise</a:t>
            </a:r>
          </a:p>
        </p:txBody>
      </p:sp>
      <p:sp>
        <p:nvSpPr>
          <p:cNvPr id="4" name="Footer Placeholder 3">
            <a:extLst>
              <a:ext uri="{FF2B5EF4-FFF2-40B4-BE49-F238E27FC236}">
                <a16:creationId xmlns:a16="http://schemas.microsoft.com/office/drawing/2014/main" id="{585573A6-12C5-A952-CE8F-11538A3D38D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4F821E7-0CA8-3E4D-03B6-DE769433E907}"/>
              </a:ext>
            </a:extLst>
          </p:cNvPr>
          <p:cNvSpPr>
            <a:spLocks noGrp="1"/>
          </p:cNvSpPr>
          <p:nvPr>
            <p:ph type="sldNum" sz="quarter" idx="23"/>
          </p:nvPr>
        </p:nvSpPr>
        <p:spPr/>
        <p:txBody>
          <a:bodyPr/>
          <a:lstStyle/>
          <a:p>
            <a:fld id="{294A09A9-5501-47C1-A89A-A340965A2BE2}" type="slidenum">
              <a:rPr lang="nl-NL" smtClean="0"/>
              <a:pPr/>
              <a:t>119</a:t>
            </a:fld>
            <a:endParaRPr lang="nl-NL" dirty="0"/>
          </a:p>
        </p:txBody>
      </p:sp>
      <p:pic>
        <p:nvPicPr>
          <p:cNvPr id="6" name="Picture 5">
            <a:extLst>
              <a:ext uri="{FF2B5EF4-FFF2-40B4-BE49-F238E27FC236}">
                <a16:creationId xmlns:a16="http://schemas.microsoft.com/office/drawing/2014/main" id="{D66ADE67-CD31-6B73-C3D4-3E1A724E94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5763" y="831059"/>
            <a:ext cx="7017173" cy="5262880"/>
          </a:xfrm>
          <a:prstGeom prst="rect">
            <a:avLst/>
          </a:prstGeom>
        </p:spPr>
      </p:pic>
      <p:pic>
        <p:nvPicPr>
          <p:cNvPr id="7" name="Picture 6">
            <a:extLst>
              <a:ext uri="{FF2B5EF4-FFF2-40B4-BE49-F238E27FC236}">
                <a16:creationId xmlns:a16="http://schemas.microsoft.com/office/drawing/2014/main" id="{418CD789-BA38-3EEB-4CE7-B8BA835B01AD}"/>
              </a:ext>
            </a:extLst>
          </p:cNvPr>
          <p:cNvPicPr>
            <a:picLocks noChangeAspect="1"/>
          </p:cNvPicPr>
          <p:nvPr/>
        </p:nvPicPr>
        <p:blipFill>
          <a:blip r:embed="rId4"/>
          <a:stretch>
            <a:fillRect/>
          </a:stretch>
        </p:blipFill>
        <p:spPr>
          <a:xfrm>
            <a:off x="7881730" y="831880"/>
            <a:ext cx="3946233" cy="5266326"/>
          </a:xfrm>
          <a:prstGeom prst="rect">
            <a:avLst/>
          </a:prstGeom>
        </p:spPr>
      </p:pic>
      <p:sp>
        <p:nvSpPr>
          <p:cNvPr id="10" name="TextBox 9">
            <a:extLst>
              <a:ext uri="{FF2B5EF4-FFF2-40B4-BE49-F238E27FC236}">
                <a16:creationId xmlns:a16="http://schemas.microsoft.com/office/drawing/2014/main" id="{41E261A2-9030-77C6-DD9B-C382CD37FB45}"/>
              </a:ext>
            </a:extLst>
          </p:cNvPr>
          <p:cNvSpPr txBox="1"/>
          <p:nvPr/>
        </p:nvSpPr>
        <p:spPr>
          <a:xfrm>
            <a:off x="174875" y="6231758"/>
            <a:ext cx="6097656" cy="215444"/>
          </a:xfrm>
          <a:prstGeom prst="rect">
            <a:avLst/>
          </a:prstGeom>
          <a:noFill/>
        </p:spPr>
        <p:txBody>
          <a:bodyPr wrap="square">
            <a:spAutoFit/>
          </a:bodyPr>
          <a:lstStyle>
            <a:defPPr>
              <a:defRPr lang="en-US"/>
            </a:defPPr>
            <a:lvl1pPr>
              <a:defRPr sz="800" b="0">
                <a:solidFill>
                  <a:schemeClr val="accent5"/>
                </a:solidFill>
                <a:latin typeface="Arial" panose="020B0604020202020204" pitchFamily="34" charset="0"/>
                <a:cs typeface="Arial" panose="020B0604020202020204" pitchFamily="34" charset="0"/>
              </a:defRPr>
            </a:lvl1pPr>
          </a:lstStyle>
          <a:p>
            <a:r>
              <a:rPr lang="en-US" dirty="0"/>
              <a:t>Images © Data Vantage Consulting. Used with permission.</a:t>
            </a:r>
          </a:p>
        </p:txBody>
      </p:sp>
    </p:spTree>
    <p:extLst>
      <p:ext uri="{BB962C8B-B14F-4D97-AF65-F5344CB8AC3E}">
        <p14:creationId xmlns:p14="http://schemas.microsoft.com/office/powerpoint/2010/main" val="418983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211566-003D-93FE-523D-C9CCC39E07D8}"/>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59517B88-6B41-BBB3-0295-86DFADAD4639}"/>
              </a:ext>
            </a:extLst>
          </p:cNvPr>
          <p:cNvSpPr>
            <a:spLocks noGrp="1"/>
          </p:cNvSpPr>
          <p:nvPr>
            <p:ph type="sldNum" sz="quarter" idx="23"/>
          </p:nvPr>
        </p:nvSpPr>
        <p:spPr/>
        <p:txBody>
          <a:bodyPr/>
          <a:lstStyle/>
          <a:p>
            <a:fld id="{294A09A9-5501-47C1-A89A-A340965A2BE2}" type="slidenum">
              <a:rPr lang="nl-NL" smtClean="0"/>
              <a:pPr/>
              <a:t>12</a:t>
            </a:fld>
            <a:endParaRPr lang="nl-NL" dirty="0"/>
          </a:p>
        </p:txBody>
      </p:sp>
      <p:sp>
        <p:nvSpPr>
          <p:cNvPr id="6" name="Text Placeholder 2">
            <a:extLst>
              <a:ext uri="{FF2B5EF4-FFF2-40B4-BE49-F238E27FC236}">
                <a16:creationId xmlns:a16="http://schemas.microsoft.com/office/drawing/2014/main" id="{411A1694-6C6B-0858-9629-725D186AA3A2}"/>
              </a:ext>
            </a:extLst>
          </p:cNvPr>
          <p:cNvSpPr txBox="1">
            <a:spLocks/>
          </p:cNvSpPr>
          <p:nvPr/>
        </p:nvSpPr>
        <p:spPr>
          <a:xfrm>
            <a:off x="1405706" y="777033"/>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Arial" panose="020B0604020202020204" pitchFamily="34" charset="0"/>
                <a:cs typeface="Arial" panose="020B0604020202020204" pitchFamily="34" charset="0"/>
              </a:rPr>
              <a:t>Cat</a:t>
            </a:r>
            <a:endParaRPr lang="LID4096" sz="4400">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39AB7D37-F981-9CAB-B03B-43498F1B63B8}"/>
              </a:ext>
            </a:extLst>
          </p:cNvPr>
          <p:cNvSpPr txBox="1">
            <a:spLocks/>
          </p:cNvSpPr>
          <p:nvPr/>
        </p:nvSpPr>
        <p:spPr>
          <a:xfrm>
            <a:off x="3701323" y="842810"/>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Arial" panose="020B0604020202020204" pitchFamily="34" charset="0"/>
                <a:cs typeface="Arial" panose="020B0604020202020204" pitchFamily="34" charset="0"/>
              </a:rPr>
              <a:t>Fish</a:t>
            </a:r>
            <a:endParaRPr lang="LID4096" sz="360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73992774-304C-E47B-5D18-5DBE5AD63B43}"/>
              </a:ext>
            </a:extLst>
          </p:cNvPr>
          <p:cNvSpPr txBox="1">
            <a:spLocks/>
          </p:cNvSpPr>
          <p:nvPr/>
        </p:nvSpPr>
        <p:spPr>
          <a:xfrm>
            <a:off x="7669079" y="664553"/>
            <a:ext cx="1592907"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latin typeface="Arial" panose="020B0604020202020204" pitchFamily="34" charset="0"/>
                <a:cs typeface="Arial" panose="020B0604020202020204" pitchFamily="34" charset="0"/>
              </a:rPr>
              <a:t>Flower</a:t>
            </a:r>
            <a:endParaRPr lang="LID4096" sz="3600" dirty="0">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2320BDA2-19F7-2C11-AEB3-ED15D4A17BE1}"/>
              </a:ext>
            </a:extLst>
          </p:cNvPr>
          <p:cNvSpPr txBox="1">
            <a:spLocks/>
          </p:cNvSpPr>
          <p:nvPr/>
        </p:nvSpPr>
        <p:spPr>
          <a:xfrm>
            <a:off x="9741904" y="577008"/>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latin typeface="Arial" panose="020B0604020202020204" pitchFamily="34" charset="0"/>
                <a:cs typeface="Arial" panose="020B0604020202020204" pitchFamily="34" charset="0"/>
              </a:rPr>
              <a:t>Tape</a:t>
            </a:r>
            <a:endParaRPr lang="LID4096" sz="4400" b="1">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DA4E1980-F899-92CC-3B34-240FBCBFD2E9}"/>
              </a:ext>
            </a:extLst>
          </p:cNvPr>
          <p:cNvSpPr txBox="1">
            <a:spLocks/>
          </p:cNvSpPr>
          <p:nvPr/>
        </p:nvSpPr>
        <p:spPr>
          <a:xfrm>
            <a:off x="1066453" y="2410992"/>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latin typeface="Arial" panose="020B0604020202020204" pitchFamily="34" charset="0"/>
                <a:cs typeface="Arial" panose="020B0604020202020204" pitchFamily="34" charset="0"/>
              </a:rPr>
              <a:t>Key</a:t>
            </a:r>
            <a:endParaRPr lang="LID4096" sz="4000">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A0BAF478-A3F5-C655-B6FC-229D799BDFF5}"/>
              </a:ext>
            </a:extLst>
          </p:cNvPr>
          <p:cNvSpPr txBox="1">
            <a:spLocks/>
          </p:cNvSpPr>
          <p:nvPr/>
        </p:nvSpPr>
        <p:spPr>
          <a:xfrm>
            <a:off x="8680244" y="2284226"/>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latin typeface="Arial" panose="020B0604020202020204" pitchFamily="34" charset="0"/>
                <a:cs typeface="Arial" panose="020B0604020202020204" pitchFamily="34" charset="0"/>
              </a:rPr>
              <a:t>King</a:t>
            </a:r>
            <a:endParaRPr lang="LID4096" sz="4400" b="1">
              <a:latin typeface="Arial" panose="020B0604020202020204" pitchFamily="34" charset="0"/>
              <a:cs typeface="Arial" panose="020B0604020202020204" pitchFamily="34" charset="0"/>
            </a:endParaRPr>
          </a:p>
        </p:txBody>
      </p:sp>
      <p:sp>
        <p:nvSpPr>
          <p:cNvPr id="12" name="Text Placeholder 2">
            <a:extLst>
              <a:ext uri="{FF2B5EF4-FFF2-40B4-BE49-F238E27FC236}">
                <a16:creationId xmlns:a16="http://schemas.microsoft.com/office/drawing/2014/main" id="{11E3211D-EB11-F475-B375-816AB11FB6F1}"/>
              </a:ext>
            </a:extLst>
          </p:cNvPr>
          <p:cNvSpPr txBox="1">
            <a:spLocks/>
          </p:cNvSpPr>
          <p:nvPr/>
        </p:nvSpPr>
        <p:spPr>
          <a:xfrm>
            <a:off x="6563596" y="4068524"/>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a:latin typeface="Arial" panose="020B0604020202020204" pitchFamily="34" charset="0"/>
                <a:cs typeface="Arial" panose="020B0604020202020204" pitchFamily="34" charset="0"/>
              </a:rPr>
              <a:t>Box</a:t>
            </a:r>
            <a:endParaRPr lang="LID4096" sz="4800">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BB6BA50E-1669-7567-05E7-33212AA34492}"/>
              </a:ext>
            </a:extLst>
          </p:cNvPr>
          <p:cNvSpPr txBox="1">
            <a:spLocks/>
          </p:cNvSpPr>
          <p:nvPr/>
        </p:nvSpPr>
        <p:spPr>
          <a:xfrm>
            <a:off x="3397202" y="2085148"/>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i="1">
                <a:latin typeface="Arial" panose="020B0604020202020204" pitchFamily="34" charset="0"/>
                <a:cs typeface="Arial" panose="020B0604020202020204" pitchFamily="34" charset="0"/>
              </a:rPr>
              <a:t>Door</a:t>
            </a:r>
            <a:endParaRPr lang="LID4096" sz="3600" i="1">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1516A878-2386-92F9-CE74-F20A340D7D96}"/>
              </a:ext>
            </a:extLst>
          </p:cNvPr>
          <p:cNvSpPr txBox="1">
            <a:spLocks/>
          </p:cNvSpPr>
          <p:nvPr/>
        </p:nvSpPr>
        <p:spPr>
          <a:xfrm>
            <a:off x="5596256" y="835264"/>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Arial" panose="020B0604020202020204" pitchFamily="34" charset="0"/>
                <a:cs typeface="Arial" panose="020B0604020202020204" pitchFamily="34" charset="0"/>
              </a:rPr>
              <a:t>Tree</a:t>
            </a:r>
            <a:endParaRPr lang="LID4096" sz="360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E556A192-453C-8EAB-460C-D8AD2B5C9B46}"/>
              </a:ext>
            </a:extLst>
          </p:cNvPr>
          <p:cNvSpPr txBox="1">
            <a:spLocks/>
          </p:cNvSpPr>
          <p:nvPr/>
        </p:nvSpPr>
        <p:spPr>
          <a:xfrm>
            <a:off x="873590" y="5225666"/>
            <a:ext cx="1958145"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latin typeface="Arial" panose="020B0604020202020204" pitchFamily="34" charset="0"/>
                <a:cs typeface="Arial" panose="020B0604020202020204" pitchFamily="34" charset="0"/>
              </a:rPr>
              <a:t>Apple</a:t>
            </a:r>
            <a:endParaRPr lang="LID4096" sz="4400" b="1">
              <a:latin typeface="Arial" panose="020B0604020202020204" pitchFamily="34" charset="0"/>
              <a:cs typeface="Arial" panose="020B0604020202020204" pitchFamily="34" charset="0"/>
            </a:endParaRPr>
          </a:p>
        </p:txBody>
      </p:sp>
      <p:sp>
        <p:nvSpPr>
          <p:cNvPr id="16" name="Text Placeholder 2">
            <a:extLst>
              <a:ext uri="{FF2B5EF4-FFF2-40B4-BE49-F238E27FC236}">
                <a16:creationId xmlns:a16="http://schemas.microsoft.com/office/drawing/2014/main" id="{176EEC26-A19A-532C-7E3F-2F054C285EB6}"/>
              </a:ext>
            </a:extLst>
          </p:cNvPr>
          <p:cNvSpPr txBox="1">
            <a:spLocks/>
          </p:cNvSpPr>
          <p:nvPr/>
        </p:nvSpPr>
        <p:spPr>
          <a:xfrm>
            <a:off x="1066452" y="3713941"/>
            <a:ext cx="1765283"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Arial" panose="020B0604020202020204" pitchFamily="34" charset="0"/>
                <a:cs typeface="Arial" panose="020B0604020202020204" pitchFamily="34" charset="0"/>
              </a:rPr>
              <a:t>Hammer</a:t>
            </a:r>
            <a:endParaRPr lang="LID4096" sz="3600">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6D0B4B72-824F-0D18-F58C-81C43B7B1025}"/>
              </a:ext>
            </a:extLst>
          </p:cNvPr>
          <p:cNvSpPr txBox="1">
            <a:spLocks/>
          </p:cNvSpPr>
          <p:nvPr/>
        </p:nvSpPr>
        <p:spPr>
          <a:xfrm>
            <a:off x="3726407" y="3392316"/>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latin typeface="Arial" panose="020B0604020202020204" pitchFamily="34" charset="0"/>
                <a:cs typeface="Arial" panose="020B0604020202020204" pitchFamily="34" charset="0"/>
              </a:rPr>
              <a:t>Ball</a:t>
            </a:r>
            <a:endParaRPr lang="LID4096" sz="4400" b="1">
              <a:latin typeface="Arial" panose="020B0604020202020204" pitchFamily="34" charset="0"/>
              <a:cs typeface="Arial" panose="020B0604020202020204" pitchFamily="34" charset="0"/>
            </a:endParaRPr>
          </a:p>
        </p:txBody>
      </p:sp>
      <p:sp>
        <p:nvSpPr>
          <p:cNvPr id="18" name="Text Placeholder 2">
            <a:extLst>
              <a:ext uri="{FF2B5EF4-FFF2-40B4-BE49-F238E27FC236}">
                <a16:creationId xmlns:a16="http://schemas.microsoft.com/office/drawing/2014/main" id="{0AEEEF43-A770-DD06-AED3-6D1330D13D94}"/>
              </a:ext>
            </a:extLst>
          </p:cNvPr>
          <p:cNvSpPr txBox="1">
            <a:spLocks/>
          </p:cNvSpPr>
          <p:nvPr/>
        </p:nvSpPr>
        <p:spPr>
          <a:xfrm>
            <a:off x="9595871" y="3792366"/>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Arial" panose="020B0604020202020204" pitchFamily="34" charset="0"/>
                <a:cs typeface="Arial" panose="020B0604020202020204" pitchFamily="34" charset="0"/>
              </a:rPr>
              <a:t>Shoe</a:t>
            </a:r>
            <a:endParaRPr lang="LID4096" sz="4400">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80DF56F0-894F-B73D-B566-D78D7AFC9B30}"/>
              </a:ext>
            </a:extLst>
          </p:cNvPr>
          <p:cNvSpPr txBox="1">
            <a:spLocks/>
          </p:cNvSpPr>
          <p:nvPr/>
        </p:nvSpPr>
        <p:spPr>
          <a:xfrm>
            <a:off x="6352262" y="5278738"/>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i="1">
                <a:latin typeface="Arial" panose="020B0604020202020204" pitchFamily="34" charset="0"/>
                <a:cs typeface="Arial" panose="020B0604020202020204" pitchFamily="34" charset="0"/>
              </a:rPr>
              <a:t>Milk</a:t>
            </a:r>
            <a:endParaRPr lang="LID4096" sz="3600" i="1">
              <a:latin typeface="Arial" panose="020B0604020202020204" pitchFamily="34" charset="0"/>
              <a:cs typeface="Arial" panose="020B0604020202020204" pitchFamily="34" charset="0"/>
            </a:endParaRPr>
          </a:p>
        </p:txBody>
      </p:sp>
      <p:sp>
        <p:nvSpPr>
          <p:cNvPr id="20" name="Text Placeholder 2">
            <a:extLst>
              <a:ext uri="{FF2B5EF4-FFF2-40B4-BE49-F238E27FC236}">
                <a16:creationId xmlns:a16="http://schemas.microsoft.com/office/drawing/2014/main" id="{A1A50C7C-3DF8-E28F-DE35-3897B463DAC1}"/>
              </a:ext>
            </a:extLst>
          </p:cNvPr>
          <p:cNvSpPr txBox="1">
            <a:spLocks/>
          </p:cNvSpPr>
          <p:nvPr/>
        </p:nvSpPr>
        <p:spPr>
          <a:xfrm>
            <a:off x="9360442" y="5500531"/>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anose="020B0604020202020204" pitchFamily="34" charset="0"/>
                <a:cs typeface="Arial" panose="020B0604020202020204" pitchFamily="34" charset="0"/>
              </a:rPr>
              <a:t>Ball</a:t>
            </a:r>
            <a:endParaRPr lang="LID4096" sz="2800">
              <a:latin typeface="Arial" panose="020B0604020202020204" pitchFamily="34" charset="0"/>
              <a:cs typeface="Arial" panose="020B0604020202020204" pitchFamily="34" charset="0"/>
            </a:endParaRPr>
          </a:p>
        </p:txBody>
      </p:sp>
      <p:sp>
        <p:nvSpPr>
          <p:cNvPr id="21" name="Text Placeholder 2">
            <a:extLst>
              <a:ext uri="{FF2B5EF4-FFF2-40B4-BE49-F238E27FC236}">
                <a16:creationId xmlns:a16="http://schemas.microsoft.com/office/drawing/2014/main" id="{C7A1E971-6043-A444-8F78-055BAFA20AC9}"/>
              </a:ext>
            </a:extLst>
          </p:cNvPr>
          <p:cNvSpPr txBox="1">
            <a:spLocks/>
          </p:cNvSpPr>
          <p:nvPr/>
        </p:nvSpPr>
        <p:spPr>
          <a:xfrm>
            <a:off x="6132828" y="2084201"/>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Arial" panose="020B0604020202020204" pitchFamily="34" charset="0"/>
                <a:cs typeface="Arial" panose="020B0604020202020204" pitchFamily="34" charset="0"/>
              </a:rPr>
              <a:t>Head</a:t>
            </a:r>
            <a:endParaRPr lang="LID4096" sz="3600">
              <a:latin typeface="Arial" panose="020B0604020202020204" pitchFamily="34" charset="0"/>
              <a:cs typeface="Arial" panose="020B0604020202020204" pitchFamily="34" charset="0"/>
            </a:endParaRPr>
          </a:p>
        </p:txBody>
      </p:sp>
      <p:sp>
        <p:nvSpPr>
          <p:cNvPr id="22" name="Text Placeholder 2">
            <a:extLst>
              <a:ext uri="{FF2B5EF4-FFF2-40B4-BE49-F238E27FC236}">
                <a16:creationId xmlns:a16="http://schemas.microsoft.com/office/drawing/2014/main" id="{C71C83F1-4077-6EB3-0C22-4103D407F99B}"/>
              </a:ext>
            </a:extLst>
          </p:cNvPr>
          <p:cNvSpPr txBox="1">
            <a:spLocks/>
          </p:cNvSpPr>
          <p:nvPr/>
        </p:nvSpPr>
        <p:spPr>
          <a:xfrm>
            <a:off x="5456553" y="3060774"/>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Arial" panose="020B0604020202020204" pitchFamily="34" charset="0"/>
                <a:cs typeface="Arial" panose="020B0604020202020204" pitchFamily="34" charset="0"/>
              </a:rPr>
              <a:t>Square</a:t>
            </a:r>
            <a:endParaRPr lang="LID4096" sz="2800">
              <a:latin typeface="Arial" panose="020B0604020202020204" pitchFamily="34" charset="0"/>
              <a:cs typeface="Arial" panose="020B0604020202020204" pitchFamily="34" charset="0"/>
            </a:endParaRPr>
          </a:p>
        </p:txBody>
      </p:sp>
      <p:sp>
        <p:nvSpPr>
          <p:cNvPr id="23" name="Text Placeholder 2">
            <a:extLst>
              <a:ext uri="{FF2B5EF4-FFF2-40B4-BE49-F238E27FC236}">
                <a16:creationId xmlns:a16="http://schemas.microsoft.com/office/drawing/2014/main" id="{17115CEB-96D7-6AB2-5171-388F266C02DB}"/>
              </a:ext>
            </a:extLst>
          </p:cNvPr>
          <p:cNvSpPr txBox="1">
            <a:spLocks/>
          </p:cNvSpPr>
          <p:nvPr/>
        </p:nvSpPr>
        <p:spPr>
          <a:xfrm>
            <a:off x="3726407" y="4825616"/>
            <a:ext cx="1352550" cy="400050"/>
          </a:xfrm>
          <a:prstGeom prst="rect">
            <a:avLst/>
          </a:prstGeom>
        </p:spPr>
        <p:txBody>
          <a:bodyPr vert="horz" lIns="0" tIns="0" rIns="0" bIns="0" rtlCol="0" anchor="t" anchorCtr="0"/>
          <a:lstStyle>
            <a:defPPr rtl="0">
              <a:defRPr lang="nl-nl"/>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latin typeface="Arial" panose="020B0604020202020204" pitchFamily="34" charset="0"/>
                <a:cs typeface="Arial" panose="020B0604020202020204" pitchFamily="34" charset="0"/>
              </a:rPr>
              <a:t>House</a:t>
            </a:r>
            <a:endParaRPr lang="LID4096"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938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6</a:t>
            </a:r>
            <a:r>
              <a:rPr lang="en-US" b="1" dirty="0">
                <a:solidFill>
                  <a:schemeClr val="accent2"/>
                </a:solidFill>
              </a:rPr>
              <a:t>+</a:t>
            </a:r>
            <a:br>
              <a:rPr lang="en-US" dirty="0"/>
            </a:br>
            <a:r>
              <a:rPr lang="en-US" sz="2000" dirty="0" err="1">
                <a:solidFill>
                  <a:schemeClr val="accent4"/>
                </a:solidFill>
              </a:rPr>
              <a:t>LiftOff</a:t>
            </a:r>
            <a:r>
              <a:rPr lang="en-US" sz="2000" dirty="0">
                <a:solidFill>
                  <a:schemeClr val="accent4"/>
                </a:solidFill>
              </a:rPr>
              <a:t> </a:t>
            </a:r>
            <a:r>
              <a:rPr lang="en-US" sz="2000" dirty="0">
                <a:solidFill>
                  <a:schemeClr val="accent2"/>
                </a:solidFill>
              </a:rPr>
              <a:t>| Embedding &amp; Scaling Data Governance</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3"/>
            <a:ext cx="9544936" cy="3412941"/>
          </a:xfrm>
        </p:spPr>
        <p:txBody>
          <a:bodyPr/>
          <a:lstStyle/>
          <a:p>
            <a:pPr marL="0" indent="0" algn="just">
              <a:lnSpc>
                <a:spcPct val="100000"/>
              </a:lnSpc>
              <a:buNone/>
            </a:pPr>
            <a:r>
              <a:rPr lang="en-US" sz="2000" dirty="0"/>
              <a:t>As we wrap up the Data Governance Sprint</a:t>
            </a:r>
            <a:r>
              <a:rPr lang="en-US" sz="2000" baseline="30000" dirty="0"/>
              <a:t>TM</a:t>
            </a:r>
            <a:r>
              <a:rPr lang="en-US" sz="2000" dirty="0"/>
              <a:t>, it’s important to reflect on the solid foundation we’ve built in just five weeks. </a:t>
            </a:r>
          </a:p>
          <a:p>
            <a:pPr marL="0" indent="0" algn="just">
              <a:lnSpc>
                <a:spcPct val="100000"/>
              </a:lnSpc>
              <a:buNone/>
            </a:pPr>
            <a:r>
              <a:rPr lang="en-US" sz="2000" dirty="0"/>
              <a:t>Throughout this DG Sprint</a:t>
            </a:r>
            <a:r>
              <a:rPr lang="en-US" sz="2000" baseline="30000" dirty="0"/>
              <a:t>TM</a:t>
            </a:r>
            <a:r>
              <a:rPr lang="en-US" sz="2000" dirty="0"/>
              <a:t>, we have </a:t>
            </a:r>
            <a:r>
              <a:rPr lang="en-US" sz="2000" b="1" dirty="0">
                <a:solidFill>
                  <a:schemeClr val="accent4"/>
                </a:solidFill>
              </a:rPr>
              <a:t>designed</a:t>
            </a:r>
            <a:r>
              <a:rPr lang="en-US" sz="2000" dirty="0"/>
              <a:t>, </a:t>
            </a:r>
            <a:r>
              <a:rPr lang="en-US" sz="2000" b="1" dirty="0">
                <a:solidFill>
                  <a:schemeClr val="accent4"/>
                </a:solidFill>
              </a:rPr>
              <a:t>tested</a:t>
            </a:r>
            <a:r>
              <a:rPr lang="en-US" sz="2000" dirty="0"/>
              <a:t>, and </a:t>
            </a:r>
            <a:r>
              <a:rPr lang="en-US" sz="2000" b="1" dirty="0">
                <a:solidFill>
                  <a:schemeClr val="accent4"/>
                </a:solidFill>
              </a:rPr>
              <a:t>refined</a:t>
            </a:r>
            <a:r>
              <a:rPr lang="en-US" sz="2000" dirty="0"/>
              <a:t> core elements of a data governance framework that can be scaled and embedded within the organization. </a:t>
            </a:r>
          </a:p>
          <a:p>
            <a:pPr marL="0" indent="0" algn="just">
              <a:lnSpc>
                <a:spcPct val="100000"/>
              </a:lnSpc>
              <a:buNone/>
            </a:pPr>
            <a:r>
              <a:rPr lang="en-US" sz="2000" dirty="0"/>
              <a:t>The journey, however, doesn’t end here—</a:t>
            </a:r>
            <a:r>
              <a:rPr lang="en-US" sz="2000" b="1" dirty="0">
                <a:solidFill>
                  <a:schemeClr val="accent4"/>
                </a:solidFill>
              </a:rPr>
              <a:t>this is just the beginning</a:t>
            </a:r>
            <a:r>
              <a:rPr lang="en-US" sz="2000" dirty="0"/>
              <a:t>. The next phase is </a:t>
            </a:r>
            <a:r>
              <a:rPr lang="en-US" sz="2000" b="1" dirty="0" err="1">
                <a:solidFill>
                  <a:schemeClr val="accent4"/>
                </a:solidFill>
              </a:rPr>
              <a:t>LiftOff</a:t>
            </a:r>
            <a:r>
              <a:rPr lang="en-US" sz="2000" dirty="0"/>
              <a:t>, where we transition from prototypes to fully operational systems, further embedding governance practices and scaling them across the organization.</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120</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dirty="0">
                  <a:latin typeface="Arial" panose="020B0604020202020204" pitchFamily="34" charset="0"/>
                  <a:cs typeface="Arial" panose="020B0604020202020204" pitchFamily="34" charset="0"/>
                </a:rPr>
                <a:t>6</a:t>
              </a:r>
              <a:endParaRPr lang="en-US" sz="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6+</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Next Steps After the </a:t>
            </a:r>
            <a:r>
              <a:rPr lang="en-US" sz="2000" b="1" dirty="0">
                <a:solidFill>
                  <a:schemeClr val="accent4"/>
                </a:solidFill>
                <a:latin typeface="Arial" panose="020B0604020202020204" pitchFamily="34" charset="0"/>
                <a:cs typeface="Arial" panose="020B0604020202020204" pitchFamily="34" charset="0"/>
              </a:rPr>
              <a:t>Data Governance Sprint</a:t>
            </a:r>
            <a:r>
              <a:rPr lang="en-US" sz="2000" b="1" baseline="30000" dirty="0">
                <a:solidFill>
                  <a:schemeClr val="accent4"/>
                </a:solidFill>
                <a:latin typeface="Arial" panose="020B0604020202020204" pitchFamily="34" charset="0"/>
                <a:cs typeface="Arial" panose="020B0604020202020204" pitchFamily="34" charset="0"/>
              </a:rPr>
              <a:t>TM</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52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6</a:t>
            </a:r>
            <a:r>
              <a:rPr lang="en-US" b="1" dirty="0">
                <a:solidFill>
                  <a:schemeClr val="accent2"/>
                </a:solidFill>
              </a:rPr>
              <a:t>+</a:t>
            </a:r>
            <a:br>
              <a:rPr lang="en-US" dirty="0"/>
            </a:br>
            <a:r>
              <a:rPr lang="en-US" sz="2000" dirty="0" err="1">
                <a:solidFill>
                  <a:schemeClr val="accent4"/>
                </a:solidFill>
              </a:rPr>
              <a:t>LiftOff</a:t>
            </a:r>
            <a:r>
              <a:rPr lang="en-US" sz="2000" dirty="0">
                <a:solidFill>
                  <a:schemeClr val="accent4"/>
                </a:solidFill>
              </a:rPr>
              <a:t> </a:t>
            </a:r>
            <a:r>
              <a:rPr lang="en-US" sz="2000" dirty="0">
                <a:solidFill>
                  <a:schemeClr val="accent2"/>
                </a:solidFill>
              </a:rPr>
              <a:t>| Embedding &amp; Scaling Data Governance</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3"/>
            <a:ext cx="9544936" cy="3412941"/>
          </a:xfrm>
        </p:spPr>
        <p:txBody>
          <a:bodyPr/>
          <a:lstStyle/>
          <a:p>
            <a:pPr marL="0" indent="0" algn="just">
              <a:lnSpc>
                <a:spcPct val="100000"/>
              </a:lnSpc>
              <a:buNone/>
            </a:pPr>
            <a:r>
              <a:rPr lang="en-US" sz="2000" dirty="0"/>
              <a:t>As we move forward with </a:t>
            </a:r>
            <a:r>
              <a:rPr lang="en-US" sz="2000" dirty="0" err="1"/>
              <a:t>LiftOff</a:t>
            </a:r>
            <a:r>
              <a:rPr lang="en-US" sz="2000" dirty="0"/>
              <a:t>, the focus shifts to making data governance a core part of the organization's culture. The prototypes will evolve into </a:t>
            </a:r>
            <a:r>
              <a:rPr lang="en-US" sz="2000" b="1" dirty="0">
                <a:solidFill>
                  <a:schemeClr val="accent4"/>
                </a:solidFill>
              </a:rPr>
              <a:t>embedded practices and capabilities </a:t>
            </a:r>
            <a:r>
              <a:rPr lang="en-US" sz="2000" dirty="0"/>
              <a:t>that not only improve data quality but also enhance decision-making, transparency, and compliance across the organization.</a:t>
            </a:r>
          </a:p>
          <a:p>
            <a:pPr marL="0" indent="0" algn="just">
              <a:lnSpc>
                <a:spcPct val="100000"/>
              </a:lnSpc>
              <a:buNone/>
            </a:pPr>
            <a:r>
              <a:rPr lang="en-US" sz="2000" dirty="0"/>
              <a:t>By continuously implementing the use cases on the roadmap, maturing our prototypes into fully integrated solutions, and scaling the framework using agile methodologies, we will ensure that data governance drives real business value and creates a </a:t>
            </a:r>
            <a:r>
              <a:rPr lang="en-US" sz="2000" b="1" dirty="0">
                <a:solidFill>
                  <a:schemeClr val="accent4"/>
                </a:solidFill>
              </a:rPr>
              <a:t>sustainable data-driven culture</a:t>
            </a:r>
            <a:r>
              <a:rPr lang="en-US" sz="2000" dirty="0"/>
              <a:t> where you manage your data as an asset.</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121</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800" dirty="0">
                  <a:latin typeface="Arial" panose="020B0604020202020204" pitchFamily="34" charset="0"/>
                  <a:cs typeface="Arial" panose="020B0604020202020204" pitchFamily="34" charset="0"/>
                </a:rPr>
                <a:t>6</a:t>
              </a:r>
              <a:endParaRPr lang="en-US" sz="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6+</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Next Steps After the </a:t>
            </a:r>
            <a:r>
              <a:rPr lang="en-US" sz="2000" b="1" dirty="0">
                <a:solidFill>
                  <a:schemeClr val="accent4"/>
                </a:solidFill>
                <a:latin typeface="Arial" panose="020B0604020202020204" pitchFamily="34" charset="0"/>
                <a:cs typeface="Arial" panose="020B0604020202020204" pitchFamily="34" charset="0"/>
              </a:rPr>
              <a:t>Data Governance Sprint</a:t>
            </a:r>
            <a:r>
              <a:rPr lang="en-US" sz="2000" b="1" baseline="30000" dirty="0">
                <a:solidFill>
                  <a:schemeClr val="accent4"/>
                </a:solidFill>
                <a:latin typeface="Arial" panose="020B0604020202020204" pitchFamily="34" charset="0"/>
                <a:cs typeface="Arial" panose="020B0604020202020204" pitchFamily="34" charset="0"/>
              </a:rPr>
              <a:t>TM</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15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D6ED-3DCD-7DE2-B8F2-60ED34B2AE69}"/>
              </a:ext>
            </a:extLst>
          </p:cNvPr>
          <p:cNvSpPr>
            <a:spLocks noGrp="1"/>
          </p:cNvSpPr>
          <p:nvPr>
            <p:ph type="title"/>
          </p:nvPr>
        </p:nvSpPr>
        <p:spPr/>
        <p:txBody>
          <a:bodyPr/>
          <a:lstStyle/>
          <a:p>
            <a:r>
              <a:rPr lang="en-US" dirty="0"/>
              <a:t>Moving fast without sacrificing </a:t>
            </a:r>
            <a:r>
              <a:rPr lang="en-US" sz="2400" b="1" dirty="0">
                <a:solidFill>
                  <a:schemeClr val="accent2"/>
                </a:solidFill>
              </a:rPr>
              <a:t>QUALITY</a:t>
            </a:r>
            <a:endParaRPr lang="en-US" b="1" dirty="0">
              <a:solidFill>
                <a:schemeClr val="accent2"/>
              </a:solidFill>
            </a:endParaRPr>
          </a:p>
        </p:txBody>
      </p:sp>
      <p:sp>
        <p:nvSpPr>
          <p:cNvPr id="4" name="Footer Placeholder 3">
            <a:extLst>
              <a:ext uri="{FF2B5EF4-FFF2-40B4-BE49-F238E27FC236}">
                <a16:creationId xmlns:a16="http://schemas.microsoft.com/office/drawing/2014/main" id="{20D05F4F-A481-0533-E43D-AEF7305F224C}"/>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A8FBCAA8-F32B-700F-16A1-A232C3CC7B42}"/>
              </a:ext>
            </a:extLst>
          </p:cNvPr>
          <p:cNvSpPr>
            <a:spLocks noGrp="1"/>
          </p:cNvSpPr>
          <p:nvPr>
            <p:ph type="sldNum" sz="quarter" idx="23"/>
          </p:nvPr>
        </p:nvSpPr>
        <p:spPr/>
        <p:txBody>
          <a:bodyPr/>
          <a:lstStyle/>
          <a:p>
            <a:fld id="{294A09A9-5501-47C1-A89A-A340965A2BE2}" type="slidenum">
              <a:rPr lang="nl-NL" smtClean="0"/>
              <a:pPr/>
              <a:t>122</a:t>
            </a:fld>
            <a:endParaRPr lang="nl-NL" dirty="0"/>
          </a:p>
        </p:txBody>
      </p:sp>
      <p:sp>
        <p:nvSpPr>
          <p:cNvPr id="6" name="Text Placeholder 2">
            <a:extLst>
              <a:ext uri="{FF2B5EF4-FFF2-40B4-BE49-F238E27FC236}">
                <a16:creationId xmlns:a16="http://schemas.microsoft.com/office/drawing/2014/main" id="{006CBB45-501D-DC07-D906-5DEBCFBCDFD6}"/>
              </a:ext>
            </a:extLst>
          </p:cNvPr>
          <p:cNvSpPr txBox="1">
            <a:spLocks/>
          </p:cNvSpPr>
          <p:nvPr/>
        </p:nvSpPr>
        <p:spPr>
          <a:xfrm>
            <a:off x="1645855" y="1284567"/>
            <a:ext cx="6348223"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1. Adaptability to change</a:t>
            </a:r>
          </a:p>
        </p:txBody>
      </p:sp>
      <p:sp>
        <p:nvSpPr>
          <p:cNvPr id="7" name="Text Placeholder 2">
            <a:extLst>
              <a:ext uri="{FF2B5EF4-FFF2-40B4-BE49-F238E27FC236}">
                <a16:creationId xmlns:a16="http://schemas.microsoft.com/office/drawing/2014/main" id="{0A664D06-F792-64B0-8BC7-81D487617DB6}"/>
              </a:ext>
            </a:extLst>
          </p:cNvPr>
          <p:cNvSpPr txBox="1">
            <a:spLocks/>
          </p:cNvSpPr>
          <p:nvPr/>
        </p:nvSpPr>
        <p:spPr>
          <a:xfrm>
            <a:off x="1706024" y="1623941"/>
            <a:ext cx="8948724" cy="85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200" dirty="0"/>
              <a:t>Agile methods allow data governance initiatives to quickly adapt to evolving business needs, regulatory requirements, and market changes. This flexibility ensures that governance efforts remain relevant and effective without slowing down progress.</a:t>
            </a:r>
          </a:p>
        </p:txBody>
      </p:sp>
      <p:sp>
        <p:nvSpPr>
          <p:cNvPr id="10" name="Text Placeholder 2">
            <a:extLst>
              <a:ext uri="{FF2B5EF4-FFF2-40B4-BE49-F238E27FC236}">
                <a16:creationId xmlns:a16="http://schemas.microsoft.com/office/drawing/2014/main" id="{75816D0D-EE06-960C-B93B-E6C49C582445}"/>
              </a:ext>
            </a:extLst>
          </p:cNvPr>
          <p:cNvSpPr txBox="1">
            <a:spLocks/>
          </p:cNvSpPr>
          <p:nvPr/>
        </p:nvSpPr>
        <p:spPr>
          <a:xfrm>
            <a:off x="1645855" y="2446507"/>
            <a:ext cx="6348223"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2. The power of prototyping</a:t>
            </a:r>
          </a:p>
        </p:txBody>
      </p:sp>
      <p:sp>
        <p:nvSpPr>
          <p:cNvPr id="11" name="Text Placeholder 2">
            <a:extLst>
              <a:ext uri="{FF2B5EF4-FFF2-40B4-BE49-F238E27FC236}">
                <a16:creationId xmlns:a16="http://schemas.microsoft.com/office/drawing/2014/main" id="{D706753E-FD83-B60D-C205-5BC74B3AC1CD}"/>
              </a:ext>
            </a:extLst>
          </p:cNvPr>
          <p:cNvSpPr txBox="1">
            <a:spLocks/>
          </p:cNvSpPr>
          <p:nvPr/>
        </p:nvSpPr>
        <p:spPr>
          <a:xfrm>
            <a:off x="1706024" y="2785881"/>
            <a:ext cx="8948724" cy="85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200" dirty="0"/>
              <a:t>Prototyping allows organizations to test data governance practices on a small scale, gathering feedback and making adjustments before broader implementation. This minimizes risks and ensures high-quality, practical solutions that can be scaled effectively.</a:t>
            </a:r>
          </a:p>
        </p:txBody>
      </p:sp>
      <p:sp>
        <p:nvSpPr>
          <p:cNvPr id="12" name="Text Placeholder 2">
            <a:extLst>
              <a:ext uri="{FF2B5EF4-FFF2-40B4-BE49-F238E27FC236}">
                <a16:creationId xmlns:a16="http://schemas.microsoft.com/office/drawing/2014/main" id="{CFA0F0C9-EC37-8506-402F-9A15ACC7538E}"/>
              </a:ext>
            </a:extLst>
          </p:cNvPr>
          <p:cNvSpPr txBox="1">
            <a:spLocks/>
          </p:cNvSpPr>
          <p:nvPr/>
        </p:nvSpPr>
        <p:spPr>
          <a:xfrm>
            <a:off x="1645855" y="3875596"/>
            <a:ext cx="6348223"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3. Incremental improvements</a:t>
            </a:r>
          </a:p>
        </p:txBody>
      </p:sp>
      <p:sp>
        <p:nvSpPr>
          <p:cNvPr id="13" name="Text Placeholder 2">
            <a:extLst>
              <a:ext uri="{FF2B5EF4-FFF2-40B4-BE49-F238E27FC236}">
                <a16:creationId xmlns:a16="http://schemas.microsoft.com/office/drawing/2014/main" id="{87A6F306-D309-AC7E-C523-3975646D121D}"/>
              </a:ext>
            </a:extLst>
          </p:cNvPr>
          <p:cNvSpPr txBox="1">
            <a:spLocks/>
          </p:cNvSpPr>
          <p:nvPr/>
        </p:nvSpPr>
        <p:spPr>
          <a:xfrm>
            <a:off x="1706024" y="4214970"/>
            <a:ext cx="8948724" cy="85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200" dirty="0"/>
              <a:t>Agile emphasizes iterative development, enabling organizations to achieve quick wins by implementing manageable improvements. These incremental steps enhance data quality over time while focusing on high-impact areas.</a:t>
            </a:r>
          </a:p>
        </p:txBody>
      </p:sp>
      <p:sp>
        <p:nvSpPr>
          <p:cNvPr id="21" name="Text Placeholder 2">
            <a:extLst>
              <a:ext uri="{FF2B5EF4-FFF2-40B4-BE49-F238E27FC236}">
                <a16:creationId xmlns:a16="http://schemas.microsoft.com/office/drawing/2014/main" id="{D05A98A9-4BBC-8A24-88EE-8E861B3AB5DF}"/>
              </a:ext>
            </a:extLst>
          </p:cNvPr>
          <p:cNvSpPr txBox="1">
            <a:spLocks/>
          </p:cNvSpPr>
          <p:nvPr/>
        </p:nvSpPr>
        <p:spPr>
          <a:xfrm>
            <a:off x="1645855" y="5096430"/>
            <a:ext cx="6348223"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4. Enhanced collaboration across teams</a:t>
            </a:r>
          </a:p>
        </p:txBody>
      </p:sp>
      <p:sp>
        <p:nvSpPr>
          <p:cNvPr id="22" name="Text Placeholder 2">
            <a:extLst>
              <a:ext uri="{FF2B5EF4-FFF2-40B4-BE49-F238E27FC236}">
                <a16:creationId xmlns:a16="http://schemas.microsoft.com/office/drawing/2014/main" id="{B11E8B91-482E-F51D-0B4C-DEA25BE0EF5C}"/>
              </a:ext>
            </a:extLst>
          </p:cNvPr>
          <p:cNvSpPr txBox="1">
            <a:spLocks/>
          </p:cNvSpPr>
          <p:nvPr/>
        </p:nvSpPr>
        <p:spPr>
          <a:xfrm>
            <a:off x="1706024" y="5435804"/>
            <a:ext cx="8948724" cy="85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200" dirty="0"/>
              <a:t>Agile fosters cross-functional collaboration, uniting IT, business, and compliance teams. This collaborative approach improves alignment, ensures governance practices meet diverse needs, and promotes collective accountability for data quality.</a:t>
            </a:r>
          </a:p>
        </p:txBody>
      </p:sp>
    </p:spTree>
    <p:extLst>
      <p:ext uri="{BB962C8B-B14F-4D97-AF65-F5344CB8AC3E}">
        <p14:creationId xmlns:p14="http://schemas.microsoft.com/office/powerpoint/2010/main" val="302743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0" grpId="0" build="p"/>
      <p:bldP spid="11" grpId="0"/>
      <p:bldP spid="12" grpId="0" build="p"/>
      <p:bldP spid="13" grpId="0"/>
      <p:bldP spid="21" grpId="0" build="p"/>
      <p:bldP spid="2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7A7C2-EF55-263E-0543-CAD125DB093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CC9013D-7763-1236-B23A-F600C9B3B534}"/>
              </a:ext>
            </a:extLst>
          </p:cNvPr>
          <p:cNvSpPr>
            <a:spLocks noGrp="1" noRot="1" noMove="1" noResize="1" noEditPoints="1" noAdjustHandles="1" noChangeArrowheads="1" noChangeShapeType="1"/>
          </p:cNvSpPr>
          <p:nvPr/>
        </p:nvSpPr>
        <p:spPr>
          <a:xfrm>
            <a:off x="0" y="38299"/>
            <a:ext cx="12192000" cy="6304647"/>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4515E8F-6683-D883-BEB5-9C4210C5E124}"/>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123</a:t>
            </a:fld>
            <a:endParaRPr lang="nl-NL"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25CB7253-3FEC-0510-6C7E-62119A647746}"/>
              </a:ext>
            </a:extLst>
          </p:cNvPr>
          <p:cNvSpPr txBox="1">
            <a:spLocks/>
          </p:cNvSpPr>
          <p:nvPr/>
        </p:nvSpPr>
        <p:spPr>
          <a:xfrm>
            <a:off x="1982963" y="2994389"/>
            <a:ext cx="8226072"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sz="4400" b="1" dirty="0">
                <a:solidFill>
                  <a:srgbClr val="FFFFFF"/>
                </a:solidFill>
                <a:latin typeface="Arial" panose="020B0604020202020204" pitchFamily="34" charset="0"/>
                <a:cs typeface="Arial" panose="020B0604020202020204" pitchFamily="34" charset="0"/>
              </a:rPr>
              <a:t>Must See </a:t>
            </a:r>
            <a:r>
              <a:rPr lang="en-US" sz="4400" b="1" dirty="0">
                <a:solidFill>
                  <a:srgbClr val="11B5B4"/>
                </a:solidFill>
                <a:latin typeface="Arial" panose="020B0604020202020204" pitchFamily="34" charset="0"/>
                <a:cs typeface="Arial" panose="020B0604020202020204" pitchFamily="34" charset="0"/>
              </a:rPr>
              <a:t>Case Studies</a:t>
            </a:r>
          </a:p>
        </p:txBody>
      </p:sp>
      <p:sp>
        <p:nvSpPr>
          <p:cNvPr id="21" name="Rectangle 20">
            <a:hlinkClick r:id="rId3" action="ppaction://hlinksldjump"/>
            <a:extLst>
              <a:ext uri="{FF2B5EF4-FFF2-40B4-BE49-F238E27FC236}">
                <a16:creationId xmlns:a16="http://schemas.microsoft.com/office/drawing/2014/main" id="{2489907F-09D9-38C6-5A9E-4F29CF4B1F5F}"/>
              </a:ext>
            </a:extLst>
          </p:cNvPr>
          <p:cNvSpPr/>
          <p:nvPr/>
        </p:nvSpPr>
        <p:spPr>
          <a:xfrm>
            <a:off x="10782300" y="158268"/>
            <a:ext cx="1219200" cy="262128"/>
          </a:xfrm>
          <a:prstGeom prst="rect">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grpSp>
        <p:nvGrpSpPr>
          <p:cNvPr id="20" name="Group 19">
            <a:extLst>
              <a:ext uri="{FF2B5EF4-FFF2-40B4-BE49-F238E27FC236}">
                <a16:creationId xmlns:a16="http://schemas.microsoft.com/office/drawing/2014/main" id="{97973BE9-3C18-B6E8-7B8E-FDC4DB893FA3}"/>
              </a:ext>
            </a:extLst>
          </p:cNvPr>
          <p:cNvGrpSpPr/>
          <p:nvPr/>
        </p:nvGrpSpPr>
        <p:grpSpPr>
          <a:xfrm>
            <a:off x="5279523" y="1216507"/>
            <a:ext cx="1424609" cy="833029"/>
            <a:chOff x="3000410" y="720942"/>
            <a:chExt cx="1424609" cy="833029"/>
          </a:xfrm>
        </p:grpSpPr>
        <p:sp>
          <p:nvSpPr>
            <p:cNvPr id="4" name="Oval 3">
              <a:extLst>
                <a:ext uri="{FF2B5EF4-FFF2-40B4-BE49-F238E27FC236}">
                  <a16:creationId xmlns:a16="http://schemas.microsoft.com/office/drawing/2014/main" id="{2A13253D-2BA8-6143-DCE4-5D8E2219C170}"/>
                </a:ext>
              </a:extLst>
            </p:cNvPr>
            <p:cNvSpPr/>
            <p:nvPr/>
          </p:nvSpPr>
          <p:spPr>
            <a:xfrm>
              <a:off x="3267989" y="720942"/>
              <a:ext cx="889452" cy="833029"/>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AE47E580-C94A-0A78-41C4-A119BE570612}"/>
                </a:ext>
              </a:extLst>
            </p:cNvPr>
            <p:cNvSpPr txBox="1"/>
            <p:nvPr/>
          </p:nvSpPr>
          <p:spPr>
            <a:xfrm>
              <a:off x="3000410" y="783513"/>
              <a:ext cx="1424609" cy="707886"/>
            </a:xfrm>
            <a:prstGeom prst="rect">
              <a:avLst/>
            </a:prstGeom>
            <a:noFill/>
          </p:spPr>
          <p:txBody>
            <a:bodyPr wrap="square" rtlCol="0">
              <a:spAutoFit/>
            </a:bodyPr>
            <a:lstStyle/>
            <a:p>
              <a:pPr algn="ctr"/>
              <a:r>
                <a:rPr lang="nl-NL" sz="4000" dirty="0">
                  <a:latin typeface="Arial" panose="020B0604020202020204" pitchFamily="34" charset="0"/>
                  <a:cs typeface="Arial" panose="020B0604020202020204" pitchFamily="34" charset="0"/>
                </a:rPr>
                <a:t>5</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79253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E314D-9DB6-849C-62A1-DE97EEC5A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EACF7-5053-9C6D-AA9E-36381A789FB2}"/>
              </a:ext>
            </a:extLst>
          </p:cNvPr>
          <p:cNvSpPr>
            <a:spLocks noGrp="1"/>
          </p:cNvSpPr>
          <p:nvPr>
            <p:ph type="title"/>
          </p:nvPr>
        </p:nvSpPr>
        <p:spPr>
          <a:xfrm>
            <a:off x="391887" y="439813"/>
            <a:ext cx="12017828" cy="394692"/>
          </a:xfrm>
        </p:spPr>
        <p:txBody>
          <a:bodyPr/>
          <a:lstStyle/>
          <a:p>
            <a:r>
              <a:rPr lang="en-US" dirty="0"/>
              <a:t>Bringing your data governance framework to life with </a:t>
            </a:r>
            <a:r>
              <a:rPr lang="en-US" sz="2400" b="1" dirty="0">
                <a:solidFill>
                  <a:schemeClr val="accent2"/>
                </a:solidFill>
              </a:rPr>
              <a:t>PROTOTYPING</a:t>
            </a:r>
            <a:endParaRPr lang="en-US" b="1" dirty="0">
              <a:solidFill>
                <a:schemeClr val="accent2"/>
              </a:solidFill>
            </a:endParaRPr>
          </a:p>
        </p:txBody>
      </p:sp>
      <p:sp>
        <p:nvSpPr>
          <p:cNvPr id="4" name="Footer Placeholder 3">
            <a:extLst>
              <a:ext uri="{FF2B5EF4-FFF2-40B4-BE49-F238E27FC236}">
                <a16:creationId xmlns:a16="http://schemas.microsoft.com/office/drawing/2014/main" id="{FADE7957-C858-7AD5-2FB8-7406FF40F31D}"/>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443CF321-56FE-AF35-D9D9-035E1F6F6385}"/>
              </a:ext>
            </a:extLst>
          </p:cNvPr>
          <p:cNvSpPr>
            <a:spLocks noGrp="1"/>
          </p:cNvSpPr>
          <p:nvPr>
            <p:ph type="sldNum" sz="quarter" idx="23"/>
          </p:nvPr>
        </p:nvSpPr>
        <p:spPr/>
        <p:txBody>
          <a:bodyPr/>
          <a:lstStyle/>
          <a:p>
            <a:fld id="{294A09A9-5501-47C1-A89A-A340965A2BE2}" type="slidenum">
              <a:rPr lang="nl-NL" smtClean="0"/>
              <a:pPr/>
              <a:t>124</a:t>
            </a:fld>
            <a:endParaRPr lang="nl-NL" dirty="0"/>
          </a:p>
        </p:txBody>
      </p:sp>
      <p:pic>
        <p:nvPicPr>
          <p:cNvPr id="13" name="Picture 12" descr="A white board with many sticky notes&#10;&#10;Description automatically generated">
            <a:extLst>
              <a:ext uri="{FF2B5EF4-FFF2-40B4-BE49-F238E27FC236}">
                <a16:creationId xmlns:a16="http://schemas.microsoft.com/office/drawing/2014/main" id="{1E49D258-9185-D325-83AB-315E219446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887" y="1040362"/>
            <a:ext cx="3334140" cy="2500605"/>
          </a:xfrm>
          <a:prstGeom prst="rect">
            <a:avLst/>
          </a:prstGeom>
        </p:spPr>
      </p:pic>
      <p:pic>
        <p:nvPicPr>
          <p:cNvPr id="17" name="Picture 16" descr="A table with many sticky notes on it&#10;&#10;Description automatically generated">
            <a:extLst>
              <a:ext uri="{FF2B5EF4-FFF2-40B4-BE49-F238E27FC236}">
                <a16:creationId xmlns:a16="http://schemas.microsoft.com/office/drawing/2014/main" id="{C7934933-9AAC-CE2F-C384-565B789B09E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1129003"/>
            <a:ext cx="5865449" cy="2827177"/>
          </a:xfrm>
          <a:prstGeom prst="rect">
            <a:avLst/>
          </a:prstGeom>
        </p:spPr>
      </p:pic>
      <p:pic>
        <p:nvPicPr>
          <p:cNvPr id="19" name="Picture 18" descr="A white paper with writing on it&#10;&#10;Description automatically generated">
            <a:extLst>
              <a:ext uri="{FF2B5EF4-FFF2-40B4-BE49-F238E27FC236}">
                <a16:creationId xmlns:a16="http://schemas.microsoft.com/office/drawing/2014/main" id="{509E90C6-8400-3E2B-7448-45D2D97E39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0325" y="2290664"/>
            <a:ext cx="2722206" cy="3629608"/>
          </a:xfrm>
          <a:prstGeom prst="rect">
            <a:avLst/>
          </a:prstGeom>
        </p:spPr>
      </p:pic>
      <p:pic>
        <p:nvPicPr>
          <p:cNvPr id="21" name="Picture 20" descr="A wall with sticky notes on it&#10;&#10;Description automatically generated">
            <a:extLst>
              <a:ext uri="{FF2B5EF4-FFF2-40B4-BE49-F238E27FC236}">
                <a16:creationId xmlns:a16="http://schemas.microsoft.com/office/drawing/2014/main" id="{C9024F06-1F0B-8E08-6345-F4610A279FF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884051" y="3540967"/>
            <a:ext cx="4609522" cy="2788579"/>
          </a:xfrm>
          <a:prstGeom prst="rect">
            <a:avLst/>
          </a:prstGeom>
        </p:spPr>
      </p:pic>
      <p:sp>
        <p:nvSpPr>
          <p:cNvPr id="24" name="TextBox 23">
            <a:extLst>
              <a:ext uri="{FF2B5EF4-FFF2-40B4-BE49-F238E27FC236}">
                <a16:creationId xmlns:a16="http://schemas.microsoft.com/office/drawing/2014/main" id="{BEA1E380-5616-37BF-1B13-699B91AB6874}"/>
              </a:ext>
            </a:extLst>
          </p:cNvPr>
          <p:cNvSpPr txBox="1"/>
          <p:nvPr/>
        </p:nvSpPr>
        <p:spPr>
          <a:xfrm>
            <a:off x="3550325" y="6221824"/>
            <a:ext cx="6097656" cy="215444"/>
          </a:xfrm>
          <a:prstGeom prst="rect">
            <a:avLst/>
          </a:prstGeom>
          <a:noFill/>
        </p:spPr>
        <p:txBody>
          <a:bodyPr wrap="square">
            <a:spAutoFit/>
          </a:bodyPr>
          <a:lstStyle>
            <a:defPPr>
              <a:defRPr lang="en-US"/>
            </a:defPPr>
            <a:lvl1pPr>
              <a:defRPr sz="800" b="0">
                <a:solidFill>
                  <a:schemeClr val="accent5"/>
                </a:solidFill>
                <a:latin typeface="Arial" panose="020B0604020202020204" pitchFamily="34" charset="0"/>
                <a:cs typeface="Arial" panose="020B0604020202020204" pitchFamily="34" charset="0"/>
              </a:defRPr>
            </a:lvl1pPr>
          </a:lstStyle>
          <a:p>
            <a:r>
              <a:rPr lang="en-US" dirty="0"/>
              <a:t>Images © Data Vantage Consulting. Used with permission.</a:t>
            </a:r>
          </a:p>
        </p:txBody>
      </p:sp>
      <p:grpSp>
        <p:nvGrpSpPr>
          <p:cNvPr id="26" name="Group 25">
            <a:extLst>
              <a:ext uri="{FF2B5EF4-FFF2-40B4-BE49-F238E27FC236}">
                <a16:creationId xmlns:a16="http://schemas.microsoft.com/office/drawing/2014/main" id="{707BDB0C-4018-39A4-B9B5-0960EC24C6F4}"/>
              </a:ext>
            </a:extLst>
          </p:cNvPr>
          <p:cNvGrpSpPr/>
          <p:nvPr/>
        </p:nvGrpSpPr>
        <p:grpSpPr>
          <a:xfrm>
            <a:off x="1998727" y="3510110"/>
            <a:ext cx="1410320" cy="2908106"/>
            <a:chOff x="1998727" y="3510110"/>
            <a:chExt cx="1410320" cy="2908106"/>
          </a:xfrm>
        </p:grpSpPr>
        <p:pic>
          <p:nvPicPr>
            <p:cNvPr id="23" name="Google Shape;779;p61">
              <a:extLst>
                <a:ext uri="{FF2B5EF4-FFF2-40B4-BE49-F238E27FC236}">
                  <a16:creationId xmlns:a16="http://schemas.microsoft.com/office/drawing/2014/main" id="{8BA65A45-B533-6887-A288-BD37A00E56A3}"/>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998727" y="3510110"/>
              <a:ext cx="1410320" cy="2908106"/>
            </a:xfrm>
            <a:prstGeom prst="rect">
              <a:avLst/>
            </a:prstGeom>
            <a:noFill/>
            <a:ln>
              <a:noFill/>
            </a:ln>
          </p:spPr>
        </p:pic>
        <p:sp>
          <p:nvSpPr>
            <p:cNvPr id="25" name="Rectangle 24">
              <a:extLst>
                <a:ext uri="{FF2B5EF4-FFF2-40B4-BE49-F238E27FC236}">
                  <a16:creationId xmlns:a16="http://schemas.microsoft.com/office/drawing/2014/main" id="{639F43AA-C14B-B07F-F53A-6D704A992A37}"/>
                </a:ext>
              </a:extLst>
            </p:cNvPr>
            <p:cNvSpPr/>
            <p:nvPr/>
          </p:nvSpPr>
          <p:spPr>
            <a:xfrm>
              <a:off x="3003557" y="3528775"/>
              <a:ext cx="399394" cy="131747"/>
            </a:xfrm>
            <a:prstGeom prst="rect">
              <a:avLst/>
            </a:prstGeom>
            <a:solidFill>
              <a:srgbClr val="BAE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8FCBA3E-0D9E-CE51-2DA4-0822241038F0}"/>
              </a:ext>
            </a:extLst>
          </p:cNvPr>
          <p:cNvGrpSpPr/>
          <p:nvPr/>
        </p:nvGrpSpPr>
        <p:grpSpPr>
          <a:xfrm>
            <a:off x="474783" y="3510110"/>
            <a:ext cx="1410309" cy="2908077"/>
            <a:chOff x="474783" y="3510110"/>
            <a:chExt cx="1410309" cy="2908077"/>
          </a:xfrm>
        </p:grpSpPr>
        <p:pic>
          <p:nvPicPr>
            <p:cNvPr id="22" name="Google Shape;778;p61">
              <a:extLst>
                <a:ext uri="{FF2B5EF4-FFF2-40B4-BE49-F238E27FC236}">
                  <a16:creationId xmlns:a16="http://schemas.microsoft.com/office/drawing/2014/main" id="{90114884-0027-2427-48CE-A26ACE0A489D}"/>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74783" y="3510110"/>
              <a:ext cx="1410309" cy="2908077"/>
            </a:xfrm>
            <a:prstGeom prst="rect">
              <a:avLst/>
            </a:prstGeom>
            <a:noFill/>
            <a:ln>
              <a:noFill/>
            </a:ln>
          </p:spPr>
        </p:pic>
        <p:sp>
          <p:nvSpPr>
            <p:cNvPr id="27" name="Rectangle 26">
              <a:extLst>
                <a:ext uri="{FF2B5EF4-FFF2-40B4-BE49-F238E27FC236}">
                  <a16:creationId xmlns:a16="http://schemas.microsoft.com/office/drawing/2014/main" id="{E19F5662-B43A-C182-B57D-353C4ED7ABCB}"/>
                </a:ext>
              </a:extLst>
            </p:cNvPr>
            <p:cNvSpPr/>
            <p:nvPr/>
          </p:nvSpPr>
          <p:spPr>
            <a:xfrm>
              <a:off x="1424940" y="6283960"/>
              <a:ext cx="453442" cy="111459"/>
            </a:xfrm>
            <a:prstGeom prst="rect">
              <a:avLst/>
            </a:prstGeom>
            <a:solidFill>
              <a:srgbClr val="BAE0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6649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A9F64-4459-F9E0-4BB3-2DEB8F4AF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9AF83-A381-DF0E-85AC-72BA357DE738}"/>
              </a:ext>
            </a:extLst>
          </p:cNvPr>
          <p:cNvSpPr>
            <a:spLocks noGrp="1"/>
          </p:cNvSpPr>
          <p:nvPr>
            <p:ph type="title"/>
          </p:nvPr>
        </p:nvSpPr>
        <p:spPr>
          <a:xfrm>
            <a:off x="704849" y="439813"/>
            <a:ext cx="9203079" cy="394692"/>
          </a:xfrm>
        </p:spPr>
        <p:txBody>
          <a:bodyPr/>
          <a:lstStyle/>
          <a:p>
            <a:r>
              <a:rPr lang="en-US" sz="2400" b="1" dirty="0">
                <a:solidFill>
                  <a:schemeClr val="accent2"/>
                </a:solidFill>
              </a:rPr>
              <a:t>CASE STUDY</a:t>
            </a:r>
            <a:r>
              <a:rPr lang="en-US" dirty="0"/>
              <a:t>: Success with small teams and budgets!</a:t>
            </a:r>
            <a:endParaRPr lang="en-US" b="1" dirty="0">
              <a:solidFill>
                <a:schemeClr val="accent2"/>
              </a:solidFill>
            </a:endParaRPr>
          </a:p>
        </p:txBody>
      </p:sp>
      <p:sp>
        <p:nvSpPr>
          <p:cNvPr id="4" name="Footer Placeholder 3">
            <a:extLst>
              <a:ext uri="{FF2B5EF4-FFF2-40B4-BE49-F238E27FC236}">
                <a16:creationId xmlns:a16="http://schemas.microsoft.com/office/drawing/2014/main" id="{53A6FD1C-4E92-48A2-A57A-9AC57EC168A4}"/>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00E1CFD-1A49-CC82-220C-F7B6038A4C46}"/>
              </a:ext>
            </a:extLst>
          </p:cNvPr>
          <p:cNvSpPr>
            <a:spLocks noGrp="1"/>
          </p:cNvSpPr>
          <p:nvPr>
            <p:ph type="sldNum" sz="quarter" idx="23"/>
          </p:nvPr>
        </p:nvSpPr>
        <p:spPr/>
        <p:txBody>
          <a:bodyPr/>
          <a:lstStyle/>
          <a:p>
            <a:fld id="{294A09A9-5501-47C1-A89A-A340965A2BE2}" type="slidenum">
              <a:rPr lang="nl-NL" smtClean="0"/>
              <a:pPr/>
              <a:t>125</a:t>
            </a:fld>
            <a:endParaRPr lang="nl-NL" dirty="0"/>
          </a:p>
        </p:txBody>
      </p:sp>
      <p:pic>
        <p:nvPicPr>
          <p:cNvPr id="7" name="Graphic 6" descr="Clipboard with solid fill">
            <a:extLst>
              <a:ext uri="{FF2B5EF4-FFF2-40B4-BE49-F238E27FC236}">
                <a16:creationId xmlns:a16="http://schemas.microsoft.com/office/drawing/2014/main" id="{42990E41-D81C-6390-2CBC-0199E0E270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1661" y="179959"/>
            <a:ext cx="914400" cy="914400"/>
          </a:xfrm>
          <a:prstGeom prst="rect">
            <a:avLst/>
          </a:prstGeom>
        </p:spPr>
      </p:pic>
      <p:sp>
        <p:nvSpPr>
          <p:cNvPr id="6" name="Rechthoek 12">
            <a:extLst>
              <a:ext uri="{FF2B5EF4-FFF2-40B4-BE49-F238E27FC236}">
                <a16:creationId xmlns:a16="http://schemas.microsoft.com/office/drawing/2014/main" id="{41F67D42-0CF4-B5CA-B77A-CBBCD53C9BAA}"/>
              </a:ext>
            </a:extLst>
          </p:cNvPr>
          <p:cNvSpPr/>
          <p:nvPr/>
        </p:nvSpPr>
        <p:spPr>
          <a:xfrm>
            <a:off x="0" y="3726071"/>
            <a:ext cx="4081974" cy="273118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8" name="Rechthoek 4">
            <a:extLst>
              <a:ext uri="{FF2B5EF4-FFF2-40B4-BE49-F238E27FC236}">
                <a16:creationId xmlns:a16="http://schemas.microsoft.com/office/drawing/2014/main" id="{EFBDD5CB-D39D-C088-A5F5-2F97D634BD23}"/>
              </a:ext>
            </a:extLst>
          </p:cNvPr>
          <p:cNvSpPr/>
          <p:nvPr/>
        </p:nvSpPr>
        <p:spPr>
          <a:xfrm>
            <a:off x="0" y="1601964"/>
            <a:ext cx="4078606" cy="2124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DC03B1C4-309E-63F8-D153-83F84E798E6D}"/>
              </a:ext>
            </a:extLst>
          </p:cNvPr>
          <p:cNvSpPr/>
          <p:nvPr/>
        </p:nvSpPr>
        <p:spPr>
          <a:xfrm>
            <a:off x="4072831" y="1601965"/>
            <a:ext cx="8119169" cy="4855289"/>
          </a:xfrm>
          <a:prstGeom prst="rect">
            <a:avLst/>
          </a:prstGeom>
          <a:solidFill>
            <a:schemeClr val="accent1">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10" name="Text Placeholder 19">
            <a:extLst>
              <a:ext uri="{FF2B5EF4-FFF2-40B4-BE49-F238E27FC236}">
                <a16:creationId xmlns:a16="http://schemas.microsoft.com/office/drawing/2014/main" id="{D66884A1-317B-BEE6-71F3-255F8D2A93A8}"/>
              </a:ext>
            </a:extLst>
          </p:cNvPr>
          <p:cNvSpPr txBox="1">
            <a:spLocks/>
          </p:cNvSpPr>
          <p:nvPr/>
        </p:nvSpPr>
        <p:spPr>
          <a:xfrm>
            <a:off x="524866" y="1819834"/>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Objective</a:t>
            </a:r>
            <a:endParaRPr lang="en-BE" sz="1600" dirty="0">
              <a:solidFill>
                <a:schemeClr val="accent5"/>
              </a:solidFill>
            </a:endParaRPr>
          </a:p>
        </p:txBody>
      </p:sp>
      <p:sp>
        <p:nvSpPr>
          <p:cNvPr id="11" name="Text Placeholder 19">
            <a:extLst>
              <a:ext uri="{FF2B5EF4-FFF2-40B4-BE49-F238E27FC236}">
                <a16:creationId xmlns:a16="http://schemas.microsoft.com/office/drawing/2014/main" id="{8BC587E5-6359-5F72-4EC6-FBC5AB87326E}"/>
              </a:ext>
            </a:extLst>
          </p:cNvPr>
          <p:cNvSpPr txBox="1">
            <a:spLocks/>
          </p:cNvSpPr>
          <p:nvPr/>
        </p:nvSpPr>
        <p:spPr>
          <a:xfrm>
            <a:off x="4603472" y="1819834"/>
            <a:ext cx="5441103"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Approach &amp; Key Deliverables</a:t>
            </a:r>
            <a:endParaRPr lang="en-BE" sz="1600" dirty="0">
              <a:solidFill>
                <a:schemeClr val="accent5"/>
              </a:solidFill>
            </a:endParaRPr>
          </a:p>
        </p:txBody>
      </p:sp>
      <p:sp>
        <p:nvSpPr>
          <p:cNvPr id="13" name="Text Placeholder 23">
            <a:extLst>
              <a:ext uri="{FF2B5EF4-FFF2-40B4-BE49-F238E27FC236}">
                <a16:creationId xmlns:a16="http://schemas.microsoft.com/office/drawing/2014/main" id="{CD66871C-B269-E6DF-CB20-47B3664681F3}"/>
              </a:ext>
            </a:extLst>
          </p:cNvPr>
          <p:cNvSpPr txBox="1">
            <a:spLocks/>
          </p:cNvSpPr>
          <p:nvPr/>
        </p:nvSpPr>
        <p:spPr>
          <a:xfrm>
            <a:off x="524866" y="2230998"/>
            <a:ext cx="2951162" cy="1449206"/>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100" b="0" dirty="0">
                <a:latin typeface="Arial" panose="020B0604020202020204" pitchFamily="34" charset="0"/>
              </a:rPr>
              <a:t>To establish a structured data governance framework tailored to this insurance company, enhancing data quality, supporting compliance, and aligning with the organization’s strategic goals.</a:t>
            </a:r>
            <a:endParaRPr lang="en-BE" sz="1100" b="0" dirty="0">
              <a:latin typeface="Arial" panose="020B0604020202020204" pitchFamily="34" charset="0"/>
            </a:endParaRPr>
          </a:p>
        </p:txBody>
      </p:sp>
      <p:sp>
        <p:nvSpPr>
          <p:cNvPr id="18" name="Text Placeholder 19">
            <a:extLst>
              <a:ext uri="{FF2B5EF4-FFF2-40B4-BE49-F238E27FC236}">
                <a16:creationId xmlns:a16="http://schemas.microsoft.com/office/drawing/2014/main" id="{0EE49A31-E126-F75B-6F4D-B5180D206F4C}"/>
              </a:ext>
            </a:extLst>
          </p:cNvPr>
          <p:cNvSpPr txBox="1">
            <a:spLocks/>
          </p:cNvSpPr>
          <p:nvPr/>
        </p:nvSpPr>
        <p:spPr>
          <a:xfrm>
            <a:off x="524865" y="3943941"/>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Key Takeaways</a:t>
            </a:r>
            <a:endParaRPr lang="en-BE" sz="1600" dirty="0">
              <a:solidFill>
                <a:schemeClr val="accent5"/>
              </a:solidFill>
            </a:endParaRPr>
          </a:p>
        </p:txBody>
      </p:sp>
      <p:sp>
        <p:nvSpPr>
          <p:cNvPr id="19" name="Text Placeholder 23">
            <a:extLst>
              <a:ext uri="{FF2B5EF4-FFF2-40B4-BE49-F238E27FC236}">
                <a16:creationId xmlns:a16="http://schemas.microsoft.com/office/drawing/2014/main" id="{23E341B3-EB34-2617-F609-BE631ED3C9C8}"/>
              </a:ext>
            </a:extLst>
          </p:cNvPr>
          <p:cNvSpPr txBox="1">
            <a:spLocks/>
          </p:cNvSpPr>
          <p:nvPr/>
        </p:nvSpPr>
        <p:spPr>
          <a:xfrm>
            <a:off x="419099" y="4405097"/>
            <a:ext cx="3380451"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Quick wins: </a:t>
            </a:r>
            <a:r>
              <a:rPr lang="en-US" sz="1100" b="0" dirty="0">
                <a:latin typeface="Arial" panose="020B0604020202020204" pitchFamily="34" charset="0"/>
              </a:rPr>
              <a:t>Addressed immediate issues, like inconsistent customer data, using real-world applications of data governance.</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Strategic alignment: </a:t>
            </a:r>
            <a:r>
              <a:rPr lang="en-US" sz="1100" b="0" dirty="0">
                <a:latin typeface="Arial" panose="020B0604020202020204" pitchFamily="34" charset="0"/>
              </a:rPr>
              <a:t>Aligned data governance with company’s key business goals.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Scalable foundation: </a:t>
            </a:r>
            <a:r>
              <a:rPr lang="en-US" sz="1100" b="0" dirty="0">
                <a:latin typeface="Arial" panose="020B0604020202020204" pitchFamily="34" charset="0"/>
              </a:rPr>
              <a:t>Established a framework ready for future expansion of data governance.</a:t>
            </a:r>
            <a:endParaRPr lang="en-BE" sz="1100" b="0" dirty="0">
              <a:latin typeface="Arial" panose="020B0604020202020204" pitchFamily="34" charset="0"/>
            </a:endParaRPr>
          </a:p>
        </p:txBody>
      </p:sp>
      <p:sp>
        <p:nvSpPr>
          <p:cNvPr id="20" name="Text Placeholder 2">
            <a:extLst>
              <a:ext uri="{FF2B5EF4-FFF2-40B4-BE49-F238E27FC236}">
                <a16:creationId xmlns:a16="http://schemas.microsoft.com/office/drawing/2014/main" id="{78EEE689-9A75-1CAA-40EE-8CE31624B952}"/>
              </a:ext>
            </a:extLst>
          </p:cNvPr>
          <p:cNvSpPr>
            <a:spLocks noGrp="1"/>
          </p:cNvSpPr>
          <p:nvPr>
            <p:ph type="body" sz="quarter" idx="12"/>
          </p:nvPr>
        </p:nvSpPr>
        <p:spPr>
          <a:xfrm>
            <a:off x="4603472" y="2420014"/>
            <a:ext cx="5231409" cy="315915"/>
          </a:xfrm>
        </p:spPr>
        <p:txBody>
          <a:bodyPr/>
          <a:lstStyle/>
          <a:p>
            <a:r>
              <a:rPr lang="en-US" dirty="0">
                <a:solidFill>
                  <a:schemeClr val="accent5"/>
                </a:solidFill>
              </a:rPr>
              <a:t>1. Business glossary and data dictionary</a:t>
            </a:r>
          </a:p>
        </p:txBody>
      </p:sp>
      <p:sp>
        <p:nvSpPr>
          <p:cNvPr id="21" name="Text Placeholder 2">
            <a:extLst>
              <a:ext uri="{FF2B5EF4-FFF2-40B4-BE49-F238E27FC236}">
                <a16:creationId xmlns:a16="http://schemas.microsoft.com/office/drawing/2014/main" id="{00EC9AC9-7B23-CC3F-616D-F0EBCE3B03D2}"/>
              </a:ext>
            </a:extLst>
          </p:cNvPr>
          <p:cNvSpPr txBox="1">
            <a:spLocks/>
          </p:cNvSpPr>
          <p:nvPr/>
        </p:nvSpPr>
        <p:spPr>
          <a:xfrm>
            <a:off x="4663641" y="2679876"/>
            <a:ext cx="5171240" cy="6713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100" dirty="0"/>
              <a:t>Created a central repository (</a:t>
            </a:r>
            <a:r>
              <a:rPr lang="en-US" sz="1100" dirty="0" err="1"/>
              <a:t>Sharepoint</a:t>
            </a:r>
            <a:r>
              <a:rPr lang="en-US" sz="1100" dirty="0"/>
              <a:t>) of key business terms and definitions to ensure consistent understanding across departments.</a:t>
            </a:r>
          </a:p>
        </p:txBody>
      </p:sp>
      <p:sp>
        <p:nvSpPr>
          <p:cNvPr id="22" name="Text Placeholder 2">
            <a:extLst>
              <a:ext uri="{FF2B5EF4-FFF2-40B4-BE49-F238E27FC236}">
                <a16:creationId xmlns:a16="http://schemas.microsoft.com/office/drawing/2014/main" id="{F3DDAEBB-A84B-6701-D661-312ECA167B34}"/>
              </a:ext>
            </a:extLst>
          </p:cNvPr>
          <p:cNvSpPr txBox="1">
            <a:spLocks/>
          </p:cNvSpPr>
          <p:nvPr/>
        </p:nvSpPr>
        <p:spPr>
          <a:xfrm>
            <a:off x="4603472" y="3410156"/>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2. Data governance charter and operating model</a:t>
            </a:r>
          </a:p>
        </p:txBody>
      </p:sp>
      <p:sp>
        <p:nvSpPr>
          <p:cNvPr id="23" name="Text Placeholder 2">
            <a:extLst>
              <a:ext uri="{FF2B5EF4-FFF2-40B4-BE49-F238E27FC236}">
                <a16:creationId xmlns:a16="http://schemas.microsoft.com/office/drawing/2014/main" id="{77005633-9863-1035-8B04-D858DF949FD0}"/>
              </a:ext>
            </a:extLst>
          </p:cNvPr>
          <p:cNvSpPr txBox="1">
            <a:spLocks/>
          </p:cNvSpPr>
          <p:nvPr/>
        </p:nvSpPr>
        <p:spPr>
          <a:xfrm>
            <a:off x="4663641" y="3670018"/>
            <a:ext cx="5380934" cy="6713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100" dirty="0"/>
              <a:t>Developed a charter outlining the goals, roles, and responsibilities within the data governance framework, aligning with the company’s corporate strategy.</a:t>
            </a:r>
          </a:p>
        </p:txBody>
      </p:sp>
      <p:sp>
        <p:nvSpPr>
          <p:cNvPr id="26" name="Text Placeholder 2">
            <a:extLst>
              <a:ext uri="{FF2B5EF4-FFF2-40B4-BE49-F238E27FC236}">
                <a16:creationId xmlns:a16="http://schemas.microsoft.com/office/drawing/2014/main" id="{B7687458-5403-A9F1-5AD2-24A5AF7D3D6F}"/>
              </a:ext>
            </a:extLst>
          </p:cNvPr>
          <p:cNvSpPr txBox="1">
            <a:spLocks/>
          </p:cNvSpPr>
          <p:nvPr/>
        </p:nvSpPr>
        <p:spPr>
          <a:xfrm>
            <a:off x="4603472" y="4405097"/>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3. Data quality policy and measurement scorecard</a:t>
            </a:r>
          </a:p>
        </p:txBody>
      </p:sp>
      <p:sp>
        <p:nvSpPr>
          <p:cNvPr id="27" name="Text Placeholder 2">
            <a:extLst>
              <a:ext uri="{FF2B5EF4-FFF2-40B4-BE49-F238E27FC236}">
                <a16:creationId xmlns:a16="http://schemas.microsoft.com/office/drawing/2014/main" id="{7257744A-8F91-1632-1C80-62EE81553352}"/>
              </a:ext>
            </a:extLst>
          </p:cNvPr>
          <p:cNvSpPr txBox="1">
            <a:spLocks/>
          </p:cNvSpPr>
          <p:nvPr/>
        </p:nvSpPr>
        <p:spPr>
          <a:xfrm>
            <a:off x="4663641" y="4664959"/>
            <a:ext cx="5323752" cy="6713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100" dirty="0"/>
              <a:t>Introduced a policy to improve data accuracy and created a scorecard (Excel) to track data quality metrics, ensuring ongoing monitoring and accountability.</a:t>
            </a:r>
          </a:p>
        </p:txBody>
      </p:sp>
      <p:sp>
        <p:nvSpPr>
          <p:cNvPr id="28" name="Text Placeholder 2">
            <a:extLst>
              <a:ext uri="{FF2B5EF4-FFF2-40B4-BE49-F238E27FC236}">
                <a16:creationId xmlns:a16="http://schemas.microsoft.com/office/drawing/2014/main" id="{094828FF-9479-07A5-338F-C012128A586B}"/>
              </a:ext>
            </a:extLst>
          </p:cNvPr>
          <p:cNvSpPr txBox="1">
            <a:spLocks/>
          </p:cNvSpPr>
          <p:nvPr/>
        </p:nvSpPr>
        <p:spPr>
          <a:xfrm>
            <a:off x="4603472" y="5395239"/>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4. Communication and training plan</a:t>
            </a:r>
          </a:p>
        </p:txBody>
      </p:sp>
      <p:sp>
        <p:nvSpPr>
          <p:cNvPr id="29" name="Text Placeholder 2">
            <a:extLst>
              <a:ext uri="{FF2B5EF4-FFF2-40B4-BE49-F238E27FC236}">
                <a16:creationId xmlns:a16="http://schemas.microsoft.com/office/drawing/2014/main" id="{04B2D408-9393-D9CB-E9CF-1A14B599FC15}"/>
              </a:ext>
            </a:extLst>
          </p:cNvPr>
          <p:cNvSpPr txBox="1">
            <a:spLocks/>
          </p:cNvSpPr>
          <p:nvPr/>
        </p:nvSpPr>
        <p:spPr>
          <a:xfrm>
            <a:off x="4663641" y="5655101"/>
            <a:ext cx="5171240" cy="6713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accent2"/>
              </a:buClr>
              <a:buFont typeface="Wingdings" panose="05000000000000000000" pitchFamily="2" charset="2"/>
              <a:buChar char="§"/>
            </a:pPr>
            <a:r>
              <a:rPr lang="en-US" sz="1100" dirty="0"/>
              <a:t>Established a plan to raise awareness, train staff, and foster a data-centric culture across the organization.</a:t>
            </a:r>
          </a:p>
        </p:txBody>
      </p:sp>
      <p:pic>
        <p:nvPicPr>
          <p:cNvPr id="30" name="Google Shape;715;p31">
            <a:hlinkClick r:id="rId4"/>
            <a:extLst>
              <a:ext uri="{FF2B5EF4-FFF2-40B4-BE49-F238E27FC236}">
                <a16:creationId xmlns:a16="http://schemas.microsoft.com/office/drawing/2014/main" id="{F3499761-51EA-4C3F-B049-3FC962246D40}"/>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0266926" y="2515401"/>
            <a:ext cx="1651795" cy="748566"/>
          </a:xfrm>
          <a:prstGeom prst="rect">
            <a:avLst/>
          </a:prstGeom>
          <a:noFill/>
          <a:ln>
            <a:noFill/>
          </a:ln>
        </p:spPr>
      </p:pic>
      <p:pic>
        <p:nvPicPr>
          <p:cNvPr id="31" name="Google Shape;491;p26">
            <a:extLst>
              <a:ext uri="{FF2B5EF4-FFF2-40B4-BE49-F238E27FC236}">
                <a16:creationId xmlns:a16="http://schemas.microsoft.com/office/drawing/2014/main" id="{41AFC141-05FB-BBA9-FD4C-DCE448EDDE36}"/>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0266925" y="3541029"/>
            <a:ext cx="1651795" cy="748566"/>
          </a:xfrm>
          <a:prstGeom prst="rect">
            <a:avLst/>
          </a:prstGeom>
          <a:noFill/>
          <a:ln>
            <a:noFill/>
          </a:ln>
        </p:spPr>
      </p:pic>
      <p:pic>
        <p:nvPicPr>
          <p:cNvPr id="32" name="Afbeelding 2">
            <a:extLst>
              <a:ext uri="{FF2B5EF4-FFF2-40B4-BE49-F238E27FC236}">
                <a16:creationId xmlns:a16="http://schemas.microsoft.com/office/drawing/2014/main" id="{A526DB48-999E-7040-39C2-8672E1F8F125}"/>
              </a:ext>
            </a:extLst>
          </p:cNvPr>
          <p:cNvPicPr>
            <a:picLocks noChangeAspect="1"/>
          </p:cNvPicPr>
          <p:nvPr/>
        </p:nvPicPr>
        <p:blipFill>
          <a:blip r:embed="rId7"/>
          <a:stretch>
            <a:fillRect/>
          </a:stretch>
        </p:blipFill>
        <p:spPr>
          <a:xfrm>
            <a:off x="10266925" y="5496487"/>
            <a:ext cx="1651795" cy="748566"/>
          </a:xfrm>
          <a:prstGeom prst="rect">
            <a:avLst/>
          </a:prstGeom>
        </p:spPr>
      </p:pic>
      <p:pic>
        <p:nvPicPr>
          <p:cNvPr id="34" name="Picture 2">
            <a:extLst>
              <a:ext uri="{FF2B5EF4-FFF2-40B4-BE49-F238E27FC236}">
                <a16:creationId xmlns:a16="http://schemas.microsoft.com/office/drawing/2014/main" id="{C0A241FC-E426-9D9C-04CE-2FDFB396014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594069" y="4526331"/>
            <a:ext cx="997506" cy="6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23">
            <a:extLst>
              <a:ext uri="{FF2B5EF4-FFF2-40B4-BE49-F238E27FC236}">
                <a16:creationId xmlns:a16="http://schemas.microsoft.com/office/drawing/2014/main" id="{E210F3B2-44CA-49C2-8CB4-E92CF9347BDB}"/>
              </a:ext>
            </a:extLst>
          </p:cNvPr>
          <p:cNvSpPr txBox="1">
            <a:spLocks/>
          </p:cNvSpPr>
          <p:nvPr/>
        </p:nvSpPr>
        <p:spPr>
          <a:xfrm>
            <a:off x="662890" y="948635"/>
            <a:ext cx="3409942" cy="580799"/>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00" dirty="0">
                <a:solidFill>
                  <a:schemeClr val="accent5"/>
                </a:solidFill>
                <a:latin typeface="Arial" panose="020B0604020202020204" pitchFamily="34" charset="0"/>
              </a:rPr>
              <a:t>Team size: </a:t>
            </a:r>
            <a:r>
              <a:rPr lang="en-US" sz="1000" b="0" dirty="0">
                <a:latin typeface="Arial" panose="020B0604020202020204" pitchFamily="34" charset="0"/>
              </a:rPr>
              <a:t>2 people (1 DG lead, 1 support)</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00" dirty="0">
                <a:solidFill>
                  <a:schemeClr val="accent5"/>
                </a:solidFill>
                <a:latin typeface="Arial" panose="020B0604020202020204" pitchFamily="34" charset="0"/>
              </a:rPr>
              <a:t>Budget: </a:t>
            </a:r>
            <a:r>
              <a:rPr lang="en-US" sz="1000" b="0" dirty="0">
                <a:latin typeface="Arial" panose="020B0604020202020204" pitchFamily="34" charset="0"/>
              </a:rPr>
              <a:t>Stand-up completed within a $24K budget</a:t>
            </a:r>
            <a:endParaRPr lang="en-BE" sz="1000" b="0" dirty="0">
              <a:latin typeface="Arial" panose="020B0604020202020204" pitchFamily="34" charset="0"/>
            </a:endParaRPr>
          </a:p>
        </p:txBody>
      </p:sp>
    </p:spTree>
    <p:extLst>
      <p:ext uri="{BB962C8B-B14F-4D97-AF65-F5344CB8AC3E}">
        <p14:creationId xmlns:p14="http://schemas.microsoft.com/office/powerpoint/2010/main" val="369557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E17C-EE9A-D428-B50A-628023C53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B3F1E-7266-D654-9151-691F96A3E9CC}"/>
              </a:ext>
            </a:extLst>
          </p:cNvPr>
          <p:cNvSpPr>
            <a:spLocks noGrp="1"/>
          </p:cNvSpPr>
          <p:nvPr>
            <p:ph type="title"/>
          </p:nvPr>
        </p:nvSpPr>
        <p:spPr>
          <a:xfrm>
            <a:off x="704849" y="439813"/>
            <a:ext cx="9889220" cy="437304"/>
          </a:xfrm>
        </p:spPr>
        <p:txBody>
          <a:bodyPr/>
          <a:lstStyle/>
          <a:p>
            <a:r>
              <a:rPr lang="en-US" sz="2400" b="1" dirty="0">
                <a:solidFill>
                  <a:schemeClr val="accent2"/>
                </a:solidFill>
              </a:rPr>
              <a:t>CASE STUDY</a:t>
            </a:r>
            <a:r>
              <a:rPr lang="en-US" dirty="0"/>
              <a:t>: Data quality initiative for financial institution</a:t>
            </a:r>
            <a:endParaRPr lang="en-US" b="1" dirty="0">
              <a:solidFill>
                <a:schemeClr val="accent2"/>
              </a:solidFill>
            </a:endParaRPr>
          </a:p>
        </p:txBody>
      </p:sp>
      <p:sp>
        <p:nvSpPr>
          <p:cNvPr id="4" name="Footer Placeholder 3">
            <a:extLst>
              <a:ext uri="{FF2B5EF4-FFF2-40B4-BE49-F238E27FC236}">
                <a16:creationId xmlns:a16="http://schemas.microsoft.com/office/drawing/2014/main" id="{2E6C7342-5655-6DA2-B866-250E56F39F4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73B2B6EC-4BBC-72C1-9A83-7CEA18FB483C}"/>
              </a:ext>
            </a:extLst>
          </p:cNvPr>
          <p:cNvSpPr>
            <a:spLocks noGrp="1"/>
          </p:cNvSpPr>
          <p:nvPr>
            <p:ph type="sldNum" sz="quarter" idx="23"/>
          </p:nvPr>
        </p:nvSpPr>
        <p:spPr/>
        <p:txBody>
          <a:bodyPr/>
          <a:lstStyle/>
          <a:p>
            <a:fld id="{294A09A9-5501-47C1-A89A-A340965A2BE2}" type="slidenum">
              <a:rPr lang="nl-NL" smtClean="0"/>
              <a:pPr/>
              <a:t>126</a:t>
            </a:fld>
            <a:endParaRPr lang="nl-NL" dirty="0"/>
          </a:p>
        </p:txBody>
      </p:sp>
      <p:pic>
        <p:nvPicPr>
          <p:cNvPr id="7" name="Graphic 6" descr="Clipboard with solid fill">
            <a:extLst>
              <a:ext uri="{FF2B5EF4-FFF2-40B4-BE49-F238E27FC236}">
                <a16:creationId xmlns:a16="http://schemas.microsoft.com/office/drawing/2014/main" id="{C00136DA-A862-C51A-4B41-797111B61B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1661" y="179959"/>
            <a:ext cx="914400" cy="914400"/>
          </a:xfrm>
          <a:prstGeom prst="rect">
            <a:avLst/>
          </a:prstGeom>
        </p:spPr>
      </p:pic>
      <p:sp>
        <p:nvSpPr>
          <p:cNvPr id="6" name="Rechthoek 12">
            <a:extLst>
              <a:ext uri="{FF2B5EF4-FFF2-40B4-BE49-F238E27FC236}">
                <a16:creationId xmlns:a16="http://schemas.microsoft.com/office/drawing/2014/main" id="{7A4562FE-A476-68F5-F37B-271141223379}"/>
              </a:ext>
            </a:extLst>
          </p:cNvPr>
          <p:cNvSpPr/>
          <p:nvPr/>
        </p:nvSpPr>
        <p:spPr>
          <a:xfrm>
            <a:off x="0" y="3263967"/>
            <a:ext cx="4081974" cy="319328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8" name="Rechthoek 4">
            <a:extLst>
              <a:ext uri="{FF2B5EF4-FFF2-40B4-BE49-F238E27FC236}">
                <a16:creationId xmlns:a16="http://schemas.microsoft.com/office/drawing/2014/main" id="{4E32D9A9-09E7-A4F3-85E1-CC53495F4186}"/>
              </a:ext>
            </a:extLst>
          </p:cNvPr>
          <p:cNvSpPr/>
          <p:nvPr/>
        </p:nvSpPr>
        <p:spPr>
          <a:xfrm>
            <a:off x="0" y="1601964"/>
            <a:ext cx="4078606" cy="1662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DBBE4302-BDE2-0751-6F9C-716DB773D453}"/>
              </a:ext>
            </a:extLst>
          </p:cNvPr>
          <p:cNvSpPr/>
          <p:nvPr/>
        </p:nvSpPr>
        <p:spPr>
          <a:xfrm>
            <a:off x="4072831" y="1601965"/>
            <a:ext cx="8119169" cy="4855289"/>
          </a:xfrm>
          <a:prstGeom prst="rect">
            <a:avLst/>
          </a:prstGeom>
          <a:solidFill>
            <a:schemeClr val="accent1">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10" name="Text Placeholder 19">
            <a:extLst>
              <a:ext uri="{FF2B5EF4-FFF2-40B4-BE49-F238E27FC236}">
                <a16:creationId xmlns:a16="http://schemas.microsoft.com/office/drawing/2014/main" id="{8F63C0D2-C059-736A-B860-A1FB9618D35B}"/>
              </a:ext>
            </a:extLst>
          </p:cNvPr>
          <p:cNvSpPr txBox="1">
            <a:spLocks/>
          </p:cNvSpPr>
          <p:nvPr/>
        </p:nvSpPr>
        <p:spPr>
          <a:xfrm>
            <a:off x="524866" y="1696009"/>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Objective</a:t>
            </a:r>
            <a:endParaRPr lang="en-BE" sz="1600" dirty="0">
              <a:solidFill>
                <a:schemeClr val="accent5"/>
              </a:solidFill>
            </a:endParaRPr>
          </a:p>
        </p:txBody>
      </p:sp>
      <p:sp>
        <p:nvSpPr>
          <p:cNvPr id="11" name="Text Placeholder 19">
            <a:extLst>
              <a:ext uri="{FF2B5EF4-FFF2-40B4-BE49-F238E27FC236}">
                <a16:creationId xmlns:a16="http://schemas.microsoft.com/office/drawing/2014/main" id="{A031B58C-333D-3BC3-73EB-83C9C746BF10}"/>
              </a:ext>
            </a:extLst>
          </p:cNvPr>
          <p:cNvSpPr txBox="1">
            <a:spLocks/>
          </p:cNvSpPr>
          <p:nvPr/>
        </p:nvSpPr>
        <p:spPr>
          <a:xfrm>
            <a:off x="4603472" y="1819834"/>
            <a:ext cx="5441103"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Approach &amp; Key Deliverables</a:t>
            </a:r>
            <a:endParaRPr lang="en-BE" sz="1600" dirty="0">
              <a:solidFill>
                <a:schemeClr val="accent5"/>
              </a:solidFill>
            </a:endParaRPr>
          </a:p>
        </p:txBody>
      </p:sp>
      <p:sp>
        <p:nvSpPr>
          <p:cNvPr id="13" name="Text Placeholder 23">
            <a:extLst>
              <a:ext uri="{FF2B5EF4-FFF2-40B4-BE49-F238E27FC236}">
                <a16:creationId xmlns:a16="http://schemas.microsoft.com/office/drawing/2014/main" id="{618692F0-B0A8-7C9A-1544-A63790B62CB2}"/>
              </a:ext>
            </a:extLst>
          </p:cNvPr>
          <p:cNvSpPr txBox="1">
            <a:spLocks/>
          </p:cNvSpPr>
          <p:nvPr/>
        </p:nvSpPr>
        <p:spPr>
          <a:xfrm>
            <a:off x="524866" y="2107173"/>
            <a:ext cx="2951162" cy="1449206"/>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100" b="0" dirty="0">
                <a:latin typeface="Arial" panose="020B0604020202020204" pitchFamily="34" charset="0"/>
              </a:rPr>
              <a:t>Establish a data quality framework to improve the accuracy of critical Key Performance Indicators (KPIs) in executive reports.</a:t>
            </a:r>
            <a:endParaRPr lang="en-BE" sz="1100" b="0" dirty="0">
              <a:latin typeface="Arial" panose="020B0604020202020204" pitchFamily="34" charset="0"/>
            </a:endParaRPr>
          </a:p>
        </p:txBody>
      </p:sp>
      <p:sp>
        <p:nvSpPr>
          <p:cNvPr id="18" name="Text Placeholder 19">
            <a:extLst>
              <a:ext uri="{FF2B5EF4-FFF2-40B4-BE49-F238E27FC236}">
                <a16:creationId xmlns:a16="http://schemas.microsoft.com/office/drawing/2014/main" id="{21F27665-0EF8-08A1-0E85-E59050D15E88}"/>
              </a:ext>
            </a:extLst>
          </p:cNvPr>
          <p:cNvSpPr txBox="1">
            <a:spLocks/>
          </p:cNvSpPr>
          <p:nvPr/>
        </p:nvSpPr>
        <p:spPr>
          <a:xfrm>
            <a:off x="524865" y="3363747"/>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Key Takeaways</a:t>
            </a:r>
            <a:endParaRPr lang="en-BE" sz="1600" dirty="0">
              <a:solidFill>
                <a:schemeClr val="accent5"/>
              </a:solidFill>
            </a:endParaRPr>
          </a:p>
        </p:txBody>
      </p:sp>
      <p:sp>
        <p:nvSpPr>
          <p:cNvPr id="19" name="Text Placeholder 23">
            <a:extLst>
              <a:ext uri="{FF2B5EF4-FFF2-40B4-BE49-F238E27FC236}">
                <a16:creationId xmlns:a16="http://schemas.microsoft.com/office/drawing/2014/main" id="{C1CFFCA7-2FF8-1123-71AF-F7B0349D8E7E}"/>
              </a:ext>
            </a:extLst>
          </p:cNvPr>
          <p:cNvSpPr txBox="1">
            <a:spLocks/>
          </p:cNvSpPr>
          <p:nvPr/>
        </p:nvSpPr>
        <p:spPr>
          <a:xfrm>
            <a:off x="419099" y="3824903"/>
            <a:ext cx="3380451"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Enhanced consistency:</a:t>
            </a:r>
            <a:r>
              <a:rPr lang="en-US" sz="1100" b="0" dirty="0">
                <a:solidFill>
                  <a:schemeClr val="accent5"/>
                </a:solidFill>
                <a:latin typeface="Arial" panose="020B0604020202020204" pitchFamily="34" charset="0"/>
              </a:rPr>
              <a:t> </a:t>
            </a:r>
            <a:r>
              <a:rPr lang="en-US" sz="1100" b="0" dirty="0">
                <a:latin typeface="Arial" panose="020B0604020202020204" pitchFamily="34" charset="0"/>
              </a:rPr>
              <a:t>The business glossary standardized terminology, reducing misinterpretations and improving interdepartmental communication.</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Improved decision-making:</a:t>
            </a:r>
            <a:r>
              <a:rPr lang="en-US" sz="1100" b="0" dirty="0">
                <a:solidFill>
                  <a:schemeClr val="accent5"/>
                </a:solidFill>
                <a:latin typeface="Arial" panose="020B0604020202020204" pitchFamily="34" charset="0"/>
              </a:rPr>
              <a:t> </a:t>
            </a:r>
            <a:r>
              <a:rPr lang="en-US" sz="1100" b="0" dirty="0">
                <a:latin typeface="Arial" panose="020B0604020202020204" pitchFamily="34" charset="0"/>
              </a:rPr>
              <a:t>Reliable KPIs supported better executive decisions and compliance with regulatory requirements.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Proactive data monitoring: </a:t>
            </a:r>
            <a:r>
              <a:rPr lang="en-US" sz="1100" b="0" dirty="0">
                <a:latin typeface="Arial" panose="020B0604020202020204" pitchFamily="34" charset="0"/>
              </a:rPr>
              <a:t>The SAS-based dashboard allowed early detection of data issues, fostering continuous quality improvement.</a:t>
            </a:r>
            <a:endParaRPr lang="en-BE" sz="1100" b="0" dirty="0">
              <a:latin typeface="Arial" panose="020B0604020202020204" pitchFamily="34" charset="0"/>
            </a:endParaRPr>
          </a:p>
        </p:txBody>
      </p:sp>
      <p:sp>
        <p:nvSpPr>
          <p:cNvPr id="20" name="Text Placeholder 2">
            <a:extLst>
              <a:ext uri="{FF2B5EF4-FFF2-40B4-BE49-F238E27FC236}">
                <a16:creationId xmlns:a16="http://schemas.microsoft.com/office/drawing/2014/main" id="{9691B0CB-A526-F985-4A05-17E11F844739}"/>
              </a:ext>
            </a:extLst>
          </p:cNvPr>
          <p:cNvSpPr>
            <a:spLocks noGrp="1"/>
          </p:cNvSpPr>
          <p:nvPr>
            <p:ph type="body" sz="quarter" idx="12"/>
          </p:nvPr>
        </p:nvSpPr>
        <p:spPr>
          <a:xfrm>
            <a:off x="4603472" y="2420014"/>
            <a:ext cx="5231409" cy="315915"/>
          </a:xfrm>
        </p:spPr>
        <p:txBody>
          <a:bodyPr/>
          <a:lstStyle/>
          <a:p>
            <a:r>
              <a:rPr lang="en-US" dirty="0">
                <a:solidFill>
                  <a:schemeClr val="accent5"/>
                </a:solidFill>
              </a:rPr>
              <a:t>1. Business glossary creation</a:t>
            </a:r>
          </a:p>
          <a:p>
            <a:endParaRPr lang="en-US" dirty="0">
              <a:solidFill>
                <a:schemeClr val="accent5"/>
              </a:solidFill>
            </a:endParaRPr>
          </a:p>
        </p:txBody>
      </p:sp>
      <p:sp>
        <p:nvSpPr>
          <p:cNvPr id="21" name="Text Placeholder 2">
            <a:extLst>
              <a:ext uri="{FF2B5EF4-FFF2-40B4-BE49-F238E27FC236}">
                <a16:creationId xmlns:a16="http://schemas.microsoft.com/office/drawing/2014/main" id="{4D084DF2-31E4-383F-18C8-FEC778E5BBA8}"/>
              </a:ext>
            </a:extLst>
          </p:cNvPr>
          <p:cNvSpPr txBox="1">
            <a:spLocks/>
          </p:cNvSpPr>
          <p:nvPr/>
        </p:nvSpPr>
        <p:spPr>
          <a:xfrm>
            <a:off x="4663641" y="2679876"/>
            <a:ext cx="4975659"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Established clear definitions and standards for critical data elements, using and SAS Business Data Network (BDN), ensuring consistent understanding and use across departments.</a:t>
            </a:r>
          </a:p>
        </p:txBody>
      </p:sp>
      <p:sp>
        <p:nvSpPr>
          <p:cNvPr id="3" name="Text Placeholder 2">
            <a:extLst>
              <a:ext uri="{FF2B5EF4-FFF2-40B4-BE49-F238E27FC236}">
                <a16:creationId xmlns:a16="http://schemas.microsoft.com/office/drawing/2014/main" id="{4F54FEF9-829A-0D9A-4C39-5E25182B00D2}"/>
              </a:ext>
            </a:extLst>
          </p:cNvPr>
          <p:cNvSpPr txBox="1">
            <a:spLocks/>
          </p:cNvSpPr>
          <p:nvPr/>
        </p:nvSpPr>
        <p:spPr>
          <a:xfrm>
            <a:off x="4603472" y="3779645"/>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2. Data quality rules setup</a:t>
            </a:r>
          </a:p>
        </p:txBody>
      </p:sp>
      <p:sp>
        <p:nvSpPr>
          <p:cNvPr id="12" name="Text Placeholder 2">
            <a:extLst>
              <a:ext uri="{FF2B5EF4-FFF2-40B4-BE49-F238E27FC236}">
                <a16:creationId xmlns:a16="http://schemas.microsoft.com/office/drawing/2014/main" id="{C4CB91F2-D048-1AE0-4E2D-C75304E0D652}"/>
              </a:ext>
            </a:extLst>
          </p:cNvPr>
          <p:cNvSpPr txBox="1">
            <a:spLocks/>
          </p:cNvSpPr>
          <p:nvPr/>
        </p:nvSpPr>
        <p:spPr>
          <a:xfrm>
            <a:off x="4663641" y="4039507"/>
            <a:ext cx="4975659"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Defined data quality rules for each KPI, aligning them with business objectives to monitor and maintain data integrity.</a:t>
            </a:r>
          </a:p>
        </p:txBody>
      </p:sp>
      <p:sp>
        <p:nvSpPr>
          <p:cNvPr id="14" name="Text Placeholder 2">
            <a:extLst>
              <a:ext uri="{FF2B5EF4-FFF2-40B4-BE49-F238E27FC236}">
                <a16:creationId xmlns:a16="http://schemas.microsoft.com/office/drawing/2014/main" id="{DAAD4CDA-0344-7A22-110E-4EBAFC4A0B09}"/>
              </a:ext>
            </a:extLst>
          </p:cNvPr>
          <p:cNvSpPr txBox="1">
            <a:spLocks/>
          </p:cNvSpPr>
          <p:nvPr/>
        </p:nvSpPr>
        <p:spPr>
          <a:xfrm>
            <a:off x="4603472" y="5004657"/>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3. Data quality dashboard implementation</a:t>
            </a:r>
          </a:p>
        </p:txBody>
      </p:sp>
      <p:sp>
        <p:nvSpPr>
          <p:cNvPr id="15" name="Text Placeholder 2">
            <a:extLst>
              <a:ext uri="{FF2B5EF4-FFF2-40B4-BE49-F238E27FC236}">
                <a16:creationId xmlns:a16="http://schemas.microsoft.com/office/drawing/2014/main" id="{7F1447A4-6344-3A02-A795-7B120475C324}"/>
              </a:ext>
            </a:extLst>
          </p:cNvPr>
          <p:cNvSpPr txBox="1">
            <a:spLocks/>
          </p:cNvSpPr>
          <p:nvPr/>
        </p:nvSpPr>
        <p:spPr>
          <a:xfrm>
            <a:off x="4663641" y="5264519"/>
            <a:ext cx="4975659"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Utilized SAS Visual Analytics (VA) to create an initial data quality dashboard, providing real-time insights for proactive data management.</a:t>
            </a:r>
          </a:p>
        </p:txBody>
      </p:sp>
      <p:pic>
        <p:nvPicPr>
          <p:cNvPr id="22" name="Picture 21">
            <a:extLst>
              <a:ext uri="{FF2B5EF4-FFF2-40B4-BE49-F238E27FC236}">
                <a16:creationId xmlns:a16="http://schemas.microsoft.com/office/drawing/2014/main" id="{84B2EAAE-2D38-E722-154C-B688B1D88F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98181" y="2753691"/>
            <a:ext cx="937844" cy="852697"/>
          </a:xfrm>
          <a:prstGeom prst="rect">
            <a:avLst/>
          </a:prstGeom>
        </p:spPr>
      </p:pic>
      <p:pic>
        <p:nvPicPr>
          <p:cNvPr id="23" name="Picture 22">
            <a:extLst>
              <a:ext uri="{FF2B5EF4-FFF2-40B4-BE49-F238E27FC236}">
                <a16:creationId xmlns:a16="http://schemas.microsoft.com/office/drawing/2014/main" id="{38BF5ECC-F671-F822-184D-283696E29A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26019" y="3817877"/>
            <a:ext cx="1973307" cy="959014"/>
          </a:xfrm>
          <a:prstGeom prst="rect">
            <a:avLst/>
          </a:prstGeom>
        </p:spPr>
      </p:pic>
      <p:pic>
        <p:nvPicPr>
          <p:cNvPr id="38" name="Picture 37">
            <a:extLst>
              <a:ext uri="{FF2B5EF4-FFF2-40B4-BE49-F238E27FC236}">
                <a16:creationId xmlns:a16="http://schemas.microsoft.com/office/drawing/2014/main" id="{B90BC034-71B0-6CB1-0537-051C4FFED1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34881" y="1764327"/>
            <a:ext cx="2064444" cy="929000"/>
          </a:xfrm>
          <a:prstGeom prst="rect">
            <a:avLst/>
          </a:prstGeom>
        </p:spPr>
      </p:pic>
      <p:pic>
        <p:nvPicPr>
          <p:cNvPr id="39" name="Picture 38">
            <a:extLst>
              <a:ext uri="{FF2B5EF4-FFF2-40B4-BE49-F238E27FC236}">
                <a16:creationId xmlns:a16="http://schemas.microsoft.com/office/drawing/2014/main" id="{45C38692-621E-1A2A-A07E-51F47500E7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26019" y="4860610"/>
            <a:ext cx="1973306" cy="749509"/>
          </a:xfrm>
          <a:prstGeom prst="rect">
            <a:avLst/>
          </a:prstGeom>
        </p:spPr>
      </p:pic>
      <p:pic>
        <p:nvPicPr>
          <p:cNvPr id="40" name="Picture 39">
            <a:extLst>
              <a:ext uri="{FF2B5EF4-FFF2-40B4-BE49-F238E27FC236}">
                <a16:creationId xmlns:a16="http://schemas.microsoft.com/office/drawing/2014/main" id="{446896DD-3132-88F5-80DC-3C83BABC9552}"/>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17628" y="5673162"/>
            <a:ext cx="1981697" cy="650572"/>
          </a:xfrm>
          <a:prstGeom prst="rect">
            <a:avLst/>
          </a:prstGeom>
          <a:noFill/>
          <a:ln>
            <a:noFill/>
          </a:ln>
        </p:spPr>
      </p:pic>
    </p:spTree>
    <p:extLst>
      <p:ext uri="{BB962C8B-B14F-4D97-AF65-F5344CB8AC3E}">
        <p14:creationId xmlns:p14="http://schemas.microsoft.com/office/powerpoint/2010/main" val="3227171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85F4-82C8-9017-4A1A-50ADACC17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F9475-C0BC-B44F-C456-E8FE18F9D6CC}"/>
              </a:ext>
            </a:extLst>
          </p:cNvPr>
          <p:cNvSpPr>
            <a:spLocks noGrp="1"/>
          </p:cNvSpPr>
          <p:nvPr>
            <p:ph type="title"/>
          </p:nvPr>
        </p:nvSpPr>
        <p:spPr>
          <a:xfrm>
            <a:off x="704849" y="439812"/>
            <a:ext cx="9889220" cy="773309"/>
          </a:xfrm>
        </p:spPr>
        <p:txBody>
          <a:bodyPr/>
          <a:lstStyle/>
          <a:p>
            <a:r>
              <a:rPr lang="en-US" sz="2400" b="1" dirty="0">
                <a:solidFill>
                  <a:schemeClr val="accent2"/>
                </a:solidFill>
              </a:rPr>
              <a:t>CASE STUDY</a:t>
            </a:r>
            <a:r>
              <a:rPr lang="en-US" dirty="0"/>
              <a:t>: Foundational activities at public transportation company</a:t>
            </a:r>
            <a:endParaRPr lang="en-US" b="1" dirty="0">
              <a:solidFill>
                <a:schemeClr val="accent2"/>
              </a:solidFill>
            </a:endParaRPr>
          </a:p>
        </p:txBody>
      </p:sp>
      <p:sp>
        <p:nvSpPr>
          <p:cNvPr id="4" name="Footer Placeholder 3">
            <a:extLst>
              <a:ext uri="{FF2B5EF4-FFF2-40B4-BE49-F238E27FC236}">
                <a16:creationId xmlns:a16="http://schemas.microsoft.com/office/drawing/2014/main" id="{F30434B9-5D1D-83F1-B605-6E2828BF818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0A332D4-5E86-57AD-0DD1-D50E7DB18E3B}"/>
              </a:ext>
            </a:extLst>
          </p:cNvPr>
          <p:cNvSpPr>
            <a:spLocks noGrp="1"/>
          </p:cNvSpPr>
          <p:nvPr>
            <p:ph type="sldNum" sz="quarter" idx="23"/>
          </p:nvPr>
        </p:nvSpPr>
        <p:spPr/>
        <p:txBody>
          <a:bodyPr/>
          <a:lstStyle/>
          <a:p>
            <a:fld id="{294A09A9-5501-47C1-A89A-A340965A2BE2}" type="slidenum">
              <a:rPr lang="nl-NL" smtClean="0"/>
              <a:pPr/>
              <a:t>127</a:t>
            </a:fld>
            <a:endParaRPr lang="nl-NL" dirty="0"/>
          </a:p>
        </p:txBody>
      </p:sp>
      <p:pic>
        <p:nvPicPr>
          <p:cNvPr id="7" name="Graphic 6" descr="Clipboard with solid fill">
            <a:extLst>
              <a:ext uri="{FF2B5EF4-FFF2-40B4-BE49-F238E27FC236}">
                <a16:creationId xmlns:a16="http://schemas.microsoft.com/office/drawing/2014/main" id="{43E25225-A610-25F2-121E-5BAEF2A494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1661" y="179959"/>
            <a:ext cx="914400" cy="914400"/>
          </a:xfrm>
          <a:prstGeom prst="rect">
            <a:avLst/>
          </a:prstGeom>
        </p:spPr>
      </p:pic>
      <p:sp>
        <p:nvSpPr>
          <p:cNvPr id="6" name="Rechthoek 12">
            <a:extLst>
              <a:ext uri="{FF2B5EF4-FFF2-40B4-BE49-F238E27FC236}">
                <a16:creationId xmlns:a16="http://schemas.microsoft.com/office/drawing/2014/main" id="{A27C4151-18FD-2D5A-8DDA-DAEDD00A4607}"/>
              </a:ext>
            </a:extLst>
          </p:cNvPr>
          <p:cNvSpPr/>
          <p:nvPr/>
        </p:nvSpPr>
        <p:spPr>
          <a:xfrm>
            <a:off x="0" y="3263967"/>
            <a:ext cx="4081974" cy="319328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8" name="Rechthoek 4">
            <a:extLst>
              <a:ext uri="{FF2B5EF4-FFF2-40B4-BE49-F238E27FC236}">
                <a16:creationId xmlns:a16="http://schemas.microsoft.com/office/drawing/2014/main" id="{0B664DB4-9379-D0E7-30F8-2270D850FAD2}"/>
              </a:ext>
            </a:extLst>
          </p:cNvPr>
          <p:cNvSpPr/>
          <p:nvPr/>
        </p:nvSpPr>
        <p:spPr>
          <a:xfrm>
            <a:off x="0" y="1601964"/>
            <a:ext cx="4078606" cy="1662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A475A018-C051-AF52-4FD1-C79035E510E8}"/>
              </a:ext>
            </a:extLst>
          </p:cNvPr>
          <p:cNvSpPr/>
          <p:nvPr/>
        </p:nvSpPr>
        <p:spPr>
          <a:xfrm>
            <a:off x="4072831" y="1601965"/>
            <a:ext cx="8119169" cy="4855289"/>
          </a:xfrm>
          <a:prstGeom prst="rect">
            <a:avLst/>
          </a:prstGeom>
          <a:solidFill>
            <a:schemeClr val="accent1">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10" name="Text Placeholder 19">
            <a:extLst>
              <a:ext uri="{FF2B5EF4-FFF2-40B4-BE49-F238E27FC236}">
                <a16:creationId xmlns:a16="http://schemas.microsoft.com/office/drawing/2014/main" id="{D25DB5BD-543A-8320-C319-0580EC634DD7}"/>
              </a:ext>
            </a:extLst>
          </p:cNvPr>
          <p:cNvSpPr txBox="1">
            <a:spLocks/>
          </p:cNvSpPr>
          <p:nvPr/>
        </p:nvSpPr>
        <p:spPr>
          <a:xfrm>
            <a:off x="524866" y="1819834"/>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Objective</a:t>
            </a:r>
            <a:endParaRPr lang="en-BE" sz="1600" dirty="0">
              <a:solidFill>
                <a:schemeClr val="accent5"/>
              </a:solidFill>
            </a:endParaRPr>
          </a:p>
        </p:txBody>
      </p:sp>
      <p:sp>
        <p:nvSpPr>
          <p:cNvPr id="11" name="Text Placeholder 19">
            <a:extLst>
              <a:ext uri="{FF2B5EF4-FFF2-40B4-BE49-F238E27FC236}">
                <a16:creationId xmlns:a16="http://schemas.microsoft.com/office/drawing/2014/main" id="{B0BCF71C-71A3-6251-9C5F-FC7EB154A47C}"/>
              </a:ext>
            </a:extLst>
          </p:cNvPr>
          <p:cNvSpPr txBox="1">
            <a:spLocks/>
          </p:cNvSpPr>
          <p:nvPr/>
        </p:nvSpPr>
        <p:spPr>
          <a:xfrm>
            <a:off x="4603472" y="1819834"/>
            <a:ext cx="5441103"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Approach &amp; Key Deliverables</a:t>
            </a:r>
            <a:endParaRPr lang="en-BE" sz="1600" dirty="0">
              <a:solidFill>
                <a:schemeClr val="accent5"/>
              </a:solidFill>
            </a:endParaRPr>
          </a:p>
        </p:txBody>
      </p:sp>
      <p:sp>
        <p:nvSpPr>
          <p:cNvPr id="13" name="Text Placeholder 23">
            <a:extLst>
              <a:ext uri="{FF2B5EF4-FFF2-40B4-BE49-F238E27FC236}">
                <a16:creationId xmlns:a16="http://schemas.microsoft.com/office/drawing/2014/main" id="{37CBEA0E-1908-1C56-07DE-FFB84A45ECF9}"/>
              </a:ext>
            </a:extLst>
          </p:cNvPr>
          <p:cNvSpPr txBox="1">
            <a:spLocks/>
          </p:cNvSpPr>
          <p:nvPr/>
        </p:nvSpPr>
        <p:spPr>
          <a:xfrm>
            <a:off x="524866" y="2230998"/>
            <a:ext cx="2951162" cy="1449206"/>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100" b="0" dirty="0">
                <a:latin typeface="Arial" panose="020B0604020202020204" pitchFamily="34" charset="0"/>
              </a:rPr>
              <a:t>To establish a foundational data governance framework to support a larger data quality initiative.</a:t>
            </a:r>
            <a:endParaRPr lang="en-BE" sz="1100" b="0" dirty="0">
              <a:latin typeface="Arial" panose="020B0604020202020204" pitchFamily="34" charset="0"/>
            </a:endParaRPr>
          </a:p>
        </p:txBody>
      </p:sp>
      <p:sp>
        <p:nvSpPr>
          <p:cNvPr id="18" name="Text Placeholder 19">
            <a:extLst>
              <a:ext uri="{FF2B5EF4-FFF2-40B4-BE49-F238E27FC236}">
                <a16:creationId xmlns:a16="http://schemas.microsoft.com/office/drawing/2014/main" id="{0267D95B-9BB5-CE9B-2EAC-0B56F78499BE}"/>
              </a:ext>
            </a:extLst>
          </p:cNvPr>
          <p:cNvSpPr txBox="1">
            <a:spLocks/>
          </p:cNvSpPr>
          <p:nvPr/>
        </p:nvSpPr>
        <p:spPr>
          <a:xfrm>
            <a:off x="524865" y="3506622"/>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Key Takeaways</a:t>
            </a:r>
            <a:endParaRPr lang="en-BE" sz="1600" dirty="0">
              <a:solidFill>
                <a:schemeClr val="accent5"/>
              </a:solidFill>
            </a:endParaRPr>
          </a:p>
        </p:txBody>
      </p:sp>
      <p:sp>
        <p:nvSpPr>
          <p:cNvPr id="19" name="Text Placeholder 23">
            <a:extLst>
              <a:ext uri="{FF2B5EF4-FFF2-40B4-BE49-F238E27FC236}">
                <a16:creationId xmlns:a16="http://schemas.microsoft.com/office/drawing/2014/main" id="{C846DB08-A5EB-4772-DFDC-748BA021942E}"/>
              </a:ext>
            </a:extLst>
          </p:cNvPr>
          <p:cNvSpPr txBox="1">
            <a:spLocks/>
          </p:cNvSpPr>
          <p:nvPr/>
        </p:nvSpPr>
        <p:spPr>
          <a:xfrm>
            <a:off x="419099" y="3967778"/>
            <a:ext cx="3380451"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Identified key pain points</a:t>
            </a:r>
            <a:r>
              <a:rPr lang="en-US" sz="1100" dirty="0">
                <a:latin typeface="Arial" panose="020B0604020202020204" pitchFamily="34" charset="0"/>
              </a:rPr>
              <a:t>: </a:t>
            </a:r>
            <a:r>
              <a:rPr lang="en-US" sz="1100" b="0" dirty="0">
                <a:latin typeface="Arial" panose="020B0604020202020204" pitchFamily="34" charset="0"/>
              </a:rPr>
              <a:t>Conducted Challenge Map workshops, surfacing nearly 600 data-related issues to target.</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Strategic alignment: </a:t>
            </a:r>
            <a:r>
              <a:rPr lang="en-US" sz="1100" b="0" dirty="0">
                <a:latin typeface="Arial" panose="020B0604020202020204" pitchFamily="34" charset="0"/>
              </a:rPr>
              <a:t>Defined the purpose of data governance and established guiding principles through a strategy workshop.</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100" dirty="0">
                <a:solidFill>
                  <a:schemeClr val="accent5"/>
                </a:solidFill>
                <a:latin typeface="Arial" panose="020B0604020202020204" pitchFamily="34" charset="0"/>
              </a:rPr>
              <a:t>Building blocks for future growth: </a:t>
            </a:r>
            <a:r>
              <a:rPr lang="en-US" sz="1100" b="0" dirty="0">
                <a:latin typeface="Arial" panose="020B0604020202020204" pitchFamily="34" charset="0"/>
              </a:rPr>
              <a:t>Set the groundwork to enable scalable and sustainable data quality improvements.</a:t>
            </a:r>
            <a:endParaRPr lang="en-BE" sz="1100" b="0" dirty="0">
              <a:latin typeface="Arial" panose="020B0604020202020204" pitchFamily="34" charset="0"/>
            </a:endParaRPr>
          </a:p>
        </p:txBody>
      </p:sp>
      <p:sp>
        <p:nvSpPr>
          <p:cNvPr id="20" name="Text Placeholder 2">
            <a:extLst>
              <a:ext uri="{FF2B5EF4-FFF2-40B4-BE49-F238E27FC236}">
                <a16:creationId xmlns:a16="http://schemas.microsoft.com/office/drawing/2014/main" id="{C3A36A56-49C4-B291-AD81-CFC71696AE6A}"/>
              </a:ext>
            </a:extLst>
          </p:cNvPr>
          <p:cNvSpPr>
            <a:spLocks noGrp="1"/>
          </p:cNvSpPr>
          <p:nvPr>
            <p:ph type="body" sz="quarter" idx="12"/>
          </p:nvPr>
        </p:nvSpPr>
        <p:spPr>
          <a:xfrm>
            <a:off x="4603472" y="2420014"/>
            <a:ext cx="5231409" cy="315915"/>
          </a:xfrm>
        </p:spPr>
        <p:txBody>
          <a:bodyPr/>
          <a:lstStyle/>
          <a:p>
            <a:r>
              <a:rPr lang="en-US" dirty="0">
                <a:solidFill>
                  <a:schemeClr val="accent5"/>
                </a:solidFill>
              </a:rPr>
              <a:t>1. Challenge Map workshops</a:t>
            </a:r>
          </a:p>
        </p:txBody>
      </p:sp>
      <p:sp>
        <p:nvSpPr>
          <p:cNvPr id="21" name="Text Placeholder 2">
            <a:extLst>
              <a:ext uri="{FF2B5EF4-FFF2-40B4-BE49-F238E27FC236}">
                <a16:creationId xmlns:a16="http://schemas.microsoft.com/office/drawing/2014/main" id="{5B93D6E1-AB4C-E030-C2E4-6CCF31ABF0CB}"/>
              </a:ext>
            </a:extLst>
          </p:cNvPr>
          <p:cNvSpPr txBox="1">
            <a:spLocks/>
          </p:cNvSpPr>
          <p:nvPr/>
        </p:nvSpPr>
        <p:spPr>
          <a:xfrm>
            <a:off x="4663641" y="2679876"/>
            <a:ext cx="5171240"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Conducted 7 workshops across departments to identify data pain points, resulting in a comprehensive list of 585 issues.</a:t>
            </a:r>
          </a:p>
          <a:p>
            <a:pPr marL="285750" indent="-285750">
              <a:lnSpc>
                <a:spcPct val="100000"/>
              </a:lnSpc>
              <a:buClr>
                <a:schemeClr val="accent2"/>
              </a:buClr>
              <a:buFont typeface="Wingdings" panose="05000000000000000000" pitchFamily="2" charset="2"/>
              <a:buChar char="§"/>
            </a:pPr>
            <a:r>
              <a:rPr lang="en-US" sz="1100" dirty="0"/>
              <a:t>Provided a clear view of the organization’s current data challenges, creating a prioritized action list.</a:t>
            </a:r>
          </a:p>
        </p:txBody>
      </p:sp>
      <p:sp>
        <p:nvSpPr>
          <p:cNvPr id="3" name="Text Placeholder 2">
            <a:extLst>
              <a:ext uri="{FF2B5EF4-FFF2-40B4-BE49-F238E27FC236}">
                <a16:creationId xmlns:a16="http://schemas.microsoft.com/office/drawing/2014/main" id="{F87B3F98-4FE5-A030-CCF9-271D6E4C08F7}"/>
              </a:ext>
            </a:extLst>
          </p:cNvPr>
          <p:cNvSpPr txBox="1">
            <a:spLocks/>
          </p:cNvSpPr>
          <p:nvPr/>
        </p:nvSpPr>
        <p:spPr>
          <a:xfrm>
            <a:off x="4603472" y="3779645"/>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2. Prioritized issue list and use cases</a:t>
            </a:r>
          </a:p>
        </p:txBody>
      </p:sp>
      <p:sp>
        <p:nvSpPr>
          <p:cNvPr id="12" name="Text Placeholder 2">
            <a:extLst>
              <a:ext uri="{FF2B5EF4-FFF2-40B4-BE49-F238E27FC236}">
                <a16:creationId xmlns:a16="http://schemas.microsoft.com/office/drawing/2014/main" id="{0C170057-B611-F001-D277-9E82A5D77795}"/>
              </a:ext>
            </a:extLst>
          </p:cNvPr>
          <p:cNvSpPr txBox="1">
            <a:spLocks/>
          </p:cNvSpPr>
          <p:nvPr/>
        </p:nvSpPr>
        <p:spPr>
          <a:xfrm>
            <a:off x="4663641" y="4039507"/>
            <a:ext cx="5171240"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Enabled the organization to prioritize critical data governance initiatives, focusing on use cases that would deliver quick wins and long-term value.</a:t>
            </a:r>
          </a:p>
        </p:txBody>
      </p:sp>
      <p:sp>
        <p:nvSpPr>
          <p:cNvPr id="14" name="Text Placeholder 2">
            <a:extLst>
              <a:ext uri="{FF2B5EF4-FFF2-40B4-BE49-F238E27FC236}">
                <a16:creationId xmlns:a16="http://schemas.microsoft.com/office/drawing/2014/main" id="{5B3B9E7C-985A-A45B-98D0-7374FB6D3928}"/>
              </a:ext>
            </a:extLst>
          </p:cNvPr>
          <p:cNvSpPr txBox="1">
            <a:spLocks/>
          </p:cNvSpPr>
          <p:nvPr/>
        </p:nvSpPr>
        <p:spPr>
          <a:xfrm>
            <a:off x="4603472" y="4753797"/>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3. Data governance strategy workshop</a:t>
            </a:r>
          </a:p>
        </p:txBody>
      </p:sp>
      <p:sp>
        <p:nvSpPr>
          <p:cNvPr id="15" name="Text Placeholder 2">
            <a:extLst>
              <a:ext uri="{FF2B5EF4-FFF2-40B4-BE49-F238E27FC236}">
                <a16:creationId xmlns:a16="http://schemas.microsoft.com/office/drawing/2014/main" id="{F1161ACF-5F6E-EA90-2F7A-F35DAA189D44}"/>
              </a:ext>
            </a:extLst>
          </p:cNvPr>
          <p:cNvSpPr txBox="1">
            <a:spLocks/>
          </p:cNvSpPr>
          <p:nvPr/>
        </p:nvSpPr>
        <p:spPr>
          <a:xfrm>
            <a:off x="4663641" y="5013659"/>
            <a:ext cx="5171240"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Facilitated a strategy session to define the overarching purpose of data governance and establish guiding principles.</a:t>
            </a:r>
          </a:p>
          <a:p>
            <a:pPr marL="285750" indent="-285750">
              <a:lnSpc>
                <a:spcPct val="100000"/>
              </a:lnSpc>
              <a:buClr>
                <a:schemeClr val="accent2"/>
              </a:buClr>
              <a:buFont typeface="Wingdings" panose="05000000000000000000" pitchFamily="2" charset="2"/>
              <a:buChar char="§"/>
            </a:pPr>
            <a:r>
              <a:rPr lang="en-US" sz="1100" dirty="0"/>
              <a:t>Created a unifying vision for data governance that aligns with organizational goals and sets a clear direction.</a:t>
            </a:r>
          </a:p>
        </p:txBody>
      </p:sp>
      <p:pic>
        <p:nvPicPr>
          <p:cNvPr id="16" name="Picture 15">
            <a:extLst>
              <a:ext uri="{FF2B5EF4-FFF2-40B4-BE49-F238E27FC236}">
                <a16:creationId xmlns:a16="http://schemas.microsoft.com/office/drawing/2014/main" id="{7F9478ED-654E-D8F5-CA08-47BBE17D29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08162" y="4892297"/>
            <a:ext cx="1853119" cy="354830"/>
          </a:xfrm>
          <a:prstGeom prst="rect">
            <a:avLst/>
          </a:prstGeom>
        </p:spPr>
      </p:pic>
      <p:pic>
        <p:nvPicPr>
          <p:cNvPr id="17" name="Picture 16">
            <a:extLst>
              <a:ext uri="{FF2B5EF4-FFF2-40B4-BE49-F238E27FC236}">
                <a16:creationId xmlns:a16="http://schemas.microsoft.com/office/drawing/2014/main" id="{02762817-776D-0193-B2EF-67D9BD18CE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08162" y="5391838"/>
            <a:ext cx="1853119" cy="893245"/>
          </a:xfrm>
          <a:prstGeom prst="rect">
            <a:avLst/>
          </a:prstGeom>
        </p:spPr>
      </p:pic>
      <p:pic>
        <p:nvPicPr>
          <p:cNvPr id="24" name="Picture 23">
            <a:extLst>
              <a:ext uri="{FF2B5EF4-FFF2-40B4-BE49-F238E27FC236}">
                <a16:creationId xmlns:a16="http://schemas.microsoft.com/office/drawing/2014/main" id="{A8CE41D4-BCD2-1DA2-9BC3-E2D303A71C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225" y="3779645"/>
            <a:ext cx="1388430" cy="877882"/>
          </a:xfrm>
          <a:prstGeom prst="rect">
            <a:avLst/>
          </a:prstGeom>
        </p:spPr>
      </p:pic>
      <p:pic>
        <p:nvPicPr>
          <p:cNvPr id="25" name="Picture 24">
            <a:extLst>
              <a:ext uri="{FF2B5EF4-FFF2-40B4-BE49-F238E27FC236}">
                <a16:creationId xmlns:a16="http://schemas.microsoft.com/office/drawing/2014/main" id="{6C5D6A42-95EE-49BF-10AE-8496ABDDB07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044575" y="2912767"/>
            <a:ext cx="1862953" cy="722167"/>
          </a:xfrm>
          <a:prstGeom prst="rect">
            <a:avLst/>
          </a:prstGeom>
        </p:spPr>
      </p:pic>
      <p:pic>
        <p:nvPicPr>
          <p:cNvPr id="36" name="Picture 35">
            <a:extLst>
              <a:ext uri="{FF2B5EF4-FFF2-40B4-BE49-F238E27FC236}">
                <a16:creationId xmlns:a16="http://schemas.microsoft.com/office/drawing/2014/main" id="{9735965B-D6B0-05FC-192B-E125B1B6FE24}"/>
              </a:ext>
            </a:extLst>
          </p:cNvPr>
          <p:cNvPicPr>
            <a:picLocks noChangeAspect="1"/>
          </p:cNvPicPr>
          <p:nvPr/>
        </p:nvPicPr>
        <p:blipFill>
          <a:blip r:embed="rId8"/>
          <a:stretch>
            <a:fillRect/>
          </a:stretch>
        </p:blipFill>
        <p:spPr>
          <a:xfrm>
            <a:off x="10153133" y="1666537"/>
            <a:ext cx="1554522" cy="1128919"/>
          </a:xfrm>
          <a:prstGeom prst="rect">
            <a:avLst/>
          </a:prstGeom>
        </p:spPr>
      </p:pic>
    </p:spTree>
    <p:extLst>
      <p:ext uri="{BB962C8B-B14F-4D97-AF65-F5344CB8AC3E}">
        <p14:creationId xmlns:p14="http://schemas.microsoft.com/office/powerpoint/2010/main" val="164136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30C4-490C-1088-0317-C85725E3C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9DB54-452F-F958-DDDB-FE43A01FCF80}"/>
              </a:ext>
            </a:extLst>
          </p:cNvPr>
          <p:cNvSpPr>
            <a:spLocks noGrp="1"/>
          </p:cNvSpPr>
          <p:nvPr>
            <p:ph type="title"/>
          </p:nvPr>
        </p:nvSpPr>
        <p:spPr>
          <a:xfrm>
            <a:off x="704849" y="439812"/>
            <a:ext cx="9889220" cy="773309"/>
          </a:xfrm>
        </p:spPr>
        <p:txBody>
          <a:bodyPr/>
          <a:lstStyle/>
          <a:p>
            <a:r>
              <a:rPr lang="en-US" sz="2400" b="1" dirty="0">
                <a:solidFill>
                  <a:schemeClr val="accent2"/>
                </a:solidFill>
              </a:rPr>
              <a:t>CASE STUDY</a:t>
            </a:r>
            <a:r>
              <a:rPr lang="en-US" dirty="0"/>
              <a:t>: Enhancing data literacy at a large container terminal</a:t>
            </a:r>
            <a:endParaRPr lang="en-US" b="1" dirty="0">
              <a:solidFill>
                <a:schemeClr val="accent2"/>
              </a:solidFill>
            </a:endParaRPr>
          </a:p>
        </p:txBody>
      </p:sp>
      <p:sp>
        <p:nvSpPr>
          <p:cNvPr id="4" name="Footer Placeholder 3">
            <a:extLst>
              <a:ext uri="{FF2B5EF4-FFF2-40B4-BE49-F238E27FC236}">
                <a16:creationId xmlns:a16="http://schemas.microsoft.com/office/drawing/2014/main" id="{6EB7A5C9-3013-3C6F-7CE3-8FF0218027D9}"/>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B0F458E0-C7EF-19E3-6BCA-A17B70D2FEC4}"/>
              </a:ext>
            </a:extLst>
          </p:cNvPr>
          <p:cNvSpPr>
            <a:spLocks noGrp="1"/>
          </p:cNvSpPr>
          <p:nvPr>
            <p:ph type="sldNum" sz="quarter" idx="23"/>
          </p:nvPr>
        </p:nvSpPr>
        <p:spPr/>
        <p:txBody>
          <a:bodyPr/>
          <a:lstStyle/>
          <a:p>
            <a:fld id="{294A09A9-5501-47C1-A89A-A340965A2BE2}" type="slidenum">
              <a:rPr lang="nl-NL" smtClean="0"/>
              <a:pPr/>
              <a:t>128</a:t>
            </a:fld>
            <a:endParaRPr lang="nl-NL" dirty="0"/>
          </a:p>
        </p:txBody>
      </p:sp>
      <p:pic>
        <p:nvPicPr>
          <p:cNvPr id="7" name="Graphic 6" descr="Clipboard with solid fill">
            <a:extLst>
              <a:ext uri="{FF2B5EF4-FFF2-40B4-BE49-F238E27FC236}">
                <a16:creationId xmlns:a16="http://schemas.microsoft.com/office/drawing/2014/main" id="{90AFE08B-5F8D-E0BD-88D2-B667654D27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1661" y="179959"/>
            <a:ext cx="914400" cy="914400"/>
          </a:xfrm>
          <a:prstGeom prst="rect">
            <a:avLst/>
          </a:prstGeom>
        </p:spPr>
      </p:pic>
      <p:sp>
        <p:nvSpPr>
          <p:cNvPr id="6" name="Rechthoek 12">
            <a:extLst>
              <a:ext uri="{FF2B5EF4-FFF2-40B4-BE49-F238E27FC236}">
                <a16:creationId xmlns:a16="http://schemas.microsoft.com/office/drawing/2014/main" id="{ABBE74DD-118C-2A38-3046-CD5C6A0D9F0A}"/>
              </a:ext>
            </a:extLst>
          </p:cNvPr>
          <p:cNvSpPr/>
          <p:nvPr/>
        </p:nvSpPr>
        <p:spPr>
          <a:xfrm>
            <a:off x="0" y="3263967"/>
            <a:ext cx="4081974" cy="319328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8" name="Rechthoek 4">
            <a:extLst>
              <a:ext uri="{FF2B5EF4-FFF2-40B4-BE49-F238E27FC236}">
                <a16:creationId xmlns:a16="http://schemas.microsoft.com/office/drawing/2014/main" id="{CA1014E5-CCCA-2A3D-4833-24DFA47511B0}"/>
              </a:ext>
            </a:extLst>
          </p:cNvPr>
          <p:cNvSpPr/>
          <p:nvPr/>
        </p:nvSpPr>
        <p:spPr>
          <a:xfrm>
            <a:off x="0" y="1601964"/>
            <a:ext cx="4078606" cy="1662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876F361-CC2A-6F46-4B9E-0C795AFD5DA5}"/>
              </a:ext>
            </a:extLst>
          </p:cNvPr>
          <p:cNvSpPr/>
          <p:nvPr/>
        </p:nvSpPr>
        <p:spPr>
          <a:xfrm>
            <a:off x="4072831" y="1601965"/>
            <a:ext cx="8119169" cy="4855289"/>
          </a:xfrm>
          <a:prstGeom prst="rect">
            <a:avLst/>
          </a:prstGeom>
          <a:solidFill>
            <a:schemeClr val="accent1">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10" name="Text Placeholder 19">
            <a:extLst>
              <a:ext uri="{FF2B5EF4-FFF2-40B4-BE49-F238E27FC236}">
                <a16:creationId xmlns:a16="http://schemas.microsoft.com/office/drawing/2014/main" id="{68294A11-C0F9-1347-257A-3487B6EE6E64}"/>
              </a:ext>
            </a:extLst>
          </p:cNvPr>
          <p:cNvSpPr txBox="1">
            <a:spLocks/>
          </p:cNvSpPr>
          <p:nvPr/>
        </p:nvSpPr>
        <p:spPr>
          <a:xfrm>
            <a:off x="524866" y="1819834"/>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Objective</a:t>
            </a:r>
            <a:endParaRPr lang="en-BE" sz="1600" dirty="0">
              <a:solidFill>
                <a:schemeClr val="accent5"/>
              </a:solidFill>
            </a:endParaRPr>
          </a:p>
        </p:txBody>
      </p:sp>
      <p:sp>
        <p:nvSpPr>
          <p:cNvPr id="11" name="Text Placeholder 19">
            <a:extLst>
              <a:ext uri="{FF2B5EF4-FFF2-40B4-BE49-F238E27FC236}">
                <a16:creationId xmlns:a16="http://schemas.microsoft.com/office/drawing/2014/main" id="{E9C34522-33DA-160F-E744-2B35DE3F79CC}"/>
              </a:ext>
            </a:extLst>
          </p:cNvPr>
          <p:cNvSpPr txBox="1">
            <a:spLocks/>
          </p:cNvSpPr>
          <p:nvPr/>
        </p:nvSpPr>
        <p:spPr>
          <a:xfrm>
            <a:off x="4603472" y="1819834"/>
            <a:ext cx="5441103"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Approach &amp; Key Deliverables</a:t>
            </a:r>
            <a:endParaRPr lang="en-BE" sz="1600" dirty="0">
              <a:solidFill>
                <a:schemeClr val="accent5"/>
              </a:solidFill>
            </a:endParaRPr>
          </a:p>
        </p:txBody>
      </p:sp>
      <p:sp>
        <p:nvSpPr>
          <p:cNvPr id="13" name="Text Placeholder 23">
            <a:extLst>
              <a:ext uri="{FF2B5EF4-FFF2-40B4-BE49-F238E27FC236}">
                <a16:creationId xmlns:a16="http://schemas.microsoft.com/office/drawing/2014/main" id="{67FF40B0-714B-64B1-8211-92714E56FC72}"/>
              </a:ext>
            </a:extLst>
          </p:cNvPr>
          <p:cNvSpPr txBox="1">
            <a:spLocks/>
          </p:cNvSpPr>
          <p:nvPr/>
        </p:nvSpPr>
        <p:spPr>
          <a:xfrm>
            <a:off x="524866" y="2230998"/>
            <a:ext cx="2951162" cy="1032969"/>
          </a:xfrm>
          <a:prstGeom prst="rect">
            <a:avLst/>
          </a:prstGeom>
        </p:spPr>
        <p:txBody>
          <a:bodyPr>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100" b="0" dirty="0">
                <a:latin typeface="Arial" panose="020B0604020202020204" pitchFamily="34" charset="0"/>
              </a:rPr>
              <a:t>Boost data literacy and raise awareness of data governance principles across the organization through creative engagement.</a:t>
            </a:r>
            <a:endParaRPr lang="en-BE" sz="1100" b="0" dirty="0">
              <a:latin typeface="Arial" panose="020B0604020202020204" pitchFamily="34" charset="0"/>
            </a:endParaRPr>
          </a:p>
        </p:txBody>
      </p:sp>
      <p:sp>
        <p:nvSpPr>
          <p:cNvPr id="18" name="Text Placeholder 19">
            <a:extLst>
              <a:ext uri="{FF2B5EF4-FFF2-40B4-BE49-F238E27FC236}">
                <a16:creationId xmlns:a16="http://schemas.microsoft.com/office/drawing/2014/main" id="{1DF21B0E-0CF7-DCC7-4F76-0690F6A8A398}"/>
              </a:ext>
            </a:extLst>
          </p:cNvPr>
          <p:cNvSpPr txBox="1">
            <a:spLocks/>
          </p:cNvSpPr>
          <p:nvPr/>
        </p:nvSpPr>
        <p:spPr>
          <a:xfrm>
            <a:off x="524865" y="3431975"/>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Key Takeaways</a:t>
            </a:r>
            <a:endParaRPr lang="en-BE" sz="1600" dirty="0">
              <a:solidFill>
                <a:schemeClr val="accent5"/>
              </a:solidFill>
            </a:endParaRPr>
          </a:p>
        </p:txBody>
      </p:sp>
      <p:sp>
        <p:nvSpPr>
          <p:cNvPr id="19" name="Text Placeholder 23">
            <a:extLst>
              <a:ext uri="{FF2B5EF4-FFF2-40B4-BE49-F238E27FC236}">
                <a16:creationId xmlns:a16="http://schemas.microsoft.com/office/drawing/2014/main" id="{320CD8F7-56B1-17B8-B4DF-F291F454C665}"/>
              </a:ext>
            </a:extLst>
          </p:cNvPr>
          <p:cNvSpPr txBox="1">
            <a:spLocks/>
          </p:cNvSpPr>
          <p:nvPr/>
        </p:nvSpPr>
        <p:spPr>
          <a:xfrm>
            <a:off x="382555" y="3874469"/>
            <a:ext cx="3387013"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Increased engagement: </a:t>
            </a:r>
            <a:r>
              <a:rPr lang="en-US" sz="1050" b="0" dirty="0">
                <a:latin typeface="Arial" panose="020B0604020202020204" pitchFamily="34" charset="0"/>
              </a:rPr>
              <a:t>The cartoon and storytelling approach made data governance fun and engaging, boosting interest and retention.</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Improved data literacy: </a:t>
            </a:r>
            <a:r>
              <a:rPr lang="en-US" sz="1050" b="0" dirty="0">
                <a:latin typeface="Arial" panose="020B0604020202020204" pitchFamily="34" charset="0"/>
              </a:rPr>
              <a:t>Simplified concepts in the comic helped employees understand data governance basics, enhancing data literacy.</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Foundation for culture change:</a:t>
            </a:r>
            <a:r>
              <a:rPr lang="en-US" sz="1050" b="0" dirty="0">
                <a:latin typeface="Arial" panose="020B0604020202020204" pitchFamily="34" charset="0"/>
              </a:rPr>
              <a:t> Container Chris is now a recognizable symbol, strengthening the company's commitment to data governance and supporting a data-driven culture.</a:t>
            </a:r>
          </a:p>
        </p:txBody>
      </p:sp>
      <p:sp>
        <p:nvSpPr>
          <p:cNvPr id="20" name="Text Placeholder 2">
            <a:extLst>
              <a:ext uri="{FF2B5EF4-FFF2-40B4-BE49-F238E27FC236}">
                <a16:creationId xmlns:a16="http://schemas.microsoft.com/office/drawing/2014/main" id="{C9C87908-FF82-1D72-CFEF-87146D3D4733}"/>
              </a:ext>
            </a:extLst>
          </p:cNvPr>
          <p:cNvSpPr>
            <a:spLocks noGrp="1"/>
          </p:cNvSpPr>
          <p:nvPr>
            <p:ph type="body" sz="quarter" idx="12"/>
          </p:nvPr>
        </p:nvSpPr>
        <p:spPr>
          <a:xfrm>
            <a:off x="4603471" y="2499972"/>
            <a:ext cx="5231409" cy="315915"/>
          </a:xfrm>
        </p:spPr>
        <p:txBody>
          <a:bodyPr/>
          <a:lstStyle/>
          <a:p>
            <a:r>
              <a:rPr lang="en-US" dirty="0">
                <a:solidFill>
                  <a:schemeClr val="accent5"/>
                </a:solidFill>
              </a:rPr>
              <a:t>1. Creation of "Container Chris" character</a:t>
            </a:r>
          </a:p>
        </p:txBody>
      </p:sp>
      <p:sp>
        <p:nvSpPr>
          <p:cNvPr id="21" name="Text Placeholder 2">
            <a:extLst>
              <a:ext uri="{FF2B5EF4-FFF2-40B4-BE49-F238E27FC236}">
                <a16:creationId xmlns:a16="http://schemas.microsoft.com/office/drawing/2014/main" id="{714BB003-A2D8-9FF9-4DF0-D0C1ED76757E}"/>
              </a:ext>
            </a:extLst>
          </p:cNvPr>
          <p:cNvSpPr txBox="1">
            <a:spLocks/>
          </p:cNvSpPr>
          <p:nvPr/>
        </p:nvSpPr>
        <p:spPr>
          <a:xfrm>
            <a:off x="4663640" y="2759834"/>
            <a:ext cx="4078606"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Developed a relatable cartoon figure, "Container Chris," who personifies data governance concepts, making them more accessible and engaging for employees.</a:t>
            </a:r>
          </a:p>
        </p:txBody>
      </p:sp>
      <p:sp>
        <p:nvSpPr>
          <p:cNvPr id="3" name="Text Placeholder 2">
            <a:extLst>
              <a:ext uri="{FF2B5EF4-FFF2-40B4-BE49-F238E27FC236}">
                <a16:creationId xmlns:a16="http://schemas.microsoft.com/office/drawing/2014/main" id="{8A2CA2F7-A480-F2CC-3E46-507F88DACD94}"/>
              </a:ext>
            </a:extLst>
          </p:cNvPr>
          <p:cNvSpPr txBox="1">
            <a:spLocks/>
          </p:cNvSpPr>
          <p:nvPr/>
        </p:nvSpPr>
        <p:spPr>
          <a:xfrm>
            <a:off x="4603471" y="3580003"/>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2. Comic story development</a:t>
            </a:r>
          </a:p>
        </p:txBody>
      </p:sp>
      <p:sp>
        <p:nvSpPr>
          <p:cNvPr id="12" name="Text Placeholder 2">
            <a:extLst>
              <a:ext uri="{FF2B5EF4-FFF2-40B4-BE49-F238E27FC236}">
                <a16:creationId xmlns:a16="http://schemas.microsoft.com/office/drawing/2014/main" id="{AFF4EB21-793F-64DB-6E53-0712A13F2132}"/>
              </a:ext>
            </a:extLst>
          </p:cNvPr>
          <p:cNvSpPr txBox="1">
            <a:spLocks/>
          </p:cNvSpPr>
          <p:nvPr/>
        </p:nvSpPr>
        <p:spPr>
          <a:xfrm>
            <a:off x="4663640" y="3839865"/>
            <a:ext cx="4078606"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Designed an easy-to-understand comic story featuring Container Chris. The storyline explains the importance of data governance and covers essential topics, such as data quality, security, and compliance.</a:t>
            </a:r>
          </a:p>
        </p:txBody>
      </p:sp>
      <p:sp>
        <p:nvSpPr>
          <p:cNvPr id="14" name="Text Placeholder 2">
            <a:extLst>
              <a:ext uri="{FF2B5EF4-FFF2-40B4-BE49-F238E27FC236}">
                <a16:creationId xmlns:a16="http://schemas.microsoft.com/office/drawing/2014/main" id="{AC650AD9-1897-6EC8-1FDF-02022515CE9E}"/>
              </a:ext>
            </a:extLst>
          </p:cNvPr>
          <p:cNvSpPr txBox="1">
            <a:spLocks/>
          </p:cNvSpPr>
          <p:nvPr/>
        </p:nvSpPr>
        <p:spPr>
          <a:xfrm>
            <a:off x="4603471" y="4833755"/>
            <a:ext cx="5231409" cy="3159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3. Lunch &amp; Learn sessions</a:t>
            </a:r>
          </a:p>
        </p:txBody>
      </p:sp>
      <p:sp>
        <p:nvSpPr>
          <p:cNvPr id="15" name="Text Placeholder 2">
            <a:extLst>
              <a:ext uri="{FF2B5EF4-FFF2-40B4-BE49-F238E27FC236}">
                <a16:creationId xmlns:a16="http://schemas.microsoft.com/office/drawing/2014/main" id="{71F81A38-41BF-3A3C-A0DF-E696E862C698}"/>
              </a:ext>
            </a:extLst>
          </p:cNvPr>
          <p:cNvSpPr txBox="1">
            <a:spLocks/>
          </p:cNvSpPr>
          <p:nvPr/>
        </p:nvSpPr>
        <p:spPr>
          <a:xfrm>
            <a:off x="4663640" y="5093617"/>
            <a:ext cx="4078606" cy="1000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chemeClr val="accent2"/>
              </a:buClr>
              <a:buFont typeface="Wingdings" panose="05000000000000000000" pitchFamily="2" charset="2"/>
              <a:buChar char="§"/>
            </a:pPr>
            <a:r>
              <a:rPr lang="en-US" sz="1100" dirty="0"/>
              <a:t>Hosted interactive "Lunch and Learn" sessions to introduce Container Chris to employees and dive deeper into the core data governance principles, fostering open discussions and increasing engagement.</a:t>
            </a:r>
          </a:p>
        </p:txBody>
      </p:sp>
      <p:pic>
        <p:nvPicPr>
          <p:cNvPr id="22" name="Picture 21">
            <a:extLst>
              <a:ext uri="{FF2B5EF4-FFF2-40B4-BE49-F238E27FC236}">
                <a16:creationId xmlns:a16="http://schemas.microsoft.com/office/drawing/2014/main" id="{BD294AF9-A0BA-558A-1DE4-D0CD04B0945B}"/>
              </a:ext>
            </a:extLst>
          </p:cNvPr>
          <p:cNvPicPr>
            <a:picLocks noChangeAspect="1"/>
          </p:cNvPicPr>
          <p:nvPr/>
        </p:nvPicPr>
        <p:blipFill>
          <a:blip r:embed="rId4"/>
          <a:stretch>
            <a:fillRect/>
          </a:stretch>
        </p:blipFill>
        <p:spPr>
          <a:xfrm>
            <a:off x="9007682" y="2577971"/>
            <a:ext cx="2918882" cy="2937504"/>
          </a:xfrm>
          <a:prstGeom prst="rect">
            <a:avLst/>
          </a:prstGeom>
        </p:spPr>
      </p:pic>
    </p:spTree>
    <p:extLst>
      <p:ext uri="{BB962C8B-B14F-4D97-AF65-F5344CB8AC3E}">
        <p14:creationId xmlns:p14="http://schemas.microsoft.com/office/powerpoint/2010/main" val="1708455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CDAAC-12EB-3636-B0DA-6A85EF9CC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4F7A5-88C0-5811-AC83-429E5E21DCF2}"/>
              </a:ext>
            </a:extLst>
          </p:cNvPr>
          <p:cNvSpPr>
            <a:spLocks noGrp="1"/>
          </p:cNvSpPr>
          <p:nvPr>
            <p:ph type="title"/>
          </p:nvPr>
        </p:nvSpPr>
        <p:spPr>
          <a:xfrm>
            <a:off x="704849" y="439813"/>
            <a:ext cx="9711359" cy="394692"/>
          </a:xfrm>
        </p:spPr>
        <p:txBody>
          <a:bodyPr/>
          <a:lstStyle/>
          <a:p>
            <a:r>
              <a:rPr lang="en-US" dirty="0"/>
              <a:t>What success looks like: </a:t>
            </a:r>
            <a:r>
              <a:rPr lang="en-US" sz="2400" b="1" dirty="0">
                <a:solidFill>
                  <a:schemeClr val="accent2"/>
                </a:solidFill>
              </a:rPr>
              <a:t>KEY DELIVERABLES</a:t>
            </a:r>
            <a:endParaRPr lang="en-US" b="1" dirty="0">
              <a:solidFill>
                <a:schemeClr val="accent2"/>
              </a:solidFill>
            </a:endParaRPr>
          </a:p>
        </p:txBody>
      </p:sp>
      <p:sp>
        <p:nvSpPr>
          <p:cNvPr id="4" name="Footer Placeholder 3">
            <a:extLst>
              <a:ext uri="{FF2B5EF4-FFF2-40B4-BE49-F238E27FC236}">
                <a16:creationId xmlns:a16="http://schemas.microsoft.com/office/drawing/2014/main" id="{629DA587-05A6-6762-25E3-31F1285E4426}"/>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2EF6D58B-993B-6AF4-FF7E-FC3A004F35F9}"/>
              </a:ext>
            </a:extLst>
          </p:cNvPr>
          <p:cNvSpPr>
            <a:spLocks noGrp="1"/>
          </p:cNvSpPr>
          <p:nvPr>
            <p:ph type="sldNum" sz="quarter" idx="23"/>
          </p:nvPr>
        </p:nvSpPr>
        <p:spPr/>
        <p:txBody>
          <a:bodyPr/>
          <a:lstStyle/>
          <a:p>
            <a:fld id="{294A09A9-5501-47C1-A89A-A340965A2BE2}" type="slidenum">
              <a:rPr lang="nl-NL" smtClean="0"/>
              <a:pPr/>
              <a:t>129</a:t>
            </a:fld>
            <a:endParaRPr lang="nl-NL" dirty="0"/>
          </a:p>
        </p:txBody>
      </p:sp>
      <p:sp>
        <p:nvSpPr>
          <p:cNvPr id="8" name="Rechthoek 12">
            <a:extLst>
              <a:ext uri="{FF2B5EF4-FFF2-40B4-BE49-F238E27FC236}">
                <a16:creationId xmlns:a16="http://schemas.microsoft.com/office/drawing/2014/main" id="{A01EEDC2-44AE-3E06-3B20-61AE32CA9791}"/>
              </a:ext>
            </a:extLst>
          </p:cNvPr>
          <p:cNvSpPr/>
          <p:nvPr/>
        </p:nvSpPr>
        <p:spPr>
          <a:xfrm>
            <a:off x="-1" y="4222839"/>
            <a:ext cx="5909095" cy="223441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9" name="Rechthoek 4">
            <a:extLst>
              <a:ext uri="{FF2B5EF4-FFF2-40B4-BE49-F238E27FC236}">
                <a16:creationId xmlns:a16="http://schemas.microsoft.com/office/drawing/2014/main" id="{1C5F3E03-6E42-D89B-A9E2-1C6D90914AF3}"/>
              </a:ext>
            </a:extLst>
          </p:cNvPr>
          <p:cNvSpPr/>
          <p:nvPr/>
        </p:nvSpPr>
        <p:spPr>
          <a:xfrm>
            <a:off x="-1" y="1601964"/>
            <a:ext cx="5909095" cy="2620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b="1" i="0">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60B2FD0C-5428-567C-0F48-F19D710E19F7}"/>
              </a:ext>
            </a:extLst>
          </p:cNvPr>
          <p:cNvSpPr/>
          <p:nvPr/>
        </p:nvSpPr>
        <p:spPr>
          <a:xfrm>
            <a:off x="5909094" y="1601965"/>
            <a:ext cx="6282906" cy="2620874"/>
          </a:xfrm>
          <a:prstGeom prst="rect">
            <a:avLst/>
          </a:prstGeom>
          <a:solidFill>
            <a:schemeClr val="accent1">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11" name="Text Placeholder 19">
            <a:extLst>
              <a:ext uri="{FF2B5EF4-FFF2-40B4-BE49-F238E27FC236}">
                <a16:creationId xmlns:a16="http://schemas.microsoft.com/office/drawing/2014/main" id="{848F765F-2447-D64C-AD91-DAB2BB11DBEF}"/>
              </a:ext>
            </a:extLst>
          </p:cNvPr>
          <p:cNvSpPr txBox="1">
            <a:spLocks/>
          </p:cNvSpPr>
          <p:nvPr/>
        </p:nvSpPr>
        <p:spPr>
          <a:xfrm>
            <a:off x="524866" y="1819834"/>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Foundational Deliverables</a:t>
            </a:r>
            <a:endParaRPr lang="en-BE" sz="1600" dirty="0">
              <a:solidFill>
                <a:schemeClr val="accent5"/>
              </a:solidFill>
            </a:endParaRPr>
          </a:p>
        </p:txBody>
      </p:sp>
      <p:sp>
        <p:nvSpPr>
          <p:cNvPr id="15" name="Text Placeholder 23">
            <a:extLst>
              <a:ext uri="{FF2B5EF4-FFF2-40B4-BE49-F238E27FC236}">
                <a16:creationId xmlns:a16="http://schemas.microsoft.com/office/drawing/2014/main" id="{F6C98771-A82B-3FF0-8640-8F482B815589}"/>
              </a:ext>
            </a:extLst>
          </p:cNvPr>
          <p:cNvSpPr txBox="1">
            <a:spLocks/>
          </p:cNvSpPr>
          <p:nvPr/>
        </p:nvSpPr>
        <p:spPr>
          <a:xfrm>
            <a:off x="524866" y="2230997"/>
            <a:ext cx="4685489"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Business glossary: </a:t>
            </a:r>
            <a:r>
              <a:rPr lang="en-US" sz="1050" b="0" dirty="0">
                <a:latin typeface="Arial" panose="020B0604020202020204" pitchFamily="34" charset="0"/>
              </a:rPr>
              <a:t>A shared vocabulary for key terms and data definitions.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Data governance charter: </a:t>
            </a:r>
            <a:r>
              <a:rPr lang="en-US" sz="1050" b="0" dirty="0">
                <a:latin typeface="Arial" panose="020B0604020202020204" pitchFamily="34" charset="0"/>
              </a:rPr>
              <a:t>A formal document outlining the purpose, principles, and framework.</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Roles &amp; responsibilities matrix: </a:t>
            </a:r>
            <a:r>
              <a:rPr lang="en-US" sz="1050" b="0" dirty="0">
                <a:latin typeface="Arial" panose="020B0604020202020204" pitchFamily="34" charset="0"/>
              </a:rPr>
              <a:t>Clearly defined accountability for Data Owners, Stewards, and Custodians.</a:t>
            </a:r>
          </a:p>
        </p:txBody>
      </p:sp>
      <p:sp>
        <p:nvSpPr>
          <p:cNvPr id="25" name="Text Placeholder 19">
            <a:extLst>
              <a:ext uri="{FF2B5EF4-FFF2-40B4-BE49-F238E27FC236}">
                <a16:creationId xmlns:a16="http://schemas.microsoft.com/office/drawing/2014/main" id="{E1937771-D44D-09DC-AD28-0A7BCBF582C5}"/>
              </a:ext>
            </a:extLst>
          </p:cNvPr>
          <p:cNvSpPr txBox="1">
            <a:spLocks/>
          </p:cNvSpPr>
          <p:nvPr/>
        </p:nvSpPr>
        <p:spPr>
          <a:xfrm>
            <a:off x="524866" y="4318054"/>
            <a:ext cx="2950797"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Process Deliverables</a:t>
            </a:r>
            <a:endParaRPr lang="en-BE" sz="1600" dirty="0">
              <a:solidFill>
                <a:schemeClr val="accent5"/>
              </a:solidFill>
            </a:endParaRPr>
          </a:p>
        </p:txBody>
      </p:sp>
      <p:sp>
        <p:nvSpPr>
          <p:cNvPr id="26" name="Text Placeholder 23">
            <a:extLst>
              <a:ext uri="{FF2B5EF4-FFF2-40B4-BE49-F238E27FC236}">
                <a16:creationId xmlns:a16="http://schemas.microsoft.com/office/drawing/2014/main" id="{DC62E44A-0714-32B7-F73C-4A0C21DFFDA1}"/>
              </a:ext>
            </a:extLst>
          </p:cNvPr>
          <p:cNvSpPr txBox="1">
            <a:spLocks/>
          </p:cNvSpPr>
          <p:nvPr/>
        </p:nvSpPr>
        <p:spPr>
          <a:xfrm>
            <a:off x="524866" y="4729217"/>
            <a:ext cx="4685489"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Data quality dashboard: </a:t>
            </a:r>
            <a:r>
              <a:rPr lang="en-US" sz="1050" b="0" dirty="0">
                <a:latin typeface="Arial" panose="020B0604020202020204" pitchFamily="34" charset="0"/>
              </a:rPr>
              <a:t>Visual representation of data quality metrics and trends.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Critical data elements (CDEs) documentation: </a:t>
            </a:r>
            <a:r>
              <a:rPr lang="en-US" sz="1050" b="0" dirty="0">
                <a:latin typeface="Arial" panose="020B0604020202020204" pitchFamily="34" charset="0"/>
              </a:rPr>
              <a:t>Defined and prioritized CDEs with data quality rules.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Workflow and process maps: </a:t>
            </a:r>
            <a:r>
              <a:rPr lang="en-US" sz="1050" b="0" dirty="0">
                <a:latin typeface="Arial" panose="020B0604020202020204" pitchFamily="34" charset="0"/>
              </a:rPr>
              <a:t>Clear diagrams of key governance processes like issue resolution or metadata management.</a:t>
            </a:r>
          </a:p>
        </p:txBody>
      </p:sp>
      <p:sp>
        <p:nvSpPr>
          <p:cNvPr id="27" name="Text Placeholder 19">
            <a:extLst>
              <a:ext uri="{FF2B5EF4-FFF2-40B4-BE49-F238E27FC236}">
                <a16:creationId xmlns:a16="http://schemas.microsoft.com/office/drawing/2014/main" id="{A96CCF6F-C284-447A-8EE1-69AB66EFA6AE}"/>
              </a:ext>
            </a:extLst>
          </p:cNvPr>
          <p:cNvSpPr txBox="1">
            <a:spLocks/>
          </p:cNvSpPr>
          <p:nvPr/>
        </p:nvSpPr>
        <p:spPr>
          <a:xfrm>
            <a:off x="6607833" y="1822340"/>
            <a:ext cx="3312544"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Communication Deliverables</a:t>
            </a:r>
            <a:endParaRPr lang="en-BE" sz="1600" dirty="0">
              <a:solidFill>
                <a:schemeClr val="accent5"/>
              </a:solidFill>
            </a:endParaRPr>
          </a:p>
        </p:txBody>
      </p:sp>
      <p:sp>
        <p:nvSpPr>
          <p:cNvPr id="28" name="Text Placeholder 23">
            <a:extLst>
              <a:ext uri="{FF2B5EF4-FFF2-40B4-BE49-F238E27FC236}">
                <a16:creationId xmlns:a16="http://schemas.microsoft.com/office/drawing/2014/main" id="{F2F95F53-4DD9-22C0-7F11-2738E1919380}"/>
              </a:ext>
            </a:extLst>
          </p:cNvPr>
          <p:cNvSpPr txBox="1">
            <a:spLocks/>
          </p:cNvSpPr>
          <p:nvPr/>
        </p:nvSpPr>
        <p:spPr>
          <a:xfrm>
            <a:off x="6607833" y="2233503"/>
            <a:ext cx="4685489"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Awareness materials: </a:t>
            </a:r>
            <a:r>
              <a:rPr lang="en-US" sz="1050" b="0" dirty="0">
                <a:latin typeface="Arial" panose="020B0604020202020204" pitchFamily="34" charset="0"/>
              </a:rPr>
              <a:t>Posters, website, newsletters, or infographics to promote data governance.</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Training materials: </a:t>
            </a:r>
            <a:r>
              <a:rPr lang="en-US" sz="1050" b="0" dirty="0">
                <a:latin typeface="Arial" panose="020B0604020202020204" pitchFamily="34" charset="0"/>
              </a:rPr>
              <a:t>Structured guides, videos, and presentations to educate teams.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Stakeholder engagement plan: </a:t>
            </a:r>
            <a:r>
              <a:rPr lang="en-US" sz="1050" b="0" dirty="0">
                <a:latin typeface="Arial" panose="020B0604020202020204" pitchFamily="34" charset="0"/>
              </a:rPr>
              <a:t>Strategies for engaging and maintaining stakeholder buy-in.</a:t>
            </a:r>
          </a:p>
        </p:txBody>
      </p:sp>
      <p:sp>
        <p:nvSpPr>
          <p:cNvPr id="29" name="Rectangle 2">
            <a:extLst>
              <a:ext uri="{FF2B5EF4-FFF2-40B4-BE49-F238E27FC236}">
                <a16:creationId xmlns:a16="http://schemas.microsoft.com/office/drawing/2014/main" id="{CC0013B8-8FA0-053E-8F86-76FB1D9CE5C2}"/>
              </a:ext>
            </a:extLst>
          </p:cNvPr>
          <p:cNvSpPr/>
          <p:nvPr/>
        </p:nvSpPr>
        <p:spPr>
          <a:xfrm>
            <a:off x="5909094" y="4222839"/>
            <a:ext cx="6282906" cy="2246032"/>
          </a:xfrm>
          <a:prstGeom prst="rect">
            <a:avLst/>
          </a:prstGeom>
          <a:solidFill>
            <a:schemeClr val="accent1">
              <a:lumMod val="90000"/>
              <a:alpha val="75000"/>
            </a:schemeClr>
          </a:solidFill>
          <a:effectLst>
            <a:outerShdw sx="1000" sy="1000" algn="t" rotWithShape="0">
              <a:prstClr val="black">
                <a:alpha val="0"/>
              </a:prstClr>
            </a:outerShdw>
          </a:effectLst>
        </p:spPr>
        <p:txBody>
          <a:bodyPr lIns="0" tIns="0" rIns="0" bIns="0" rtlCol="0" anchor="ctr">
            <a:noAutofit/>
          </a:bodyPr>
          <a:lstStyle/>
          <a:p>
            <a:pPr algn="l" defTabSz="1218418">
              <a:lnSpc>
                <a:spcPct val="100000"/>
              </a:lnSpc>
              <a:spcAft>
                <a:spcPts val="1200"/>
              </a:spcAft>
              <a:buClr>
                <a:schemeClr val="tx1"/>
              </a:buClr>
            </a:pPr>
            <a:endParaRPr lang="nl-NL" sz="1400" b="1" i="0">
              <a:latin typeface="Arial" panose="020B0604020202020204" pitchFamily="34" charset="0"/>
              <a:cs typeface="Arial" panose="020B0604020202020204" pitchFamily="34" charset="0"/>
            </a:endParaRPr>
          </a:p>
        </p:txBody>
      </p:sp>
      <p:sp>
        <p:nvSpPr>
          <p:cNvPr id="30" name="Text Placeholder 19">
            <a:extLst>
              <a:ext uri="{FF2B5EF4-FFF2-40B4-BE49-F238E27FC236}">
                <a16:creationId xmlns:a16="http://schemas.microsoft.com/office/drawing/2014/main" id="{5BA27C44-D1C8-05D5-AFEF-3E40E411E9DB}"/>
              </a:ext>
            </a:extLst>
          </p:cNvPr>
          <p:cNvSpPr txBox="1">
            <a:spLocks/>
          </p:cNvSpPr>
          <p:nvPr/>
        </p:nvSpPr>
        <p:spPr>
          <a:xfrm>
            <a:off x="6607833" y="4443214"/>
            <a:ext cx="3312544" cy="41116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accent5"/>
                </a:solidFill>
              </a:rPr>
              <a:t>Success Tracking Deliverables</a:t>
            </a:r>
            <a:endParaRPr lang="en-BE" sz="1600" dirty="0">
              <a:solidFill>
                <a:schemeClr val="accent5"/>
              </a:solidFill>
            </a:endParaRPr>
          </a:p>
        </p:txBody>
      </p:sp>
      <p:sp>
        <p:nvSpPr>
          <p:cNvPr id="31" name="Text Placeholder 23">
            <a:extLst>
              <a:ext uri="{FF2B5EF4-FFF2-40B4-BE49-F238E27FC236}">
                <a16:creationId xmlns:a16="http://schemas.microsoft.com/office/drawing/2014/main" id="{62B476D1-EEA0-AA38-0572-7CDD016C6DFB}"/>
              </a:ext>
            </a:extLst>
          </p:cNvPr>
          <p:cNvSpPr txBox="1">
            <a:spLocks/>
          </p:cNvSpPr>
          <p:nvPr/>
        </p:nvSpPr>
        <p:spPr>
          <a:xfrm>
            <a:off x="6607833" y="4854377"/>
            <a:ext cx="4685489" cy="1921381"/>
          </a:xfrm>
          <a:prstGeom prst="rect">
            <a:avLst/>
          </a:prstGeom>
        </p:spPr>
        <p:txBody>
          <a:bodyPr>
            <a:no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b="1" i="0" kern="1200">
                <a:solidFill>
                  <a:schemeClr val="bg1"/>
                </a:solidFill>
                <a:latin typeface="Montserrat"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600"/>
              </a:spcAft>
              <a:buClr>
                <a:schemeClr val="accent2"/>
              </a:buClr>
              <a:buFont typeface="Arial" panose="020B0604020202020204" pitchFamily="34" charset="0"/>
              <a:buChar char="•"/>
              <a:defRPr sz="1400" b="1" i="0" kern="1200">
                <a:solidFill>
                  <a:schemeClr val="bg1"/>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Metrics scorecard: </a:t>
            </a:r>
            <a:r>
              <a:rPr lang="en-US" sz="1050" b="0" dirty="0">
                <a:latin typeface="Arial" panose="020B0604020202020204" pitchFamily="34" charset="0"/>
              </a:rPr>
              <a:t>A summary of data governance KPIs to monitor progress.</a:t>
            </a:r>
          </a:p>
          <a:p>
            <a:pPr marL="171450" indent="-171450">
              <a:lnSpc>
                <a:spcPct val="150000"/>
              </a:lnSpc>
              <a:spcBef>
                <a:spcPts val="0"/>
              </a:spcBef>
              <a:spcAft>
                <a:spcPts val="0"/>
              </a:spcAft>
              <a:buClr>
                <a:schemeClr val="accent2"/>
              </a:buClr>
              <a:buFont typeface="Wingdings" panose="05000000000000000000" pitchFamily="2" charset="2"/>
              <a:buChar char="§"/>
            </a:pPr>
            <a:r>
              <a:rPr lang="en-US" sz="1050" dirty="0">
                <a:solidFill>
                  <a:schemeClr val="accent5"/>
                </a:solidFill>
                <a:latin typeface="Arial" panose="020B0604020202020204" pitchFamily="34" charset="0"/>
              </a:rPr>
              <a:t>Roadmap: </a:t>
            </a:r>
            <a:r>
              <a:rPr lang="en-US" sz="1050" b="0" dirty="0">
                <a:latin typeface="Arial" panose="020B0604020202020204" pitchFamily="34" charset="0"/>
              </a:rPr>
              <a:t>A phased plan of initiatives, milestones, and timelines.</a:t>
            </a:r>
          </a:p>
        </p:txBody>
      </p:sp>
    </p:spTree>
    <p:extLst>
      <p:ext uri="{BB962C8B-B14F-4D97-AF65-F5344CB8AC3E}">
        <p14:creationId xmlns:p14="http://schemas.microsoft.com/office/powerpoint/2010/main" val="1627334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F67-B3E2-B861-EAB7-3B99471CB99F}"/>
              </a:ext>
            </a:extLst>
          </p:cNvPr>
          <p:cNvSpPr>
            <a:spLocks noGrp="1"/>
          </p:cNvSpPr>
          <p:nvPr>
            <p:ph type="title"/>
          </p:nvPr>
        </p:nvSpPr>
        <p:spPr/>
        <p:txBody>
          <a:bodyPr/>
          <a:lstStyle/>
          <a:p>
            <a:r>
              <a:rPr lang="en-US" dirty="0"/>
              <a:t>The magical number </a:t>
            </a:r>
            <a:r>
              <a:rPr lang="en-US" b="1" dirty="0">
                <a:solidFill>
                  <a:schemeClr val="accent2"/>
                </a:solidFill>
              </a:rPr>
              <a:t>7</a:t>
            </a:r>
            <a:r>
              <a:rPr lang="en-US" dirty="0"/>
              <a:t> (plus or minus 2)</a:t>
            </a:r>
          </a:p>
        </p:txBody>
      </p:sp>
      <p:sp>
        <p:nvSpPr>
          <p:cNvPr id="4" name="Footer Placeholder 3">
            <a:extLst>
              <a:ext uri="{FF2B5EF4-FFF2-40B4-BE49-F238E27FC236}">
                <a16:creationId xmlns:a16="http://schemas.microsoft.com/office/drawing/2014/main" id="{C9844041-2CF0-80F8-F927-C7337986B643}"/>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2B469C4D-79DF-BA31-66F4-8ED234DD0ABE}"/>
              </a:ext>
            </a:extLst>
          </p:cNvPr>
          <p:cNvSpPr>
            <a:spLocks noGrp="1"/>
          </p:cNvSpPr>
          <p:nvPr>
            <p:ph type="sldNum" sz="quarter" idx="23"/>
          </p:nvPr>
        </p:nvSpPr>
        <p:spPr/>
        <p:txBody>
          <a:bodyPr/>
          <a:lstStyle/>
          <a:p>
            <a:fld id="{294A09A9-5501-47C1-A89A-A340965A2BE2}" type="slidenum">
              <a:rPr lang="nl-NL" smtClean="0"/>
              <a:pPr/>
              <a:t>13</a:t>
            </a:fld>
            <a:endParaRPr lang="nl-NL" dirty="0"/>
          </a:p>
        </p:txBody>
      </p:sp>
      <p:pic>
        <p:nvPicPr>
          <p:cNvPr id="6" name="Picture 2">
            <a:extLst>
              <a:ext uri="{FF2B5EF4-FFF2-40B4-BE49-F238E27FC236}">
                <a16:creationId xmlns:a16="http://schemas.microsoft.com/office/drawing/2014/main" id="{9E86E9BC-A07E-78F7-2C94-8CACCC6649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40730" y="1212492"/>
            <a:ext cx="3149288" cy="443301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7417257F-4768-5E3C-F50B-C50BB5B193A5}"/>
              </a:ext>
            </a:extLst>
          </p:cNvPr>
          <p:cNvSpPr txBox="1">
            <a:spLocks/>
          </p:cNvSpPr>
          <p:nvPr/>
        </p:nvSpPr>
        <p:spPr>
          <a:xfrm>
            <a:off x="8068616" y="5693778"/>
            <a:ext cx="1765300" cy="32971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Arial" panose="020B0604020202020204" pitchFamily="34" charset="0"/>
                <a:cs typeface="Arial" panose="020B0604020202020204" pitchFamily="34" charset="0"/>
              </a:rPr>
              <a:t>George Miller</a:t>
            </a:r>
            <a:endParaRPr lang="LID4096" dirty="0">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B6BE86DA-D2AA-58F3-7F75-461169612181}"/>
              </a:ext>
            </a:extLst>
          </p:cNvPr>
          <p:cNvSpPr txBox="1">
            <a:spLocks/>
          </p:cNvSpPr>
          <p:nvPr/>
        </p:nvSpPr>
        <p:spPr>
          <a:xfrm>
            <a:off x="704849" y="1738757"/>
            <a:ext cx="5981085" cy="2795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Some limits on our capacity for processing information.</a:t>
            </a:r>
          </a:p>
          <a:p>
            <a:pPr marL="0" indent="0">
              <a:buNone/>
            </a:pPr>
            <a:endParaRPr lang="en-US" sz="2000" dirty="0"/>
          </a:p>
          <a:p>
            <a:pPr marL="0" indent="0">
              <a:buNone/>
            </a:pPr>
            <a:r>
              <a:rPr lang="en-US" sz="2000" i="1" dirty="0">
                <a:solidFill>
                  <a:schemeClr val="accent4"/>
                </a:solidFill>
              </a:rPr>
              <a:t>So how does this play out in a meeting?</a:t>
            </a:r>
            <a:endParaRPr lang="LID4096" sz="2000" i="1" dirty="0">
              <a:solidFill>
                <a:schemeClr val="accent4"/>
              </a:solidFill>
            </a:endParaRPr>
          </a:p>
        </p:txBody>
      </p:sp>
    </p:spTree>
    <p:extLst>
      <p:ext uri="{BB962C8B-B14F-4D97-AF65-F5344CB8AC3E}">
        <p14:creationId xmlns:p14="http://schemas.microsoft.com/office/powerpoint/2010/main" val="106109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ABECE-6742-E078-1D9C-1A80E4E54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46B3C-C136-E17B-F5F3-1B3F166A2526}"/>
              </a:ext>
            </a:extLst>
          </p:cNvPr>
          <p:cNvSpPr>
            <a:spLocks noGrp="1"/>
          </p:cNvSpPr>
          <p:nvPr>
            <p:ph type="title"/>
          </p:nvPr>
        </p:nvSpPr>
        <p:spPr/>
        <p:txBody>
          <a:bodyPr/>
          <a:lstStyle/>
          <a:p>
            <a:r>
              <a:rPr lang="en-US" dirty="0"/>
              <a:t>Key </a:t>
            </a:r>
            <a:r>
              <a:rPr lang="en-US" sz="2400" b="1" dirty="0">
                <a:solidFill>
                  <a:schemeClr val="accent2"/>
                </a:solidFill>
              </a:rPr>
              <a:t>SUCCESS </a:t>
            </a:r>
            <a:r>
              <a:rPr lang="en-US" dirty="0"/>
              <a:t>Factors! …but also </a:t>
            </a:r>
            <a:r>
              <a:rPr lang="en-US" sz="2400" b="1" dirty="0">
                <a:solidFill>
                  <a:schemeClr val="accent2"/>
                </a:solidFill>
              </a:rPr>
              <a:t>PITFALLS</a:t>
            </a:r>
            <a:endParaRPr lang="en-US" b="1" dirty="0">
              <a:solidFill>
                <a:schemeClr val="accent2"/>
              </a:solidFill>
            </a:endParaRPr>
          </a:p>
        </p:txBody>
      </p:sp>
      <p:sp>
        <p:nvSpPr>
          <p:cNvPr id="3" name="Text Placeholder 2">
            <a:extLst>
              <a:ext uri="{FF2B5EF4-FFF2-40B4-BE49-F238E27FC236}">
                <a16:creationId xmlns:a16="http://schemas.microsoft.com/office/drawing/2014/main" id="{736CF383-D587-0381-163C-ED156EFA6B67}"/>
              </a:ext>
            </a:extLst>
          </p:cNvPr>
          <p:cNvSpPr>
            <a:spLocks noGrp="1"/>
          </p:cNvSpPr>
          <p:nvPr>
            <p:ph type="body" sz="quarter" idx="12"/>
          </p:nvPr>
        </p:nvSpPr>
        <p:spPr>
          <a:xfrm>
            <a:off x="704850" y="1499616"/>
            <a:ext cx="9933653" cy="4562855"/>
          </a:xfrm>
        </p:spPr>
        <p:txBody>
          <a:bodyPr/>
          <a:lstStyle/>
          <a:p>
            <a:pPr marL="285750" indent="-285750">
              <a:lnSpc>
                <a:spcPct val="100000"/>
              </a:lnSpc>
              <a:buClr>
                <a:schemeClr val="accent2"/>
              </a:buClr>
              <a:buFont typeface="Wingdings" panose="05000000000000000000" pitchFamily="2" charset="2"/>
              <a:buChar char="§"/>
            </a:pPr>
            <a:r>
              <a:rPr lang="en-US" sz="1200" b="1" dirty="0">
                <a:solidFill>
                  <a:schemeClr val="accent4"/>
                </a:solidFill>
              </a:rPr>
              <a:t>Start with the problem and assess the current state</a:t>
            </a:r>
          </a:p>
          <a:p>
            <a:pPr marL="971550" lvl="1" indent="-285750">
              <a:lnSpc>
                <a:spcPct val="100000"/>
              </a:lnSpc>
              <a:buClr>
                <a:schemeClr val="accent2"/>
              </a:buClr>
              <a:buFont typeface="Wingdings" panose="05000000000000000000" pitchFamily="2" charset="2"/>
              <a:buChar char="q"/>
            </a:pPr>
            <a:r>
              <a:rPr lang="en-US" sz="1000" dirty="0"/>
              <a:t>Data Governance must be problem-focused—address specific business problems that need solving. But don’t boil the ocean!</a:t>
            </a:r>
          </a:p>
          <a:p>
            <a:pPr marL="971550" lvl="1" indent="-285750">
              <a:lnSpc>
                <a:spcPct val="100000"/>
              </a:lnSpc>
              <a:buClr>
                <a:schemeClr val="accent2"/>
              </a:buClr>
              <a:buFont typeface="Wingdings" panose="05000000000000000000" pitchFamily="2" charset="2"/>
              <a:buChar char="q"/>
            </a:pPr>
            <a:r>
              <a:rPr lang="en-US" sz="1000" dirty="0"/>
              <a:t>Evaluate your existing data landscape to understand the current state before initiating efforts.</a:t>
            </a:r>
          </a:p>
          <a:p>
            <a:pPr marL="285750" indent="-285750">
              <a:lnSpc>
                <a:spcPct val="100000"/>
              </a:lnSpc>
              <a:buClr>
                <a:schemeClr val="accent2"/>
              </a:buClr>
              <a:buFont typeface="Wingdings" panose="05000000000000000000" pitchFamily="2" charset="2"/>
              <a:buChar char="§"/>
            </a:pPr>
            <a:r>
              <a:rPr lang="en-US" sz="1200" b="1" dirty="0">
                <a:solidFill>
                  <a:schemeClr val="accent4"/>
                </a:solidFill>
              </a:rPr>
              <a:t>Focus on critical data and deliver measurable benefits</a:t>
            </a:r>
          </a:p>
          <a:p>
            <a:pPr marL="971550" lvl="1" indent="-285750">
              <a:lnSpc>
                <a:spcPct val="100000"/>
              </a:lnSpc>
              <a:buClr>
                <a:schemeClr val="accent2"/>
              </a:buClr>
              <a:buFont typeface="Wingdings" panose="05000000000000000000" pitchFamily="2" charset="2"/>
              <a:buChar char="q"/>
            </a:pPr>
            <a:r>
              <a:rPr lang="en-US" sz="1000" dirty="0"/>
              <a:t>Start with governing Critical Data Elements (CDEs) to create the greatest impact.</a:t>
            </a:r>
          </a:p>
          <a:p>
            <a:pPr marL="971550" lvl="1" indent="-285750">
              <a:lnSpc>
                <a:spcPct val="100000"/>
              </a:lnSpc>
              <a:buClr>
                <a:schemeClr val="accent2"/>
              </a:buClr>
              <a:buFont typeface="Wingdings" panose="05000000000000000000" pitchFamily="2" charset="2"/>
              <a:buChar char="q"/>
            </a:pPr>
            <a:r>
              <a:rPr lang="en-US" sz="1000" dirty="0"/>
              <a:t>Ensure the focus is on improving data quality, accessibility, security, privacy, and retention.</a:t>
            </a:r>
          </a:p>
          <a:p>
            <a:pPr marL="285750" indent="-285750">
              <a:lnSpc>
                <a:spcPct val="100000"/>
              </a:lnSpc>
              <a:buClr>
                <a:schemeClr val="accent2"/>
              </a:buClr>
              <a:buFont typeface="Wingdings" panose="05000000000000000000" pitchFamily="2" charset="2"/>
              <a:buChar char="§"/>
            </a:pPr>
            <a:r>
              <a:rPr lang="en-US" sz="1200" b="1" dirty="0">
                <a:solidFill>
                  <a:schemeClr val="accent4"/>
                </a:solidFill>
              </a:rPr>
              <a:t>Deliver early wins and demonstrate value</a:t>
            </a:r>
          </a:p>
          <a:p>
            <a:pPr marL="971550" lvl="1" indent="-285750">
              <a:lnSpc>
                <a:spcPct val="100000"/>
              </a:lnSpc>
              <a:buClr>
                <a:schemeClr val="accent2"/>
              </a:buClr>
              <a:buFont typeface="Wingdings" panose="05000000000000000000" pitchFamily="2" charset="2"/>
              <a:buChar char="q"/>
            </a:pPr>
            <a:r>
              <a:rPr lang="en-US" sz="1000" dirty="0"/>
              <a:t>Deliver measurable benefits early on to build momentum and maintain stakeholder support.</a:t>
            </a:r>
          </a:p>
          <a:p>
            <a:pPr marL="971550" lvl="1" indent="-285750">
              <a:lnSpc>
                <a:spcPct val="100000"/>
              </a:lnSpc>
              <a:buClr>
                <a:schemeClr val="accent2"/>
              </a:buClr>
              <a:buFont typeface="Wingdings" panose="05000000000000000000" pitchFamily="2" charset="2"/>
              <a:buChar char="q"/>
            </a:pPr>
            <a:r>
              <a:rPr lang="en-US" sz="1000" dirty="0"/>
              <a:t>Data Governance must demonstrate real and ongoing value to the organization, so link it to the business strategy.</a:t>
            </a:r>
          </a:p>
          <a:p>
            <a:pPr marL="285750" indent="-285750">
              <a:lnSpc>
                <a:spcPct val="100000"/>
              </a:lnSpc>
              <a:buClr>
                <a:schemeClr val="accent2"/>
              </a:buClr>
              <a:buFont typeface="Wingdings" panose="05000000000000000000" pitchFamily="2" charset="2"/>
              <a:buChar char="§"/>
            </a:pPr>
            <a:r>
              <a:rPr lang="en-US" sz="1200" b="1" dirty="0">
                <a:solidFill>
                  <a:schemeClr val="accent4"/>
                </a:solidFill>
              </a:rPr>
              <a:t>Secure commitment and communicate effectively</a:t>
            </a:r>
          </a:p>
          <a:p>
            <a:pPr marL="971550" lvl="1" indent="-285750">
              <a:lnSpc>
                <a:spcPct val="100000"/>
              </a:lnSpc>
              <a:buClr>
                <a:schemeClr val="accent2"/>
              </a:buClr>
              <a:buFont typeface="Wingdings" panose="05000000000000000000" pitchFamily="2" charset="2"/>
              <a:buChar char="q"/>
            </a:pPr>
            <a:r>
              <a:rPr lang="en-US" sz="1000" dirty="0"/>
              <a:t>Gain ongoing support both from the top (leadership) and the bottom (operational level).</a:t>
            </a:r>
          </a:p>
          <a:p>
            <a:pPr marL="971550" lvl="1" indent="-285750">
              <a:lnSpc>
                <a:spcPct val="100000"/>
              </a:lnSpc>
              <a:buClr>
                <a:schemeClr val="accent2"/>
              </a:buClr>
              <a:buFont typeface="Wingdings" panose="05000000000000000000" pitchFamily="2" charset="2"/>
              <a:buChar char="q"/>
            </a:pPr>
            <a:r>
              <a:rPr lang="en-US" sz="1000" dirty="0"/>
              <a:t>Keep stakeholders informed and engaged—communicate the value of Data Governance consistently.</a:t>
            </a:r>
          </a:p>
          <a:p>
            <a:pPr marL="285750" indent="-285750">
              <a:lnSpc>
                <a:spcPct val="100000"/>
              </a:lnSpc>
              <a:buClr>
                <a:schemeClr val="accent2"/>
              </a:buClr>
              <a:buFont typeface="Wingdings" panose="05000000000000000000" pitchFamily="2" charset="2"/>
              <a:buChar char="§"/>
            </a:pPr>
            <a:r>
              <a:rPr lang="en-US" sz="1200" b="1" dirty="0">
                <a:solidFill>
                  <a:schemeClr val="accent4"/>
                </a:solidFill>
              </a:rPr>
              <a:t>Prioritize process over tools</a:t>
            </a:r>
          </a:p>
          <a:p>
            <a:pPr marL="971550" lvl="1" indent="-285750">
              <a:lnSpc>
                <a:spcPct val="100000"/>
              </a:lnSpc>
              <a:buClr>
                <a:schemeClr val="accent2"/>
              </a:buClr>
              <a:buFont typeface="Wingdings" panose="05000000000000000000" pitchFamily="2" charset="2"/>
              <a:buChar char="q"/>
            </a:pPr>
            <a:r>
              <a:rPr lang="en-US" sz="1000" dirty="0"/>
              <a:t>Focus on establishing strong processes for Data Governance rather than relying on technology alone.</a:t>
            </a:r>
          </a:p>
          <a:p>
            <a:pPr marL="285750" indent="-285750">
              <a:lnSpc>
                <a:spcPct val="100000"/>
              </a:lnSpc>
              <a:buClr>
                <a:schemeClr val="accent2"/>
              </a:buClr>
              <a:buFont typeface="Wingdings" panose="05000000000000000000" pitchFamily="2" charset="2"/>
              <a:buChar char="§"/>
            </a:pPr>
            <a:r>
              <a:rPr lang="en-US" sz="1200" b="1" dirty="0">
                <a:solidFill>
                  <a:schemeClr val="accent4"/>
                </a:solidFill>
              </a:rPr>
              <a:t>Define control measurements and evolve into business as usual</a:t>
            </a:r>
          </a:p>
          <a:p>
            <a:pPr marL="971550" lvl="1" indent="-285750">
              <a:lnSpc>
                <a:spcPct val="100000"/>
              </a:lnSpc>
              <a:buClr>
                <a:schemeClr val="accent2"/>
              </a:buClr>
              <a:buFont typeface="Wingdings" panose="05000000000000000000" pitchFamily="2" charset="2"/>
              <a:buChar char="q"/>
            </a:pPr>
            <a:r>
              <a:rPr lang="en-US" sz="1000" dirty="0"/>
              <a:t>Set clear metrics to track progress and success.</a:t>
            </a:r>
          </a:p>
          <a:p>
            <a:pPr marL="971550" lvl="1" indent="-285750">
              <a:lnSpc>
                <a:spcPct val="100000"/>
              </a:lnSpc>
              <a:buClr>
                <a:schemeClr val="accent2"/>
              </a:buClr>
              <a:buFont typeface="Wingdings" panose="05000000000000000000" pitchFamily="2" charset="2"/>
              <a:buChar char="q"/>
            </a:pPr>
            <a:r>
              <a:rPr lang="en-US" sz="1000" dirty="0"/>
              <a:t>Treat Data Governance as a continuous process that evolves into business as usual, not a one-off initiative.</a:t>
            </a:r>
          </a:p>
          <a:p>
            <a:pPr>
              <a:lnSpc>
                <a:spcPct val="100000"/>
              </a:lnSpc>
              <a:buClr>
                <a:schemeClr val="accent2"/>
              </a:buClr>
            </a:pPr>
            <a:endParaRPr lang="en-US" sz="1000" dirty="0"/>
          </a:p>
        </p:txBody>
      </p:sp>
      <p:sp>
        <p:nvSpPr>
          <p:cNvPr id="4" name="Footer Placeholder 3">
            <a:extLst>
              <a:ext uri="{FF2B5EF4-FFF2-40B4-BE49-F238E27FC236}">
                <a16:creationId xmlns:a16="http://schemas.microsoft.com/office/drawing/2014/main" id="{2C454376-20ED-BC9E-018A-1FD820BF5976}"/>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44048543-A67D-EB10-4FF7-69D1A3324028}"/>
              </a:ext>
            </a:extLst>
          </p:cNvPr>
          <p:cNvSpPr>
            <a:spLocks noGrp="1"/>
          </p:cNvSpPr>
          <p:nvPr>
            <p:ph type="sldNum" sz="quarter" idx="23"/>
          </p:nvPr>
        </p:nvSpPr>
        <p:spPr/>
        <p:txBody>
          <a:bodyPr/>
          <a:lstStyle/>
          <a:p>
            <a:fld id="{294A09A9-5501-47C1-A89A-A340965A2BE2}" type="slidenum">
              <a:rPr lang="nl-NL" smtClean="0"/>
              <a:pPr/>
              <a:t>130</a:t>
            </a:fld>
            <a:endParaRPr lang="nl-NL" dirty="0"/>
          </a:p>
        </p:txBody>
      </p:sp>
    </p:spTree>
    <p:extLst>
      <p:ext uri="{BB962C8B-B14F-4D97-AF65-F5344CB8AC3E}">
        <p14:creationId xmlns:p14="http://schemas.microsoft.com/office/powerpoint/2010/main" val="124580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B2C3F"/>
        </a:solidFill>
        <a:effectLst/>
      </p:bgPr>
    </p:bg>
    <p:spTree>
      <p:nvGrpSpPr>
        <p:cNvPr id="1" name="">
          <a:extLst>
            <a:ext uri="{FF2B5EF4-FFF2-40B4-BE49-F238E27FC236}">
              <a16:creationId xmlns:a16="http://schemas.microsoft.com/office/drawing/2014/main" id="{A191CEF0-C7AC-0597-E5D8-7D8D7A5DCD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E75A36-0EC3-652E-BD1A-11040E13D7B6}"/>
              </a:ext>
            </a:extLst>
          </p:cNvPr>
          <p:cNvGrpSpPr/>
          <p:nvPr/>
        </p:nvGrpSpPr>
        <p:grpSpPr>
          <a:xfrm>
            <a:off x="285595" y="6476239"/>
            <a:ext cx="2148840" cy="252769"/>
            <a:chOff x="0" y="0"/>
            <a:chExt cx="4297680" cy="505537"/>
          </a:xfrm>
        </p:grpSpPr>
        <p:sp>
          <p:nvSpPr>
            <p:cNvPr id="3" name="Freeform 3">
              <a:extLst>
                <a:ext uri="{FF2B5EF4-FFF2-40B4-BE49-F238E27FC236}">
                  <a16:creationId xmlns:a16="http://schemas.microsoft.com/office/drawing/2014/main" id="{5AC93BF1-C965-89CD-E872-F37F3AD4C3F9}"/>
                </a:ext>
              </a:extLst>
            </p:cNvPr>
            <p:cNvSpPr/>
            <p:nvPr/>
          </p:nvSpPr>
          <p:spPr>
            <a:xfrm>
              <a:off x="0" y="0"/>
              <a:ext cx="4297680" cy="505537"/>
            </a:xfrm>
            <a:custGeom>
              <a:avLst/>
              <a:gdLst/>
              <a:ahLst/>
              <a:cxnLst/>
              <a:rect l="l" t="t" r="r" b="b"/>
              <a:pathLst>
                <a:path w="4297680" h="505537">
                  <a:moveTo>
                    <a:pt x="0" y="0"/>
                  </a:moveTo>
                  <a:lnTo>
                    <a:pt x="4297680" y="0"/>
                  </a:lnTo>
                  <a:lnTo>
                    <a:pt x="4297680" y="505537"/>
                  </a:lnTo>
                  <a:lnTo>
                    <a:pt x="0" y="505537"/>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9752FA5F-4DEC-1E7F-A95F-CD522519867F}"/>
                </a:ext>
              </a:extLst>
            </p:cNvPr>
            <p:cNvSpPr txBox="1"/>
            <p:nvPr/>
          </p:nvSpPr>
          <p:spPr>
            <a:xfrm>
              <a:off x="0" y="-28575"/>
              <a:ext cx="4297680" cy="534112"/>
            </a:xfrm>
            <a:prstGeom prst="rect">
              <a:avLst/>
            </a:prstGeom>
          </p:spPr>
          <p:txBody>
            <a:bodyPr lIns="0" tIns="0" rIns="0" bIns="0" rtlCol="0" anchor="t"/>
            <a:lstStyle/>
            <a:p>
              <a:pPr marL="0" marR="0" lvl="0" indent="0" algn="l" defTabSz="609630" rtl="0" eaLnBrk="1" fontAlgn="auto" latinLnBrk="0" hangingPunct="1">
                <a:lnSpc>
                  <a:spcPts val="84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MT Pro"/>
                  <a:ea typeface="Arial MT Pro"/>
                  <a:cs typeface="Arial MT Pro"/>
                  <a:sym typeface="Arial MT Pro"/>
                </a:rPr>
                <a:t>© 2026 Data &amp; AI Governance Partners</a:t>
              </a:r>
            </a:p>
            <a:p>
              <a:pPr marL="0" marR="0" lvl="0" indent="0" algn="l" defTabSz="609630" rtl="0" eaLnBrk="1" fontAlgn="auto" latinLnBrk="0" hangingPunct="1">
                <a:lnSpc>
                  <a:spcPts val="84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MT Pro"/>
                  <a:ea typeface="Arial MT Pro"/>
                  <a:cs typeface="Arial MT Pro"/>
                  <a:sym typeface="Arial MT Pro"/>
                </a:rPr>
                <a:t>Reproduction without permission is prohibited.</a:t>
              </a:r>
            </a:p>
          </p:txBody>
        </p:sp>
      </p:grpSp>
      <p:grpSp>
        <p:nvGrpSpPr>
          <p:cNvPr id="5" name="Group 5">
            <a:extLst>
              <a:ext uri="{FF2B5EF4-FFF2-40B4-BE49-F238E27FC236}">
                <a16:creationId xmlns:a16="http://schemas.microsoft.com/office/drawing/2014/main" id="{AE7F7861-7BE0-3A2F-18CE-594BF688235D}"/>
              </a:ext>
            </a:extLst>
          </p:cNvPr>
          <p:cNvGrpSpPr/>
          <p:nvPr/>
        </p:nvGrpSpPr>
        <p:grpSpPr>
          <a:xfrm>
            <a:off x="457542" y="4260463"/>
            <a:ext cx="11276917" cy="899329"/>
            <a:chOff x="0" y="0"/>
            <a:chExt cx="22553833" cy="1798657"/>
          </a:xfrm>
        </p:grpSpPr>
        <p:sp>
          <p:nvSpPr>
            <p:cNvPr id="6" name="Freeform 6">
              <a:extLst>
                <a:ext uri="{FF2B5EF4-FFF2-40B4-BE49-F238E27FC236}">
                  <a16:creationId xmlns:a16="http://schemas.microsoft.com/office/drawing/2014/main" id="{03FAD2E2-9898-0590-FE86-44500C0DCD84}"/>
                </a:ext>
              </a:extLst>
            </p:cNvPr>
            <p:cNvSpPr/>
            <p:nvPr/>
          </p:nvSpPr>
          <p:spPr>
            <a:xfrm>
              <a:off x="0" y="0"/>
              <a:ext cx="22553833" cy="1798657"/>
            </a:xfrm>
            <a:custGeom>
              <a:avLst/>
              <a:gdLst/>
              <a:ahLst/>
              <a:cxnLst/>
              <a:rect l="l" t="t" r="r" b="b"/>
              <a:pathLst>
                <a:path w="22553833" h="1798657">
                  <a:moveTo>
                    <a:pt x="0" y="0"/>
                  </a:moveTo>
                  <a:lnTo>
                    <a:pt x="22553833" y="0"/>
                  </a:lnTo>
                  <a:lnTo>
                    <a:pt x="22553833" y="1798657"/>
                  </a:lnTo>
                  <a:lnTo>
                    <a:pt x="0" y="1798657"/>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132FD2D3-9950-F8CD-C13A-A3A677B5CFB5}"/>
                </a:ext>
              </a:extLst>
            </p:cNvPr>
            <p:cNvSpPr txBox="1"/>
            <p:nvPr/>
          </p:nvSpPr>
          <p:spPr>
            <a:xfrm>
              <a:off x="0" y="-57150"/>
              <a:ext cx="22553833" cy="1855807"/>
            </a:xfrm>
            <a:prstGeom prst="rect">
              <a:avLst/>
            </a:prstGeom>
          </p:spPr>
          <p:txBody>
            <a:bodyPr lIns="0" tIns="0" rIns="0" bIns="0" rtlCol="0" anchor="t"/>
            <a:lstStyle/>
            <a:p>
              <a:pPr lvl="0" algn="ctr" defTabSz="609630">
                <a:lnSpc>
                  <a:spcPts val="5040"/>
                </a:lnSpc>
              </a:pPr>
              <a:r>
                <a:rPr lang="en-US" sz="4800" b="1" dirty="0">
                  <a:solidFill>
                    <a:schemeClr val="bg1"/>
                  </a:solidFill>
                </a:rPr>
                <a:t>Questions? Feel free to contact me</a:t>
              </a:r>
              <a:endParaRPr kumimoji="0" lang="en-US" sz="4666" b="1" i="0" u="none" strike="noStrike" kern="1200" cap="none" spc="106" normalizeH="0" baseline="30000" noProof="0" dirty="0">
                <a:ln>
                  <a:noFill/>
                </a:ln>
                <a:solidFill>
                  <a:schemeClr val="bg1"/>
                </a:solidFill>
                <a:effectLst/>
                <a:uLnTx/>
                <a:uFillTx/>
                <a:latin typeface="Arial MT Pro Bold"/>
                <a:ea typeface="Arial MT Pro Bold"/>
                <a:cs typeface="Arial MT Pro Bold"/>
                <a:sym typeface="Arial MT Pro Bold"/>
              </a:endParaRPr>
            </a:p>
          </p:txBody>
        </p:sp>
      </p:grpSp>
      <p:grpSp>
        <p:nvGrpSpPr>
          <p:cNvPr id="8" name="Group 8">
            <a:extLst>
              <a:ext uri="{FF2B5EF4-FFF2-40B4-BE49-F238E27FC236}">
                <a16:creationId xmlns:a16="http://schemas.microsoft.com/office/drawing/2014/main" id="{020068BF-AD39-FF32-BB34-E138A7FE0A7C}"/>
              </a:ext>
            </a:extLst>
          </p:cNvPr>
          <p:cNvGrpSpPr/>
          <p:nvPr/>
        </p:nvGrpSpPr>
        <p:grpSpPr>
          <a:xfrm>
            <a:off x="3635349" y="5634226"/>
            <a:ext cx="4912326" cy="829530"/>
            <a:chOff x="0" y="-373820"/>
            <a:chExt cx="9824652" cy="1659060"/>
          </a:xfrm>
        </p:grpSpPr>
        <p:sp>
          <p:nvSpPr>
            <p:cNvPr id="9" name="Freeform 9">
              <a:extLst>
                <a:ext uri="{FF2B5EF4-FFF2-40B4-BE49-F238E27FC236}">
                  <a16:creationId xmlns:a16="http://schemas.microsoft.com/office/drawing/2014/main" id="{743E549D-17C1-7725-E1B4-9072447AB56C}"/>
                </a:ext>
              </a:extLst>
            </p:cNvPr>
            <p:cNvSpPr/>
            <p:nvPr/>
          </p:nvSpPr>
          <p:spPr>
            <a:xfrm>
              <a:off x="0" y="0"/>
              <a:ext cx="9799576" cy="1285240"/>
            </a:xfrm>
            <a:custGeom>
              <a:avLst/>
              <a:gdLst/>
              <a:ahLst/>
              <a:cxnLst/>
              <a:rect l="l" t="t" r="r" b="b"/>
              <a:pathLst>
                <a:path w="9799576" h="1285240">
                  <a:moveTo>
                    <a:pt x="0" y="0"/>
                  </a:moveTo>
                  <a:lnTo>
                    <a:pt x="9799576" y="0"/>
                  </a:lnTo>
                  <a:lnTo>
                    <a:pt x="9799576" y="1285240"/>
                  </a:lnTo>
                  <a:lnTo>
                    <a:pt x="0" y="1285240"/>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BA7484CB-28CA-184B-A1EA-EA6A18BFEC38}"/>
                </a:ext>
              </a:extLst>
            </p:cNvPr>
            <p:cNvSpPr txBox="1"/>
            <p:nvPr/>
          </p:nvSpPr>
          <p:spPr>
            <a:xfrm>
              <a:off x="25076" y="-373820"/>
              <a:ext cx="9799576" cy="1313816"/>
            </a:xfrm>
            <a:prstGeom prst="rect">
              <a:avLst/>
            </a:prstGeom>
          </p:spPr>
          <p:txBody>
            <a:bodyPr lIns="0" tIns="0" rIns="0" bIns="0" rtlCol="0" anchor="t"/>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0B5B3"/>
                  </a:solidFill>
                  <a:effectLst/>
                  <a:uLnTx/>
                  <a:uFillTx/>
                  <a:latin typeface="Arial MT Pro Bold"/>
                  <a:ea typeface="Arial MT Pro Bold"/>
                  <a:cs typeface="Arial MT Pro Bold"/>
                  <a:sym typeface="Arial MT Pro Bold"/>
                </a:rPr>
                <a:t>mathias@daigpartners.com</a:t>
              </a:r>
            </a:p>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MT Pro Bold"/>
                  <a:ea typeface="Arial MT Pro Bold"/>
                  <a:cs typeface="Arial MT Pro Bold"/>
                  <a:sym typeface="Arial MT Pro Bold"/>
                </a:rPr>
                <a:t>+32 468 258 947</a:t>
              </a:r>
            </a:p>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MT Pro Bold"/>
                  <a:ea typeface="Arial MT Pro Bold"/>
                  <a:cs typeface="Arial MT Pro Bold"/>
                  <a:sym typeface="Arial MT Pro Bold"/>
                </a:rPr>
                <a:t>https://</a:t>
              </a:r>
              <a:r>
                <a:rPr kumimoji="0" lang="en-US" sz="2000" i="0" u="none" strike="noStrike" kern="1200" cap="none" spc="0" normalizeH="0" baseline="0" noProof="0" dirty="0" err="1">
                  <a:ln>
                    <a:noFill/>
                  </a:ln>
                  <a:solidFill>
                    <a:schemeClr val="bg1"/>
                  </a:solidFill>
                  <a:effectLst/>
                  <a:uLnTx/>
                  <a:uFillTx/>
                  <a:latin typeface="Arial MT Pro Bold"/>
                  <a:ea typeface="Arial MT Pro Bold"/>
                  <a:cs typeface="Arial MT Pro Bold"/>
                  <a:sym typeface="Arial MT Pro Bold"/>
                </a:rPr>
                <a:t>daigpartners.com</a:t>
              </a:r>
              <a:endParaRPr kumimoji="0" lang="en-US" sz="2000" i="0" u="none" strike="noStrike" kern="1200" cap="none" spc="0" normalizeH="0" baseline="0" noProof="0" dirty="0">
                <a:ln>
                  <a:noFill/>
                </a:ln>
                <a:solidFill>
                  <a:schemeClr val="bg1"/>
                </a:solidFill>
                <a:effectLst/>
                <a:uLnTx/>
                <a:uFillTx/>
                <a:latin typeface="Arial MT Pro"/>
                <a:ea typeface="Arial MT Pro"/>
                <a:cs typeface="Arial MT Pro"/>
                <a:sym typeface="Arial MT Pro"/>
              </a:endParaRPr>
            </a:p>
          </p:txBody>
        </p:sp>
      </p:grpSp>
      <p:grpSp>
        <p:nvGrpSpPr>
          <p:cNvPr id="11" name="Group 11">
            <a:extLst>
              <a:ext uri="{FF2B5EF4-FFF2-40B4-BE49-F238E27FC236}">
                <a16:creationId xmlns:a16="http://schemas.microsoft.com/office/drawing/2014/main" id="{147F3876-7221-DCF8-B0C0-931FE9979361}"/>
              </a:ext>
            </a:extLst>
          </p:cNvPr>
          <p:cNvGrpSpPr/>
          <p:nvPr/>
        </p:nvGrpSpPr>
        <p:grpSpPr>
          <a:xfrm>
            <a:off x="-6350" y="0"/>
            <a:ext cx="12198350" cy="3429000"/>
            <a:chOff x="0" y="0"/>
            <a:chExt cx="4819101" cy="1354667"/>
          </a:xfrm>
        </p:grpSpPr>
        <p:sp>
          <p:nvSpPr>
            <p:cNvPr id="12" name="Freeform 12">
              <a:extLst>
                <a:ext uri="{FF2B5EF4-FFF2-40B4-BE49-F238E27FC236}">
                  <a16:creationId xmlns:a16="http://schemas.microsoft.com/office/drawing/2014/main" id="{45C81010-6499-9FC1-E6F6-1AF1324F44A5}"/>
                </a:ext>
              </a:extLst>
            </p:cNvPr>
            <p:cNvSpPr/>
            <p:nvPr/>
          </p:nvSpPr>
          <p:spPr>
            <a:xfrm>
              <a:off x="0" y="0"/>
              <a:ext cx="4819101" cy="1354667"/>
            </a:xfrm>
            <a:custGeom>
              <a:avLst/>
              <a:gdLst/>
              <a:ahLst/>
              <a:cxnLst/>
              <a:rect l="l" t="t" r="r" b="b"/>
              <a:pathLst>
                <a:path w="4819101" h="1354667">
                  <a:moveTo>
                    <a:pt x="0" y="0"/>
                  </a:moveTo>
                  <a:lnTo>
                    <a:pt x="4819101" y="0"/>
                  </a:lnTo>
                  <a:lnTo>
                    <a:pt x="4819101" y="1354667"/>
                  </a:lnTo>
                  <a:lnTo>
                    <a:pt x="0" y="1354667"/>
                  </a:lnTo>
                  <a:close/>
                </a:path>
              </a:pathLst>
            </a:custGeom>
            <a:solidFill>
              <a:srgbClr val="F7FAF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1126CC65-0E83-EA2C-A8F6-F1EEB996CF9E}"/>
                </a:ext>
              </a:extLst>
            </p:cNvPr>
            <p:cNvSpPr txBox="1"/>
            <p:nvPr/>
          </p:nvSpPr>
          <p:spPr>
            <a:xfrm>
              <a:off x="0" y="-19050"/>
              <a:ext cx="4819101" cy="1373717"/>
            </a:xfrm>
            <a:prstGeom prst="rect">
              <a:avLst/>
            </a:prstGeom>
          </p:spPr>
          <p:txBody>
            <a:bodyPr lIns="33867" tIns="33867" rIns="33867" bIns="33867" rtlCol="0" anchor="ctr"/>
            <a:lstStyle/>
            <a:p>
              <a:pPr marL="0" marR="0" lvl="0" indent="0" algn="ctr" defTabSz="609630" rtl="0" eaLnBrk="1" fontAlgn="auto" latinLnBrk="0" hangingPunct="1">
                <a:lnSpc>
                  <a:spcPts val="1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a:extLst>
              <a:ext uri="{FF2B5EF4-FFF2-40B4-BE49-F238E27FC236}">
                <a16:creationId xmlns:a16="http://schemas.microsoft.com/office/drawing/2014/main" id="{9DF6717E-69EC-1158-526B-83B0E16F3BA7}"/>
              </a:ext>
            </a:extLst>
          </p:cNvPr>
          <p:cNvGrpSpPr/>
          <p:nvPr/>
        </p:nvGrpSpPr>
        <p:grpSpPr>
          <a:xfrm>
            <a:off x="-6350" y="-6349"/>
            <a:ext cx="12204700" cy="58419"/>
            <a:chOff x="0" y="0"/>
            <a:chExt cx="24409400" cy="116838"/>
          </a:xfrm>
        </p:grpSpPr>
        <p:sp>
          <p:nvSpPr>
            <p:cNvPr id="15" name="Freeform 15">
              <a:extLst>
                <a:ext uri="{FF2B5EF4-FFF2-40B4-BE49-F238E27FC236}">
                  <a16:creationId xmlns:a16="http://schemas.microsoft.com/office/drawing/2014/main" id="{EED1ACCD-29AE-1F45-8EFF-960A05969DAB}"/>
                </a:ext>
              </a:extLst>
            </p:cNvPr>
            <p:cNvSpPr/>
            <p:nvPr/>
          </p:nvSpPr>
          <p:spPr>
            <a:xfrm>
              <a:off x="12700" y="12700"/>
              <a:ext cx="24384000" cy="91440"/>
            </a:xfrm>
            <a:custGeom>
              <a:avLst/>
              <a:gdLst/>
              <a:ahLst/>
              <a:cxnLst/>
              <a:rect l="l" t="t" r="r" b="b"/>
              <a:pathLst>
                <a:path w="24384000" h="91440">
                  <a:moveTo>
                    <a:pt x="0" y="0"/>
                  </a:moveTo>
                  <a:lnTo>
                    <a:pt x="24384000" y="0"/>
                  </a:lnTo>
                  <a:lnTo>
                    <a:pt x="24384000" y="91440"/>
                  </a:lnTo>
                  <a:lnTo>
                    <a:pt x="0" y="91440"/>
                  </a:lnTo>
                  <a:close/>
                </a:path>
              </a:pathLst>
            </a:custGeom>
            <a:solidFill>
              <a:srgbClr val="10B5B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a:extLst>
              <a:ext uri="{FF2B5EF4-FFF2-40B4-BE49-F238E27FC236}">
                <a16:creationId xmlns:a16="http://schemas.microsoft.com/office/drawing/2014/main" id="{6F7A4F77-CE29-3B47-384C-1437FCB49531}"/>
              </a:ext>
            </a:extLst>
          </p:cNvPr>
          <p:cNvSpPr/>
          <p:nvPr/>
        </p:nvSpPr>
        <p:spPr>
          <a:xfrm>
            <a:off x="3622812" y="407904"/>
            <a:ext cx="4924863" cy="2613193"/>
          </a:xfrm>
          <a:custGeom>
            <a:avLst/>
            <a:gdLst/>
            <a:ahLst/>
            <a:cxnLst/>
            <a:rect l="l" t="t" r="r" b="b"/>
            <a:pathLst>
              <a:path w="7387295" h="3919789">
                <a:moveTo>
                  <a:pt x="0" y="0"/>
                </a:moveTo>
                <a:lnTo>
                  <a:pt x="7387295" y="0"/>
                </a:lnTo>
                <a:lnTo>
                  <a:pt x="7387295" y="3919790"/>
                </a:lnTo>
                <a:lnTo>
                  <a:pt x="0" y="391979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1B5B4"/>
              </a:solidFill>
              <a:effectLst/>
              <a:uLnTx/>
              <a:uFillTx/>
              <a:latin typeface="Calibri"/>
              <a:ea typeface="+mn-ea"/>
              <a:cs typeface="+mn-cs"/>
            </a:endParaRPr>
          </a:p>
        </p:txBody>
      </p:sp>
    </p:spTree>
    <p:extLst>
      <p:ext uri="{BB962C8B-B14F-4D97-AF65-F5344CB8AC3E}">
        <p14:creationId xmlns:p14="http://schemas.microsoft.com/office/powerpoint/2010/main" val="138972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6B05-E388-1722-3D09-275678A77DE5}"/>
              </a:ext>
            </a:extLst>
          </p:cNvPr>
          <p:cNvSpPr>
            <a:spLocks noGrp="1"/>
          </p:cNvSpPr>
          <p:nvPr>
            <p:ph type="title"/>
          </p:nvPr>
        </p:nvSpPr>
        <p:spPr/>
        <p:txBody>
          <a:bodyPr/>
          <a:lstStyle/>
          <a:p>
            <a:r>
              <a:rPr lang="en-US" dirty="0"/>
              <a:t>A </a:t>
            </a:r>
            <a:r>
              <a:rPr lang="en-US" sz="2400" b="1" dirty="0">
                <a:solidFill>
                  <a:schemeClr val="accent2"/>
                </a:solidFill>
              </a:rPr>
              <a:t>TYPICAL </a:t>
            </a:r>
            <a:r>
              <a:rPr lang="en-US" dirty="0"/>
              <a:t>meeting</a:t>
            </a:r>
          </a:p>
        </p:txBody>
      </p:sp>
      <p:sp>
        <p:nvSpPr>
          <p:cNvPr id="4" name="Footer Placeholder 3">
            <a:extLst>
              <a:ext uri="{FF2B5EF4-FFF2-40B4-BE49-F238E27FC236}">
                <a16:creationId xmlns:a16="http://schemas.microsoft.com/office/drawing/2014/main" id="{A73D6110-DCC3-09DF-F1FF-019A2143B0C5}"/>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98100820-44A7-DC4A-ADB2-1CB872FBDFCF}"/>
              </a:ext>
            </a:extLst>
          </p:cNvPr>
          <p:cNvSpPr>
            <a:spLocks noGrp="1"/>
          </p:cNvSpPr>
          <p:nvPr>
            <p:ph type="sldNum" sz="quarter" idx="23"/>
          </p:nvPr>
        </p:nvSpPr>
        <p:spPr/>
        <p:txBody>
          <a:bodyPr/>
          <a:lstStyle/>
          <a:p>
            <a:fld id="{294A09A9-5501-47C1-A89A-A340965A2BE2}" type="slidenum">
              <a:rPr lang="nl-NL" smtClean="0"/>
              <a:pPr/>
              <a:t>14</a:t>
            </a:fld>
            <a:endParaRPr lang="nl-NL" dirty="0"/>
          </a:p>
        </p:txBody>
      </p:sp>
      <p:pic>
        <p:nvPicPr>
          <p:cNvPr id="6" name="Picture 5" descr="A group of people sitting on a couch in a room&#10;&#10;Description automatically generated">
            <a:extLst>
              <a:ext uri="{FF2B5EF4-FFF2-40B4-BE49-F238E27FC236}">
                <a16:creationId xmlns:a16="http://schemas.microsoft.com/office/drawing/2014/main" id="{86642FB0-B13F-2CC5-D076-F4B3016DF70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83226" y="893368"/>
            <a:ext cx="9881419" cy="5393132"/>
          </a:xfrm>
          <a:prstGeom prst="rect">
            <a:avLst/>
          </a:prstGeom>
        </p:spPr>
      </p:pic>
      <p:sp>
        <p:nvSpPr>
          <p:cNvPr id="7" name="Speech Bubble: Rectangle with Corners Rounded 6">
            <a:extLst>
              <a:ext uri="{FF2B5EF4-FFF2-40B4-BE49-F238E27FC236}">
                <a16:creationId xmlns:a16="http://schemas.microsoft.com/office/drawing/2014/main" id="{4A6DF357-0B0D-4421-6890-A70BDFEA7A7E}"/>
              </a:ext>
            </a:extLst>
          </p:cNvPr>
          <p:cNvSpPr/>
          <p:nvPr/>
        </p:nvSpPr>
        <p:spPr>
          <a:xfrm>
            <a:off x="1529476" y="2454787"/>
            <a:ext cx="1574800" cy="622300"/>
          </a:xfrm>
          <a:prstGeom prst="wedgeRoundRectCallout">
            <a:avLst>
              <a:gd name="adj1" fmla="val 5172"/>
              <a:gd name="adj2" fmla="val 151079"/>
              <a:gd name="adj3" fmla="val 16667"/>
            </a:avLst>
          </a:prstGeom>
          <a:solidFill>
            <a:schemeClr val="accent2"/>
          </a:solidFill>
          <a:ln>
            <a:solidFill>
              <a:srgbClr val="161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161616"/>
                </a:solidFill>
                <a:latin typeface="Arial" panose="020B0604020202020204" pitchFamily="34" charset="0"/>
                <a:cs typeface="Arial" panose="020B0604020202020204" pitchFamily="34" charset="0"/>
              </a:rPr>
              <a:t>Data Point A</a:t>
            </a:r>
            <a:endParaRPr lang="LID4096" sz="1600">
              <a:solidFill>
                <a:srgbClr val="161616"/>
              </a:solidFill>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DFB007DD-0C7D-452D-FA05-B4B92A1AAE05}"/>
              </a:ext>
            </a:extLst>
          </p:cNvPr>
          <p:cNvSpPr/>
          <p:nvPr/>
        </p:nvSpPr>
        <p:spPr>
          <a:xfrm>
            <a:off x="4832553" y="1644650"/>
            <a:ext cx="1574800" cy="622300"/>
          </a:xfrm>
          <a:prstGeom prst="wedgeRoundRectCallout">
            <a:avLst>
              <a:gd name="adj1" fmla="val -54506"/>
              <a:gd name="adj2" fmla="val 149038"/>
              <a:gd name="adj3" fmla="val 16667"/>
            </a:avLst>
          </a:prstGeom>
          <a:solidFill>
            <a:schemeClr val="accent4"/>
          </a:solidFill>
          <a:ln>
            <a:solidFill>
              <a:srgbClr val="161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cs typeface="Arial" panose="020B0604020202020204" pitchFamily="34" charset="0"/>
              </a:rPr>
              <a:t>Data Point B</a:t>
            </a:r>
            <a:endParaRPr lang="LID4096" sz="1600">
              <a:solidFill>
                <a:schemeClr val="tx1"/>
              </a:solidFill>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FA9F6EF4-07D5-420C-0D2F-4773A2737F9F}"/>
              </a:ext>
            </a:extLst>
          </p:cNvPr>
          <p:cNvSpPr/>
          <p:nvPr/>
        </p:nvSpPr>
        <p:spPr>
          <a:xfrm>
            <a:off x="8715374" y="2301977"/>
            <a:ext cx="1574800" cy="622300"/>
          </a:xfrm>
          <a:prstGeom prst="wedgeRoundRectCallout">
            <a:avLst>
              <a:gd name="adj1" fmla="val -10957"/>
              <a:gd name="adj2" fmla="val 169446"/>
              <a:gd name="adj3" fmla="val 16667"/>
            </a:avLst>
          </a:prstGeom>
          <a:solidFill>
            <a:schemeClr val="accent2"/>
          </a:solidFill>
          <a:ln>
            <a:solidFill>
              <a:srgbClr val="161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161616"/>
                </a:solidFill>
                <a:latin typeface="Arial" panose="020B0604020202020204" pitchFamily="34" charset="0"/>
                <a:cs typeface="Arial" panose="020B0604020202020204" pitchFamily="34" charset="0"/>
              </a:rPr>
              <a:t>Data Point A2</a:t>
            </a:r>
            <a:endParaRPr lang="LID4096" sz="1600">
              <a:solidFill>
                <a:srgbClr val="161616"/>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26A907C2-8323-3F89-CBB9-F774E6635E05}"/>
              </a:ext>
            </a:extLst>
          </p:cNvPr>
          <p:cNvSpPr/>
          <p:nvPr/>
        </p:nvSpPr>
        <p:spPr>
          <a:xfrm>
            <a:off x="6272531" y="2781521"/>
            <a:ext cx="1574800" cy="622300"/>
          </a:xfrm>
          <a:prstGeom prst="wedgeRoundRectCallout">
            <a:avLst>
              <a:gd name="adj1" fmla="val 29365"/>
              <a:gd name="adj2" fmla="val 106180"/>
              <a:gd name="adj3" fmla="val 16667"/>
            </a:avLst>
          </a:prstGeom>
          <a:solidFill>
            <a:schemeClr val="accent1"/>
          </a:solidFill>
          <a:ln>
            <a:solidFill>
              <a:srgbClr val="1616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Data Point C</a:t>
            </a:r>
            <a:endParaRPr lang="LID4096"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90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8186-BD96-2DB3-3D39-1F2BFD104C61}"/>
              </a:ext>
            </a:extLst>
          </p:cNvPr>
          <p:cNvSpPr>
            <a:spLocks noGrp="1"/>
          </p:cNvSpPr>
          <p:nvPr>
            <p:ph type="title"/>
          </p:nvPr>
        </p:nvSpPr>
        <p:spPr/>
        <p:txBody>
          <a:bodyPr/>
          <a:lstStyle/>
          <a:p>
            <a:r>
              <a:rPr lang="en-US" dirty="0"/>
              <a:t>The </a:t>
            </a:r>
            <a:r>
              <a:rPr lang="en-US" sz="2400" b="1" dirty="0">
                <a:solidFill>
                  <a:schemeClr val="accent2"/>
                </a:solidFill>
              </a:rPr>
              <a:t>BRAIN </a:t>
            </a:r>
            <a:r>
              <a:rPr lang="en-US" dirty="0"/>
              <a:t>stuff</a:t>
            </a:r>
          </a:p>
        </p:txBody>
      </p:sp>
      <p:sp>
        <p:nvSpPr>
          <p:cNvPr id="3" name="Text Placeholder 2">
            <a:extLst>
              <a:ext uri="{FF2B5EF4-FFF2-40B4-BE49-F238E27FC236}">
                <a16:creationId xmlns:a16="http://schemas.microsoft.com/office/drawing/2014/main" id="{B28DAA58-B2B6-971E-8727-DBD8469BDFF2}"/>
              </a:ext>
            </a:extLst>
          </p:cNvPr>
          <p:cNvSpPr>
            <a:spLocks noGrp="1"/>
          </p:cNvSpPr>
          <p:nvPr>
            <p:ph type="body" sz="quarter" idx="12"/>
          </p:nvPr>
        </p:nvSpPr>
        <p:spPr>
          <a:xfrm>
            <a:off x="704851" y="1724025"/>
            <a:ext cx="5391150" cy="3103614"/>
          </a:xfrm>
        </p:spPr>
        <p:txBody>
          <a:bodyPr/>
          <a:lstStyle/>
          <a:p>
            <a:pPr marL="0" indent="0" algn="just">
              <a:lnSpc>
                <a:spcPct val="100000"/>
              </a:lnSpc>
            </a:pPr>
            <a:r>
              <a:rPr lang="en-US" sz="2000" dirty="0"/>
              <a:t>In meetings, you have a ton of information being produced, but people don't actually remember. Our brains struggle to process this data avalanche, especially when cognitive biases like </a:t>
            </a:r>
            <a:r>
              <a:rPr lang="en-US" sz="2000" b="1" dirty="0">
                <a:solidFill>
                  <a:schemeClr val="accent4"/>
                </a:solidFill>
              </a:rPr>
              <a:t>recency bias</a:t>
            </a:r>
            <a:r>
              <a:rPr lang="en-US" sz="2000" dirty="0">
                <a:solidFill>
                  <a:schemeClr val="accent4"/>
                </a:solidFill>
              </a:rPr>
              <a:t> </a:t>
            </a:r>
            <a:r>
              <a:rPr lang="en-US" sz="2000" dirty="0"/>
              <a:t>and </a:t>
            </a:r>
            <a:r>
              <a:rPr lang="en-US" sz="2000" b="1" dirty="0">
                <a:solidFill>
                  <a:schemeClr val="accent4"/>
                </a:solidFill>
              </a:rPr>
              <a:t>primacy bias</a:t>
            </a:r>
            <a:r>
              <a:rPr lang="en-US" sz="2000" dirty="0">
                <a:solidFill>
                  <a:schemeClr val="accent4"/>
                </a:solidFill>
              </a:rPr>
              <a:t> </a:t>
            </a:r>
            <a:r>
              <a:rPr lang="en-US" sz="2000" dirty="0"/>
              <a:t>come into play.</a:t>
            </a:r>
          </a:p>
          <a:p>
            <a:pPr marL="0" indent="0" algn="just">
              <a:lnSpc>
                <a:spcPct val="100000"/>
              </a:lnSpc>
            </a:pPr>
            <a:endParaRPr lang="en-US" sz="2000" dirty="0"/>
          </a:p>
          <a:p>
            <a:pPr marL="0" indent="0" algn="just">
              <a:lnSpc>
                <a:spcPct val="100000"/>
              </a:lnSpc>
            </a:pPr>
            <a:r>
              <a:rPr lang="en-US" sz="2000" b="1" dirty="0">
                <a:solidFill>
                  <a:schemeClr val="accent4"/>
                </a:solidFill>
              </a:rPr>
              <a:t>Our brains are just not made to process the amount of data that happens in a meeting.</a:t>
            </a:r>
            <a:endParaRPr lang="en-US" sz="2000" dirty="0">
              <a:solidFill>
                <a:schemeClr val="accent4"/>
              </a:solidFill>
            </a:endParaRPr>
          </a:p>
          <a:p>
            <a:pPr marL="0" indent="0" algn="just">
              <a:lnSpc>
                <a:spcPct val="100000"/>
              </a:lnSpc>
            </a:pPr>
            <a:endParaRPr lang="en-US" sz="2000" dirty="0"/>
          </a:p>
        </p:txBody>
      </p:sp>
      <p:sp>
        <p:nvSpPr>
          <p:cNvPr id="4" name="Footer Placeholder 3">
            <a:extLst>
              <a:ext uri="{FF2B5EF4-FFF2-40B4-BE49-F238E27FC236}">
                <a16:creationId xmlns:a16="http://schemas.microsoft.com/office/drawing/2014/main" id="{28857913-77AE-71CD-BD44-A57F56226E78}"/>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11651A85-A92E-B631-3EA6-27720AA00AF7}"/>
              </a:ext>
            </a:extLst>
          </p:cNvPr>
          <p:cNvSpPr>
            <a:spLocks noGrp="1"/>
          </p:cNvSpPr>
          <p:nvPr>
            <p:ph type="sldNum" sz="quarter" idx="23"/>
          </p:nvPr>
        </p:nvSpPr>
        <p:spPr/>
        <p:txBody>
          <a:bodyPr/>
          <a:lstStyle/>
          <a:p>
            <a:fld id="{294A09A9-5501-47C1-A89A-A340965A2BE2}" type="slidenum">
              <a:rPr lang="nl-NL" smtClean="0"/>
              <a:pPr/>
              <a:t>15</a:t>
            </a:fld>
            <a:endParaRPr lang="nl-NL" dirty="0"/>
          </a:p>
        </p:txBody>
      </p:sp>
      <p:pic>
        <p:nvPicPr>
          <p:cNvPr id="6" name="Picture Placeholder 8">
            <a:extLst>
              <a:ext uri="{FF2B5EF4-FFF2-40B4-BE49-F238E27FC236}">
                <a16:creationId xmlns:a16="http://schemas.microsoft.com/office/drawing/2014/main" id="{6E35DE09-E398-8610-3429-7E846859967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585387" y="439813"/>
            <a:ext cx="4901763" cy="5550737"/>
          </a:xfrm>
          <a:prstGeom prst="rect">
            <a:avLst/>
          </a:prstGeom>
        </p:spPr>
      </p:pic>
    </p:spTree>
    <p:extLst>
      <p:ext uri="{BB962C8B-B14F-4D97-AF65-F5344CB8AC3E}">
        <p14:creationId xmlns:p14="http://schemas.microsoft.com/office/powerpoint/2010/main" val="478854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9EB5-84C0-7E92-E34B-184ABFDB06D4}"/>
              </a:ext>
            </a:extLst>
          </p:cNvPr>
          <p:cNvSpPr>
            <a:spLocks noGrp="1"/>
          </p:cNvSpPr>
          <p:nvPr>
            <p:ph type="title"/>
          </p:nvPr>
        </p:nvSpPr>
        <p:spPr/>
        <p:txBody>
          <a:bodyPr/>
          <a:lstStyle/>
          <a:p>
            <a:r>
              <a:rPr lang="en-US" dirty="0"/>
              <a:t>A workshop is a </a:t>
            </a:r>
            <a:r>
              <a:rPr lang="en-US" sz="2400" b="1" dirty="0">
                <a:solidFill>
                  <a:schemeClr val="accent2"/>
                </a:solidFill>
              </a:rPr>
              <a:t>POWERHOUSE</a:t>
            </a:r>
            <a:r>
              <a:rPr lang="en-US" dirty="0"/>
              <a:t>!</a:t>
            </a:r>
          </a:p>
        </p:txBody>
      </p:sp>
      <p:sp>
        <p:nvSpPr>
          <p:cNvPr id="7" name="Rectangle 6">
            <a:extLst>
              <a:ext uri="{FF2B5EF4-FFF2-40B4-BE49-F238E27FC236}">
                <a16:creationId xmlns:a16="http://schemas.microsoft.com/office/drawing/2014/main" id="{37EA2979-58AD-1150-2353-2859909A91B7}"/>
              </a:ext>
            </a:extLst>
          </p:cNvPr>
          <p:cNvSpPr/>
          <p:nvPr/>
        </p:nvSpPr>
        <p:spPr>
          <a:xfrm>
            <a:off x="1529476" y="1936955"/>
            <a:ext cx="9069698" cy="23990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BCF5A1D-3074-7DDB-CC8D-D427390BC6DB}"/>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2026 Data &amp; AI Governance Partners | All Rights Reserved</a:t>
            </a:r>
            <a:endParaRPr kumimoji="0" lang="nl-NL"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B38F1F28-A464-557C-ED0C-7B40B29DB138}"/>
              </a:ext>
            </a:extLst>
          </p:cNvPr>
          <p:cNvSpPr>
            <a:spLocks noGrp="1"/>
          </p:cNvSpPr>
          <p:nvPr>
            <p:ph type="sldNum" sz="quarter" idx="2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nl-NL"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BE7CD0A-0E39-FA93-6B2D-D3D1D9BF73B1}"/>
              </a:ext>
            </a:extLst>
          </p:cNvPr>
          <p:cNvSpPr txBox="1"/>
          <p:nvPr/>
        </p:nvSpPr>
        <p:spPr>
          <a:xfrm>
            <a:off x="1799303" y="2208120"/>
            <a:ext cx="8593393" cy="1569660"/>
          </a:xfrm>
          <a:prstGeom prst="rect">
            <a:avLst/>
          </a:prstGeom>
          <a:noFill/>
        </p:spPr>
        <p:txBody>
          <a:bodyPr wrap="square" rtlCol="0">
            <a:spAutoFit/>
          </a:bodyPr>
          <a:lstStyle/>
          <a:p>
            <a:pPr algn="ctr"/>
            <a:r>
              <a:rPr lang="en-US" sz="3200" i="1" kern="0" spc="-40" dirty="0">
                <a:solidFill>
                  <a:srgbClr val="12229D"/>
                </a:solidFill>
                <a:latin typeface="Arial" panose="020B0604020202020204" pitchFamily="34" charset="0"/>
                <a:cs typeface="Arial" panose="020B0604020202020204" pitchFamily="34" charset="0"/>
              </a:rPr>
              <a:t>Workshops allow you to </a:t>
            </a:r>
            <a:r>
              <a:rPr lang="en-US" sz="3200" b="1" i="1" kern="0" spc="-40" dirty="0">
                <a:solidFill>
                  <a:schemeClr val="accent2"/>
                </a:solidFill>
                <a:latin typeface="Arial" panose="020B0604020202020204" pitchFamily="34" charset="0"/>
                <a:cs typeface="Arial" panose="020B0604020202020204" pitchFamily="34" charset="0"/>
              </a:rPr>
              <a:t>visualize</a:t>
            </a:r>
            <a:r>
              <a:rPr lang="en-US" sz="3200" i="1" kern="0" spc="-40" dirty="0">
                <a:solidFill>
                  <a:srgbClr val="12229D"/>
                </a:solidFill>
                <a:latin typeface="Arial" panose="020B0604020202020204" pitchFamily="34" charset="0"/>
                <a:cs typeface="Arial" panose="020B0604020202020204" pitchFamily="34" charset="0"/>
              </a:rPr>
              <a:t> meetings and make </a:t>
            </a:r>
            <a:r>
              <a:rPr lang="en-US" sz="3200" b="1" i="1" kern="0" spc="-40" dirty="0">
                <a:solidFill>
                  <a:schemeClr val="accent2"/>
                </a:solidFill>
                <a:latin typeface="Arial" panose="020B0604020202020204" pitchFamily="34" charset="0"/>
                <a:cs typeface="Arial" panose="020B0604020202020204" pitchFamily="34" charset="0"/>
              </a:rPr>
              <a:t>decisions</a:t>
            </a:r>
            <a:r>
              <a:rPr lang="en-US" sz="3200" i="1" kern="0" spc="-40" dirty="0">
                <a:solidFill>
                  <a:srgbClr val="12229D"/>
                </a:solidFill>
                <a:latin typeface="Arial" panose="020B0604020202020204" pitchFamily="34" charset="0"/>
                <a:cs typeface="Arial" panose="020B0604020202020204" pitchFamily="34" charset="0"/>
              </a:rPr>
              <a:t> based on the data that is visualized around you.</a:t>
            </a:r>
            <a:endParaRPr kumimoji="0" lang="en-US" sz="3200" b="0" i="1" u="none" strike="noStrike" kern="0" cap="none" spc="-4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74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9F9F6-6706-52D6-FA54-5B2D4F8BF3A1}"/>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717F92D-6B1A-8C7F-E912-3374CDC71953}"/>
              </a:ext>
            </a:extLst>
          </p:cNvPr>
          <p:cNvSpPr>
            <a:spLocks noGrp="1" noRot="1" noMove="1" noResize="1" noEditPoints="1" noAdjustHandles="1" noChangeArrowheads="1" noChangeShapeType="1"/>
          </p:cNvSpPr>
          <p:nvPr/>
        </p:nvSpPr>
        <p:spPr>
          <a:xfrm>
            <a:off x="0" y="38299"/>
            <a:ext cx="12192000" cy="6304647"/>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A7F0B79-BD9A-260C-3C09-F81E91395DB2}"/>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17</a:t>
            </a:fld>
            <a:endParaRPr lang="nl-NL"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B48FB641-C9C9-6026-205E-BD722DBF3308}"/>
              </a:ext>
            </a:extLst>
          </p:cNvPr>
          <p:cNvSpPr txBox="1">
            <a:spLocks/>
          </p:cNvSpPr>
          <p:nvPr/>
        </p:nvSpPr>
        <p:spPr>
          <a:xfrm>
            <a:off x="1982963" y="2994389"/>
            <a:ext cx="8226072"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sz="4400" b="1" dirty="0">
                <a:solidFill>
                  <a:srgbClr val="FFFFFF"/>
                </a:solidFill>
                <a:latin typeface="Arial" panose="020B0604020202020204" pitchFamily="34" charset="0"/>
                <a:cs typeface="Arial" panose="020B0604020202020204" pitchFamily="34" charset="0"/>
              </a:rPr>
              <a:t>Breaking Free from </a:t>
            </a:r>
          </a:p>
          <a:p>
            <a:pPr lvl="0" algn="ctr">
              <a:defRPr/>
            </a:pPr>
            <a:r>
              <a:rPr lang="en-US" sz="4400" b="1" dirty="0">
                <a:solidFill>
                  <a:srgbClr val="11B5B4"/>
                </a:solidFill>
                <a:latin typeface="Arial" panose="020B0604020202020204" pitchFamily="34" charset="0"/>
                <a:cs typeface="Arial" panose="020B0604020202020204" pitchFamily="34" charset="0"/>
              </a:rPr>
              <a:t>Legacy</a:t>
            </a:r>
            <a:r>
              <a:rPr lang="en-US" sz="4400" b="1" dirty="0">
                <a:solidFill>
                  <a:srgbClr val="FFFFFF"/>
                </a:solidFill>
                <a:latin typeface="Arial" panose="020B0604020202020204" pitchFamily="34" charset="0"/>
                <a:cs typeface="Arial" panose="020B0604020202020204" pitchFamily="34" charset="0"/>
              </a:rPr>
              <a:t> Data Governance</a:t>
            </a:r>
          </a:p>
        </p:txBody>
      </p:sp>
      <p:sp>
        <p:nvSpPr>
          <p:cNvPr id="21" name="Rectangle 20">
            <a:hlinkClick r:id="rId3" action="ppaction://hlinksldjump"/>
            <a:extLst>
              <a:ext uri="{FF2B5EF4-FFF2-40B4-BE49-F238E27FC236}">
                <a16:creationId xmlns:a16="http://schemas.microsoft.com/office/drawing/2014/main" id="{AD59FFA2-DEBE-D280-418D-29554A917B1C}"/>
              </a:ext>
            </a:extLst>
          </p:cNvPr>
          <p:cNvSpPr/>
          <p:nvPr/>
        </p:nvSpPr>
        <p:spPr>
          <a:xfrm>
            <a:off x="10782300" y="158268"/>
            <a:ext cx="1219200" cy="262128"/>
          </a:xfrm>
          <a:prstGeom prst="rect">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grpSp>
        <p:nvGrpSpPr>
          <p:cNvPr id="20" name="Group 19">
            <a:extLst>
              <a:ext uri="{FF2B5EF4-FFF2-40B4-BE49-F238E27FC236}">
                <a16:creationId xmlns:a16="http://schemas.microsoft.com/office/drawing/2014/main" id="{4E83603E-8E28-A276-1157-A51DA8E95500}"/>
              </a:ext>
            </a:extLst>
          </p:cNvPr>
          <p:cNvGrpSpPr/>
          <p:nvPr/>
        </p:nvGrpSpPr>
        <p:grpSpPr>
          <a:xfrm>
            <a:off x="5279523" y="1216507"/>
            <a:ext cx="1424609" cy="833029"/>
            <a:chOff x="3000410" y="720942"/>
            <a:chExt cx="1424609" cy="833029"/>
          </a:xfrm>
        </p:grpSpPr>
        <p:sp>
          <p:nvSpPr>
            <p:cNvPr id="4" name="Oval 3">
              <a:extLst>
                <a:ext uri="{FF2B5EF4-FFF2-40B4-BE49-F238E27FC236}">
                  <a16:creationId xmlns:a16="http://schemas.microsoft.com/office/drawing/2014/main" id="{E57435B8-2113-FF1C-51C9-64356EC0C3F1}"/>
                </a:ext>
              </a:extLst>
            </p:cNvPr>
            <p:cNvSpPr/>
            <p:nvPr/>
          </p:nvSpPr>
          <p:spPr>
            <a:xfrm>
              <a:off x="3267989" y="720942"/>
              <a:ext cx="889452" cy="833029"/>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6FA861D1-3846-AC37-04E1-1719EE1AA1CD}"/>
                </a:ext>
              </a:extLst>
            </p:cNvPr>
            <p:cNvSpPr txBox="1"/>
            <p:nvPr/>
          </p:nvSpPr>
          <p:spPr>
            <a:xfrm>
              <a:off x="3000410" y="783513"/>
              <a:ext cx="1424609" cy="707886"/>
            </a:xfrm>
            <a:prstGeom prst="rect">
              <a:avLst/>
            </a:prstGeom>
            <a:noFill/>
          </p:spPr>
          <p:txBody>
            <a:bodyPr wrap="square" rtlCol="0">
              <a:spAutoFit/>
            </a:bodyPr>
            <a:lstStyle/>
            <a:p>
              <a:pPr algn="ctr"/>
              <a:r>
                <a:rPr lang="nl-NL" sz="4000" dirty="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4797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9EB5-84C0-7E92-E34B-184ABFDB06D4}"/>
              </a:ext>
            </a:extLst>
          </p:cNvPr>
          <p:cNvSpPr>
            <a:spLocks noGrp="1"/>
          </p:cNvSpPr>
          <p:nvPr>
            <p:ph type="title"/>
          </p:nvPr>
        </p:nvSpPr>
        <p:spPr/>
        <p:txBody>
          <a:bodyPr/>
          <a:lstStyle/>
          <a:p>
            <a:r>
              <a:rPr lang="en-US" dirty="0"/>
              <a:t>The </a:t>
            </a:r>
            <a:r>
              <a:rPr lang="en-US" sz="2400" b="1" dirty="0">
                <a:solidFill>
                  <a:schemeClr val="accent2"/>
                </a:solidFill>
              </a:rPr>
              <a:t>SPEED PROBLEM </a:t>
            </a:r>
            <a:r>
              <a:rPr lang="en-US" dirty="0"/>
              <a:t>in data governance</a:t>
            </a:r>
          </a:p>
        </p:txBody>
      </p:sp>
      <p:sp>
        <p:nvSpPr>
          <p:cNvPr id="7" name="Rectangle 6">
            <a:extLst>
              <a:ext uri="{FF2B5EF4-FFF2-40B4-BE49-F238E27FC236}">
                <a16:creationId xmlns:a16="http://schemas.microsoft.com/office/drawing/2014/main" id="{37EA2979-58AD-1150-2353-2859909A91B7}"/>
              </a:ext>
            </a:extLst>
          </p:cNvPr>
          <p:cNvSpPr/>
          <p:nvPr/>
        </p:nvSpPr>
        <p:spPr>
          <a:xfrm>
            <a:off x="704850" y="1485356"/>
            <a:ext cx="4932198" cy="45707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BCF5A1D-3074-7DDB-CC8D-D427390BC6DB}"/>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2025 Data Vantage Consulting | All Rights Reserved</a:t>
            </a:r>
            <a:endParaRPr kumimoji="0" lang="nl-NL"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B38F1F28-A464-557C-ED0C-7B40B29DB138}"/>
              </a:ext>
            </a:extLst>
          </p:cNvPr>
          <p:cNvSpPr>
            <a:spLocks noGrp="1"/>
          </p:cNvSpPr>
          <p:nvPr>
            <p:ph type="sldNum" sz="quarter" idx="2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nl-NL"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BE7CD0A-0E39-FA93-6B2D-D3D1D9BF73B1}"/>
              </a:ext>
            </a:extLst>
          </p:cNvPr>
          <p:cNvSpPr txBox="1"/>
          <p:nvPr/>
        </p:nvSpPr>
        <p:spPr>
          <a:xfrm>
            <a:off x="974678" y="1756522"/>
            <a:ext cx="4230444" cy="3970318"/>
          </a:xfrm>
          <a:prstGeom prst="rect">
            <a:avLst/>
          </a:prstGeom>
          <a:noFill/>
        </p:spPr>
        <p:txBody>
          <a:bodyPr wrap="square" rtlCol="0">
            <a:spAutoFit/>
          </a:bodyPr>
          <a:lstStyle/>
          <a:p>
            <a:pPr algn="ctr"/>
            <a:r>
              <a:rPr kumimoji="0" lang="en-US" sz="2800" b="0" i="1" u="none" strike="noStrike" kern="0" cap="none" spc="-40" normalizeH="0" baseline="0" noProof="0" dirty="0">
                <a:ln>
                  <a:noFill/>
                </a:ln>
                <a:solidFill>
                  <a:srgbClr val="12229D"/>
                </a:solidFill>
                <a:effectLst/>
                <a:uLnTx/>
                <a:uFillTx/>
                <a:latin typeface="Arial" panose="020B0604020202020204" pitchFamily="34" charset="0"/>
                <a:ea typeface="+mn-ea"/>
                <a:cs typeface="Arial" panose="020B0604020202020204" pitchFamily="34" charset="0"/>
              </a:rPr>
              <a:t>The gap between rapid business movement and </a:t>
            </a:r>
            <a:br>
              <a:rPr kumimoji="0" lang="en-US" sz="2800" b="0" i="1" u="none" strike="noStrike" kern="0" cap="none" spc="-40" normalizeH="0" baseline="0" noProof="0" dirty="0">
                <a:ln>
                  <a:noFill/>
                </a:ln>
                <a:solidFill>
                  <a:srgbClr val="12229D"/>
                </a:solidFill>
                <a:effectLst/>
                <a:uLnTx/>
                <a:uFillTx/>
                <a:latin typeface="Arial" panose="020B0604020202020204" pitchFamily="34" charset="0"/>
                <a:ea typeface="+mn-ea"/>
                <a:cs typeface="Arial" panose="020B0604020202020204" pitchFamily="34" charset="0"/>
              </a:rPr>
            </a:br>
            <a:r>
              <a:rPr kumimoji="0" lang="en-US" sz="2800" b="0" i="1" u="none" strike="noStrike" kern="0" cap="none" spc="-40" normalizeH="0" baseline="0" noProof="0" dirty="0">
                <a:ln>
                  <a:noFill/>
                </a:ln>
                <a:solidFill>
                  <a:srgbClr val="12229D"/>
                </a:solidFill>
                <a:effectLst/>
                <a:uLnTx/>
                <a:uFillTx/>
                <a:latin typeface="Arial" panose="020B0604020202020204" pitchFamily="34" charset="0"/>
                <a:ea typeface="+mn-ea"/>
                <a:cs typeface="Arial" panose="020B0604020202020204" pitchFamily="34" charset="0"/>
              </a:rPr>
              <a:t>slow data governance implementation, plus </a:t>
            </a:r>
            <a:br>
              <a:rPr kumimoji="0" lang="en-US" sz="2800" b="0" i="1" u="none" strike="noStrike" kern="0" cap="none" spc="-40" normalizeH="0" baseline="0" noProof="0" dirty="0">
                <a:ln>
                  <a:noFill/>
                </a:ln>
                <a:solidFill>
                  <a:srgbClr val="12229D"/>
                </a:solidFill>
                <a:effectLst/>
                <a:uLnTx/>
                <a:uFillTx/>
                <a:latin typeface="Arial" panose="020B0604020202020204" pitchFamily="34" charset="0"/>
                <a:ea typeface="+mn-ea"/>
                <a:cs typeface="Arial" panose="020B0604020202020204" pitchFamily="34" charset="0"/>
              </a:rPr>
            </a:br>
            <a:r>
              <a:rPr kumimoji="0" lang="en-US" sz="2800" b="0" i="1" u="none" strike="noStrike" kern="0" cap="none" spc="-40" normalizeH="0" baseline="0" noProof="0" dirty="0">
                <a:ln>
                  <a:noFill/>
                </a:ln>
                <a:solidFill>
                  <a:srgbClr val="12229D"/>
                </a:solidFill>
                <a:effectLst/>
                <a:uLnTx/>
                <a:uFillTx/>
                <a:latin typeface="Arial" panose="020B0604020202020204" pitchFamily="34" charset="0"/>
                <a:ea typeface="+mn-ea"/>
                <a:cs typeface="Arial" panose="020B0604020202020204" pitchFamily="34" charset="0"/>
              </a:rPr>
              <a:t>the failure of traditional strategies, highlights the need for a more </a:t>
            </a:r>
            <a:r>
              <a:rPr kumimoji="0" lang="en-US" sz="2800" b="1" i="1" u="sng" strike="noStrike" kern="0" cap="none" spc="-4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flexible and pragmatic approach</a:t>
            </a:r>
            <a:r>
              <a:rPr kumimoji="0" lang="en-US" sz="2800" b="0" i="1" u="none" strike="noStrike" kern="0" cap="none" spc="-4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a:t>
            </a:r>
          </a:p>
        </p:txBody>
      </p:sp>
      <p:pic>
        <p:nvPicPr>
          <p:cNvPr id="9" name="Picture 8">
            <a:extLst>
              <a:ext uri="{FF2B5EF4-FFF2-40B4-BE49-F238E27FC236}">
                <a16:creationId xmlns:a16="http://schemas.microsoft.com/office/drawing/2014/main" id="{D626A595-BB02-AE3D-A965-B569322D104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609562" y="1123873"/>
            <a:ext cx="4932198" cy="4932198"/>
          </a:xfrm>
          <a:prstGeom prst="rect">
            <a:avLst/>
          </a:prstGeom>
        </p:spPr>
      </p:pic>
      <p:sp>
        <p:nvSpPr>
          <p:cNvPr id="10" name="TextBox 9">
            <a:extLst>
              <a:ext uri="{FF2B5EF4-FFF2-40B4-BE49-F238E27FC236}">
                <a16:creationId xmlns:a16="http://schemas.microsoft.com/office/drawing/2014/main" id="{A8CF61A5-D432-770C-6E8C-BFBF2168C0FB}"/>
              </a:ext>
            </a:extLst>
          </p:cNvPr>
          <p:cNvSpPr txBox="1"/>
          <p:nvPr/>
        </p:nvSpPr>
        <p:spPr>
          <a:xfrm>
            <a:off x="6534151" y="6076391"/>
            <a:ext cx="3789680" cy="215444"/>
          </a:xfrm>
          <a:prstGeom prst="rect">
            <a:avLst/>
          </a:prstGeom>
          <a:noFill/>
        </p:spPr>
        <p:txBody>
          <a:bodyPr wrap="square">
            <a:spAutoFit/>
          </a:bodyPr>
          <a:lstStyle/>
          <a:p>
            <a:r>
              <a:rPr lang="en-US" sz="800" b="1" dirty="0">
                <a:solidFill>
                  <a:schemeClr val="accent5"/>
                </a:solidFill>
                <a:latin typeface="Arial" panose="020B0604020202020204" pitchFamily="34" charset="0"/>
                <a:cs typeface="Arial" panose="020B0604020202020204" pitchFamily="34" charset="0"/>
              </a:rPr>
              <a:t>Image Credit</a:t>
            </a:r>
            <a:r>
              <a:rPr lang="en-US" sz="800" dirty="0">
                <a:solidFill>
                  <a:schemeClr val="accent5"/>
                </a:solidFill>
                <a:latin typeface="Arial" panose="020B0604020202020204" pitchFamily="34" charset="0"/>
                <a:cs typeface="Arial" panose="020B0604020202020204" pitchFamily="34" charset="0"/>
              </a:rPr>
              <a:t>: Image generated by DALL-E, OpenAI.</a:t>
            </a:r>
          </a:p>
        </p:txBody>
      </p:sp>
    </p:spTree>
    <p:extLst>
      <p:ext uri="{BB962C8B-B14F-4D97-AF65-F5344CB8AC3E}">
        <p14:creationId xmlns:p14="http://schemas.microsoft.com/office/powerpoint/2010/main" val="6046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C6B8-CF12-705C-53E3-93ABBAAB3E1C}"/>
              </a:ext>
            </a:extLst>
          </p:cNvPr>
          <p:cNvSpPr>
            <a:spLocks noGrp="1"/>
          </p:cNvSpPr>
          <p:nvPr>
            <p:ph type="title"/>
          </p:nvPr>
        </p:nvSpPr>
        <p:spPr/>
        <p:txBody>
          <a:bodyPr/>
          <a:lstStyle/>
          <a:p>
            <a:r>
              <a:rPr lang="en-US" dirty="0"/>
              <a:t>History of the </a:t>
            </a:r>
            <a:r>
              <a:rPr lang="en-US" sz="2400" b="1" dirty="0">
                <a:solidFill>
                  <a:schemeClr val="accent2"/>
                </a:solidFill>
              </a:rPr>
              <a:t>DESIGN SPRINT</a:t>
            </a:r>
            <a:endParaRPr lang="en-US" b="1" dirty="0">
              <a:solidFill>
                <a:schemeClr val="accent2"/>
              </a:solidFill>
            </a:endParaRPr>
          </a:p>
        </p:txBody>
      </p:sp>
      <p:sp>
        <p:nvSpPr>
          <p:cNvPr id="3" name="Text Placeholder 2">
            <a:extLst>
              <a:ext uri="{FF2B5EF4-FFF2-40B4-BE49-F238E27FC236}">
                <a16:creationId xmlns:a16="http://schemas.microsoft.com/office/drawing/2014/main" id="{8D5BAEA8-9D45-AA37-425B-883E51AD3B4A}"/>
              </a:ext>
            </a:extLst>
          </p:cNvPr>
          <p:cNvSpPr>
            <a:spLocks noGrp="1"/>
          </p:cNvSpPr>
          <p:nvPr>
            <p:ph type="body" sz="quarter" idx="12"/>
          </p:nvPr>
        </p:nvSpPr>
        <p:spPr>
          <a:xfrm>
            <a:off x="704850" y="1724025"/>
            <a:ext cx="6254750" cy="1019175"/>
          </a:xfrm>
        </p:spPr>
        <p:txBody>
          <a:bodyPr/>
          <a:lstStyle/>
          <a:p>
            <a:pPr algn="just"/>
            <a:r>
              <a:rPr lang="en-US" sz="2000" b="1" dirty="0">
                <a:solidFill>
                  <a:schemeClr val="accent4"/>
                </a:solidFill>
              </a:rPr>
              <a:t>Jake Knapp </a:t>
            </a:r>
            <a:r>
              <a:rPr lang="en-US" sz="2000" dirty="0"/>
              <a:t>worked at Microsoft and later at Google.</a:t>
            </a:r>
          </a:p>
          <a:p>
            <a:pPr algn="just"/>
            <a:r>
              <a:rPr lang="en-US" sz="2000" dirty="0"/>
              <a:t>He experienced firsthand how building products would often take months, or even a year, before they could be launched. </a:t>
            </a:r>
          </a:p>
          <a:p>
            <a:pPr algn="just"/>
            <a:r>
              <a:rPr lang="en-US" sz="2000" dirty="0"/>
              <a:t>Something clicked for Jake in 2009 when he was in Stockholm for </a:t>
            </a:r>
            <a:r>
              <a:rPr lang="en-US" sz="2000" b="1" dirty="0">
                <a:solidFill>
                  <a:schemeClr val="accent4"/>
                </a:solidFill>
              </a:rPr>
              <a:t>1 week</a:t>
            </a:r>
            <a:r>
              <a:rPr lang="en-US" sz="2000" dirty="0">
                <a:solidFill>
                  <a:schemeClr val="accent4"/>
                </a:solidFill>
              </a:rPr>
              <a:t> </a:t>
            </a:r>
            <a:r>
              <a:rPr lang="en-US" sz="2000" dirty="0"/>
              <a:t>in January. During that short amount of time, he </a:t>
            </a:r>
            <a:r>
              <a:rPr lang="en-US" sz="2000" b="1" dirty="0">
                <a:solidFill>
                  <a:schemeClr val="accent4"/>
                </a:solidFill>
              </a:rPr>
              <a:t>designed, prototyped, and tested an idea</a:t>
            </a:r>
            <a:r>
              <a:rPr lang="en-US" sz="2000" dirty="0">
                <a:solidFill>
                  <a:schemeClr val="accent4"/>
                </a:solidFill>
              </a:rPr>
              <a:t> </a:t>
            </a:r>
            <a:r>
              <a:rPr lang="en-US" sz="2000" dirty="0"/>
              <a:t>- which turned out to be Google Hangout. </a:t>
            </a:r>
          </a:p>
          <a:p>
            <a:pPr algn="just"/>
            <a:r>
              <a:rPr lang="en-US" sz="2000" dirty="0"/>
              <a:t>That's when he realized that there had to be a better way to build products! </a:t>
            </a:r>
          </a:p>
          <a:p>
            <a:endParaRPr lang="en-US" sz="2000" dirty="0"/>
          </a:p>
        </p:txBody>
      </p:sp>
      <p:sp>
        <p:nvSpPr>
          <p:cNvPr id="4" name="Footer Placeholder 3">
            <a:extLst>
              <a:ext uri="{FF2B5EF4-FFF2-40B4-BE49-F238E27FC236}">
                <a16:creationId xmlns:a16="http://schemas.microsoft.com/office/drawing/2014/main" id="{61754B1A-1E65-258A-A734-415450A72583}"/>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938FF29E-0E0C-1312-D60A-F219A4655B85}"/>
              </a:ext>
            </a:extLst>
          </p:cNvPr>
          <p:cNvSpPr>
            <a:spLocks noGrp="1"/>
          </p:cNvSpPr>
          <p:nvPr>
            <p:ph type="sldNum" sz="quarter" idx="23"/>
          </p:nvPr>
        </p:nvSpPr>
        <p:spPr/>
        <p:txBody>
          <a:bodyPr/>
          <a:lstStyle/>
          <a:p>
            <a:fld id="{294A09A9-5501-47C1-A89A-A340965A2BE2}" type="slidenum">
              <a:rPr lang="nl-NL" smtClean="0"/>
              <a:pPr/>
              <a:t>19</a:t>
            </a:fld>
            <a:endParaRPr lang="nl-NL" dirty="0"/>
          </a:p>
        </p:txBody>
      </p:sp>
      <p:pic>
        <p:nvPicPr>
          <p:cNvPr id="6" name="Picture Placeholder 9">
            <a:extLst>
              <a:ext uri="{FF2B5EF4-FFF2-40B4-BE49-F238E27FC236}">
                <a16:creationId xmlns:a16="http://schemas.microsoft.com/office/drawing/2014/main" id="{3F974BB3-717A-EB91-A080-EB1969A6E2B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459703" y="439813"/>
            <a:ext cx="4027447" cy="5590800"/>
          </a:xfrm>
          <a:prstGeom prst="rect">
            <a:avLst/>
          </a:prstGeom>
        </p:spPr>
      </p:pic>
    </p:spTree>
    <p:extLst>
      <p:ext uri="{BB962C8B-B14F-4D97-AF65-F5344CB8AC3E}">
        <p14:creationId xmlns:p14="http://schemas.microsoft.com/office/powerpoint/2010/main" val="89916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0" y="-6349"/>
            <a:ext cx="12204700" cy="58419"/>
            <a:chOff x="0" y="0"/>
            <a:chExt cx="24409400" cy="116838"/>
          </a:xfrm>
        </p:grpSpPr>
        <p:sp>
          <p:nvSpPr>
            <p:cNvPr id="3" name="Freeform 3"/>
            <p:cNvSpPr/>
            <p:nvPr/>
          </p:nvSpPr>
          <p:spPr>
            <a:xfrm>
              <a:off x="12700" y="12700"/>
              <a:ext cx="24384000" cy="91440"/>
            </a:xfrm>
            <a:custGeom>
              <a:avLst/>
              <a:gdLst/>
              <a:ahLst/>
              <a:cxnLst/>
              <a:rect l="l" t="t" r="r" b="b"/>
              <a:pathLst>
                <a:path w="24384000" h="91440">
                  <a:moveTo>
                    <a:pt x="0" y="0"/>
                  </a:moveTo>
                  <a:lnTo>
                    <a:pt x="24384000" y="0"/>
                  </a:lnTo>
                  <a:lnTo>
                    <a:pt x="24384000" y="91440"/>
                  </a:lnTo>
                  <a:lnTo>
                    <a:pt x="0" y="91440"/>
                  </a:lnTo>
                  <a:close/>
                </a:path>
              </a:pathLst>
            </a:custGeom>
            <a:solidFill>
              <a:srgbClr val="0B2C3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791721" y="365076"/>
            <a:ext cx="10608556" cy="498023"/>
            <a:chOff x="0" y="0"/>
            <a:chExt cx="21217111" cy="996046"/>
          </a:xfrm>
        </p:grpSpPr>
        <p:sp>
          <p:nvSpPr>
            <p:cNvPr id="5" name="Freeform 5"/>
            <p:cNvSpPr/>
            <p:nvPr/>
          </p:nvSpPr>
          <p:spPr>
            <a:xfrm>
              <a:off x="0" y="0"/>
              <a:ext cx="21217111" cy="996046"/>
            </a:xfrm>
            <a:custGeom>
              <a:avLst/>
              <a:gdLst/>
              <a:ahLst/>
              <a:cxnLst/>
              <a:rect l="l" t="t" r="r" b="b"/>
              <a:pathLst>
                <a:path w="21217111" h="996046">
                  <a:moveTo>
                    <a:pt x="0" y="0"/>
                  </a:moveTo>
                  <a:lnTo>
                    <a:pt x="21217111" y="0"/>
                  </a:lnTo>
                  <a:lnTo>
                    <a:pt x="21217111" y="996046"/>
                  </a:lnTo>
                  <a:lnTo>
                    <a:pt x="0" y="996046"/>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28575"/>
              <a:ext cx="21217111" cy="1024621"/>
            </a:xfrm>
            <a:prstGeom prst="rect">
              <a:avLst/>
            </a:prstGeom>
          </p:spPr>
          <p:txBody>
            <a:bodyPr lIns="0" tIns="0" rIns="0" bIns="0" rtlCol="0" anchor="ctr"/>
            <a:lstStyle/>
            <a:p>
              <a:pPr marL="0" marR="0" lvl="0" indent="0" algn="l" defTabSz="609630" rtl="0" eaLnBrk="1" fontAlgn="auto" latinLnBrk="0" hangingPunct="1">
                <a:lnSpc>
                  <a:spcPts val="2903"/>
                </a:lnSpc>
                <a:spcBef>
                  <a:spcPts val="0"/>
                </a:spcBef>
                <a:spcAft>
                  <a:spcPts val="0"/>
                </a:spcAft>
                <a:buClrTx/>
                <a:buSzTx/>
                <a:buFontTx/>
                <a:buNone/>
                <a:tabLst/>
                <a:defRPr/>
              </a:pPr>
              <a:r>
                <a:rPr kumimoji="0" lang="en-US" sz="2688" b="0" i="0" u="none" strike="noStrike" kern="1200" cap="none" spc="96" normalizeH="0" baseline="0" noProof="0">
                  <a:ln>
                    <a:noFill/>
                  </a:ln>
                  <a:solidFill>
                    <a:srgbClr val="0B2C3F"/>
                  </a:solidFill>
                  <a:effectLst/>
                  <a:uLnTx/>
                  <a:uFillTx/>
                  <a:latin typeface="Arial MT Pro"/>
                  <a:ea typeface="Arial MT Pro"/>
                  <a:cs typeface="Arial MT Pro"/>
                  <a:sym typeface="Arial MT Pro"/>
                </a:rPr>
                <a:t>Who is </a:t>
              </a:r>
              <a:r>
                <a:rPr kumimoji="0" lang="en-US" sz="2688" b="1" i="0" u="none" strike="noStrike" kern="1200" cap="none" spc="96" normalizeH="0" baseline="0" noProof="0">
                  <a:ln>
                    <a:noFill/>
                  </a:ln>
                  <a:solidFill>
                    <a:srgbClr val="10B5B3"/>
                  </a:solidFill>
                  <a:effectLst/>
                  <a:uLnTx/>
                  <a:uFillTx/>
                  <a:latin typeface="Arial MT Pro Bold"/>
                  <a:ea typeface="Arial MT Pro Bold"/>
                  <a:cs typeface="Arial MT Pro Bold"/>
                  <a:sym typeface="Arial MT Pro Bold"/>
                </a:rPr>
                <a:t>MATHIAS</a:t>
              </a:r>
              <a:r>
                <a:rPr kumimoji="0" lang="en-US" sz="2688" b="0" i="0" u="none" strike="noStrike" kern="1200" cap="none" spc="96" normalizeH="0" baseline="0" noProof="0">
                  <a:ln>
                    <a:noFill/>
                  </a:ln>
                  <a:solidFill>
                    <a:srgbClr val="0B2C3F"/>
                  </a:solidFill>
                  <a:effectLst/>
                  <a:uLnTx/>
                  <a:uFillTx/>
                  <a:latin typeface="Arial MT Pro"/>
                  <a:ea typeface="Arial MT Pro"/>
                  <a:cs typeface="Arial MT Pro"/>
                  <a:sym typeface="Arial MT Pro"/>
                </a:rPr>
                <a:t> Vercauteren</a:t>
              </a:r>
            </a:p>
          </p:txBody>
        </p:sp>
      </p:grpSp>
      <p:grpSp>
        <p:nvGrpSpPr>
          <p:cNvPr id="7" name="Group 7"/>
          <p:cNvGrpSpPr/>
          <p:nvPr/>
        </p:nvGrpSpPr>
        <p:grpSpPr>
          <a:xfrm>
            <a:off x="-6350" y="6456958"/>
            <a:ext cx="12204700" cy="407393"/>
            <a:chOff x="0" y="0"/>
            <a:chExt cx="24409400" cy="814786"/>
          </a:xfrm>
        </p:grpSpPr>
        <p:grpSp>
          <p:nvGrpSpPr>
            <p:cNvPr id="8" name="Group 8"/>
            <p:cNvGrpSpPr/>
            <p:nvPr/>
          </p:nvGrpSpPr>
          <p:grpSpPr>
            <a:xfrm>
              <a:off x="0" y="0"/>
              <a:ext cx="24409400" cy="814786"/>
              <a:chOff x="0" y="0"/>
              <a:chExt cx="24409400" cy="814786"/>
            </a:xfrm>
          </p:grpSpPr>
          <p:sp>
            <p:nvSpPr>
              <p:cNvPr id="9" name="Freeform 9"/>
              <p:cNvSpPr/>
              <p:nvPr/>
            </p:nvSpPr>
            <p:spPr>
              <a:xfrm>
                <a:off x="12700" y="12700"/>
                <a:ext cx="24384000" cy="789432"/>
              </a:xfrm>
              <a:custGeom>
                <a:avLst/>
                <a:gdLst/>
                <a:ahLst/>
                <a:cxnLst/>
                <a:rect l="l" t="t" r="r" b="b"/>
                <a:pathLst>
                  <a:path w="24384000" h="789432">
                    <a:moveTo>
                      <a:pt x="0" y="0"/>
                    </a:moveTo>
                    <a:lnTo>
                      <a:pt x="24384000" y="0"/>
                    </a:lnTo>
                    <a:lnTo>
                      <a:pt x="24384000" y="789432"/>
                    </a:lnTo>
                    <a:lnTo>
                      <a:pt x="0" y="789432"/>
                    </a:lnTo>
                    <a:close/>
                  </a:path>
                </a:pathLst>
              </a:custGeom>
              <a:solidFill>
                <a:srgbClr val="0B2C3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380356" y="293962"/>
              <a:ext cx="5382594" cy="279402"/>
              <a:chOff x="0" y="0"/>
              <a:chExt cx="5382594" cy="279402"/>
            </a:xfrm>
          </p:grpSpPr>
          <p:sp>
            <p:nvSpPr>
              <p:cNvPr id="11" name="Freeform 11"/>
              <p:cNvSpPr/>
              <p:nvPr/>
            </p:nvSpPr>
            <p:spPr>
              <a:xfrm>
                <a:off x="0" y="0"/>
                <a:ext cx="5382594" cy="279402"/>
              </a:xfrm>
              <a:custGeom>
                <a:avLst/>
                <a:gdLst/>
                <a:ahLst/>
                <a:cxnLst/>
                <a:rect l="l" t="t" r="r" b="b"/>
                <a:pathLst>
                  <a:path w="5382594" h="279402">
                    <a:moveTo>
                      <a:pt x="0" y="0"/>
                    </a:moveTo>
                    <a:lnTo>
                      <a:pt x="5382594" y="0"/>
                    </a:lnTo>
                    <a:lnTo>
                      <a:pt x="5382594" y="279402"/>
                    </a:lnTo>
                    <a:lnTo>
                      <a:pt x="0" y="279402"/>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28575"/>
                <a:ext cx="5382594" cy="307977"/>
              </a:xfrm>
              <a:prstGeom prst="rect">
                <a:avLst/>
              </a:prstGeom>
            </p:spPr>
            <p:txBody>
              <a:bodyPr lIns="0" tIns="0" rIns="0" bIns="0" rtlCol="0" anchor="ctr"/>
              <a:lstStyle/>
              <a:p>
                <a:pPr marL="0" marR="0" lvl="0" indent="0" algn="l" defTabSz="609630" rtl="0" eaLnBrk="1" fontAlgn="auto" latinLnBrk="0" hangingPunct="1">
                  <a:lnSpc>
                    <a:spcPts val="84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MT Pro"/>
                    <a:ea typeface="Arial MT Pro"/>
                    <a:cs typeface="Arial MT Pro"/>
                    <a:sym typeface="Arial MT Pro"/>
                  </a:rPr>
                  <a:t>© 2026 Data Vantage Consulting | All Rights Reserved</a:t>
                </a:r>
              </a:p>
            </p:txBody>
          </p:sp>
        </p:grpSp>
        <p:sp>
          <p:nvSpPr>
            <p:cNvPr id="13" name="Freeform 13"/>
            <p:cNvSpPr/>
            <p:nvPr/>
          </p:nvSpPr>
          <p:spPr>
            <a:xfrm>
              <a:off x="22450336" y="46905"/>
              <a:ext cx="1358762" cy="720976"/>
            </a:xfrm>
            <a:custGeom>
              <a:avLst/>
              <a:gdLst/>
              <a:ahLst/>
              <a:cxnLst/>
              <a:rect l="l" t="t" r="r" b="b"/>
              <a:pathLst>
                <a:path w="1358762" h="720976">
                  <a:moveTo>
                    <a:pt x="0" y="0"/>
                  </a:moveTo>
                  <a:lnTo>
                    <a:pt x="1358762" y="0"/>
                  </a:lnTo>
                  <a:lnTo>
                    <a:pt x="1358762" y="720976"/>
                  </a:lnTo>
                  <a:lnTo>
                    <a:pt x="0" y="7209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561814" y="1465539"/>
            <a:ext cx="4984220" cy="2967709"/>
            <a:chOff x="0" y="0"/>
            <a:chExt cx="9968440" cy="5935418"/>
          </a:xfrm>
        </p:grpSpPr>
        <p:sp>
          <p:nvSpPr>
            <p:cNvPr id="15" name="Freeform 15"/>
            <p:cNvSpPr/>
            <p:nvPr/>
          </p:nvSpPr>
          <p:spPr>
            <a:xfrm>
              <a:off x="0" y="0"/>
              <a:ext cx="9968440" cy="5935418"/>
            </a:xfrm>
            <a:custGeom>
              <a:avLst/>
              <a:gdLst/>
              <a:ahLst/>
              <a:cxnLst/>
              <a:rect l="l" t="t" r="r" b="b"/>
              <a:pathLst>
                <a:path w="9968440" h="5935418">
                  <a:moveTo>
                    <a:pt x="0" y="0"/>
                  </a:moveTo>
                  <a:lnTo>
                    <a:pt x="9968440" y="0"/>
                  </a:lnTo>
                  <a:lnTo>
                    <a:pt x="9968440" y="5935418"/>
                  </a:lnTo>
                  <a:lnTo>
                    <a:pt x="0" y="5935418"/>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133350"/>
              <a:ext cx="9968440" cy="6068768"/>
            </a:xfrm>
            <a:prstGeom prst="rect">
              <a:avLst/>
            </a:prstGeom>
          </p:spPr>
          <p:txBody>
            <a:bodyPr lIns="0" tIns="0" rIns="0" bIns="0" rtlCol="0" anchor="t"/>
            <a:lstStyle/>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DAMA –DMBOK 3.0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Project Manager</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 	</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UZA</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Hospital</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MLOZ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Healthcare Insurance</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Monument Group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Insurance</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De </a:t>
              </a:r>
              <a:r>
                <a:rPr kumimoji="0" lang="en-US" sz="1100" b="0" i="0" u="none" strike="noStrike" kern="1200" cap="none" spc="0" normalizeH="0" baseline="0" noProof="0" dirty="0" err="1">
                  <a:ln>
                    <a:noFill/>
                  </a:ln>
                  <a:solidFill>
                    <a:srgbClr val="000000"/>
                  </a:solidFill>
                  <a:effectLst/>
                  <a:uLnTx/>
                  <a:uFillTx/>
                  <a:latin typeface="Arial MT Pro"/>
                  <a:ea typeface="Arial MT Pro"/>
                  <a:cs typeface="Arial MT Pro"/>
                  <a:sym typeface="Arial MT Pro"/>
                </a:rPr>
                <a:t>Lijn</a:t>
              </a: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Logistics</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MPET</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Logistics</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err="1">
                  <a:ln>
                    <a:noFill/>
                  </a:ln>
                  <a:solidFill>
                    <a:srgbClr val="000000"/>
                  </a:solidFill>
                  <a:effectLst/>
                  <a:uLnTx/>
                  <a:uFillTx/>
                  <a:latin typeface="Arial MT Pro"/>
                  <a:ea typeface="Arial MT Pro"/>
                  <a:cs typeface="Arial MT Pro"/>
                  <a:sym typeface="Arial MT Pro"/>
                </a:rPr>
                <a:t>Securex</a:t>
              </a: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Professional Services</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Federal Insurance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Insurance</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Flemish Government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Governmental Institution</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Belfius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Financial Services</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Barry Callebaut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Manufacturing</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Carrefour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Retail</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Hilti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Manufacturing</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p:txBody>
        </p:sp>
      </p:grpSp>
      <p:grpSp>
        <p:nvGrpSpPr>
          <p:cNvPr id="17" name="Group 17"/>
          <p:cNvGrpSpPr/>
          <p:nvPr/>
        </p:nvGrpSpPr>
        <p:grpSpPr>
          <a:xfrm>
            <a:off x="6539330" y="1465538"/>
            <a:ext cx="5420462" cy="4800854"/>
            <a:chOff x="0" y="0"/>
            <a:chExt cx="10840924" cy="9601708"/>
          </a:xfrm>
        </p:grpSpPr>
        <p:sp>
          <p:nvSpPr>
            <p:cNvPr id="18" name="Freeform 18"/>
            <p:cNvSpPr/>
            <p:nvPr/>
          </p:nvSpPr>
          <p:spPr>
            <a:xfrm>
              <a:off x="0" y="0"/>
              <a:ext cx="10840924" cy="9601708"/>
            </a:xfrm>
            <a:custGeom>
              <a:avLst/>
              <a:gdLst/>
              <a:ahLst/>
              <a:cxnLst/>
              <a:rect l="l" t="t" r="r" b="b"/>
              <a:pathLst>
                <a:path w="10840924" h="9601708">
                  <a:moveTo>
                    <a:pt x="0" y="0"/>
                  </a:moveTo>
                  <a:lnTo>
                    <a:pt x="10840924" y="0"/>
                  </a:lnTo>
                  <a:lnTo>
                    <a:pt x="10840924" y="9601708"/>
                  </a:lnTo>
                  <a:lnTo>
                    <a:pt x="0" y="9601708"/>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133350"/>
              <a:ext cx="10840924" cy="9735058"/>
            </a:xfrm>
            <a:prstGeom prst="rect">
              <a:avLst/>
            </a:prstGeom>
          </p:spPr>
          <p:txBody>
            <a:bodyPr lIns="0" tIns="0" rIns="0" bIns="0" rtlCol="0" anchor="t"/>
            <a:lstStyle/>
            <a:p>
              <a:pPr marL="99542" marR="0" lvl="1" indent="0" algn="l" defTabSz="609630" rtl="0" eaLnBrk="1" fontAlgn="auto" latinLnBrk="0" hangingPunct="1">
                <a:lnSpc>
                  <a:spcPts val="198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26A"/>
                  </a:solidFill>
                  <a:effectLst/>
                  <a:uLnTx/>
                  <a:uFillTx/>
                  <a:latin typeface="Arial MT Pro Bold"/>
                  <a:ea typeface="Arial MT Pro Bold"/>
                  <a:cs typeface="Arial MT Pro Bold"/>
                  <a:sym typeface="Arial MT Pro Bold"/>
                </a:rPr>
                <a:t>Training and Coaching Engagements – both in-house and classroom:</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Governance</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AI Governance</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DAMA-DMBOK</a:t>
              </a:r>
              <a:r>
                <a:rPr kumimoji="0" lang="en-US" sz="1000" b="0" i="0" u="none" strike="noStrike" kern="1200" cap="none" spc="0" normalizeH="0" baseline="30000" noProof="0" dirty="0">
                  <a:ln>
                    <a:noFill/>
                  </a:ln>
                  <a:solidFill>
                    <a:srgbClr val="000000"/>
                  </a:solidFill>
                  <a:effectLst/>
                  <a:uLnTx/>
                  <a:uFillTx/>
                  <a:latin typeface="Arial MT Pro"/>
                  <a:ea typeface="Arial MT Pro"/>
                  <a:cs typeface="Arial MT Pro"/>
                  <a:sym typeface="Arial MT Pro"/>
                </a:rPr>
                <a:t>® </a:t>
              </a: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 CDMP</a:t>
              </a:r>
              <a:r>
                <a:rPr kumimoji="0" lang="en-US" sz="1000" b="0" i="0" u="none" strike="noStrike" kern="1200" cap="none" spc="0" normalizeH="0" baseline="30000" noProof="0" dirty="0">
                  <a:ln>
                    <a:noFill/>
                  </a:ln>
                  <a:solidFill>
                    <a:srgbClr val="000000"/>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Strategy</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a:t>
              </a:r>
              <a:r>
                <a:rPr kumimoji="0" lang="en-US" sz="1000" b="0" i="0" u="none" strike="noStrike" kern="1200" cap="none" spc="0" normalizeH="0" baseline="0" noProof="0" dirty="0" err="1">
                  <a:ln>
                    <a:noFill/>
                  </a:ln>
                  <a:solidFill>
                    <a:srgbClr val="000000"/>
                  </a:solidFill>
                  <a:effectLst/>
                  <a:uLnTx/>
                  <a:uFillTx/>
                  <a:latin typeface="Arial MT Pro"/>
                  <a:ea typeface="Arial MT Pro"/>
                  <a:cs typeface="Arial MT Pro"/>
                  <a:sym typeface="Arial MT Pro"/>
                </a:rPr>
                <a:t>Qualtiy</a:t>
              </a:r>
              <a:endPar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endParaRP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Master Data Management	</a:t>
              </a:r>
              <a:endPar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endParaRPr>
            </a:p>
            <a:p>
              <a:pPr marL="99542" marR="0" lvl="1" indent="0" algn="l" defTabSz="609630" rtl="0" eaLnBrk="1" fontAlgn="auto" latinLnBrk="0" hangingPunct="1">
                <a:lnSpc>
                  <a:spcPts val="198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326A"/>
                </a:solidFill>
                <a:effectLst/>
                <a:uLnTx/>
                <a:uFillTx/>
                <a:latin typeface="Arial MT Pro Bold"/>
                <a:ea typeface="Arial MT Pro Bold"/>
                <a:cs typeface="Arial MT Pro Bold"/>
                <a:sym typeface="Arial MT Pro Bold"/>
              </a:endParaRPr>
            </a:p>
            <a:p>
              <a:pPr marL="99542" marR="0" lvl="1" indent="0" algn="l" defTabSz="609630" rtl="0" eaLnBrk="1" fontAlgn="auto" latinLnBrk="0" hangingPunct="1">
                <a:lnSpc>
                  <a:spcPts val="198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26A"/>
                  </a:solidFill>
                  <a:effectLst/>
                  <a:uLnTx/>
                  <a:uFillTx/>
                  <a:latin typeface="Arial MT Pro Bold"/>
                  <a:ea typeface="Arial MT Pro Bold"/>
                  <a:cs typeface="Arial MT Pro Bold"/>
                  <a:sym typeface="Arial MT Pro Bold"/>
                </a:rPr>
                <a:t>Speaking Engagements:</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DGIQ/EDW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San Diego, 2026</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Modeling Zone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San Francisco, 2026</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endPar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endParaRP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DGIQ/EDW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Anaheim, 2025</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and AI Conference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London, 2025</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Modeling Zone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Phoenix, 2025</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DGIQ East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Washington DC, 2024</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and AI Conference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London, 2024</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DGIQ West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San Diego, 2024</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Enterprise Data World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Orlando, 2025</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 &amp; MDM Conference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London, 2023</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638207" marR="0" lvl="2" indent="-212736" algn="l" defTabSz="609630" rtl="0" eaLnBrk="1" fontAlgn="auto" latinLnBrk="0" hangingPunct="1">
                <a:lnSpc>
                  <a:spcPts val="18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DGIQ East		</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0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Washington DC, 2023</a:t>
              </a:r>
              <a:r>
                <a:rPr kumimoji="0" lang="en-US" sz="10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p:txBody>
        </p:sp>
      </p:grpSp>
      <p:grpSp>
        <p:nvGrpSpPr>
          <p:cNvPr id="22" name="Group 22"/>
          <p:cNvGrpSpPr/>
          <p:nvPr/>
        </p:nvGrpSpPr>
        <p:grpSpPr>
          <a:xfrm>
            <a:off x="411385" y="1008850"/>
            <a:ext cx="5418067" cy="394694"/>
            <a:chOff x="0" y="0"/>
            <a:chExt cx="10836134" cy="789388"/>
          </a:xfrm>
        </p:grpSpPr>
        <p:sp>
          <p:nvSpPr>
            <p:cNvPr id="23" name="Freeform 23"/>
            <p:cNvSpPr/>
            <p:nvPr/>
          </p:nvSpPr>
          <p:spPr>
            <a:xfrm>
              <a:off x="0" y="0"/>
              <a:ext cx="10836148" cy="789432"/>
            </a:xfrm>
            <a:custGeom>
              <a:avLst/>
              <a:gdLst/>
              <a:ahLst/>
              <a:cxnLst/>
              <a:rect l="l" t="t" r="r" b="b"/>
              <a:pathLst>
                <a:path w="10836148" h="789432">
                  <a:moveTo>
                    <a:pt x="0" y="25019"/>
                  </a:moveTo>
                  <a:cubicBezTo>
                    <a:pt x="0" y="11176"/>
                    <a:pt x="11176" y="0"/>
                    <a:pt x="25019" y="0"/>
                  </a:cubicBezTo>
                  <a:lnTo>
                    <a:pt x="10811128" y="0"/>
                  </a:lnTo>
                  <a:cubicBezTo>
                    <a:pt x="10824972" y="0"/>
                    <a:pt x="10836148" y="11176"/>
                    <a:pt x="10836148" y="25019"/>
                  </a:cubicBezTo>
                  <a:lnTo>
                    <a:pt x="10836148" y="764413"/>
                  </a:lnTo>
                  <a:cubicBezTo>
                    <a:pt x="10836148" y="778256"/>
                    <a:pt x="10824972" y="789432"/>
                    <a:pt x="10811128" y="789432"/>
                  </a:cubicBezTo>
                  <a:lnTo>
                    <a:pt x="25019" y="789432"/>
                  </a:lnTo>
                  <a:cubicBezTo>
                    <a:pt x="11176" y="789432"/>
                    <a:pt x="0" y="778129"/>
                    <a:pt x="0" y="764413"/>
                  </a:cubicBezTo>
                  <a:close/>
                </a:path>
              </a:pathLst>
            </a:custGeom>
            <a:solidFill>
              <a:srgbClr val="10B5B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415046" y="1076585"/>
            <a:ext cx="5410744" cy="259223"/>
            <a:chOff x="0" y="0"/>
            <a:chExt cx="10821488" cy="518447"/>
          </a:xfrm>
        </p:grpSpPr>
        <p:sp>
          <p:nvSpPr>
            <p:cNvPr id="25" name="Freeform 25"/>
            <p:cNvSpPr/>
            <p:nvPr/>
          </p:nvSpPr>
          <p:spPr>
            <a:xfrm>
              <a:off x="0" y="0"/>
              <a:ext cx="10821488" cy="518447"/>
            </a:xfrm>
            <a:custGeom>
              <a:avLst/>
              <a:gdLst/>
              <a:ahLst/>
              <a:cxnLst/>
              <a:rect l="l" t="t" r="r" b="b"/>
              <a:pathLst>
                <a:path w="10821488" h="518447">
                  <a:moveTo>
                    <a:pt x="0" y="0"/>
                  </a:moveTo>
                  <a:lnTo>
                    <a:pt x="10821488" y="0"/>
                  </a:lnTo>
                  <a:lnTo>
                    <a:pt x="10821488" y="518447"/>
                  </a:lnTo>
                  <a:lnTo>
                    <a:pt x="0" y="518447"/>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57150"/>
              <a:ext cx="10821488" cy="575597"/>
            </a:xfrm>
            <a:prstGeom prst="rect">
              <a:avLst/>
            </a:prstGeom>
          </p:spPr>
          <p:txBody>
            <a:bodyPr lIns="0" tIns="0" rIns="0" bIns="0" rtlCol="0" anchor="ctr"/>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MT Pro"/>
                  <a:ea typeface="Arial MT Pro"/>
                  <a:cs typeface="Arial MT Pro"/>
                  <a:sym typeface="Arial MT Pro"/>
                </a:rPr>
                <a:t>Consulting &amp; Advisory Services</a:t>
              </a:r>
            </a:p>
          </p:txBody>
        </p:sp>
      </p:grpSp>
      <p:grpSp>
        <p:nvGrpSpPr>
          <p:cNvPr id="27" name="Group 27"/>
          <p:cNvGrpSpPr/>
          <p:nvPr/>
        </p:nvGrpSpPr>
        <p:grpSpPr>
          <a:xfrm>
            <a:off x="6271820" y="1008848"/>
            <a:ext cx="5418067" cy="394694"/>
            <a:chOff x="0" y="0"/>
            <a:chExt cx="10836134" cy="789388"/>
          </a:xfrm>
        </p:grpSpPr>
        <p:sp>
          <p:nvSpPr>
            <p:cNvPr id="28" name="Freeform 28"/>
            <p:cNvSpPr/>
            <p:nvPr/>
          </p:nvSpPr>
          <p:spPr>
            <a:xfrm>
              <a:off x="0" y="0"/>
              <a:ext cx="10836148" cy="789432"/>
            </a:xfrm>
            <a:custGeom>
              <a:avLst/>
              <a:gdLst/>
              <a:ahLst/>
              <a:cxnLst/>
              <a:rect l="l" t="t" r="r" b="b"/>
              <a:pathLst>
                <a:path w="10836148" h="789432">
                  <a:moveTo>
                    <a:pt x="0" y="25019"/>
                  </a:moveTo>
                  <a:cubicBezTo>
                    <a:pt x="0" y="11176"/>
                    <a:pt x="11176" y="0"/>
                    <a:pt x="25019" y="0"/>
                  </a:cubicBezTo>
                  <a:lnTo>
                    <a:pt x="10811128" y="0"/>
                  </a:lnTo>
                  <a:cubicBezTo>
                    <a:pt x="10824972" y="0"/>
                    <a:pt x="10836148" y="11176"/>
                    <a:pt x="10836148" y="25019"/>
                  </a:cubicBezTo>
                  <a:lnTo>
                    <a:pt x="10836148" y="764413"/>
                  </a:lnTo>
                  <a:cubicBezTo>
                    <a:pt x="10836148" y="778256"/>
                    <a:pt x="10824972" y="789432"/>
                    <a:pt x="10811128" y="789432"/>
                  </a:cubicBezTo>
                  <a:lnTo>
                    <a:pt x="25019" y="789432"/>
                  </a:lnTo>
                  <a:cubicBezTo>
                    <a:pt x="11176" y="789432"/>
                    <a:pt x="0" y="778129"/>
                    <a:pt x="0" y="764413"/>
                  </a:cubicBezTo>
                  <a:close/>
                </a:path>
              </a:pathLst>
            </a:custGeom>
            <a:solidFill>
              <a:srgbClr val="10B5B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6275480" y="1076584"/>
            <a:ext cx="5410744" cy="259223"/>
            <a:chOff x="0" y="0"/>
            <a:chExt cx="10821488" cy="518447"/>
          </a:xfrm>
        </p:grpSpPr>
        <p:sp>
          <p:nvSpPr>
            <p:cNvPr id="30" name="Freeform 30"/>
            <p:cNvSpPr/>
            <p:nvPr/>
          </p:nvSpPr>
          <p:spPr>
            <a:xfrm>
              <a:off x="0" y="0"/>
              <a:ext cx="10821488" cy="518447"/>
            </a:xfrm>
            <a:custGeom>
              <a:avLst/>
              <a:gdLst/>
              <a:ahLst/>
              <a:cxnLst/>
              <a:rect l="l" t="t" r="r" b="b"/>
              <a:pathLst>
                <a:path w="10821488" h="518447">
                  <a:moveTo>
                    <a:pt x="0" y="0"/>
                  </a:moveTo>
                  <a:lnTo>
                    <a:pt x="10821488" y="0"/>
                  </a:lnTo>
                  <a:lnTo>
                    <a:pt x="10821488" y="518447"/>
                  </a:lnTo>
                  <a:lnTo>
                    <a:pt x="0" y="518447"/>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57150"/>
              <a:ext cx="10821488" cy="575597"/>
            </a:xfrm>
            <a:prstGeom prst="rect">
              <a:avLst/>
            </a:prstGeom>
          </p:spPr>
          <p:txBody>
            <a:bodyPr lIns="0" tIns="0" rIns="0" bIns="0" rtlCol="0" anchor="ctr"/>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MT Pro"/>
                  <a:ea typeface="Arial MT Pro"/>
                  <a:cs typeface="Arial MT Pro"/>
                  <a:sym typeface="Arial MT Pro"/>
                </a:rPr>
                <a:t>Educational Services</a:t>
              </a:r>
            </a:p>
          </p:txBody>
        </p:sp>
      </p:grpSp>
      <p:grpSp>
        <p:nvGrpSpPr>
          <p:cNvPr id="33" name="Group 33"/>
          <p:cNvGrpSpPr/>
          <p:nvPr/>
        </p:nvGrpSpPr>
        <p:grpSpPr>
          <a:xfrm>
            <a:off x="408643" y="4886212"/>
            <a:ext cx="5418067" cy="394694"/>
            <a:chOff x="0" y="0"/>
            <a:chExt cx="10836134" cy="789388"/>
          </a:xfrm>
        </p:grpSpPr>
        <p:sp>
          <p:nvSpPr>
            <p:cNvPr id="34" name="Freeform 34"/>
            <p:cNvSpPr/>
            <p:nvPr/>
          </p:nvSpPr>
          <p:spPr>
            <a:xfrm>
              <a:off x="0" y="0"/>
              <a:ext cx="10836148" cy="789432"/>
            </a:xfrm>
            <a:custGeom>
              <a:avLst/>
              <a:gdLst/>
              <a:ahLst/>
              <a:cxnLst/>
              <a:rect l="l" t="t" r="r" b="b"/>
              <a:pathLst>
                <a:path w="10836148" h="789432">
                  <a:moveTo>
                    <a:pt x="0" y="25019"/>
                  </a:moveTo>
                  <a:cubicBezTo>
                    <a:pt x="0" y="11176"/>
                    <a:pt x="11176" y="0"/>
                    <a:pt x="25019" y="0"/>
                  </a:cubicBezTo>
                  <a:lnTo>
                    <a:pt x="10811128" y="0"/>
                  </a:lnTo>
                  <a:cubicBezTo>
                    <a:pt x="10824972" y="0"/>
                    <a:pt x="10836148" y="11176"/>
                    <a:pt x="10836148" y="25019"/>
                  </a:cubicBezTo>
                  <a:lnTo>
                    <a:pt x="10836148" y="764413"/>
                  </a:lnTo>
                  <a:cubicBezTo>
                    <a:pt x="10836148" y="778256"/>
                    <a:pt x="10824972" y="789432"/>
                    <a:pt x="10811128" y="789432"/>
                  </a:cubicBezTo>
                  <a:lnTo>
                    <a:pt x="25019" y="789432"/>
                  </a:lnTo>
                  <a:cubicBezTo>
                    <a:pt x="11176" y="789432"/>
                    <a:pt x="0" y="778129"/>
                    <a:pt x="0" y="764413"/>
                  </a:cubicBezTo>
                  <a:close/>
                </a:path>
              </a:pathLst>
            </a:custGeom>
            <a:solidFill>
              <a:srgbClr val="10B5B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412303" y="4953948"/>
            <a:ext cx="5410744" cy="259223"/>
            <a:chOff x="0" y="0"/>
            <a:chExt cx="10821488" cy="518447"/>
          </a:xfrm>
        </p:grpSpPr>
        <p:sp>
          <p:nvSpPr>
            <p:cNvPr id="36" name="Freeform 36"/>
            <p:cNvSpPr/>
            <p:nvPr/>
          </p:nvSpPr>
          <p:spPr>
            <a:xfrm>
              <a:off x="0" y="0"/>
              <a:ext cx="10821488" cy="518447"/>
            </a:xfrm>
            <a:custGeom>
              <a:avLst/>
              <a:gdLst/>
              <a:ahLst/>
              <a:cxnLst/>
              <a:rect l="l" t="t" r="r" b="b"/>
              <a:pathLst>
                <a:path w="10821488" h="518447">
                  <a:moveTo>
                    <a:pt x="0" y="0"/>
                  </a:moveTo>
                  <a:lnTo>
                    <a:pt x="10821488" y="0"/>
                  </a:lnTo>
                  <a:lnTo>
                    <a:pt x="10821488" y="518447"/>
                  </a:lnTo>
                  <a:lnTo>
                    <a:pt x="0" y="518447"/>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7"/>
            <p:cNvSpPr txBox="1"/>
            <p:nvPr/>
          </p:nvSpPr>
          <p:spPr>
            <a:xfrm>
              <a:off x="0" y="-57150"/>
              <a:ext cx="10821488" cy="575597"/>
            </a:xfrm>
            <a:prstGeom prst="rect">
              <a:avLst/>
            </a:prstGeom>
          </p:spPr>
          <p:txBody>
            <a:bodyPr lIns="0" tIns="0" rIns="0" bIns="0" rtlCol="0" anchor="ctr"/>
            <a:lstStyle/>
            <a:p>
              <a:pPr marL="0" marR="0" lvl="0" indent="0" algn="ctr" defTabSz="609630"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MT Pro"/>
                  <a:ea typeface="Arial MT Pro"/>
                  <a:cs typeface="Arial MT Pro"/>
                  <a:sym typeface="Arial MT Pro"/>
                </a:rPr>
                <a:t>Research</a:t>
              </a:r>
            </a:p>
          </p:txBody>
        </p:sp>
      </p:grpSp>
      <p:grpSp>
        <p:nvGrpSpPr>
          <p:cNvPr id="38" name="Group 38"/>
          <p:cNvGrpSpPr/>
          <p:nvPr/>
        </p:nvGrpSpPr>
        <p:grpSpPr>
          <a:xfrm>
            <a:off x="543232" y="5335516"/>
            <a:ext cx="5593463" cy="943102"/>
            <a:chOff x="0" y="0"/>
            <a:chExt cx="11186926" cy="1886204"/>
          </a:xfrm>
        </p:grpSpPr>
        <p:sp>
          <p:nvSpPr>
            <p:cNvPr id="39" name="Freeform 39"/>
            <p:cNvSpPr/>
            <p:nvPr/>
          </p:nvSpPr>
          <p:spPr>
            <a:xfrm>
              <a:off x="0" y="0"/>
              <a:ext cx="11186926" cy="1886204"/>
            </a:xfrm>
            <a:custGeom>
              <a:avLst/>
              <a:gdLst/>
              <a:ahLst/>
              <a:cxnLst/>
              <a:rect l="l" t="t" r="r" b="b"/>
              <a:pathLst>
                <a:path w="11186926" h="1886204">
                  <a:moveTo>
                    <a:pt x="0" y="0"/>
                  </a:moveTo>
                  <a:lnTo>
                    <a:pt x="11186926" y="0"/>
                  </a:lnTo>
                  <a:lnTo>
                    <a:pt x="11186926" y="1886204"/>
                  </a:lnTo>
                  <a:lnTo>
                    <a:pt x="0" y="1886204"/>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0" y="-133350"/>
              <a:ext cx="11186926" cy="2019554"/>
            </a:xfrm>
            <a:prstGeom prst="rect">
              <a:avLst/>
            </a:prstGeom>
          </p:spPr>
          <p:txBody>
            <a:bodyPr lIns="0" tIns="0" rIns="0" bIns="0" rtlCol="0" anchor="t"/>
            <a:lstStyle/>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President of Data &amp; AI Governance Research Institute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2026, founding phase</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PhD in Data Governance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AMS, 2025 - 2029</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Book “Data Governance Sprints”</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Technics Publication, est. Q2 2026</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98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Data Governance Digest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LinkedIn newsletter</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p:txBody>
        </p:sp>
      </p:grpSp>
      <p:grpSp>
        <p:nvGrpSpPr>
          <p:cNvPr id="41" name="Group 41"/>
          <p:cNvGrpSpPr/>
          <p:nvPr/>
        </p:nvGrpSpPr>
        <p:grpSpPr>
          <a:xfrm>
            <a:off x="6631590" y="279425"/>
            <a:ext cx="4604298" cy="556731"/>
            <a:chOff x="0" y="0"/>
            <a:chExt cx="9208596" cy="1113462"/>
          </a:xfrm>
        </p:grpSpPr>
        <p:sp>
          <p:nvSpPr>
            <p:cNvPr id="42" name="Freeform 42"/>
            <p:cNvSpPr/>
            <p:nvPr/>
          </p:nvSpPr>
          <p:spPr>
            <a:xfrm>
              <a:off x="0" y="0"/>
              <a:ext cx="9208596" cy="1113462"/>
            </a:xfrm>
            <a:custGeom>
              <a:avLst/>
              <a:gdLst/>
              <a:ahLst/>
              <a:cxnLst/>
              <a:rect l="l" t="t" r="r" b="b"/>
              <a:pathLst>
                <a:path w="9208596" h="1113462">
                  <a:moveTo>
                    <a:pt x="0" y="0"/>
                  </a:moveTo>
                  <a:lnTo>
                    <a:pt x="9208596" y="0"/>
                  </a:lnTo>
                  <a:lnTo>
                    <a:pt x="9208596" y="1113462"/>
                  </a:lnTo>
                  <a:lnTo>
                    <a:pt x="0" y="1113462"/>
                  </a:lnTo>
                  <a:close/>
                </a:path>
              </a:pathLst>
            </a:custGeom>
            <a:solidFill>
              <a:srgbClr val="000000">
                <a:alpha val="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38100"/>
              <a:ext cx="9208596" cy="1151562"/>
            </a:xfrm>
            <a:prstGeom prst="rect">
              <a:avLst/>
            </a:prstGeom>
          </p:spPr>
          <p:txBody>
            <a:bodyPr lIns="0" tIns="0" rIns="0" bIns="0" rtlCol="0" anchor="t"/>
            <a:lstStyle/>
            <a:p>
              <a:pPr marL="199083" marR="0" lvl="1" indent="-99541" algn="l" defTabSz="609630" rtl="0" eaLnBrk="1" fontAlgn="auto" latinLnBrk="0" hangingPunct="1">
                <a:lnSpc>
                  <a:spcPts val="132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PhD in Data Governance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AMS, 2025 - 2029</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a:p>
              <a:pPr marL="199083" marR="0" lvl="1" indent="-99541" algn="l" defTabSz="609630" rtl="0" eaLnBrk="1" fontAlgn="auto" latinLnBrk="0" hangingPunct="1">
                <a:lnSpc>
                  <a:spcPts val="132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MSc in Business Economics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2012, Ghent University</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 </a:t>
              </a:r>
            </a:p>
            <a:p>
              <a:pPr marL="199083" marR="0" lvl="1" indent="-99541" algn="l" defTabSz="609630" rtl="0" eaLnBrk="1" fontAlgn="auto" latinLnBrk="0" hangingPunct="1">
                <a:lnSpc>
                  <a:spcPts val="1320"/>
                </a:lnSpc>
                <a:spcBef>
                  <a:spcPts val="0"/>
                </a:spcBef>
                <a:spcAft>
                  <a:spcPts val="0"/>
                </a:spcAft>
                <a:buClrTx/>
                <a:buSzTx/>
                <a:buFont typeface="Arial"/>
                <a:buChar char="•"/>
                <a:tabLst/>
                <a:defRPr/>
              </a:pPr>
              <a:r>
                <a:rPr kumimoji="0" lang="en-US" sz="1100" b="0" i="0" u="none" strike="noStrike" kern="1200" cap="none" spc="0" normalizeH="0" baseline="0" noProof="0" dirty="0">
                  <a:ln>
                    <a:noFill/>
                  </a:ln>
                  <a:solidFill>
                    <a:srgbClr val="000000"/>
                  </a:solidFill>
                  <a:effectLst/>
                  <a:uLnTx/>
                  <a:uFillTx/>
                  <a:latin typeface="Arial MT Pro"/>
                  <a:ea typeface="Arial MT Pro"/>
                  <a:cs typeface="Arial MT Pro"/>
                  <a:sym typeface="Arial MT Pro"/>
                </a:rPr>
                <a:t>BSc in Sociology 		</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r>
                <a:rPr kumimoji="0" lang="en-US" sz="1100" b="0" i="1" u="none" strike="noStrike" kern="1200" cap="none" spc="0" normalizeH="0" baseline="0" noProof="0" dirty="0">
                  <a:ln>
                    <a:noFill/>
                  </a:ln>
                  <a:solidFill>
                    <a:srgbClr val="12229D"/>
                  </a:solidFill>
                  <a:effectLst/>
                  <a:uLnTx/>
                  <a:uFillTx/>
                  <a:latin typeface="Arial MT Pro Italics"/>
                  <a:ea typeface="Arial MT Pro Italics"/>
                  <a:cs typeface="Arial MT Pro Italics"/>
                  <a:sym typeface="Arial MT Pro Italics"/>
                </a:rPr>
                <a:t>2009, Ghent University</a:t>
              </a:r>
              <a:r>
                <a:rPr kumimoji="0" lang="en-US" sz="1100" b="0" i="0" u="none" strike="noStrike" kern="1200" cap="none" spc="0" normalizeH="0" baseline="0" noProof="0" dirty="0">
                  <a:ln>
                    <a:noFill/>
                  </a:ln>
                  <a:solidFill>
                    <a:srgbClr val="12229D"/>
                  </a:solidFill>
                  <a:effectLst/>
                  <a:uLnTx/>
                  <a:uFillTx/>
                  <a:latin typeface="Arial MT Pro"/>
                  <a:ea typeface="Arial MT Pro"/>
                  <a:cs typeface="Arial MT Pro"/>
                  <a:sym typeface="Arial MT Pro"/>
                </a:rPr>
                <a:t>)</a:t>
              </a:r>
            </a:p>
          </p:txBody>
        </p:sp>
      </p:grpSp>
      <p:sp>
        <p:nvSpPr>
          <p:cNvPr id="44" name="Freeform 44" descr="Graphic 14"/>
          <p:cNvSpPr/>
          <p:nvPr/>
        </p:nvSpPr>
        <p:spPr>
          <a:xfrm>
            <a:off x="6161690" y="44474"/>
            <a:ext cx="469901" cy="469901"/>
          </a:xfrm>
          <a:custGeom>
            <a:avLst/>
            <a:gdLst/>
            <a:ahLst/>
            <a:cxnLst/>
            <a:rect l="l" t="t" r="r" b="b"/>
            <a:pathLst>
              <a:path w="704852" h="704851">
                <a:moveTo>
                  <a:pt x="0" y="0"/>
                </a:moveTo>
                <a:lnTo>
                  <a:pt x="704851" y="0"/>
                </a:lnTo>
                <a:lnTo>
                  <a:pt x="704851" y="704851"/>
                </a:lnTo>
                <a:lnTo>
                  <a:pt x="0" y="70485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45" descr="Picture 18"/>
          <p:cNvSpPr/>
          <p:nvPr/>
        </p:nvSpPr>
        <p:spPr>
          <a:xfrm>
            <a:off x="10972117" y="4777075"/>
            <a:ext cx="1033400" cy="1544304"/>
          </a:xfrm>
          <a:custGeom>
            <a:avLst/>
            <a:gdLst/>
            <a:ahLst/>
            <a:cxnLst/>
            <a:rect l="l" t="t" r="r" b="b"/>
            <a:pathLst>
              <a:path w="1550100" h="2316456">
                <a:moveTo>
                  <a:pt x="0" y="0"/>
                </a:moveTo>
                <a:lnTo>
                  <a:pt x="1550100" y="0"/>
                </a:lnTo>
                <a:lnTo>
                  <a:pt x="1550100" y="2316457"/>
                </a:lnTo>
                <a:lnTo>
                  <a:pt x="0" y="2316457"/>
                </a:lnTo>
                <a:lnTo>
                  <a:pt x="0" y="0"/>
                </a:lnTo>
                <a:close/>
              </a:path>
            </a:pathLst>
          </a:custGeom>
          <a:blipFill>
            <a:blip r:embed="rId5"/>
            <a:stretch>
              <a:fillRect t="-187" b="-18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46"/>
          <p:cNvGrpSpPr/>
          <p:nvPr/>
        </p:nvGrpSpPr>
        <p:grpSpPr>
          <a:xfrm>
            <a:off x="4002517" y="6493342"/>
            <a:ext cx="4130983" cy="344932"/>
            <a:chOff x="0" y="0"/>
            <a:chExt cx="8261966" cy="689864"/>
          </a:xfrm>
        </p:grpSpPr>
        <p:sp>
          <p:nvSpPr>
            <p:cNvPr id="47" name="Freeform 47">
              <a:hlinkClick r:id="rId6" tooltip="https://daigpartners.com"/>
            </p:cNvPr>
            <p:cNvSpPr/>
            <p:nvPr/>
          </p:nvSpPr>
          <p:spPr>
            <a:xfrm>
              <a:off x="12700" y="13434"/>
              <a:ext cx="8236585" cy="662953"/>
            </a:xfrm>
            <a:custGeom>
              <a:avLst/>
              <a:gdLst/>
              <a:ahLst/>
              <a:cxnLst/>
              <a:rect l="l" t="t" r="r" b="b"/>
              <a:pathLst>
                <a:path w="8236585" h="662953">
                  <a:moveTo>
                    <a:pt x="0" y="0"/>
                  </a:moveTo>
                  <a:lnTo>
                    <a:pt x="8236585" y="0"/>
                  </a:lnTo>
                  <a:lnTo>
                    <a:pt x="8236585" y="662953"/>
                  </a:lnTo>
                  <a:lnTo>
                    <a:pt x="0" y="662953"/>
                  </a:lnTo>
                  <a:close/>
                </a:path>
              </a:pathLst>
            </a:custGeom>
            <a:solidFill>
              <a:srgbClr val="EAF7F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0" y="-47625"/>
              <a:ext cx="8261966" cy="737489"/>
            </a:xfrm>
            <a:prstGeom prst="rect">
              <a:avLst/>
            </a:prstGeom>
          </p:spPr>
          <p:txBody>
            <a:bodyPr lIns="33867" tIns="33867" rIns="33867" bIns="33867" rtlCol="0" anchor="t"/>
            <a:lstStyle/>
            <a:p>
              <a:pPr marL="0" marR="0" lvl="0" indent="0" algn="ctr" defTabSz="609630" rtl="0" eaLnBrk="1" fontAlgn="auto" latinLnBrk="0" hangingPunct="1">
                <a:lnSpc>
                  <a:spcPts val="1919"/>
                </a:lnSpc>
                <a:spcBef>
                  <a:spcPts val="0"/>
                </a:spcBef>
                <a:spcAft>
                  <a:spcPts val="0"/>
                </a:spcAft>
                <a:buClrTx/>
                <a:buSzTx/>
                <a:buFontTx/>
                <a:buNone/>
                <a:tabLst/>
                <a:defRPr/>
              </a:pPr>
              <a:r>
                <a:rPr kumimoji="0" lang="en-US" sz="1600" b="0" i="0" u="sng" strike="noStrike" kern="1200" cap="none" spc="0" normalizeH="0" baseline="0" noProof="0">
                  <a:ln>
                    <a:noFill/>
                  </a:ln>
                  <a:solidFill>
                    <a:srgbClr val="10B5B3"/>
                  </a:solidFill>
                  <a:effectLst/>
                  <a:uLnTx/>
                  <a:uFillTx/>
                  <a:latin typeface="Arial MT Pro"/>
                  <a:ea typeface="Arial MT Pro"/>
                  <a:cs typeface="Arial MT Pro"/>
                  <a:sym typeface="Arial MT Pro"/>
                </a:rPr>
                <a:t>https://daigpartners.com</a:t>
              </a:r>
            </a:p>
          </p:txBody>
        </p:sp>
      </p:grpSp>
      <p:sp>
        <p:nvSpPr>
          <p:cNvPr id="20" name="Freeform 32" descr="Picture 11">
            <a:extLst>
              <a:ext uri="{FF2B5EF4-FFF2-40B4-BE49-F238E27FC236}">
                <a16:creationId xmlns:a16="http://schemas.microsoft.com/office/drawing/2014/main" id="{20D73E7F-CEE1-5A4B-C456-A626ED6FF7F0}"/>
              </a:ext>
            </a:extLst>
          </p:cNvPr>
          <p:cNvSpPr/>
          <p:nvPr/>
        </p:nvSpPr>
        <p:spPr>
          <a:xfrm>
            <a:off x="10873946" y="132410"/>
            <a:ext cx="914400" cy="840996"/>
          </a:xfrm>
          <a:custGeom>
            <a:avLst/>
            <a:gdLst/>
            <a:ahLst/>
            <a:cxnLst/>
            <a:rect l="l" t="t" r="r" b="b"/>
            <a:pathLst>
              <a:path w="1136665" h="1136665">
                <a:moveTo>
                  <a:pt x="0" y="0"/>
                </a:moveTo>
                <a:lnTo>
                  <a:pt x="1136665" y="0"/>
                </a:lnTo>
                <a:lnTo>
                  <a:pt x="1136665" y="1136665"/>
                </a:lnTo>
                <a:lnTo>
                  <a:pt x="0" y="113666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2E2C7-247F-1EA4-738F-7B9F6646F542}"/>
              </a:ext>
            </a:extLst>
          </p:cNvPr>
          <p:cNvSpPr>
            <a:spLocks noGrp="1"/>
          </p:cNvSpPr>
          <p:nvPr>
            <p:ph type="title"/>
          </p:nvPr>
        </p:nvSpPr>
        <p:spPr/>
        <p:txBody>
          <a:bodyPr/>
          <a:lstStyle/>
          <a:p>
            <a:r>
              <a:rPr lang="en-US" dirty="0"/>
              <a:t>Get data about an idea </a:t>
            </a:r>
            <a:r>
              <a:rPr lang="en-US" sz="2400" b="1" dirty="0">
                <a:solidFill>
                  <a:schemeClr val="accent2"/>
                </a:solidFill>
              </a:rPr>
              <a:t>FAST</a:t>
            </a:r>
            <a:r>
              <a:rPr lang="en-US" dirty="0"/>
              <a:t>!</a:t>
            </a:r>
          </a:p>
        </p:txBody>
      </p:sp>
      <p:sp>
        <p:nvSpPr>
          <p:cNvPr id="4" name="Footer Placeholder 3">
            <a:extLst>
              <a:ext uri="{FF2B5EF4-FFF2-40B4-BE49-F238E27FC236}">
                <a16:creationId xmlns:a16="http://schemas.microsoft.com/office/drawing/2014/main" id="{57DB0325-0D62-C418-E16C-2519F09CA4DA}"/>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911D05C7-AB48-A167-54A2-7A25144136CB}"/>
              </a:ext>
            </a:extLst>
          </p:cNvPr>
          <p:cNvSpPr>
            <a:spLocks noGrp="1"/>
          </p:cNvSpPr>
          <p:nvPr>
            <p:ph type="sldNum" sz="quarter" idx="23"/>
          </p:nvPr>
        </p:nvSpPr>
        <p:spPr/>
        <p:txBody>
          <a:bodyPr/>
          <a:lstStyle/>
          <a:p>
            <a:fld id="{294A09A9-5501-47C1-A89A-A340965A2BE2}" type="slidenum">
              <a:rPr lang="nl-NL" smtClean="0"/>
              <a:pPr/>
              <a:t>20</a:t>
            </a:fld>
            <a:endParaRPr lang="nl-NL" dirty="0"/>
          </a:p>
        </p:txBody>
      </p:sp>
      <p:pic>
        <p:nvPicPr>
          <p:cNvPr id="6" name="Picture 5">
            <a:extLst>
              <a:ext uri="{FF2B5EF4-FFF2-40B4-BE49-F238E27FC236}">
                <a16:creationId xmlns:a16="http://schemas.microsoft.com/office/drawing/2014/main" id="{D017EC4A-7130-3240-1F8F-6F0064AE77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62739" y="2237603"/>
            <a:ext cx="2118245" cy="2035508"/>
          </a:xfrm>
          <a:prstGeom prst="rect">
            <a:avLst/>
          </a:prstGeom>
        </p:spPr>
      </p:pic>
      <p:pic>
        <p:nvPicPr>
          <p:cNvPr id="7" name="Picture 6">
            <a:extLst>
              <a:ext uri="{FF2B5EF4-FFF2-40B4-BE49-F238E27FC236}">
                <a16:creationId xmlns:a16="http://schemas.microsoft.com/office/drawing/2014/main" id="{2D249E06-DEDC-BC08-9499-6BB62CD4F1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69"/>
          <a:stretch/>
        </p:blipFill>
        <p:spPr>
          <a:xfrm>
            <a:off x="3558607" y="2235511"/>
            <a:ext cx="2128157" cy="2037600"/>
          </a:xfrm>
          <a:prstGeom prst="rect">
            <a:avLst/>
          </a:prstGeom>
        </p:spPr>
      </p:pic>
      <p:pic>
        <p:nvPicPr>
          <p:cNvPr id="8" name="Picture 7">
            <a:extLst>
              <a:ext uri="{FF2B5EF4-FFF2-40B4-BE49-F238E27FC236}">
                <a16:creationId xmlns:a16="http://schemas.microsoft.com/office/drawing/2014/main" id="{4B77EC14-D9E4-D4F4-808A-D8E1F08B489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72531" y="2237603"/>
            <a:ext cx="2118245" cy="2037600"/>
          </a:xfrm>
          <a:prstGeom prst="rect">
            <a:avLst/>
          </a:prstGeom>
        </p:spPr>
      </p:pic>
      <p:pic>
        <p:nvPicPr>
          <p:cNvPr id="9" name="Picture 8">
            <a:extLst>
              <a:ext uri="{FF2B5EF4-FFF2-40B4-BE49-F238E27FC236}">
                <a16:creationId xmlns:a16="http://schemas.microsoft.com/office/drawing/2014/main" id="{72921BA2-4436-3DCF-BB07-5821366CC8E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022262" y="2237603"/>
            <a:ext cx="2118245" cy="2035508"/>
          </a:xfrm>
          <a:prstGeom prst="rect">
            <a:avLst/>
          </a:prstGeom>
        </p:spPr>
      </p:pic>
      <p:sp>
        <p:nvSpPr>
          <p:cNvPr id="10" name="Tijdelijke aanduiding voor tekst 11">
            <a:extLst>
              <a:ext uri="{FF2B5EF4-FFF2-40B4-BE49-F238E27FC236}">
                <a16:creationId xmlns:a16="http://schemas.microsoft.com/office/drawing/2014/main" id="{A9B00A6D-5C24-D266-EF0A-B509E13F42F3}"/>
              </a:ext>
            </a:extLst>
          </p:cNvPr>
          <p:cNvSpPr txBox="1">
            <a:spLocks/>
          </p:cNvSpPr>
          <p:nvPr/>
        </p:nvSpPr>
        <p:spPr>
          <a:xfrm>
            <a:off x="9020493" y="4651465"/>
            <a:ext cx="2129245" cy="205837"/>
          </a:xfrm>
          <a:prstGeom prst="rect">
            <a:avLst/>
          </a:prstGeom>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accent4"/>
                </a:solidFill>
                <a:latin typeface="Arial" panose="020B0604020202020204" pitchFamily="34" charset="0"/>
                <a:cs typeface="Arial" panose="020B0604020202020204" pitchFamily="34" charset="0"/>
              </a:rPr>
              <a:t>The Design Sprint</a:t>
            </a:r>
          </a:p>
        </p:txBody>
      </p:sp>
    </p:spTree>
    <p:extLst>
      <p:ext uri="{BB962C8B-B14F-4D97-AF65-F5344CB8AC3E}">
        <p14:creationId xmlns:p14="http://schemas.microsoft.com/office/powerpoint/2010/main" val="2929544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082C-54C6-55B6-A4A7-FE69AE5F13CE}"/>
              </a:ext>
            </a:extLst>
          </p:cNvPr>
          <p:cNvSpPr>
            <a:spLocks noGrp="1"/>
          </p:cNvSpPr>
          <p:nvPr>
            <p:ph type="title"/>
          </p:nvPr>
        </p:nvSpPr>
        <p:spPr/>
        <p:txBody>
          <a:bodyPr/>
          <a:lstStyle/>
          <a:p>
            <a:r>
              <a:rPr lang="en-US" dirty="0"/>
              <a:t>The </a:t>
            </a:r>
            <a:r>
              <a:rPr lang="en-US" sz="2400" b="1" dirty="0">
                <a:solidFill>
                  <a:schemeClr val="accent2"/>
                </a:solidFill>
              </a:rPr>
              <a:t>STANDARD </a:t>
            </a:r>
            <a:r>
              <a:rPr lang="en-US" dirty="0"/>
              <a:t>design sprint</a:t>
            </a:r>
            <a:endParaRPr lang="en-US" b="1" dirty="0">
              <a:solidFill>
                <a:schemeClr val="accent2"/>
              </a:solidFill>
            </a:endParaRPr>
          </a:p>
        </p:txBody>
      </p:sp>
      <p:sp>
        <p:nvSpPr>
          <p:cNvPr id="4" name="Footer Placeholder 3">
            <a:extLst>
              <a:ext uri="{FF2B5EF4-FFF2-40B4-BE49-F238E27FC236}">
                <a16:creationId xmlns:a16="http://schemas.microsoft.com/office/drawing/2014/main" id="{DBD337DD-50CF-D513-1937-67225A955DB8}"/>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7BF556F0-2EBC-C5A0-AC56-8544811B2992}"/>
              </a:ext>
            </a:extLst>
          </p:cNvPr>
          <p:cNvSpPr>
            <a:spLocks noGrp="1"/>
          </p:cNvSpPr>
          <p:nvPr>
            <p:ph type="sldNum" sz="quarter" idx="23"/>
          </p:nvPr>
        </p:nvSpPr>
        <p:spPr/>
        <p:txBody>
          <a:bodyPr/>
          <a:lstStyle/>
          <a:p>
            <a:fld id="{294A09A9-5501-47C1-A89A-A340965A2BE2}" type="slidenum">
              <a:rPr lang="nl-NL" smtClean="0"/>
              <a:pPr/>
              <a:t>21</a:t>
            </a:fld>
            <a:endParaRPr lang="nl-NL" dirty="0"/>
          </a:p>
        </p:txBody>
      </p:sp>
      <p:sp>
        <p:nvSpPr>
          <p:cNvPr id="6" name="FRI">
            <a:extLst>
              <a:ext uri="{FF2B5EF4-FFF2-40B4-BE49-F238E27FC236}">
                <a16:creationId xmlns:a16="http://schemas.microsoft.com/office/drawing/2014/main" id="{5123DD03-174D-5CBD-BCAF-48C5DF197F68}"/>
              </a:ext>
            </a:extLst>
          </p:cNvPr>
          <p:cNvSpPr/>
          <p:nvPr/>
        </p:nvSpPr>
        <p:spPr>
          <a:xfrm>
            <a:off x="9532340" y="1767560"/>
            <a:ext cx="2276915"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algn="ctr" defTabSz="6350">
              <a:lnSpc>
                <a:spcPct val="80000"/>
              </a:lnSpc>
              <a:defRPr sz="2800" b="1"/>
            </a:pPr>
            <a:r>
              <a:rPr sz="1400" dirty="0">
                <a:solidFill>
                  <a:schemeClr val="accent4"/>
                </a:solidFill>
                <a:latin typeface="Arial" panose="020B0604020202020204" pitchFamily="34" charset="0"/>
                <a:cs typeface="Arial" panose="020B0604020202020204" pitchFamily="34" charset="0"/>
              </a:rPr>
              <a:t>FRI</a:t>
            </a:r>
          </a:p>
        </p:txBody>
      </p:sp>
      <p:sp>
        <p:nvSpPr>
          <p:cNvPr id="7" name="THU">
            <a:extLst>
              <a:ext uri="{FF2B5EF4-FFF2-40B4-BE49-F238E27FC236}">
                <a16:creationId xmlns:a16="http://schemas.microsoft.com/office/drawing/2014/main" id="{095CFADC-04FD-6DA7-A706-3D8F797F0F19}"/>
              </a:ext>
            </a:extLst>
          </p:cNvPr>
          <p:cNvSpPr/>
          <p:nvPr/>
        </p:nvSpPr>
        <p:spPr>
          <a:xfrm>
            <a:off x="7244218" y="1767560"/>
            <a:ext cx="2288584"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algn="ctr" defTabSz="6350">
              <a:lnSpc>
                <a:spcPct val="80000"/>
              </a:lnSpc>
              <a:defRPr sz="2800" b="1"/>
            </a:pPr>
            <a:r>
              <a:rPr sz="1400" dirty="0">
                <a:solidFill>
                  <a:schemeClr val="accent4"/>
                </a:solidFill>
                <a:latin typeface="Arial" panose="020B0604020202020204" pitchFamily="34" charset="0"/>
                <a:cs typeface="Arial" panose="020B0604020202020204" pitchFamily="34" charset="0"/>
              </a:rPr>
              <a:t>THU</a:t>
            </a:r>
          </a:p>
        </p:txBody>
      </p:sp>
      <p:sp>
        <p:nvSpPr>
          <p:cNvPr id="8" name="WED">
            <a:extLst>
              <a:ext uri="{FF2B5EF4-FFF2-40B4-BE49-F238E27FC236}">
                <a16:creationId xmlns:a16="http://schemas.microsoft.com/office/drawing/2014/main" id="{33E138F9-AFC0-52F0-EE60-AAB6F20151F2}"/>
              </a:ext>
            </a:extLst>
          </p:cNvPr>
          <p:cNvSpPr/>
          <p:nvPr/>
        </p:nvSpPr>
        <p:spPr>
          <a:xfrm>
            <a:off x="4947319" y="1767560"/>
            <a:ext cx="2297363"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algn="ctr" defTabSz="6350">
              <a:lnSpc>
                <a:spcPct val="80000"/>
              </a:lnSpc>
              <a:defRPr sz="2800" b="1"/>
            </a:pPr>
            <a:r>
              <a:rPr sz="1400" dirty="0">
                <a:solidFill>
                  <a:schemeClr val="accent4"/>
                </a:solidFill>
                <a:latin typeface="Arial" panose="020B0604020202020204" pitchFamily="34" charset="0"/>
                <a:cs typeface="Arial" panose="020B0604020202020204" pitchFamily="34" charset="0"/>
              </a:rPr>
              <a:t>WED</a:t>
            </a:r>
          </a:p>
        </p:txBody>
      </p:sp>
      <p:sp>
        <p:nvSpPr>
          <p:cNvPr id="9" name="TUE">
            <a:extLst>
              <a:ext uri="{FF2B5EF4-FFF2-40B4-BE49-F238E27FC236}">
                <a16:creationId xmlns:a16="http://schemas.microsoft.com/office/drawing/2014/main" id="{C51F6527-FC6F-6E94-D8C2-22447055CFB1}"/>
              </a:ext>
            </a:extLst>
          </p:cNvPr>
          <p:cNvSpPr/>
          <p:nvPr/>
        </p:nvSpPr>
        <p:spPr>
          <a:xfrm>
            <a:off x="2664275" y="1767559"/>
            <a:ext cx="2288238"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algn="ctr" defTabSz="6350">
              <a:lnSpc>
                <a:spcPct val="80000"/>
              </a:lnSpc>
              <a:defRPr sz="2800" b="1"/>
            </a:pPr>
            <a:r>
              <a:rPr sz="1400" dirty="0">
                <a:solidFill>
                  <a:schemeClr val="accent4"/>
                </a:solidFill>
                <a:latin typeface="Arial" panose="020B0604020202020204" pitchFamily="34" charset="0"/>
                <a:cs typeface="Arial" panose="020B0604020202020204" pitchFamily="34" charset="0"/>
              </a:rPr>
              <a:t>TUE</a:t>
            </a:r>
          </a:p>
        </p:txBody>
      </p:sp>
      <p:sp>
        <p:nvSpPr>
          <p:cNvPr id="10" name="MON">
            <a:extLst>
              <a:ext uri="{FF2B5EF4-FFF2-40B4-BE49-F238E27FC236}">
                <a16:creationId xmlns:a16="http://schemas.microsoft.com/office/drawing/2014/main" id="{00A1CC01-A3FE-074A-3742-CF1BAF03C50A}"/>
              </a:ext>
            </a:extLst>
          </p:cNvPr>
          <p:cNvSpPr/>
          <p:nvPr/>
        </p:nvSpPr>
        <p:spPr>
          <a:xfrm>
            <a:off x="376547" y="1767559"/>
            <a:ext cx="2286851"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algn="ctr" defTabSz="6350">
              <a:lnSpc>
                <a:spcPct val="80000"/>
              </a:lnSpc>
              <a:defRPr sz="2800" b="1"/>
            </a:pPr>
            <a:r>
              <a:rPr sz="1400">
                <a:solidFill>
                  <a:schemeClr val="accent4"/>
                </a:solidFill>
                <a:latin typeface="Arial" panose="020B0604020202020204" pitchFamily="34" charset="0"/>
                <a:cs typeface="Arial" panose="020B0604020202020204" pitchFamily="34" charset="0"/>
              </a:rPr>
              <a:t>MON</a:t>
            </a:r>
          </a:p>
        </p:txBody>
      </p:sp>
      <p:sp>
        <p:nvSpPr>
          <p:cNvPr id="11" name="User Testing…">
            <a:extLst>
              <a:ext uri="{FF2B5EF4-FFF2-40B4-BE49-F238E27FC236}">
                <a16:creationId xmlns:a16="http://schemas.microsoft.com/office/drawing/2014/main" id="{493FC482-706F-6B0C-75B7-5EDC55A9E046}"/>
              </a:ext>
            </a:extLst>
          </p:cNvPr>
          <p:cNvSpPr/>
          <p:nvPr/>
        </p:nvSpPr>
        <p:spPr>
          <a:xfrm>
            <a:off x="7302346" y="2334895"/>
            <a:ext cx="2159001" cy="3431099"/>
          </a:xfrm>
          <a:prstGeom prst="roundRect">
            <a:avLst>
              <a:gd name="adj" fmla="val 2797"/>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57200">
              <a:lnSpc>
                <a:spcPct val="90000"/>
              </a:lnSpc>
              <a:spcBef>
                <a:spcPts val="250"/>
              </a:spcBef>
              <a:defRPr sz="2800" b="1"/>
            </a:pPr>
            <a:endParaRPr lang="en-US" sz="1000" dirty="0">
              <a:solidFill>
                <a:schemeClr val="bg1"/>
              </a:solidFill>
              <a:latin typeface="Arial" panose="020B0604020202020204" pitchFamily="34" charset="0"/>
              <a:cs typeface="Arial" panose="020B0604020202020204" pitchFamily="34" charset="0"/>
            </a:endParaRPr>
          </a:p>
        </p:txBody>
      </p:sp>
      <p:sp>
        <p:nvSpPr>
          <p:cNvPr id="12" name="Solution Workshop…">
            <a:extLst>
              <a:ext uri="{FF2B5EF4-FFF2-40B4-BE49-F238E27FC236}">
                <a16:creationId xmlns:a16="http://schemas.microsoft.com/office/drawing/2014/main" id="{DF28F06B-718D-8B42-CF79-432C4312C64C}"/>
              </a:ext>
            </a:extLst>
          </p:cNvPr>
          <p:cNvSpPr/>
          <p:nvPr/>
        </p:nvSpPr>
        <p:spPr>
          <a:xfrm>
            <a:off x="441614" y="2334895"/>
            <a:ext cx="2154270" cy="3431099"/>
          </a:xfrm>
          <a:prstGeom prst="roundRect">
            <a:avLst>
              <a:gd name="adj" fmla="val 3864"/>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57200">
              <a:lnSpc>
                <a:spcPct val="90000"/>
              </a:lnSpc>
              <a:spcBef>
                <a:spcPts val="250"/>
              </a:spcBef>
              <a:defRPr sz="2800" b="1">
                <a:solidFill>
                  <a:srgbClr val="FFFFFF"/>
                </a:solidFill>
              </a:defRPr>
            </a:pPr>
            <a:endParaRPr lang="en-US" sz="2000" dirty="0">
              <a:solidFill>
                <a:schemeClr val="bg1"/>
              </a:solidFill>
              <a:latin typeface="Arial" panose="020B0604020202020204" pitchFamily="34" charset="0"/>
              <a:cs typeface="Arial" panose="020B0604020202020204" pitchFamily="34" charset="0"/>
            </a:endParaRPr>
          </a:p>
        </p:txBody>
      </p:sp>
      <p:sp>
        <p:nvSpPr>
          <p:cNvPr id="13" name="User recruiting…">
            <a:extLst>
              <a:ext uri="{FF2B5EF4-FFF2-40B4-BE49-F238E27FC236}">
                <a16:creationId xmlns:a16="http://schemas.microsoft.com/office/drawing/2014/main" id="{76DB3A20-A315-DEFE-3E63-1300AEFEA654}"/>
              </a:ext>
            </a:extLst>
          </p:cNvPr>
          <p:cNvSpPr/>
          <p:nvPr/>
        </p:nvSpPr>
        <p:spPr>
          <a:xfrm>
            <a:off x="2730654" y="2334895"/>
            <a:ext cx="2159001" cy="3431265"/>
          </a:xfrm>
          <a:prstGeom prst="roundRect">
            <a:avLst>
              <a:gd name="adj" fmla="val 3674"/>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57200">
              <a:lnSpc>
                <a:spcPct val="90000"/>
              </a:lnSpc>
              <a:spcBef>
                <a:spcPts val="250"/>
              </a:spcBef>
              <a:defRPr sz="2800" b="1"/>
            </a:pPr>
            <a:endParaRPr lang="en-US" sz="1000" dirty="0">
              <a:solidFill>
                <a:schemeClr val="bg1"/>
              </a:solidFill>
              <a:latin typeface="Arial" panose="020B0604020202020204" pitchFamily="34" charset="0"/>
              <a:cs typeface="Arial" panose="020B0604020202020204" pitchFamily="34" charset="0"/>
            </a:endParaRPr>
          </a:p>
        </p:txBody>
      </p:sp>
      <p:sp>
        <p:nvSpPr>
          <p:cNvPr id="14" name="User Testing…">
            <a:extLst>
              <a:ext uri="{FF2B5EF4-FFF2-40B4-BE49-F238E27FC236}">
                <a16:creationId xmlns:a16="http://schemas.microsoft.com/office/drawing/2014/main" id="{B905CC89-D2AA-17CE-D2DF-A055472D9E25}"/>
              </a:ext>
            </a:extLst>
          </p:cNvPr>
          <p:cNvSpPr/>
          <p:nvPr/>
        </p:nvSpPr>
        <p:spPr>
          <a:xfrm>
            <a:off x="9588192" y="2334894"/>
            <a:ext cx="2159001" cy="3431100"/>
          </a:xfrm>
          <a:prstGeom prst="roundRect">
            <a:avLst>
              <a:gd name="adj" fmla="val 367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57200">
              <a:lnSpc>
                <a:spcPct val="90000"/>
              </a:lnSpc>
              <a:spcBef>
                <a:spcPts val="250"/>
              </a:spcBef>
              <a:defRPr sz="2800" b="1"/>
            </a:pPr>
            <a:endParaRPr sz="1000" dirty="0">
              <a:solidFill>
                <a:schemeClr val="bg1"/>
              </a:solidFill>
              <a:latin typeface="Arial" panose="020B0604020202020204" pitchFamily="34" charset="0"/>
              <a:cs typeface="Arial" panose="020B0604020202020204" pitchFamily="34" charset="0"/>
            </a:endParaRPr>
          </a:p>
        </p:txBody>
      </p:sp>
      <p:sp>
        <p:nvSpPr>
          <p:cNvPr id="15" name="User recruiting…">
            <a:extLst>
              <a:ext uri="{FF2B5EF4-FFF2-40B4-BE49-F238E27FC236}">
                <a16:creationId xmlns:a16="http://schemas.microsoft.com/office/drawing/2014/main" id="{BAAFCB94-9ACE-EB57-DA91-920C93660A0B}"/>
              </a:ext>
            </a:extLst>
          </p:cNvPr>
          <p:cNvSpPr/>
          <p:nvPr/>
        </p:nvSpPr>
        <p:spPr>
          <a:xfrm>
            <a:off x="5007433" y="2334895"/>
            <a:ext cx="2159001" cy="3431265"/>
          </a:xfrm>
          <a:prstGeom prst="roundRect">
            <a:avLst>
              <a:gd name="adj" fmla="val 3674"/>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lgn="ctr" defTabSz="457200">
              <a:lnSpc>
                <a:spcPct val="90000"/>
              </a:lnSpc>
              <a:spcBef>
                <a:spcPts val="250"/>
              </a:spcBef>
              <a:defRPr sz="2800" b="1"/>
            </a:pPr>
            <a:endParaRPr lang="en-US" sz="10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4031591-57DD-61AD-A76C-2F56F33C70F1}"/>
              </a:ext>
            </a:extLst>
          </p:cNvPr>
          <p:cNvSpPr/>
          <p:nvPr/>
        </p:nvSpPr>
        <p:spPr>
          <a:xfrm>
            <a:off x="881279" y="3429000"/>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Map</a:t>
            </a:r>
          </a:p>
        </p:txBody>
      </p:sp>
      <p:sp>
        <p:nvSpPr>
          <p:cNvPr id="17" name="Rectangle 16">
            <a:extLst>
              <a:ext uri="{FF2B5EF4-FFF2-40B4-BE49-F238E27FC236}">
                <a16:creationId xmlns:a16="http://schemas.microsoft.com/office/drawing/2014/main" id="{28576F5E-8739-97B9-C1D7-18226766BBAC}"/>
              </a:ext>
            </a:extLst>
          </p:cNvPr>
          <p:cNvSpPr/>
          <p:nvPr/>
        </p:nvSpPr>
        <p:spPr>
          <a:xfrm>
            <a:off x="3178394" y="3420444"/>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Sketch</a:t>
            </a:r>
          </a:p>
        </p:txBody>
      </p:sp>
      <p:sp>
        <p:nvSpPr>
          <p:cNvPr id="18" name="Rectangle 17">
            <a:extLst>
              <a:ext uri="{FF2B5EF4-FFF2-40B4-BE49-F238E27FC236}">
                <a16:creationId xmlns:a16="http://schemas.microsoft.com/office/drawing/2014/main" id="{355AA96B-9A03-A2C6-8194-0C9DC97D5820}"/>
              </a:ext>
            </a:extLst>
          </p:cNvPr>
          <p:cNvSpPr/>
          <p:nvPr/>
        </p:nvSpPr>
        <p:spPr>
          <a:xfrm>
            <a:off x="5466000" y="2613563"/>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Decide</a:t>
            </a:r>
          </a:p>
        </p:txBody>
      </p:sp>
      <p:sp>
        <p:nvSpPr>
          <p:cNvPr id="19" name="Rectangle 18">
            <a:extLst>
              <a:ext uri="{FF2B5EF4-FFF2-40B4-BE49-F238E27FC236}">
                <a16:creationId xmlns:a16="http://schemas.microsoft.com/office/drawing/2014/main" id="{40C99571-58F7-CA2C-ACE6-ABF75F9694FE}"/>
              </a:ext>
            </a:extLst>
          </p:cNvPr>
          <p:cNvSpPr/>
          <p:nvPr/>
        </p:nvSpPr>
        <p:spPr>
          <a:xfrm>
            <a:off x="5456933" y="4152231"/>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Storyboard</a:t>
            </a:r>
          </a:p>
        </p:txBody>
      </p:sp>
      <p:sp>
        <p:nvSpPr>
          <p:cNvPr id="20" name="Rectangle 19">
            <a:extLst>
              <a:ext uri="{FF2B5EF4-FFF2-40B4-BE49-F238E27FC236}">
                <a16:creationId xmlns:a16="http://schemas.microsoft.com/office/drawing/2014/main" id="{9C3527B2-340F-C956-E23B-3A7F2DF49DFA}"/>
              </a:ext>
            </a:extLst>
          </p:cNvPr>
          <p:cNvSpPr/>
          <p:nvPr/>
        </p:nvSpPr>
        <p:spPr>
          <a:xfrm>
            <a:off x="7747313" y="3420444"/>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Prototype</a:t>
            </a:r>
          </a:p>
        </p:txBody>
      </p:sp>
      <p:sp>
        <p:nvSpPr>
          <p:cNvPr id="21" name="Rectangle 20">
            <a:extLst>
              <a:ext uri="{FF2B5EF4-FFF2-40B4-BE49-F238E27FC236}">
                <a16:creationId xmlns:a16="http://schemas.microsoft.com/office/drawing/2014/main" id="{CB457539-9DD9-F20B-B8FE-2324F78E031B}"/>
              </a:ext>
            </a:extLst>
          </p:cNvPr>
          <p:cNvSpPr/>
          <p:nvPr/>
        </p:nvSpPr>
        <p:spPr>
          <a:xfrm>
            <a:off x="10037692" y="3429000"/>
            <a:ext cx="1260000" cy="1260000"/>
          </a:xfrm>
          <a:prstGeom prst="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latin typeface="Arial" panose="020B0604020202020204" pitchFamily="34" charset="0"/>
                <a:cs typeface="Arial" panose="020B0604020202020204" pitchFamily="34" charset="0"/>
              </a:rPr>
              <a:t>Test</a:t>
            </a:r>
          </a:p>
        </p:txBody>
      </p:sp>
    </p:spTree>
    <p:extLst>
      <p:ext uri="{BB962C8B-B14F-4D97-AF65-F5344CB8AC3E}">
        <p14:creationId xmlns:p14="http://schemas.microsoft.com/office/powerpoint/2010/main" val="64585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222B-A61F-5C66-66EF-82671B3C5040}"/>
              </a:ext>
            </a:extLst>
          </p:cNvPr>
          <p:cNvSpPr>
            <a:spLocks noGrp="1"/>
          </p:cNvSpPr>
          <p:nvPr>
            <p:ph type="title"/>
          </p:nvPr>
        </p:nvSpPr>
        <p:spPr>
          <a:xfrm>
            <a:off x="704849" y="439813"/>
            <a:ext cx="8975863" cy="394692"/>
          </a:xfrm>
        </p:spPr>
        <p:txBody>
          <a:bodyPr/>
          <a:lstStyle/>
          <a:p>
            <a:r>
              <a:rPr lang="en-US" sz="2400" b="1" dirty="0">
                <a:solidFill>
                  <a:schemeClr val="accent2"/>
                </a:solidFill>
              </a:rPr>
              <a:t>DATA GOVERNANCE SPRINT</a:t>
            </a:r>
            <a:r>
              <a:rPr lang="en-US" baseline="30000" dirty="0"/>
              <a:t>TM</a:t>
            </a:r>
            <a:r>
              <a:rPr lang="en-US" dirty="0"/>
              <a:t>: The secret to speed</a:t>
            </a:r>
          </a:p>
        </p:txBody>
      </p:sp>
      <p:sp>
        <p:nvSpPr>
          <p:cNvPr id="3" name="Text Placeholder 2">
            <a:extLst>
              <a:ext uri="{FF2B5EF4-FFF2-40B4-BE49-F238E27FC236}">
                <a16:creationId xmlns:a16="http://schemas.microsoft.com/office/drawing/2014/main" id="{14D7AA2E-CFBD-EC10-54C6-AEEE98842963}"/>
              </a:ext>
            </a:extLst>
          </p:cNvPr>
          <p:cNvSpPr>
            <a:spLocks noGrp="1"/>
          </p:cNvSpPr>
          <p:nvPr>
            <p:ph type="body" sz="quarter" idx="12"/>
          </p:nvPr>
        </p:nvSpPr>
        <p:spPr>
          <a:xfrm>
            <a:off x="704849" y="1724025"/>
            <a:ext cx="10626765" cy="4329534"/>
          </a:xfrm>
        </p:spPr>
        <p:txBody>
          <a:bodyPr/>
          <a:lstStyle/>
          <a:p>
            <a:pPr algn="just"/>
            <a:r>
              <a:rPr lang="en-US" sz="2000" dirty="0"/>
              <a:t>Imagine a five-week journey where you </a:t>
            </a:r>
            <a:r>
              <a:rPr lang="en-US" sz="2000" b="1" dirty="0">
                <a:solidFill>
                  <a:schemeClr val="accent4"/>
                </a:solidFill>
              </a:rPr>
              <a:t>design</a:t>
            </a:r>
            <a:r>
              <a:rPr lang="en-US" sz="2000" dirty="0"/>
              <a:t>, </a:t>
            </a:r>
            <a:r>
              <a:rPr lang="en-US" sz="2000" b="1" dirty="0">
                <a:solidFill>
                  <a:schemeClr val="accent4"/>
                </a:solidFill>
              </a:rPr>
              <a:t>build</a:t>
            </a:r>
            <a:r>
              <a:rPr lang="en-US" sz="2000" dirty="0"/>
              <a:t>, and </a:t>
            </a:r>
            <a:r>
              <a:rPr lang="en-US" sz="2000" b="1" dirty="0">
                <a:solidFill>
                  <a:schemeClr val="accent4"/>
                </a:solidFill>
              </a:rPr>
              <a:t>test</a:t>
            </a:r>
            <a:r>
              <a:rPr lang="en-US" sz="2000" dirty="0"/>
              <a:t> core components of your data governance program. This is what our Data Governance Sprint</a:t>
            </a:r>
            <a:r>
              <a:rPr lang="en-US" sz="2000" baseline="30000" dirty="0"/>
              <a:t>TM</a:t>
            </a:r>
            <a:r>
              <a:rPr lang="en-US" sz="2000" dirty="0"/>
              <a:t> is all about. </a:t>
            </a:r>
          </a:p>
          <a:p>
            <a:pPr algn="just"/>
            <a:endParaRPr lang="en-US" sz="2000" dirty="0"/>
          </a:p>
          <a:p>
            <a:pPr algn="just"/>
            <a:r>
              <a:rPr lang="en-US" sz="2000" dirty="0"/>
              <a:t>It’s a structured, </a:t>
            </a:r>
            <a:r>
              <a:rPr lang="en-US" sz="2000" b="1" dirty="0">
                <a:solidFill>
                  <a:schemeClr val="accent4"/>
                </a:solidFill>
              </a:rPr>
              <a:t>hands-on experience </a:t>
            </a:r>
            <a:r>
              <a:rPr lang="en-US" sz="2000" dirty="0"/>
              <a:t>for data leadership teams, that uses a proven, repeatable approach that transforms your data governance concepts into reality </a:t>
            </a:r>
            <a:r>
              <a:rPr lang="en-US" sz="2000" b="1" dirty="0">
                <a:solidFill>
                  <a:schemeClr val="accent4"/>
                </a:solidFill>
              </a:rPr>
              <a:t>in</a:t>
            </a:r>
            <a:r>
              <a:rPr lang="en-US" sz="2000" dirty="0"/>
              <a:t> </a:t>
            </a:r>
            <a:r>
              <a:rPr lang="en-US" sz="2000" b="1" dirty="0">
                <a:solidFill>
                  <a:schemeClr val="accent4"/>
                </a:solidFill>
              </a:rPr>
              <a:t>weeks, not months</a:t>
            </a:r>
            <a:r>
              <a:rPr lang="en-US" sz="2000" dirty="0"/>
              <a:t>.</a:t>
            </a:r>
          </a:p>
          <a:p>
            <a:pPr algn="just"/>
            <a:endParaRPr lang="en-US" sz="2000" dirty="0"/>
          </a:p>
          <a:p>
            <a:pPr algn="just"/>
            <a:r>
              <a:rPr lang="en-US" sz="2000" dirty="0"/>
              <a:t>From designing a winning, action-oriented data governance strategy that moves your company to managing data as an asset, to creating a business glossary and piloting an operating model with engaged data stewards—this </a:t>
            </a:r>
            <a:r>
              <a:rPr lang="en-US" sz="2000" b="1" dirty="0">
                <a:solidFill>
                  <a:schemeClr val="accent4"/>
                </a:solidFill>
              </a:rPr>
              <a:t>iterative approach </a:t>
            </a:r>
            <a:r>
              <a:rPr lang="en-US" sz="2000" dirty="0"/>
              <a:t>helps you make tangible progress in no time, while keeping momentum and morale high.</a:t>
            </a:r>
          </a:p>
        </p:txBody>
      </p:sp>
      <p:sp>
        <p:nvSpPr>
          <p:cNvPr id="4" name="Footer Placeholder 3">
            <a:extLst>
              <a:ext uri="{FF2B5EF4-FFF2-40B4-BE49-F238E27FC236}">
                <a16:creationId xmlns:a16="http://schemas.microsoft.com/office/drawing/2014/main" id="{56BDB16E-6CBB-5A0A-8338-14B8B2525346}"/>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ED1629B7-8784-4C58-54DB-A51A9F28D286}"/>
              </a:ext>
            </a:extLst>
          </p:cNvPr>
          <p:cNvSpPr>
            <a:spLocks noGrp="1"/>
          </p:cNvSpPr>
          <p:nvPr>
            <p:ph type="sldNum" sz="quarter" idx="23"/>
          </p:nvPr>
        </p:nvSpPr>
        <p:spPr/>
        <p:txBody>
          <a:bodyPr/>
          <a:lstStyle/>
          <a:p>
            <a:fld id="{294A09A9-5501-47C1-A89A-A340965A2BE2}" type="slidenum">
              <a:rPr lang="nl-NL" smtClean="0"/>
              <a:pPr/>
              <a:t>22</a:t>
            </a:fld>
            <a:endParaRPr lang="nl-NL" dirty="0"/>
          </a:p>
        </p:txBody>
      </p:sp>
    </p:spTree>
    <p:extLst>
      <p:ext uri="{BB962C8B-B14F-4D97-AF65-F5344CB8AC3E}">
        <p14:creationId xmlns:p14="http://schemas.microsoft.com/office/powerpoint/2010/main" val="2530392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9EB5-84C0-7E92-E34B-184ABFDB06D4}"/>
              </a:ext>
            </a:extLst>
          </p:cNvPr>
          <p:cNvSpPr>
            <a:spLocks noGrp="1"/>
          </p:cNvSpPr>
          <p:nvPr>
            <p:ph type="title"/>
          </p:nvPr>
        </p:nvSpPr>
        <p:spPr/>
        <p:txBody>
          <a:bodyPr/>
          <a:lstStyle/>
          <a:p>
            <a:r>
              <a:rPr lang="nl-BE" dirty="0"/>
              <a:t>Data Governance </a:t>
            </a:r>
            <a:r>
              <a:rPr lang="en-US" sz="2400" b="1" dirty="0">
                <a:solidFill>
                  <a:schemeClr val="accent2"/>
                </a:solidFill>
              </a:rPr>
              <a:t>SPRINT</a:t>
            </a:r>
            <a:r>
              <a:rPr lang="en-US" sz="2400" baseline="30000" dirty="0"/>
              <a:t>TM</a:t>
            </a:r>
            <a:r>
              <a:rPr lang="nl-BE" sz="2800" b="1" dirty="0"/>
              <a:t> </a:t>
            </a:r>
            <a:r>
              <a:rPr lang="nl-BE" sz="2800" dirty="0" err="1"/>
              <a:t>to</a:t>
            </a:r>
            <a:r>
              <a:rPr lang="nl-BE" sz="2800" dirty="0"/>
              <a:t> </a:t>
            </a:r>
            <a:r>
              <a:rPr lang="nl-BE" sz="2800" dirty="0" err="1"/>
              <a:t>the</a:t>
            </a:r>
            <a:r>
              <a:rPr lang="nl-BE" sz="2800" dirty="0"/>
              <a:t> </a:t>
            </a:r>
            <a:r>
              <a:rPr lang="nl-BE" sz="2800" dirty="0" err="1"/>
              <a:t>rescue</a:t>
            </a:r>
            <a:endParaRPr lang="en-US" dirty="0"/>
          </a:p>
        </p:txBody>
      </p:sp>
      <p:sp>
        <p:nvSpPr>
          <p:cNvPr id="4" name="Footer Placeholder 3">
            <a:extLst>
              <a:ext uri="{FF2B5EF4-FFF2-40B4-BE49-F238E27FC236}">
                <a16:creationId xmlns:a16="http://schemas.microsoft.com/office/drawing/2014/main" id="{FBCF5A1D-3074-7DDB-CC8D-D427390BC6DB}"/>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2026 Data &amp; AI Governance Partners | All Rights Reserved</a:t>
            </a:r>
            <a:endParaRPr kumimoji="0" lang="nl-NL"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B38F1F28-A464-557C-ED0C-7B40B29DB138}"/>
              </a:ext>
            </a:extLst>
          </p:cNvPr>
          <p:cNvSpPr>
            <a:spLocks noGrp="1"/>
          </p:cNvSpPr>
          <p:nvPr>
            <p:ph type="sldNum" sz="quarter" idx="2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nl-NL"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Oval 2">
            <a:extLst>
              <a:ext uri="{FF2B5EF4-FFF2-40B4-BE49-F238E27FC236}">
                <a16:creationId xmlns:a16="http://schemas.microsoft.com/office/drawing/2014/main" id="{A6765DCC-2115-5244-2BBA-AB366CD8003C}"/>
              </a:ext>
            </a:extLst>
          </p:cNvPr>
          <p:cNvSpPr/>
          <p:nvPr/>
        </p:nvSpPr>
        <p:spPr>
          <a:xfrm>
            <a:off x="922980" y="1663038"/>
            <a:ext cx="386080" cy="386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7" name="Title 2">
            <a:extLst>
              <a:ext uri="{FF2B5EF4-FFF2-40B4-BE49-F238E27FC236}">
                <a16:creationId xmlns:a16="http://schemas.microsoft.com/office/drawing/2014/main" id="{B64D642E-6513-D8CF-88DA-55021440CCD2}"/>
              </a:ext>
            </a:extLst>
          </p:cNvPr>
          <p:cNvSpPr txBox="1">
            <a:spLocks/>
          </p:cNvSpPr>
          <p:nvPr/>
        </p:nvSpPr>
        <p:spPr>
          <a:xfrm>
            <a:off x="922980" y="1656825"/>
            <a:ext cx="386080" cy="458716"/>
          </a:xfrm>
          <a:prstGeom prst="rect">
            <a:avLst/>
          </a:prstGeom>
          <a:noFill/>
          <a:ln>
            <a:noFill/>
          </a:ln>
        </p:spPr>
        <p:txBody>
          <a:bodyPr spcFirstLastPara="1" vert="horz" wrap="square" lIns="91425" tIns="45700" rIns="91425" bIns="45700" rtlCol="0" anchor="t" anchorCtr="0">
            <a:noAutofit/>
          </a:bodyPr>
          <a:lstStyle>
            <a:lvl1pPr marL="0" marR="0" lvl="0" indent="0" algn="l" defTabSz="914400" rtl="0" eaLnBrk="1" latinLnBrk="0" hangingPunct="1">
              <a:lnSpc>
                <a:spcPct val="90000"/>
              </a:lnSpc>
              <a:spcBef>
                <a:spcPts val="0"/>
              </a:spcBef>
              <a:spcAft>
                <a:spcPts val="0"/>
              </a:spcAft>
              <a:buClr>
                <a:schemeClr val="accent1"/>
              </a:buClr>
              <a:buSzPts val="2400"/>
              <a:buFont typeface="Century Gothic"/>
              <a:buNone/>
              <a:tabLst/>
              <a:defRPr sz="2400" b="1" i="0" u="none" strike="noStrike" kern="1200"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marL="0" marR="0" lvl="0" indent="0" algn="ctr" defTabSz="914400" rtl="0" eaLnBrk="1" fontAlgn="auto" latinLnBrk="0" hangingPunct="1">
              <a:lnSpc>
                <a:spcPct val="90000"/>
              </a:lnSpc>
              <a:spcBef>
                <a:spcPts val="0"/>
              </a:spcBef>
              <a:spcAft>
                <a:spcPts val="0"/>
              </a:spcAft>
              <a:buClr>
                <a:srgbClr val="11ACBB"/>
              </a:buClr>
              <a:buSzPts val="2400"/>
              <a:buFont typeface="Century Gothic"/>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rPr>
              <a:t>1</a:t>
            </a:r>
            <a:endParaRPr kumimoji="0" lang="LID4096"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endParaRPr>
          </a:p>
        </p:txBody>
      </p:sp>
      <p:sp>
        <p:nvSpPr>
          <p:cNvPr id="8" name="Oval 7">
            <a:extLst>
              <a:ext uri="{FF2B5EF4-FFF2-40B4-BE49-F238E27FC236}">
                <a16:creationId xmlns:a16="http://schemas.microsoft.com/office/drawing/2014/main" id="{AA70BFD6-91DF-4BB5-F32D-92C5DD134938}"/>
              </a:ext>
            </a:extLst>
          </p:cNvPr>
          <p:cNvSpPr/>
          <p:nvPr/>
        </p:nvSpPr>
        <p:spPr>
          <a:xfrm>
            <a:off x="922980" y="3596647"/>
            <a:ext cx="386080" cy="386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 name="Title 2">
            <a:extLst>
              <a:ext uri="{FF2B5EF4-FFF2-40B4-BE49-F238E27FC236}">
                <a16:creationId xmlns:a16="http://schemas.microsoft.com/office/drawing/2014/main" id="{492C7BDB-A271-68DC-DCA9-306978A1EEB1}"/>
              </a:ext>
            </a:extLst>
          </p:cNvPr>
          <p:cNvSpPr txBox="1">
            <a:spLocks/>
          </p:cNvSpPr>
          <p:nvPr/>
        </p:nvSpPr>
        <p:spPr>
          <a:xfrm>
            <a:off x="922980" y="3590434"/>
            <a:ext cx="386080" cy="458716"/>
          </a:xfrm>
          <a:prstGeom prst="rect">
            <a:avLst/>
          </a:prstGeom>
          <a:noFill/>
          <a:ln>
            <a:noFill/>
          </a:ln>
        </p:spPr>
        <p:txBody>
          <a:bodyPr spcFirstLastPara="1" vert="horz" wrap="square" lIns="91425" tIns="45700" rIns="91425" bIns="45700" rtlCol="0" anchor="t" anchorCtr="0">
            <a:noAutofit/>
          </a:bodyPr>
          <a:lstStyle>
            <a:lvl1pPr marL="0" marR="0" lvl="0" indent="0" algn="l" defTabSz="914400" rtl="0" eaLnBrk="1" latinLnBrk="0" hangingPunct="1">
              <a:lnSpc>
                <a:spcPct val="90000"/>
              </a:lnSpc>
              <a:spcBef>
                <a:spcPts val="0"/>
              </a:spcBef>
              <a:spcAft>
                <a:spcPts val="0"/>
              </a:spcAft>
              <a:buClr>
                <a:schemeClr val="accent1"/>
              </a:buClr>
              <a:buSzPts val="2400"/>
              <a:buFont typeface="Century Gothic"/>
              <a:buNone/>
              <a:tabLst/>
              <a:defRPr sz="2400" b="1" i="0" u="none" strike="noStrike" kern="1200"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marL="0" marR="0" lvl="0" indent="0" algn="ctr" defTabSz="914400" rtl="0" eaLnBrk="1" fontAlgn="auto" latinLnBrk="0" hangingPunct="1">
              <a:lnSpc>
                <a:spcPct val="90000"/>
              </a:lnSpc>
              <a:spcBef>
                <a:spcPts val="0"/>
              </a:spcBef>
              <a:spcAft>
                <a:spcPts val="0"/>
              </a:spcAft>
              <a:buClr>
                <a:srgbClr val="11ACBB"/>
              </a:buClr>
              <a:buSzPts val="2400"/>
              <a:buFont typeface="Century Gothic"/>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rPr>
              <a:t>2</a:t>
            </a:r>
            <a:endParaRPr kumimoji="0" lang="LID4096"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endParaRPr>
          </a:p>
        </p:txBody>
      </p:sp>
      <p:sp>
        <p:nvSpPr>
          <p:cNvPr id="16" name="Google Shape;400;p45">
            <a:extLst>
              <a:ext uri="{FF2B5EF4-FFF2-40B4-BE49-F238E27FC236}">
                <a16:creationId xmlns:a16="http://schemas.microsoft.com/office/drawing/2014/main" id="{E48CDF07-F17D-2755-D85A-20E3609C532D}"/>
              </a:ext>
            </a:extLst>
          </p:cNvPr>
          <p:cNvSpPr txBox="1"/>
          <p:nvPr/>
        </p:nvSpPr>
        <p:spPr>
          <a:xfrm>
            <a:off x="1475160" y="1748081"/>
            <a:ext cx="7013531" cy="276979"/>
          </a:xfrm>
          <a:prstGeom prst="rect">
            <a:avLst/>
          </a:prstGeom>
          <a:noFill/>
          <a:ln>
            <a:noFill/>
          </a:ln>
        </p:spPr>
        <p:txBody>
          <a:bodyPr spcFirstLastPara="1" wrap="square" lIns="91425" tIns="0" rIns="91425" bIns="45700" anchor="t" anchorCtr="0">
            <a:spAutoFit/>
          </a:bodyPr>
          <a:lstStyle/>
          <a:p>
            <a:pPr lvl="0">
              <a:buClr>
                <a:srgbClr val="000000"/>
              </a:buClr>
              <a:defRPr/>
            </a:pPr>
            <a:r>
              <a:rPr lang="en-US" sz="1500" kern="0" dirty="0">
                <a:solidFill>
                  <a:schemeClr val="bg1"/>
                </a:solidFill>
                <a:latin typeface="Arial" panose="020B0604020202020204" pitchFamily="34" charset="0"/>
                <a:ea typeface="Century Gothic"/>
                <a:cs typeface="Arial" panose="020B0604020202020204" pitchFamily="34" charset="0"/>
                <a:sym typeface="Century Gothic"/>
              </a:rPr>
              <a:t>Establishing Data Governance </a:t>
            </a:r>
            <a:r>
              <a:rPr lang="en-US" sz="1500" b="1" kern="0" dirty="0">
                <a:solidFill>
                  <a:schemeClr val="accent4"/>
                </a:solidFill>
                <a:latin typeface="Arial" panose="020B0604020202020204" pitchFamily="34" charset="0"/>
                <a:ea typeface="Century Gothic"/>
                <a:cs typeface="Arial" panose="020B0604020202020204" pitchFamily="34" charset="0"/>
                <a:sym typeface="Century Gothic"/>
              </a:rPr>
              <a:t>CAPABILITIES</a:t>
            </a:r>
            <a:endParaRPr lang="en-US" sz="1200" b="1" kern="0" dirty="0">
              <a:solidFill>
                <a:schemeClr val="accent4"/>
              </a:solidFill>
              <a:latin typeface="Arial" panose="020B0604020202020204" pitchFamily="34" charset="0"/>
              <a:ea typeface="Century Gothic"/>
              <a:cs typeface="Arial" panose="020B0604020202020204" pitchFamily="34" charset="0"/>
              <a:sym typeface="Century Gothic"/>
            </a:endParaRPr>
          </a:p>
        </p:txBody>
      </p:sp>
      <p:sp>
        <p:nvSpPr>
          <p:cNvPr id="35" name="Google Shape;400;p45">
            <a:extLst>
              <a:ext uri="{FF2B5EF4-FFF2-40B4-BE49-F238E27FC236}">
                <a16:creationId xmlns:a16="http://schemas.microsoft.com/office/drawing/2014/main" id="{6F2B8FC9-8057-FAED-9749-2809C7209ED8}"/>
              </a:ext>
            </a:extLst>
          </p:cNvPr>
          <p:cNvSpPr txBox="1"/>
          <p:nvPr/>
        </p:nvSpPr>
        <p:spPr>
          <a:xfrm>
            <a:off x="1475161" y="3679001"/>
            <a:ext cx="4843462" cy="276979"/>
          </a:xfrm>
          <a:prstGeom prst="rect">
            <a:avLst/>
          </a:prstGeom>
          <a:noFill/>
          <a:ln>
            <a:noFill/>
          </a:ln>
        </p:spPr>
        <p:txBody>
          <a:bodyPr spcFirstLastPara="1" wrap="square" lIns="91425" tIns="0" rIns="91425" bIns="45700" anchor="t" anchorCtr="0">
            <a:spAutoFit/>
          </a:bodyPr>
          <a:lstStyle/>
          <a:p>
            <a:pPr lvl="0">
              <a:buClr>
                <a:srgbClr val="000000"/>
              </a:buClr>
              <a:defRPr/>
            </a:pPr>
            <a:r>
              <a:rPr lang="en-US" sz="1500" kern="0" dirty="0">
                <a:solidFill>
                  <a:schemeClr val="bg1"/>
                </a:solidFill>
                <a:latin typeface="Arial" panose="020B0604020202020204" pitchFamily="34" charset="0"/>
                <a:cs typeface="Arial" panose="020B0604020202020204" pitchFamily="34" charset="0"/>
                <a:sym typeface="Century Gothic"/>
              </a:rPr>
              <a:t>Through Incremental Implementation of </a:t>
            </a:r>
            <a:r>
              <a:rPr lang="en-US" sz="1500" b="1" kern="0" dirty="0">
                <a:solidFill>
                  <a:schemeClr val="accent4"/>
                </a:solidFill>
                <a:latin typeface="Arial" panose="020B0604020202020204" pitchFamily="34" charset="0"/>
                <a:cs typeface="Arial" panose="020B0604020202020204" pitchFamily="34" charset="0"/>
                <a:sym typeface="Century Gothic"/>
              </a:rPr>
              <a:t>USE CASES</a:t>
            </a:r>
          </a:p>
        </p:txBody>
      </p:sp>
      <p:cxnSp>
        <p:nvCxnSpPr>
          <p:cNvPr id="36" name="Straight Connector 35">
            <a:extLst>
              <a:ext uri="{FF2B5EF4-FFF2-40B4-BE49-F238E27FC236}">
                <a16:creationId xmlns:a16="http://schemas.microsoft.com/office/drawing/2014/main" id="{3FE8E2F5-E7DE-350E-1FA6-DB6DBC9B84F2}"/>
              </a:ext>
            </a:extLst>
          </p:cNvPr>
          <p:cNvCxnSpPr>
            <a:cxnSpLocks/>
          </p:cNvCxnSpPr>
          <p:nvPr/>
        </p:nvCxnSpPr>
        <p:spPr>
          <a:xfrm>
            <a:off x="1389198" y="3459754"/>
            <a:ext cx="8744608" cy="0"/>
          </a:xfrm>
          <a:prstGeom prst="line">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3EFFA1E-DBA4-8A4D-2C71-DF32C6B618C4}"/>
              </a:ext>
            </a:extLst>
          </p:cNvPr>
          <p:cNvSpPr/>
          <p:nvPr/>
        </p:nvSpPr>
        <p:spPr>
          <a:xfrm>
            <a:off x="7212466" y="3596647"/>
            <a:ext cx="386080" cy="3860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8" name="Title 2">
            <a:extLst>
              <a:ext uri="{FF2B5EF4-FFF2-40B4-BE49-F238E27FC236}">
                <a16:creationId xmlns:a16="http://schemas.microsoft.com/office/drawing/2014/main" id="{55A4F855-A44A-8DC0-A304-0FC1820AE2EA}"/>
              </a:ext>
            </a:extLst>
          </p:cNvPr>
          <p:cNvSpPr txBox="1">
            <a:spLocks/>
          </p:cNvSpPr>
          <p:nvPr/>
        </p:nvSpPr>
        <p:spPr>
          <a:xfrm>
            <a:off x="7212466" y="3590434"/>
            <a:ext cx="386080" cy="458716"/>
          </a:xfrm>
          <a:prstGeom prst="rect">
            <a:avLst/>
          </a:prstGeom>
          <a:noFill/>
          <a:ln>
            <a:noFill/>
          </a:ln>
        </p:spPr>
        <p:txBody>
          <a:bodyPr spcFirstLastPara="1" vert="horz" wrap="square" lIns="91425" tIns="45700" rIns="91425" bIns="45700" rtlCol="0" anchor="t" anchorCtr="0">
            <a:noAutofit/>
          </a:bodyPr>
          <a:lstStyle>
            <a:lvl1pPr marL="0" marR="0" lvl="0" indent="0" algn="l" defTabSz="914400" rtl="0" eaLnBrk="1" latinLnBrk="0" hangingPunct="1">
              <a:lnSpc>
                <a:spcPct val="90000"/>
              </a:lnSpc>
              <a:spcBef>
                <a:spcPts val="0"/>
              </a:spcBef>
              <a:spcAft>
                <a:spcPts val="0"/>
              </a:spcAft>
              <a:buClr>
                <a:schemeClr val="accent1"/>
              </a:buClr>
              <a:buSzPts val="2400"/>
              <a:buFont typeface="Century Gothic"/>
              <a:buNone/>
              <a:tabLst/>
              <a:defRPr sz="2400" b="1" i="0" u="none" strike="noStrike" kern="1200"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marL="0" marR="0" lvl="0" indent="0" algn="ctr" defTabSz="914400" rtl="0" eaLnBrk="1" fontAlgn="auto" latinLnBrk="0" hangingPunct="1">
              <a:lnSpc>
                <a:spcPct val="90000"/>
              </a:lnSpc>
              <a:spcBef>
                <a:spcPts val="0"/>
              </a:spcBef>
              <a:spcAft>
                <a:spcPts val="0"/>
              </a:spcAft>
              <a:buClr>
                <a:srgbClr val="11ACBB"/>
              </a:buClr>
              <a:buSzPts val="2400"/>
              <a:buFont typeface="Century Gothic"/>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rPr>
              <a:t>3</a:t>
            </a:r>
            <a:endParaRPr kumimoji="0" lang="LID4096"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Century Gothic"/>
            </a:endParaRPr>
          </a:p>
        </p:txBody>
      </p:sp>
      <p:sp>
        <p:nvSpPr>
          <p:cNvPr id="39" name="Google Shape;400;p45">
            <a:extLst>
              <a:ext uri="{FF2B5EF4-FFF2-40B4-BE49-F238E27FC236}">
                <a16:creationId xmlns:a16="http://schemas.microsoft.com/office/drawing/2014/main" id="{4AB56702-1ADE-4950-6D93-05124D02F3B1}"/>
              </a:ext>
            </a:extLst>
          </p:cNvPr>
          <p:cNvSpPr txBox="1"/>
          <p:nvPr/>
        </p:nvSpPr>
        <p:spPr>
          <a:xfrm>
            <a:off x="7764647" y="3679001"/>
            <a:ext cx="3237650" cy="276979"/>
          </a:xfrm>
          <a:prstGeom prst="rect">
            <a:avLst/>
          </a:prstGeom>
          <a:noFill/>
          <a:ln>
            <a:noFill/>
          </a:ln>
        </p:spPr>
        <p:txBody>
          <a:bodyPr spcFirstLastPara="1" wrap="square" lIns="91425" tIns="0" rIns="91425" bIns="45700" anchor="t" anchorCtr="0">
            <a:spAutoFit/>
          </a:bodyPr>
          <a:lstStyle/>
          <a:p>
            <a:pPr lvl="0">
              <a:buClr>
                <a:srgbClr val="000000"/>
              </a:buClr>
              <a:defRPr/>
            </a:pPr>
            <a:r>
              <a:rPr lang="en-US" sz="1500" kern="0" dirty="0">
                <a:solidFill>
                  <a:schemeClr val="bg1"/>
                </a:solidFill>
                <a:latin typeface="Arial" panose="020B0604020202020204" pitchFamily="34" charset="0"/>
                <a:cs typeface="Arial" panose="020B0604020202020204" pitchFamily="34" charset="0"/>
                <a:sym typeface="Century Gothic"/>
              </a:rPr>
              <a:t>In </a:t>
            </a:r>
            <a:r>
              <a:rPr lang="en-US" sz="1500" b="1" kern="0" dirty="0">
                <a:solidFill>
                  <a:schemeClr val="accent4"/>
                </a:solidFill>
                <a:latin typeface="Arial" panose="020B0604020202020204" pitchFamily="34" charset="0"/>
                <a:cs typeface="Arial" panose="020B0604020202020204" pitchFamily="34" charset="0"/>
                <a:sym typeface="Century Gothic"/>
              </a:rPr>
              <a:t>WEEKS </a:t>
            </a:r>
            <a:r>
              <a:rPr lang="en-US" sz="1500" kern="0" dirty="0">
                <a:solidFill>
                  <a:schemeClr val="bg1"/>
                </a:solidFill>
                <a:latin typeface="Arial" panose="020B0604020202020204" pitchFamily="34" charset="0"/>
                <a:cs typeface="Arial" panose="020B0604020202020204" pitchFamily="34" charset="0"/>
                <a:sym typeface="Century Gothic"/>
              </a:rPr>
              <a:t>Instead of Months</a:t>
            </a:r>
            <a:endParaRPr kumimoji="0" lang="en-US" sz="15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sp>
        <p:nvSpPr>
          <p:cNvPr id="41" name="Google Shape;393;p45">
            <a:extLst>
              <a:ext uri="{FF2B5EF4-FFF2-40B4-BE49-F238E27FC236}">
                <a16:creationId xmlns:a16="http://schemas.microsoft.com/office/drawing/2014/main" id="{5BAC1B49-C842-4242-757E-D250021F643B}"/>
              </a:ext>
            </a:extLst>
          </p:cNvPr>
          <p:cNvSpPr txBox="1"/>
          <p:nvPr/>
        </p:nvSpPr>
        <p:spPr>
          <a:xfrm>
            <a:off x="8083201" y="5011865"/>
            <a:ext cx="1670159" cy="184646"/>
          </a:xfrm>
          <a:prstGeom prst="rect">
            <a:avLst/>
          </a:prstGeom>
          <a:noFill/>
          <a:ln>
            <a:noFill/>
          </a:ln>
        </p:spPr>
        <p:txBody>
          <a:bodyPr spcFirstLastPara="1" wrap="square" lIns="91425" tIns="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kern="0" dirty="0">
                <a:solidFill>
                  <a:schemeClr val="accent4"/>
                </a:solidFill>
                <a:latin typeface="Arial" panose="020B0604020202020204" pitchFamily="34" charset="0"/>
                <a:cs typeface="Arial" panose="020B0604020202020204" pitchFamily="34" charset="0"/>
                <a:sym typeface="Century Gothic"/>
              </a:rPr>
              <a:t>Data Governance Sprint</a:t>
            </a:r>
            <a:r>
              <a:rPr lang="en-US" sz="900" kern="0" baseline="30000" dirty="0">
                <a:solidFill>
                  <a:schemeClr val="accent4"/>
                </a:solidFill>
                <a:latin typeface="Arial" panose="020B0604020202020204" pitchFamily="34" charset="0"/>
                <a:cs typeface="Arial" panose="020B0604020202020204" pitchFamily="34" charset="0"/>
                <a:sym typeface="Century Gothic"/>
              </a:rPr>
              <a:t>TM</a:t>
            </a:r>
            <a:endParaRPr kumimoji="0" sz="900" b="0" i="0" u="none" strike="noStrike" kern="0" cap="none" spc="0" normalizeH="0" baseline="3000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grpSp>
        <p:nvGrpSpPr>
          <p:cNvPr id="45" name="Group 44">
            <a:extLst>
              <a:ext uri="{FF2B5EF4-FFF2-40B4-BE49-F238E27FC236}">
                <a16:creationId xmlns:a16="http://schemas.microsoft.com/office/drawing/2014/main" id="{08D46D88-BA7D-47DE-F9D3-AE11455A4C9E}"/>
              </a:ext>
            </a:extLst>
          </p:cNvPr>
          <p:cNvGrpSpPr/>
          <p:nvPr/>
        </p:nvGrpSpPr>
        <p:grpSpPr>
          <a:xfrm>
            <a:off x="8387252" y="4192271"/>
            <a:ext cx="720000" cy="720000"/>
            <a:chOff x="9178355" y="4826720"/>
            <a:chExt cx="720000" cy="720000"/>
          </a:xfrm>
        </p:grpSpPr>
        <p:sp>
          <p:nvSpPr>
            <p:cNvPr id="46" name="Google Shape;316;p42">
              <a:extLst>
                <a:ext uri="{FF2B5EF4-FFF2-40B4-BE49-F238E27FC236}">
                  <a16:creationId xmlns:a16="http://schemas.microsoft.com/office/drawing/2014/main" id="{6D1D3D88-C5F7-6BB9-752B-B6601A126F9A}"/>
                </a:ext>
              </a:extLst>
            </p:cNvPr>
            <p:cNvSpPr/>
            <p:nvPr/>
          </p:nvSpPr>
          <p:spPr>
            <a:xfrm>
              <a:off x="9178355" y="4826720"/>
              <a:ext cx="720000" cy="7200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pic>
          <p:nvPicPr>
            <p:cNvPr id="47" name="Graphic 46" descr="Run outline">
              <a:extLst>
                <a:ext uri="{FF2B5EF4-FFF2-40B4-BE49-F238E27FC236}">
                  <a16:creationId xmlns:a16="http://schemas.microsoft.com/office/drawing/2014/main" id="{C3D2488E-E167-899F-9593-11C84272C68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00755" y="4949120"/>
              <a:ext cx="475200" cy="475200"/>
            </a:xfrm>
            <a:prstGeom prst="rect">
              <a:avLst/>
            </a:prstGeom>
          </p:spPr>
        </p:pic>
      </p:grpSp>
      <p:grpSp>
        <p:nvGrpSpPr>
          <p:cNvPr id="48" name="Group 47">
            <a:extLst>
              <a:ext uri="{FF2B5EF4-FFF2-40B4-BE49-F238E27FC236}">
                <a16:creationId xmlns:a16="http://schemas.microsoft.com/office/drawing/2014/main" id="{66786419-5A8B-AD9A-4C1C-A390DD710D29}"/>
              </a:ext>
            </a:extLst>
          </p:cNvPr>
          <p:cNvGrpSpPr/>
          <p:nvPr/>
        </p:nvGrpSpPr>
        <p:grpSpPr>
          <a:xfrm>
            <a:off x="3553336" y="4186150"/>
            <a:ext cx="1328100" cy="1095171"/>
            <a:chOff x="4681645" y="5729645"/>
            <a:chExt cx="1328100" cy="1095171"/>
          </a:xfrm>
        </p:grpSpPr>
        <p:sp>
          <p:nvSpPr>
            <p:cNvPr id="49" name="Google Shape;396;p45">
              <a:extLst>
                <a:ext uri="{FF2B5EF4-FFF2-40B4-BE49-F238E27FC236}">
                  <a16:creationId xmlns:a16="http://schemas.microsoft.com/office/drawing/2014/main" id="{E4A8DEE6-935A-36E2-5EF0-AC9853E97544}"/>
                </a:ext>
              </a:extLst>
            </p:cNvPr>
            <p:cNvSpPr txBox="1"/>
            <p:nvPr/>
          </p:nvSpPr>
          <p:spPr>
            <a:xfrm>
              <a:off x="4681645" y="6501671"/>
              <a:ext cx="1328100" cy="323145"/>
            </a:xfrm>
            <a:prstGeom prst="rect">
              <a:avLst/>
            </a:prstGeom>
            <a:noFill/>
            <a:ln>
              <a:noFill/>
            </a:ln>
          </p:spPr>
          <p:txBody>
            <a:bodyPr spcFirstLastPara="1" wrap="square" lIns="91425" tIns="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t>Critical Data </a:t>
              </a:r>
              <a:b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br>
              <a: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t>Elements</a:t>
              </a:r>
              <a:endParaRPr kumimoji="0"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sp>
          <p:nvSpPr>
            <p:cNvPr id="50" name="Google Shape;325;p42">
              <a:extLst>
                <a:ext uri="{FF2B5EF4-FFF2-40B4-BE49-F238E27FC236}">
                  <a16:creationId xmlns:a16="http://schemas.microsoft.com/office/drawing/2014/main" id="{0B2CFD45-0B55-A9C6-CF40-7491F4403CF1}"/>
                </a:ext>
              </a:extLst>
            </p:cNvPr>
            <p:cNvSpPr/>
            <p:nvPr/>
          </p:nvSpPr>
          <p:spPr>
            <a:xfrm>
              <a:off x="4981675" y="5729645"/>
              <a:ext cx="720000" cy="7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pic>
          <p:nvPicPr>
            <p:cNvPr id="51" name="Graphic 50" descr="Connected outline">
              <a:extLst>
                <a:ext uri="{FF2B5EF4-FFF2-40B4-BE49-F238E27FC236}">
                  <a16:creationId xmlns:a16="http://schemas.microsoft.com/office/drawing/2014/main" id="{BB9BCE24-A150-FD8B-0F9D-B380C6BB02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6875" y="5839661"/>
              <a:ext cx="489600" cy="489600"/>
            </a:xfrm>
            <a:prstGeom prst="rect">
              <a:avLst/>
            </a:prstGeom>
          </p:spPr>
        </p:pic>
      </p:grpSp>
      <p:grpSp>
        <p:nvGrpSpPr>
          <p:cNvPr id="52" name="Group 51">
            <a:extLst>
              <a:ext uri="{FF2B5EF4-FFF2-40B4-BE49-F238E27FC236}">
                <a16:creationId xmlns:a16="http://schemas.microsoft.com/office/drawing/2014/main" id="{E9CE293D-E5A0-B339-676D-BF8FD10CE1AB}"/>
              </a:ext>
            </a:extLst>
          </p:cNvPr>
          <p:cNvGrpSpPr/>
          <p:nvPr/>
        </p:nvGrpSpPr>
        <p:grpSpPr>
          <a:xfrm>
            <a:off x="2478224" y="4186150"/>
            <a:ext cx="1328100" cy="948502"/>
            <a:chOff x="3596609" y="5727355"/>
            <a:chExt cx="1328100" cy="948502"/>
          </a:xfrm>
        </p:grpSpPr>
        <p:sp>
          <p:nvSpPr>
            <p:cNvPr id="53" name="Google Shape;395;p45">
              <a:extLst>
                <a:ext uri="{FF2B5EF4-FFF2-40B4-BE49-F238E27FC236}">
                  <a16:creationId xmlns:a16="http://schemas.microsoft.com/office/drawing/2014/main" id="{FCF9A76D-0367-8C51-69D8-563A1597690C}"/>
                </a:ext>
              </a:extLst>
            </p:cNvPr>
            <p:cNvSpPr txBox="1"/>
            <p:nvPr/>
          </p:nvSpPr>
          <p:spPr>
            <a:xfrm>
              <a:off x="3596609" y="6491211"/>
              <a:ext cx="1328100" cy="184646"/>
            </a:xfrm>
            <a:prstGeom prst="rect">
              <a:avLst/>
            </a:prstGeom>
            <a:noFill/>
            <a:ln>
              <a:noFill/>
            </a:ln>
          </p:spPr>
          <p:txBody>
            <a:bodyPr spcFirstLastPara="1" wrap="square" lIns="91425" tIns="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t>Metadata</a:t>
              </a:r>
              <a:endParaRPr kumimoji="0"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sp>
          <p:nvSpPr>
            <p:cNvPr id="54" name="Google Shape;322;p42">
              <a:extLst>
                <a:ext uri="{FF2B5EF4-FFF2-40B4-BE49-F238E27FC236}">
                  <a16:creationId xmlns:a16="http://schemas.microsoft.com/office/drawing/2014/main" id="{2E826BA2-8EDA-C7E5-582A-8F5736AEB093}"/>
                </a:ext>
              </a:extLst>
            </p:cNvPr>
            <p:cNvSpPr/>
            <p:nvPr/>
          </p:nvSpPr>
          <p:spPr>
            <a:xfrm>
              <a:off x="3900659" y="5727355"/>
              <a:ext cx="720000" cy="7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pic>
          <p:nvPicPr>
            <p:cNvPr id="55" name="Graphic 54" descr="Open book outline">
              <a:extLst>
                <a:ext uri="{FF2B5EF4-FFF2-40B4-BE49-F238E27FC236}">
                  <a16:creationId xmlns:a16="http://schemas.microsoft.com/office/drawing/2014/main" id="{B1D3845B-49B5-8DAF-BFDB-532A8BFBF8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15231" y="5865059"/>
              <a:ext cx="489600" cy="489600"/>
            </a:xfrm>
            <a:prstGeom prst="rect">
              <a:avLst/>
            </a:prstGeom>
          </p:spPr>
        </p:pic>
      </p:grpSp>
      <p:grpSp>
        <p:nvGrpSpPr>
          <p:cNvPr id="56" name="Group 55">
            <a:extLst>
              <a:ext uri="{FF2B5EF4-FFF2-40B4-BE49-F238E27FC236}">
                <a16:creationId xmlns:a16="http://schemas.microsoft.com/office/drawing/2014/main" id="{90CBA67B-106C-4EFF-2F07-885A93AE7049}"/>
              </a:ext>
            </a:extLst>
          </p:cNvPr>
          <p:cNvGrpSpPr/>
          <p:nvPr/>
        </p:nvGrpSpPr>
        <p:grpSpPr>
          <a:xfrm>
            <a:off x="1402930" y="4175226"/>
            <a:ext cx="1328100" cy="972720"/>
            <a:chOff x="1426537" y="5719293"/>
            <a:chExt cx="1328100" cy="972720"/>
          </a:xfrm>
        </p:grpSpPr>
        <p:sp>
          <p:nvSpPr>
            <p:cNvPr id="57" name="Google Shape;393;p45">
              <a:extLst>
                <a:ext uri="{FF2B5EF4-FFF2-40B4-BE49-F238E27FC236}">
                  <a16:creationId xmlns:a16="http://schemas.microsoft.com/office/drawing/2014/main" id="{6C6C07DC-870A-4077-5EB9-E08DD1A89233}"/>
                </a:ext>
              </a:extLst>
            </p:cNvPr>
            <p:cNvSpPr txBox="1"/>
            <p:nvPr/>
          </p:nvSpPr>
          <p:spPr>
            <a:xfrm>
              <a:off x="1426537" y="6507367"/>
              <a:ext cx="1328100" cy="184646"/>
            </a:xfrm>
            <a:prstGeom prst="rect">
              <a:avLst/>
            </a:prstGeom>
            <a:noFill/>
            <a:ln>
              <a:noFill/>
            </a:ln>
          </p:spPr>
          <p:txBody>
            <a:bodyPr spcFirstLastPara="1" wrap="square" lIns="91425" tIns="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t>Data Quality</a:t>
              </a:r>
              <a:endParaRPr kumimoji="0"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sp>
          <p:nvSpPr>
            <p:cNvPr id="58" name="Google Shape;316;p42">
              <a:extLst>
                <a:ext uri="{FF2B5EF4-FFF2-40B4-BE49-F238E27FC236}">
                  <a16:creationId xmlns:a16="http://schemas.microsoft.com/office/drawing/2014/main" id="{59A1C383-5898-B91C-C4CB-C4E4599F9819}"/>
                </a:ext>
              </a:extLst>
            </p:cNvPr>
            <p:cNvSpPr/>
            <p:nvPr/>
          </p:nvSpPr>
          <p:spPr>
            <a:xfrm>
              <a:off x="1730587" y="5719293"/>
              <a:ext cx="720000" cy="7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pic>
          <p:nvPicPr>
            <p:cNvPr id="59" name="Graphic 58" descr="Rating Star with solid fill">
              <a:extLst>
                <a:ext uri="{FF2B5EF4-FFF2-40B4-BE49-F238E27FC236}">
                  <a16:creationId xmlns:a16="http://schemas.microsoft.com/office/drawing/2014/main" id="{B9BCB31B-3E14-137B-8731-065A9754BC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45170" y="5818943"/>
              <a:ext cx="489600" cy="489600"/>
            </a:xfrm>
            <a:prstGeom prst="rect">
              <a:avLst/>
            </a:prstGeom>
          </p:spPr>
        </p:pic>
      </p:grpSp>
      <p:grpSp>
        <p:nvGrpSpPr>
          <p:cNvPr id="60" name="Group 59">
            <a:extLst>
              <a:ext uri="{FF2B5EF4-FFF2-40B4-BE49-F238E27FC236}">
                <a16:creationId xmlns:a16="http://schemas.microsoft.com/office/drawing/2014/main" id="{156D5CE9-FA51-2023-84D3-A2F9AA9A3BE6}"/>
              </a:ext>
            </a:extLst>
          </p:cNvPr>
          <p:cNvGrpSpPr/>
          <p:nvPr/>
        </p:nvGrpSpPr>
        <p:grpSpPr>
          <a:xfrm>
            <a:off x="4664650" y="4175855"/>
            <a:ext cx="1328100" cy="956672"/>
            <a:chOff x="5693401" y="4744948"/>
            <a:chExt cx="1328100" cy="956672"/>
          </a:xfrm>
        </p:grpSpPr>
        <p:sp>
          <p:nvSpPr>
            <p:cNvPr id="61" name="Google Shape;325;p42">
              <a:extLst>
                <a:ext uri="{FF2B5EF4-FFF2-40B4-BE49-F238E27FC236}">
                  <a16:creationId xmlns:a16="http://schemas.microsoft.com/office/drawing/2014/main" id="{70F02B3A-0BC6-C2AE-D196-F5938C4F1FDB}"/>
                </a:ext>
              </a:extLst>
            </p:cNvPr>
            <p:cNvSpPr/>
            <p:nvPr/>
          </p:nvSpPr>
          <p:spPr>
            <a:xfrm>
              <a:off x="5993431" y="4744948"/>
              <a:ext cx="720000" cy="7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62" name="Google Shape;396;p45">
              <a:extLst>
                <a:ext uri="{FF2B5EF4-FFF2-40B4-BE49-F238E27FC236}">
                  <a16:creationId xmlns:a16="http://schemas.microsoft.com/office/drawing/2014/main" id="{D05D848C-E0EB-2B6A-90F5-123FDFD8505C}"/>
                </a:ext>
              </a:extLst>
            </p:cNvPr>
            <p:cNvSpPr txBox="1"/>
            <p:nvPr/>
          </p:nvSpPr>
          <p:spPr>
            <a:xfrm>
              <a:off x="5693401" y="5516974"/>
              <a:ext cx="1328100" cy="184646"/>
            </a:xfrm>
            <a:prstGeom prst="rect">
              <a:avLst/>
            </a:prstGeom>
            <a:noFill/>
            <a:ln>
              <a:noFill/>
            </a:ln>
          </p:spPr>
          <p:txBody>
            <a:bodyPr spcFirstLastPara="1" wrap="square" lIns="91425" tIns="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rPr>
                <a:t>Data Literacy</a:t>
              </a:r>
              <a:endParaRPr kumimoji="0" sz="9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Century Gothic"/>
              </a:endParaRPr>
            </a:p>
          </p:txBody>
        </p:sp>
        <p:pic>
          <p:nvPicPr>
            <p:cNvPr id="63" name="Graphic 62" descr="Graduation cap outline">
              <a:extLst>
                <a:ext uri="{FF2B5EF4-FFF2-40B4-BE49-F238E27FC236}">
                  <a16:creationId xmlns:a16="http://schemas.microsoft.com/office/drawing/2014/main" id="{2869DCA6-D20E-5B15-4518-C127BF8EF2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8034" y="4862211"/>
              <a:ext cx="489600" cy="489600"/>
            </a:xfrm>
            <a:prstGeom prst="rect">
              <a:avLst/>
            </a:prstGeom>
          </p:spPr>
        </p:pic>
      </p:grpSp>
      <p:grpSp>
        <p:nvGrpSpPr>
          <p:cNvPr id="77" name="Group 76">
            <a:extLst>
              <a:ext uri="{FF2B5EF4-FFF2-40B4-BE49-F238E27FC236}">
                <a16:creationId xmlns:a16="http://schemas.microsoft.com/office/drawing/2014/main" id="{BA79A33C-38B9-9E8A-8092-3D6DED7F31F3}"/>
              </a:ext>
            </a:extLst>
          </p:cNvPr>
          <p:cNvGrpSpPr/>
          <p:nvPr/>
        </p:nvGrpSpPr>
        <p:grpSpPr>
          <a:xfrm>
            <a:off x="2811609" y="2363284"/>
            <a:ext cx="1266434" cy="524882"/>
            <a:chOff x="6785366" y="2025060"/>
            <a:chExt cx="1266434" cy="524882"/>
          </a:xfrm>
        </p:grpSpPr>
        <p:sp>
          <p:nvSpPr>
            <p:cNvPr id="75" name="Trapezoid 74">
              <a:extLst>
                <a:ext uri="{FF2B5EF4-FFF2-40B4-BE49-F238E27FC236}">
                  <a16:creationId xmlns:a16="http://schemas.microsoft.com/office/drawing/2014/main" id="{9A486E47-051B-5FF3-5432-9D519F34ED5D}"/>
                </a:ext>
              </a:extLst>
            </p:cNvPr>
            <p:cNvSpPr/>
            <p:nvPr/>
          </p:nvSpPr>
          <p:spPr>
            <a:xfrm rot="10800000">
              <a:off x="6785366" y="2025060"/>
              <a:ext cx="1266434" cy="524882"/>
            </a:xfrm>
            <a:prstGeom prst="trapezoid">
              <a:avLst>
                <a:gd name="adj" fmla="val 44710"/>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B0D7B849-4A02-CAAA-8125-C9DDB6C02220}"/>
                </a:ext>
              </a:extLst>
            </p:cNvPr>
            <p:cNvSpPr txBox="1"/>
            <p:nvPr/>
          </p:nvSpPr>
          <p:spPr>
            <a:xfrm>
              <a:off x="6890266" y="2116108"/>
              <a:ext cx="1056634" cy="338554"/>
            </a:xfrm>
            <a:prstGeom prst="rect">
              <a:avLst/>
            </a:prstGeom>
            <a:noFill/>
          </p:spPr>
          <p:txBody>
            <a:bodyPr wrap="square" rtlCol="0">
              <a:spAutoFit/>
            </a:bodyPr>
            <a:lstStyle/>
            <a:p>
              <a:pPr algn="ctr"/>
              <a:r>
                <a:rPr lang="nl-BE" sz="800" b="1" dirty="0">
                  <a:latin typeface="Arial" panose="020B0604020202020204" pitchFamily="34" charset="0"/>
                  <a:cs typeface="Arial" panose="020B0604020202020204" pitchFamily="34" charset="0"/>
                </a:rPr>
                <a:t>STRUCTURE &amp; ROLES</a:t>
              </a:r>
              <a:endParaRPr lang="en-US" sz="800" b="1" dirty="0">
                <a:latin typeface="Arial" panose="020B0604020202020204" pitchFamily="34" charset="0"/>
                <a:cs typeface="Arial" panose="020B0604020202020204" pitchFamily="34" charset="0"/>
              </a:endParaRPr>
            </a:p>
          </p:txBody>
        </p:sp>
      </p:grpSp>
      <p:grpSp>
        <p:nvGrpSpPr>
          <p:cNvPr id="78" name="Group 77">
            <a:extLst>
              <a:ext uri="{FF2B5EF4-FFF2-40B4-BE49-F238E27FC236}">
                <a16:creationId xmlns:a16="http://schemas.microsoft.com/office/drawing/2014/main" id="{03204E19-B634-4AED-5BC5-BC66C8E6126D}"/>
              </a:ext>
            </a:extLst>
          </p:cNvPr>
          <p:cNvGrpSpPr/>
          <p:nvPr/>
        </p:nvGrpSpPr>
        <p:grpSpPr>
          <a:xfrm>
            <a:off x="1544893" y="2363284"/>
            <a:ext cx="1266434" cy="524882"/>
            <a:chOff x="6785366" y="2025060"/>
            <a:chExt cx="1266434" cy="524882"/>
          </a:xfrm>
        </p:grpSpPr>
        <p:sp>
          <p:nvSpPr>
            <p:cNvPr id="79" name="Trapezoid 78">
              <a:extLst>
                <a:ext uri="{FF2B5EF4-FFF2-40B4-BE49-F238E27FC236}">
                  <a16:creationId xmlns:a16="http://schemas.microsoft.com/office/drawing/2014/main" id="{C048F026-BB35-9005-1D0E-0E5D56A15102}"/>
                </a:ext>
              </a:extLst>
            </p:cNvPr>
            <p:cNvSpPr/>
            <p:nvPr/>
          </p:nvSpPr>
          <p:spPr>
            <a:xfrm rot="10800000">
              <a:off x="6785366" y="2025060"/>
              <a:ext cx="1266434" cy="524882"/>
            </a:xfrm>
            <a:prstGeom prst="trapezoid">
              <a:avLst>
                <a:gd name="adj" fmla="val 44710"/>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99F966E2-E5F2-5401-B4D3-EDD95A8271DA}"/>
                </a:ext>
              </a:extLst>
            </p:cNvPr>
            <p:cNvSpPr txBox="1"/>
            <p:nvPr/>
          </p:nvSpPr>
          <p:spPr>
            <a:xfrm>
              <a:off x="6890266" y="2116108"/>
              <a:ext cx="1056634" cy="215444"/>
            </a:xfrm>
            <a:prstGeom prst="rect">
              <a:avLst/>
            </a:prstGeom>
            <a:noFill/>
          </p:spPr>
          <p:txBody>
            <a:bodyPr wrap="square" rtlCol="0">
              <a:spAutoFit/>
            </a:bodyPr>
            <a:lstStyle/>
            <a:p>
              <a:pPr algn="ctr"/>
              <a:r>
                <a:rPr lang="nl-BE" sz="800" b="1" dirty="0">
                  <a:solidFill>
                    <a:schemeClr val="accent5"/>
                  </a:solidFill>
                  <a:latin typeface="Arial" panose="020B0604020202020204" pitchFamily="34" charset="0"/>
                  <a:cs typeface="Arial" panose="020B0604020202020204" pitchFamily="34" charset="0"/>
                </a:rPr>
                <a:t>FOUNDATIONS</a:t>
              </a:r>
              <a:endParaRPr lang="en-US" sz="800" b="1" dirty="0">
                <a:solidFill>
                  <a:schemeClr val="accent5"/>
                </a:solidFill>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97EF5FEC-FBF4-2571-717D-A8F1724BA370}"/>
              </a:ext>
            </a:extLst>
          </p:cNvPr>
          <p:cNvGrpSpPr/>
          <p:nvPr/>
        </p:nvGrpSpPr>
        <p:grpSpPr>
          <a:xfrm>
            <a:off x="4078042" y="2363285"/>
            <a:ext cx="1266434" cy="524882"/>
            <a:chOff x="6785366" y="2025060"/>
            <a:chExt cx="1266434" cy="524882"/>
          </a:xfrm>
        </p:grpSpPr>
        <p:sp>
          <p:nvSpPr>
            <p:cNvPr id="82" name="Trapezoid 81">
              <a:extLst>
                <a:ext uri="{FF2B5EF4-FFF2-40B4-BE49-F238E27FC236}">
                  <a16:creationId xmlns:a16="http://schemas.microsoft.com/office/drawing/2014/main" id="{9A8652D9-A50A-BFE8-0036-2F3D20C391A1}"/>
                </a:ext>
              </a:extLst>
            </p:cNvPr>
            <p:cNvSpPr/>
            <p:nvPr/>
          </p:nvSpPr>
          <p:spPr>
            <a:xfrm rot="10800000">
              <a:off x="6785366" y="2025060"/>
              <a:ext cx="1266434" cy="524882"/>
            </a:xfrm>
            <a:prstGeom prst="trapezoid">
              <a:avLst>
                <a:gd name="adj" fmla="val 44710"/>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0035C25-3B78-A21A-F815-78EBD9E097BC}"/>
                </a:ext>
              </a:extLst>
            </p:cNvPr>
            <p:cNvSpPr txBox="1"/>
            <p:nvPr/>
          </p:nvSpPr>
          <p:spPr>
            <a:xfrm>
              <a:off x="6890266" y="2116108"/>
              <a:ext cx="1056634" cy="338554"/>
            </a:xfrm>
            <a:prstGeom prst="rect">
              <a:avLst/>
            </a:prstGeom>
            <a:noFill/>
          </p:spPr>
          <p:txBody>
            <a:bodyPr wrap="square" rtlCol="0">
              <a:spAutoFit/>
            </a:bodyPr>
            <a:lstStyle/>
            <a:p>
              <a:pPr algn="ctr"/>
              <a:r>
                <a:rPr lang="nl-BE" sz="800" b="1" dirty="0">
                  <a:latin typeface="Arial" panose="020B0604020202020204" pitchFamily="34" charset="0"/>
                  <a:cs typeface="Arial" panose="020B0604020202020204" pitchFamily="34" charset="0"/>
                </a:rPr>
                <a:t>PROCESSES &amp; WORKFLOWS</a:t>
              </a:r>
              <a:endParaRPr lang="en-US" sz="800" b="1" dirty="0">
                <a:latin typeface="Arial" panose="020B0604020202020204" pitchFamily="34" charset="0"/>
                <a:cs typeface="Arial" panose="020B0604020202020204" pitchFamily="34" charset="0"/>
              </a:endParaRPr>
            </a:p>
          </p:txBody>
        </p:sp>
      </p:grpSp>
      <p:grpSp>
        <p:nvGrpSpPr>
          <p:cNvPr id="87" name="Group 86">
            <a:extLst>
              <a:ext uri="{FF2B5EF4-FFF2-40B4-BE49-F238E27FC236}">
                <a16:creationId xmlns:a16="http://schemas.microsoft.com/office/drawing/2014/main" id="{715DEE96-6CE1-49B0-AAA6-825AC650CF8E}"/>
              </a:ext>
            </a:extLst>
          </p:cNvPr>
          <p:cNvGrpSpPr/>
          <p:nvPr/>
        </p:nvGrpSpPr>
        <p:grpSpPr>
          <a:xfrm>
            <a:off x="5344757" y="2363285"/>
            <a:ext cx="1266434" cy="524882"/>
            <a:chOff x="6785366" y="2025060"/>
            <a:chExt cx="1266434" cy="524882"/>
          </a:xfrm>
        </p:grpSpPr>
        <p:sp>
          <p:nvSpPr>
            <p:cNvPr id="88" name="Trapezoid 87">
              <a:extLst>
                <a:ext uri="{FF2B5EF4-FFF2-40B4-BE49-F238E27FC236}">
                  <a16:creationId xmlns:a16="http://schemas.microsoft.com/office/drawing/2014/main" id="{57FC670E-FB14-7264-81FE-2553132F416A}"/>
                </a:ext>
              </a:extLst>
            </p:cNvPr>
            <p:cNvSpPr/>
            <p:nvPr/>
          </p:nvSpPr>
          <p:spPr>
            <a:xfrm rot="10800000">
              <a:off x="6785366" y="2025060"/>
              <a:ext cx="1266434" cy="524882"/>
            </a:xfrm>
            <a:prstGeom prst="trapezoid">
              <a:avLst>
                <a:gd name="adj" fmla="val 44710"/>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068806C3-5CDC-9371-2758-D1DE698CDFAC}"/>
                </a:ext>
              </a:extLst>
            </p:cNvPr>
            <p:cNvSpPr txBox="1"/>
            <p:nvPr/>
          </p:nvSpPr>
          <p:spPr>
            <a:xfrm>
              <a:off x="6890266" y="2116108"/>
              <a:ext cx="1056634" cy="338554"/>
            </a:xfrm>
            <a:prstGeom prst="rect">
              <a:avLst/>
            </a:prstGeom>
            <a:noFill/>
          </p:spPr>
          <p:txBody>
            <a:bodyPr wrap="square" rtlCol="0">
              <a:spAutoFit/>
            </a:bodyPr>
            <a:lstStyle/>
            <a:p>
              <a:pPr algn="ctr"/>
              <a:r>
                <a:rPr lang="nl-BE" sz="800" b="1" dirty="0">
                  <a:latin typeface="Arial" panose="020B0604020202020204" pitchFamily="34" charset="0"/>
                  <a:cs typeface="Arial" panose="020B0604020202020204" pitchFamily="34" charset="0"/>
                </a:rPr>
                <a:t>MEASURES &amp; FEEDBACK</a:t>
              </a:r>
              <a:endParaRPr lang="en-US" sz="800" b="1" dirty="0">
                <a:latin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05A0EB70-C630-A7E6-3377-E75BFD0419AF}"/>
              </a:ext>
            </a:extLst>
          </p:cNvPr>
          <p:cNvGrpSpPr/>
          <p:nvPr/>
        </p:nvGrpSpPr>
        <p:grpSpPr>
          <a:xfrm>
            <a:off x="6611471" y="2363285"/>
            <a:ext cx="1266434" cy="524882"/>
            <a:chOff x="7156409" y="2266058"/>
            <a:chExt cx="1266434" cy="524882"/>
          </a:xfrm>
        </p:grpSpPr>
        <p:sp>
          <p:nvSpPr>
            <p:cNvPr id="91" name="Trapezoid 90">
              <a:extLst>
                <a:ext uri="{FF2B5EF4-FFF2-40B4-BE49-F238E27FC236}">
                  <a16:creationId xmlns:a16="http://schemas.microsoft.com/office/drawing/2014/main" id="{83913796-A3CE-B495-B1A5-96F8A2523820}"/>
                </a:ext>
              </a:extLst>
            </p:cNvPr>
            <p:cNvSpPr/>
            <p:nvPr/>
          </p:nvSpPr>
          <p:spPr>
            <a:xfrm rot="10800000">
              <a:off x="7156409" y="2266058"/>
              <a:ext cx="1266434" cy="524882"/>
            </a:xfrm>
            <a:prstGeom prst="trapezoid">
              <a:avLst>
                <a:gd name="adj" fmla="val 44710"/>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E71015AC-1DA6-A915-0310-61899B786A0B}"/>
                </a:ext>
              </a:extLst>
            </p:cNvPr>
            <p:cNvSpPr txBox="1"/>
            <p:nvPr/>
          </p:nvSpPr>
          <p:spPr>
            <a:xfrm>
              <a:off x="7261308" y="2357106"/>
              <a:ext cx="1078781" cy="338554"/>
            </a:xfrm>
            <a:prstGeom prst="rect">
              <a:avLst/>
            </a:prstGeom>
            <a:noFill/>
          </p:spPr>
          <p:txBody>
            <a:bodyPr wrap="square" rtlCol="0">
              <a:spAutoFit/>
            </a:bodyPr>
            <a:lstStyle/>
            <a:p>
              <a:pPr algn="ctr"/>
              <a:r>
                <a:rPr lang="nl-BE" sz="800" b="1" dirty="0">
                  <a:latin typeface="Arial" panose="020B0604020202020204" pitchFamily="34" charset="0"/>
                  <a:cs typeface="Arial" panose="020B0604020202020204" pitchFamily="34" charset="0"/>
                </a:rPr>
                <a:t>COMMUNICATION &amp; ENABLEMENT</a:t>
              </a:r>
              <a:endParaRPr lang="en-US" sz="800" b="1" dirty="0">
                <a:latin typeface="Arial" panose="020B0604020202020204" pitchFamily="34" charset="0"/>
                <a:cs typeface="Arial" panose="020B0604020202020204" pitchFamily="34" charset="0"/>
              </a:endParaRPr>
            </a:p>
          </p:txBody>
        </p:sp>
      </p:grpSp>
      <p:grpSp>
        <p:nvGrpSpPr>
          <p:cNvPr id="93" name="Group 92">
            <a:extLst>
              <a:ext uri="{FF2B5EF4-FFF2-40B4-BE49-F238E27FC236}">
                <a16:creationId xmlns:a16="http://schemas.microsoft.com/office/drawing/2014/main" id="{FDFC4784-B7DE-C7B6-9181-71F7B005086A}"/>
              </a:ext>
            </a:extLst>
          </p:cNvPr>
          <p:cNvGrpSpPr/>
          <p:nvPr/>
        </p:nvGrpSpPr>
        <p:grpSpPr>
          <a:xfrm>
            <a:off x="7881943" y="2361633"/>
            <a:ext cx="1266434" cy="524882"/>
            <a:chOff x="6785366" y="2025060"/>
            <a:chExt cx="1266434" cy="524882"/>
          </a:xfrm>
        </p:grpSpPr>
        <p:sp>
          <p:nvSpPr>
            <p:cNvPr id="94" name="Trapezoid 93">
              <a:extLst>
                <a:ext uri="{FF2B5EF4-FFF2-40B4-BE49-F238E27FC236}">
                  <a16:creationId xmlns:a16="http://schemas.microsoft.com/office/drawing/2014/main" id="{07D9A903-87FF-9B65-D609-1055315B92F5}"/>
                </a:ext>
              </a:extLst>
            </p:cNvPr>
            <p:cNvSpPr/>
            <p:nvPr/>
          </p:nvSpPr>
          <p:spPr>
            <a:xfrm rot="10800000">
              <a:off x="6785366" y="2025060"/>
              <a:ext cx="1266434" cy="524882"/>
            </a:xfrm>
            <a:prstGeom prst="trapezoid">
              <a:avLst>
                <a:gd name="adj" fmla="val 44710"/>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61482384-81FC-1B89-6274-787CB32A2057}"/>
                </a:ext>
              </a:extLst>
            </p:cNvPr>
            <p:cNvSpPr txBox="1"/>
            <p:nvPr/>
          </p:nvSpPr>
          <p:spPr>
            <a:xfrm>
              <a:off x="6890266" y="2116108"/>
              <a:ext cx="1056634" cy="338554"/>
            </a:xfrm>
            <a:prstGeom prst="rect">
              <a:avLst/>
            </a:prstGeom>
            <a:noFill/>
          </p:spPr>
          <p:txBody>
            <a:bodyPr wrap="square" rtlCol="0">
              <a:spAutoFit/>
            </a:bodyPr>
            <a:lstStyle/>
            <a:p>
              <a:pPr algn="ctr"/>
              <a:r>
                <a:rPr lang="nl-BE" sz="800" b="1" dirty="0">
                  <a:latin typeface="Arial" panose="020B0604020202020204" pitchFamily="34" charset="0"/>
                  <a:cs typeface="Arial" panose="020B0604020202020204" pitchFamily="34" charset="0"/>
                </a:rPr>
                <a:t>FRONTLINE GOVERNANCE</a:t>
              </a:r>
              <a:endParaRPr lang="en-US" sz="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9606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par>
                                <p:cTn id="23" presetID="10"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P spid="16" grpId="0"/>
      <p:bldP spid="35" grpId="0"/>
      <p:bldP spid="37" grpId="0" animBg="1"/>
      <p:bldP spid="38" grpId="0"/>
      <p:bldP spid="39"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a:xfrm>
            <a:off x="704850" y="439813"/>
            <a:ext cx="10340378" cy="394692"/>
          </a:xfrm>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24</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2752309" y="1239843"/>
            <a:ext cx="557976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Current State Mapping</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What are our challenges?</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2752875" y="2005981"/>
            <a:ext cx="557976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Purpose</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What is our </a:t>
            </a:r>
            <a:r>
              <a:rPr lang="en-US" sz="800" dirty="0">
                <a:solidFill>
                  <a:srgbClr val="FFFFFF"/>
                </a:solidFill>
                <a:latin typeface="Arial" panose="020B0604020202020204" pitchFamily="34" charset="0"/>
                <a:cs typeface="Arial" panose="020B0604020202020204" pitchFamily="34" charset="0"/>
                <a:sym typeface="Arial"/>
              </a:rPr>
              <a:t>goal?</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cxnSp>
        <p:nvCxnSpPr>
          <p:cNvPr id="13" name="Connector: Elbow 12">
            <a:extLst>
              <a:ext uri="{FF2B5EF4-FFF2-40B4-BE49-F238E27FC236}">
                <a16:creationId xmlns:a16="http://schemas.microsoft.com/office/drawing/2014/main" id="{49220748-838B-1106-7A5F-DD8DB07FEFF3}"/>
              </a:ext>
            </a:extLst>
          </p:cNvPr>
          <p:cNvCxnSpPr>
            <a:cxnSpLocks/>
            <a:stCxn id="6" idx="2"/>
            <a:endCxn id="7" idx="0"/>
          </p:cNvCxnSpPr>
          <p:nvPr/>
        </p:nvCxnSpPr>
        <p:spPr>
          <a:xfrm rot="16200000" flipH="1">
            <a:off x="5388765" y="1851987"/>
            <a:ext cx="307421" cy="566"/>
          </a:xfrm>
          <a:prstGeom prst="bentConnector3">
            <a:avLst>
              <a:gd name="adj1" fmla="val 50000"/>
            </a:avLst>
          </a:prstGeom>
          <a:ln w="1270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B0139CE-B02C-55D6-B68F-6C0A89BC13D2}"/>
              </a:ext>
            </a:extLst>
          </p:cNvPr>
          <p:cNvSpPr/>
          <p:nvPr/>
        </p:nvSpPr>
        <p:spPr>
          <a:xfrm rot="5400000" flipH="1">
            <a:off x="7994651" y="2085273"/>
            <a:ext cx="2330060"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#1</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Understanding ‘As Is’ and defining ‘To Be”</a:t>
            </a:r>
            <a:endParaRPr kumimoji="0" lang="en-US" sz="1100" b="0" i="1"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20" name="Rectangle 19">
            <a:extLst>
              <a:ext uri="{FF2B5EF4-FFF2-40B4-BE49-F238E27FC236}">
                <a16:creationId xmlns:a16="http://schemas.microsoft.com/office/drawing/2014/main" id="{4A7F6B7D-603F-1F75-30E9-335CAC5677FD}"/>
              </a:ext>
            </a:extLst>
          </p:cNvPr>
          <p:cNvSpPr/>
          <p:nvPr/>
        </p:nvSpPr>
        <p:spPr>
          <a:xfrm>
            <a:off x="2752310" y="2840441"/>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#1</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199C8381-7213-A518-BE6F-D7DF8AD3BCF5}"/>
              </a:ext>
            </a:extLst>
          </p:cNvPr>
          <p:cNvSpPr/>
          <p:nvPr/>
        </p:nvSpPr>
        <p:spPr>
          <a:xfrm>
            <a:off x="2752309" y="3767484"/>
            <a:ext cx="5579765" cy="458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Initiatives</a:t>
            </a:r>
          </a:p>
          <a:p>
            <a:pPr algn="ctr">
              <a:buClr>
                <a:srgbClr val="000000"/>
              </a:buClr>
              <a:defRPr/>
            </a:pPr>
            <a:r>
              <a:rPr lang="en-US" sz="800" dirty="0">
                <a:solidFill>
                  <a:srgbClr val="FFFFFF"/>
                </a:solidFill>
                <a:latin typeface="Arial" panose="020B0604020202020204" pitchFamily="34" charset="0"/>
                <a:cs typeface="Arial" panose="020B0604020202020204" pitchFamily="34" charset="0"/>
                <a:sym typeface="Arial"/>
              </a:rPr>
              <a:t>Identifying the gaps</a:t>
            </a:r>
            <a:endParaRPr lang="LID4096" sz="800" dirty="0">
              <a:solidFill>
                <a:srgbClr val="FFFFFF"/>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2752308" y="4572196"/>
            <a:ext cx="5579765"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Prioritization</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27" name="Straight Arrow Connector 26">
            <a:extLst>
              <a:ext uri="{FF2B5EF4-FFF2-40B4-BE49-F238E27FC236}">
                <a16:creationId xmlns:a16="http://schemas.microsoft.com/office/drawing/2014/main" id="{4A3764AD-1C94-353D-C3DF-472837BE30F4}"/>
              </a:ext>
            </a:extLst>
          </p:cNvPr>
          <p:cNvCxnSpPr>
            <a:cxnSpLocks/>
            <a:stCxn id="7" idx="2"/>
            <a:endCxn id="9" idx="0"/>
          </p:cNvCxnSpPr>
          <p:nvPr/>
        </p:nvCxnSpPr>
        <p:spPr>
          <a:xfrm flipH="1">
            <a:off x="5542475" y="2464698"/>
            <a:ext cx="283" cy="37574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F5BE64-3BE1-D608-A98C-41B721B6E94F}"/>
              </a:ext>
            </a:extLst>
          </p:cNvPr>
          <p:cNvCxnSpPr>
            <a:cxnSpLocks/>
            <a:endCxn id="8" idx="0"/>
          </p:cNvCxnSpPr>
          <p:nvPr/>
        </p:nvCxnSpPr>
        <p:spPr>
          <a:xfrm>
            <a:off x="7476662" y="2344317"/>
            <a:ext cx="1" cy="496124"/>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F9763982-1D11-65CD-BCD3-11392A5AD70D}"/>
              </a:ext>
            </a:extLst>
          </p:cNvPr>
          <p:cNvCxnSpPr>
            <a:cxnSpLocks/>
            <a:stCxn id="8" idx="2"/>
            <a:endCxn id="24" idx="0"/>
          </p:cNvCxnSpPr>
          <p:nvPr/>
        </p:nvCxnSpPr>
        <p:spPr>
          <a:xfrm rot="5400000">
            <a:off x="6275265" y="2566086"/>
            <a:ext cx="468326" cy="1934471"/>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A08927E-8A56-1AFA-4465-85A99CA62AB8}"/>
              </a:ext>
            </a:extLst>
          </p:cNvPr>
          <p:cNvCxnSpPr>
            <a:cxnSpLocks/>
            <a:stCxn id="20" idx="2"/>
            <a:endCxn id="24" idx="0"/>
          </p:cNvCxnSpPr>
          <p:nvPr/>
        </p:nvCxnSpPr>
        <p:spPr>
          <a:xfrm rot="16200000" flipH="1">
            <a:off x="4341077" y="2566369"/>
            <a:ext cx="468326" cy="1933904"/>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9" idx="2"/>
            <a:endCxn id="24" idx="0"/>
          </p:cNvCxnSpPr>
          <p:nvPr/>
        </p:nvCxnSpPr>
        <p:spPr>
          <a:xfrm flipH="1">
            <a:off x="5542192" y="3299158"/>
            <a:ext cx="283" cy="468326"/>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24" idx="2"/>
            <a:endCxn id="25" idx="0"/>
          </p:cNvCxnSpPr>
          <p:nvPr/>
        </p:nvCxnSpPr>
        <p:spPr>
          <a:xfrm flipH="1">
            <a:off x="5542191" y="4226201"/>
            <a:ext cx="1" cy="345995"/>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C0F3DB-CD97-E7B3-282C-A9D4AD648951}"/>
              </a:ext>
            </a:extLst>
          </p:cNvPr>
          <p:cNvSpPr/>
          <p:nvPr/>
        </p:nvSpPr>
        <p:spPr>
          <a:xfrm>
            <a:off x="6620685" y="2840441"/>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80920C0B-B2C5-93AC-DFF1-F5DEA76FE930}"/>
              </a:ext>
            </a:extLst>
          </p:cNvPr>
          <p:cNvSpPr/>
          <p:nvPr/>
        </p:nvSpPr>
        <p:spPr>
          <a:xfrm>
            <a:off x="4686497" y="2840441"/>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cxnSp>
        <p:nvCxnSpPr>
          <p:cNvPr id="12" name="Straight Arrow Connector 11">
            <a:extLst>
              <a:ext uri="{FF2B5EF4-FFF2-40B4-BE49-F238E27FC236}">
                <a16:creationId xmlns:a16="http://schemas.microsoft.com/office/drawing/2014/main" id="{89E185C1-CE06-AE5B-6542-E203DDE7098D}"/>
              </a:ext>
            </a:extLst>
          </p:cNvPr>
          <p:cNvCxnSpPr>
            <a:cxnSpLocks/>
            <a:endCxn id="20" idx="0"/>
          </p:cNvCxnSpPr>
          <p:nvPr/>
        </p:nvCxnSpPr>
        <p:spPr>
          <a:xfrm>
            <a:off x="3608287" y="2347845"/>
            <a:ext cx="1" cy="492596"/>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2752308" y="5380921"/>
            <a:ext cx="5579765"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Roadmap</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5542191" y="5030913"/>
            <a:ext cx="0" cy="350008"/>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rot="5400000" flipH="1">
            <a:off x="7994651" y="4578407"/>
            <a:ext cx="2330060"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#2</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Bridge to Governance</a:t>
            </a:r>
            <a:endParaRPr kumimoji="0" lang="en-US" sz="1100" b="0" i="1"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57869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25</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rgbClr val="FFFFFF"/>
                </a:solidFill>
                <a:latin typeface="Arial" panose="020B0604020202020204" pitchFamily="34" charset="0"/>
                <a:cs typeface="Arial" panose="020B0604020202020204" pitchFamily="34" charset="0"/>
                <a:sym typeface="Arial"/>
              </a:rPr>
              <a:t>Roles &amp; Responsibilities</a:t>
            </a:r>
            <a:br>
              <a:rPr lang="en-US" sz="1200" b="1" dirty="0">
                <a:solidFill>
                  <a:srgbClr val="FFFFFF"/>
                </a:solidFill>
                <a:latin typeface="Arial" panose="020B0604020202020204" pitchFamily="34" charset="0"/>
                <a:cs typeface="Arial" panose="020B0604020202020204" pitchFamily="34" charset="0"/>
                <a:sym typeface="Arial"/>
              </a:rPr>
            </a:br>
            <a:r>
              <a:rPr lang="en-US" sz="800" dirty="0">
                <a:solidFill>
                  <a:srgbClr val="FFFFFF"/>
                </a:solidFill>
                <a:latin typeface="Arial" panose="020B0604020202020204" pitchFamily="34" charset="0"/>
                <a:cs typeface="Arial" panose="020B0604020202020204" pitchFamily="34" charset="0"/>
                <a:sym typeface="Arial"/>
              </a:rPr>
              <a:t>Role Roster</a:t>
            </a:r>
            <a:endParaRPr lang="en-US" sz="1200" dirty="0">
              <a:solidFill>
                <a:srgbClr val="FFFFFF"/>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rgbClr val="FFFFFF"/>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rgbClr val="FFFFFF"/>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Prototyping</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User Testing</a:t>
            </a:r>
            <a:endParaRPr kumimoji="0" lang="LID4096" sz="8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rgbClr val="FFFFFF"/>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rgbClr val="FFFFFF"/>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Business Glossary</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Communication Plan</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Training Plan</a:t>
            </a:r>
            <a:endParaRPr lang="LID4096" sz="700" dirty="0">
              <a:solidFill>
                <a:srgbClr val="FFFFFF"/>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accent4"/>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680408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C292E-104D-E6EB-5321-8FCB0A657B5E}"/>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1E4D7D0-DBEB-5647-E710-44BD72F66E02}"/>
              </a:ext>
            </a:extLst>
          </p:cNvPr>
          <p:cNvSpPr>
            <a:spLocks noGrp="1" noRot="1" noMove="1" noResize="1" noEditPoints="1" noAdjustHandles="1" noChangeArrowheads="1" noChangeShapeType="1"/>
          </p:cNvSpPr>
          <p:nvPr/>
        </p:nvSpPr>
        <p:spPr>
          <a:xfrm>
            <a:off x="0" y="38299"/>
            <a:ext cx="12192000" cy="6304647"/>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DBD12D9E-3FDA-92AC-E9F3-68B43842D7D2}"/>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26</a:t>
            </a:fld>
            <a:endParaRPr lang="nl-NL"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BDF6C17E-36F6-7BB0-6CC0-82FFBE95F616}"/>
              </a:ext>
            </a:extLst>
          </p:cNvPr>
          <p:cNvSpPr txBox="1">
            <a:spLocks/>
          </p:cNvSpPr>
          <p:nvPr/>
        </p:nvSpPr>
        <p:spPr>
          <a:xfrm>
            <a:off x="1982963" y="2994389"/>
            <a:ext cx="8226072"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sz="4400" b="1" dirty="0">
                <a:solidFill>
                  <a:srgbClr val="FFFFFF"/>
                </a:solidFill>
                <a:latin typeface="Arial" panose="020B0604020202020204" pitchFamily="34" charset="0"/>
                <a:cs typeface="Arial" panose="020B0604020202020204" pitchFamily="34" charset="0"/>
              </a:rPr>
              <a:t>Data Governance </a:t>
            </a:r>
            <a:r>
              <a:rPr lang="en-US" sz="4400" b="1" dirty="0" err="1">
                <a:solidFill>
                  <a:srgbClr val="FFFFFF"/>
                </a:solidFill>
                <a:latin typeface="Arial" panose="020B0604020202020204" pitchFamily="34" charset="0"/>
                <a:cs typeface="Arial" panose="020B0604020202020204" pitchFamily="34" charset="0"/>
              </a:rPr>
              <a:t>Sprint</a:t>
            </a:r>
            <a:r>
              <a:rPr lang="en-US" sz="4400" b="1" baseline="30000" dirty="0" err="1">
                <a:solidFill>
                  <a:srgbClr val="FFFFFF"/>
                </a:solidFill>
                <a:latin typeface="Arial" panose="020B0604020202020204" pitchFamily="34" charset="0"/>
                <a:cs typeface="Arial" panose="020B0604020202020204" pitchFamily="34" charset="0"/>
              </a:rPr>
              <a:t>TM</a:t>
            </a:r>
            <a:r>
              <a:rPr lang="en-US" sz="4400" b="1" dirty="0">
                <a:solidFill>
                  <a:srgbClr val="FFFFFF"/>
                </a:solidFill>
                <a:latin typeface="Arial" panose="020B0604020202020204" pitchFamily="34" charset="0"/>
                <a:cs typeface="Arial" panose="020B0604020202020204" pitchFamily="34" charset="0"/>
              </a:rPr>
              <a:t>: </a:t>
            </a:r>
          </a:p>
          <a:p>
            <a:pPr lvl="0" algn="ctr">
              <a:defRPr/>
            </a:pPr>
            <a:r>
              <a:rPr lang="en-US" sz="4400" b="1" dirty="0">
                <a:solidFill>
                  <a:srgbClr val="11B5B4"/>
                </a:solidFill>
                <a:latin typeface="Arial" panose="020B0604020202020204" pitchFamily="34" charset="0"/>
                <a:cs typeface="Arial" panose="020B0604020202020204" pitchFamily="34" charset="0"/>
              </a:rPr>
              <a:t>Week by Week</a:t>
            </a:r>
          </a:p>
        </p:txBody>
      </p:sp>
      <p:sp>
        <p:nvSpPr>
          <p:cNvPr id="21" name="Rectangle 20">
            <a:hlinkClick r:id="rId3" action="ppaction://hlinksldjump"/>
            <a:extLst>
              <a:ext uri="{FF2B5EF4-FFF2-40B4-BE49-F238E27FC236}">
                <a16:creationId xmlns:a16="http://schemas.microsoft.com/office/drawing/2014/main" id="{E691E4AF-7263-321A-2C22-B144AC5B40D4}"/>
              </a:ext>
            </a:extLst>
          </p:cNvPr>
          <p:cNvSpPr/>
          <p:nvPr/>
        </p:nvSpPr>
        <p:spPr>
          <a:xfrm>
            <a:off x="10782300" y="158268"/>
            <a:ext cx="1219200" cy="262128"/>
          </a:xfrm>
          <a:prstGeom prst="rect">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grpSp>
        <p:nvGrpSpPr>
          <p:cNvPr id="20" name="Group 19">
            <a:extLst>
              <a:ext uri="{FF2B5EF4-FFF2-40B4-BE49-F238E27FC236}">
                <a16:creationId xmlns:a16="http://schemas.microsoft.com/office/drawing/2014/main" id="{E800DE3B-C30C-9FBC-B650-2B0E4741ED73}"/>
              </a:ext>
            </a:extLst>
          </p:cNvPr>
          <p:cNvGrpSpPr/>
          <p:nvPr/>
        </p:nvGrpSpPr>
        <p:grpSpPr>
          <a:xfrm>
            <a:off x="5279523" y="1216507"/>
            <a:ext cx="1424609" cy="833029"/>
            <a:chOff x="3000410" y="720942"/>
            <a:chExt cx="1424609" cy="833029"/>
          </a:xfrm>
        </p:grpSpPr>
        <p:sp>
          <p:nvSpPr>
            <p:cNvPr id="4" name="Oval 3">
              <a:extLst>
                <a:ext uri="{FF2B5EF4-FFF2-40B4-BE49-F238E27FC236}">
                  <a16:creationId xmlns:a16="http://schemas.microsoft.com/office/drawing/2014/main" id="{D4A3FA08-4606-62D1-3769-5FCFA6E243D5}"/>
                </a:ext>
              </a:extLst>
            </p:cNvPr>
            <p:cNvSpPr/>
            <p:nvPr/>
          </p:nvSpPr>
          <p:spPr>
            <a:xfrm>
              <a:off x="3267989" y="720942"/>
              <a:ext cx="889452" cy="833029"/>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5025CA48-7821-C0CA-185D-E81146959726}"/>
                </a:ext>
              </a:extLst>
            </p:cNvPr>
            <p:cNvSpPr txBox="1"/>
            <p:nvPr/>
          </p:nvSpPr>
          <p:spPr>
            <a:xfrm>
              <a:off x="3000410" y="783513"/>
              <a:ext cx="1424609" cy="707886"/>
            </a:xfrm>
            <a:prstGeom prst="rect">
              <a:avLst/>
            </a:prstGeom>
            <a:noFill/>
          </p:spPr>
          <p:txBody>
            <a:bodyPr wrap="square" rtlCol="0">
              <a:spAutoFit/>
            </a:bodyPr>
            <a:lstStyle/>
            <a:p>
              <a:pPr algn="ctr"/>
              <a:r>
                <a:rPr lang="nl-NL" sz="4000" dirty="0">
                  <a:latin typeface="Arial" panose="020B0604020202020204" pitchFamily="34" charset="0"/>
                  <a:cs typeface="Arial" panose="020B0604020202020204" pitchFamily="34" charset="0"/>
                </a:rPr>
                <a:t>4</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183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9C76-3D0E-2D15-8994-8A289DAF81BD}"/>
              </a:ext>
            </a:extLst>
          </p:cNvPr>
          <p:cNvSpPr>
            <a:spLocks noGrp="1"/>
          </p:cNvSpPr>
          <p:nvPr>
            <p:ph type="title"/>
          </p:nvPr>
        </p:nvSpPr>
        <p:spPr>
          <a:xfrm>
            <a:off x="695797" y="728406"/>
            <a:ext cx="8010524" cy="394692"/>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Laying the Groundwork</a:t>
            </a:r>
            <a:r>
              <a:rPr lang="en-US" sz="2000" dirty="0"/>
              <a:t> </a:t>
            </a:r>
            <a:r>
              <a:rPr lang="en-US" sz="2000" dirty="0">
                <a:solidFill>
                  <a:schemeClr val="accent2"/>
                </a:solidFill>
              </a:rPr>
              <a:t>| The Fundamentals</a:t>
            </a:r>
            <a:endParaRPr lang="en-US" dirty="0"/>
          </a:p>
        </p:txBody>
      </p:sp>
      <p:sp>
        <p:nvSpPr>
          <p:cNvPr id="4" name="Footer Placeholder 3">
            <a:extLst>
              <a:ext uri="{FF2B5EF4-FFF2-40B4-BE49-F238E27FC236}">
                <a16:creationId xmlns:a16="http://schemas.microsoft.com/office/drawing/2014/main" id="{F27723D4-72BA-B17C-9F4A-9D75218CDA7F}"/>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6689AB57-7DE0-9550-A12C-17C2E82B7B9D}"/>
              </a:ext>
            </a:extLst>
          </p:cNvPr>
          <p:cNvSpPr>
            <a:spLocks noGrp="1"/>
          </p:cNvSpPr>
          <p:nvPr>
            <p:ph type="sldNum" sz="quarter" idx="23"/>
          </p:nvPr>
        </p:nvSpPr>
        <p:spPr/>
        <p:txBody>
          <a:bodyPr/>
          <a:lstStyle/>
          <a:p>
            <a:fld id="{294A09A9-5501-47C1-A89A-A340965A2BE2}" type="slidenum">
              <a:rPr lang="nl-NL" smtClean="0"/>
              <a:pPr/>
              <a:t>27</a:t>
            </a:fld>
            <a:endParaRPr lang="nl-NL" dirty="0"/>
          </a:p>
        </p:txBody>
      </p:sp>
      <p:graphicFrame>
        <p:nvGraphicFramePr>
          <p:cNvPr id="9" name="Table">
            <a:extLst>
              <a:ext uri="{FF2B5EF4-FFF2-40B4-BE49-F238E27FC236}">
                <a16:creationId xmlns:a16="http://schemas.microsoft.com/office/drawing/2014/main" id="{E20DE10F-9CBD-B2A0-74AE-A674D60EDC1C}"/>
              </a:ext>
            </a:extLst>
          </p:cNvPr>
          <p:cNvGraphicFramePr/>
          <p:nvPr>
            <p:extLst>
              <p:ext uri="{D42A27DB-BD31-4B8C-83A1-F6EECF244321}">
                <p14:modId xmlns:p14="http://schemas.microsoft.com/office/powerpoint/2010/main" val="1437345227"/>
              </p:ext>
            </p:extLst>
          </p:nvPr>
        </p:nvGraphicFramePr>
        <p:xfrm>
          <a:off x="374469" y="1578828"/>
          <a:ext cx="11443065" cy="4127502"/>
        </p:xfrm>
        <a:graphic>
          <a:graphicData uri="http://schemas.openxmlformats.org/drawingml/2006/table">
            <a:tbl>
              <a:tblPr firstRow="1"/>
              <a:tblGrid>
                <a:gridCol w="2288613">
                  <a:extLst>
                    <a:ext uri="{9D8B030D-6E8A-4147-A177-3AD203B41FA5}">
                      <a16:colId xmlns:a16="http://schemas.microsoft.com/office/drawing/2014/main" val="20000"/>
                    </a:ext>
                  </a:extLst>
                </a:gridCol>
                <a:gridCol w="2288613">
                  <a:extLst>
                    <a:ext uri="{9D8B030D-6E8A-4147-A177-3AD203B41FA5}">
                      <a16:colId xmlns:a16="http://schemas.microsoft.com/office/drawing/2014/main" val="20001"/>
                    </a:ext>
                  </a:extLst>
                </a:gridCol>
                <a:gridCol w="2288613">
                  <a:extLst>
                    <a:ext uri="{9D8B030D-6E8A-4147-A177-3AD203B41FA5}">
                      <a16:colId xmlns:a16="http://schemas.microsoft.com/office/drawing/2014/main" val="20002"/>
                    </a:ext>
                  </a:extLst>
                </a:gridCol>
                <a:gridCol w="2288613">
                  <a:extLst>
                    <a:ext uri="{9D8B030D-6E8A-4147-A177-3AD203B41FA5}">
                      <a16:colId xmlns:a16="http://schemas.microsoft.com/office/drawing/2014/main" val="20003"/>
                    </a:ext>
                  </a:extLst>
                </a:gridCol>
                <a:gridCol w="2288613">
                  <a:extLst>
                    <a:ext uri="{9D8B030D-6E8A-4147-A177-3AD203B41FA5}">
                      <a16:colId xmlns:a16="http://schemas.microsoft.com/office/drawing/2014/main" val="20004"/>
                    </a:ext>
                  </a:extLst>
                </a:gridCol>
              </a:tblGrid>
              <a:tr h="687917">
                <a:tc>
                  <a:txBody>
                    <a:bodyPr/>
                    <a:lstStyle/>
                    <a:p>
                      <a:pPr defTabSz="584200">
                        <a:lnSpc>
                          <a:spcPct val="80000"/>
                        </a:lnSpc>
                        <a:defRPr sz="3200" cap="all">
                          <a:solidFill>
                            <a:srgbClr val="000000"/>
                          </a:solidFill>
                          <a:latin typeface="+mj-lt"/>
                          <a:ea typeface="+mj-ea"/>
                          <a:cs typeface="+mj-cs"/>
                          <a:sym typeface="Avenir Next Regular"/>
                        </a:defRPr>
                      </a:pPr>
                      <a:endParaRPr sz="1600" dirty="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0"/>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1"/>
                  </a:ext>
                </a:extLst>
              </a:tr>
              <a:tr h="687917">
                <a:tc>
                  <a:txBody>
                    <a:bodyPr/>
                    <a:lstStyle/>
                    <a:p>
                      <a:pPr algn="l" defTabSz="914400">
                        <a:defRPr sz="3600">
                          <a:latin typeface="+mj-lt"/>
                          <a:ea typeface="+mj-ea"/>
                          <a:cs typeface="+mj-cs"/>
                          <a:sym typeface="Avenir Next Regular"/>
                        </a:defRPr>
                      </a:pPr>
                      <a:endParaRPr sz="1800" dirty="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2"/>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3"/>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4"/>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5"/>
                  </a:ext>
                </a:extLst>
              </a:tr>
            </a:tbl>
          </a:graphicData>
        </a:graphic>
      </p:graphicFrame>
      <p:sp>
        <p:nvSpPr>
          <p:cNvPr id="10" name="Set-up and Onboarding…">
            <a:extLst>
              <a:ext uri="{FF2B5EF4-FFF2-40B4-BE49-F238E27FC236}">
                <a16:creationId xmlns:a16="http://schemas.microsoft.com/office/drawing/2014/main" id="{EF1110E7-3FA0-7C02-9C1B-B9635F9CE15F}"/>
              </a:ext>
            </a:extLst>
          </p:cNvPr>
          <p:cNvSpPr/>
          <p:nvPr/>
        </p:nvSpPr>
        <p:spPr>
          <a:xfrm>
            <a:off x="445817" y="2135722"/>
            <a:ext cx="2148311" cy="1044000"/>
          </a:xfrm>
          <a:prstGeom prst="roundRect">
            <a:avLst>
              <a:gd name="adj" fmla="val 3678"/>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b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b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Set-up</a:t>
            </a:r>
            <a:r>
              <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 </a:t>
            </a:r>
            <a:br>
              <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br>
            <a:r>
              <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&amp; </a:t>
            </a:r>
            <a:br>
              <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br>
            <a:r>
              <a:rPr kumimoji="0" lang="nl-BE" sz="1400" b="1" i="0" u="none" strike="noStrike" kern="1200" cap="none" spc="0" normalizeH="0" baseline="0" noProof="0" dirty="0" err="1">
                <a:ln>
                  <a:noFill/>
                </a:ln>
                <a:solidFill>
                  <a:srgbClr val="12229D"/>
                </a:solidFill>
                <a:effectLst/>
                <a:uLnTx/>
                <a:uFillTx/>
                <a:latin typeface="Arial" panose="020B0604020202020204" pitchFamily="34" charset="0"/>
                <a:cs typeface="Arial" panose="020B0604020202020204" pitchFamily="34" charset="0"/>
              </a:rPr>
              <a:t>Onboarding</a:t>
            </a: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p:txBody>
      </p:sp>
      <p:sp>
        <p:nvSpPr>
          <p:cNvPr id="11" name="FRI">
            <a:extLst>
              <a:ext uri="{FF2B5EF4-FFF2-40B4-BE49-F238E27FC236}">
                <a16:creationId xmlns:a16="http://schemas.microsoft.com/office/drawing/2014/main" id="{734270A3-33C4-6639-6F68-F89CB4E35BF2}"/>
              </a:ext>
            </a:extLst>
          </p:cNvPr>
          <p:cNvSpPr/>
          <p:nvPr/>
        </p:nvSpPr>
        <p:spPr>
          <a:xfrm>
            <a:off x="9532340" y="1568388"/>
            <a:ext cx="2276915"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FRI</a:t>
            </a:r>
          </a:p>
        </p:txBody>
      </p:sp>
      <p:sp>
        <p:nvSpPr>
          <p:cNvPr id="12" name="THU">
            <a:extLst>
              <a:ext uri="{FF2B5EF4-FFF2-40B4-BE49-F238E27FC236}">
                <a16:creationId xmlns:a16="http://schemas.microsoft.com/office/drawing/2014/main" id="{EBA7A0FF-BBEC-A110-8F7A-C7CD23BF6625}"/>
              </a:ext>
            </a:extLst>
          </p:cNvPr>
          <p:cNvSpPr/>
          <p:nvPr/>
        </p:nvSpPr>
        <p:spPr>
          <a:xfrm>
            <a:off x="7244218" y="1568388"/>
            <a:ext cx="2288584"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THU</a:t>
            </a:r>
          </a:p>
        </p:txBody>
      </p:sp>
      <p:sp>
        <p:nvSpPr>
          <p:cNvPr id="13" name="WED">
            <a:extLst>
              <a:ext uri="{FF2B5EF4-FFF2-40B4-BE49-F238E27FC236}">
                <a16:creationId xmlns:a16="http://schemas.microsoft.com/office/drawing/2014/main" id="{31E49DA1-1F71-191D-B385-86A7DB21BAA3}"/>
              </a:ext>
            </a:extLst>
          </p:cNvPr>
          <p:cNvSpPr/>
          <p:nvPr/>
        </p:nvSpPr>
        <p:spPr>
          <a:xfrm>
            <a:off x="4947319" y="1568388"/>
            <a:ext cx="2297363"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WED</a:t>
            </a:r>
          </a:p>
        </p:txBody>
      </p:sp>
      <p:sp>
        <p:nvSpPr>
          <p:cNvPr id="14" name="TUE">
            <a:extLst>
              <a:ext uri="{FF2B5EF4-FFF2-40B4-BE49-F238E27FC236}">
                <a16:creationId xmlns:a16="http://schemas.microsoft.com/office/drawing/2014/main" id="{562048F0-53AD-F292-78BC-752C37912767}"/>
              </a:ext>
            </a:extLst>
          </p:cNvPr>
          <p:cNvSpPr/>
          <p:nvPr/>
        </p:nvSpPr>
        <p:spPr>
          <a:xfrm>
            <a:off x="2664275" y="1568387"/>
            <a:ext cx="2288238"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TUE</a:t>
            </a:r>
          </a:p>
        </p:txBody>
      </p:sp>
      <p:sp>
        <p:nvSpPr>
          <p:cNvPr id="15" name="MON">
            <a:extLst>
              <a:ext uri="{FF2B5EF4-FFF2-40B4-BE49-F238E27FC236}">
                <a16:creationId xmlns:a16="http://schemas.microsoft.com/office/drawing/2014/main" id="{AB8B5BAA-E8A4-36C9-0F5B-1E705B1B201E}"/>
              </a:ext>
            </a:extLst>
          </p:cNvPr>
          <p:cNvSpPr/>
          <p:nvPr/>
        </p:nvSpPr>
        <p:spPr>
          <a:xfrm>
            <a:off x="376547" y="1568387"/>
            <a:ext cx="2286851" cy="509588"/>
          </a:xfrm>
          <a:prstGeom prst="rightArrow">
            <a:avLst>
              <a:gd name="adj1" fmla="val 100000"/>
              <a:gd name="adj2" fmla="val 0"/>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MON</a:t>
            </a:r>
          </a:p>
        </p:txBody>
      </p:sp>
      <p:sp>
        <p:nvSpPr>
          <p:cNvPr id="16" name="Decider Interview…">
            <a:extLst>
              <a:ext uri="{FF2B5EF4-FFF2-40B4-BE49-F238E27FC236}">
                <a16:creationId xmlns:a16="http://schemas.microsoft.com/office/drawing/2014/main" id="{F2159721-EA21-DEBE-E0C3-81CF11FA855A}"/>
              </a:ext>
            </a:extLst>
          </p:cNvPr>
          <p:cNvSpPr/>
          <p:nvPr/>
        </p:nvSpPr>
        <p:spPr>
          <a:xfrm>
            <a:off x="450256" y="4519074"/>
            <a:ext cx="2148311" cy="1044000"/>
          </a:xfrm>
          <a:prstGeom prst="roundRect">
            <a:avLst>
              <a:gd name="adj" fmla="val 3856"/>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r>
              <a:rPr kumimoji="0" lang="nl-BE" sz="1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Onboarding</a:t>
            </a:r>
            <a:r>
              <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nl-B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Interview</a:t>
            </a:r>
            <a:r>
              <a:rPr kumimoji="0" lang="nl-B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a:t>
            </a:r>
            <a:endPar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it-IT"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lang="it-IT" sz="1000" dirty="0">
                <a:solidFill>
                  <a:srgbClr val="FFFFFF"/>
                </a:solidFill>
                <a:latin typeface="Arial" panose="020B0604020202020204" pitchFamily="34" charset="0"/>
                <a:cs typeface="Arial" panose="020B0604020202020204" pitchFamily="34" charset="0"/>
                <a:sym typeface="Avenir Next Medium"/>
              </a:rPr>
              <a:t>45</a:t>
            </a:r>
            <a:r>
              <a:rPr kumimoji="0" lang="it-IT"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 min. per </a:t>
            </a:r>
            <a:r>
              <a:rPr kumimoji="0" lang="it-IT" sz="1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venir Next Medium"/>
              </a:rPr>
              <a:t>participant</a:t>
            </a:r>
            <a:r>
              <a:rPr kumimoji="0" lang="it-IT"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a:t>
            </a:r>
            <a:r>
              <a:rPr lang="it-IT" sz="1000" dirty="0">
                <a:solidFill>
                  <a:srgbClr val="FFFFFF"/>
                </a:solidFill>
                <a:latin typeface="Arial" panose="020B0604020202020204" pitchFamily="34" charset="0"/>
                <a:cs typeface="Arial" panose="020B0604020202020204" pitchFamily="34" charset="0"/>
                <a:sym typeface="Avenir Next Medium"/>
              </a:rPr>
              <a:t> </a:t>
            </a:r>
            <a:r>
              <a:rPr kumimoji="0" lang="it-IT"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1-on-1</a:t>
            </a:r>
          </a:p>
        </p:txBody>
      </p:sp>
      <p:sp>
        <p:nvSpPr>
          <p:cNvPr id="17" name="Team Interviews…">
            <a:extLst>
              <a:ext uri="{FF2B5EF4-FFF2-40B4-BE49-F238E27FC236}">
                <a16:creationId xmlns:a16="http://schemas.microsoft.com/office/drawing/2014/main" id="{33221D21-B883-DE57-9183-532FA9CB29C8}"/>
              </a:ext>
            </a:extLst>
          </p:cNvPr>
          <p:cNvSpPr/>
          <p:nvPr/>
        </p:nvSpPr>
        <p:spPr>
          <a:xfrm>
            <a:off x="2731260" y="2135723"/>
            <a:ext cx="2154270" cy="3427351"/>
          </a:xfrm>
          <a:prstGeom prst="roundRect">
            <a:avLst>
              <a:gd name="adj" fmla="val 2948"/>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914400" marR="0" lvl="2"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nl-BE" sz="1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Onboarding</a:t>
            </a:r>
            <a:endParaRPr kumimoji="0" lang="nl-B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Interviews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lang="nl-BE" sz="1000" dirty="0">
                <a:solidFill>
                  <a:srgbClr val="FFFFFF"/>
                </a:solidFill>
                <a:latin typeface="Arial" panose="020B0604020202020204" pitchFamily="34" charset="0"/>
                <a:cs typeface="Arial" panose="020B0604020202020204" pitchFamily="34" charset="0"/>
                <a:sym typeface="Avenir Next Medium"/>
              </a:rPr>
              <a:t>45</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 min. </a:t>
            </a:r>
            <a:br>
              <a:rPr kumimoji="0" lang="nl-BE"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b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per participant,</a:t>
            </a:r>
            <a:r>
              <a:rPr lang="en-US" sz="1000" dirty="0">
                <a:solidFill>
                  <a:srgbClr val="FFFFFF"/>
                </a:solidFill>
                <a:latin typeface="Arial" panose="020B0604020202020204" pitchFamily="34" charset="0"/>
                <a:cs typeface="Arial" panose="020B0604020202020204" pitchFamily="34" charset="0"/>
                <a:sym typeface="Avenir Next Medium"/>
              </a:rPr>
              <a:t> </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1-on-1</a:t>
            </a:r>
          </a:p>
        </p:txBody>
      </p:sp>
      <p:sp>
        <p:nvSpPr>
          <p:cNvPr id="18" name="Alignment  Workshop…">
            <a:extLst>
              <a:ext uri="{FF2B5EF4-FFF2-40B4-BE49-F238E27FC236}">
                <a16:creationId xmlns:a16="http://schemas.microsoft.com/office/drawing/2014/main" id="{90C95030-6099-A660-292A-76B4608F397E}"/>
              </a:ext>
            </a:extLst>
          </p:cNvPr>
          <p:cNvSpPr/>
          <p:nvPr/>
        </p:nvSpPr>
        <p:spPr>
          <a:xfrm>
            <a:off x="9593514" y="2135723"/>
            <a:ext cx="2154270" cy="3436095"/>
          </a:xfrm>
          <a:prstGeom prst="roundRect">
            <a:avLst>
              <a:gd name="adj" fmla="val 3807"/>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2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Bridging the Gap</a:t>
            </a:r>
            <a:endPar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kumimoji="0" lang="nl-BE"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6</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h,</a:t>
            </a: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19" name="User recruiting…">
            <a:extLst>
              <a:ext uri="{FF2B5EF4-FFF2-40B4-BE49-F238E27FC236}">
                <a16:creationId xmlns:a16="http://schemas.microsoft.com/office/drawing/2014/main" id="{CC707372-EF3C-44CC-C2C8-6C346B7B467E}"/>
              </a:ext>
            </a:extLst>
          </p:cNvPr>
          <p:cNvSpPr/>
          <p:nvPr/>
        </p:nvSpPr>
        <p:spPr>
          <a:xfrm>
            <a:off x="5016499" y="3928824"/>
            <a:ext cx="2159001" cy="1634250"/>
          </a:xfrm>
          <a:prstGeom prst="roundRect">
            <a:avLst>
              <a:gd name="adj" fmla="val 369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Workshop set-up</a:t>
            </a:r>
            <a:endPar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Preparing for the upcoming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workshop</a:t>
            </a:r>
            <a:endParaRPr kumimoji="0"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endParaRPr>
          </a:p>
        </p:txBody>
      </p:sp>
      <p:sp>
        <p:nvSpPr>
          <p:cNvPr id="20" name="Internal kick-off…">
            <a:extLst>
              <a:ext uri="{FF2B5EF4-FFF2-40B4-BE49-F238E27FC236}">
                <a16:creationId xmlns:a16="http://schemas.microsoft.com/office/drawing/2014/main" id="{723999A0-9C1A-61AE-CF74-BD306718AF93}"/>
              </a:ext>
            </a:extLst>
          </p:cNvPr>
          <p:cNvSpPr/>
          <p:nvPr/>
        </p:nvSpPr>
        <p:spPr>
          <a:xfrm>
            <a:off x="5028006" y="2148954"/>
            <a:ext cx="2148311" cy="1654926"/>
          </a:xfrm>
          <a:prstGeom prst="roundRect">
            <a:avLst>
              <a:gd name="adj" fmla="val 3678"/>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Interna</a:t>
            </a: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l Research</a:t>
            </a:r>
            <a:endPar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nl-BE" sz="1000" b="0" i="0" u="none" strike="noStrike" kern="1200" cap="none" spc="0" normalizeH="0" baseline="0" noProof="0" dirty="0" err="1">
                <a:ln>
                  <a:noFill/>
                </a:ln>
                <a:solidFill>
                  <a:srgbClr val="12229D"/>
                </a:solidFill>
                <a:effectLst/>
                <a:uLnTx/>
                <a:uFillTx/>
                <a:latin typeface="Arial" panose="020B0604020202020204" pitchFamily="34" charset="0"/>
                <a:cs typeface="Arial" panose="020B0604020202020204" pitchFamily="34" charset="0"/>
                <a:sym typeface="Avenir Next Medium"/>
              </a:rPr>
              <a:t>Synthesizing</a:t>
            </a:r>
            <a:r>
              <a:rPr kumimoji="0" lang="nl-BE"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 </a:t>
            </a:r>
            <a:r>
              <a:rPr kumimoji="0" lang="nl-BE" sz="1000" b="0" i="0" u="none" strike="noStrike" kern="1200" cap="none" spc="0" normalizeH="0" baseline="0" noProof="0" dirty="0" err="1">
                <a:ln>
                  <a:noFill/>
                </a:ln>
                <a:solidFill>
                  <a:srgbClr val="12229D"/>
                </a:solidFill>
                <a:effectLst/>
                <a:uLnTx/>
                <a:uFillTx/>
                <a:latin typeface="Arial" panose="020B0604020202020204" pitchFamily="34" charset="0"/>
                <a:cs typeface="Arial" panose="020B0604020202020204" pitchFamily="34" charset="0"/>
                <a:sym typeface="Avenir Next Medium"/>
              </a:rPr>
              <a:t>onboarding</a:t>
            </a:r>
            <a:r>
              <a:rPr kumimoji="0" lang="nl-BE"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 interviews </a:t>
            </a:r>
            <a:br>
              <a:rPr kumimoji="0" lang="nl-BE"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br>
            <a:r>
              <a:rPr kumimoji="0" lang="nl-BE"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&amp; document analysis</a:t>
            </a:r>
          </a:p>
        </p:txBody>
      </p:sp>
      <p:grpSp>
        <p:nvGrpSpPr>
          <p:cNvPr id="21" name="Group 20">
            <a:extLst>
              <a:ext uri="{FF2B5EF4-FFF2-40B4-BE49-F238E27FC236}">
                <a16:creationId xmlns:a16="http://schemas.microsoft.com/office/drawing/2014/main" id="{F363B6BB-75E7-C8C2-7EB0-15A0EDBFFB3F}"/>
              </a:ext>
            </a:extLst>
          </p:cNvPr>
          <p:cNvGrpSpPr/>
          <p:nvPr/>
        </p:nvGrpSpPr>
        <p:grpSpPr>
          <a:xfrm>
            <a:off x="2160654" y="5325119"/>
            <a:ext cx="3558169" cy="1264448"/>
            <a:chOff x="2160654" y="5524291"/>
            <a:chExt cx="3558169" cy="1264448"/>
          </a:xfrm>
        </p:grpSpPr>
        <p:sp>
          <p:nvSpPr>
            <p:cNvPr id="22" name="Involves you  (block time for these)">
              <a:extLst>
                <a:ext uri="{FF2B5EF4-FFF2-40B4-BE49-F238E27FC236}">
                  <a16:creationId xmlns:a16="http://schemas.microsoft.com/office/drawing/2014/main" id="{47680195-B30B-8935-1A2F-7472A06869E7}"/>
                </a:ext>
              </a:extLst>
            </p:cNvPr>
            <p:cNvSpPr txBox="1"/>
            <p:nvPr/>
          </p:nvSpPr>
          <p:spPr>
            <a:xfrm>
              <a:off x="3729496" y="6143527"/>
              <a:ext cx="1989327" cy="432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0" marR="0" lvl="0" indent="0" algn="l" defTabSz="457200" rtl="0" eaLnBrk="1" fontAlgn="auto" latinLnBrk="0" hangingPunct="1">
                <a:lnSpc>
                  <a:spcPct val="90000"/>
                </a:lnSpc>
                <a:spcBef>
                  <a:spcPts val="250"/>
                </a:spcBef>
                <a:spcAft>
                  <a:spcPts val="0"/>
                </a:spcAft>
                <a:buClrTx/>
                <a:buSzTx/>
                <a:buFontTx/>
                <a:buNone/>
                <a:tabLst/>
                <a:defRPr sz="2800"/>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Involves </a:t>
              </a: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stakeholders</a:t>
              </a:r>
              <a:r>
                <a:rPr kumimoji="0" sz="14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 </a:t>
              </a:r>
              <a:br>
                <a:rPr kumimoji="0" sz="14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br>
              <a:r>
                <a:rPr kumimoji="0" sz="12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(block time for these)</a:t>
              </a:r>
              <a:endParaRPr kumimoji="0" sz="14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p:txBody>
        </p:sp>
        <p:pic>
          <p:nvPicPr>
            <p:cNvPr id="23" name="Graphic 22" descr="Paint with solid fill">
              <a:extLst>
                <a:ext uri="{FF2B5EF4-FFF2-40B4-BE49-F238E27FC236}">
                  <a16:creationId xmlns:a16="http://schemas.microsoft.com/office/drawing/2014/main" id="{9CF2754B-4762-3F54-7B2E-8A9C3257D8F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35332" y="6083153"/>
              <a:ext cx="520800" cy="520800"/>
            </a:xfrm>
            <a:prstGeom prst="rect">
              <a:avLst/>
            </a:prstGeom>
          </p:spPr>
        </p:pic>
        <p:pic>
          <p:nvPicPr>
            <p:cNvPr id="24" name="Graphic 23" descr="Line arrow: Clockwise curve with solid fill">
              <a:extLst>
                <a:ext uri="{FF2B5EF4-FFF2-40B4-BE49-F238E27FC236}">
                  <a16:creationId xmlns:a16="http://schemas.microsoft.com/office/drawing/2014/main" id="{594B0BB8-5EEA-8BB0-A8F5-BFACEDA29CC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9017644">
              <a:off x="2160654" y="5524291"/>
              <a:ext cx="914400" cy="1264448"/>
            </a:xfrm>
            <a:prstGeom prst="rect">
              <a:avLst/>
            </a:prstGeom>
          </p:spPr>
        </p:pic>
      </p:grpSp>
      <p:sp>
        <p:nvSpPr>
          <p:cNvPr id="25" name="Decider Interview…">
            <a:extLst>
              <a:ext uri="{FF2B5EF4-FFF2-40B4-BE49-F238E27FC236}">
                <a16:creationId xmlns:a16="http://schemas.microsoft.com/office/drawing/2014/main" id="{118103EE-64EE-9D05-791D-C3E098AB7EE0}"/>
              </a:ext>
            </a:extLst>
          </p:cNvPr>
          <p:cNvSpPr/>
          <p:nvPr/>
        </p:nvSpPr>
        <p:spPr>
          <a:xfrm>
            <a:off x="440473" y="3331037"/>
            <a:ext cx="2148311" cy="1044000"/>
          </a:xfrm>
          <a:prstGeom prst="roundRect">
            <a:avLst>
              <a:gd name="adj" fmla="val 3856"/>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Awareness Session</a:t>
            </a:r>
            <a:endPar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lang="en-US" sz="1000" dirty="0">
                <a:solidFill>
                  <a:srgbClr val="FFFFFF"/>
                </a:solidFill>
                <a:latin typeface="Arial" panose="020B0604020202020204" pitchFamily="34" charset="0"/>
                <a:cs typeface="Arial" panose="020B0604020202020204" pitchFamily="34" charset="0"/>
                <a:sym typeface="Avenir Next Medium"/>
              </a:rPr>
              <a:t>45 - 60</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 mins</a:t>
            </a:r>
          </a:p>
        </p:txBody>
      </p:sp>
      <p:sp>
        <p:nvSpPr>
          <p:cNvPr id="26" name="Alignment  Workshop…">
            <a:extLst>
              <a:ext uri="{FF2B5EF4-FFF2-40B4-BE49-F238E27FC236}">
                <a16:creationId xmlns:a16="http://schemas.microsoft.com/office/drawing/2014/main" id="{85FCEE6A-7ED5-82E8-3AC1-14F1E4C0C622}"/>
              </a:ext>
            </a:extLst>
          </p:cNvPr>
          <p:cNvSpPr/>
          <p:nvPr/>
        </p:nvSpPr>
        <p:spPr>
          <a:xfrm>
            <a:off x="7318793" y="2144467"/>
            <a:ext cx="2154270" cy="3427351"/>
          </a:xfrm>
          <a:prstGeom prst="roundRect">
            <a:avLst>
              <a:gd name="adj" fmla="val 3807"/>
            </a:avLst>
          </a:prstGeom>
          <a:solidFill>
            <a:schemeClr val="accent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1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Fundamentals</a:t>
            </a:r>
            <a:endParaRPr kumimoji="0"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a:t>
            </a:r>
            <a:r>
              <a:rPr lang="en-US" sz="1000" dirty="0">
                <a:solidFill>
                  <a:srgbClr val="FFFFFF"/>
                </a:solidFill>
                <a:latin typeface="Arial" panose="020B0604020202020204" pitchFamily="34" charset="0"/>
                <a:cs typeface="Arial" panose="020B0604020202020204" pitchFamily="34" charset="0"/>
                <a:sym typeface="Avenir Next Medium"/>
              </a:rPr>
              <a:t>6</a:t>
            </a: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h,</a:t>
            </a: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Tree>
    <p:extLst>
      <p:ext uri="{BB962C8B-B14F-4D97-AF65-F5344CB8AC3E}">
        <p14:creationId xmlns:p14="http://schemas.microsoft.com/office/powerpoint/2010/main" val="2249152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Workshops 1 and 2 of 7</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038350"/>
            <a:ext cx="9544936" cy="2724150"/>
          </a:xfrm>
        </p:spPr>
        <p:txBody>
          <a:bodyPr/>
          <a:lstStyle/>
          <a:p>
            <a:pPr marL="0" indent="0" algn="just">
              <a:lnSpc>
                <a:spcPct val="100000"/>
              </a:lnSpc>
              <a:buNone/>
            </a:pPr>
            <a:r>
              <a:rPr lang="en-US" dirty="0"/>
              <a:t>The Fundamentals workshops are the cornerstone of our Data Governance Sprint</a:t>
            </a:r>
            <a:r>
              <a:rPr lang="en-US" baseline="30000" dirty="0"/>
              <a:t>TM</a:t>
            </a:r>
            <a:r>
              <a:rPr lang="en-US" dirty="0"/>
              <a:t>, where we take a comprehensive look at how your organization currently manages its data assets and chart a clear path toward your desired future state. </a:t>
            </a:r>
          </a:p>
          <a:p>
            <a:pPr marL="0" indent="0" algn="just">
              <a:lnSpc>
                <a:spcPct val="100000"/>
              </a:lnSpc>
              <a:buNone/>
            </a:pPr>
            <a:r>
              <a:rPr lang="en-US" dirty="0"/>
              <a:t>By the end of The Fundamentals workshops, you’ll have a thorough understanding of the </a:t>
            </a:r>
            <a:r>
              <a:rPr lang="en-US" b="1" dirty="0">
                <a:solidFill>
                  <a:schemeClr val="accent4"/>
                </a:solidFill>
              </a:rPr>
              <a:t>“As Is” </a:t>
            </a:r>
            <a:r>
              <a:rPr lang="en-US" dirty="0"/>
              <a:t>state, the </a:t>
            </a:r>
            <a:r>
              <a:rPr lang="en-US" b="1" dirty="0">
                <a:solidFill>
                  <a:schemeClr val="accent4"/>
                </a:solidFill>
              </a:rPr>
              <a:t>“To Be” </a:t>
            </a:r>
            <a:r>
              <a:rPr lang="en-US" dirty="0"/>
              <a:t>vision, and </a:t>
            </a:r>
            <a:r>
              <a:rPr lang="en-US" b="1" dirty="0">
                <a:solidFill>
                  <a:schemeClr val="accent4"/>
                </a:solidFill>
              </a:rPr>
              <a:t>the gaps </a:t>
            </a:r>
            <a:r>
              <a:rPr lang="en-US" dirty="0"/>
              <a:t>that need to be bridged. This clarity will provide a strong, actionable foundation for the remainder of the DG Sprint</a:t>
            </a:r>
            <a:r>
              <a:rPr lang="en-US" baseline="30000" dirty="0"/>
              <a:t>TM</a:t>
            </a:r>
            <a:r>
              <a:rPr lang="en-US" dirty="0"/>
              <a:t> and beyond, ensuring that your data governance efforts are aligned with your strategic objectives and ready to drive meaningful progress.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28</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1</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5285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The Fundamentals Workshops: </a:t>
            </a:r>
            <a:r>
              <a:rPr lang="en-US" sz="2000" b="1" dirty="0">
                <a:solidFill>
                  <a:schemeClr val="accent4"/>
                </a:solidFill>
                <a:latin typeface="Arial" panose="020B0604020202020204" pitchFamily="34" charset="0"/>
                <a:cs typeface="Arial" panose="020B0604020202020204" pitchFamily="34" charset="0"/>
              </a:rPr>
              <a:t>Establishing the Foundation for Data Governance</a:t>
            </a:r>
            <a:endParaRPr lang="en-US" sz="2000" b="1" u="sng" baseline="30000" dirty="0">
              <a:solidFill>
                <a:schemeClr val="accent4"/>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7637DED-A8BE-5BEE-3073-CD9D59DF0AB1}"/>
              </a:ext>
            </a:extLst>
          </p:cNvPr>
          <p:cNvGrpSpPr/>
          <p:nvPr/>
        </p:nvGrpSpPr>
        <p:grpSpPr>
          <a:xfrm>
            <a:off x="896939" y="3978883"/>
            <a:ext cx="4513261" cy="1245570"/>
            <a:chOff x="4764088" y="1645258"/>
            <a:chExt cx="6241311" cy="1245570"/>
          </a:xfrm>
        </p:grpSpPr>
        <p:sp>
          <p:nvSpPr>
            <p:cNvPr id="13" name="Tijdelijke aanduiding voor inhoud 5">
              <a:extLst>
                <a:ext uri="{FF2B5EF4-FFF2-40B4-BE49-F238E27FC236}">
                  <a16:creationId xmlns:a16="http://schemas.microsoft.com/office/drawing/2014/main" id="{6BE33020-A496-EE1A-83C3-4C72E2306D5B}"/>
                </a:ext>
              </a:extLst>
            </p:cNvPr>
            <p:cNvSpPr txBox="1">
              <a:spLocks/>
            </p:cNvSpPr>
            <p:nvPr/>
          </p:nvSpPr>
          <p:spPr>
            <a:xfrm>
              <a:off x="4764088" y="1961174"/>
              <a:ext cx="6241311" cy="929654"/>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pPr>
              <a:r>
                <a:rPr lang="en-US" sz="1200" dirty="0">
                  <a:latin typeface="Arial" panose="020B0604020202020204" pitchFamily="34" charset="0"/>
                  <a:cs typeface="Arial" panose="020B0604020202020204" pitchFamily="34" charset="0"/>
                </a:rPr>
                <a:t>Focus on understanding the current state of data management within your organization.</a:t>
              </a:r>
            </a:p>
            <a:p>
              <a:pPr algn="just">
                <a:buClr>
                  <a:schemeClr val="accent2"/>
                </a:buClr>
              </a:pPr>
              <a:r>
                <a:rPr lang="en-US" sz="1200" dirty="0">
                  <a:latin typeface="Arial" panose="020B0604020202020204" pitchFamily="34" charset="0"/>
                  <a:cs typeface="Arial" panose="020B0604020202020204" pitchFamily="34" charset="0"/>
                </a:rPr>
                <a:t>Identify existing challenges and examine current practices.</a:t>
              </a:r>
            </a:p>
            <a:p>
              <a:pPr algn="just">
                <a:buClr>
                  <a:schemeClr val="accent2"/>
                </a:buClr>
              </a:pPr>
              <a:r>
                <a:rPr lang="en-US" sz="1200" dirty="0">
                  <a:latin typeface="Arial" panose="020B0604020202020204" pitchFamily="34" charset="0"/>
                  <a:cs typeface="Arial" panose="020B0604020202020204" pitchFamily="34" charset="0"/>
                </a:rPr>
                <a:t>Define the “To Be” state, our vision for data governance, aligned with business objectives and strategic goals.</a:t>
              </a:r>
            </a:p>
            <a:p>
              <a:pPr algn="just">
                <a:buClr>
                  <a:schemeClr val="accent2"/>
                </a:buClr>
              </a:pPr>
              <a:r>
                <a:rPr lang="en-US" sz="1200" dirty="0">
                  <a:latin typeface="Arial" panose="020B0604020202020204" pitchFamily="34" charset="0"/>
                  <a:cs typeface="Arial" panose="020B0604020202020204" pitchFamily="34" charset="0"/>
                </a:rPr>
                <a:t>Work through four key exercises: The Challenges Map, Challenges Interview, Purpose, and Guiding Principles.</a:t>
              </a:r>
            </a:p>
          </p:txBody>
        </p:sp>
        <p:sp>
          <p:nvSpPr>
            <p:cNvPr id="14" name="Tijdelijke aanduiding voor tekst 44">
              <a:extLst>
                <a:ext uri="{FF2B5EF4-FFF2-40B4-BE49-F238E27FC236}">
                  <a16:creationId xmlns:a16="http://schemas.microsoft.com/office/drawing/2014/main" id="{FD475C88-2280-2532-79EF-F5E9B7920C3A}"/>
                </a:ext>
              </a:extLst>
            </p:cNvPr>
            <p:cNvSpPr txBox="1">
              <a:spLocks/>
            </p:cNvSpPr>
            <p:nvPr/>
          </p:nvSpPr>
          <p:spPr>
            <a:xfrm>
              <a:off x="4764088" y="1645258"/>
              <a:ext cx="496558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accent2"/>
                  </a:solidFill>
                  <a:latin typeface="Arial" panose="020B0604020202020204" pitchFamily="34" charset="0"/>
                  <a:cs typeface="Arial" panose="020B0604020202020204" pitchFamily="34" charset="0"/>
                </a:rPr>
                <a:t>Workshop 1: </a:t>
              </a:r>
              <a:r>
                <a:rPr lang="en-US" sz="1200" b="1" dirty="0">
                  <a:solidFill>
                    <a:schemeClr val="accent4"/>
                  </a:solidFill>
                  <a:latin typeface="Arial" panose="020B0604020202020204" pitchFamily="34" charset="0"/>
                  <a:cs typeface="Arial" panose="020B0604020202020204" pitchFamily="34" charset="0"/>
                </a:rPr>
                <a:t>Thursday Full-Day</a:t>
              </a:r>
              <a:endParaRPr lang="en-US" sz="1200" b="1" u="sng" dirty="0">
                <a:solidFill>
                  <a:schemeClr val="accent4"/>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393E29A-9BC8-7362-C210-9B978C465782}"/>
              </a:ext>
            </a:extLst>
          </p:cNvPr>
          <p:cNvGrpSpPr/>
          <p:nvPr/>
        </p:nvGrpSpPr>
        <p:grpSpPr>
          <a:xfrm>
            <a:off x="6272531" y="3978883"/>
            <a:ext cx="4513261" cy="1245570"/>
            <a:chOff x="4764088" y="1645258"/>
            <a:chExt cx="6241311" cy="1245570"/>
          </a:xfrm>
        </p:grpSpPr>
        <p:sp>
          <p:nvSpPr>
            <p:cNvPr id="16" name="Tijdelijke aanduiding voor inhoud 5">
              <a:extLst>
                <a:ext uri="{FF2B5EF4-FFF2-40B4-BE49-F238E27FC236}">
                  <a16:creationId xmlns:a16="http://schemas.microsoft.com/office/drawing/2014/main" id="{DE04304A-CDE6-D2B9-58BF-534891D3DF97}"/>
                </a:ext>
              </a:extLst>
            </p:cNvPr>
            <p:cNvSpPr txBox="1">
              <a:spLocks/>
            </p:cNvSpPr>
            <p:nvPr/>
          </p:nvSpPr>
          <p:spPr>
            <a:xfrm>
              <a:off x="4764088" y="1961174"/>
              <a:ext cx="6241311" cy="929654"/>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pPr>
              <a:r>
                <a:rPr lang="en-US" sz="1200" dirty="0">
                  <a:latin typeface="Arial" panose="020B0604020202020204" pitchFamily="34" charset="0"/>
                  <a:cs typeface="Arial" panose="020B0604020202020204" pitchFamily="34" charset="0"/>
                </a:rPr>
                <a:t>Highlight the gaps between the current state and the future vision established on Thursday.</a:t>
              </a:r>
            </a:p>
            <a:p>
              <a:pPr algn="just">
                <a:buClr>
                  <a:schemeClr val="accent2"/>
                </a:buClr>
              </a:pPr>
              <a:r>
                <a:rPr lang="en-US" sz="1200" dirty="0">
                  <a:latin typeface="Arial" panose="020B0604020202020204" pitchFamily="34" charset="0"/>
                  <a:cs typeface="Arial" panose="020B0604020202020204" pitchFamily="34" charset="0"/>
                </a:rPr>
                <a:t>Prioritize the actions needed to bridge these gaps.</a:t>
              </a:r>
            </a:p>
            <a:p>
              <a:pPr algn="just">
                <a:buClr>
                  <a:schemeClr val="accent2"/>
                </a:buClr>
              </a:pPr>
              <a:r>
                <a:rPr lang="en-US" sz="1200" dirty="0">
                  <a:latin typeface="Arial" panose="020B0604020202020204" pitchFamily="34" charset="0"/>
                  <a:cs typeface="Arial" panose="020B0604020202020204" pitchFamily="34" charset="0"/>
                </a:rPr>
                <a:t>Focus on improving the quality and understanding of critical data elements.</a:t>
              </a:r>
            </a:p>
            <a:p>
              <a:pPr algn="just">
                <a:buClr>
                  <a:schemeClr val="accent2"/>
                </a:buClr>
              </a:pPr>
              <a:r>
                <a:rPr lang="en-US" sz="1200" dirty="0">
                  <a:latin typeface="Arial" panose="020B0604020202020204" pitchFamily="34" charset="0"/>
                  <a:cs typeface="Arial" panose="020B0604020202020204" pitchFamily="34" charset="0"/>
                </a:rPr>
                <a:t>Work through five engaging exercises designed to create a clear roadmap with prioritized use cases.</a:t>
              </a:r>
            </a:p>
          </p:txBody>
        </p:sp>
        <p:sp>
          <p:nvSpPr>
            <p:cNvPr id="17" name="Tijdelijke aanduiding voor tekst 44">
              <a:extLst>
                <a:ext uri="{FF2B5EF4-FFF2-40B4-BE49-F238E27FC236}">
                  <a16:creationId xmlns:a16="http://schemas.microsoft.com/office/drawing/2014/main" id="{9CC85D73-8EF1-1DF3-AB11-33A8D613DF9F}"/>
                </a:ext>
              </a:extLst>
            </p:cNvPr>
            <p:cNvSpPr txBox="1">
              <a:spLocks/>
            </p:cNvSpPr>
            <p:nvPr/>
          </p:nvSpPr>
          <p:spPr>
            <a:xfrm>
              <a:off x="4764088" y="1645258"/>
              <a:ext cx="496558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accent2"/>
                  </a:solidFill>
                  <a:latin typeface="Arial" panose="020B0604020202020204" pitchFamily="34" charset="0"/>
                  <a:cs typeface="Arial" panose="020B0604020202020204" pitchFamily="34" charset="0"/>
                </a:rPr>
                <a:t>Workshop 2: </a:t>
              </a:r>
              <a:r>
                <a:rPr lang="en-US" sz="1200" b="1" dirty="0">
                  <a:solidFill>
                    <a:schemeClr val="accent4"/>
                  </a:solidFill>
                  <a:latin typeface="Arial" panose="020B0604020202020204" pitchFamily="34" charset="0"/>
                  <a:cs typeface="Arial" panose="020B0604020202020204" pitchFamily="34" charset="0"/>
                </a:rPr>
                <a:t>Friday Full-Day</a:t>
              </a:r>
              <a:endParaRPr lang="en-US" sz="1200" b="1" u="sng" dirty="0">
                <a:solidFill>
                  <a:schemeClr val="accent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0032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1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29</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The Challenges Map</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Challenges Interview</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Purpose</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Guiding Principles</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29667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We start by capturing the data challenges and pain points on a Challenges Map.</a:t>
            </a:r>
          </a:p>
          <a:p>
            <a:pPr marL="0" indent="0" algn="just">
              <a:buNone/>
            </a:pPr>
            <a:r>
              <a:rPr lang="en-US" dirty="0">
                <a:latin typeface="Arial" panose="020B0604020202020204" pitchFamily="34" charset="0"/>
                <a:cs typeface="Arial" panose="020B0604020202020204" pitchFamily="34" charset="0"/>
              </a:rPr>
              <a:t>The purpose is to get a </a:t>
            </a:r>
            <a:r>
              <a:rPr lang="en-US" b="1" dirty="0">
                <a:solidFill>
                  <a:schemeClr val="accent4"/>
                </a:solidFill>
                <a:latin typeface="Arial" panose="020B0604020202020204" pitchFamily="34" charset="0"/>
                <a:cs typeface="Arial" panose="020B0604020202020204" pitchFamily="34" charset="0"/>
              </a:rPr>
              <a:t>high-level overview </a:t>
            </a:r>
            <a:r>
              <a:rPr lang="en-US" dirty="0">
                <a:latin typeface="Arial" panose="020B0604020202020204" pitchFamily="34" charset="0"/>
                <a:cs typeface="Arial" panose="020B0604020202020204" pitchFamily="34" charset="0"/>
              </a:rPr>
              <a:t>of how the key components (data, processes, people, &amp; technology) interact with the information life cycle within the organization. </a:t>
            </a:r>
          </a:p>
          <a:p>
            <a:pPr marL="0" indent="0" algn="just">
              <a:buNone/>
            </a:pPr>
            <a:r>
              <a:rPr lang="en-US" dirty="0">
                <a:latin typeface="Arial" panose="020B0604020202020204" pitchFamily="34" charset="0"/>
                <a:cs typeface="Arial" panose="020B0604020202020204" pitchFamily="34" charset="0"/>
              </a:rPr>
              <a:t>It helps to </a:t>
            </a:r>
            <a:r>
              <a:rPr lang="en-US" b="1" dirty="0">
                <a:solidFill>
                  <a:schemeClr val="accent4"/>
                </a:solidFill>
                <a:latin typeface="Arial" panose="020B0604020202020204" pitchFamily="34" charset="0"/>
                <a:cs typeface="Arial" panose="020B0604020202020204" pitchFamily="34" charset="0"/>
              </a:rPr>
              <a:t>identify root causes </a:t>
            </a:r>
            <a:r>
              <a:rPr lang="en-US" dirty="0">
                <a:latin typeface="Arial" panose="020B0604020202020204" pitchFamily="34" charset="0"/>
                <a:cs typeface="Arial" panose="020B0604020202020204" pitchFamily="34" charset="0"/>
              </a:rPr>
              <a:t>and </a:t>
            </a:r>
            <a:r>
              <a:rPr lang="en-US" b="1" dirty="0">
                <a:solidFill>
                  <a:schemeClr val="accent4"/>
                </a:solidFill>
                <a:latin typeface="Arial" panose="020B0604020202020204" pitchFamily="34" charset="0"/>
                <a:cs typeface="Arial" panose="020B0604020202020204" pitchFamily="34" charset="0"/>
              </a:rPr>
              <a:t>determine improvements</a:t>
            </a:r>
            <a:r>
              <a:rPr lang="en-US" dirty="0">
                <a:solidFill>
                  <a:schemeClr val="accent4"/>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needed to correct existing problems and prevent them from reappearing. </a:t>
            </a:r>
          </a:p>
        </p:txBody>
      </p:sp>
    </p:spTree>
    <p:extLst>
      <p:ext uri="{BB962C8B-B14F-4D97-AF65-F5344CB8AC3E}">
        <p14:creationId xmlns:p14="http://schemas.microsoft.com/office/powerpoint/2010/main" val="3677542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CE13-F88E-78CD-5F01-F578224EC5A6}"/>
              </a:ext>
            </a:extLst>
          </p:cNvPr>
          <p:cNvSpPr>
            <a:spLocks noGrp="1"/>
          </p:cNvSpPr>
          <p:nvPr>
            <p:ph type="title"/>
          </p:nvPr>
        </p:nvSpPr>
        <p:spPr>
          <a:xfrm>
            <a:off x="704850" y="439813"/>
            <a:ext cx="9201150" cy="394692"/>
          </a:xfrm>
        </p:spPr>
        <p:txBody>
          <a:bodyPr/>
          <a:lstStyle/>
          <a:p>
            <a:r>
              <a:rPr lang="nl-BE" sz="2400" b="1" dirty="0">
                <a:solidFill>
                  <a:srgbClr val="11B5B4"/>
                </a:solidFill>
              </a:rPr>
              <a:t>AGENDA</a:t>
            </a:r>
            <a:r>
              <a:rPr lang="nl-BE" dirty="0"/>
              <a:t>: </a:t>
            </a:r>
            <a:r>
              <a:rPr lang="en-US" dirty="0"/>
              <a:t>Welcome to “Data Governance </a:t>
            </a:r>
            <a:r>
              <a:rPr lang="en-US" dirty="0" err="1"/>
              <a:t>Sprints</a:t>
            </a:r>
            <a:r>
              <a:rPr lang="en-US" baseline="30000" dirty="0" err="1"/>
              <a:t>TM</a:t>
            </a:r>
            <a:r>
              <a:rPr lang="en-US" dirty="0"/>
              <a:t>”</a:t>
            </a:r>
            <a:endParaRPr lang="en-US" sz="3200" dirty="0"/>
          </a:p>
        </p:txBody>
      </p:sp>
      <p:sp>
        <p:nvSpPr>
          <p:cNvPr id="4" name="Footer Placeholder 3">
            <a:extLst>
              <a:ext uri="{FF2B5EF4-FFF2-40B4-BE49-F238E27FC236}">
                <a16:creationId xmlns:a16="http://schemas.microsoft.com/office/drawing/2014/main" id="{DDA1444E-533D-708E-245F-D102CE319671}"/>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2026 Data Vantage Consulting | All Rights Reserved</a:t>
            </a:r>
            <a:endParaRPr kumimoji="0" lang="nl-NL" sz="7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DFA4994C-A717-1D6F-A631-8D0EEB8C080D}"/>
              </a:ext>
            </a:extLst>
          </p:cNvPr>
          <p:cNvSpPr>
            <a:spLocks noGrp="1"/>
          </p:cNvSpPr>
          <p:nvPr>
            <p:ph type="sldNum" sz="quarter" idx="2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nl-NL"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33630502-65D9-0C13-75B5-55EC54010F76}"/>
              </a:ext>
            </a:extLst>
          </p:cNvPr>
          <p:cNvSpPr/>
          <p:nvPr/>
        </p:nvSpPr>
        <p:spPr>
          <a:xfrm>
            <a:off x="1717121" y="2208939"/>
            <a:ext cx="2664778" cy="1601134"/>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 Placeholder 2">
            <a:extLst>
              <a:ext uri="{FF2B5EF4-FFF2-40B4-BE49-F238E27FC236}">
                <a16:creationId xmlns:a16="http://schemas.microsoft.com/office/drawing/2014/main" id="{FF21AFEA-1842-587A-23AF-2CEAA989FE7D}"/>
              </a:ext>
            </a:extLst>
          </p:cNvPr>
          <p:cNvSpPr>
            <a:spLocks noGrp="1"/>
          </p:cNvSpPr>
          <p:nvPr>
            <p:ph type="body" sz="quarter" idx="12"/>
          </p:nvPr>
        </p:nvSpPr>
        <p:spPr>
          <a:xfrm>
            <a:off x="704850" y="1129564"/>
            <a:ext cx="7908209" cy="315915"/>
          </a:xfrm>
        </p:spPr>
        <p:txBody>
          <a:bodyPr/>
          <a:lstStyle/>
          <a:p>
            <a:r>
              <a:rPr lang="en-US" sz="2000" dirty="0"/>
              <a:t>We’ll cover the following topics</a:t>
            </a:r>
            <a:endParaRPr lang="en-US" sz="2000" dirty="0">
              <a:solidFill>
                <a:schemeClr val="accent2"/>
              </a:solidFill>
            </a:endParaRPr>
          </a:p>
        </p:txBody>
      </p:sp>
      <p:sp>
        <p:nvSpPr>
          <p:cNvPr id="11" name="Title 1">
            <a:extLst>
              <a:ext uri="{FF2B5EF4-FFF2-40B4-BE49-F238E27FC236}">
                <a16:creationId xmlns:a16="http://schemas.microsoft.com/office/drawing/2014/main" id="{9DF3A976-8657-8A34-1981-889E42A72F86}"/>
              </a:ext>
            </a:extLst>
          </p:cNvPr>
          <p:cNvSpPr txBox="1">
            <a:spLocks/>
          </p:cNvSpPr>
          <p:nvPr/>
        </p:nvSpPr>
        <p:spPr>
          <a:xfrm>
            <a:off x="1717121" y="2750476"/>
            <a:ext cx="2664778" cy="6405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Data Governance is </a:t>
            </a:r>
            <a:r>
              <a:rPr kumimoji="0" lang="en-US" sz="1000" b="1" i="0" u="none" strike="noStrike" kern="1200" cap="none" spc="100" normalizeH="0" baseline="0" noProof="0" dirty="0">
                <a:ln>
                  <a:noFill/>
                </a:ln>
                <a:solidFill>
                  <a:srgbClr val="11B5B4"/>
                </a:solidFill>
                <a:effectLst/>
                <a:uLnTx/>
                <a:uFillTx/>
                <a:latin typeface="Arial" panose="020B0604020202020204" pitchFamily="34" charset="0"/>
                <a:ea typeface="+mj-ea"/>
                <a:cs typeface="Arial" panose="020B0604020202020204" pitchFamily="34" charset="0"/>
              </a:rPr>
              <a:t>Failing</a:t>
            </a: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t>
            </a:r>
          </a:p>
        </p:txBody>
      </p:sp>
      <p:sp>
        <p:nvSpPr>
          <p:cNvPr id="12" name="Oval 11">
            <a:extLst>
              <a:ext uri="{FF2B5EF4-FFF2-40B4-BE49-F238E27FC236}">
                <a16:creationId xmlns:a16="http://schemas.microsoft.com/office/drawing/2014/main" id="{6CAA33E2-3C09-C14F-20DE-B4B2C304DE18}"/>
              </a:ext>
            </a:extLst>
          </p:cNvPr>
          <p:cNvSpPr/>
          <p:nvPr/>
        </p:nvSpPr>
        <p:spPr>
          <a:xfrm>
            <a:off x="2851300" y="2306674"/>
            <a:ext cx="285452" cy="265518"/>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a:extLst>
              <a:ext uri="{FF2B5EF4-FFF2-40B4-BE49-F238E27FC236}">
                <a16:creationId xmlns:a16="http://schemas.microsoft.com/office/drawing/2014/main" id="{414D7047-787B-FF4B-704C-6161220A80CD}"/>
              </a:ext>
            </a:extLst>
          </p:cNvPr>
          <p:cNvSpPr txBox="1"/>
          <p:nvPr/>
        </p:nvSpPr>
        <p:spPr>
          <a:xfrm>
            <a:off x="2765426" y="2275300"/>
            <a:ext cx="457200" cy="307777"/>
          </a:xfrm>
          <a:prstGeom prst="rect">
            <a:avLst/>
          </a:prstGeom>
          <a:noFill/>
        </p:spPr>
        <p:txBody>
          <a:bodyPr wrap="square" rtlCol="0">
            <a:spAutoFit/>
          </a:bodyPr>
          <a:lstStyle/>
          <a:p>
            <a:pPr algn="ctr"/>
            <a:r>
              <a:rPr lang="nl-NL" sz="1400" dirty="0">
                <a:latin typeface="Arial" panose="020B0604020202020204" pitchFamily="34" charset="0"/>
                <a:cs typeface="Arial" panose="020B0604020202020204" pitchFamily="34" charset="0"/>
              </a:rPr>
              <a:t>1</a:t>
            </a:r>
            <a:endParaRPr lang="en-US"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5B7C7BB-16E8-2A63-F339-F009BE4C86B7}"/>
              </a:ext>
            </a:extLst>
          </p:cNvPr>
          <p:cNvSpPr/>
          <p:nvPr/>
        </p:nvSpPr>
        <p:spPr>
          <a:xfrm>
            <a:off x="4671661" y="2208939"/>
            <a:ext cx="2664778" cy="1601134"/>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itle 1">
            <a:extLst>
              <a:ext uri="{FF2B5EF4-FFF2-40B4-BE49-F238E27FC236}">
                <a16:creationId xmlns:a16="http://schemas.microsoft.com/office/drawing/2014/main" id="{D97CF08A-0F20-D061-5931-BB030F60109E}"/>
              </a:ext>
            </a:extLst>
          </p:cNvPr>
          <p:cNvSpPr txBox="1">
            <a:spLocks/>
          </p:cNvSpPr>
          <p:nvPr/>
        </p:nvSpPr>
        <p:spPr>
          <a:xfrm>
            <a:off x="4671661" y="2750476"/>
            <a:ext cx="2664778" cy="6405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Why </a:t>
            </a:r>
            <a:r>
              <a:rPr kumimoji="0" lang="en-US" sz="1000" b="1" i="0" u="none" strike="noStrike" kern="1200" cap="none" spc="100" normalizeH="0" baseline="0" noProof="0" dirty="0">
                <a:ln>
                  <a:noFill/>
                </a:ln>
                <a:solidFill>
                  <a:srgbClr val="11B5B4"/>
                </a:solidFill>
                <a:effectLst/>
                <a:uLnTx/>
                <a:uFillTx/>
                <a:latin typeface="Arial" panose="020B0604020202020204" pitchFamily="34" charset="0"/>
                <a:ea typeface="+mj-ea"/>
                <a:cs typeface="Arial" panose="020B0604020202020204" pitchFamily="34" charset="0"/>
              </a:rPr>
              <a:t>Workshops</a:t>
            </a: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are Better</a:t>
            </a:r>
          </a:p>
        </p:txBody>
      </p:sp>
      <p:sp>
        <p:nvSpPr>
          <p:cNvPr id="16" name="Oval 15">
            <a:extLst>
              <a:ext uri="{FF2B5EF4-FFF2-40B4-BE49-F238E27FC236}">
                <a16:creationId xmlns:a16="http://schemas.microsoft.com/office/drawing/2014/main" id="{00D1AE29-D7B8-1D70-7050-AB94B75475FE}"/>
              </a:ext>
            </a:extLst>
          </p:cNvPr>
          <p:cNvSpPr/>
          <p:nvPr/>
        </p:nvSpPr>
        <p:spPr>
          <a:xfrm>
            <a:off x="5805840" y="2306674"/>
            <a:ext cx="285452" cy="265518"/>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3C2F12AE-BACA-194E-2E3A-A8C190284430}"/>
              </a:ext>
            </a:extLst>
          </p:cNvPr>
          <p:cNvSpPr txBox="1"/>
          <p:nvPr/>
        </p:nvSpPr>
        <p:spPr>
          <a:xfrm>
            <a:off x="5719966" y="2275299"/>
            <a:ext cx="457200" cy="307777"/>
          </a:xfrm>
          <a:prstGeom prst="rect">
            <a:avLst/>
          </a:prstGeom>
          <a:noFill/>
        </p:spPr>
        <p:txBody>
          <a:bodyPr wrap="square" rtlCol="0">
            <a:spAutoFit/>
          </a:bodyPr>
          <a:lstStyle/>
          <a:p>
            <a:pPr algn="ctr"/>
            <a:r>
              <a:rPr lang="nl-NL" sz="1400" dirty="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1A2B2D5-8D5B-3DFE-0EAA-7B683F433623}"/>
              </a:ext>
            </a:extLst>
          </p:cNvPr>
          <p:cNvSpPr/>
          <p:nvPr/>
        </p:nvSpPr>
        <p:spPr>
          <a:xfrm>
            <a:off x="7626201" y="2208939"/>
            <a:ext cx="2664778" cy="1601134"/>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Title 1">
            <a:extLst>
              <a:ext uri="{FF2B5EF4-FFF2-40B4-BE49-F238E27FC236}">
                <a16:creationId xmlns:a16="http://schemas.microsoft.com/office/drawing/2014/main" id="{2BEB3379-3B5A-2068-B38C-8AAF6FCE1EF2}"/>
              </a:ext>
            </a:extLst>
          </p:cNvPr>
          <p:cNvSpPr txBox="1">
            <a:spLocks/>
          </p:cNvSpPr>
          <p:nvPr/>
        </p:nvSpPr>
        <p:spPr>
          <a:xfrm>
            <a:off x="7626201" y="2750476"/>
            <a:ext cx="2664778" cy="6405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Breaking Free from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11B5B4"/>
                </a:solidFill>
                <a:effectLst/>
                <a:uLnTx/>
                <a:uFillTx/>
                <a:latin typeface="Arial" panose="020B0604020202020204" pitchFamily="34" charset="0"/>
                <a:ea typeface="+mj-ea"/>
                <a:cs typeface="Arial" panose="020B0604020202020204" pitchFamily="34" charset="0"/>
              </a:rPr>
              <a:t>Legacy</a:t>
            </a: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Data Governance</a:t>
            </a:r>
          </a:p>
        </p:txBody>
      </p:sp>
      <p:sp>
        <p:nvSpPr>
          <p:cNvPr id="67" name="Oval 66">
            <a:extLst>
              <a:ext uri="{FF2B5EF4-FFF2-40B4-BE49-F238E27FC236}">
                <a16:creationId xmlns:a16="http://schemas.microsoft.com/office/drawing/2014/main" id="{FD00F9B7-F73B-EE52-1E22-4D923AED6C32}"/>
              </a:ext>
            </a:extLst>
          </p:cNvPr>
          <p:cNvSpPr/>
          <p:nvPr/>
        </p:nvSpPr>
        <p:spPr>
          <a:xfrm>
            <a:off x="8760380" y="2306674"/>
            <a:ext cx="285452" cy="265518"/>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TextBox 67">
            <a:extLst>
              <a:ext uri="{FF2B5EF4-FFF2-40B4-BE49-F238E27FC236}">
                <a16:creationId xmlns:a16="http://schemas.microsoft.com/office/drawing/2014/main" id="{2AA8529E-DE2A-1875-7BDE-B5CDD5415209}"/>
              </a:ext>
            </a:extLst>
          </p:cNvPr>
          <p:cNvSpPr txBox="1"/>
          <p:nvPr/>
        </p:nvSpPr>
        <p:spPr>
          <a:xfrm>
            <a:off x="8674506" y="2275990"/>
            <a:ext cx="457200" cy="307777"/>
          </a:xfrm>
          <a:prstGeom prst="rect">
            <a:avLst/>
          </a:prstGeom>
          <a:noFill/>
        </p:spPr>
        <p:txBody>
          <a:bodyPr wrap="square" rtlCol="0">
            <a:spAutoFit/>
          </a:bodyPr>
          <a:lstStyle/>
          <a:p>
            <a:pPr algn="ctr"/>
            <a:r>
              <a:rPr lang="nl-NL" sz="1400" dirty="0">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C8C64D55-4938-AB57-A30D-A55A1825941A}"/>
              </a:ext>
            </a:extLst>
          </p:cNvPr>
          <p:cNvSpPr/>
          <p:nvPr/>
        </p:nvSpPr>
        <p:spPr>
          <a:xfrm>
            <a:off x="3017929" y="4127302"/>
            <a:ext cx="2664778" cy="1601134"/>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0" name="Title 1">
            <a:extLst>
              <a:ext uri="{FF2B5EF4-FFF2-40B4-BE49-F238E27FC236}">
                <a16:creationId xmlns:a16="http://schemas.microsoft.com/office/drawing/2014/main" id="{AC86B874-AB49-C3FD-DE4E-6AFD90F0C204}"/>
              </a:ext>
            </a:extLst>
          </p:cNvPr>
          <p:cNvSpPr txBox="1">
            <a:spLocks/>
          </p:cNvSpPr>
          <p:nvPr/>
        </p:nvSpPr>
        <p:spPr>
          <a:xfrm>
            <a:off x="3017929" y="4668839"/>
            <a:ext cx="2664778" cy="6405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Data Governance </a:t>
            </a:r>
            <a:r>
              <a:rPr kumimoji="0" lang="en-US" sz="1000" b="1" i="0" u="none" strike="noStrike" kern="1200" cap="none" spc="100" normalizeH="0" baseline="0" noProof="0" dirty="0" err="1">
                <a:ln>
                  <a:noFill/>
                </a:ln>
                <a:solidFill>
                  <a:srgbClr val="FFFFFF"/>
                </a:solidFill>
                <a:effectLst/>
                <a:uLnTx/>
                <a:uFillTx/>
                <a:latin typeface="Arial" panose="020B0604020202020204" pitchFamily="34" charset="0"/>
                <a:ea typeface="+mj-ea"/>
                <a:cs typeface="Arial" panose="020B0604020202020204" pitchFamily="34" charset="0"/>
              </a:rPr>
              <a:t>Sprint</a:t>
            </a:r>
            <a:r>
              <a:rPr kumimoji="0" lang="en-US" sz="1000" b="1" i="0" u="none" strike="noStrike" kern="1200" cap="none" spc="100" normalizeH="0" baseline="30000" noProof="0" dirty="0" err="1">
                <a:ln>
                  <a:noFill/>
                </a:ln>
                <a:solidFill>
                  <a:srgbClr val="FFFFFF"/>
                </a:solidFill>
                <a:effectLst/>
                <a:uLnTx/>
                <a:uFillTx/>
                <a:latin typeface="Arial" panose="020B0604020202020204" pitchFamily="34" charset="0"/>
                <a:ea typeface="+mj-ea"/>
                <a:cs typeface="Arial" panose="020B0604020202020204" pitchFamily="34" charset="0"/>
              </a:rPr>
              <a:t>TM</a:t>
            </a: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11B5B4"/>
                </a:solidFill>
                <a:effectLst/>
                <a:uLnTx/>
                <a:uFillTx/>
                <a:latin typeface="Arial" panose="020B0604020202020204" pitchFamily="34" charset="0"/>
                <a:ea typeface="+mj-ea"/>
                <a:cs typeface="Arial" panose="020B0604020202020204" pitchFamily="34" charset="0"/>
              </a:rPr>
              <a:t>Week by Week</a:t>
            </a:r>
          </a:p>
        </p:txBody>
      </p:sp>
      <p:sp>
        <p:nvSpPr>
          <p:cNvPr id="71" name="Oval 70">
            <a:extLst>
              <a:ext uri="{FF2B5EF4-FFF2-40B4-BE49-F238E27FC236}">
                <a16:creationId xmlns:a16="http://schemas.microsoft.com/office/drawing/2014/main" id="{96E5EEB2-92C3-7C2F-968E-A9DFAD636949}"/>
              </a:ext>
            </a:extLst>
          </p:cNvPr>
          <p:cNvSpPr/>
          <p:nvPr/>
        </p:nvSpPr>
        <p:spPr>
          <a:xfrm>
            <a:off x="4152108" y="4225037"/>
            <a:ext cx="285452" cy="265518"/>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2" name="TextBox 71">
            <a:extLst>
              <a:ext uri="{FF2B5EF4-FFF2-40B4-BE49-F238E27FC236}">
                <a16:creationId xmlns:a16="http://schemas.microsoft.com/office/drawing/2014/main" id="{FA3158AA-83AF-4CA4-392D-2211D008F55F}"/>
              </a:ext>
            </a:extLst>
          </p:cNvPr>
          <p:cNvSpPr txBox="1"/>
          <p:nvPr/>
        </p:nvSpPr>
        <p:spPr>
          <a:xfrm>
            <a:off x="4066234" y="4197721"/>
            <a:ext cx="457200" cy="307777"/>
          </a:xfrm>
          <a:prstGeom prst="rect">
            <a:avLst/>
          </a:prstGeom>
          <a:noFill/>
        </p:spPr>
        <p:txBody>
          <a:bodyPr wrap="square" rtlCol="0">
            <a:spAutoFit/>
          </a:bodyPr>
          <a:lstStyle/>
          <a:p>
            <a:pPr algn="ctr"/>
            <a:r>
              <a:rPr lang="nl-NL" sz="1400" dirty="0">
                <a:latin typeface="Arial" panose="020B0604020202020204" pitchFamily="34" charset="0"/>
                <a:cs typeface="Arial" panose="020B0604020202020204" pitchFamily="34" charset="0"/>
              </a:rPr>
              <a:t>4</a:t>
            </a:r>
            <a:endParaRPr lang="en-US" sz="1400"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E6BA371A-B2A4-89E9-613C-61DF6E59ACA3}"/>
              </a:ext>
            </a:extLst>
          </p:cNvPr>
          <p:cNvSpPr/>
          <p:nvPr/>
        </p:nvSpPr>
        <p:spPr>
          <a:xfrm>
            <a:off x="6009728" y="4127302"/>
            <a:ext cx="2664778" cy="1601134"/>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Title 1">
            <a:extLst>
              <a:ext uri="{FF2B5EF4-FFF2-40B4-BE49-F238E27FC236}">
                <a16:creationId xmlns:a16="http://schemas.microsoft.com/office/drawing/2014/main" id="{D6E2848C-3517-579A-1C15-1AE57F4533AC}"/>
              </a:ext>
            </a:extLst>
          </p:cNvPr>
          <p:cNvSpPr txBox="1">
            <a:spLocks/>
          </p:cNvSpPr>
          <p:nvPr/>
        </p:nvSpPr>
        <p:spPr>
          <a:xfrm>
            <a:off x="6009728" y="4668839"/>
            <a:ext cx="2664778" cy="64052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1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Must See </a:t>
            </a:r>
            <a:r>
              <a:rPr kumimoji="0" lang="en-US" sz="1000" b="1" i="0" u="none" strike="noStrike" kern="1200" cap="none" spc="100" normalizeH="0" baseline="0" noProof="0" dirty="0">
                <a:ln>
                  <a:noFill/>
                </a:ln>
                <a:solidFill>
                  <a:srgbClr val="11B5B4"/>
                </a:solidFill>
                <a:effectLst/>
                <a:uLnTx/>
                <a:uFillTx/>
                <a:latin typeface="Arial" panose="020B0604020202020204" pitchFamily="34" charset="0"/>
                <a:ea typeface="+mj-ea"/>
                <a:cs typeface="Arial" panose="020B0604020202020204" pitchFamily="34" charset="0"/>
              </a:rPr>
              <a:t>Case Studies</a:t>
            </a:r>
          </a:p>
        </p:txBody>
      </p:sp>
      <p:sp>
        <p:nvSpPr>
          <p:cNvPr id="75" name="Oval 74">
            <a:extLst>
              <a:ext uri="{FF2B5EF4-FFF2-40B4-BE49-F238E27FC236}">
                <a16:creationId xmlns:a16="http://schemas.microsoft.com/office/drawing/2014/main" id="{C826DA99-A055-7A41-4F12-9240CECA6D7E}"/>
              </a:ext>
            </a:extLst>
          </p:cNvPr>
          <p:cNvSpPr/>
          <p:nvPr/>
        </p:nvSpPr>
        <p:spPr>
          <a:xfrm>
            <a:off x="7143907" y="4225037"/>
            <a:ext cx="285452" cy="265518"/>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6" name="TextBox 75">
            <a:extLst>
              <a:ext uri="{FF2B5EF4-FFF2-40B4-BE49-F238E27FC236}">
                <a16:creationId xmlns:a16="http://schemas.microsoft.com/office/drawing/2014/main" id="{700AA3C0-FF0E-9AC9-397C-9BE0A80E1190}"/>
              </a:ext>
            </a:extLst>
          </p:cNvPr>
          <p:cNvSpPr txBox="1"/>
          <p:nvPr/>
        </p:nvSpPr>
        <p:spPr>
          <a:xfrm>
            <a:off x="7058033" y="4197720"/>
            <a:ext cx="457200" cy="307777"/>
          </a:xfrm>
          <a:prstGeom prst="rect">
            <a:avLst/>
          </a:prstGeom>
          <a:noFill/>
        </p:spPr>
        <p:txBody>
          <a:bodyPr wrap="square" rtlCol="0">
            <a:spAutoFit/>
          </a:bodyPr>
          <a:lstStyle/>
          <a:p>
            <a:pPr algn="ctr"/>
            <a:r>
              <a:rPr lang="nl-NL" sz="1400" dirty="0">
                <a:latin typeface="Arial" panose="020B0604020202020204" pitchFamily="34" charset="0"/>
                <a:cs typeface="Arial" panose="020B0604020202020204" pitchFamily="34" charset="0"/>
              </a:rPr>
              <a:t>5</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383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690C-1102-78EB-B472-D679DE037BEE}"/>
              </a:ext>
            </a:extLst>
          </p:cNvPr>
          <p:cNvSpPr>
            <a:spLocks noGrp="1"/>
          </p:cNvSpPr>
          <p:nvPr>
            <p:ph type="title"/>
          </p:nvPr>
        </p:nvSpPr>
        <p:spPr/>
        <p:txBody>
          <a:bodyPr/>
          <a:lstStyle/>
          <a:p>
            <a:r>
              <a:rPr lang="en-US" dirty="0"/>
              <a:t>The</a:t>
            </a:r>
            <a:r>
              <a:rPr lang="en-US" dirty="0">
                <a:solidFill>
                  <a:schemeClr val="accent4"/>
                </a:solidFill>
              </a:rPr>
              <a:t> </a:t>
            </a:r>
            <a:r>
              <a:rPr lang="en-US" dirty="0"/>
              <a:t>challenges</a:t>
            </a:r>
            <a:r>
              <a:rPr lang="en-US" b="1" dirty="0">
                <a:solidFill>
                  <a:schemeClr val="accent2"/>
                </a:solidFill>
              </a:rPr>
              <a:t> </a:t>
            </a:r>
            <a:r>
              <a:rPr lang="en-US" sz="2400" b="1" dirty="0">
                <a:solidFill>
                  <a:schemeClr val="accent2"/>
                </a:solidFill>
              </a:rPr>
              <a:t>MAP</a:t>
            </a:r>
            <a:endParaRPr lang="en-US" dirty="0"/>
          </a:p>
        </p:txBody>
      </p:sp>
      <p:sp>
        <p:nvSpPr>
          <p:cNvPr id="4" name="Footer Placeholder 3">
            <a:extLst>
              <a:ext uri="{FF2B5EF4-FFF2-40B4-BE49-F238E27FC236}">
                <a16:creationId xmlns:a16="http://schemas.microsoft.com/office/drawing/2014/main" id="{4C28E0A4-4C00-313F-8346-128FD49B7A53}"/>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1F019F3-976D-924C-8BCB-D82F335A30E7}"/>
              </a:ext>
            </a:extLst>
          </p:cNvPr>
          <p:cNvSpPr>
            <a:spLocks noGrp="1"/>
          </p:cNvSpPr>
          <p:nvPr>
            <p:ph type="sldNum" sz="quarter" idx="23"/>
          </p:nvPr>
        </p:nvSpPr>
        <p:spPr/>
        <p:txBody>
          <a:bodyPr/>
          <a:lstStyle/>
          <a:p>
            <a:fld id="{294A09A9-5501-47C1-A89A-A340965A2BE2}" type="slidenum">
              <a:rPr lang="nl-NL" smtClean="0"/>
              <a:pPr/>
              <a:t>30</a:t>
            </a:fld>
            <a:endParaRPr lang="nl-NL" dirty="0"/>
          </a:p>
        </p:txBody>
      </p:sp>
      <p:sp>
        <p:nvSpPr>
          <p:cNvPr id="12" name="Rectangle 11">
            <a:extLst>
              <a:ext uri="{FF2B5EF4-FFF2-40B4-BE49-F238E27FC236}">
                <a16:creationId xmlns:a16="http://schemas.microsoft.com/office/drawing/2014/main" id="{3FFCDA99-AB20-E6DE-B4CB-C78FB63E0128}"/>
              </a:ext>
            </a:extLst>
          </p:cNvPr>
          <p:cNvSpPr/>
          <p:nvPr/>
        </p:nvSpPr>
        <p:spPr>
          <a:xfrm rot="16200000">
            <a:off x="6078570" y="-2572924"/>
            <a:ext cx="704846" cy="9403721"/>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AD1B66F-BFF1-1B24-B81D-3714546C8279}"/>
              </a:ext>
            </a:extLst>
          </p:cNvPr>
          <p:cNvSpPr txBox="1"/>
          <p:nvPr/>
        </p:nvSpPr>
        <p:spPr>
          <a:xfrm>
            <a:off x="1729129" y="1319867"/>
            <a:ext cx="1440000" cy="307777"/>
          </a:xfrm>
          <a:prstGeom prst="rect">
            <a:avLst/>
          </a:prstGeom>
          <a:noFill/>
          <a:ln w="19050">
            <a:solidFill>
              <a:schemeClr val="bg1"/>
            </a:solidFill>
          </a:ln>
        </p:spPr>
        <p:txBody>
          <a:bodyPr wrap="square" rtlCol="0">
            <a:spAutoFit/>
          </a:bodyPr>
          <a:lstStyle/>
          <a:p>
            <a:pPr algn="ctr"/>
            <a:r>
              <a:rPr lang="nl-BE" sz="1400" b="1" u="sng" dirty="0">
                <a:solidFill>
                  <a:schemeClr val="bg1"/>
                </a:solidFill>
                <a:latin typeface="Arial" panose="020B0604020202020204" pitchFamily="34" charset="0"/>
                <a:cs typeface="Arial" panose="020B0604020202020204" pitchFamily="34" charset="0"/>
              </a:rPr>
              <a:t>P</a:t>
            </a:r>
            <a:r>
              <a:rPr lang="nl-BE" sz="1400" b="1" dirty="0">
                <a:solidFill>
                  <a:schemeClr val="bg1"/>
                </a:solidFill>
                <a:latin typeface="Arial" panose="020B0604020202020204" pitchFamily="34" charset="0"/>
                <a:cs typeface="Arial" panose="020B0604020202020204" pitchFamily="34" charset="0"/>
              </a:rPr>
              <a:t>lan</a:t>
            </a:r>
            <a:endParaRPr lang="LID4096" sz="14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6868DC-331D-F30C-8200-D0CC09104CF4}"/>
              </a:ext>
            </a:extLst>
          </p:cNvPr>
          <p:cNvSpPr txBox="1"/>
          <p:nvPr/>
        </p:nvSpPr>
        <p:spPr>
          <a:xfrm>
            <a:off x="3321873" y="1319867"/>
            <a:ext cx="1440000" cy="307777"/>
          </a:xfrm>
          <a:prstGeom prst="rect">
            <a:avLst/>
          </a:prstGeom>
          <a:noFill/>
          <a:ln w="19050">
            <a:solidFill>
              <a:schemeClr val="bg1"/>
            </a:solidFill>
          </a:ln>
        </p:spPr>
        <p:txBody>
          <a:bodyPr wrap="square" rtlCol="0">
            <a:spAutoFit/>
          </a:bodyPr>
          <a:lstStyle/>
          <a:p>
            <a:pPr algn="ctr"/>
            <a:r>
              <a:rPr lang="en-US" sz="1400" b="1" u="sng" dirty="0">
                <a:solidFill>
                  <a:schemeClr val="bg1"/>
                </a:solidFill>
                <a:latin typeface="Arial" panose="020B0604020202020204" pitchFamily="34" charset="0"/>
                <a:cs typeface="Arial" panose="020B0604020202020204" pitchFamily="34" charset="0"/>
              </a:rPr>
              <a:t>O</a:t>
            </a:r>
            <a:r>
              <a:rPr lang="en-US" sz="1400" b="1" dirty="0">
                <a:solidFill>
                  <a:schemeClr val="bg1"/>
                </a:solidFill>
                <a:latin typeface="Arial" panose="020B0604020202020204" pitchFamily="34" charset="0"/>
                <a:cs typeface="Arial" panose="020B0604020202020204" pitchFamily="34" charset="0"/>
              </a:rPr>
              <a:t>btain</a:t>
            </a:r>
            <a:endParaRPr lang="en-US" sz="1400" b="1" u="sng"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8D3BBEF-E3DE-1A02-F904-460F68FF5B11}"/>
              </a:ext>
            </a:extLst>
          </p:cNvPr>
          <p:cNvSpPr txBox="1"/>
          <p:nvPr/>
        </p:nvSpPr>
        <p:spPr>
          <a:xfrm>
            <a:off x="4914617" y="1319867"/>
            <a:ext cx="1440000" cy="307777"/>
          </a:xfrm>
          <a:prstGeom prst="rect">
            <a:avLst/>
          </a:prstGeom>
          <a:noFill/>
          <a:ln w="19050">
            <a:solidFill>
              <a:schemeClr val="bg1"/>
            </a:solidFill>
          </a:ln>
        </p:spPr>
        <p:txBody>
          <a:bodyPr wrap="square" rtlCol="0">
            <a:spAutoFit/>
          </a:bodyPr>
          <a:lstStyle/>
          <a:p>
            <a:pPr algn="ctr"/>
            <a:r>
              <a:rPr lang="en-US" sz="1400" b="1" u="sng" dirty="0">
                <a:solidFill>
                  <a:schemeClr val="bg1"/>
                </a:solidFill>
                <a:latin typeface="Arial" panose="020B0604020202020204" pitchFamily="34" charset="0"/>
                <a:cs typeface="Arial" panose="020B0604020202020204" pitchFamily="34" charset="0"/>
              </a:rPr>
              <a:t>S</a:t>
            </a:r>
            <a:r>
              <a:rPr lang="en-US" sz="1400" b="1" dirty="0">
                <a:solidFill>
                  <a:schemeClr val="bg1"/>
                </a:solidFill>
                <a:latin typeface="Arial" panose="020B0604020202020204" pitchFamily="34" charset="0"/>
                <a:cs typeface="Arial" panose="020B0604020202020204" pitchFamily="34" charset="0"/>
              </a:rPr>
              <a:t>tore &amp; Share</a:t>
            </a:r>
          </a:p>
        </p:txBody>
      </p:sp>
      <p:sp>
        <p:nvSpPr>
          <p:cNvPr id="16" name="TextBox 15">
            <a:extLst>
              <a:ext uri="{FF2B5EF4-FFF2-40B4-BE49-F238E27FC236}">
                <a16:creationId xmlns:a16="http://schemas.microsoft.com/office/drawing/2014/main" id="{432333A7-E12D-C05B-62D6-7D1420F448CC}"/>
              </a:ext>
            </a:extLst>
          </p:cNvPr>
          <p:cNvSpPr txBox="1"/>
          <p:nvPr/>
        </p:nvSpPr>
        <p:spPr>
          <a:xfrm>
            <a:off x="6507361" y="1319867"/>
            <a:ext cx="1440000" cy="307777"/>
          </a:xfrm>
          <a:prstGeom prst="rect">
            <a:avLst/>
          </a:prstGeom>
          <a:noFill/>
          <a:ln w="19050">
            <a:solidFill>
              <a:schemeClr val="bg1"/>
            </a:solidFill>
          </a:ln>
        </p:spPr>
        <p:txBody>
          <a:bodyPr wrap="square" rtlCol="0">
            <a:spAutoFit/>
          </a:bodyPr>
          <a:lstStyle/>
          <a:p>
            <a:pPr algn="ctr"/>
            <a:r>
              <a:rPr lang="en-US" sz="1400" b="1" u="sng" dirty="0">
                <a:solidFill>
                  <a:schemeClr val="bg1"/>
                </a:solidFill>
                <a:latin typeface="Arial" panose="020B0604020202020204" pitchFamily="34" charset="0"/>
                <a:cs typeface="Arial" panose="020B0604020202020204" pitchFamily="34" charset="0"/>
              </a:rPr>
              <a:t>M</a:t>
            </a:r>
            <a:r>
              <a:rPr lang="en-US" sz="1400" b="1" dirty="0">
                <a:solidFill>
                  <a:schemeClr val="bg1"/>
                </a:solidFill>
                <a:latin typeface="Arial" panose="020B0604020202020204" pitchFamily="34" charset="0"/>
                <a:cs typeface="Arial" panose="020B0604020202020204" pitchFamily="34" charset="0"/>
              </a:rPr>
              <a:t>aintain</a:t>
            </a:r>
          </a:p>
        </p:txBody>
      </p:sp>
      <p:sp>
        <p:nvSpPr>
          <p:cNvPr id="17" name="TextBox 16">
            <a:extLst>
              <a:ext uri="{FF2B5EF4-FFF2-40B4-BE49-F238E27FC236}">
                <a16:creationId xmlns:a16="http://schemas.microsoft.com/office/drawing/2014/main" id="{C5FCC14F-0C9F-988A-FBB5-3C8CBBA03F67}"/>
              </a:ext>
            </a:extLst>
          </p:cNvPr>
          <p:cNvSpPr txBox="1"/>
          <p:nvPr/>
        </p:nvSpPr>
        <p:spPr>
          <a:xfrm>
            <a:off x="9692849" y="1318642"/>
            <a:ext cx="1440000" cy="307777"/>
          </a:xfrm>
          <a:prstGeom prst="rect">
            <a:avLst/>
          </a:prstGeom>
          <a:noFill/>
          <a:ln w="19050">
            <a:solidFill>
              <a:schemeClr val="bg1"/>
            </a:solidFill>
          </a:ln>
        </p:spPr>
        <p:txBody>
          <a:bodyPr wrap="square" rtlCol="0">
            <a:spAutoFit/>
          </a:bodyPr>
          <a:lstStyle/>
          <a:p>
            <a:pPr algn="ctr"/>
            <a:r>
              <a:rPr lang="en-US" sz="1400" b="1" u="sng" dirty="0">
                <a:solidFill>
                  <a:schemeClr val="bg1"/>
                </a:solidFill>
                <a:latin typeface="Arial" panose="020B0604020202020204" pitchFamily="34" charset="0"/>
                <a:cs typeface="Arial" panose="020B0604020202020204" pitchFamily="34" charset="0"/>
              </a:rPr>
              <a:t>D</a:t>
            </a:r>
            <a:r>
              <a:rPr lang="en-US" sz="1400" b="1" dirty="0">
                <a:solidFill>
                  <a:schemeClr val="bg1"/>
                </a:solidFill>
                <a:latin typeface="Arial" panose="020B0604020202020204" pitchFamily="34" charset="0"/>
                <a:cs typeface="Arial" panose="020B0604020202020204" pitchFamily="34" charset="0"/>
              </a:rPr>
              <a:t>ispose</a:t>
            </a:r>
          </a:p>
        </p:txBody>
      </p:sp>
      <p:sp>
        <p:nvSpPr>
          <p:cNvPr id="18" name="Rectangle 17">
            <a:extLst>
              <a:ext uri="{FF2B5EF4-FFF2-40B4-BE49-F238E27FC236}">
                <a16:creationId xmlns:a16="http://schemas.microsoft.com/office/drawing/2014/main" id="{37AD98BF-95B0-7228-905F-BB727BCFC0E4}"/>
              </a:ext>
            </a:extLst>
          </p:cNvPr>
          <p:cNvSpPr/>
          <p:nvPr/>
        </p:nvSpPr>
        <p:spPr>
          <a:xfrm rot="16200000">
            <a:off x="6078569" y="-1695270"/>
            <a:ext cx="704846" cy="9403720"/>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90AEFDC-4902-FC58-429C-C6BF7445F960}"/>
              </a:ext>
            </a:extLst>
          </p:cNvPr>
          <p:cNvSpPr/>
          <p:nvPr/>
        </p:nvSpPr>
        <p:spPr>
          <a:xfrm rot="16200000">
            <a:off x="6078568" y="-817618"/>
            <a:ext cx="704846" cy="9403721"/>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D1A497C-E1AA-9A6F-66EC-27BE99D138BC}"/>
              </a:ext>
            </a:extLst>
          </p:cNvPr>
          <p:cNvSpPr/>
          <p:nvPr/>
        </p:nvSpPr>
        <p:spPr>
          <a:xfrm rot="16200000">
            <a:off x="6078567" y="60035"/>
            <a:ext cx="704846" cy="9403721"/>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938BB9D-3BCE-A2FA-EB6C-CCABC0A6D705}"/>
              </a:ext>
            </a:extLst>
          </p:cNvPr>
          <p:cNvSpPr/>
          <p:nvPr/>
        </p:nvSpPr>
        <p:spPr>
          <a:xfrm>
            <a:off x="569714" y="1804937"/>
            <a:ext cx="873801" cy="64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panose="020B0604020202020204" pitchFamily="34" charset="0"/>
                <a:cs typeface="Arial" panose="020B0604020202020204" pitchFamily="34" charset="0"/>
              </a:rPr>
              <a:t>Data</a:t>
            </a:r>
          </a:p>
          <a:p>
            <a:pPr algn="ctr"/>
            <a:r>
              <a:rPr lang="en-US" sz="800" dirty="0">
                <a:solidFill>
                  <a:schemeClr val="bg1"/>
                </a:solidFill>
                <a:latin typeface="Arial" panose="020B0604020202020204" pitchFamily="34" charset="0"/>
                <a:cs typeface="Arial" panose="020B0604020202020204" pitchFamily="34" charset="0"/>
              </a:rPr>
              <a:t>(What)</a:t>
            </a:r>
          </a:p>
        </p:txBody>
      </p:sp>
      <p:sp>
        <p:nvSpPr>
          <p:cNvPr id="22" name="Rectangle 21">
            <a:extLst>
              <a:ext uri="{FF2B5EF4-FFF2-40B4-BE49-F238E27FC236}">
                <a16:creationId xmlns:a16="http://schemas.microsoft.com/office/drawing/2014/main" id="{2D8532F2-98F5-6775-3FB4-A817895AC5DD}"/>
              </a:ext>
            </a:extLst>
          </p:cNvPr>
          <p:cNvSpPr/>
          <p:nvPr/>
        </p:nvSpPr>
        <p:spPr>
          <a:xfrm>
            <a:off x="569714" y="2681623"/>
            <a:ext cx="873801" cy="64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panose="020B0604020202020204" pitchFamily="34" charset="0"/>
                <a:cs typeface="Arial" panose="020B0604020202020204" pitchFamily="34" charset="0"/>
              </a:rPr>
              <a:t>Processes</a:t>
            </a:r>
            <a:endParaRPr lang="en-US" sz="900" dirty="0">
              <a:solidFill>
                <a:schemeClr val="bg1"/>
              </a:solidFill>
              <a:latin typeface="Arial" panose="020B0604020202020204" pitchFamily="34" charset="0"/>
              <a:cs typeface="Arial" panose="020B0604020202020204" pitchFamily="34" charset="0"/>
            </a:endParaRPr>
          </a:p>
          <a:p>
            <a:pPr algn="ctr"/>
            <a:r>
              <a:rPr lang="en-US" sz="800" dirty="0">
                <a:solidFill>
                  <a:schemeClr val="bg1"/>
                </a:solidFill>
                <a:latin typeface="Arial" panose="020B0604020202020204" pitchFamily="34" charset="0"/>
                <a:cs typeface="Arial" panose="020B0604020202020204" pitchFamily="34" charset="0"/>
              </a:rPr>
              <a:t>(How)</a:t>
            </a:r>
          </a:p>
        </p:txBody>
      </p:sp>
      <p:sp>
        <p:nvSpPr>
          <p:cNvPr id="23" name="Rectangle 22">
            <a:extLst>
              <a:ext uri="{FF2B5EF4-FFF2-40B4-BE49-F238E27FC236}">
                <a16:creationId xmlns:a16="http://schemas.microsoft.com/office/drawing/2014/main" id="{C67C9AE4-65B4-F73D-16EC-A30A02A977CB}"/>
              </a:ext>
            </a:extLst>
          </p:cNvPr>
          <p:cNvSpPr/>
          <p:nvPr/>
        </p:nvSpPr>
        <p:spPr>
          <a:xfrm>
            <a:off x="569714" y="3558309"/>
            <a:ext cx="873801" cy="64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panose="020B0604020202020204" pitchFamily="34" charset="0"/>
                <a:cs typeface="Arial" panose="020B0604020202020204" pitchFamily="34" charset="0"/>
              </a:rPr>
              <a:t>People</a:t>
            </a:r>
            <a:endParaRPr lang="en-US" sz="800" b="1" dirty="0">
              <a:solidFill>
                <a:schemeClr val="bg1"/>
              </a:solidFill>
              <a:latin typeface="Arial" panose="020B0604020202020204" pitchFamily="34" charset="0"/>
              <a:cs typeface="Arial" panose="020B0604020202020204" pitchFamily="34" charset="0"/>
            </a:endParaRPr>
          </a:p>
          <a:p>
            <a:pPr algn="ctr"/>
            <a:r>
              <a:rPr lang="en-US" sz="800" dirty="0">
                <a:solidFill>
                  <a:schemeClr val="bg1"/>
                </a:solidFill>
                <a:latin typeface="Arial" panose="020B0604020202020204" pitchFamily="34" charset="0"/>
                <a:cs typeface="Arial" panose="020B0604020202020204" pitchFamily="34" charset="0"/>
              </a:rPr>
              <a:t>(Who)</a:t>
            </a:r>
          </a:p>
        </p:txBody>
      </p:sp>
      <p:sp>
        <p:nvSpPr>
          <p:cNvPr id="24" name="Rectangle 23">
            <a:extLst>
              <a:ext uri="{FF2B5EF4-FFF2-40B4-BE49-F238E27FC236}">
                <a16:creationId xmlns:a16="http://schemas.microsoft.com/office/drawing/2014/main" id="{B4C5C8B7-E465-FE93-47A9-DCD0E2A8D268}"/>
              </a:ext>
            </a:extLst>
          </p:cNvPr>
          <p:cNvSpPr/>
          <p:nvPr/>
        </p:nvSpPr>
        <p:spPr>
          <a:xfrm>
            <a:off x="568761" y="4434995"/>
            <a:ext cx="873801" cy="64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Arial" panose="020B0604020202020204" pitchFamily="34" charset="0"/>
                <a:cs typeface="Arial" panose="020B0604020202020204" pitchFamily="34" charset="0"/>
              </a:rPr>
              <a:t>Technology</a:t>
            </a:r>
          </a:p>
          <a:p>
            <a:pPr algn="ctr"/>
            <a:r>
              <a:rPr lang="en-US" sz="800" dirty="0">
                <a:solidFill>
                  <a:schemeClr val="bg1"/>
                </a:solidFill>
                <a:latin typeface="Arial" panose="020B0604020202020204" pitchFamily="34" charset="0"/>
                <a:cs typeface="Arial" panose="020B0604020202020204" pitchFamily="34" charset="0"/>
              </a:rPr>
              <a:t>(How)</a:t>
            </a:r>
          </a:p>
        </p:txBody>
      </p:sp>
      <p:sp>
        <p:nvSpPr>
          <p:cNvPr id="25" name="TextBox 24">
            <a:extLst>
              <a:ext uri="{FF2B5EF4-FFF2-40B4-BE49-F238E27FC236}">
                <a16:creationId xmlns:a16="http://schemas.microsoft.com/office/drawing/2014/main" id="{C8A30C1F-D547-F1BB-DCB1-E9A5766DF0D3}"/>
              </a:ext>
            </a:extLst>
          </p:cNvPr>
          <p:cNvSpPr txBox="1"/>
          <p:nvPr/>
        </p:nvSpPr>
        <p:spPr>
          <a:xfrm>
            <a:off x="8100105" y="1319867"/>
            <a:ext cx="1440000" cy="307777"/>
          </a:xfrm>
          <a:prstGeom prst="rect">
            <a:avLst/>
          </a:prstGeom>
          <a:noFill/>
          <a:ln w="19050">
            <a:solidFill>
              <a:schemeClr val="bg1"/>
            </a:solidFill>
          </a:ln>
        </p:spPr>
        <p:txBody>
          <a:bodyPr wrap="square" rtlCol="0">
            <a:spAutoFit/>
          </a:bodyPr>
          <a:lstStyle/>
          <a:p>
            <a:pPr algn="ctr"/>
            <a:r>
              <a:rPr lang="en-US" sz="1400" b="1" u="sng" dirty="0">
                <a:solidFill>
                  <a:schemeClr val="bg1"/>
                </a:solidFill>
                <a:latin typeface="Arial" panose="020B0604020202020204" pitchFamily="34" charset="0"/>
                <a:cs typeface="Arial" panose="020B0604020202020204" pitchFamily="34" charset="0"/>
              </a:rPr>
              <a:t>A</a:t>
            </a:r>
            <a:r>
              <a:rPr lang="en-US" sz="1400" b="1" dirty="0">
                <a:solidFill>
                  <a:schemeClr val="bg1"/>
                </a:solidFill>
                <a:latin typeface="Arial" panose="020B0604020202020204" pitchFamily="34" charset="0"/>
                <a:cs typeface="Arial" panose="020B0604020202020204" pitchFamily="34" charset="0"/>
              </a:rPr>
              <a:t>pply</a:t>
            </a:r>
          </a:p>
        </p:txBody>
      </p:sp>
      <p:sp>
        <p:nvSpPr>
          <p:cNvPr id="26" name="Rectangle 25">
            <a:extLst>
              <a:ext uri="{FF2B5EF4-FFF2-40B4-BE49-F238E27FC236}">
                <a16:creationId xmlns:a16="http://schemas.microsoft.com/office/drawing/2014/main" id="{FABC5571-B3D6-0061-5AC3-4A4F3089C458}"/>
              </a:ext>
            </a:extLst>
          </p:cNvPr>
          <p:cNvSpPr/>
          <p:nvPr/>
        </p:nvSpPr>
        <p:spPr>
          <a:xfrm rot="16200000">
            <a:off x="6285343" y="736846"/>
            <a:ext cx="291294" cy="9403721"/>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600" b="1" dirty="0">
                <a:solidFill>
                  <a:schemeClr val="bg1"/>
                </a:solidFill>
                <a:latin typeface="Arial" panose="020B0604020202020204" pitchFamily="34" charset="0"/>
                <a:cs typeface="Arial" panose="020B0604020202020204" pitchFamily="34" charset="0"/>
              </a:rPr>
              <a:t>Location </a:t>
            </a:r>
            <a:r>
              <a:rPr lang="en-US" sz="1200" dirty="0">
                <a:solidFill>
                  <a:schemeClr val="bg1"/>
                </a:solidFill>
                <a:latin typeface="Arial" panose="020B0604020202020204" pitchFamily="34" charset="0"/>
                <a:cs typeface="Arial" panose="020B0604020202020204" pitchFamily="34" charset="0"/>
              </a:rPr>
              <a:t>(Where) and </a:t>
            </a:r>
            <a:r>
              <a:rPr lang="en-US" sz="1600" b="1" dirty="0">
                <a:solidFill>
                  <a:schemeClr val="bg1"/>
                </a:solidFill>
                <a:latin typeface="Arial" panose="020B0604020202020204" pitchFamily="34" charset="0"/>
                <a:cs typeface="Arial" panose="020B0604020202020204" pitchFamily="34" charset="0"/>
              </a:rPr>
              <a:t>Time </a:t>
            </a:r>
            <a:r>
              <a:rPr lang="en-US" sz="1200" dirty="0">
                <a:solidFill>
                  <a:schemeClr val="bg1"/>
                </a:solidFill>
                <a:latin typeface="Arial" panose="020B0604020202020204" pitchFamily="34" charset="0"/>
                <a:cs typeface="Arial" panose="020B0604020202020204" pitchFamily="34" charset="0"/>
              </a:rPr>
              <a:t>(When and How Long)</a:t>
            </a:r>
            <a:endParaRPr lang="LID4096" sz="12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60FA4C8-5869-11E4-98A4-862EF0315DC8}"/>
              </a:ext>
            </a:extLst>
          </p:cNvPr>
          <p:cNvSpPr/>
          <p:nvPr/>
        </p:nvSpPr>
        <p:spPr>
          <a:xfrm>
            <a:off x="9946767" y="279602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B185515-8EB1-3E68-6E24-AB2738967804}"/>
              </a:ext>
            </a:extLst>
          </p:cNvPr>
          <p:cNvSpPr/>
          <p:nvPr/>
        </p:nvSpPr>
        <p:spPr>
          <a:xfrm>
            <a:off x="1918260" y="182415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07C151CA-F796-22A5-6F3F-BB9C6C17F04E}"/>
              </a:ext>
            </a:extLst>
          </p:cNvPr>
          <p:cNvSpPr/>
          <p:nvPr/>
        </p:nvSpPr>
        <p:spPr>
          <a:xfrm>
            <a:off x="2290738" y="2110546"/>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393D370B-F321-C644-33D2-6806F4DE59E0}"/>
              </a:ext>
            </a:extLst>
          </p:cNvPr>
          <p:cNvSpPr/>
          <p:nvPr/>
        </p:nvSpPr>
        <p:spPr>
          <a:xfrm>
            <a:off x="2876713" y="200632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8A55680C-0CD2-480E-FA41-0729896AE724}"/>
              </a:ext>
            </a:extLst>
          </p:cNvPr>
          <p:cNvSpPr/>
          <p:nvPr/>
        </p:nvSpPr>
        <p:spPr>
          <a:xfrm>
            <a:off x="3753880" y="1984009"/>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18A63C4-F35B-9DC1-E01C-EBE4C8ECC073}"/>
              </a:ext>
            </a:extLst>
          </p:cNvPr>
          <p:cNvSpPr/>
          <p:nvPr/>
        </p:nvSpPr>
        <p:spPr>
          <a:xfrm>
            <a:off x="5154078" y="196601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21341189-7F49-D7E6-EFAC-98FA8983C5D9}"/>
              </a:ext>
            </a:extLst>
          </p:cNvPr>
          <p:cNvSpPr/>
          <p:nvPr/>
        </p:nvSpPr>
        <p:spPr>
          <a:xfrm>
            <a:off x="6769078" y="195862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8FB9E89-C668-C919-E7B3-1EB9B68B025E}"/>
              </a:ext>
            </a:extLst>
          </p:cNvPr>
          <p:cNvSpPr/>
          <p:nvPr/>
        </p:nvSpPr>
        <p:spPr>
          <a:xfrm>
            <a:off x="7456611" y="1950299"/>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8523EC77-0483-2427-0384-BC98E48835DE}"/>
              </a:ext>
            </a:extLst>
          </p:cNvPr>
          <p:cNvSpPr/>
          <p:nvPr/>
        </p:nvSpPr>
        <p:spPr>
          <a:xfrm>
            <a:off x="8260390" y="183304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402CEA6-5C29-B194-F3D8-9EC508011918}"/>
              </a:ext>
            </a:extLst>
          </p:cNvPr>
          <p:cNvSpPr/>
          <p:nvPr/>
        </p:nvSpPr>
        <p:spPr>
          <a:xfrm>
            <a:off x="8783203" y="204414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B7193F7-2FA1-8730-7F8A-8431D5D502C9}"/>
              </a:ext>
            </a:extLst>
          </p:cNvPr>
          <p:cNvSpPr/>
          <p:nvPr/>
        </p:nvSpPr>
        <p:spPr>
          <a:xfrm>
            <a:off x="9409958" y="190536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0412A998-E8C8-F8F3-B3FD-13806E7783C7}"/>
              </a:ext>
            </a:extLst>
          </p:cNvPr>
          <p:cNvSpPr/>
          <p:nvPr/>
        </p:nvSpPr>
        <p:spPr>
          <a:xfrm>
            <a:off x="9201131" y="209314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E418DF5E-FDC6-B00B-680E-C0538D2A21C1}"/>
              </a:ext>
            </a:extLst>
          </p:cNvPr>
          <p:cNvSpPr/>
          <p:nvPr/>
        </p:nvSpPr>
        <p:spPr>
          <a:xfrm>
            <a:off x="10329228" y="196561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2F1137BC-B453-6DFB-1212-34DDE4496FD4}"/>
              </a:ext>
            </a:extLst>
          </p:cNvPr>
          <p:cNvSpPr/>
          <p:nvPr/>
        </p:nvSpPr>
        <p:spPr>
          <a:xfrm>
            <a:off x="10355487" y="285661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1D38B385-520D-EDAD-8CDB-47A76F65AD0C}"/>
              </a:ext>
            </a:extLst>
          </p:cNvPr>
          <p:cNvSpPr/>
          <p:nvPr/>
        </p:nvSpPr>
        <p:spPr>
          <a:xfrm>
            <a:off x="10263982" y="372888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46B8AE74-E785-2794-9821-C41629668962}"/>
              </a:ext>
            </a:extLst>
          </p:cNvPr>
          <p:cNvSpPr/>
          <p:nvPr/>
        </p:nvSpPr>
        <p:spPr>
          <a:xfrm>
            <a:off x="10289035" y="444066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E115D1BA-9181-0600-1644-CC9FCF9AC220}"/>
              </a:ext>
            </a:extLst>
          </p:cNvPr>
          <p:cNvSpPr/>
          <p:nvPr/>
        </p:nvSpPr>
        <p:spPr>
          <a:xfrm>
            <a:off x="10329228" y="481803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575244F-36C9-FAF1-D68D-10631B96BD46}"/>
              </a:ext>
            </a:extLst>
          </p:cNvPr>
          <p:cNvSpPr/>
          <p:nvPr/>
        </p:nvSpPr>
        <p:spPr>
          <a:xfrm>
            <a:off x="9057850" y="448222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DBBE7001-9663-0CEE-C252-18376FA513F0}"/>
              </a:ext>
            </a:extLst>
          </p:cNvPr>
          <p:cNvSpPr/>
          <p:nvPr/>
        </p:nvSpPr>
        <p:spPr>
          <a:xfrm>
            <a:off x="8594806" y="470531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56D8DDA8-D7E2-7F57-3C13-D2FEFA9777C1}"/>
              </a:ext>
            </a:extLst>
          </p:cNvPr>
          <p:cNvSpPr/>
          <p:nvPr/>
        </p:nvSpPr>
        <p:spPr>
          <a:xfrm>
            <a:off x="5059463" y="453736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60819C76-A03E-5B3B-1C54-D2F05F1C68F0}"/>
              </a:ext>
            </a:extLst>
          </p:cNvPr>
          <p:cNvSpPr/>
          <p:nvPr/>
        </p:nvSpPr>
        <p:spPr>
          <a:xfrm>
            <a:off x="5597179" y="464813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74827EE0-0CE9-5E6F-F8EB-0801D31DBA51}"/>
              </a:ext>
            </a:extLst>
          </p:cNvPr>
          <p:cNvSpPr/>
          <p:nvPr/>
        </p:nvSpPr>
        <p:spPr>
          <a:xfrm>
            <a:off x="1754852" y="461991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6140D5AA-E21E-22BB-39B4-FA7724C4F7A5}"/>
              </a:ext>
            </a:extLst>
          </p:cNvPr>
          <p:cNvSpPr/>
          <p:nvPr/>
        </p:nvSpPr>
        <p:spPr>
          <a:xfrm>
            <a:off x="2185008" y="464813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A49E585A-6B28-1A90-F581-8307FE68AB6D}"/>
              </a:ext>
            </a:extLst>
          </p:cNvPr>
          <p:cNvSpPr/>
          <p:nvPr/>
        </p:nvSpPr>
        <p:spPr>
          <a:xfrm>
            <a:off x="2567220" y="451105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D4A7FE4E-220A-B37F-22A3-E59FE24BFC8F}"/>
              </a:ext>
            </a:extLst>
          </p:cNvPr>
          <p:cNvSpPr/>
          <p:nvPr/>
        </p:nvSpPr>
        <p:spPr>
          <a:xfrm>
            <a:off x="3360559" y="453456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146D3C90-B8ED-7F45-4D56-2DAD1BB2926B}"/>
              </a:ext>
            </a:extLst>
          </p:cNvPr>
          <p:cNvSpPr/>
          <p:nvPr/>
        </p:nvSpPr>
        <p:spPr>
          <a:xfrm>
            <a:off x="3409005" y="465505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5B8B6275-094A-A432-3715-60EE1B5A3898}"/>
              </a:ext>
            </a:extLst>
          </p:cNvPr>
          <p:cNvSpPr/>
          <p:nvPr/>
        </p:nvSpPr>
        <p:spPr>
          <a:xfrm>
            <a:off x="3905656" y="476391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27D6811F-08AB-6CE8-08DB-11D74CF22B4C}"/>
              </a:ext>
            </a:extLst>
          </p:cNvPr>
          <p:cNvSpPr/>
          <p:nvPr/>
        </p:nvSpPr>
        <p:spPr>
          <a:xfrm>
            <a:off x="6611172" y="476391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D3DEC90-D01A-85A2-2283-2908C4D9DBB3}"/>
              </a:ext>
            </a:extLst>
          </p:cNvPr>
          <p:cNvSpPr/>
          <p:nvPr/>
        </p:nvSpPr>
        <p:spPr>
          <a:xfrm>
            <a:off x="7188260" y="448269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DE39658F-C7BE-1A8D-E17B-BA37E7F47CAA}"/>
              </a:ext>
            </a:extLst>
          </p:cNvPr>
          <p:cNvSpPr/>
          <p:nvPr/>
        </p:nvSpPr>
        <p:spPr>
          <a:xfrm>
            <a:off x="7209384" y="4749259"/>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65604EB-EAF7-3AB1-5121-57FDBCC63837}"/>
              </a:ext>
            </a:extLst>
          </p:cNvPr>
          <p:cNvSpPr/>
          <p:nvPr/>
        </p:nvSpPr>
        <p:spPr>
          <a:xfrm>
            <a:off x="1893249" y="380375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61B958D8-7B95-031E-D75F-5FFA84B4A142}"/>
              </a:ext>
            </a:extLst>
          </p:cNvPr>
          <p:cNvSpPr/>
          <p:nvPr/>
        </p:nvSpPr>
        <p:spPr>
          <a:xfrm>
            <a:off x="2565785" y="382629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2EBE716A-AFDC-94BB-7586-B15EA95CED1F}"/>
              </a:ext>
            </a:extLst>
          </p:cNvPr>
          <p:cNvSpPr/>
          <p:nvPr/>
        </p:nvSpPr>
        <p:spPr>
          <a:xfrm>
            <a:off x="3269137" y="3869353"/>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0A753BF4-C79B-F0E9-052F-AE370432AF9B}"/>
              </a:ext>
            </a:extLst>
          </p:cNvPr>
          <p:cNvSpPr/>
          <p:nvPr/>
        </p:nvSpPr>
        <p:spPr>
          <a:xfrm>
            <a:off x="5148082" y="3838493"/>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CC7337B-FB79-1B4C-1FF2-DC9069AA4AB2}"/>
              </a:ext>
            </a:extLst>
          </p:cNvPr>
          <p:cNvSpPr/>
          <p:nvPr/>
        </p:nvSpPr>
        <p:spPr>
          <a:xfrm>
            <a:off x="6305145" y="381073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5B0BE5EE-C07E-2FB8-97FF-1BB7E714BE87}"/>
              </a:ext>
            </a:extLst>
          </p:cNvPr>
          <p:cNvSpPr/>
          <p:nvPr/>
        </p:nvSpPr>
        <p:spPr>
          <a:xfrm>
            <a:off x="8007275" y="382690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CF6114AA-CC4E-6A7D-13D0-3D7A91D895EE}"/>
              </a:ext>
            </a:extLst>
          </p:cNvPr>
          <p:cNvSpPr/>
          <p:nvPr/>
        </p:nvSpPr>
        <p:spPr>
          <a:xfrm>
            <a:off x="8671442" y="381073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31BB6BB6-96D3-0757-7DB1-A94F7E0F6372}"/>
              </a:ext>
            </a:extLst>
          </p:cNvPr>
          <p:cNvSpPr/>
          <p:nvPr/>
        </p:nvSpPr>
        <p:spPr>
          <a:xfrm>
            <a:off x="1995646" y="2804126"/>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8F1F7DE8-0E9F-DE3A-866F-6391E33D7732}"/>
              </a:ext>
            </a:extLst>
          </p:cNvPr>
          <p:cNvSpPr/>
          <p:nvPr/>
        </p:nvSpPr>
        <p:spPr>
          <a:xfrm>
            <a:off x="2048722" y="295402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FD8B3104-81A2-2490-5F85-D26CDD99BAF7}"/>
              </a:ext>
            </a:extLst>
          </p:cNvPr>
          <p:cNvSpPr/>
          <p:nvPr/>
        </p:nvSpPr>
        <p:spPr>
          <a:xfrm>
            <a:off x="2636036" y="2826906"/>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F2C0AB3D-3572-D266-21E3-CCFA9A1C9B84}"/>
              </a:ext>
            </a:extLst>
          </p:cNvPr>
          <p:cNvSpPr/>
          <p:nvPr/>
        </p:nvSpPr>
        <p:spPr>
          <a:xfrm>
            <a:off x="3428929" y="291978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4AAA8D49-DDE7-CD96-0F9F-1A693C50EC8A}"/>
              </a:ext>
            </a:extLst>
          </p:cNvPr>
          <p:cNvSpPr/>
          <p:nvPr/>
        </p:nvSpPr>
        <p:spPr>
          <a:xfrm>
            <a:off x="3937395" y="287094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40BEA62B-645A-B7C9-3F22-B3F669EE6719}"/>
              </a:ext>
            </a:extLst>
          </p:cNvPr>
          <p:cNvSpPr/>
          <p:nvPr/>
        </p:nvSpPr>
        <p:spPr>
          <a:xfrm>
            <a:off x="5129506" y="287094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B4052ED3-C23E-F60A-3C7C-864DCA6818C4}"/>
              </a:ext>
            </a:extLst>
          </p:cNvPr>
          <p:cNvSpPr/>
          <p:nvPr/>
        </p:nvSpPr>
        <p:spPr>
          <a:xfrm>
            <a:off x="5590157" y="290356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CA9E2CD6-66ED-681A-8D1D-3C0E6FB5B511}"/>
              </a:ext>
            </a:extLst>
          </p:cNvPr>
          <p:cNvSpPr/>
          <p:nvPr/>
        </p:nvSpPr>
        <p:spPr>
          <a:xfrm>
            <a:off x="6640910" y="2954367"/>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C04B27C5-7225-74C5-159A-B863785A472F}"/>
              </a:ext>
            </a:extLst>
          </p:cNvPr>
          <p:cNvSpPr/>
          <p:nvPr/>
        </p:nvSpPr>
        <p:spPr>
          <a:xfrm>
            <a:off x="7030630" y="2759565"/>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C74A2210-29B1-D30D-9B4B-E272797AA377}"/>
              </a:ext>
            </a:extLst>
          </p:cNvPr>
          <p:cNvSpPr/>
          <p:nvPr/>
        </p:nvSpPr>
        <p:spPr>
          <a:xfrm>
            <a:off x="7246630" y="2884942"/>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ECEACBA3-A023-66FD-1CC4-FB89CB75C523}"/>
              </a:ext>
            </a:extLst>
          </p:cNvPr>
          <p:cNvSpPr/>
          <p:nvPr/>
        </p:nvSpPr>
        <p:spPr>
          <a:xfrm>
            <a:off x="7496096" y="3000618"/>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0B122F6D-D734-77BB-55A7-AA2D4706CFB7}"/>
              </a:ext>
            </a:extLst>
          </p:cNvPr>
          <p:cNvSpPr/>
          <p:nvPr/>
        </p:nvSpPr>
        <p:spPr>
          <a:xfrm>
            <a:off x="8625850" y="287094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D547A9AD-8CDA-0F1B-EF51-48E331960BA1}"/>
              </a:ext>
            </a:extLst>
          </p:cNvPr>
          <p:cNvSpPr/>
          <p:nvPr/>
        </p:nvSpPr>
        <p:spPr>
          <a:xfrm>
            <a:off x="9103442" y="305617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08ECB7D9-3217-C457-BC69-90FB30211948}"/>
              </a:ext>
            </a:extLst>
          </p:cNvPr>
          <p:cNvSpPr txBox="1"/>
          <p:nvPr/>
        </p:nvSpPr>
        <p:spPr>
          <a:xfrm>
            <a:off x="190178" y="6202743"/>
            <a:ext cx="9243672" cy="215444"/>
          </a:xfrm>
          <a:prstGeom prst="rect">
            <a:avLst/>
          </a:prstGeom>
          <a:noFill/>
        </p:spPr>
        <p:txBody>
          <a:bodyPr wrap="square">
            <a:spAutoFit/>
          </a:bodyPr>
          <a:lstStyle>
            <a:defPPr>
              <a:defRPr lang="en-US"/>
            </a:defPPr>
            <a:lvl1pPr>
              <a:defRPr sz="800" b="0">
                <a:solidFill>
                  <a:schemeClr val="accent5"/>
                </a:solidFill>
                <a:latin typeface="Arial" panose="020B0604020202020204" pitchFamily="34" charset="0"/>
                <a:cs typeface="Arial" panose="020B0604020202020204" pitchFamily="34" charset="0"/>
              </a:defRPr>
            </a:lvl1pPr>
          </a:lstStyle>
          <a:p>
            <a:r>
              <a:rPr lang="en-US" dirty="0" err="1"/>
              <a:t>McGilvray</a:t>
            </a:r>
            <a:r>
              <a:rPr lang="en-US" dirty="0"/>
              <a:t>, D. (2008). </a:t>
            </a:r>
            <a:r>
              <a:rPr lang="en-US" i="1" dirty="0"/>
              <a:t>Executing Data Quality Projects: Ten Steps to Quality Data and Trusted Information </a:t>
            </a:r>
            <a:r>
              <a:rPr lang="en-US" dirty="0"/>
              <a:t>(Framework for Information Quality). Morgan Kaufmann Publishers.</a:t>
            </a:r>
          </a:p>
        </p:txBody>
      </p:sp>
      <p:sp>
        <p:nvSpPr>
          <p:cNvPr id="3" name="Rectangle 2">
            <a:extLst>
              <a:ext uri="{FF2B5EF4-FFF2-40B4-BE49-F238E27FC236}">
                <a16:creationId xmlns:a16="http://schemas.microsoft.com/office/drawing/2014/main" id="{02E43301-7CD7-9410-C71D-2F2BB0F5CF27}"/>
              </a:ext>
            </a:extLst>
          </p:cNvPr>
          <p:cNvSpPr/>
          <p:nvPr/>
        </p:nvSpPr>
        <p:spPr>
          <a:xfrm>
            <a:off x="3781940" y="5294706"/>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FEC2809E-C5F6-8923-882A-207E6A8A42C7}"/>
              </a:ext>
            </a:extLst>
          </p:cNvPr>
          <p:cNvSpPr/>
          <p:nvPr/>
        </p:nvSpPr>
        <p:spPr>
          <a:xfrm>
            <a:off x="5385884" y="5294706"/>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2BFB9CA9-BB39-E0C0-221A-59A1BE254799}"/>
              </a:ext>
            </a:extLst>
          </p:cNvPr>
          <p:cNvSpPr/>
          <p:nvPr/>
        </p:nvSpPr>
        <p:spPr>
          <a:xfrm>
            <a:off x="7659361" y="5297401"/>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BCCD116E-E463-BE50-E3E7-004650A06F30}"/>
              </a:ext>
            </a:extLst>
          </p:cNvPr>
          <p:cNvSpPr/>
          <p:nvPr/>
        </p:nvSpPr>
        <p:spPr>
          <a:xfrm>
            <a:off x="8571374" y="5260990"/>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076BEC03-CF14-2DAC-71B0-65BB3286722F}"/>
              </a:ext>
            </a:extLst>
          </p:cNvPr>
          <p:cNvSpPr/>
          <p:nvPr/>
        </p:nvSpPr>
        <p:spPr>
          <a:xfrm>
            <a:off x="6737827" y="2049884"/>
            <a:ext cx="288000" cy="288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E54579E2-A5DE-3DE3-F7E6-56C2A71E5B87}"/>
              </a:ext>
            </a:extLst>
          </p:cNvPr>
          <p:cNvSpPr/>
          <p:nvPr/>
        </p:nvSpPr>
        <p:spPr>
          <a:xfrm>
            <a:off x="1973306" y="384714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70164CFC-EC8C-3AE2-8736-3D3CC3545D2D}"/>
              </a:ext>
            </a:extLst>
          </p:cNvPr>
          <p:cNvSpPr/>
          <p:nvPr/>
        </p:nvSpPr>
        <p:spPr>
          <a:xfrm>
            <a:off x="1964295" y="398249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D6BD9192-ECE1-A22B-54C7-A381B67E5B52}"/>
              </a:ext>
            </a:extLst>
          </p:cNvPr>
          <p:cNvSpPr/>
          <p:nvPr/>
        </p:nvSpPr>
        <p:spPr>
          <a:xfrm>
            <a:off x="2059785" y="391873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0" name="Oval 79">
            <a:extLst>
              <a:ext uri="{FF2B5EF4-FFF2-40B4-BE49-F238E27FC236}">
                <a16:creationId xmlns:a16="http://schemas.microsoft.com/office/drawing/2014/main" id="{B5A76399-DE87-1A6D-18A9-5F54FCF566EF}"/>
              </a:ext>
            </a:extLst>
          </p:cNvPr>
          <p:cNvSpPr/>
          <p:nvPr/>
        </p:nvSpPr>
        <p:spPr>
          <a:xfrm>
            <a:off x="2689817" y="385466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220E2BB2-DCD8-AF1C-E178-B55661D485A7}"/>
              </a:ext>
            </a:extLst>
          </p:cNvPr>
          <p:cNvSpPr/>
          <p:nvPr/>
        </p:nvSpPr>
        <p:spPr>
          <a:xfrm>
            <a:off x="2185073" y="303955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CDAD7EEF-F84C-752A-21F4-16AB2CF36EFA}"/>
              </a:ext>
            </a:extLst>
          </p:cNvPr>
          <p:cNvSpPr/>
          <p:nvPr/>
        </p:nvSpPr>
        <p:spPr>
          <a:xfrm>
            <a:off x="2136079" y="311587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4CB6EA73-F897-8C4C-6A16-888C9A5E7ADD}"/>
              </a:ext>
            </a:extLst>
          </p:cNvPr>
          <p:cNvSpPr/>
          <p:nvPr/>
        </p:nvSpPr>
        <p:spPr>
          <a:xfrm>
            <a:off x="6845827" y="207361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83C8E482-F511-0C10-46AA-A402494E5C98}"/>
              </a:ext>
            </a:extLst>
          </p:cNvPr>
          <p:cNvSpPr/>
          <p:nvPr/>
        </p:nvSpPr>
        <p:spPr>
          <a:xfrm>
            <a:off x="6737827" y="21026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4A6B59B1-4520-FEF1-400F-E3607146857A}"/>
              </a:ext>
            </a:extLst>
          </p:cNvPr>
          <p:cNvSpPr/>
          <p:nvPr/>
        </p:nvSpPr>
        <p:spPr>
          <a:xfrm>
            <a:off x="6747796" y="219136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5CC00DA0-A559-99E9-DBAF-20FB1C736DDB}"/>
              </a:ext>
            </a:extLst>
          </p:cNvPr>
          <p:cNvSpPr/>
          <p:nvPr/>
        </p:nvSpPr>
        <p:spPr>
          <a:xfrm>
            <a:off x="6834249" y="218161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0AFE61C3-BF4A-537A-15D6-1D153FB935E5}"/>
              </a:ext>
            </a:extLst>
          </p:cNvPr>
          <p:cNvSpPr/>
          <p:nvPr/>
        </p:nvSpPr>
        <p:spPr>
          <a:xfrm>
            <a:off x="6892221" y="213235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8" name="Oval 87">
            <a:extLst>
              <a:ext uri="{FF2B5EF4-FFF2-40B4-BE49-F238E27FC236}">
                <a16:creationId xmlns:a16="http://schemas.microsoft.com/office/drawing/2014/main" id="{063AA4CF-B596-544F-781A-164454EDAC66}"/>
              </a:ext>
            </a:extLst>
          </p:cNvPr>
          <p:cNvSpPr/>
          <p:nvPr/>
        </p:nvSpPr>
        <p:spPr>
          <a:xfrm>
            <a:off x="8653504" y="481610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71445B77-5004-CF3D-4431-D9EBFBB204C7}"/>
              </a:ext>
            </a:extLst>
          </p:cNvPr>
          <p:cNvSpPr/>
          <p:nvPr/>
        </p:nvSpPr>
        <p:spPr>
          <a:xfrm>
            <a:off x="8149204" y="388230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183985EA-DAA1-6682-2393-B81ACC0D404E}"/>
              </a:ext>
            </a:extLst>
          </p:cNvPr>
          <p:cNvSpPr/>
          <p:nvPr/>
        </p:nvSpPr>
        <p:spPr>
          <a:xfrm>
            <a:off x="8078640" y="39905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1" name="Oval 90">
            <a:extLst>
              <a:ext uri="{FF2B5EF4-FFF2-40B4-BE49-F238E27FC236}">
                <a16:creationId xmlns:a16="http://schemas.microsoft.com/office/drawing/2014/main" id="{80A74C69-BE8A-A95B-5EFB-100C20222859}"/>
              </a:ext>
            </a:extLst>
          </p:cNvPr>
          <p:cNvSpPr/>
          <p:nvPr/>
        </p:nvSpPr>
        <p:spPr>
          <a:xfrm>
            <a:off x="2976533" y="206533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C38883DE-A44C-0BD0-22AB-A251F8BB6639}"/>
              </a:ext>
            </a:extLst>
          </p:cNvPr>
          <p:cNvSpPr/>
          <p:nvPr/>
        </p:nvSpPr>
        <p:spPr>
          <a:xfrm>
            <a:off x="3062034" y="215432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839C073F-70EE-76A1-0BE0-4801448312FF}"/>
              </a:ext>
            </a:extLst>
          </p:cNvPr>
          <p:cNvSpPr/>
          <p:nvPr/>
        </p:nvSpPr>
        <p:spPr>
          <a:xfrm>
            <a:off x="3062034" y="202728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FFB85392-10C9-E85B-32C6-93B1CA95C4F6}"/>
              </a:ext>
            </a:extLst>
          </p:cNvPr>
          <p:cNvSpPr/>
          <p:nvPr/>
        </p:nvSpPr>
        <p:spPr>
          <a:xfrm>
            <a:off x="5158149" y="463331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5" name="Oval 94">
            <a:extLst>
              <a:ext uri="{FF2B5EF4-FFF2-40B4-BE49-F238E27FC236}">
                <a16:creationId xmlns:a16="http://schemas.microsoft.com/office/drawing/2014/main" id="{940BFA7D-025B-7E6F-DB47-E1081294D04C}"/>
              </a:ext>
            </a:extLst>
          </p:cNvPr>
          <p:cNvSpPr/>
          <p:nvPr/>
        </p:nvSpPr>
        <p:spPr>
          <a:xfrm>
            <a:off x="7805741" y="543870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8357155E-92FB-F3E8-AA51-54885B0F9684}"/>
              </a:ext>
            </a:extLst>
          </p:cNvPr>
          <p:cNvSpPr/>
          <p:nvPr/>
        </p:nvSpPr>
        <p:spPr>
          <a:xfrm>
            <a:off x="2615164" y="45830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372E3749-D92C-4AB1-753F-9579023A1244}"/>
              </a:ext>
            </a:extLst>
          </p:cNvPr>
          <p:cNvSpPr/>
          <p:nvPr/>
        </p:nvSpPr>
        <p:spPr>
          <a:xfrm>
            <a:off x="2704022" y="464256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C746BEF5-9001-97E2-99A3-6696F3CE2336}"/>
              </a:ext>
            </a:extLst>
          </p:cNvPr>
          <p:cNvSpPr/>
          <p:nvPr/>
        </p:nvSpPr>
        <p:spPr>
          <a:xfrm>
            <a:off x="3571942" y="296149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99" name="Oval 98">
            <a:extLst>
              <a:ext uri="{FF2B5EF4-FFF2-40B4-BE49-F238E27FC236}">
                <a16:creationId xmlns:a16="http://schemas.microsoft.com/office/drawing/2014/main" id="{4EC83334-4532-8D8B-C8FB-640886B3ACE1}"/>
              </a:ext>
            </a:extLst>
          </p:cNvPr>
          <p:cNvSpPr/>
          <p:nvPr/>
        </p:nvSpPr>
        <p:spPr>
          <a:xfrm>
            <a:off x="3453195" y="298144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119448F8-D323-243D-EA35-C2716B4A7EF5}"/>
              </a:ext>
            </a:extLst>
          </p:cNvPr>
          <p:cNvSpPr/>
          <p:nvPr/>
        </p:nvSpPr>
        <p:spPr>
          <a:xfrm>
            <a:off x="3468559" y="30907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sp>
        <p:nvSpPr>
          <p:cNvPr id="101" name="Oval 100">
            <a:extLst>
              <a:ext uri="{FF2B5EF4-FFF2-40B4-BE49-F238E27FC236}">
                <a16:creationId xmlns:a16="http://schemas.microsoft.com/office/drawing/2014/main" id="{EBDC68CC-D594-2100-9375-08B99EE6CFF3}"/>
              </a:ext>
            </a:extLst>
          </p:cNvPr>
          <p:cNvSpPr/>
          <p:nvPr/>
        </p:nvSpPr>
        <p:spPr>
          <a:xfrm>
            <a:off x="3564293" y="305048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bg1"/>
              </a:solidFill>
              <a:latin typeface="Arial" panose="020B0604020202020204" pitchFamily="34" charset="0"/>
              <a:cs typeface="Arial" panose="020B0604020202020204" pitchFamily="34" charset="0"/>
            </a:endParaRPr>
          </a:p>
        </p:txBody>
      </p:sp>
      <p:grpSp>
        <p:nvGrpSpPr>
          <p:cNvPr id="113" name="Group 112">
            <a:extLst>
              <a:ext uri="{FF2B5EF4-FFF2-40B4-BE49-F238E27FC236}">
                <a16:creationId xmlns:a16="http://schemas.microsoft.com/office/drawing/2014/main" id="{D3D622F4-912B-32D4-F467-3B4068544B7E}"/>
              </a:ext>
            </a:extLst>
          </p:cNvPr>
          <p:cNvGrpSpPr/>
          <p:nvPr/>
        </p:nvGrpSpPr>
        <p:grpSpPr>
          <a:xfrm>
            <a:off x="2015299" y="3774881"/>
            <a:ext cx="373626" cy="184666"/>
            <a:chOff x="609150" y="5578508"/>
            <a:chExt cx="373626" cy="184666"/>
          </a:xfrm>
        </p:grpSpPr>
        <p:sp>
          <p:nvSpPr>
            <p:cNvPr id="103" name="Oval 102">
              <a:extLst>
                <a:ext uri="{FF2B5EF4-FFF2-40B4-BE49-F238E27FC236}">
                  <a16:creationId xmlns:a16="http://schemas.microsoft.com/office/drawing/2014/main" id="{8ADDFC9F-8EEC-E74F-9B58-166B670E9F7B}"/>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9" name="TextBox 108">
              <a:extLst>
                <a:ext uri="{FF2B5EF4-FFF2-40B4-BE49-F238E27FC236}">
                  <a16:creationId xmlns:a16="http://schemas.microsoft.com/office/drawing/2014/main" id="{B142B52A-155D-C633-F02F-40B0F586FBDB}"/>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JP</a:t>
              </a:r>
            </a:p>
          </p:txBody>
        </p:sp>
      </p:grpSp>
      <p:grpSp>
        <p:nvGrpSpPr>
          <p:cNvPr id="114" name="Group 113">
            <a:extLst>
              <a:ext uri="{FF2B5EF4-FFF2-40B4-BE49-F238E27FC236}">
                <a16:creationId xmlns:a16="http://schemas.microsoft.com/office/drawing/2014/main" id="{2699B50E-963C-C68F-9503-2098A82D5E56}"/>
              </a:ext>
            </a:extLst>
          </p:cNvPr>
          <p:cNvGrpSpPr/>
          <p:nvPr/>
        </p:nvGrpSpPr>
        <p:grpSpPr>
          <a:xfrm>
            <a:off x="1956234" y="3996471"/>
            <a:ext cx="373626" cy="184666"/>
            <a:chOff x="609150" y="5578508"/>
            <a:chExt cx="373626" cy="184666"/>
          </a:xfrm>
        </p:grpSpPr>
        <p:sp>
          <p:nvSpPr>
            <p:cNvPr id="115" name="Oval 114">
              <a:extLst>
                <a:ext uri="{FF2B5EF4-FFF2-40B4-BE49-F238E27FC236}">
                  <a16:creationId xmlns:a16="http://schemas.microsoft.com/office/drawing/2014/main" id="{3D58DBA1-64C3-C11B-B88D-1FC51F1B5298}"/>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6" name="TextBox 115">
              <a:extLst>
                <a:ext uri="{FF2B5EF4-FFF2-40B4-BE49-F238E27FC236}">
                  <a16:creationId xmlns:a16="http://schemas.microsoft.com/office/drawing/2014/main" id="{4167DEC0-464F-CC39-B2A8-67066FF2F01C}"/>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ST</a:t>
              </a:r>
            </a:p>
          </p:txBody>
        </p:sp>
      </p:grpSp>
      <p:grpSp>
        <p:nvGrpSpPr>
          <p:cNvPr id="117" name="Group 116">
            <a:extLst>
              <a:ext uri="{FF2B5EF4-FFF2-40B4-BE49-F238E27FC236}">
                <a16:creationId xmlns:a16="http://schemas.microsoft.com/office/drawing/2014/main" id="{CEDB3D3E-CEFB-A1F9-C7F3-9E464EB6B849}"/>
              </a:ext>
            </a:extLst>
          </p:cNvPr>
          <p:cNvGrpSpPr/>
          <p:nvPr/>
        </p:nvGrpSpPr>
        <p:grpSpPr>
          <a:xfrm>
            <a:off x="3570639" y="3062353"/>
            <a:ext cx="373626" cy="184666"/>
            <a:chOff x="609150" y="5578508"/>
            <a:chExt cx="373626" cy="184666"/>
          </a:xfrm>
        </p:grpSpPr>
        <p:sp>
          <p:nvSpPr>
            <p:cNvPr id="118" name="Oval 117">
              <a:extLst>
                <a:ext uri="{FF2B5EF4-FFF2-40B4-BE49-F238E27FC236}">
                  <a16:creationId xmlns:a16="http://schemas.microsoft.com/office/drawing/2014/main" id="{BA580850-D60F-7501-BA55-3C0CA927B03D}"/>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9" name="TextBox 118">
              <a:extLst>
                <a:ext uri="{FF2B5EF4-FFF2-40B4-BE49-F238E27FC236}">
                  <a16:creationId xmlns:a16="http://schemas.microsoft.com/office/drawing/2014/main" id="{ACBDD15D-6504-9FB7-9DB8-98BD3859BD45}"/>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JJ</a:t>
              </a:r>
            </a:p>
          </p:txBody>
        </p:sp>
      </p:grpSp>
      <p:grpSp>
        <p:nvGrpSpPr>
          <p:cNvPr id="120" name="Group 119">
            <a:extLst>
              <a:ext uri="{FF2B5EF4-FFF2-40B4-BE49-F238E27FC236}">
                <a16:creationId xmlns:a16="http://schemas.microsoft.com/office/drawing/2014/main" id="{2E9BD59F-72EA-2243-9DB2-4D250567406C}"/>
              </a:ext>
            </a:extLst>
          </p:cNvPr>
          <p:cNvGrpSpPr/>
          <p:nvPr/>
        </p:nvGrpSpPr>
        <p:grpSpPr>
          <a:xfrm>
            <a:off x="3552314" y="2903578"/>
            <a:ext cx="373626" cy="184666"/>
            <a:chOff x="609150" y="5578508"/>
            <a:chExt cx="373626" cy="184666"/>
          </a:xfrm>
        </p:grpSpPr>
        <p:sp>
          <p:nvSpPr>
            <p:cNvPr id="121" name="Oval 120">
              <a:extLst>
                <a:ext uri="{FF2B5EF4-FFF2-40B4-BE49-F238E27FC236}">
                  <a16:creationId xmlns:a16="http://schemas.microsoft.com/office/drawing/2014/main" id="{5FD79AF3-8D78-5C58-C618-46475564E5FB}"/>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2" name="TextBox 121">
              <a:extLst>
                <a:ext uri="{FF2B5EF4-FFF2-40B4-BE49-F238E27FC236}">
                  <a16:creationId xmlns:a16="http://schemas.microsoft.com/office/drawing/2014/main" id="{3FB319A9-26AE-892E-0EC3-9FD16344098F}"/>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KN</a:t>
              </a:r>
            </a:p>
          </p:txBody>
        </p:sp>
      </p:grpSp>
      <p:grpSp>
        <p:nvGrpSpPr>
          <p:cNvPr id="123" name="Group 122">
            <a:extLst>
              <a:ext uri="{FF2B5EF4-FFF2-40B4-BE49-F238E27FC236}">
                <a16:creationId xmlns:a16="http://schemas.microsoft.com/office/drawing/2014/main" id="{5CE48A2B-EF31-0546-C122-5822D124252E}"/>
              </a:ext>
            </a:extLst>
          </p:cNvPr>
          <p:cNvGrpSpPr/>
          <p:nvPr/>
        </p:nvGrpSpPr>
        <p:grpSpPr>
          <a:xfrm>
            <a:off x="5136031" y="4528481"/>
            <a:ext cx="373626" cy="184666"/>
            <a:chOff x="609150" y="5578508"/>
            <a:chExt cx="373626" cy="184666"/>
          </a:xfrm>
        </p:grpSpPr>
        <p:sp>
          <p:nvSpPr>
            <p:cNvPr id="124" name="Oval 123">
              <a:extLst>
                <a:ext uri="{FF2B5EF4-FFF2-40B4-BE49-F238E27FC236}">
                  <a16:creationId xmlns:a16="http://schemas.microsoft.com/office/drawing/2014/main" id="{5AB54602-9A4A-A05A-203F-3BC03A75B9D7}"/>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5" name="TextBox 124">
              <a:extLst>
                <a:ext uri="{FF2B5EF4-FFF2-40B4-BE49-F238E27FC236}">
                  <a16:creationId xmlns:a16="http://schemas.microsoft.com/office/drawing/2014/main" id="{9F3E1F21-1B34-E331-DE2F-E59F92D334C3}"/>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BJ</a:t>
              </a:r>
            </a:p>
          </p:txBody>
        </p:sp>
      </p:grpSp>
      <p:grpSp>
        <p:nvGrpSpPr>
          <p:cNvPr id="126" name="Group 125">
            <a:extLst>
              <a:ext uri="{FF2B5EF4-FFF2-40B4-BE49-F238E27FC236}">
                <a16:creationId xmlns:a16="http://schemas.microsoft.com/office/drawing/2014/main" id="{7BA8D804-B2D8-1079-A26D-DBEDAAB61400}"/>
              </a:ext>
            </a:extLst>
          </p:cNvPr>
          <p:cNvGrpSpPr/>
          <p:nvPr/>
        </p:nvGrpSpPr>
        <p:grpSpPr>
          <a:xfrm>
            <a:off x="6862211" y="2147288"/>
            <a:ext cx="373626" cy="184666"/>
            <a:chOff x="609150" y="5578508"/>
            <a:chExt cx="373626" cy="184666"/>
          </a:xfrm>
        </p:grpSpPr>
        <p:sp>
          <p:nvSpPr>
            <p:cNvPr id="127" name="Oval 126">
              <a:extLst>
                <a:ext uri="{FF2B5EF4-FFF2-40B4-BE49-F238E27FC236}">
                  <a16:creationId xmlns:a16="http://schemas.microsoft.com/office/drawing/2014/main" id="{3ABEE32A-9BF1-96E5-5074-5AD1AF445B69}"/>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8" name="TextBox 127">
              <a:extLst>
                <a:ext uri="{FF2B5EF4-FFF2-40B4-BE49-F238E27FC236}">
                  <a16:creationId xmlns:a16="http://schemas.microsoft.com/office/drawing/2014/main" id="{0925A857-2AB3-BBA0-2FF4-9C9C7A35C227}"/>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DR</a:t>
              </a:r>
            </a:p>
          </p:txBody>
        </p:sp>
      </p:grpSp>
      <p:grpSp>
        <p:nvGrpSpPr>
          <p:cNvPr id="129" name="Group 128">
            <a:extLst>
              <a:ext uri="{FF2B5EF4-FFF2-40B4-BE49-F238E27FC236}">
                <a16:creationId xmlns:a16="http://schemas.microsoft.com/office/drawing/2014/main" id="{987CF0FF-A73B-EA01-77EB-8F5023DB2E9E}"/>
              </a:ext>
            </a:extLst>
          </p:cNvPr>
          <p:cNvGrpSpPr/>
          <p:nvPr/>
        </p:nvGrpSpPr>
        <p:grpSpPr>
          <a:xfrm>
            <a:off x="6907336" y="1982086"/>
            <a:ext cx="373626" cy="184666"/>
            <a:chOff x="609150" y="5578508"/>
            <a:chExt cx="373626" cy="184666"/>
          </a:xfrm>
        </p:grpSpPr>
        <p:sp>
          <p:nvSpPr>
            <p:cNvPr id="130" name="Oval 129">
              <a:extLst>
                <a:ext uri="{FF2B5EF4-FFF2-40B4-BE49-F238E27FC236}">
                  <a16:creationId xmlns:a16="http://schemas.microsoft.com/office/drawing/2014/main" id="{7BBA55BB-F365-877E-CEF8-5B69EDA91242}"/>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1" name="TextBox 130">
              <a:extLst>
                <a:ext uri="{FF2B5EF4-FFF2-40B4-BE49-F238E27FC236}">
                  <a16:creationId xmlns:a16="http://schemas.microsoft.com/office/drawing/2014/main" id="{2A39789B-68B8-A21C-BC4B-0B05F37166E5}"/>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GH</a:t>
              </a:r>
            </a:p>
          </p:txBody>
        </p:sp>
      </p:grpSp>
      <p:grpSp>
        <p:nvGrpSpPr>
          <p:cNvPr id="132" name="Group 131">
            <a:extLst>
              <a:ext uri="{FF2B5EF4-FFF2-40B4-BE49-F238E27FC236}">
                <a16:creationId xmlns:a16="http://schemas.microsoft.com/office/drawing/2014/main" id="{17B5827D-D5C1-3735-500E-D76DD9FF1445}"/>
              </a:ext>
            </a:extLst>
          </p:cNvPr>
          <p:cNvGrpSpPr/>
          <p:nvPr/>
        </p:nvGrpSpPr>
        <p:grpSpPr>
          <a:xfrm>
            <a:off x="6726265" y="1918378"/>
            <a:ext cx="373626" cy="184666"/>
            <a:chOff x="609150" y="5578508"/>
            <a:chExt cx="373626" cy="184666"/>
          </a:xfrm>
        </p:grpSpPr>
        <p:sp>
          <p:nvSpPr>
            <p:cNvPr id="133" name="Oval 132">
              <a:extLst>
                <a:ext uri="{FF2B5EF4-FFF2-40B4-BE49-F238E27FC236}">
                  <a16:creationId xmlns:a16="http://schemas.microsoft.com/office/drawing/2014/main" id="{300EEC9F-DFDD-399B-40A5-A4269CECB7CA}"/>
                </a:ext>
              </a:extLst>
            </p:cNvPr>
            <p:cNvSpPr/>
            <p:nvPr/>
          </p:nvSpPr>
          <p:spPr>
            <a:xfrm>
              <a:off x="679857" y="5600479"/>
              <a:ext cx="144000" cy="144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4" name="TextBox 133">
              <a:extLst>
                <a:ext uri="{FF2B5EF4-FFF2-40B4-BE49-F238E27FC236}">
                  <a16:creationId xmlns:a16="http://schemas.microsoft.com/office/drawing/2014/main" id="{3FEC9B21-E11D-8529-7A57-ABC846746CF8}"/>
                </a:ext>
              </a:extLst>
            </p:cNvPr>
            <p:cNvSpPr txBox="1"/>
            <p:nvPr/>
          </p:nvSpPr>
          <p:spPr>
            <a:xfrm>
              <a:off x="609150" y="5578508"/>
              <a:ext cx="373626" cy="184666"/>
            </a:xfrm>
            <a:prstGeom prst="rect">
              <a:avLst/>
            </a:prstGeom>
            <a:noFill/>
          </p:spPr>
          <p:txBody>
            <a:bodyPr wrap="square" rtlCol="0">
              <a:spAutoFit/>
            </a:bodyPr>
            <a:lstStyle/>
            <a:p>
              <a:pPr algn="l"/>
              <a:r>
                <a:rPr lang="en-US" sz="600" b="1" dirty="0">
                  <a:solidFill>
                    <a:schemeClr val="bg1"/>
                  </a:solidFill>
                  <a:latin typeface="Arial" panose="020B0604020202020204" pitchFamily="34" charset="0"/>
                  <a:cs typeface="Arial" panose="020B0604020202020204" pitchFamily="34" charset="0"/>
                </a:rPr>
                <a:t>MA</a:t>
              </a:r>
            </a:p>
          </p:txBody>
        </p:sp>
      </p:grpSp>
    </p:spTree>
    <p:extLst>
      <p:ext uri="{BB962C8B-B14F-4D97-AF65-F5344CB8AC3E}">
        <p14:creationId xmlns:p14="http://schemas.microsoft.com/office/powerpoint/2010/main" val="2443917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C848-4C91-BBD5-BF19-1B402D2ECFF4}"/>
              </a:ext>
            </a:extLst>
          </p:cNvPr>
          <p:cNvSpPr>
            <a:spLocks noGrp="1"/>
          </p:cNvSpPr>
          <p:nvPr>
            <p:ph type="title"/>
          </p:nvPr>
        </p:nvSpPr>
        <p:spPr/>
        <p:txBody>
          <a:bodyPr/>
          <a:lstStyle/>
          <a:p>
            <a:r>
              <a:rPr lang="en-US" dirty="0"/>
              <a:t>The</a:t>
            </a:r>
            <a:r>
              <a:rPr lang="en-US" dirty="0">
                <a:solidFill>
                  <a:schemeClr val="accent4"/>
                </a:solidFill>
              </a:rPr>
              <a:t> </a:t>
            </a:r>
            <a:r>
              <a:rPr lang="en-US" b="1" dirty="0">
                <a:solidFill>
                  <a:schemeClr val="accent2"/>
                </a:solidFill>
              </a:rPr>
              <a:t>Challenges Map</a:t>
            </a:r>
            <a:endParaRPr lang="en-US" dirty="0"/>
          </a:p>
        </p:txBody>
      </p:sp>
      <p:sp>
        <p:nvSpPr>
          <p:cNvPr id="4" name="Footer Placeholder 3">
            <a:extLst>
              <a:ext uri="{FF2B5EF4-FFF2-40B4-BE49-F238E27FC236}">
                <a16:creationId xmlns:a16="http://schemas.microsoft.com/office/drawing/2014/main" id="{B5BF2C02-A2E1-FD89-2DF8-5FD0CA723F08}"/>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E00A28E-5A50-F192-2A2E-5859AD6F7871}"/>
              </a:ext>
            </a:extLst>
          </p:cNvPr>
          <p:cNvSpPr>
            <a:spLocks noGrp="1"/>
          </p:cNvSpPr>
          <p:nvPr>
            <p:ph type="sldNum" sz="quarter" idx="23"/>
          </p:nvPr>
        </p:nvSpPr>
        <p:spPr/>
        <p:txBody>
          <a:bodyPr/>
          <a:lstStyle/>
          <a:p>
            <a:fld id="{294A09A9-5501-47C1-A89A-A340965A2BE2}" type="slidenum">
              <a:rPr lang="nl-NL" smtClean="0"/>
              <a:pPr/>
              <a:t>31</a:t>
            </a:fld>
            <a:endParaRPr lang="nl-NL" dirty="0"/>
          </a:p>
        </p:txBody>
      </p:sp>
      <p:grpSp>
        <p:nvGrpSpPr>
          <p:cNvPr id="6" name="Group 5">
            <a:extLst>
              <a:ext uri="{FF2B5EF4-FFF2-40B4-BE49-F238E27FC236}">
                <a16:creationId xmlns:a16="http://schemas.microsoft.com/office/drawing/2014/main" id="{05156C25-38C5-A1DC-ADD2-DDADF99398B4}"/>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5C3F08C4-838A-A58A-6238-B9499248F0C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361682E1-A498-51AE-89CF-9CB8BF52BD28}"/>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A738E9D3-51B3-E960-2979-A5D5D45E43D7}"/>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CD2A81F8-BEAE-4CD1-3C10-6CFDC5017D2C}"/>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D0E3A6E8-6E70-A15F-11FF-AC26D8704500}"/>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12" name="Picture 11">
            <a:extLst>
              <a:ext uri="{FF2B5EF4-FFF2-40B4-BE49-F238E27FC236}">
                <a16:creationId xmlns:a16="http://schemas.microsoft.com/office/drawing/2014/main" id="{0CD6B860-7FC4-D80B-95A2-54C9A6771F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828799" y="1112878"/>
            <a:ext cx="8318091" cy="5132438"/>
          </a:xfrm>
          <a:prstGeom prst="rect">
            <a:avLst/>
          </a:prstGeom>
        </p:spPr>
      </p:pic>
    </p:spTree>
    <p:extLst>
      <p:ext uri="{BB962C8B-B14F-4D97-AF65-F5344CB8AC3E}">
        <p14:creationId xmlns:p14="http://schemas.microsoft.com/office/powerpoint/2010/main" val="1254993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C848-4C91-BBD5-BF19-1B402D2ECFF4}"/>
              </a:ext>
            </a:extLst>
          </p:cNvPr>
          <p:cNvSpPr>
            <a:spLocks noGrp="1"/>
          </p:cNvSpPr>
          <p:nvPr>
            <p:ph type="title"/>
          </p:nvPr>
        </p:nvSpPr>
        <p:spPr/>
        <p:txBody>
          <a:bodyPr/>
          <a:lstStyle/>
          <a:p>
            <a:r>
              <a:rPr lang="en-US" dirty="0"/>
              <a:t>The</a:t>
            </a:r>
            <a:r>
              <a:rPr lang="en-US" dirty="0">
                <a:solidFill>
                  <a:schemeClr val="accent4"/>
                </a:solidFill>
              </a:rPr>
              <a:t> </a:t>
            </a:r>
            <a:r>
              <a:rPr lang="en-US" dirty="0"/>
              <a:t>challenges</a:t>
            </a:r>
            <a:r>
              <a:rPr lang="en-US" b="1" dirty="0">
                <a:solidFill>
                  <a:schemeClr val="accent2"/>
                </a:solidFill>
              </a:rPr>
              <a:t> </a:t>
            </a:r>
            <a:r>
              <a:rPr lang="en-US" sz="2400" b="1" dirty="0">
                <a:solidFill>
                  <a:schemeClr val="accent2"/>
                </a:solidFill>
              </a:rPr>
              <a:t>MAP</a:t>
            </a:r>
            <a:endParaRPr lang="en-US" dirty="0"/>
          </a:p>
        </p:txBody>
      </p:sp>
      <p:sp>
        <p:nvSpPr>
          <p:cNvPr id="4" name="Footer Placeholder 3">
            <a:extLst>
              <a:ext uri="{FF2B5EF4-FFF2-40B4-BE49-F238E27FC236}">
                <a16:creationId xmlns:a16="http://schemas.microsoft.com/office/drawing/2014/main" id="{B5BF2C02-A2E1-FD89-2DF8-5FD0CA723F08}"/>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E00A28E-5A50-F192-2A2E-5859AD6F7871}"/>
              </a:ext>
            </a:extLst>
          </p:cNvPr>
          <p:cNvSpPr>
            <a:spLocks noGrp="1"/>
          </p:cNvSpPr>
          <p:nvPr>
            <p:ph type="sldNum" sz="quarter" idx="23"/>
          </p:nvPr>
        </p:nvSpPr>
        <p:spPr/>
        <p:txBody>
          <a:bodyPr/>
          <a:lstStyle/>
          <a:p>
            <a:fld id="{294A09A9-5501-47C1-A89A-A340965A2BE2}" type="slidenum">
              <a:rPr lang="nl-NL" smtClean="0"/>
              <a:pPr/>
              <a:t>32</a:t>
            </a:fld>
            <a:endParaRPr lang="nl-NL" dirty="0"/>
          </a:p>
        </p:txBody>
      </p:sp>
      <p:pic>
        <p:nvPicPr>
          <p:cNvPr id="15" name="Picture 14" descr="A group of people standing in a room&#10;&#10;Description automatically generated">
            <a:extLst>
              <a:ext uri="{FF2B5EF4-FFF2-40B4-BE49-F238E27FC236}">
                <a16:creationId xmlns:a16="http://schemas.microsoft.com/office/drawing/2014/main" id="{219A0655-F625-6E49-ED9D-FF5F526A450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97551" y="917356"/>
            <a:ext cx="9906423" cy="5237915"/>
          </a:xfrm>
          <a:prstGeom prst="rect">
            <a:avLst/>
          </a:prstGeom>
        </p:spPr>
      </p:pic>
      <p:sp>
        <p:nvSpPr>
          <p:cNvPr id="12" name="TextBox 11">
            <a:extLst>
              <a:ext uri="{FF2B5EF4-FFF2-40B4-BE49-F238E27FC236}">
                <a16:creationId xmlns:a16="http://schemas.microsoft.com/office/drawing/2014/main" id="{70EE8FBC-A5D4-ADF4-6D04-8820CCA7CF8D}"/>
              </a:ext>
            </a:extLst>
          </p:cNvPr>
          <p:cNvSpPr txBox="1"/>
          <p:nvPr/>
        </p:nvSpPr>
        <p:spPr>
          <a:xfrm>
            <a:off x="174875" y="6231758"/>
            <a:ext cx="6097656" cy="215444"/>
          </a:xfrm>
          <a:prstGeom prst="rect">
            <a:avLst/>
          </a:prstGeom>
          <a:noFill/>
        </p:spPr>
        <p:txBody>
          <a:bodyPr wrap="square">
            <a:spAutoFit/>
          </a:bodyPr>
          <a:lstStyle>
            <a:defPPr>
              <a:defRPr lang="en-US"/>
            </a:defPPr>
            <a:lvl1pPr>
              <a:defRPr sz="800" b="0">
                <a:solidFill>
                  <a:schemeClr val="accent5"/>
                </a:solidFill>
                <a:latin typeface="Arial" panose="020B0604020202020204" pitchFamily="34" charset="0"/>
                <a:cs typeface="Arial" panose="020B0604020202020204" pitchFamily="34" charset="0"/>
              </a:defRPr>
            </a:lvl1pPr>
          </a:lstStyle>
          <a:p>
            <a:r>
              <a:rPr lang="en-US" dirty="0"/>
              <a:t>Image © Data Vantage Consulting. Used with permission.</a:t>
            </a:r>
          </a:p>
        </p:txBody>
      </p:sp>
    </p:spTree>
    <p:extLst>
      <p:ext uri="{BB962C8B-B14F-4D97-AF65-F5344CB8AC3E}">
        <p14:creationId xmlns:p14="http://schemas.microsoft.com/office/powerpoint/2010/main" val="356485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C848-4C91-BBD5-BF19-1B402D2ECFF4}"/>
              </a:ext>
            </a:extLst>
          </p:cNvPr>
          <p:cNvSpPr>
            <a:spLocks noGrp="1"/>
          </p:cNvSpPr>
          <p:nvPr>
            <p:ph type="title"/>
          </p:nvPr>
        </p:nvSpPr>
        <p:spPr/>
        <p:txBody>
          <a:bodyPr/>
          <a:lstStyle/>
          <a:p>
            <a:r>
              <a:rPr lang="en-US" dirty="0"/>
              <a:t>The</a:t>
            </a:r>
            <a:r>
              <a:rPr lang="en-US" dirty="0">
                <a:solidFill>
                  <a:schemeClr val="accent4"/>
                </a:solidFill>
              </a:rPr>
              <a:t> </a:t>
            </a:r>
            <a:r>
              <a:rPr lang="en-US" b="1" dirty="0">
                <a:solidFill>
                  <a:schemeClr val="accent2"/>
                </a:solidFill>
              </a:rPr>
              <a:t>Challenges Map</a:t>
            </a:r>
            <a:endParaRPr lang="en-US" dirty="0"/>
          </a:p>
        </p:txBody>
      </p:sp>
      <p:sp>
        <p:nvSpPr>
          <p:cNvPr id="4" name="Footer Placeholder 3">
            <a:extLst>
              <a:ext uri="{FF2B5EF4-FFF2-40B4-BE49-F238E27FC236}">
                <a16:creationId xmlns:a16="http://schemas.microsoft.com/office/drawing/2014/main" id="{B5BF2C02-A2E1-FD89-2DF8-5FD0CA723F08}"/>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E00A28E-5A50-F192-2A2E-5859AD6F7871}"/>
              </a:ext>
            </a:extLst>
          </p:cNvPr>
          <p:cNvSpPr>
            <a:spLocks noGrp="1"/>
          </p:cNvSpPr>
          <p:nvPr>
            <p:ph type="sldNum" sz="quarter" idx="23"/>
          </p:nvPr>
        </p:nvSpPr>
        <p:spPr/>
        <p:txBody>
          <a:bodyPr/>
          <a:lstStyle/>
          <a:p>
            <a:fld id="{294A09A9-5501-47C1-A89A-A340965A2BE2}" type="slidenum">
              <a:rPr lang="nl-NL" smtClean="0"/>
              <a:pPr/>
              <a:t>33</a:t>
            </a:fld>
            <a:endParaRPr lang="nl-NL" dirty="0"/>
          </a:p>
        </p:txBody>
      </p:sp>
      <p:grpSp>
        <p:nvGrpSpPr>
          <p:cNvPr id="6" name="Group 5">
            <a:extLst>
              <a:ext uri="{FF2B5EF4-FFF2-40B4-BE49-F238E27FC236}">
                <a16:creationId xmlns:a16="http://schemas.microsoft.com/office/drawing/2014/main" id="{05156C25-38C5-A1DC-ADD2-DDADF99398B4}"/>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5C3F08C4-838A-A58A-6238-B9499248F0C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361682E1-A498-51AE-89CF-9CB8BF52BD28}"/>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A738E9D3-51B3-E960-2979-A5D5D45E43D7}"/>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CD2A81F8-BEAE-4CD1-3C10-6CFDC5017D2C}"/>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D0E3A6E8-6E70-A15F-11FF-AC26D8704500}"/>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13" name="Picture 12" descr="Several sticky notes on a board&#10;&#10;Description automatically generated">
            <a:extLst>
              <a:ext uri="{FF2B5EF4-FFF2-40B4-BE49-F238E27FC236}">
                <a16:creationId xmlns:a16="http://schemas.microsoft.com/office/drawing/2014/main" id="{41BD4CFC-2C13-E054-3D1D-655FF7BE506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00864" y="936743"/>
            <a:ext cx="8190271" cy="5348003"/>
          </a:xfrm>
          <a:prstGeom prst="rect">
            <a:avLst/>
          </a:prstGeom>
        </p:spPr>
      </p:pic>
    </p:spTree>
    <p:extLst>
      <p:ext uri="{BB962C8B-B14F-4D97-AF65-F5344CB8AC3E}">
        <p14:creationId xmlns:p14="http://schemas.microsoft.com/office/powerpoint/2010/main" val="120400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1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34</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The Challenges Map</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Challenges Interview</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Purpose</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Guiding Principles</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2966720"/>
          </a:xfrm>
          <a:prstGeom prst="rect">
            <a:avLst/>
          </a:prstGeom>
        </p:spPr>
        <p:txBody>
          <a:bodyPr vert="horz" lIns="0" tIns="0" rIns="0" bIns="0" rtlCol="0" anchor="t" anchorCtr="0">
            <a:normAutofit fontScale="925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We will try to get a deeper understanding of the challenges and the </a:t>
            </a:r>
            <a:r>
              <a:rPr lang="en-US" b="1" dirty="0">
                <a:solidFill>
                  <a:schemeClr val="accent4"/>
                </a:solidFill>
                <a:latin typeface="Arial" panose="020B0604020202020204" pitchFamily="34" charset="0"/>
                <a:cs typeface="Arial" panose="020B0604020202020204" pitchFamily="34" charset="0"/>
              </a:rPr>
              <a:t>broad-impact components</a:t>
            </a:r>
            <a:r>
              <a:rPr lang="en-US" dirty="0">
                <a:latin typeface="Arial" panose="020B0604020202020204" pitchFamily="34" charset="0"/>
                <a:cs typeface="Arial" panose="020B0604020202020204" pitchFamily="34" charset="0"/>
              </a:rPr>
              <a:t> that affect the quality of information. </a:t>
            </a:r>
          </a:p>
          <a:p>
            <a:pPr marL="0" indent="0" algn="just">
              <a:buFont typeface="Wingdings" pitchFamily="2" charset="2"/>
              <a:buNone/>
            </a:pPr>
            <a:r>
              <a:rPr lang="en-US" dirty="0">
                <a:latin typeface="Arial" panose="020B0604020202020204" pitchFamily="34" charset="0"/>
                <a:cs typeface="Arial" panose="020B0604020202020204" pitchFamily="34" charset="0"/>
              </a:rPr>
              <a:t>This is a </a:t>
            </a:r>
            <a:r>
              <a:rPr lang="en-US" b="1" dirty="0">
                <a:solidFill>
                  <a:schemeClr val="accent4"/>
                </a:solidFill>
                <a:latin typeface="Arial" panose="020B0604020202020204" pitchFamily="34" charset="0"/>
                <a:cs typeface="Arial" panose="020B0604020202020204" pitchFamily="34" charset="0"/>
              </a:rPr>
              <a:t>structured discussion </a:t>
            </a:r>
            <a:r>
              <a:rPr lang="en-US" dirty="0">
                <a:latin typeface="Arial" panose="020B0604020202020204" pitchFamily="34" charset="0"/>
                <a:cs typeface="Arial" panose="020B0604020202020204" pitchFamily="34" charset="0"/>
              </a:rPr>
              <a:t>where we listen to our participants and collect all the challenges that come up during the interview. </a:t>
            </a:r>
          </a:p>
          <a:p>
            <a:pPr marL="0" indent="0" algn="just">
              <a:buFont typeface="Wingdings" pitchFamily="2" charset="2"/>
              <a:buNone/>
            </a:pPr>
            <a:r>
              <a:rPr lang="en-US" dirty="0">
                <a:latin typeface="Arial" panose="020B0604020202020204" pitchFamily="34" charset="0"/>
                <a:cs typeface="Arial" panose="020B0604020202020204" pitchFamily="34" charset="0"/>
              </a:rPr>
              <a:t>We capture our thoughts as questions in the</a:t>
            </a:r>
            <a:r>
              <a:rPr lang="en-US" b="1" dirty="0">
                <a:solidFill>
                  <a:schemeClr val="accent4"/>
                </a:solidFill>
                <a:latin typeface="Arial" panose="020B0604020202020204" pitchFamily="34" charset="0"/>
                <a:cs typeface="Arial" panose="020B0604020202020204" pitchFamily="34" charset="0"/>
              </a:rPr>
              <a:t> 'How Might We'</a:t>
            </a:r>
            <a:r>
              <a:rPr lang="en-US" dirty="0">
                <a:latin typeface="Arial" panose="020B0604020202020204" pitchFamily="34" charset="0"/>
                <a:cs typeface="Arial" panose="020B0604020202020204" pitchFamily="34" charset="0"/>
              </a:rPr>
              <a:t> format. The HMW format helps us define our biggest challenge without prescribing a solution.</a:t>
            </a:r>
          </a:p>
          <a:p>
            <a:pPr marL="0" indent="0" algn="just">
              <a:buFont typeface="Wingdings" pitchFamily="2" charset="2"/>
              <a:buNone/>
            </a:pPr>
            <a:r>
              <a:rPr lang="en-US" dirty="0">
                <a:latin typeface="Arial" panose="020B0604020202020204" pitchFamily="34" charset="0"/>
                <a:cs typeface="Arial" panose="020B0604020202020204" pitchFamily="34" charset="0"/>
              </a:rPr>
              <a:t>Next, we narrow down the Challenges Interview (written in the form of “How Might We” questions) and identify </a:t>
            </a:r>
            <a:r>
              <a:rPr lang="en-US" b="1" dirty="0">
                <a:solidFill>
                  <a:schemeClr val="accent4"/>
                </a:solidFill>
                <a:latin typeface="Arial" panose="020B0604020202020204" pitchFamily="34" charset="0"/>
                <a:cs typeface="Arial" panose="020B0604020202020204" pitchFamily="34" charset="0"/>
              </a:rPr>
              <a:t>focus areas </a:t>
            </a:r>
            <a:r>
              <a:rPr lang="en-US" dirty="0">
                <a:latin typeface="Arial" panose="020B0604020202020204" pitchFamily="34" charset="0"/>
                <a:cs typeface="Arial" panose="020B0604020202020204" pitchFamily="34" charset="0"/>
              </a:rPr>
              <a:t>in the Challenge Map.</a:t>
            </a:r>
          </a:p>
          <a:p>
            <a:pPr marL="0" indent="0" algn="just">
              <a:buFont typeface="Wingdings" pitchFamily="2" charset="2"/>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314491"/>
            <a:ext cx="8010524" cy="452426"/>
          </a:xfrm>
        </p:spPr>
        <p:txBody>
          <a:bodyPr/>
          <a:lstStyle/>
          <a:p>
            <a:r>
              <a:rPr lang="en-US" dirty="0"/>
              <a:t>Challenges </a:t>
            </a:r>
            <a:r>
              <a:rPr lang="en-US" sz="2400" b="1" dirty="0">
                <a:solidFill>
                  <a:schemeClr val="accent2"/>
                </a:solidFill>
              </a:rPr>
              <a:t>INTERVIEW</a:t>
            </a:r>
            <a:endParaRPr lang="en-US" sz="2000" b="1" dirty="0">
              <a:solidFill>
                <a:schemeClr val="accent2"/>
              </a:solidFill>
            </a:endParaRP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35</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E0A86520-5676-D937-510E-7645A012F436}"/>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sp>
        <p:nvSpPr>
          <p:cNvPr id="33" name="TextBox 32">
            <a:extLst>
              <a:ext uri="{FF2B5EF4-FFF2-40B4-BE49-F238E27FC236}">
                <a16:creationId xmlns:a16="http://schemas.microsoft.com/office/drawing/2014/main" id="{D8A316AD-15DB-A2F8-8EDD-0BE11F625044}"/>
              </a:ext>
            </a:extLst>
          </p:cNvPr>
          <p:cNvSpPr txBox="1"/>
          <p:nvPr/>
        </p:nvSpPr>
        <p:spPr>
          <a:xfrm>
            <a:off x="1758625" y="6040614"/>
            <a:ext cx="9243672" cy="246221"/>
          </a:xfrm>
          <a:prstGeom prst="rect">
            <a:avLst/>
          </a:prstGeom>
          <a:noFill/>
        </p:spPr>
        <p:txBody>
          <a:bodyPr wrap="square" rtlCol="0">
            <a:spAutoFit/>
          </a:bodyPr>
          <a:lstStyle/>
          <a:p>
            <a:r>
              <a:rPr lang="en-US" sz="1000" b="1" i="1" dirty="0">
                <a:solidFill>
                  <a:schemeClr val="bg1"/>
                </a:solidFill>
                <a:latin typeface="Arial" panose="020B0604020202020204" pitchFamily="34" charset="0"/>
                <a:cs typeface="Arial" panose="020B0604020202020204" pitchFamily="34" charset="0"/>
              </a:rPr>
              <a:t>Source: Broad Impact Components </a:t>
            </a:r>
            <a:r>
              <a:rPr lang="en-US" sz="1000" i="1" dirty="0">
                <a:solidFill>
                  <a:schemeClr val="bg1"/>
                </a:solidFill>
                <a:latin typeface="Arial" panose="020B0604020202020204" pitchFamily="34" charset="0"/>
                <a:cs typeface="Arial" panose="020B0604020202020204" pitchFamily="34" charset="0"/>
              </a:rPr>
              <a:t>© 2005, 2020 Danette </a:t>
            </a:r>
            <a:r>
              <a:rPr lang="en-US" sz="1000" i="1" dirty="0" err="1">
                <a:solidFill>
                  <a:schemeClr val="bg1"/>
                </a:solidFill>
                <a:latin typeface="Arial" panose="020B0604020202020204" pitchFamily="34" charset="0"/>
                <a:cs typeface="Arial" panose="020B0604020202020204" pitchFamily="34" charset="0"/>
              </a:rPr>
              <a:t>McGilvray</a:t>
            </a:r>
            <a:r>
              <a:rPr lang="en-US" sz="1000" i="1" dirty="0">
                <a:solidFill>
                  <a:schemeClr val="bg1"/>
                </a:solidFill>
                <a:latin typeface="Arial" panose="020B0604020202020204" pitchFamily="34" charset="0"/>
                <a:cs typeface="Arial" panose="020B0604020202020204" pitchFamily="34" charset="0"/>
              </a:rPr>
              <a:t>, Granite Falls Consulting, Inc. www.gfalls.com</a:t>
            </a:r>
          </a:p>
        </p:txBody>
      </p:sp>
      <p:sp>
        <p:nvSpPr>
          <p:cNvPr id="13" name="TextBox 12">
            <a:extLst>
              <a:ext uri="{FF2B5EF4-FFF2-40B4-BE49-F238E27FC236}">
                <a16:creationId xmlns:a16="http://schemas.microsoft.com/office/drawing/2014/main" id="{5E5EF708-F96B-8943-DD08-02A3B576D7F7}"/>
              </a:ext>
            </a:extLst>
          </p:cNvPr>
          <p:cNvSpPr txBox="1"/>
          <p:nvPr/>
        </p:nvSpPr>
        <p:spPr>
          <a:xfrm>
            <a:off x="893199" y="1896383"/>
            <a:ext cx="2420548" cy="338554"/>
          </a:xfrm>
          <a:prstGeom prst="rect">
            <a:avLst/>
          </a:prstGeom>
          <a:noFill/>
          <a:ln w="19050">
            <a:solidFill>
              <a:schemeClr val="bg1"/>
            </a:solidFill>
          </a:ln>
        </p:spPr>
        <p:txBody>
          <a:bodyPr wrap="square" rtlCol="0">
            <a:spAutoFit/>
          </a:bodyPr>
          <a:lstStyle/>
          <a:p>
            <a:pPr algn="ctr"/>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R</a:t>
            </a:r>
            <a:r>
              <a:rPr lang="en-US" sz="1200" dirty="0">
                <a:solidFill>
                  <a:schemeClr val="bg1"/>
                </a:solidFill>
                <a:latin typeface="Arial" panose="020B0604020202020204" pitchFamily="34" charset="0"/>
                <a:cs typeface="Arial" panose="020B0604020202020204" pitchFamily="34" charset="0"/>
              </a:rPr>
              <a:t>equirements and Constraints</a:t>
            </a:r>
          </a:p>
          <a:p>
            <a:pPr algn="ctr"/>
            <a:endParaRPr lang="en-US" sz="2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C42AB2C-F777-1001-6AD9-90C8E649B08A}"/>
              </a:ext>
            </a:extLst>
          </p:cNvPr>
          <p:cNvSpPr txBox="1"/>
          <p:nvPr/>
        </p:nvSpPr>
        <p:spPr>
          <a:xfrm>
            <a:off x="893197" y="2343149"/>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R</a:t>
            </a:r>
            <a:r>
              <a:rPr lang="en-US" sz="1200" dirty="0">
                <a:solidFill>
                  <a:schemeClr val="bg1"/>
                </a:solidFill>
                <a:latin typeface="Arial" panose="020B0604020202020204" pitchFamily="34" charset="0"/>
                <a:cs typeface="Arial" panose="020B0604020202020204" pitchFamily="34" charset="0"/>
              </a:rPr>
              <a:t>esponsibility</a:t>
            </a:r>
          </a:p>
          <a:p>
            <a:endParaRPr lang="en-US" sz="2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535A09E-C6C6-4B6F-CB43-57A0CA1FBC7A}"/>
              </a:ext>
            </a:extLst>
          </p:cNvPr>
          <p:cNvSpPr txBox="1"/>
          <p:nvPr/>
        </p:nvSpPr>
        <p:spPr>
          <a:xfrm>
            <a:off x="893195" y="2783568"/>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I</a:t>
            </a:r>
            <a:r>
              <a:rPr lang="en-US" sz="1200" dirty="0">
                <a:solidFill>
                  <a:schemeClr val="bg1"/>
                </a:solidFill>
                <a:latin typeface="Arial" panose="020B0604020202020204" pitchFamily="34" charset="0"/>
                <a:cs typeface="Arial" panose="020B0604020202020204" pitchFamily="34" charset="0"/>
              </a:rPr>
              <a:t>mprovement and Prevention</a:t>
            </a:r>
          </a:p>
          <a:p>
            <a:endParaRPr lang="en-US" sz="2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E7C371F-A825-96BC-F2FD-0084939AB3DE}"/>
              </a:ext>
            </a:extLst>
          </p:cNvPr>
          <p:cNvSpPr txBox="1"/>
          <p:nvPr/>
        </p:nvSpPr>
        <p:spPr>
          <a:xfrm>
            <a:off x="893195" y="3227626"/>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S</a:t>
            </a:r>
            <a:r>
              <a:rPr lang="en-US" sz="1200" dirty="0">
                <a:solidFill>
                  <a:schemeClr val="bg1"/>
                </a:solidFill>
                <a:latin typeface="Arial" panose="020B0604020202020204" pitchFamily="34" charset="0"/>
                <a:cs typeface="Arial" panose="020B0604020202020204" pitchFamily="34" charset="0"/>
              </a:rPr>
              <a:t>tructure and Meaning</a:t>
            </a:r>
          </a:p>
          <a:p>
            <a:endParaRPr lang="en-US" sz="200"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B2810FA-32F1-1E0A-D2D8-B72A49AD7599}"/>
              </a:ext>
            </a:extLst>
          </p:cNvPr>
          <p:cNvSpPr txBox="1"/>
          <p:nvPr/>
        </p:nvSpPr>
        <p:spPr>
          <a:xfrm>
            <a:off x="893196" y="3668044"/>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C</a:t>
            </a:r>
            <a:r>
              <a:rPr lang="en-US" sz="1200" dirty="0">
                <a:solidFill>
                  <a:schemeClr val="bg1"/>
                </a:solidFill>
                <a:latin typeface="Arial" panose="020B0604020202020204" pitchFamily="34" charset="0"/>
                <a:cs typeface="Arial" panose="020B0604020202020204" pitchFamily="34" charset="0"/>
              </a:rPr>
              <a:t>ommunication</a:t>
            </a:r>
          </a:p>
          <a:p>
            <a:endParaRPr lang="en-US" sz="200"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5507DAE-3AA5-215B-0772-0A4B85E4C29D}"/>
              </a:ext>
            </a:extLst>
          </p:cNvPr>
          <p:cNvSpPr txBox="1"/>
          <p:nvPr/>
        </p:nvSpPr>
        <p:spPr>
          <a:xfrm>
            <a:off x="893196" y="4108460"/>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C</a:t>
            </a:r>
            <a:r>
              <a:rPr lang="en-US" sz="1200" dirty="0">
                <a:solidFill>
                  <a:schemeClr val="bg1"/>
                </a:solidFill>
                <a:latin typeface="Arial" panose="020B0604020202020204" pitchFamily="34" charset="0"/>
                <a:cs typeface="Arial" panose="020B0604020202020204" pitchFamily="34" charset="0"/>
              </a:rPr>
              <a:t>hange</a:t>
            </a:r>
          </a:p>
          <a:p>
            <a:endParaRPr lang="en-US" sz="200"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1E27E42-EC8E-5F66-426C-C0E2A9836123}"/>
              </a:ext>
            </a:extLst>
          </p:cNvPr>
          <p:cNvSpPr txBox="1"/>
          <p:nvPr/>
        </p:nvSpPr>
        <p:spPr>
          <a:xfrm>
            <a:off x="893194" y="4560991"/>
            <a:ext cx="2420548" cy="338554"/>
          </a:xfrm>
          <a:prstGeom prst="rect">
            <a:avLst/>
          </a:prstGeom>
          <a:noFill/>
          <a:ln w="19050">
            <a:solidFill>
              <a:schemeClr val="bg1"/>
            </a:solidFill>
          </a:ln>
        </p:spPr>
        <p:txBody>
          <a:bodyPr wrap="square" rtlCol="0">
            <a:spAutoFit/>
          </a:bodyPr>
          <a:lstStyle/>
          <a:p>
            <a:endParaRPr lang="en-US" sz="200" u="sng" dirty="0">
              <a:solidFill>
                <a:schemeClr val="bg1"/>
              </a:solidFill>
              <a:latin typeface="Arial" panose="020B0604020202020204" pitchFamily="34" charset="0"/>
              <a:cs typeface="Arial" panose="020B0604020202020204" pitchFamily="34" charset="0"/>
            </a:endParaRPr>
          </a:p>
          <a:p>
            <a:r>
              <a:rPr lang="en-US" sz="1200" b="1" u="sng" dirty="0">
                <a:solidFill>
                  <a:schemeClr val="bg1"/>
                </a:solidFill>
                <a:latin typeface="Arial" panose="020B0604020202020204" pitchFamily="34" charset="0"/>
                <a:cs typeface="Arial" panose="020B0604020202020204" pitchFamily="34" charset="0"/>
              </a:rPr>
              <a:t>E</a:t>
            </a:r>
            <a:r>
              <a:rPr lang="en-US" sz="1200" dirty="0">
                <a:solidFill>
                  <a:schemeClr val="bg1"/>
                </a:solidFill>
                <a:latin typeface="Arial" panose="020B0604020202020204" pitchFamily="34" charset="0"/>
                <a:cs typeface="Arial" panose="020B0604020202020204" pitchFamily="34" charset="0"/>
              </a:rPr>
              <a:t>thics</a:t>
            </a:r>
          </a:p>
          <a:p>
            <a:endParaRPr lang="en-US" sz="2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7F3F32-916B-2DF8-EEA9-2E1B1B32ABBE}"/>
              </a:ext>
            </a:extLst>
          </p:cNvPr>
          <p:cNvSpPr/>
          <p:nvPr/>
        </p:nvSpPr>
        <p:spPr>
          <a:xfrm rot="16200000">
            <a:off x="6629543" y="-1419413"/>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Business, User, Functional, Technology, Legal, Regulatory, Compliance, Contractual, Industry, Internal Policies, Access, Security, Privacy, Data Protection</a:t>
            </a:r>
            <a:endParaRPr lang="LID4096" sz="10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0D3A32D-42A5-2AB4-434B-B08CC0403C12}"/>
              </a:ext>
            </a:extLst>
          </p:cNvPr>
          <p:cNvSpPr/>
          <p:nvPr/>
        </p:nvSpPr>
        <p:spPr>
          <a:xfrm rot="16200000">
            <a:off x="6629541" y="-972647"/>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Accountability, Authority, Ownership, Governance, Stewardship, Motivation, Reward</a:t>
            </a:r>
            <a:endParaRPr lang="LID4096" sz="10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7E6AA7F-E498-E359-A4D4-42C78F8D95AC}"/>
              </a:ext>
            </a:extLst>
          </p:cNvPr>
          <p:cNvSpPr/>
          <p:nvPr/>
        </p:nvSpPr>
        <p:spPr>
          <a:xfrm rot="16200000">
            <a:off x="6629539" y="-532228"/>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Continuous Improvement, Root Causes, Prevention, Correction, Enhancement, Audit, Controls, Monitoring, Metrics, Targets</a:t>
            </a:r>
            <a:endParaRPr lang="LID4096" sz="1000"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68C60F9-98FC-4C38-E2DA-4943EF8BD0E8}"/>
              </a:ext>
            </a:extLst>
          </p:cNvPr>
          <p:cNvSpPr/>
          <p:nvPr/>
        </p:nvSpPr>
        <p:spPr>
          <a:xfrm rot="16200000">
            <a:off x="6629539" y="-88170"/>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Definitions, Relationships, Metadata, Standards, Reference Data, Data Models, Business Rules, Architecture, Semantics, Taxonomies, Ontologies, Hierarchies</a:t>
            </a:r>
            <a:endParaRPr lang="LID4096" sz="1000"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D858F09-E542-21C2-FBC5-1EA642A5A01D}"/>
              </a:ext>
            </a:extLst>
          </p:cNvPr>
          <p:cNvSpPr/>
          <p:nvPr/>
        </p:nvSpPr>
        <p:spPr>
          <a:xfrm rot="16200000">
            <a:off x="6629540" y="352248"/>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Awareness, Engagement, Outreach, Listening, Feedback, Trust, Confidence, Education, Training, Documentation</a:t>
            </a:r>
            <a:endParaRPr lang="LID4096" sz="1000" dirty="0">
              <a:solidFill>
                <a:schemeClr val="bg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D05979F-38E9-D2B3-F8CF-81D61C56571B}"/>
              </a:ext>
            </a:extLst>
          </p:cNvPr>
          <p:cNvSpPr/>
          <p:nvPr/>
        </p:nvSpPr>
        <p:spPr>
          <a:xfrm rot="16200000">
            <a:off x="6629540" y="792664"/>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Management of Change and Associated Impact, Organizational Change Management, Change Control</a:t>
            </a:r>
            <a:endParaRPr lang="LID4096" sz="1000" dirty="0">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095E4F4D-67B3-9688-6AA4-558441489415}"/>
              </a:ext>
            </a:extLst>
          </p:cNvPr>
          <p:cNvSpPr/>
          <p:nvPr/>
        </p:nvSpPr>
        <p:spPr>
          <a:xfrm rot="16200000">
            <a:off x="6629538" y="1245195"/>
            <a:ext cx="338552" cy="6970145"/>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r>
              <a:rPr lang="en-US" sz="1000" dirty="0">
                <a:solidFill>
                  <a:schemeClr val="bg1"/>
                </a:solidFill>
                <a:latin typeface="Arial" panose="020B0604020202020204" pitchFamily="34" charset="0"/>
                <a:cs typeface="Arial" panose="020B0604020202020204" pitchFamily="34" charset="0"/>
              </a:rPr>
              <a:t>Individual and Societal Good, Justice, Rights and Freedoms, Truthfulness, Standards of Conduct, Avoiding Harm, Supporting Well-Being</a:t>
            </a:r>
            <a:endParaRPr lang="LID4096" sz="1000" dirty="0">
              <a:solidFill>
                <a:schemeClr val="bg1"/>
              </a:solidFill>
              <a:latin typeface="Arial" panose="020B0604020202020204" pitchFamily="34" charset="0"/>
              <a:cs typeface="Arial" panose="020B0604020202020204" pitchFamily="34" charset="0"/>
            </a:endParaRPr>
          </a:p>
        </p:txBody>
      </p:sp>
      <p:sp>
        <p:nvSpPr>
          <p:cNvPr id="22" name="Involves you  (block time for these)">
            <a:extLst>
              <a:ext uri="{FF2B5EF4-FFF2-40B4-BE49-F238E27FC236}">
                <a16:creationId xmlns:a16="http://schemas.microsoft.com/office/drawing/2014/main" id="{F03FCBA3-40EA-48B4-3044-72AF7FA3750A}"/>
              </a:ext>
            </a:extLst>
          </p:cNvPr>
          <p:cNvSpPr txBox="1"/>
          <p:nvPr/>
        </p:nvSpPr>
        <p:spPr>
          <a:xfrm>
            <a:off x="5852256" y="910723"/>
            <a:ext cx="3674516" cy="459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457200" rtl="0" eaLnBrk="1" fontAlgn="auto" latinLnBrk="0" hangingPunct="1">
              <a:lnSpc>
                <a:spcPct val="90000"/>
              </a:lnSpc>
              <a:spcBef>
                <a:spcPts val="250"/>
              </a:spcBef>
              <a:spcAft>
                <a:spcPts val="0"/>
              </a:spcAft>
              <a:buClrTx/>
              <a:buSzTx/>
              <a:buFontTx/>
              <a:buNone/>
              <a:tabLst/>
              <a:defRPr sz="2800"/>
            </a:pPr>
            <a:r>
              <a:rPr kumimoji="0" lang="en-US" sz="1400" b="1" i="0" u="none" strike="noStrike" kern="1200" cap="none" spc="0" normalizeH="0" baseline="0" dirty="0">
                <a:ln>
                  <a:noFill/>
                </a:ln>
                <a:solidFill>
                  <a:srgbClr val="12229D"/>
                </a:solidFill>
                <a:effectLst/>
                <a:uLnTx/>
                <a:uFillTx/>
                <a:latin typeface="Arial" panose="020B0604020202020204" pitchFamily="34" charset="0"/>
                <a:cs typeface="Arial" panose="020B0604020202020204" pitchFamily="34" charset="0"/>
              </a:rPr>
              <a:t>Let the broad-impact components guide your open-ended questioning</a:t>
            </a:r>
            <a:endPar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p:txBody>
      </p:sp>
      <p:pic>
        <p:nvPicPr>
          <p:cNvPr id="24" name="Graphic 23" descr="Line arrow: Clockwise curve with solid fill">
            <a:extLst>
              <a:ext uri="{FF2B5EF4-FFF2-40B4-BE49-F238E27FC236}">
                <a16:creationId xmlns:a16="http://schemas.microsoft.com/office/drawing/2014/main" id="{8B6D791A-F53E-023F-16CE-CC48A58A73E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017564">
            <a:off x="4715983" y="724584"/>
            <a:ext cx="914400" cy="1264448"/>
          </a:xfrm>
          <a:prstGeom prst="rect">
            <a:avLst/>
          </a:prstGeom>
        </p:spPr>
      </p:pic>
    </p:spTree>
    <p:extLst>
      <p:ext uri="{BB962C8B-B14F-4D97-AF65-F5344CB8AC3E}">
        <p14:creationId xmlns:p14="http://schemas.microsoft.com/office/powerpoint/2010/main" val="2989472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314491"/>
            <a:ext cx="8010524" cy="452426"/>
          </a:xfrm>
        </p:spPr>
        <p:txBody>
          <a:bodyPr/>
          <a:lstStyle/>
          <a:p>
            <a:r>
              <a:rPr lang="en-US" dirty="0"/>
              <a:t>Challenges </a:t>
            </a:r>
            <a:r>
              <a:rPr lang="en-US" sz="2400" b="1" dirty="0">
                <a:solidFill>
                  <a:schemeClr val="accent2"/>
                </a:solidFill>
              </a:rPr>
              <a:t>INTERVIEW</a:t>
            </a:r>
            <a:endParaRPr lang="en-US" sz="2000" b="1" dirty="0">
              <a:solidFill>
                <a:schemeClr val="accent2"/>
              </a:solidFill>
            </a:endParaRP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36</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E0A86520-5676-D937-510E-7645A012F436}"/>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pic>
        <p:nvPicPr>
          <p:cNvPr id="16" name="Picture 15" descr="Several sticky notes on a wall&#10;&#10;Description automatically generated">
            <a:extLst>
              <a:ext uri="{FF2B5EF4-FFF2-40B4-BE49-F238E27FC236}">
                <a16:creationId xmlns:a16="http://schemas.microsoft.com/office/drawing/2014/main" id="{64056DC6-C0AB-6384-7176-BA574ABA67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9301" y="851436"/>
            <a:ext cx="4026459" cy="5368611"/>
          </a:xfrm>
          <a:prstGeom prst="rect">
            <a:avLst/>
          </a:prstGeom>
        </p:spPr>
      </p:pic>
    </p:spTree>
    <p:extLst>
      <p:ext uri="{BB962C8B-B14F-4D97-AF65-F5344CB8AC3E}">
        <p14:creationId xmlns:p14="http://schemas.microsoft.com/office/powerpoint/2010/main" val="418012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690C-1102-78EB-B472-D679DE037BEE}"/>
              </a:ext>
            </a:extLst>
          </p:cNvPr>
          <p:cNvSpPr>
            <a:spLocks noGrp="1"/>
          </p:cNvSpPr>
          <p:nvPr>
            <p:ph type="title"/>
          </p:nvPr>
        </p:nvSpPr>
        <p:spPr/>
        <p:txBody>
          <a:bodyPr/>
          <a:lstStyle/>
          <a:p>
            <a:r>
              <a:rPr lang="en-US" dirty="0"/>
              <a:t>The</a:t>
            </a:r>
            <a:r>
              <a:rPr lang="en-US" dirty="0">
                <a:solidFill>
                  <a:schemeClr val="accent4"/>
                </a:solidFill>
              </a:rPr>
              <a:t> </a:t>
            </a:r>
            <a:r>
              <a:rPr lang="en-US" dirty="0"/>
              <a:t>challenges</a:t>
            </a:r>
            <a:r>
              <a:rPr lang="en-US" b="1" dirty="0">
                <a:solidFill>
                  <a:schemeClr val="accent2"/>
                </a:solidFill>
              </a:rPr>
              <a:t> </a:t>
            </a:r>
            <a:r>
              <a:rPr lang="en-US" sz="2400" b="1" dirty="0">
                <a:solidFill>
                  <a:schemeClr val="accent2"/>
                </a:solidFill>
              </a:rPr>
              <a:t>MAP</a:t>
            </a:r>
            <a:endParaRPr lang="en-US" dirty="0"/>
          </a:p>
        </p:txBody>
      </p:sp>
      <p:sp>
        <p:nvSpPr>
          <p:cNvPr id="4" name="Footer Placeholder 3">
            <a:extLst>
              <a:ext uri="{FF2B5EF4-FFF2-40B4-BE49-F238E27FC236}">
                <a16:creationId xmlns:a16="http://schemas.microsoft.com/office/drawing/2014/main" id="{4C28E0A4-4C00-313F-8346-128FD49B7A53}"/>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1F019F3-976D-924C-8BCB-D82F335A30E7}"/>
              </a:ext>
            </a:extLst>
          </p:cNvPr>
          <p:cNvSpPr>
            <a:spLocks noGrp="1"/>
          </p:cNvSpPr>
          <p:nvPr>
            <p:ph type="sldNum" sz="quarter" idx="23"/>
          </p:nvPr>
        </p:nvSpPr>
        <p:spPr/>
        <p:txBody>
          <a:bodyPr/>
          <a:lstStyle/>
          <a:p>
            <a:fld id="{294A09A9-5501-47C1-A89A-A340965A2BE2}" type="slidenum">
              <a:rPr lang="nl-NL" smtClean="0"/>
              <a:pPr/>
              <a:t>37</a:t>
            </a:fld>
            <a:endParaRPr lang="nl-NL" dirty="0"/>
          </a:p>
        </p:txBody>
      </p:sp>
      <p:grpSp>
        <p:nvGrpSpPr>
          <p:cNvPr id="6" name="Group 5">
            <a:extLst>
              <a:ext uri="{FF2B5EF4-FFF2-40B4-BE49-F238E27FC236}">
                <a16:creationId xmlns:a16="http://schemas.microsoft.com/office/drawing/2014/main" id="{A33F87C2-2D7F-CD3D-E2D4-4D0E218EE9EA}"/>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F67DE558-23A8-E91C-23FD-3FA27EB2CEDE}"/>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C2756C4B-0A69-F74F-FA71-DB554774B849}"/>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1DB3204F-B15F-8037-5FCE-86742D8FB587}"/>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F633F32F-F06E-BB09-0749-0C60F67D13DA}"/>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7630E58C-E0B5-67C8-00FA-932DF5DDDA1C}"/>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pic>
        <p:nvPicPr>
          <p:cNvPr id="145" name="Picture 144">
            <a:extLst>
              <a:ext uri="{FF2B5EF4-FFF2-40B4-BE49-F238E27FC236}">
                <a16:creationId xmlns:a16="http://schemas.microsoft.com/office/drawing/2014/main" id="{7E56357E-4E47-9E18-49F1-AE7103F17BD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512349" y="983361"/>
            <a:ext cx="9167301" cy="5114794"/>
          </a:xfrm>
          <a:prstGeom prst="rect">
            <a:avLst/>
          </a:prstGeom>
        </p:spPr>
      </p:pic>
      <p:sp>
        <p:nvSpPr>
          <p:cNvPr id="146" name="Oval 145">
            <a:extLst>
              <a:ext uri="{FF2B5EF4-FFF2-40B4-BE49-F238E27FC236}">
                <a16:creationId xmlns:a16="http://schemas.microsoft.com/office/drawing/2014/main" id="{DE929982-1B73-CACC-91A9-A4427AEBE7F2}"/>
              </a:ext>
            </a:extLst>
          </p:cNvPr>
          <p:cNvSpPr/>
          <p:nvPr/>
        </p:nvSpPr>
        <p:spPr>
          <a:xfrm>
            <a:off x="6943494" y="2773078"/>
            <a:ext cx="1020292" cy="1263084"/>
          </a:xfrm>
          <a:custGeom>
            <a:avLst/>
            <a:gdLst>
              <a:gd name="csX0" fmla="*/ 0 w 1020292"/>
              <a:gd name="csY0" fmla="*/ 631542 h 1263084"/>
              <a:gd name="csX1" fmla="*/ 510146 w 1020292"/>
              <a:gd name="csY1" fmla="*/ 0 h 1263084"/>
              <a:gd name="csX2" fmla="*/ 1020292 w 1020292"/>
              <a:gd name="csY2" fmla="*/ 631542 h 1263084"/>
              <a:gd name="csX3" fmla="*/ 510146 w 1020292"/>
              <a:gd name="csY3" fmla="*/ 1263084 h 1263084"/>
              <a:gd name="csX4" fmla="*/ 0 w 1020292"/>
              <a:gd name="csY4" fmla="*/ 631542 h 1263084"/>
            </a:gdLst>
            <a:ahLst/>
            <a:cxnLst>
              <a:cxn ang="0">
                <a:pos x="csX0" y="csY0"/>
              </a:cxn>
              <a:cxn ang="0">
                <a:pos x="csX1" y="csY1"/>
              </a:cxn>
              <a:cxn ang="0">
                <a:pos x="csX2" y="csY2"/>
              </a:cxn>
              <a:cxn ang="0">
                <a:pos x="csX3" y="csY3"/>
              </a:cxn>
              <a:cxn ang="0">
                <a:pos x="csX4" y="csY4"/>
              </a:cxn>
            </a:cxnLst>
            <a:rect l="l" t="t" r="r" b="b"/>
            <a:pathLst>
              <a:path w="1020292" h="1263084" extrusionOk="0">
                <a:moveTo>
                  <a:pt x="0" y="631542"/>
                </a:moveTo>
                <a:cubicBezTo>
                  <a:pt x="17209" y="323724"/>
                  <a:pt x="177032" y="-12187"/>
                  <a:pt x="510146" y="0"/>
                </a:cubicBezTo>
                <a:cubicBezTo>
                  <a:pt x="771404" y="3216"/>
                  <a:pt x="1065574" y="265535"/>
                  <a:pt x="1020292" y="631542"/>
                </a:cubicBezTo>
                <a:cubicBezTo>
                  <a:pt x="1034620" y="1032639"/>
                  <a:pt x="776038" y="1222253"/>
                  <a:pt x="510146" y="1263084"/>
                </a:cubicBezTo>
                <a:cubicBezTo>
                  <a:pt x="310409" y="1255133"/>
                  <a:pt x="-62110" y="927334"/>
                  <a:pt x="0" y="631542"/>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0" name="Oval 149">
            <a:extLst>
              <a:ext uri="{FF2B5EF4-FFF2-40B4-BE49-F238E27FC236}">
                <a16:creationId xmlns:a16="http://schemas.microsoft.com/office/drawing/2014/main" id="{4D961675-FF45-1B21-BD77-CD97520E7E65}"/>
              </a:ext>
            </a:extLst>
          </p:cNvPr>
          <p:cNvSpPr/>
          <p:nvPr/>
        </p:nvSpPr>
        <p:spPr>
          <a:xfrm>
            <a:off x="7667328" y="3429000"/>
            <a:ext cx="1162984" cy="1263084"/>
          </a:xfrm>
          <a:custGeom>
            <a:avLst/>
            <a:gdLst>
              <a:gd name="csX0" fmla="*/ 0 w 1162984"/>
              <a:gd name="csY0" fmla="*/ 631542 h 1263084"/>
              <a:gd name="csX1" fmla="*/ 581492 w 1162984"/>
              <a:gd name="csY1" fmla="*/ 0 h 1263084"/>
              <a:gd name="csX2" fmla="*/ 1162984 w 1162984"/>
              <a:gd name="csY2" fmla="*/ 631542 h 1263084"/>
              <a:gd name="csX3" fmla="*/ 581492 w 1162984"/>
              <a:gd name="csY3" fmla="*/ 1263084 h 1263084"/>
              <a:gd name="csX4" fmla="*/ 0 w 1162984"/>
              <a:gd name="csY4" fmla="*/ 631542 h 1263084"/>
            </a:gdLst>
            <a:ahLst/>
            <a:cxnLst>
              <a:cxn ang="0">
                <a:pos x="csX0" y="csY0"/>
              </a:cxn>
              <a:cxn ang="0">
                <a:pos x="csX1" y="csY1"/>
              </a:cxn>
              <a:cxn ang="0">
                <a:pos x="csX2" y="csY2"/>
              </a:cxn>
              <a:cxn ang="0">
                <a:pos x="csX3" y="csY3"/>
              </a:cxn>
              <a:cxn ang="0">
                <a:pos x="csX4" y="csY4"/>
              </a:cxn>
            </a:cxnLst>
            <a:rect l="l" t="t" r="r" b="b"/>
            <a:pathLst>
              <a:path w="1162984" h="1263084" extrusionOk="0">
                <a:moveTo>
                  <a:pt x="0" y="631542"/>
                </a:moveTo>
                <a:cubicBezTo>
                  <a:pt x="9285" y="304858"/>
                  <a:pt x="222483" y="-8982"/>
                  <a:pt x="581492" y="0"/>
                </a:cubicBezTo>
                <a:cubicBezTo>
                  <a:pt x="882153" y="3216"/>
                  <a:pt x="1208266" y="265535"/>
                  <a:pt x="1162984" y="631542"/>
                </a:cubicBezTo>
                <a:cubicBezTo>
                  <a:pt x="1165314" y="988840"/>
                  <a:pt x="893156" y="1238658"/>
                  <a:pt x="581492" y="1263084"/>
                </a:cubicBezTo>
                <a:cubicBezTo>
                  <a:pt x="342352" y="1255133"/>
                  <a:pt x="-62110" y="927334"/>
                  <a:pt x="0" y="631542"/>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1" name="Oval 150">
            <a:extLst>
              <a:ext uri="{FF2B5EF4-FFF2-40B4-BE49-F238E27FC236}">
                <a16:creationId xmlns:a16="http://schemas.microsoft.com/office/drawing/2014/main" id="{BCBCF94A-DBAA-D72E-809C-33C64D3D83B4}"/>
              </a:ext>
            </a:extLst>
          </p:cNvPr>
          <p:cNvSpPr/>
          <p:nvPr/>
        </p:nvSpPr>
        <p:spPr>
          <a:xfrm>
            <a:off x="2868774" y="3829911"/>
            <a:ext cx="1277923" cy="1263084"/>
          </a:xfrm>
          <a:custGeom>
            <a:avLst/>
            <a:gdLst>
              <a:gd name="csX0" fmla="*/ 0 w 1277923"/>
              <a:gd name="csY0" fmla="*/ 631542 h 1263084"/>
              <a:gd name="csX1" fmla="*/ 638962 w 1277923"/>
              <a:gd name="csY1" fmla="*/ 0 h 1263084"/>
              <a:gd name="csX2" fmla="*/ 1277924 w 1277923"/>
              <a:gd name="csY2" fmla="*/ 631542 h 1263084"/>
              <a:gd name="csX3" fmla="*/ 638962 w 1277923"/>
              <a:gd name="csY3" fmla="*/ 1263084 h 1263084"/>
              <a:gd name="csX4" fmla="*/ 0 w 1277923"/>
              <a:gd name="csY4" fmla="*/ 631542 h 1263084"/>
            </a:gdLst>
            <a:ahLst/>
            <a:cxnLst>
              <a:cxn ang="0">
                <a:pos x="csX0" y="csY0"/>
              </a:cxn>
              <a:cxn ang="0">
                <a:pos x="csX1" y="csY1"/>
              </a:cxn>
              <a:cxn ang="0">
                <a:pos x="csX2" y="csY2"/>
              </a:cxn>
              <a:cxn ang="0">
                <a:pos x="csX3" y="csY3"/>
              </a:cxn>
              <a:cxn ang="0">
                <a:pos x="csX4" y="csY4"/>
              </a:cxn>
            </a:cxnLst>
            <a:rect l="l" t="t" r="r" b="b"/>
            <a:pathLst>
              <a:path w="1277923" h="1263084" extrusionOk="0">
                <a:moveTo>
                  <a:pt x="0" y="631542"/>
                </a:moveTo>
                <a:cubicBezTo>
                  <a:pt x="15573" y="319827"/>
                  <a:pt x="212197" y="-17526"/>
                  <a:pt x="638962" y="0"/>
                </a:cubicBezTo>
                <a:cubicBezTo>
                  <a:pt x="971363" y="3216"/>
                  <a:pt x="1323206" y="265535"/>
                  <a:pt x="1277924" y="631542"/>
                </a:cubicBezTo>
                <a:cubicBezTo>
                  <a:pt x="1300487" y="1062702"/>
                  <a:pt x="971385" y="1210377"/>
                  <a:pt x="638962" y="1263084"/>
                </a:cubicBezTo>
                <a:cubicBezTo>
                  <a:pt x="368082" y="1255133"/>
                  <a:pt x="-62110" y="927334"/>
                  <a:pt x="0" y="631542"/>
                </a:cubicBezTo>
                <a:close/>
              </a:path>
            </a:pathLst>
          </a:custGeom>
          <a:noFill/>
          <a:ln w="57150">
            <a:solidFill>
              <a:schemeClr val="accent3"/>
            </a:solidFill>
            <a:extLst>
              <a:ext uri="{C807C97D-BFC1-408E-A445-0C87EB9F89A2}">
                <ask:lineSketchStyleProps xmlns:ask="http://schemas.microsoft.com/office/drawing/2018/sketchyshapes" sd="5265792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32599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500"/>
                                        <p:tgtEl>
                                          <p:spTgt spid="1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fade">
                                      <p:cBhvr>
                                        <p:cTn id="1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50" grpId="0" animBg="1"/>
      <p:bldP spid="1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1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38</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The Challenges Map</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Challenges Interview</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Purpose</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Guiding Principles</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275367"/>
            <a:ext cx="5833602" cy="3582013"/>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 will focus on identifying the</a:t>
            </a:r>
            <a:r>
              <a:rPr lang="en-US" b="1" dirty="0">
                <a:solidFill>
                  <a:schemeClr val="accent4"/>
                </a:solidFill>
                <a:latin typeface="Arial" panose="020B0604020202020204" pitchFamily="34" charset="0"/>
                <a:cs typeface="Arial" panose="020B0604020202020204" pitchFamily="34" charset="0"/>
              </a:rPr>
              <a:t> fundamental reason why</a:t>
            </a:r>
            <a:r>
              <a:rPr lang="en-US" dirty="0">
                <a:latin typeface="Arial" panose="020B0604020202020204" pitchFamily="34" charset="0"/>
                <a:cs typeface="Arial" panose="020B0604020202020204" pitchFamily="34" charset="0"/>
              </a:rPr>
              <a:t> we are implementing data governance within our organization. This isn't just about the technical aspects or the tasks we need to perform; it's about aligning our data governance efforts with the overarching business objectives and goals. </a:t>
            </a:r>
          </a:p>
          <a:p>
            <a:pPr marL="0" indent="0" algn="just">
              <a:buFont typeface="Wingdings" pitchFamily="2" charset="2"/>
              <a:buNone/>
            </a:pPr>
            <a:r>
              <a:rPr lang="en-US" dirty="0">
                <a:latin typeface="Arial" panose="020B0604020202020204" pitchFamily="34" charset="0"/>
                <a:cs typeface="Arial" panose="020B0604020202020204" pitchFamily="34" charset="0"/>
              </a:rPr>
              <a:t>Understanding this purpose will ensure that every data governance initiative we undertake directly contributes to the success and strategic direction of the company.</a:t>
            </a:r>
          </a:p>
          <a:p>
            <a:pPr marL="0" indent="0" algn="just">
              <a:buFont typeface="Wingdings" pitchFamily="2" charset="2"/>
              <a:buNone/>
            </a:pPr>
            <a:r>
              <a:rPr lang="en-US" dirty="0">
                <a:latin typeface="Arial" panose="020B0604020202020204" pitchFamily="34" charset="0"/>
                <a:cs typeface="Arial" panose="020B0604020202020204" pitchFamily="34" charset="0"/>
              </a:rPr>
              <a:t>A well-defined purpose will become </a:t>
            </a:r>
            <a:r>
              <a:rPr lang="en-US" b="1" dirty="0">
                <a:solidFill>
                  <a:schemeClr val="accent4"/>
                </a:solidFill>
                <a:latin typeface="Arial" panose="020B0604020202020204" pitchFamily="34" charset="0"/>
                <a:cs typeface="Arial" panose="020B0604020202020204" pitchFamily="34" charset="0"/>
              </a:rPr>
              <a:t>our Vision</a:t>
            </a:r>
            <a:r>
              <a:rPr lang="en-US" dirty="0">
                <a:latin typeface="Arial" panose="020B0604020202020204" pitchFamily="34" charset="0"/>
                <a:cs typeface="Arial" panose="020B0604020202020204" pitchFamily="34" charset="0"/>
              </a:rPr>
              <a:t>, guiding our decisions, helping us prioritize, and making sure that everyone—across all levels—understands the critical role that data governance plays in our collective success. </a:t>
            </a:r>
          </a:p>
        </p:txBody>
      </p:sp>
    </p:spTree>
    <p:extLst>
      <p:ext uri="{BB962C8B-B14F-4D97-AF65-F5344CB8AC3E}">
        <p14:creationId xmlns:p14="http://schemas.microsoft.com/office/powerpoint/2010/main" val="4036661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82011-13C8-D611-1044-4F4C572D1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22366-AF76-3EF0-656A-F83B5C6B11DD}"/>
              </a:ext>
            </a:extLst>
          </p:cNvPr>
          <p:cNvSpPr>
            <a:spLocks noGrp="1"/>
          </p:cNvSpPr>
          <p:nvPr>
            <p:ph type="title"/>
          </p:nvPr>
        </p:nvSpPr>
        <p:spPr>
          <a:xfrm>
            <a:off x="704850" y="314491"/>
            <a:ext cx="8010524" cy="452426"/>
          </a:xfrm>
        </p:spPr>
        <p:txBody>
          <a:bodyPr/>
          <a:lstStyle/>
          <a:p>
            <a:r>
              <a:rPr lang="en-US" dirty="0"/>
              <a:t>Purpose </a:t>
            </a:r>
            <a:r>
              <a:rPr lang="en-US" sz="2400" b="1" dirty="0">
                <a:solidFill>
                  <a:schemeClr val="accent2"/>
                </a:solidFill>
              </a:rPr>
              <a:t>MAPPING</a:t>
            </a:r>
            <a:endParaRPr lang="en-US" sz="2000" b="1" dirty="0">
              <a:solidFill>
                <a:schemeClr val="accent2"/>
              </a:solidFill>
            </a:endParaRPr>
          </a:p>
        </p:txBody>
      </p:sp>
      <p:sp>
        <p:nvSpPr>
          <p:cNvPr id="4" name="Footer Placeholder 3">
            <a:extLst>
              <a:ext uri="{FF2B5EF4-FFF2-40B4-BE49-F238E27FC236}">
                <a16:creationId xmlns:a16="http://schemas.microsoft.com/office/drawing/2014/main" id="{06CDE20C-F429-87FE-E970-A79C90C0009A}"/>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88A69D82-0747-2792-5812-B29EC56EF37C}"/>
              </a:ext>
            </a:extLst>
          </p:cNvPr>
          <p:cNvSpPr>
            <a:spLocks noGrp="1"/>
          </p:cNvSpPr>
          <p:nvPr>
            <p:ph type="sldNum" sz="quarter" idx="23"/>
          </p:nvPr>
        </p:nvSpPr>
        <p:spPr/>
        <p:txBody>
          <a:bodyPr/>
          <a:lstStyle/>
          <a:p>
            <a:fld id="{294A09A9-5501-47C1-A89A-A340965A2BE2}" type="slidenum">
              <a:rPr lang="nl-NL" smtClean="0"/>
              <a:pPr/>
              <a:t>39</a:t>
            </a:fld>
            <a:endParaRPr lang="nl-NL" dirty="0"/>
          </a:p>
        </p:txBody>
      </p:sp>
      <p:grpSp>
        <p:nvGrpSpPr>
          <p:cNvPr id="6" name="Group 5">
            <a:extLst>
              <a:ext uri="{FF2B5EF4-FFF2-40B4-BE49-F238E27FC236}">
                <a16:creationId xmlns:a16="http://schemas.microsoft.com/office/drawing/2014/main" id="{503416F5-2265-B7BD-1D4D-18009873182C}"/>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ED47E583-A544-5A4C-B119-CCD4773A0BCB}"/>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2767094F-8650-8B09-E2FF-7F4ACB29463C}"/>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B9D0E68D-B9B7-11C8-CE65-B036EAEF13A5}"/>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C4FFBB54-38CF-9BEA-E807-FA0B911DE771}"/>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36383EC1-DA14-8F97-9C33-D12C59A4DABD}"/>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pic>
        <p:nvPicPr>
          <p:cNvPr id="3" name="Picture 2" descr="Several sticky notes on a wall&#10;&#10;Description automatically generated">
            <a:extLst>
              <a:ext uri="{FF2B5EF4-FFF2-40B4-BE49-F238E27FC236}">
                <a16:creationId xmlns:a16="http://schemas.microsoft.com/office/drawing/2014/main" id="{B831A529-30FA-2AE9-1BB0-E5CFF22B1CB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2749" y="1124606"/>
            <a:ext cx="5839782" cy="1680465"/>
          </a:xfrm>
          <a:prstGeom prst="rect">
            <a:avLst/>
          </a:prstGeom>
        </p:spPr>
      </p:pic>
      <p:pic>
        <p:nvPicPr>
          <p:cNvPr id="12" name="Picture 11" descr="A wall with notes on it&#10;&#10;Description automatically generated">
            <a:extLst>
              <a:ext uri="{FF2B5EF4-FFF2-40B4-BE49-F238E27FC236}">
                <a16:creationId xmlns:a16="http://schemas.microsoft.com/office/drawing/2014/main" id="{1E0152A1-6B6D-3A05-4486-E2C41FBD17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0103" y="682277"/>
            <a:ext cx="4953411" cy="3715058"/>
          </a:xfrm>
          <a:prstGeom prst="rect">
            <a:avLst/>
          </a:prstGeom>
        </p:spPr>
      </p:pic>
      <p:sp>
        <p:nvSpPr>
          <p:cNvPr id="13" name="Rectangle 12">
            <a:extLst>
              <a:ext uri="{FF2B5EF4-FFF2-40B4-BE49-F238E27FC236}">
                <a16:creationId xmlns:a16="http://schemas.microsoft.com/office/drawing/2014/main" id="{136F729C-C6D7-36B9-23CA-C3F3335C7479}"/>
              </a:ext>
            </a:extLst>
          </p:cNvPr>
          <p:cNvSpPr/>
          <p:nvPr/>
        </p:nvSpPr>
        <p:spPr>
          <a:xfrm>
            <a:off x="338216" y="3497215"/>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DG exist to…</a:t>
            </a:r>
            <a:endParaRPr lang="en-US" sz="1600" b="1"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BD87225-2D88-164C-965C-1AE725436E0C}"/>
              </a:ext>
            </a:extLst>
          </p:cNvPr>
          <p:cNvSpPr/>
          <p:nvPr/>
        </p:nvSpPr>
        <p:spPr>
          <a:xfrm>
            <a:off x="2307681" y="3497215"/>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DG does this for…</a:t>
            </a:r>
            <a:endParaRPr lang="en-US" sz="1600"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E035299-F760-8C1B-9E94-DBF311E28871}"/>
              </a:ext>
            </a:extLst>
          </p:cNvPr>
          <p:cNvSpPr/>
          <p:nvPr/>
        </p:nvSpPr>
        <p:spPr>
          <a:xfrm>
            <a:off x="4275225" y="3509190"/>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DG does this by…</a:t>
            </a:r>
            <a:endParaRPr lang="en-US" sz="1600" b="1" dirty="0">
              <a:solidFill>
                <a:schemeClr val="bg1"/>
              </a:solidFill>
              <a:latin typeface="Arial" panose="020B0604020202020204" pitchFamily="34" charset="0"/>
              <a:cs typeface="Arial" panose="020B0604020202020204" pitchFamily="34" charset="0"/>
            </a:endParaRPr>
          </a:p>
        </p:txBody>
      </p:sp>
      <p:sp>
        <p:nvSpPr>
          <p:cNvPr id="17" name="Tijdelijke aanduiding voor inhoud 5">
            <a:extLst>
              <a:ext uri="{FF2B5EF4-FFF2-40B4-BE49-F238E27FC236}">
                <a16:creationId xmlns:a16="http://schemas.microsoft.com/office/drawing/2014/main" id="{8C8A51C0-3A30-794D-4507-DDAB2627CE9F}"/>
              </a:ext>
            </a:extLst>
          </p:cNvPr>
          <p:cNvSpPr txBox="1">
            <a:spLocks/>
          </p:cNvSpPr>
          <p:nvPr/>
        </p:nvSpPr>
        <p:spPr>
          <a:xfrm rot="20646701">
            <a:off x="338216" y="5124894"/>
            <a:ext cx="1453243" cy="544401"/>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45C20"/>
              </a:buClr>
              <a:buNone/>
            </a:pPr>
            <a:r>
              <a:rPr lang="en-US" sz="1400" i="1" dirty="0">
                <a:solidFill>
                  <a:schemeClr val="accent4"/>
                </a:solidFill>
                <a:latin typeface="Arial" panose="020B0604020202020204" pitchFamily="34" charset="0"/>
                <a:cs typeface="Arial" panose="020B0604020202020204" pitchFamily="34" charset="0"/>
              </a:rPr>
              <a:t>Why do we do what we do?</a:t>
            </a:r>
          </a:p>
        </p:txBody>
      </p:sp>
      <p:sp>
        <p:nvSpPr>
          <p:cNvPr id="18" name="Tijdelijke aanduiding voor inhoud 5">
            <a:extLst>
              <a:ext uri="{FF2B5EF4-FFF2-40B4-BE49-F238E27FC236}">
                <a16:creationId xmlns:a16="http://schemas.microsoft.com/office/drawing/2014/main" id="{EEC0AF69-AD3A-77A1-5022-EE9DFF156B90}"/>
              </a:ext>
            </a:extLst>
          </p:cNvPr>
          <p:cNvSpPr txBox="1">
            <a:spLocks/>
          </p:cNvSpPr>
          <p:nvPr/>
        </p:nvSpPr>
        <p:spPr>
          <a:xfrm rot="20646701">
            <a:off x="2238428" y="5124893"/>
            <a:ext cx="1453243" cy="544401"/>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45C20"/>
              </a:buClr>
              <a:buNone/>
            </a:pPr>
            <a:r>
              <a:rPr lang="en-US" sz="1400" i="1" dirty="0">
                <a:solidFill>
                  <a:schemeClr val="accent4"/>
                </a:solidFill>
                <a:latin typeface="Arial" panose="020B0604020202020204" pitchFamily="34" charset="0"/>
                <a:cs typeface="Arial" panose="020B0604020202020204" pitchFamily="34" charset="0"/>
              </a:rPr>
              <a:t>For whom are we doing this?</a:t>
            </a:r>
          </a:p>
        </p:txBody>
      </p:sp>
      <p:sp>
        <p:nvSpPr>
          <p:cNvPr id="19" name="Tijdelijke aanduiding voor inhoud 5">
            <a:extLst>
              <a:ext uri="{FF2B5EF4-FFF2-40B4-BE49-F238E27FC236}">
                <a16:creationId xmlns:a16="http://schemas.microsoft.com/office/drawing/2014/main" id="{2D86E0F5-6BC9-0052-E242-DF5742E33B2E}"/>
              </a:ext>
            </a:extLst>
          </p:cNvPr>
          <p:cNvSpPr txBox="1">
            <a:spLocks/>
          </p:cNvSpPr>
          <p:nvPr/>
        </p:nvSpPr>
        <p:spPr>
          <a:xfrm rot="20646701">
            <a:off x="4302191" y="5095690"/>
            <a:ext cx="1453243" cy="544401"/>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45C20"/>
              </a:buClr>
              <a:buNone/>
            </a:pPr>
            <a:r>
              <a:rPr lang="en-US" sz="1400" i="1" dirty="0">
                <a:solidFill>
                  <a:schemeClr val="accent4"/>
                </a:solidFill>
                <a:latin typeface="Arial" panose="020B0604020202020204" pitchFamily="34" charset="0"/>
                <a:cs typeface="Arial" panose="020B0604020202020204" pitchFamily="34" charset="0"/>
              </a:rPr>
              <a:t>How do we accomplish this?</a:t>
            </a:r>
          </a:p>
        </p:txBody>
      </p:sp>
      <p:cxnSp>
        <p:nvCxnSpPr>
          <p:cNvPr id="20" name="Connector: Curved 20">
            <a:extLst>
              <a:ext uri="{FF2B5EF4-FFF2-40B4-BE49-F238E27FC236}">
                <a16:creationId xmlns:a16="http://schemas.microsoft.com/office/drawing/2014/main" id="{73A3373F-4326-9C5A-3E0A-AB739316F81D}"/>
              </a:ext>
            </a:extLst>
          </p:cNvPr>
          <p:cNvCxnSpPr>
            <a:stCxn id="17" idx="0"/>
            <a:endCxn id="13" idx="2"/>
          </p:cNvCxnSpPr>
          <p:nvPr/>
        </p:nvCxnSpPr>
        <p:spPr>
          <a:xfrm rot="5400000" flipH="1" flipV="1">
            <a:off x="629826" y="4663419"/>
            <a:ext cx="832369" cy="111380"/>
          </a:xfrm>
          <a:prstGeom prst="curved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1">
            <a:extLst>
              <a:ext uri="{FF2B5EF4-FFF2-40B4-BE49-F238E27FC236}">
                <a16:creationId xmlns:a16="http://schemas.microsoft.com/office/drawing/2014/main" id="{93EB9FEA-A58A-C95F-2FC6-8BDFBEC611B2}"/>
              </a:ext>
            </a:extLst>
          </p:cNvPr>
          <p:cNvCxnSpPr>
            <a:cxnSpLocks/>
            <a:stCxn id="18" idx="0"/>
            <a:endCxn id="14" idx="2"/>
          </p:cNvCxnSpPr>
          <p:nvPr/>
        </p:nvCxnSpPr>
        <p:spPr>
          <a:xfrm rot="5400000" flipH="1" flipV="1">
            <a:off x="2564664" y="4628792"/>
            <a:ext cx="832368" cy="180633"/>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7">
            <a:extLst>
              <a:ext uri="{FF2B5EF4-FFF2-40B4-BE49-F238E27FC236}">
                <a16:creationId xmlns:a16="http://schemas.microsoft.com/office/drawing/2014/main" id="{7EE353F1-6AF2-765F-DDDE-B0BE844BC3C9}"/>
              </a:ext>
            </a:extLst>
          </p:cNvPr>
          <p:cNvCxnSpPr>
            <a:cxnSpLocks/>
            <a:stCxn id="19" idx="0"/>
            <a:endCxn id="15" idx="2"/>
          </p:cNvCxnSpPr>
          <p:nvPr/>
        </p:nvCxnSpPr>
        <p:spPr>
          <a:xfrm rot="5400000" flipH="1" flipV="1">
            <a:off x="4600907" y="4668287"/>
            <a:ext cx="791190" cy="84414"/>
          </a:xfrm>
          <a:prstGeom prst="curvedConnector3">
            <a:avLst>
              <a:gd name="adj1" fmla="val 50000"/>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559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04CB41-7B4C-6BE8-A480-1D6DAFE72313}"/>
              </a:ext>
            </a:extLst>
          </p:cNvPr>
          <p:cNvSpPr>
            <a:spLocks noGrp="1" noRot="1" noMove="1" noResize="1" noEditPoints="1" noAdjustHandles="1" noChangeArrowheads="1" noChangeShapeType="1"/>
          </p:cNvSpPr>
          <p:nvPr/>
        </p:nvSpPr>
        <p:spPr>
          <a:xfrm>
            <a:off x="0" y="38299"/>
            <a:ext cx="12192000" cy="6304647"/>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9C606B2-FDE6-7672-0074-72EDCC866970}"/>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4</a:t>
            </a:fld>
            <a:endParaRPr lang="nl-NL"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C1C56231-A8FA-FA00-D793-62A34C829B83}"/>
              </a:ext>
            </a:extLst>
          </p:cNvPr>
          <p:cNvSpPr txBox="1">
            <a:spLocks/>
          </p:cNvSpPr>
          <p:nvPr/>
        </p:nvSpPr>
        <p:spPr>
          <a:xfrm>
            <a:off x="1982963" y="2994389"/>
            <a:ext cx="8226072"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200" b="1" dirty="0">
                <a:solidFill>
                  <a:schemeClr val="tx1"/>
                </a:solidFill>
                <a:latin typeface="Arial" panose="020B0604020202020204" pitchFamily="34" charset="0"/>
                <a:cs typeface="Arial" panose="020B0604020202020204" pitchFamily="34" charset="0"/>
              </a:rPr>
              <a:t>Data Governance is </a:t>
            </a:r>
            <a:r>
              <a:rPr lang="en-US" sz="4200" b="1" dirty="0">
                <a:solidFill>
                  <a:srgbClr val="11B5B4"/>
                </a:solidFill>
                <a:latin typeface="Arial" panose="020B0604020202020204" pitchFamily="34" charset="0"/>
                <a:cs typeface="Arial" panose="020B0604020202020204" pitchFamily="34" charset="0"/>
              </a:rPr>
              <a:t>Failing</a:t>
            </a:r>
            <a:r>
              <a:rPr lang="en-US" sz="4200" b="1" dirty="0">
                <a:solidFill>
                  <a:schemeClr val="tx1"/>
                </a:solidFill>
                <a:latin typeface="Arial" panose="020B0604020202020204" pitchFamily="34" charset="0"/>
                <a:cs typeface="Arial" panose="020B0604020202020204" pitchFamily="34" charset="0"/>
              </a:rPr>
              <a:t>!</a:t>
            </a:r>
          </a:p>
        </p:txBody>
      </p:sp>
      <p:sp>
        <p:nvSpPr>
          <p:cNvPr id="21" name="Rectangle 20">
            <a:hlinkClick r:id="rId3" action="ppaction://hlinksldjump"/>
            <a:extLst>
              <a:ext uri="{FF2B5EF4-FFF2-40B4-BE49-F238E27FC236}">
                <a16:creationId xmlns:a16="http://schemas.microsoft.com/office/drawing/2014/main" id="{29BA7D47-021D-A294-C676-54F5DB830D4E}"/>
              </a:ext>
            </a:extLst>
          </p:cNvPr>
          <p:cNvSpPr/>
          <p:nvPr/>
        </p:nvSpPr>
        <p:spPr>
          <a:xfrm>
            <a:off x="10782300" y="158268"/>
            <a:ext cx="1219200" cy="262128"/>
          </a:xfrm>
          <a:prstGeom prst="rect">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grpSp>
        <p:nvGrpSpPr>
          <p:cNvPr id="20" name="Group 19">
            <a:extLst>
              <a:ext uri="{FF2B5EF4-FFF2-40B4-BE49-F238E27FC236}">
                <a16:creationId xmlns:a16="http://schemas.microsoft.com/office/drawing/2014/main" id="{4B667F29-1366-B6BB-520D-F69B03A0582A}"/>
              </a:ext>
            </a:extLst>
          </p:cNvPr>
          <p:cNvGrpSpPr/>
          <p:nvPr/>
        </p:nvGrpSpPr>
        <p:grpSpPr>
          <a:xfrm>
            <a:off x="5279523" y="1216507"/>
            <a:ext cx="1424609" cy="833029"/>
            <a:chOff x="3000410" y="720942"/>
            <a:chExt cx="1424609" cy="833029"/>
          </a:xfrm>
        </p:grpSpPr>
        <p:sp>
          <p:nvSpPr>
            <p:cNvPr id="4" name="Oval 3">
              <a:extLst>
                <a:ext uri="{FF2B5EF4-FFF2-40B4-BE49-F238E27FC236}">
                  <a16:creationId xmlns:a16="http://schemas.microsoft.com/office/drawing/2014/main" id="{407A45DC-380D-CB51-2965-8557D2892A69}"/>
                </a:ext>
              </a:extLst>
            </p:cNvPr>
            <p:cNvSpPr/>
            <p:nvPr/>
          </p:nvSpPr>
          <p:spPr>
            <a:xfrm>
              <a:off x="3267989" y="720942"/>
              <a:ext cx="889452" cy="833029"/>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D1F187C2-095E-D49F-E9EC-62866239FD6B}"/>
                </a:ext>
              </a:extLst>
            </p:cNvPr>
            <p:cNvSpPr txBox="1"/>
            <p:nvPr/>
          </p:nvSpPr>
          <p:spPr>
            <a:xfrm>
              <a:off x="3000410" y="783513"/>
              <a:ext cx="1424609" cy="707886"/>
            </a:xfrm>
            <a:prstGeom prst="rect">
              <a:avLst/>
            </a:prstGeom>
            <a:noFill/>
          </p:spPr>
          <p:txBody>
            <a:bodyPr wrap="square" rtlCol="0">
              <a:spAutoFit/>
            </a:bodyPr>
            <a:lstStyle/>
            <a:p>
              <a:pPr algn="ctr"/>
              <a:r>
                <a:rPr lang="nl-NL" sz="4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5586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1BB99-3B7E-4F3C-16F9-799F047575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0153B-FA67-2FDA-3CD7-20A20E291BE2}"/>
              </a:ext>
            </a:extLst>
          </p:cNvPr>
          <p:cNvSpPr>
            <a:spLocks noGrp="1"/>
          </p:cNvSpPr>
          <p:nvPr>
            <p:ph type="title"/>
          </p:nvPr>
        </p:nvSpPr>
        <p:spPr>
          <a:xfrm>
            <a:off x="704850" y="314491"/>
            <a:ext cx="8010524" cy="452426"/>
          </a:xfrm>
        </p:spPr>
        <p:txBody>
          <a:bodyPr/>
          <a:lstStyle/>
          <a:p>
            <a:r>
              <a:rPr lang="en-US" dirty="0"/>
              <a:t>Purpose </a:t>
            </a:r>
            <a:r>
              <a:rPr lang="en-US" sz="2400" b="1" dirty="0">
                <a:solidFill>
                  <a:schemeClr val="accent2"/>
                </a:solidFill>
              </a:rPr>
              <a:t>MAPPING</a:t>
            </a:r>
            <a:endParaRPr lang="en-US" sz="2000" b="1" dirty="0">
              <a:solidFill>
                <a:schemeClr val="accent2"/>
              </a:solidFill>
            </a:endParaRPr>
          </a:p>
        </p:txBody>
      </p:sp>
      <p:sp>
        <p:nvSpPr>
          <p:cNvPr id="4" name="Footer Placeholder 3">
            <a:extLst>
              <a:ext uri="{FF2B5EF4-FFF2-40B4-BE49-F238E27FC236}">
                <a16:creationId xmlns:a16="http://schemas.microsoft.com/office/drawing/2014/main" id="{32CCEADB-BDC8-E7F0-A5C2-0C1DBC1FE42B}"/>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86DD03E0-792E-DE37-BF71-3BF5533C0793}"/>
              </a:ext>
            </a:extLst>
          </p:cNvPr>
          <p:cNvSpPr>
            <a:spLocks noGrp="1"/>
          </p:cNvSpPr>
          <p:nvPr>
            <p:ph type="sldNum" sz="quarter" idx="23"/>
          </p:nvPr>
        </p:nvSpPr>
        <p:spPr/>
        <p:txBody>
          <a:bodyPr/>
          <a:lstStyle/>
          <a:p>
            <a:fld id="{294A09A9-5501-47C1-A89A-A340965A2BE2}" type="slidenum">
              <a:rPr lang="nl-NL" smtClean="0"/>
              <a:pPr/>
              <a:t>40</a:t>
            </a:fld>
            <a:endParaRPr lang="nl-NL" dirty="0"/>
          </a:p>
        </p:txBody>
      </p:sp>
      <p:grpSp>
        <p:nvGrpSpPr>
          <p:cNvPr id="6" name="Group 5">
            <a:extLst>
              <a:ext uri="{FF2B5EF4-FFF2-40B4-BE49-F238E27FC236}">
                <a16:creationId xmlns:a16="http://schemas.microsoft.com/office/drawing/2014/main" id="{5DA53837-20FD-2F0B-2CA1-C50C2F777E89}"/>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FADD3D0A-74AA-51F9-C5D6-B4B4BBF34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9B947F10-C20B-336B-E686-0E63F226D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6B0B85A1-9D47-C528-CFDF-17E75BE91CD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E8BAD93F-895E-A9F6-8EBF-B2DC5DBADCA5}"/>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F3005207-40CE-92D0-FAD6-11D67BB9B090}"/>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pic>
        <p:nvPicPr>
          <p:cNvPr id="23" name="Picture 22" descr="A wall with yellow post it notes&#10;&#10;Description automatically generated">
            <a:extLst>
              <a:ext uri="{FF2B5EF4-FFF2-40B4-BE49-F238E27FC236}">
                <a16:creationId xmlns:a16="http://schemas.microsoft.com/office/drawing/2014/main" id="{90A6FAEC-A795-685C-66F8-9A8176950D1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39658" y="1476578"/>
            <a:ext cx="7465746" cy="4337451"/>
          </a:xfrm>
          <a:prstGeom prst="rect">
            <a:avLst/>
          </a:prstGeom>
        </p:spPr>
      </p:pic>
    </p:spTree>
    <p:extLst>
      <p:ext uri="{BB962C8B-B14F-4D97-AF65-F5344CB8AC3E}">
        <p14:creationId xmlns:p14="http://schemas.microsoft.com/office/powerpoint/2010/main" val="222106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1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41</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The Challenges Map</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Challenges Interview</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Purpose</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Guiding Principles</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1475338"/>
            <a:ext cx="5833602" cy="4382042"/>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 panose="020B0604020202020204" pitchFamily="34" charset="0"/>
                <a:cs typeface="Arial" panose="020B0604020202020204" pitchFamily="34" charset="0"/>
              </a:rPr>
              <a:t>As we build upon the foundation we've established in our previous exercises—assessing the current state of our data landscape, highlighting key use cases and pain points, and defining our vision and purpose—it's now time to finalize our approach by defining </a:t>
            </a:r>
            <a:r>
              <a:rPr lang="en-US" b="1" dirty="0">
                <a:solidFill>
                  <a:schemeClr val="accent4"/>
                </a:solidFill>
                <a:latin typeface="Arial" panose="020B0604020202020204" pitchFamily="34" charset="0"/>
                <a:cs typeface="Arial" panose="020B0604020202020204" pitchFamily="34" charset="0"/>
              </a:rPr>
              <a:t>our Guiding Principles</a:t>
            </a: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These principles are the </a:t>
            </a:r>
            <a:r>
              <a:rPr lang="en-US" b="1" dirty="0">
                <a:solidFill>
                  <a:schemeClr val="accent4"/>
                </a:solidFill>
                <a:latin typeface="Arial" panose="020B0604020202020204" pitchFamily="34" charset="0"/>
                <a:cs typeface="Arial" panose="020B0604020202020204" pitchFamily="34" charset="0"/>
              </a:rPr>
              <a:t>fundamental beliefs </a:t>
            </a:r>
            <a:r>
              <a:rPr lang="en-US" dirty="0">
                <a:latin typeface="Arial" panose="020B0604020202020204" pitchFamily="34" charset="0"/>
                <a:cs typeface="Arial" panose="020B0604020202020204" pitchFamily="34" charset="0"/>
              </a:rPr>
              <a:t>that will steer your organization’s approach to data. Think of them as your </a:t>
            </a:r>
            <a:r>
              <a:rPr lang="en-US" b="1" dirty="0">
                <a:solidFill>
                  <a:schemeClr val="accent4"/>
                </a:solidFill>
                <a:latin typeface="Arial" panose="020B0604020202020204" pitchFamily="34" charset="0"/>
                <a:cs typeface="Arial" panose="020B0604020202020204" pitchFamily="34" charset="0"/>
              </a:rPr>
              <a:t>North Star</a:t>
            </a:r>
            <a:r>
              <a:rPr lang="en-US" dirty="0">
                <a:latin typeface="Arial" panose="020B0604020202020204" pitchFamily="34" charset="0"/>
                <a:cs typeface="Arial" panose="020B0604020202020204" pitchFamily="34" charset="0"/>
              </a:rPr>
              <a:t>, providing clear direction and setting the stage for how data should be managed and treated within your company.</a:t>
            </a:r>
          </a:p>
        </p:txBody>
      </p:sp>
      <p:sp>
        <p:nvSpPr>
          <p:cNvPr id="3" name="Rectangle 2">
            <a:extLst>
              <a:ext uri="{FF2B5EF4-FFF2-40B4-BE49-F238E27FC236}">
                <a16:creationId xmlns:a16="http://schemas.microsoft.com/office/drawing/2014/main" id="{D2C9A4D9-4D55-D1F5-9973-1B8543C692DC}"/>
              </a:ext>
            </a:extLst>
          </p:cNvPr>
          <p:cNvSpPr/>
          <p:nvPr/>
        </p:nvSpPr>
        <p:spPr>
          <a:xfrm>
            <a:off x="5546309" y="4174441"/>
            <a:ext cx="557976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Current State Mapping</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What are our challenges?</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036252DF-9FD8-9E80-508A-3DBCE699A411}"/>
              </a:ext>
            </a:extLst>
          </p:cNvPr>
          <p:cNvSpPr/>
          <p:nvPr/>
        </p:nvSpPr>
        <p:spPr>
          <a:xfrm>
            <a:off x="5546875" y="4940579"/>
            <a:ext cx="557976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Purpose</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What is our </a:t>
            </a:r>
            <a:r>
              <a:rPr lang="en-US" sz="800" dirty="0">
                <a:solidFill>
                  <a:srgbClr val="FFFFFF"/>
                </a:solidFill>
                <a:latin typeface="Arial" panose="020B0604020202020204" pitchFamily="34" charset="0"/>
                <a:cs typeface="Arial" panose="020B0604020202020204" pitchFamily="34" charset="0"/>
                <a:sym typeface="Arial"/>
              </a:rPr>
              <a:t>goal?</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cxnSp>
        <p:nvCxnSpPr>
          <p:cNvPr id="12" name="Connector: Elbow 11">
            <a:extLst>
              <a:ext uri="{FF2B5EF4-FFF2-40B4-BE49-F238E27FC236}">
                <a16:creationId xmlns:a16="http://schemas.microsoft.com/office/drawing/2014/main" id="{AD5447E8-6A4A-F45A-F6FA-B6984B5DB324}"/>
              </a:ext>
            </a:extLst>
          </p:cNvPr>
          <p:cNvCxnSpPr>
            <a:cxnSpLocks/>
            <a:stCxn id="3" idx="2"/>
            <a:endCxn id="11" idx="0"/>
          </p:cNvCxnSpPr>
          <p:nvPr/>
        </p:nvCxnSpPr>
        <p:spPr>
          <a:xfrm rot="16200000" flipH="1">
            <a:off x="8182765" y="4786585"/>
            <a:ext cx="307421" cy="566"/>
          </a:xfrm>
          <a:prstGeom prst="bentConnector3">
            <a:avLst>
              <a:gd name="adj1" fmla="val 50000"/>
            </a:avLst>
          </a:prstGeom>
          <a:ln w="12700">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15D7551-FF59-7FE5-A706-7D393C951941}"/>
              </a:ext>
            </a:extLst>
          </p:cNvPr>
          <p:cNvSpPr/>
          <p:nvPr/>
        </p:nvSpPr>
        <p:spPr>
          <a:xfrm>
            <a:off x="5546310" y="5775039"/>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#1</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cxnSp>
        <p:nvCxnSpPr>
          <p:cNvPr id="20" name="Straight Arrow Connector 19">
            <a:extLst>
              <a:ext uri="{FF2B5EF4-FFF2-40B4-BE49-F238E27FC236}">
                <a16:creationId xmlns:a16="http://schemas.microsoft.com/office/drawing/2014/main" id="{F742DB8C-D398-5EB9-477E-4F6FC2F6B8BB}"/>
              </a:ext>
            </a:extLst>
          </p:cNvPr>
          <p:cNvCxnSpPr>
            <a:cxnSpLocks/>
            <a:stCxn id="11" idx="2"/>
            <a:endCxn id="26" idx="0"/>
          </p:cNvCxnSpPr>
          <p:nvPr/>
        </p:nvCxnSpPr>
        <p:spPr>
          <a:xfrm flipH="1">
            <a:off x="8336475" y="5399296"/>
            <a:ext cx="283" cy="375743"/>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AFF775-0A0C-2520-11C9-8332B356539D}"/>
              </a:ext>
            </a:extLst>
          </p:cNvPr>
          <p:cNvCxnSpPr>
            <a:cxnSpLocks/>
            <a:endCxn id="25" idx="0"/>
          </p:cNvCxnSpPr>
          <p:nvPr/>
        </p:nvCxnSpPr>
        <p:spPr>
          <a:xfrm>
            <a:off x="10270662" y="5278915"/>
            <a:ext cx="1" cy="496124"/>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F20C5F8-15EC-D8AD-37A2-45BC8C6EA4F9}"/>
              </a:ext>
            </a:extLst>
          </p:cNvPr>
          <p:cNvSpPr/>
          <p:nvPr/>
        </p:nvSpPr>
        <p:spPr>
          <a:xfrm>
            <a:off x="9414685" y="5775039"/>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6" name="Rectangle 25">
            <a:extLst>
              <a:ext uri="{FF2B5EF4-FFF2-40B4-BE49-F238E27FC236}">
                <a16:creationId xmlns:a16="http://schemas.microsoft.com/office/drawing/2014/main" id="{1F8BD52D-30AE-B640-3722-6A7C2983B6FE}"/>
              </a:ext>
            </a:extLst>
          </p:cNvPr>
          <p:cNvSpPr/>
          <p:nvPr/>
        </p:nvSpPr>
        <p:spPr>
          <a:xfrm>
            <a:off x="7480497" y="5775039"/>
            <a:ext cx="1711955"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a:t>
            </a:r>
            <a:r>
              <a:rPr kumimoji="0" lang="en-US" sz="12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sym typeface="Arial"/>
              </a:rPr>
              <a:t> #2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we realize purpose</a:t>
            </a:r>
            <a:endParaRPr kumimoji="0" lang="LID4096" sz="8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cxnSp>
        <p:nvCxnSpPr>
          <p:cNvPr id="27" name="Straight Arrow Connector 26">
            <a:extLst>
              <a:ext uri="{FF2B5EF4-FFF2-40B4-BE49-F238E27FC236}">
                <a16:creationId xmlns:a16="http://schemas.microsoft.com/office/drawing/2014/main" id="{4828AD99-03BB-8F73-EE8B-D2E89E3C88C8}"/>
              </a:ext>
            </a:extLst>
          </p:cNvPr>
          <p:cNvCxnSpPr>
            <a:cxnSpLocks/>
            <a:endCxn id="19" idx="0"/>
          </p:cNvCxnSpPr>
          <p:nvPr/>
        </p:nvCxnSpPr>
        <p:spPr>
          <a:xfrm>
            <a:off x="6402287" y="5282443"/>
            <a:ext cx="1" cy="492596"/>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6C09D89-02C7-A31F-B86D-41E8079777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1199" y="4564105"/>
            <a:ext cx="1677707" cy="1429620"/>
          </a:xfrm>
          <a:prstGeom prst="rect">
            <a:avLst/>
          </a:prstGeom>
        </p:spPr>
      </p:pic>
    </p:spTree>
    <p:extLst>
      <p:ext uri="{BB962C8B-B14F-4D97-AF65-F5344CB8AC3E}">
        <p14:creationId xmlns:p14="http://schemas.microsoft.com/office/powerpoint/2010/main" val="674073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9" grpId="0" animBg="1"/>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6418D-4B75-F323-2169-A8F0D0825F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DCE5A-E961-F673-0DA8-258040557531}"/>
              </a:ext>
            </a:extLst>
          </p:cNvPr>
          <p:cNvSpPr>
            <a:spLocks noGrp="1"/>
          </p:cNvSpPr>
          <p:nvPr>
            <p:ph type="title"/>
          </p:nvPr>
        </p:nvSpPr>
        <p:spPr>
          <a:xfrm>
            <a:off x="704850" y="314491"/>
            <a:ext cx="8010524" cy="452426"/>
          </a:xfrm>
        </p:spPr>
        <p:txBody>
          <a:bodyPr/>
          <a:lstStyle/>
          <a:p>
            <a:r>
              <a:rPr lang="en-US" dirty="0"/>
              <a:t>Guiding </a:t>
            </a:r>
            <a:r>
              <a:rPr lang="en-US" sz="2400" b="1" dirty="0">
                <a:solidFill>
                  <a:schemeClr val="accent2"/>
                </a:solidFill>
              </a:rPr>
              <a:t>PRINCIPLES</a:t>
            </a:r>
            <a:endParaRPr lang="en-US" sz="2000" b="1" dirty="0">
              <a:solidFill>
                <a:schemeClr val="accent2"/>
              </a:solidFill>
            </a:endParaRPr>
          </a:p>
        </p:txBody>
      </p:sp>
      <p:sp>
        <p:nvSpPr>
          <p:cNvPr id="4" name="Footer Placeholder 3">
            <a:extLst>
              <a:ext uri="{FF2B5EF4-FFF2-40B4-BE49-F238E27FC236}">
                <a16:creationId xmlns:a16="http://schemas.microsoft.com/office/drawing/2014/main" id="{D653B00E-81FE-267D-6085-0B25C5EF8D4C}"/>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F8A6B0B3-A63D-40DE-3FBA-B9B2D57B4CC4}"/>
              </a:ext>
            </a:extLst>
          </p:cNvPr>
          <p:cNvSpPr>
            <a:spLocks noGrp="1"/>
          </p:cNvSpPr>
          <p:nvPr>
            <p:ph type="sldNum" sz="quarter" idx="23"/>
          </p:nvPr>
        </p:nvSpPr>
        <p:spPr/>
        <p:txBody>
          <a:bodyPr/>
          <a:lstStyle/>
          <a:p>
            <a:fld id="{294A09A9-5501-47C1-A89A-A340965A2BE2}" type="slidenum">
              <a:rPr lang="nl-NL" smtClean="0"/>
              <a:pPr/>
              <a:t>42</a:t>
            </a:fld>
            <a:endParaRPr lang="nl-NL" dirty="0"/>
          </a:p>
        </p:txBody>
      </p:sp>
      <p:grpSp>
        <p:nvGrpSpPr>
          <p:cNvPr id="6" name="Group 5">
            <a:extLst>
              <a:ext uri="{FF2B5EF4-FFF2-40B4-BE49-F238E27FC236}">
                <a16:creationId xmlns:a16="http://schemas.microsoft.com/office/drawing/2014/main" id="{0EEED451-3C7C-D10B-32F8-A1C1284A7E30}"/>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37DAE9B6-EF1B-74B6-61B2-4403EC7C59E2}"/>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0AD7E3A4-3E99-5ED7-0AF7-93A334965286}"/>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8CA2F32-9BA9-2345-B810-973F911EF7F1}"/>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1</a:t>
                </a:r>
              </a:p>
            </p:txBody>
          </p:sp>
          <p:sp>
            <p:nvSpPr>
              <p:cNvPr id="10" name="Rectangle 9">
                <a:extLst>
                  <a:ext uri="{FF2B5EF4-FFF2-40B4-BE49-F238E27FC236}">
                    <a16:creationId xmlns:a16="http://schemas.microsoft.com/office/drawing/2014/main" id="{0946C81F-8567-FAFA-9579-85AED49C002A}"/>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Rectangle 10">
            <a:extLst>
              <a:ext uri="{FF2B5EF4-FFF2-40B4-BE49-F238E27FC236}">
                <a16:creationId xmlns:a16="http://schemas.microsoft.com/office/drawing/2014/main" id="{3AC69EB6-AA74-1AE4-48B4-27E9ABB7F6A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sp>
        <p:nvSpPr>
          <p:cNvPr id="3" name="Rectangle 2">
            <a:extLst>
              <a:ext uri="{FF2B5EF4-FFF2-40B4-BE49-F238E27FC236}">
                <a16:creationId xmlns:a16="http://schemas.microsoft.com/office/drawing/2014/main" id="{F2F7BBE8-DDA0-6825-C615-A56BD89A97E2}"/>
              </a:ext>
            </a:extLst>
          </p:cNvPr>
          <p:cNvSpPr/>
          <p:nvPr/>
        </p:nvSpPr>
        <p:spPr>
          <a:xfrm>
            <a:off x="389773" y="1219278"/>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We realize this by…</a:t>
            </a:r>
            <a:endParaRPr lang="en-US" sz="1400" b="1"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4716D36-A9B5-A86D-56D9-FEF9B7B518EA}"/>
              </a:ext>
            </a:extLst>
          </p:cNvPr>
          <p:cNvSpPr/>
          <p:nvPr/>
        </p:nvSpPr>
        <p:spPr>
          <a:xfrm>
            <a:off x="2359238" y="1219278"/>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We realize this by…</a:t>
            </a:r>
            <a:endParaRPr lang="en-US" sz="1400" b="1"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4E838A6-788E-4B97-AEA8-899746C0E8BC}"/>
              </a:ext>
            </a:extLst>
          </p:cNvPr>
          <p:cNvSpPr/>
          <p:nvPr/>
        </p:nvSpPr>
        <p:spPr>
          <a:xfrm>
            <a:off x="704850" y="2467304"/>
            <a:ext cx="1526967" cy="8057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We realize this by…</a:t>
            </a:r>
            <a:endParaRPr lang="en-US" sz="1400"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69857E4-4892-31C8-E8BC-C6E7EE0D59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8449" y="2815456"/>
            <a:ext cx="4503962" cy="3377972"/>
          </a:xfrm>
          <a:prstGeom prst="rect">
            <a:avLst/>
          </a:prstGeom>
        </p:spPr>
      </p:pic>
      <p:pic>
        <p:nvPicPr>
          <p:cNvPr id="15" name="Picture 14" descr="Several sticky notes on a wall&#10;&#10;Description automatically generated">
            <a:extLst>
              <a:ext uri="{FF2B5EF4-FFF2-40B4-BE49-F238E27FC236}">
                <a16:creationId xmlns:a16="http://schemas.microsoft.com/office/drawing/2014/main" id="{8623C70D-A66B-89AD-D5CC-5CBCA7D715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4230" y="622333"/>
            <a:ext cx="4349204" cy="5798938"/>
          </a:xfrm>
          <a:prstGeom prst="rect">
            <a:avLst/>
          </a:prstGeom>
        </p:spPr>
      </p:pic>
    </p:spTree>
    <p:extLst>
      <p:ext uri="{BB962C8B-B14F-4D97-AF65-F5344CB8AC3E}">
        <p14:creationId xmlns:p14="http://schemas.microsoft.com/office/powerpoint/2010/main" val="3150833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1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43</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cxnSp>
        <p:nvCxnSpPr>
          <p:cNvPr id="18" name="Connector: Elbow 17">
            <a:extLst>
              <a:ext uri="{FF2B5EF4-FFF2-40B4-BE49-F238E27FC236}">
                <a16:creationId xmlns:a16="http://schemas.microsoft.com/office/drawing/2014/main" id="{60C4DBD5-2BC3-EF63-D28B-546547EBAC2A}"/>
              </a:ext>
            </a:extLst>
          </p:cNvPr>
          <p:cNvCxnSpPr>
            <a:cxnSpLocks/>
            <a:stCxn id="29" idx="2"/>
            <a:endCxn id="35" idx="0"/>
          </p:cNvCxnSpPr>
          <p:nvPr/>
        </p:nvCxnSpPr>
        <p:spPr>
          <a:xfrm rot="16200000" flipH="1">
            <a:off x="5882567" y="2743489"/>
            <a:ext cx="1697335" cy="1159867"/>
          </a:xfrm>
          <a:prstGeom prst="bentConnector3">
            <a:avLst>
              <a:gd name="adj1" fmla="val 74063"/>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02F5AA3-8025-4FF7-F1D7-1A279E4BA247}"/>
              </a:ext>
            </a:extLst>
          </p:cNvPr>
          <p:cNvCxnSpPr>
            <a:cxnSpLocks/>
            <a:stCxn id="29" idx="2"/>
            <a:endCxn id="34" idx="0"/>
          </p:cNvCxnSpPr>
          <p:nvPr/>
        </p:nvCxnSpPr>
        <p:spPr>
          <a:xfrm rot="5400000">
            <a:off x="4739425" y="2760216"/>
            <a:ext cx="1697336" cy="1126416"/>
          </a:xfrm>
          <a:prstGeom prst="bentConnector3">
            <a:avLst>
              <a:gd name="adj1" fmla="val 74272"/>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60B20C9-2413-6C70-38D6-7C8713728FDF}"/>
              </a:ext>
            </a:extLst>
          </p:cNvPr>
          <p:cNvCxnSpPr>
            <a:cxnSpLocks/>
            <a:stCxn id="29" idx="2"/>
            <a:endCxn id="36" idx="0"/>
          </p:cNvCxnSpPr>
          <p:nvPr/>
        </p:nvCxnSpPr>
        <p:spPr>
          <a:xfrm rot="16200000" flipH="1">
            <a:off x="7012307" y="1613749"/>
            <a:ext cx="1697338" cy="3419351"/>
          </a:xfrm>
          <a:prstGeom prst="bentConnector3">
            <a:avLst>
              <a:gd name="adj1" fmla="val 74131"/>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EF40EE3B-0740-2698-5C4F-83A1E6605FEE}"/>
              </a:ext>
            </a:extLst>
          </p:cNvPr>
          <p:cNvCxnSpPr>
            <a:cxnSpLocks/>
            <a:stCxn id="29" idx="2"/>
            <a:endCxn id="33" idx="0"/>
          </p:cNvCxnSpPr>
          <p:nvPr/>
        </p:nvCxnSpPr>
        <p:spPr>
          <a:xfrm rot="5400000">
            <a:off x="3592957" y="1613750"/>
            <a:ext cx="1697339" cy="3419351"/>
          </a:xfrm>
          <a:prstGeom prst="bentConnector3">
            <a:avLst>
              <a:gd name="adj1" fmla="val 74130"/>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5840AED-EC09-23ED-4774-15961587032B}"/>
              </a:ext>
            </a:extLst>
          </p:cNvPr>
          <p:cNvSpPr/>
          <p:nvPr/>
        </p:nvSpPr>
        <p:spPr>
          <a:xfrm>
            <a:off x="1794588" y="1536739"/>
            <a:ext cx="8713425" cy="9380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buClr>
                <a:srgbClr val="000000"/>
              </a:buClr>
            </a:pPr>
            <a:r>
              <a:rPr lang="en-US" sz="1200" b="1" dirty="0">
                <a:solidFill>
                  <a:srgbClr val="FFFFFF"/>
                </a:solidFill>
                <a:latin typeface="Arial" panose="020B0604020202020204" pitchFamily="34" charset="0"/>
                <a:cs typeface="Arial" panose="020B0604020202020204" pitchFamily="34" charset="0"/>
                <a:sym typeface="Arial"/>
              </a:rPr>
              <a:t>Purpose</a:t>
            </a:r>
          </a:p>
          <a:p>
            <a:pPr algn="ctr">
              <a:lnSpc>
                <a:spcPct val="150000"/>
              </a:lnSpc>
              <a:buClr>
                <a:srgbClr val="000000"/>
              </a:buClr>
            </a:pPr>
            <a:r>
              <a:rPr lang="en-US" sz="800" dirty="0">
                <a:solidFill>
                  <a:srgbClr val="FFFFFF"/>
                </a:solidFill>
                <a:latin typeface="Arial" panose="020B0604020202020204" pitchFamily="34" charset="0"/>
                <a:cs typeface="Arial" panose="020B0604020202020204" pitchFamily="34" charset="0"/>
                <a:sym typeface="Arial"/>
              </a:rPr>
              <a:t>What is our goal?</a:t>
            </a:r>
          </a:p>
        </p:txBody>
      </p:sp>
      <p:sp>
        <p:nvSpPr>
          <p:cNvPr id="30" name="Rectangle 29">
            <a:extLst>
              <a:ext uri="{FF2B5EF4-FFF2-40B4-BE49-F238E27FC236}">
                <a16:creationId xmlns:a16="http://schemas.microsoft.com/office/drawing/2014/main" id="{EE4BC1CE-4A7C-85E4-437E-311F9D9B3905}"/>
              </a:ext>
            </a:extLst>
          </p:cNvPr>
          <p:cNvSpPr/>
          <p:nvPr/>
        </p:nvSpPr>
        <p:spPr>
          <a:xfrm>
            <a:off x="1971415" y="2206834"/>
            <a:ext cx="2343546" cy="132552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DG exist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manage data as an asset.</a:t>
            </a:r>
          </a:p>
        </p:txBody>
      </p:sp>
      <p:sp>
        <p:nvSpPr>
          <p:cNvPr id="31" name="Rectangle 30">
            <a:extLst>
              <a:ext uri="{FF2B5EF4-FFF2-40B4-BE49-F238E27FC236}">
                <a16:creationId xmlns:a16="http://schemas.microsoft.com/office/drawing/2014/main" id="{475560DD-45F9-F363-DF65-68BA932B68E2}"/>
              </a:ext>
            </a:extLst>
          </p:cNvPr>
          <p:cNvSpPr/>
          <p:nvPr/>
        </p:nvSpPr>
        <p:spPr>
          <a:xfrm>
            <a:off x="5014255" y="2193915"/>
            <a:ext cx="2343546" cy="132552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DG does this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Internal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Shareholders</a:t>
            </a:r>
          </a:p>
        </p:txBody>
      </p:sp>
      <p:sp>
        <p:nvSpPr>
          <p:cNvPr id="32" name="Rectangle 31">
            <a:extLst>
              <a:ext uri="{FF2B5EF4-FFF2-40B4-BE49-F238E27FC236}">
                <a16:creationId xmlns:a16="http://schemas.microsoft.com/office/drawing/2014/main" id="{EB875949-C770-1488-F3AE-C5A7A94B3DAF}"/>
              </a:ext>
            </a:extLst>
          </p:cNvPr>
          <p:cNvSpPr/>
          <p:nvPr/>
        </p:nvSpPr>
        <p:spPr>
          <a:xfrm>
            <a:off x="8022369" y="2206833"/>
            <a:ext cx="2343546" cy="132552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DG does this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creating a data ownership culture driven by awareness of the strategic value of data and compliancy rules</a:t>
            </a:r>
          </a:p>
        </p:txBody>
      </p:sp>
      <p:sp>
        <p:nvSpPr>
          <p:cNvPr id="33" name="Rectangle 32">
            <a:extLst>
              <a:ext uri="{FF2B5EF4-FFF2-40B4-BE49-F238E27FC236}">
                <a16:creationId xmlns:a16="http://schemas.microsoft.com/office/drawing/2014/main" id="{67D461B2-B062-96BD-CCD7-D31197D732E0}"/>
              </a:ext>
            </a:extLst>
          </p:cNvPr>
          <p:cNvSpPr/>
          <p:nvPr/>
        </p:nvSpPr>
        <p:spPr>
          <a:xfrm>
            <a:off x="1794588" y="4172095"/>
            <a:ext cx="1874723" cy="7425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 #1</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we realize purpose</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4" name="Rectangle 33">
            <a:extLst>
              <a:ext uri="{FF2B5EF4-FFF2-40B4-BE49-F238E27FC236}">
                <a16:creationId xmlns:a16="http://schemas.microsoft.com/office/drawing/2014/main" id="{BA74E6E9-7EE3-F181-960E-2B18794CBCC3}"/>
              </a:ext>
            </a:extLst>
          </p:cNvPr>
          <p:cNvSpPr/>
          <p:nvPr/>
        </p:nvSpPr>
        <p:spPr>
          <a:xfrm>
            <a:off x="4087523" y="4172092"/>
            <a:ext cx="1874723" cy="7425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 #2</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we realize purpose</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5" name="Rectangle 34">
            <a:extLst>
              <a:ext uri="{FF2B5EF4-FFF2-40B4-BE49-F238E27FC236}">
                <a16:creationId xmlns:a16="http://schemas.microsoft.com/office/drawing/2014/main" id="{BE97B1B8-05A7-1201-8C25-B7720CA08A81}"/>
              </a:ext>
            </a:extLst>
          </p:cNvPr>
          <p:cNvSpPr/>
          <p:nvPr/>
        </p:nvSpPr>
        <p:spPr>
          <a:xfrm>
            <a:off x="6373806" y="4172091"/>
            <a:ext cx="1874723" cy="7425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 #3</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we realize purpose</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6" name="Rectangle 35">
            <a:extLst>
              <a:ext uri="{FF2B5EF4-FFF2-40B4-BE49-F238E27FC236}">
                <a16:creationId xmlns:a16="http://schemas.microsoft.com/office/drawing/2014/main" id="{242D43CF-680A-0C71-C8E7-FB967E1511B4}"/>
              </a:ext>
            </a:extLst>
          </p:cNvPr>
          <p:cNvSpPr/>
          <p:nvPr/>
        </p:nvSpPr>
        <p:spPr>
          <a:xfrm>
            <a:off x="8633290" y="4172094"/>
            <a:ext cx="1874723" cy="7425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Guiding Principle #4</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How </a:t>
            </a:r>
            <a:r>
              <a:rPr kumimoji="0" lang="en-US"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we realize purpose</a:t>
            </a:r>
            <a:endParaRPr kumimoji="0" lang="LID4096"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857E2E32-9672-C956-29E7-4FA132247967}"/>
              </a:ext>
            </a:extLst>
          </p:cNvPr>
          <p:cNvSpPr/>
          <p:nvPr/>
        </p:nvSpPr>
        <p:spPr>
          <a:xfrm>
            <a:off x="1971120" y="4706681"/>
            <a:ext cx="1490674" cy="118110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realize this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creating a </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culture of ownership </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&amp; accountability</a:t>
            </a:r>
          </a:p>
        </p:txBody>
      </p:sp>
      <p:sp>
        <p:nvSpPr>
          <p:cNvPr id="38" name="Rectangle 37">
            <a:extLst>
              <a:ext uri="{FF2B5EF4-FFF2-40B4-BE49-F238E27FC236}">
                <a16:creationId xmlns:a16="http://schemas.microsoft.com/office/drawing/2014/main" id="{286559AD-56F2-DB79-5D71-D40ACDA4F2E8}"/>
              </a:ext>
            </a:extLst>
          </p:cNvPr>
          <p:cNvSpPr/>
          <p:nvPr/>
        </p:nvSpPr>
        <p:spPr>
          <a:xfrm>
            <a:off x="4276221" y="4706674"/>
            <a:ext cx="1490674" cy="118110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realize this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having clear </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roles &amp; responsibilities</a:t>
            </a:r>
          </a:p>
        </p:txBody>
      </p:sp>
      <p:sp>
        <p:nvSpPr>
          <p:cNvPr id="39" name="Rectangle 38">
            <a:extLst>
              <a:ext uri="{FF2B5EF4-FFF2-40B4-BE49-F238E27FC236}">
                <a16:creationId xmlns:a16="http://schemas.microsoft.com/office/drawing/2014/main" id="{6C4C0A3E-F409-94DE-32DA-82896A12FAD7}"/>
              </a:ext>
            </a:extLst>
          </p:cNvPr>
          <p:cNvSpPr/>
          <p:nvPr/>
        </p:nvSpPr>
        <p:spPr>
          <a:xfrm>
            <a:off x="6552431" y="4706672"/>
            <a:ext cx="1490674" cy="118110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realize this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providing the right </a:t>
            </a:r>
            <a:r>
              <a:rPr kumimoji="0" lang="en-US" sz="1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processes &amp; tooling </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to support</a:t>
            </a:r>
          </a:p>
        </p:txBody>
      </p:sp>
      <p:sp>
        <p:nvSpPr>
          <p:cNvPr id="40" name="Rectangle 39">
            <a:extLst>
              <a:ext uri="{FF2B5EF4-FFF2-40B4-BE49-F238E27FC236}">
                <a16:creationId xmlns:a16="http://schemas.microsoft.com/office/drawing/2014/main" id="{2AC31F39-BED1-EE4A-D074-8DD601FACECB}"/>
              </a:ext>
            </a:extLst>
          </p:cNvPr>
          <p:cNvSpPr/>
          <p:nvPr/>
        </p:nvSpPr>
        <p:spPr>
          <a:xfrm>
            <a:off x="8825314" y="4706671"/>
            <a:ext cx="1490674" cy="1181107"/>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realize this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embedding data </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the start entering the company</a:t>
            </a:r>
          </a:p>
        </p:txBody>
      </p:sp>
    </p:spTree>
    <p:extLst>
      <p:ext uri="{BB962C8B-B14F-4D97-AF65-F5344CB8AC3E}">
        <p14:creationId xmlns:p14="http://schemas.microsoft.com/office/powerpoint/2010/main" val="1790880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2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44</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Friday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10 for 10 Brainstorm</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Action Board</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Steps</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Roadmap</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28824"/>
            <a:ext cx="5833602" cy="397192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Let’s kick off our creative engines with the 10 for 10 Brainstorm! This exercise is all about generating a wide range of ideas to </a:t>
            </a:r>
            <a:r>
              <a:rPr lang="en-US" b="1" dirty="0">
                <a:solidFill>
                  <a:schemeClr val="accent4"/>
                </a:solidFill>
                <a:latin typeface="Arial" panose="020B0604020202020204" pitchFamily="34" charset="0"/>
                <a:cs typeface="Arial" panose="020B0604020202020204" pitchFamily="34" charset="0"/>
              </a:rPr>
              <a:t>bridge the gap </a:t>
            </a:r>
            <a:r>
              <a:rPr lang="en-US" dirty="0">
                <a:latin typeface="Arial" panose="020B0604020202020204" pitchFamily="34" charset="0"/>
                <a:cs typeface="Arial" panose="020B0604020202020204" pitchFamily="34" charset="0"/>
              </a:rPr>
              <a:t>between our current state and the future vision for data governance. </a:t>
            </a:r>
          </a:p>
          <a:p>
            <a:pPr marL="0" indent="0" algn="just">
              <a:buFont typeface="Wingdings" pitchFamily="2" charset="2"/>
              <a:buNone/>
            </a:pPr>
            <a:r>
              <a:rPr lang="en-US" dirty="0">
                <a:latin typeface="Arial" panose="020B0604020202020204" pitchFamily="34" charset="0"/>
                <a:cs typeface="Arial" panose="020B0604020202020204" pitchFamily="34" charset="0"/>
              </a:rPr>
              <a:t>In this session, we'll draw inspiration from our Purpose, Guiding Principles, and the focus areas identified in our Challenges Map. The aim is to come up with </a:t>
            </a:r>
            <a:r>
              <a:rPr lang="en-US" b="1" dirty="0">
                <a:solidFill>
                  <a:schemeClr val="accent4"/>
                </a:solidFill>
                <a:latin typeface="Arial" panose="020B0604020202020204" pitchFamily="34" charset="0"/>
                <a:cs typeface="Arial" panose="020B0604020202020204" pitchFamily="34" charset="0"/>
              </a:rPr>
              <a:t>as many ideas as possible</a:t>
            </a:r>
            <a:r>
              <a:rPr lang="en-US" dirty="0">
                <a:latin typeface="Arial" panose="020B0604020202020204" pitchFamily="34" charset="0"/>
                <a:cs typeface="Arial" panose="020B0604020202020204" pitchFamily="34" charset="0"/>
              </a:rPr>
              <a:t>—whether they seem practical or far-fetched, all ideas are welcome!</a:t>
            </a:r>
          </a:p>
          <a:p>
            <a:pPr marL="0" indent="0" algn="just">
              <a:buFont typeface="Wingdings" pitchFamily="2" charset="2"/>
              <a:buNone/>
            </a:pPr>
            <a:r>
              <a:rPr lang="en-US" dirty="0">
                <a:latin typeface="Arial" panose="020B0604020202020204" pitchFamily="34" charset="0"/>
                <a:cs typeface="Arial" panose="020B0604020202020204" pitchFamily="34" charset="0"/>
              </a:rPr>
              <a:t>Why is this important? Because the more ideas we generate, the more likely we are to uncover innovative solutions that will propel us forward. </a:t>
            </a:r>
          </a:p>
        </p:txBody>
      </p:sp>
      <p:sp>
        <p:nvSpPr>
          <p:cNvPr id="3" name="Tijdelijke aanduiding voor tekst 44">
            <a:extLst>
              <a:ext uri="{FF2B5EF4-FFF2-40B4-BE49-F238E27FC236}">
                <a16:creationId xmlns:a16="http://schemas.microsoft.com/office/drawing/2014/main" id="{95141D5E-225C-208C-BBB8-F5BBB2A8EF4C}"/>
              </a:ext>
            </a:extLst>
          </p:cNvPr>
          <p:cNvSpPr txBox="1">
            <a:spLocks/>
          </p:cNvSpPr>
          <p:nvPr/>
        </p:nvSpPr>
        <p:spPr>
          <a:xfrm>
            <a:off x="704851" y="4307475"/>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CDE Shortlist</a:t>
            </a:r>
          </a:p>
        </p:txBody>
      </p:sp>
    </p:spTree>
    <p:extLst>
      <p:ext uri="{BB962C8B-B14F-4D97-AF65-F5344CB8AC3E}">
        <p14:creationId xmlns:p14="http://schemas.microsoft.com/office/powerpoint/2010/main" val="413081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45</a:t>
            </a:fld>
            <a:endParaRPr lang="nl-NL" dirty="0"/>
          </a:p>
        </p:txBody>
      </p:sp>
      <p:sp>
        <p:nvSpPr>
          <p:cNvPr id="26" name="Title 25">
            <a:extLst>
              <a:ext uri="{FF2B5EF4-FFF2-40B4-BE49-F238E27FC236}">
                <a16:creationId xmlns:a16="http://schemas.microsoft.com/office/drawing/2014/main" id="{8D70469B-0821-B7CC-649C-F83664EB354C}"/>
              </a:ext>
            </a:extLst>
          </p:cNvPr>
          <p:cNvSpPr>
            <a:spLocks noGrp="1"/>
          </p:cNvSpPr>
          <p:nvPr>
            <p:ph type="title"/>
          </p:nvPr>
        </p:nvSpPr>
        <p:spPr/>
        <p:txBody>
          <a:bodyPr/>
          <a:lstStyle/>
          <a:p>
            <a:r>
              <a:rPr lang="en-US" dirty="0"/>
              <a:t>10 for 10 </a:t>
            </a:r>
            <a:r>
              <a:rPr lang="en-US" sz="2400" b="1" dirty="0">
                <a:solidFill>
                  <a:schemeClr val="accent2"/>
                </a:solidFill>
              </a:rPr>
              <a:t>BRAINSTORM</a:t>
            </a:r>
            <a:endParaRPr lang="en-US" sz="3200" dirty="0"/>
          </a:p>
        </p:txBody>
      </p:sp>
      <p:pic>
        <p:nvPicPr>
          <p:cNvPr id="28" name="Picture 27" descr="A group of yellow post-it notes on a white wall&#10;&#10;Description automatically generated">
            <a:extLst>
              <a:ext uri="{FF2B5EF4-FFF2-40B4-BE49-F238E27FC236}">
                <a16:creationId xmlns:a16="http://schemas.microsoft.com/office/drawing/2014/main" id="{BA76D5CA-FA6E-279F-0E8D-939556A1BE6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357154" y="1448895"/>
            <a:ext cx="3028996" cy="2582249"/>
          </a:xfrm>
          <a:prstGeom prst="rect">
            <a:avLst/>
          </a:prstGeom>
        </p:spPr>
      </p:pic>
      <p:sp>
        <p:nvSpPr>
          <p:cNvPr id="29" name="Rectangle 28">
            <a:extLst>
              <a:ext uri="{FF2B5EF4-FFF2-40B4-BE49-F238E27FC236}">
                <a16:creationId xmlns:a16="http://schemas.microsoft.com/office/drawing/2014/main" id="{FFF85C09-21EA-4595-92E6-4E19B3584104}"/>
              </a:ext>
            </a:extLst>
          </p:cNvPr>
          <p:cNvSpPr/>
          <p:nvPr/>
        </p:nvSpPr>
        <p:spPr>
          <a:xfrm>
            <a:off x="7421797" y="187167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5DADA3B8-DAF4-B506-FE03-147FF5424A2D}"/>
              </a:ext>
            </a:extLst>
          </p:cNvPr>
          <p:cNvSpPr/>
          <p:nvPr/>
        </p:nvSpPr>
        <p:spPr>
          <a:xfrm>
            <a:off x="6272531" y="2002543"/>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86F03C94-3A6B-1C37-FF44-2F5B503FA461}"/>
              </a:ext>
            </a:extLst>
          </p:cNvPr>
          <p:cNvSpPr/>
          <p:nvPr/>
        </p:nvSpPr>
        <p:spPr>
          <a:xfrm>
            <a:off x="6782178" y="2309216"/>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4CC90EA-B56A-BF0B-EAB0-0D624CA3C8B8}"/>
              </a:ext>
            </a:extLst>
          </p:cNvPr>
          <p:cNvSpPr/>
          <p:nvPr/>
        </p:nvSpPr>
        <p:spPr>
          <a:xfrm>
            <a:off x="6673458" y="2933375"/>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0FB64EC-644B-D010-DAF0-8E869352507D}"/>
              </a:ext>
            </a:extLst>
          </p:cNvPr>
          <p:cNvSpPr/>
          <p:nvPr/>
        </p:nvSpPr>
        <p:spPr>
          <a:xfrm>
            <a:off x="6350178" y="3326925"/>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600D0A5-425F-5CB6-BD4D-235F367EB2FE}"/>
              </a:ext>
            </a:extLst>
          </p:cNvPr>
          <p:cNvSpPr/>
          <p:nvPr/>
        </p:nvSpPr>
        <p:spPr>
          <a:xfrm>
            <a:off x="7452931" y="2529348"/>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0D96AD4-80D8-7083-A885-FC4C12A23648}"/>
              </a:ext>
            </a:extLst>
          </p:cNvPr>
          <p:cNvSpPr/>
          <p:nvPr/>
        </p:nvSpPr>
        <p:spPr>
          <a:xfrm>
            <a:off x="7421797" y="295854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F9A9351D-AEC6-A107-9264-3CFA52384A1E}"/>
              </a:ext>
            </a:extLst>
          </p:cNvPr>
          <p:cNvSpPr/>
          <p:nvPr/>
        </p:nvSpPr>
        <p:spPr>
          <a:xfrm>
            <a:off x="7357543" y="342900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54E4371A-137B-3914-7106-FC806C125913}"/>
              </a:ext>
            </a:extLst>
          </p:cNvPr>
          <p:cNvSpPr/>
          <p:nvPr/>
        </p:nvSpPr>
        <p:spPr>
          <a:xfrm>
            <a:off x="8145043" y="342900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01DDFAE9-CCA8-CDC4-C56B-AB6F792D3E41}"/>
              </a:ext>
            </a:extLst>
          </p:cNvPr>
          <p:cNvSpPr/>
          <p:nvPr/>
        </p:nvSpPr>
        <p:spPr>
          <a:xfrm>
            <a:off x="8145043" y="280484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2283532D-7A52-6453-A647-3780FFE8D445}"/>
              </a:ext>
            </a:extLst>
          </p:cNvPr>
          <p:cNvSpPr/>
          <p:nvPr/>
        </p:nvSpPr>
        <p:spPr>
          <a:xfrm>
            <a:off x="8321973" y="225729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A958B58-CFF6-6A34-D3F7-29F196E104C3}"/>
              </a:ext>
            </a:extLst>
          </p:cNvPr>
          <p:cNvSpPr/>
          <p:nvPr/>
        </p:nvSpPr>
        <p:spPr>
          <a:xfrm>
            <a:off x="8111444" y="187167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1153BF4B-9B13-1A50-1618-8CBDEAAE5E6F}"/>
              </a:ext>
            </a:extLst>
          </p:cNvPr>
          <p:cNvSpPr/>
          <p:nvPr/>
        </p:nvSpPr>
        <p:spPr>
          <a:xfrm>
            <a:off x="8898944" y="1806086"/>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5726AA85-B6CD-1E42-1F06-BCD239D9554D}"/>
              </a:ext>
            </a:extLst>
          </p:cNvPr>
          <p:cNvSpPr/>
          <p:nvPr/>
        </p:nvSpPr>
        <p:spPr>
          <a:xfrm>
            <a:off x="8922222" y="241740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27A327F-1EDD-273F-2070-F27B3F4E2A13}"/>
              </a:ext>
            </a:extLst>
          </p:cNvPr>
          <p:cNvSpPr/>
          <p:nvPr/>
        </p:nvSpPr>
        <p:spPr>
          <a:xfrm>
            <a:off x="9861768" y="2307073"/>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320390A0-9116-C93A-903D-FCEF1C2154B0}"/>
              </a:ext>
            </a:extLst>
          </p:cNvPr>
          <p:cNvSpPr/>
          <p:nvPr/>
        </p:nvSpPr>
        <p:spPr>
          <a:xfrm>
            <a:off x="9902444" y="1634994"/>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78240723-B6B0-9F51-46FC-9A89EF42929B}"/>
              </a:ext>
            </a:extLst>
          </p:cNvPr>
          <p:cNvSpPr/>
          <p:nvPr/>
        </p:nvSpPr>
        <p:spPr>
          <a:xfrm>
            <a:off x="9008229" y="304178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E924D4AB-8FCA-DAB9-697E-FF831E2B2296}"/>
              </a:ext>
            </a:extLst>
          </p:cNvPr>
          <p:cNvSpPr/>
          <p:nvPr/>
        </p:nvSpPr>
        <p:spPr>
          <a:xfrm>
            <a:off x="9911118" y="304178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C2F2DD37-1BFB-6F70-55F7-64FF8F7F830D}"/>
              </a:ext>
            </a:extLst>
          </p:cNvPr>
          <p:cNvSpPr/>
          <p:nvPr/>
        </p:nvSpPr>
        <p:spPr>
          <a:xfrm>
            <a:off x="9400086" y="353191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DB9803BA-7613-9926-6B9C-5C8221A793C8}"/>
              </a:ext>
            </a:extLst>
          </p:cNvPr>
          <p:cNvSpPr/>
          <p:nvPr/>
        </p:nvSpPr>
        <p:spPr>
          <a:xfrm>
            <a:off x="9398334" y="2643454"/>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68D1AD8F-4174-069F-53F4-E835F7027823}"/>
              </a:ext>
            </a:extLst>
          </p:cNvPr>
          <p:cNvSpPr/>
          <p:nvPr/>
        </p:nvSpPr>
        <p:spPr>
          <a:xfrm>
            <a:off x="10439331" y="1990896"/>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20E86822-1FDD-9BC7-250E-E371626ABB33}"/>
              </a:ext>
            </a:extLst>
          </p:cNvPr>
          <p:cNvSpPr/>
          <p:nvPr/>
        </p:nvSpPr>
        <p:spPr>
          <a:xfrm>
            <a:off x="10369314" y="2451073"/>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E730FB12-12B2-E9D9-E57D-89FE76EAA731}"/>
              </a:ext>
            </a:extLst>
          </p:cNvPr>
          <p:cNvSpPr/>
          <p:nvPr/>
        </p:nvSpPr>
        <p:spPr>
          <a:xfrm>
            <a:off x="6532529" y="205386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C9C903B0-5B3C-F289-5985-8FD58D23273E}"/>
              </a:ext>
            </a:extLst>
          </p:cNvPr>
          <p:cNvSpPr/>
          <p:nvPr/>
        </p:nvSpPr>
        <p:spPr>
          <a:xfrm>
            <a:off x="6523824" y="217220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58CE8279-4A0B-B16C-E4AC-15AC1D8575F6}"/>
              </a:ext>
            </a:extLst>
          </p:cNvPr>
          <p:cNvSpPr/>
          <p:nvPr/>
        </p:nvSpPr>
        <p:spPr>
          <a:xfrm>
            <a:off x="8354710" y="19136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EEFF57F3-43AD-EA2D-47F6-023995E29570}"/>
              </a:ext>
            </a:extLst>
          </p:cNvPr>
          <p:cNvSpPr/>
          <p:nvPr/>
        </p:nvSpPr>
        <p:spPr>
          <a:xfrm>
            <a:off x="8390710" y="203610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8EFD0714-2109-92BF-ED0D-F125E1900671}"/>
              </a:ext>
            </a:extLst>
          </p:cNvPr>
          <p:cNvSpPr/>
          <p:nvPr/>
        </p:nvSpPr>
        <p:spPr>
          <a:xfrm>
            <a:off x="8614170" y="235337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576EE041-2C8D-02A1-1E87-0176C9599B79}"/>
              </a:ext>
            </a:extLst>
          </p:cNvPr>
          <p:cNvSpPr/>
          <p:nvPr/>
        </p:nvSpPr>
        <p:spPr>
          <a:xfrm>
            <a:off x="8516015" y="238501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7F506FC7-06EE-C6FD-30D6-CF2A875B6EE3}"/>
              </a:ext>
            </a:extLst>
          </p:cNvPr>
          <p:cNvSpPr/>
          <p:nvPr/>
        </p:nvSpPr>
        <p:spPr>
          <a:xfrm>
            <a:off x="8538765" y="247465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C827D1A2-E57B-DC8B-AB14-53D1E7EE4A28}"/>
              </a:ext>
            </a:extLst>
          </p:cNvPr>
          <p:cNvSpPr/>
          <p:nvPr/>
        </p:nvSpPr>
        <p:spPr>
          <a:xfrm>
            <a:off x="8622889" y="245701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766878D5-3875-B2DE-BE87-DADF17751DA9}"/>
              </a:ext>
            </a:extLst>
          </p:cNvPr>
          <p:cNvSpPr/>
          <p:nvPr/>
        </p:nvSpPr>
        <p:spPr>
          <a:xfrm>
            <a:off x="8578592" y="240315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F744C964-EE1A-C0DF-27F4-8A0A1AD101B4}"/>
              </a:ext>
            </a:extLst>
          </p:cNvPr>
          <p:cNvSpPr/>
          <p:nvPr/>
        </p:nvSpPr>
        <p:spPr>
          <a:xfrm>
            <a:off x="9180019" y="24684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19D8AFC3-EAC3-A4D3-1AFA-A607AA7FB558}"/>
              </a:ext>
            </a:extLst>
          </p:cNvPr>
          <p:cNvSpPr/>
          <p:nvPr/>
        </p:nvSpPr>
        <p:spPr>
          <a:xfrm>
            <a:off x="9273997" y="306245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3DB72938-2E01-7C4B-BFF5-4AD85BEFFC97}"/>
              </a:ext>
            </a:extLst>
          </p:cNvPr>
          <p:cNvSpPr/>
          <p:nvPr/>
        </p:nvSpPr>
        <p:spPr>
          <a:xfrm>
            <a:off x="9229753" y="312724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9E265A75-F439-2268-B82B-6F1EE95EEA5A}"/>
              </a:ext>
            </a:extLst>
          </p:cNvPr>
          <p:cNvSpPr/>
          <p:nvPr/>
        </p:nvSpPr>
        <p:spPr>
          <a:xfrm>
            <a:off x="9282222" y="315519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4083C1D8-2E2B-1E6E-06D4-CF58403BBB00}"/>
              </a:ext>
            </a:extLst>
          </p:cNvPr>
          <p:cNvSpPr/>
          <p:nvPr/>
        </p:nvSpPr>
        <p:spPr>
          <a:xfrm>
            <a:off x="10118766" y="243915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D02B0CB0-81AA-9EF3-60C2-3685F286BC61}"/>
              </a:ext>
            </a:extLst>
          </p:cNvPr>
          <p:cNvSpPr/>
          <p:nvPr/>
        </p:nvSpPr>
        <p:spPr>
          <a:xfrm>
            <a:off x="10185768" y="305524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C8531ABD-DA73-840B-2F5E-D52DE06159E5}"/>
              </a:ext>
            </a:extLst>
          </p:cNvPr>
          <p:cNvSpPr/>
          <p:nvPr/>
        </p:nvSpPr>
        <p:spPr>
          <a:xfrm>
            <a:off x="10208418" y="315003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FA86AA63-1C1A-0B47-84A7-5678007025FB}"/>
              </a:ext>
            </a:extLst>
          </p:cNvPr>
          <p:cNvSpPr/>
          <p:nvPr/>
        </p:nvSpPr>
        <p:spPr>
          <a:xfrm>
            <a:off x="10096564" y="312724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B48C100C-0AB1-6327-B042-EFFA351CC2F8}"/>
              </a:ext>
            </a:extLst>
          </p:cNvPr>
          <p:cNvSpPr/>
          <p:nvPr/>
        </p:nvSpPr>
        <p:spPr>
          <a:xfrm>
            <a:off x="10045928" y="306330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AD7A355D-B8FA-3969-4433-7E942B24898B}"/>
              </a:ext>
            </a:extLst>
          </p:cNvPr>
          <p:cNvSpPr/>
          <p:nvPr/>
        </p:nvSpPr>
        <p:spPr>
          <a:xfrm>
            <a:off x="7601462" y="345991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2813688B-D9DA-F355-DDCB-C91C8582D5DD}"/>
              </a:ext>
            </a:extLst>
          </p:cNvPr>
          <p:cNvSpPr/>
          <p:nvPr/>
        </p:nvSpPr>
        <p:spPr>
          <a:xfrm>
            <a:off x="7586833" y="353556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9DE898F2-5C71-3B4C-B6EC-3ADBA167796D}"/>
              </a:ext>
            </a:extLst>
          </p:cNvPr>
          <p:cNvSpPr/>
          <p:nvPr/>
        </p:nvSpPr>
        <p:spPr>
          <a:xfrm>
            <a:off x="7621389" y="360850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14F9B03D-24A2-E8D2-4FD0-308E78F7C200}"/>
              </a:ext>
            </a:extLst>
          </p:cNvPr>
          <p:cNvSpPr/>
          <p:nvPr/>
        </p:nvSpPr>
        <p:spPr>
          <a:xfrm>
            <a:off x="6950908" y="296978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829F4FEF-1C61-387C-C11C-F84678567576}"/>
              </a:ext>
            </a:extLst>
          </p:cNvPr>
          <p:cNvSpPr/>
          <p:nvPr/>
        </p:nvSpPr>
        <p:spPr>
          <a:xfrm>
            <a:off x="6639306" y="342927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8CB0AEF2-615C-9A65-61CB-78F2C960359E}"/>
              </a:ext>
            </a:extLst>
          </p:cNvPr>
          <p:cNvSpPr/>
          <p:nvPr/>
        </p:nvSpPr>
        <p:spPr>
          <a:xfrm>
            <a:off x="6543358" y="338786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001C2152-2CC6-CBFB-841D-81915B5653EB}"/>
              </a:ext>
            </a:extLst>
          </p:cNvPr>
          <p:cNvGrpSpPr/>
          <p:nvPr/>
        </p:nvGrpSpPr>
        <p:grpSpPr>
          <a:xfrm>
            <a:off x="8318578" y="2350896"/>
            <a:ext cx="180000" cy="180000"/>
            <a:chOff x="7966880" y="3935853"/>
            <a:chExt cx="180000" cy="180000"/>
          </a:xfrm>
        </p:grpSpPr>
        <p:sp>
          <p:nvSpPr>
            <p:cNvPr id="76" name="Oval 75">
              <a:extLst>
                <a:ext uri="{FF2B5EF4-FFF2-40B4-BE49-F238E27FC236}">
                  <a16:creationId xmlns:a16="http://schemas.microsoft.com/office/drawing/2014/main" id="{AD7BA506-DD9B-20FD-BBEC-13D8CD845B65}"/>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7" name="Graphic 76" descr="Star with solid fill">
              <a:extLst>
                <a:ext uri="{FF2B5EF4-FFF2-40B4-BE49-F238E27FC236}">
                  <a16:creationId xmlns:a16="http://schemas.microsoft.com/office/drawing/2014/main" id="{2F1A6DD1-0DB1-C9DB-1E15-3F5E26466B8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78" name="Group 77">
            <a:extLst>
              <a:ext uri="{FF2B5EF4-FFF2-40B4-BE49-F238E27FC236}">
                <a16:creationId xmlns:a16="http://schemas.microsoft.com/office/drawing/2014/main" id="{ABBBE4B5-C040-A9D8-0F78-973A082DE6F1}"/>
              </a:ext>
            </a:extLst>
          </p:cNvPr>
          <p:cNvGrpSpPr/>
          <p:nvPr/>
        </p:nvGrpSpPr>
        <p:grpSpPr>
          <a:xfrm>
            <a:off x="7375045" y="3554508"/>
            <a:ext cx="180000" cy="180000"/>
            <a:chOff x="7966880" y="3935853"/>
            <a:chExt cx="180000" cy="180000"/>
          </a:xfrm>
        </p:grpSpPr>
        <p:sp>
          <p:nvSpPr>
            <p:cNvPr id="79" name="Oval 78">
              <a:extLst>
                <a:ext uri="{FF2B5EF4-FFF2-40B4-BE49-F238E27FC236}">
                  <a16:creationId xmlns:a16="http://schemas.microsoft.com/office/drawing/2014/main" id="{563846B6-0624-9515-ABF4-5EE1100DD14E}"/>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0" name="Graphic 79" descr="Star with solid fill">
              <a:extLst>
                <a:ext uri="{FF2B5EF4-FFF2-40B4-BE49-F238E27FC236}">
                  <a16:creationId xmlns:a16="http://schemas.microsoft.com/office/drawing/2014/main" id="{B04117FF-F025-C92D-D798-705F0044081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81" name="Group 80">
            <a:extLst>
              <a:ext uri="{FF2B5EF4-FFF2-40B4-BE49-F238E27FC236}">
                <a16:creationId xmlns:a16="http://schemas.microsoft.com/office/drawing/2014/main" id="{0FBD8273-31C3-5E68-635C-715167A54249}"/>
              </a:ext>
            </a:extLst>
          </p:cNvPr>
          <p:cNvGrpSpPr/>
          <p:nvPr/>
        </p:nvGrpSpPr>
        <p:grpSpPr>
          <a:xfrm>
            <a:off x="9994414" y="3220767"/>
            <a:ext cx="180000" cy="180000"/>
            <a:chOff x="7966880" y="3935853"/>
            <a:chExt cx="180000" cy="180000"/>
          </a:xfrm>
        </p:grpSpPr>
        <p:sp>
          <p:nvSpPr>
            <p:cNvPr id="82" name="Oval 81">
              <a:extLst>
                <a:ext uri="{FF2B5EF4-FFF2-40B4-BE49-F238E27FC236}">
                  <a16:creationId xmlns:a16="http://schemas.microsoft.com/office/drawing/2014/main" id="{2AB73D2E-65F0-A180-5BD0-D1D8104F4D3C}"/>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83" name="Graphic 82" descr="Star with solid fill">
              <a:extLst>
                <a:ext uri="{FF2B5EF4-FFF2-40B4-BE49-F238E27FC236}">
                  <a16:creationId xmlns:a16="http://schemas.microsoft.com/office/drawing/2014/main" id="{D49DFB2C-57A9-4EE0-D4F2-77C18D0C235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sp>
        <p:nvSpPr>
          <p:cNvPr id="84" name="Rectangle 83">
            <a:extLst>
              <a:ext uri="{FF2B5EF4-FFF2-40B4-BE49-F238E27FC236}">
                <a16:creationId xmlns:a16="http://schemas.microsoft.com/office/drawing/2014/main" id="{5D930D58-1C80-F9C9-8B59-7EB3825FDBF8}"/>
              </a:ext>
            </a:extLst>
          </p:cNvPr>
          <p:cNvSpPr/>
          <p:nvPr/>
        </p:nvSpPr>
        <p:spPr>
          <a:xfrm>
            <a:off x="4551248" y="544965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35DD0A29-C155-A160-3B85-AD62C6A0F657}"/>
              </a:ext>
            </a:extLst>
          </p:cNvPr>
          <p:cNvSpPr/>
          <p:nvPr/>
        </p:nvSpPr>
        <p:spPr>
          <a:xfrm>
            <a:off x="2934045" y="591414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DA49FB81-F430-56B8-382F-3E83C012150D}"/>
              </a:ext>
            </a:extLst>
          </p:cNvPr>
          <p:cNvSpPr/>
          <p:nvPr/>
        </p:nvSpPr>
        <p:spPr>
          <a:xfrm>
            <a:off x="4038124" y="547049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2E81EE79-D301-DEE4-2BCB-3E0F18F25895}"/>
              </a:ext>
            </a:extLst>
          </p:cNvPr>
          <p:cNvSpPr/>
          <p:nvPr/>
        </p:nvSpPr>
        <p:spPr>
          <a:xfrm>
            <a:off x="4161028" y="5083017"/>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71532ED5-B6B7-7404-D135-A66917FEBF9F}"/>
              </a:ext>
            </a:extLst>
          </p:cNvPr>
          <p:cNvSpPr/>
          <p:nvPr/>
        </p:nvSpPr>
        <p:spPr>
          <a:xfrm>
            <a:off x="3847034" y="425896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684FF268-5FEB-6245-F953-9BC5FEB89BAC}"/>
              </a:ext>
            </a:extLst>
          </p:cNvPr>
          <p:cNvSpPr/>
          <p:nvPr/>
        </p:nvSpPr>
        <p:spPr>
          <a:xfrm>
            <a:off x="3348689" y="5464335"/>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E7DE72F4-5BF0-94FD-60D6-23C41D22E962}"/>
              </a:ext>
            </a:extLst>
          </p:cNvPr>
          <p:cNvSpPr/>
          <p:nvPr/>
        </p:nvSpPr>
        <p:spPr>
          <a:xfrm>
            <a:off x="3561768" y="589409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D95CD0EE-E35F-12F3-4134-A907352FC90D}"/>
              </a:ext>
            </a:extLst>
          </p:cNvPr>
          <p:cNvSpPr/>
          <p:nvPr/>
        </p:nvSpPr>
        <p:spPr>
          <a:xfrm>
            <a:off x="4157737" y="5857963"/>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9F388E10-D49D-AF4D-15D3-3DE4EAFE0120}"/>
              </a:ext>
            </a:extLst>
          </p:cNvPr>
          <p:cNvSpPr/>
          <p:nvPr/>
        </p:nvSpPr>
        <p:spPr>
          <a:xfrm>
            <a:off x="3569541" y="5072528"/>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D53ACE96-89EC-D3C9-F236-5EF9E55E7C06}"/>
              </a:ext>
            </a:extLst>
          </p:cNvPr>
          <p:cNvSpPr/>
          <p:nvPr/>
        </p:nvSpPr>
        <p:spPr>
          <a:xfrm>
            <a:off x="3884654" y="465431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10B6EC1E-9050-BCEE-69EB-FFA333E023F5}"/>
              </a:ext>
            </a:extLst>
          </p:cNvPr>
          <p:cNvSpPr/>
          <p:nvPr/>
        </p:nvSpPr>
        <p:spPr>
          <a:xfrm>
            <a:off x="4811246" y="550097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5" name="Oval 94">
            <a:extLst>
              <a:ext uri="{FF2B5EF4-FFF2-40B4-BE49-F238E27FC236}">
                <a16:creationId xmlns:a16="http://schemas.microsoft.com/office/drawing/2014/main" id="{5823CFFE-DF0D-B7A8-85D9-FA2A2D2B4E2E}"/>
              </a:ext>
            </a:extLst>
          </p:cNvPr>
          <p:cNvSpPr/>
          <p:nvPr/>
        </p:nvSpPr>
        <p:spPr>
          <a:xfrm>
            <a:off x="4802541" y="561931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4F683942-6BFD-CAB8-6E95-A027CAFAB8DB}"/>
              </a:ext>
            </a:extLst>
          </p:cNvPr>
          <p:cNvSpPr/>
          <p:nvPr/>
        </p:nvSpPr>
        <p:spPr>
          <a:xfrm>
            <a:off x="3591955" y="550630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05FF711C-D316-AC97-9647-D5030C1FD394}"/>
              </a:ext>
            </a:extLst>
          </p:cNvPr>
          <p:cNvSpPr/>
          <p:nvPr/>
        </p:nvSpPr>
        <p:spPr>
          <a:xfrm>
            <a:off x="3627955" y="562876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4782E47D-32B0-FF14-0E92-BD5F50A35B58}"/>
              </a:ext>
            </a:extLst>
          </p:cNvPr>
          <p:cNvSpPr/>
          <p:nvPr/>
        </p:nvSpPr>
        <p:spPr>
          <a:xfrm>
            <a:off x="4139231" y="435504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9" name="Oval 98">
            <a:extLst>
              <a:ext uri="{FF2B5EF4-FFF2-40B4-BE49-F238E27FC236}">
                <a16:creationId xmlns:a16="http://schemas.microsoft.com/office/drawing/2014/main" id="{5249BCF7-B1F4-13A6-F7F1-6F35D796BB22}"/>
              </a:ext>
            </a:extLst>
          </p:cNvPr>
          <p:cNvSpPr/>
          <p:nvPr/>
        </p:nvSpPr>
        <p:spPr>
          <a:xfrm>
            <a:off x="4041076" y="438668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1DDC4CCC-8AAF-7EF6-0D30-AECC9A5ED828}"/>
              </a:ext>
            </a:extLst>
          </p:cNvPr>
          <p:cNvSpPr/>
          <p:nvPr/>
        </p:nvSpPr>
        <p:spPr>
          <a:xfrm>
            <a:off x="4063826" y="447632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1" name="Oval 100">
            <a:extLst>
              <a:ext uri="{FF2B5EF4-FFF2-40B4-BE49-F238E27FC236}">
                <a16:creationId xmlns:a16="http://schemas.microsoft.com/office/drawing/2014/main" id="{C7FFC8CE-F55A-ED99-AA95-797F3213A624}"/>
              </a:ext>
            </a:extLst>
          </p:cNvPr>
          <p:cNvSpPr/>
          <p:nvPr/>
        </p:nvSpPr>
        <p:spPr>
          <a:xfrm>
            <a:off x="4147950" y="445868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2" name="Oval 101">
            <a:extLst>
              <a:ext uri="{FF2B5EF4-FFF2-40B4-BE49-F238E27FC236}">
                <a16:creationId xmlns:a16="http://schemas.microsoft.com/office/drawing/2014/main" id="{62DDFA82-4DC2-7F16-9953-93E15DCB4C0D}"/>
              </a:ext>
            </a:extLst>
          </p:cNvPr>
          <p:cNvSpPr/>
          <p:nvPr/>
        </p:nvSpPr>
        <p:spPr>
          <a:xfrm>
            <a:off x="4103653" y="440482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3" name="Oval 102">
            <a:extLst>
              <a:ext uri="{FF2B5EF4-FFF2-40B4-BE49-F238E27FC236}">
                <a16:creationId xmlns:a16="http://schemas.microsoft.com/office/drawing/2014/main" id="{9F018796-84F9-6D50-7D9A-524C8EF3DBAF}"/>
              </a:ext>
            </a:extLst>
          </p:cNvPr>
          <p:cNvSpPr/>
          <p:nvPr/>
        </p:nvSpPr>
        <p:spPr>
          <a:xfrm>
            <a:off x="3819565" y="594511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4" name="Oval 103">
            <a:extLst>
              <a:ext uri="{FF2B5EF4-FFF2-40B4-BE49-F238E27FC236}">
                <a16:creationId xmlns:a16="http://schemas.microsoft.com/office/drawing/2014/main" id="{378C0A49-AC9E-A67E-FC89-F3233720B9FE}"/>
              </a:ext>
            </a:extLst>
          </p:cNvPr>
          <p:cNvSpPr/>
          <p:nvPr/>
        </p:nvSpPr>
        <p:spPr>
          <a:xfrm>
            <a:off x="3835309" y="509320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5" name="Oval 104">
            <a:extLst>
              <a:ext uri="{FF2B5EF4-FFF2-40B4-BE49-F238E27FC236}">
                <a16:creationId xmlns:a16="http://schemas.microsoft.com/office/drawing/2014/main" id="{D72633C0-F99A-EF1D-35C0-9E8BB99E6B68}"/>
              </a:ext>
            </a:extLst>
          </p:cNvPr>
          <p:cNvSpPr/>
          <p:nvPr/>
        </p:nvSpPr>
        <p:spPr>
          <a:xfrm>
            <a:off x="3791065" y="515799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6" name="Oval 105">
            <a:extLst>
              <a:ext uri="{FF2B5EF4-FFF2-40B4-BE49-F238E27FC236}">
                <a16:creationId xmlns:a16="http://schemas.microsoft.com/office/drawing/2014/main" id="{F9D6D128-C8C7-BB2F-7530-AA1A2F7CED42}"/>
              </a:ext>
            </a:extLst>
          </p:cNvPr>
          <p:cNvSpPr/>
          <p:nvPr/>
        </p:nvSpPr>
        <p:spPr>
          <a:xfrm>
            <a:off x="3843534" y="51859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7" name="Oval 106">
            <a:extLst>
              <a:ext uri="{FF2B5EF4-FFF2-40B4-BE49-F238E27FC236}">
                <a16:creationId xmlns:a16="http://schemas.microsoft.com/office/drawing/2014/main" id="{9DC340FE-FE67-A8BF-A974-2C301F0B4679}"/>
              </a:ext>
            </a:extLst>
          </p:cNvPr>
          <p:cNvSpPr/>
          <p:nvPr/>
        </p:nvSpPr>
        <p:spPr>
          <a:xfrm>
            <a:off x="4414735" y="59900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8" name="Oval 107">
            <a:extLst>
              <a:ext uri="{FF2B5EF4-FFF2-40B4-BE49-F238E27FC236}">
                <a16:creationId xmlns:a16="http://schemas.microsoft.com/office/drawing/2014/main" id="{B471F10C-4726-69A8-5866-2B9A0981ABC3}"/>
              </a:ext>
            </a:extLst>
          </p:cNvPr>
          <p:cNvSpPr/>
          <p:nvPr/>
        </p:nvSpPr>
        <p:spPr>
          <a:xfrm>
            <a:off x="4159304" y="466777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1269ED58-FF38-3FCC-0E48-48007DAD303D}"/>
              </a:ext>
            </a:extLst>
          </p:cNvPr>
          <p:cNvSpPr/>
          <p:nvPr/>
        </p:nvSpPr>
        <p:spPr>
          <a:xfrm>
            <a:off x="4181954" y="476256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0" name="Oval 109">
            <a:extLst>
              <a:ext uri="{FF2B5EF4-FFF2-40B4-BE49-F238E27FC236}">
                <a16:creationId xmlns:a16="http://schemas.microsoft.com/office/drawing/2014/main" id="{8C0E33DE-331F-6451-BAB3-1262CB9454F8}"/>
              </a:ext>
            </a:extLst>
          </p:cNvPr>
          <p:cNvSpPr/>
          <p:nvPr/>
        </p:nvSpPr>
        <p:spPr>
          <a:xfrm>
            <a:off x="4070100" y="473977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1" name="Oval 110">
            <a:extLst>
              <a:ext uri="{FF2B5EF4-FFF2-40B4-BE49-F238E27FC236}">
                <a16:creationId xmlns:a16="http://schemas.microsoft.com/office/drawing/2014/main" id="{76CF4724-0714-95A3-2260-1C0BFE286264}"/>
              </a:ext>
            </a:extLst>
          </p:cNvPr>
          <p:cNvSpPr/>
          <p:nvPr/>
        </p:nvSpPr>
        <p:spPr>
          <a:xfrm>
            <a:off x="4019464" y="467583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2" name="Oval 111">
            <a:extLst>
              <a:ext uri="{FF2B5EF4-FFF2-40B4-BE49-F238E27FC236}">
                <a16:creationId xmlns:a16="http://schemas.microsoft.com/office/drawing/2014/main" id="{7DF40C3F-D40C-5A36-318B-22CB424E087F}"/>
              </a:ext>
            </a:extLst>
          </p:cNvPr>
          <p:cNvSpPr/>
          <p:nvPr/>
        </p:nvSpPr>
        <p:spPr>
          <a:xfrm>
            <a:off x="4404947" y="51139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3" name="Oval 112">
            <a:extLst>
              <a:ext uri="{FF2B5EF4-FFF2-40B4-BE49-F238E27FC236}">
                <a16:creationId xmlns:a16="http://schemas.microsoft.com/office/drawing/2014/main" id="{CB66A8EA-EC94-C773-3C64-B7A9CFE66F59}"/>
              </a:ext>
            </a:extLst>
          </p:cNvPr>
          <p:cNvSpPr/>
          <p:nvPr/>
        </p:nvSpPr>
        <p:spPr>
          <a:xfrm>
            <a:off x="4390318" y="518958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4" name="Oval 113">
            <a:extLst>
              <a:ext uri="{FF2B5EF4-FFF2-40B4-BE49-F238E27FC236}">
                <a16:creationId xmlns:a16="http://schemas.microsoft.com/office/drawing/2014/main" id="{C8BBAFE4-966D-36BD-7415-802FCC9C9FB3}"/>
              </a:ext>
            </a:extLst>
          </p:cNvPr>
          <p:cNvSpPr/>
          <p:nvPr/>
        </p:nvSpPr>
        <p:spPr>
          <a:xfrm>
            <a:off x="4424874" y="526252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5" name="Oval 114">
            <a:extLst>
              <a:ext uri="{FF2B5EF4-FFF2-40B4-BE49-F238E27FC236}">
                <a16:creationId xmlns:a16="http://schemas.microsoft.com/office/drawing/2014/main" id="{9A4DEECC-F8E0-56F7-E656-4D334ED617CA}"/>
              </a:ext>
            </a:extLst>
          </p:cNvPr>
          <p:cNvSpPr/>
          <p:nvPr/>
        </p:nvSpPr>
        <p:spPr>
          <a:xfrm>
            <a:off x="3211495" y="595054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32267D3E-57CA-9B7A-BF73-7C9FC0056F31}"/>
              </a:ext>
            </a:extLst>
          </p:cNvPr>
          <p:cNvSpPr/>
          <p:nvPr/>
        </p:nvSpPr>
        <p:spPr>
          <a:xfrm>
            <a:off x="4327252" y="557284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7" name="Oval 116">
            <a:extLst>
              <a:ext uri="{FF2B5EF4-FFF2-40B4-BE49-F238E27FC236}">
                <a16:creationId xmlns:a16="http://schemas.microsoft.com/office/drawing/2014/main" id="{45032C88-D3F8-6F75-C4A4-3784328E0374}"/>
              </a:ext>
            </a:extLst>
          </p:cNvPr>
          <p:cNvSpPr/>
          <p:nvPr/>
        </p:nvSpPr>
        <p:spPr>
          <a:xfrm>
            <a:off x="4231304" y="553142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118" name="Group 117">
            <a:extLst>
              <a:ext uri="{FF2B5EF4-FFF2-40B4-BE49-F238E27FC236}">
                <a16:creationId xmlns:a16="http://schemas.microsoft.com/office/drawing/2014/main" id="{A9310CB1-DCF5-00B7-15B0-4B9466FC2B76}"/>
              </a:ext>
            </a:extLst>
          </p:cNvPr>
          <p:cNvGrpSpPr/>
          <p:nvPr/>
        </p:nvGrpSpPr>
        <p:grpSpPr>
          <a:xfrm>
            <a:off x="3843639" y="4352566"/>
            <a:ext cx="180000" cy="180000"/>
            <a:chOff x="7966880" y="3935853"/>
            <a:chExt cx="180000" cy="180000"/>
          </a:xfrm>
        </p:grpSpPr>
        <p:sp>
          <p:nvSpPr>
            <p:cNvPr id="119" name="Oval 118">
              <a:extLst>
                <a:ext uri="{FF2B5EF4-FFF2-40B4-BE49-F238E27FC236}">
                  <a16:creationId xmlns:a16="http://schemas.microsoft.com/office/drawing/2014/main" id="{28A2F9EF-8BE8-7B47-BB87-957EDB755633}"/>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20" name="Graphic 119" descr="Star with solid fill">
              <a:extLst>
                <a:ext uri="{FF2B5EF4-FFF2-40B4-BE49-F238E27FC236}">
                  <a16:creationId xmlns:a16="http://schemas.microsoft.com/office/drawing/2014/main" id="{73A8D3E8-79E2-F4E7-E9D6-C6D6319BB81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121" name="Group 120">
            <a:extLst>
              <a:ext uri="{FF2B5EF4-FFF2-40B4-BE49-F238E27FC236}">
                <a16:creationId xmlns:a16="http://schemas.microsoft.com/office/drawing/2014/main" id="{70902B1C-C3EB-C1BF-3364-A43BA61924DE}"/>
              </a:ext>
            </a:extLst>
          </p:cNvPr>
          <p:cNvGrpSpPr/>
          <p:nvPr/>
        </p:nvGrpSpPr>
        <p:grpSpPr>
          <a:xfrm>
            <a:off x="4178530" y="5208525"/>
            <a:ext cx="180000" cy="180000"/>
            <a:chOff x="7966880" y="3935853"/>
            <a:chExt cx="180000" cy="180000"/>
          </a:xfrm>
        </p:grpSpPr>
        <p:sp>
          <p:nvSpPr>
            <p:cNvPr id="122" name="Oval 121">
              <a:extLst>
                <a:ext uri="{FF2B5EF4-FFF2-40B4-BE49-F238E27FC236}">
                  <a16:creationId xmlns:a16="http://schemas.microsoft.com/office/drawing/2014/main" id="{9D4CCBF0-8FF8-75A0-BF8B-54CBE0DD5839}"/>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23" name="Graphic 122" descr="Star with solid fill">
              <a:extLst>
                <a:ext uri="{FF2B5EF4-FFF2-40B4-BE49-F238E27FC236}">
                  <a16:creationId xmlns:a16="http://schemas.microsoft.com/office/drawing/2014/main" id="{09BFD45A-913A-2105-91BE-8A4C6A317E6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grpSp>
        <p:nvGrpSpPr>
          <p:cNvPr id="124" name="Group 123">
            <a:extLst>
              <a:ext uri="{FF2B5EF4-FFF2-40B4-BE49-F238E27FC236}">
                <a16:creationId xmlns:a16="http://schemas.microsoft.com/office/drawing/2014/main" id="{E93AAF68-BA72-C282-28A9-EFCB7D4C71DD}"/>
              </a:ext>
            </a:extLst>
          </p:cNvPr>
          <p:cNvGrpSpPr/>
          <p:nvPr/>
        </p:nvGrpSpPr>
        <p:grpSpPr>
          <a:xfrm>
            <a:off x="3967950" y="4833296"/>
            <a:ext cx="180000" cy="180000"/>
            <a:chOff x="7966880" y="3935853"/>
            <a:chExt cx="180000" cy="180000"/>
          </a:xfrm>
        </p:grpSpPr>
        <p:sp>
          <p:nvSpPr>
            <p:cNvPr id="125" name="Oval 124">
              <a:extLst>
                <a:ext uri="{FF2B5EF4-FFF2-40B4-BE49-F238E27FC236}">
                  <a16:creationId xmlns:a16="http://schemas.microsoft.com/office/drawing/2014/main" id="{E2247625-7D3B-62FC-3AEE-6492ABE27EDB}"/>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26" name="Graphic 125" descr="Star with solid fill">
              <a:extLst>
                <a:ext uri="{FF2B5EF4-FFF2-40B4-BE49-F238E27FC236}">
                  <a16:creationId xmlns:a16="http://schemas.microsoft.com/office/drawing/2014/main" id="{3356FC69-D8D8-7B0A-F639-A99133F6CDA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7639" y="3958992"/>
              <a:ext cx="118481" cy="118481"/>
            </a:xfrm>
            <a:prstGeom prst="rect">
              <a:avLst/>
            </a:prstGeom>
          </p:spPr>
        </p:pic>
      </p:grpSp>
      <p:sp>
        <p:nvSpPr>
          <p:cNvPr id="127" name="Text Placeholder 2">
            <a:extLst>
              <a:ext uri="{FF2B5EF4-FFF2-40B4-BE49-F238E27FC236}">
                <a16:creationId xmlns:a16="http://schemas.microsoft.com/office/drawing/2014/main" id="{A9C019D6-818C-DD3D-7DAE-BEDED0C78FF6}"/>
              </a:ext>
            </a:extLst>
          </p:cNvPr>
          <p:cNvSpPr>
            <a:spLocks noGrp="1"/>
          </p:cNvSpPr>
          <p:nvPr>
            <p:ph type="body" sz="quarter" idx="12"/>
          </p:nvPr>
        </p:nvSpPr>
        <p:spPr>
          <a:xfrm>
            <a:off x="1688651" y="1080822"/>
            <a:ext cx="3270802" cy="347087"/>
          </a:xfrm>
        </p:spPr>
        <p:txBody>
          <a:bodyPr/>
          <a:lstStyle/>
          <a:p>
            <a:r>
              <a:rPr lang="en-US" sz="1500" b="1" dirty="0">
                <a:solidFill>
                  <a:schemeClr val="accent4"/>
                </a:solidFill>
              </a:rPr>
              <a:t>Presenting the ideas</a:t>
            </a:r>
          </a:p>
        </p:txBody>
      </p:sp>
      <p:sp>
        <p:nvSpPr>
          <p:cNvPr id="128" name="Text Placeholder 2">
            <a:extLst>
              <a:ext uri="{FF2B5EF4-FFF2-40B4-BE49-F238E27FC236}">
                <a16:creationId xmlns:a16="http://schemas.microsoft.com/office/drawing/2014/main" id="{500EAC13-7AEA-B6DE-5BC2-F31DCB722C55}"/>
              </a:ext>
            </a:extLst>
          </p:cNvPr>
          <p:cNvSpPr txBox="1">
            <a:spLocks/>
          </p:cNvSpPr>
          <p:nvPr/>
        </p:nvSpPr>
        <p:spPr>
          <a:xfrm>
            <a:off x="7142178" y="1069400"/>
            <a:ext cx="3270802" cy="3470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Voting on the ideas</a:t>
            </a:r>
          </a:p>
        </p:txBody>
      </p:sp>
      <p:sp>
        <p:nvSpPr>
          <p:cNvPr id="129" name="Text Placeholder 2">
            <a:extLst>
              <a:ext uri="{FF2B5EF4-FFF2-40B4-BE49-F238E27FC236}">
                <a16:creationId xmlns:a16="http://schemas.microsoft.com/office/drawing/2014/main" id="{D7816812-C595-ADFB-F6F2-BB77A3C7B625}"/>
              </a:ext>
            </a:extLst>
          </p:cNvPr>
          <p:cNvSpPr txBox="1">
            <a:spLocks/>
          </p:cNvSpPr>
          <p:nvPr/>
        </p:nvSpPr>
        <p:spPr>
          <a:xfrm>
            <a:off x="1793980" y="4845588"/>
            <a:ext cx="3270802" cy="3470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4"/>
                </a:solidFill>
              </a:rPr>
              <a:t>Revisualizing</a:t>
            </a:r>
          </a:p>
        </p:txBody>
      </p:sp>
      <p:grpSp>
        <p:nvGrpSpPr>
          <p:cNvPr id="3" name="Group 2">
            <a:extLst>
              <a:ext uri="{FF2B5EF4-FFF2-40B4-BE49-F238E27FC236}">
                <a16:creationId xmlns:a16="http://schemas.microsoft.com/office/drawing/2014/main" id="{7258871E-BA9C-C533-DE89-32D85A1C9F7F}"/>
              </a:ext>
            </a:extLst>
          </p:cNvPr>
          <p:cNvGrpSpPr/>
          <p:nvPr/>
        </p:nvGrpSpPr>
        <p:grpSpPr>
          <a:xfrm>
            <a:off x="10820400" y="158021"/>
            <a:ext cx="1262954" cy="262128"/>
            <a:chOff x="10892274" y="158021"/>
            <a:chExt cx="1191080" cy="262128"/>
          </a:xfrm>
        </p:grpSpPr>
        <p:sp>
          <p:nvSpPr>
            <p:cNvPr id="6" name="Oval 5">
              <a:extLst>
                <a:ext uri="{FF2B5EF4-FFF2-40B4-BE49-F238E27FC236}">
                  <a16:creationId xmlns:a16="http://schemas.microsoft.com/office/drawing/2014/main" id="{B22AB8F0-0B70-A118-85C9-D7CF8A301318}"/>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7" name="Group 6">
              <a:extLst>
                <a:ext uri="{FF2B5EF4-FFF2-40B4-BE49-F238E27FC236}">
                  <a16:creationId xmlns:a16="http://schemas.microsoft.com/office/drawing/2014/main" id="{4B8524B5-21F8-2E2B-C187-6FFD9DF0134C}"/>
                </a:ext>
              </a:extLst>
            </p:cNvPr>
            <p:cNvGrpSpPr/>
            <p:nvPr/>
          </p:nvGrpSpPr>
          <p:grpSpPr>
            <a:xfrm>
              <a:off x="10892274" y="158021"/>
              <a:ext cx="1191080" cy="262128"/>
              <a:chOff x="9614080" y="308749"/>
              <a:chExt cx="1191080" cy="262128"/>
            </a:xfrm>
          </p:grpSpPr>
          <p:sp>
            <p:nvSpPr>
              <p:cNvPr id="8" name="Rectangle 7">
                <a:extLst>
                  <a:ext uri="{FF2B5EF4-FFF2-40B4-BE49-F238E27FC236}">
                    <a16:creationId xmlns:a16="http://schemas.microsoft.com/office/drawing/2014/main" id="{38F9799D-D396-9784-AB8C-84E404B9F05D}"/>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9" name="Rectangle 8">
                <a:extLst>
                  <a:ext uri="{FF2B5EF4-FFF2-40B4-BE49-F238E27FC236}">
                    <a16:creationId xmlns:a16="http://schemas.microsoft.com/office/drawing/2014/main" id="{7DDA5C2A-4728-543E-5F97-A76BC3C8FBB5}"/>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0" name="Rectangle 9">
            <a:extLst>
              <a:ext uri="{FF2B5EF4-FFF2-40B4-BE49-F238E27FC236}">
                <a16:creationId xmlns:a16="http://schemas.microsoft.com/office/drawing/2014/main" id="{82BB5AFA-A362-6482-B11F-477D641C5E06}"/>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Tree>
    <p:extLst>
      <p:ext uri="{BB962C8B-B14F-4D97-AF65-F5344CB8AC3E}">
        <p14:creationId xmlns:p14="http://schemas.microsoft.com/office/powerpoint/2010/main" val="1850184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
                                            <p:txEl>
                                              <p:pRg st="0" end="0"/>
                                            </p:txEl>
                                          </p:spTgt>
                                        </p:tgtEl>
                                        <p:attrNameLst>
                                          <p:attrName>style.visibility</p:attrName>
                                        </p:attrNameLst>
                                      </p:cBhvr>
                                      <p:to>
                                        <p:strVal val="visible"/>
                                      </p:to>
                                    </p:set>
                                    <p:animEffect transition="in" filter="fade">
                                      <p:cBhvr>
                                        <p:cTn id="10" dur="500"/>
                                        <p:tgtEl>
                                          <p:spTgt spid="1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29"/>
                                        </p:tgtEl>
                                        <p:attrNameLst>
                                          <p:attrName>style.visibility</p:attrName>
                                        </p:attrNameLst>
                                      </p:cBhvr>
                                      <p:to>
                                        <p:strVal val="visible"/>
                                      </p:to>
                                    </p:set>
                                    <p:animEffect transition="in" filter="fade">
                                      <p:cBhvr>
                                        <p:cTn id="117" dur="500"/>
                                        <p:tgtEl>
                                          <p:spTgt spid="12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fade">
                                      <p:cBhvr>
                                        <p:cTn id="120" dur="500"/>
                                        <p:tgtEl>
                                          <p:spTgt spid="8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Effect transition="in" filter="fade">
                                      <p:cBhvr>
                                        <p:cTn id="126" dur="500"/>
                                        <p:tgtEl>
                                          <p:spTgt spid="8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7"/>
                                        </p:tgtEl>
                                        <p:attrNameLst>
                                          <p:attrName>style.visibility</p:attrName>
                                        </p:attrNameLst>
                                      </p:cBhvr>
                                      <p:to>
                                        <p:strVal val="visible"/>
                                      </p:to>
                                    </p:set>
                                    <p:animEffect transition="in" filter="fade">
                                      <p:cBhvr>
                                        <p:cTn id="129" dur="500"/>
                                        <p:tgtEl>
                                          <p:spTgt spid="8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8"/>
                                        </p:tgtEl>
                                        <p:attrNameLst>
                                          <p:attrName>style.visibility</p:attrName>
                                        </p:attrNameLst>
                                      </p:cBhvr>
                                      <p:to>
                                        <p:strVal val="visible"/>
                                      </p:to>
                                    </p:set>
                                    <p:animEffect transition="in" filter="fade">
                                      <p:cBhvr>
                                        <p:cTn id="132" dur="500"/>
                                        <p:tgtEl>
                                          <p:spTgt spid="88"/>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fade">
                                      <p:cBhvr>
                                        <p:cTn id="135" dur="500"/>
                                        <p:tgtEl>
                                          <p:spTgt spid="89"/>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90"/>
                                        </p:tgtEl>
                                        <p:attrNameLst>
                                          <p:attrName>style.visibility</p:attrName>
                                        </p:attrNameLst>
                                      </p:cBhvr>
                                      <p:to>
                                        <p:strVal val="visible"/>
                                      </p:to>
                                    </p:set>
                                    <p:animEffect transition="in" filter="fade">
                                      <p:cBhvr>
                                        <p:cTn id="138" dur="500"/>
                                        <p:tgtEl>
                                          <p:spTgt spid="9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1"/>
                                        </p:tgtEl>
                                        <p:attrNameLst>
                                          <p:attrName>style.visibility</p:attrName>
                                        </p:attrNameLst>
                                      </p:cBhvr>
                                      <p:to>
                                        <p:strVal val="visible"/>
                                      </p:to>
                                    </p:set>
                                    <p:animEffect transition="in" filter="fade">
                                      <p:cBhvr>
                                        <p:cTn id="141" dur="500"/>
                                        <p:tgtEl>
                                          <p:spTgt spid="91"/>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fade">
                                      <p:cBhvr>
                                        <p:cTn id="144" dur="500"/>
                                        <p:tgtEl>
                                          <p:spTgt spid="92"/>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93"/>
                                        </p:tgtEl>
                                        <p:attrNameLst>
                                          <p:attrName>style.visibility</p:attrName>
                                        </p:attrNameLst>
                                      </p:cBhvr>
                                      <p:to>
                                        <p:strVal val="visible"/>
                                      </p:to>
                                    </p:set>
                                    <p:animEffect transition="in" filter="fade">
                                      <p:cBhvr>
                                        <p:cTn id="147" dur="500"/>
                                        <p:tgtEl>
                                          <p:spTgt spid="9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94"/>
                                        </p:tgtEl>
                                        <p:attrNameLst>
                                          <p:attrName>style.visibility</p:attrName>
                                        </p:attrNameLst>
                                      </p:cBhvr>
                                      <p:to>
                                        <p:strVal val="visible"/>
                                      </p:to>
                                    </p:set>
                                    <p:animEffect transition="in" filter="fade">
                                      <p:cBhvr>
                                        <p:cTn id="150" dur="500"/>
                                        <p:tgtEl>
                                          <p:spTgt spid="9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95"/>
                                        </p:tgtEl>
                                        <p:attrNameLst>
                                          <p:attrName>style.visibility</p:attrName>
                                        </p:attrNameLst>
                                      </p:cBhvr>
                                      <p:to>
                                        <p:strVal val="visible"/>
                                      </p:to>
                                    </p:set>
                                    <p:animEffect transition="in" filter="fade">
                                      <p:cBhvr>
                                        <p:cTn id="153" dur="500"/>
                                        <p:tgtEl>
                                          <p:spTgt spid="95"/>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96"/>
                                        </p:tgtEl>
                                        <p:attrNameLst>
                                          <p:attrName>style.visibility</p:attrName>
                                        </p:attrNameLst>
                                      </p:cBhvr>
                                      <p:to>
                                        <p:strVal val="visible"/>
                                      </p:to>
                                    </p:set>
                                    <p:animEffect transition="in" filter="fade">
                                      <p:cBhvr>
                                        <p:cTn id="156" dur="500"/>
                                        <p:tgtEl>
                                          <p:spTgt spid="96"/>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7"/>
                                        </p:tgtEl>
                                        <p:attrNameLst>
                                          <p:attrName>style.visibility</p:attrName>
                                        </p:attrNameLst>
                                      </p:cBhvr>
                                      <p:to>
                                        <p:strVal val="visible"/>
                                      </p:to>
                                    </p:set>
                                    <p:animEffect transition="in" filter="fade">
                                      <p:cBhvr>
                                        <p:cTn id="159" dur="500"/>
                                        <p:tgtEl>
                                          <p:spTgt spid="9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8"/>
                                        </p:tgtEl>
                                        <p:attrNameLst>
                                          <p:attrName>style.visibility</p:attrName>
                                        </p:attrNameLst>
                                      </p:cBhvr>
                                      <p:to>
                                        <p:strVal val="visible"/>
                                      </p:to>
                                    </p:set>
                                    <p:animEffect transition="in" filter="fade">
                                      <p:cBhvr>
                                        <p:cTn id="162" dur="500"/>
                                        <p:tgtEl>
                                          <p:spTgt spid="98"/>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9"/>
                                        </p:tgtEl>
                                        <p:attrNameLst>
                                          <p:attrName>style.visibility</p:attrName>
                                        </p:attrNameLst>
                                      </p:cBhvr>
                                      <p:to>
                                        <p:strVal val="visible"/>
                                      </p:to>
                                    </p:set>
                                    <p:animEffect transition="in" filter="fade">
                                      <p:cBhvr>
                                        <p:cTn id="165" dur="500"/>
                                        <p:tgtEl>
                                          <p:spTgt spid="99"/>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00"/>
                                        </p:tgtEl>
                                        <p:attrNameLst>
                                          <p:attrName>style.visibility</p:attrName>
                                        </p:attrNameLst>
                                      </p:cBhvr>
                                      <p:to>
                                        <p:strVal val="visible"/>
                                      </p:to>
                                    </p:set>
                                    <p:animEffect transition="in" filter="fade">
                                      <p:cBhvr>
                                        <p:cTn id="168" dur="500"/>
                                        <p:tgtEl>
                                          <p:spTgt spid="10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01"/>
                                        </p:tgtEl>
                                        <p:attrNameLst>
                                          <p:attrName>style.visibility</p:attrName>
                                        </p:attrNameLst>
                                      </p:cBhvr>
                                      <p:to>
                                        <p:strVal val="visible"/>
                                      </p:to>
                                    </p:set>
                                    <p:animEffect transition="in" filter="fade">
                                      <p:cBhvr>
                                        <p:cTn id="171" dur="500"/>
                                        <p:tgtEl>
                                          <p:spTgt spid="101"/>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02"/>
                                        </p:tgtEl>
                                        <p:attrNameLst>
                                          <p:attrName>style.visibility</p:attrName>
                                        </p:attrNameLst>
                                      </p:cBhvr>
                                      <p:to>
                                        <p:strVal val="visible"/>
                                      </p:to>
                                    </p:set>
                                    <p:animEffect transition="in" filter="fade">
                                      <p:cBhvr>
                                        <p:cTn id="174" dur="500"/>
                                        <p:tgtEl>
                                          <p:spTgt spid="102"/>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04"/>
                                        </p:tgtEl>
                                        <p:attrNameLst>
                                          <p:attrName>style.visibility</p:attrName>
                                        </p:attrNameLst>
                                      </p:cBhvr>
                                      <p:to>
                                        <p:strVal val="visible"/>
                                      </p:to>
                                    </p:set>
                                    <p:animEffect transition="in" filter="fade">
                                      <p:cBhvr>
                                        <p:cTn id="180" dur="500"/>
                                        <p:tgtEl>
                                          <p:spTgt spid="104"/>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05"/>
                                        </p:tgtEl>
                                        <p:attrNameLst>
                                          <p:attrName>style.visibility</p:attrName>
                                        </p:attrNameLst>
                                      </p:cBhvr>
                                      <p:to>
                                        <p:strVal val="visible"/>
                                      </p:to>
                                    </p:set>
                                    <p:animEffect transition="in" filter="fade">
                                      <p:cBhvr>
                                        <p:cTn id="183" dur="500"/>
                                        <p:tgtEl>
                                          <p:spTgt spid="105"/>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06"/>
                                        </p:tgtEl>
                                        <p:attrNameLst>
                                          <p:attrName>style.visibility</p:attrName>
                                        </p:attrNameLst>
                                      </p:cBhvr>
                                      <p:to>
                                        <p:strVal val="visible"/>
                                      </p:to>
                                    </p:set>
                                    <p:animEffect transition="in" filter="fade">
                                      <p:cBhvr>
                                        <p:cTn id="186" dur="500"/>
                                        <p:tgtEl>
                                          <p:spTgt spid="106"/>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07"/>
                                        </p:tgtEl>
                                        <p:attrNameLst>
                                          <p:attrName>style.visibility</p:attrName>
                                        </p:attrNameLst>
                                      </p:cBhvr>
                                      <p:to>
                                        <p:strVal val="visible"/>
                                      </p:to>
                                    </p:set>
                                    <p:animEffect transition="in" filter="fade">
                                      <p:cBhvr>
                                        <p:cTn id="189" dur="500"/>
                                        <p:tgtEl>
                                          <p:spTgt spid="107"/>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08"/>
                                        </p:tgtEl>
                                        <p:attrNameLst>
                                          <p:attrName>style.visibility</p:attrName>
                                        </p:attrNameLst>
                                      </p:cBhvr>
                                      <p:to>
                                        <p:strVal val="visible"/>
                                      </p:to>
                                    </p:set>
                                    <p:animEffect transition="in" filter="fade">
                                      <p:cBhvr>
                                        <p:cTn id="192" dur="500"/>
                                        <p:tgtEl>
                                          <p:spTgt spid="108"/>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09"/>
                                        </p:tgtEl>
                                        <p:attrNameLst>
                                          <p:attrName>style.visibility</p:attrName>
                                        </p:attrNameLst>
                                      </p:cBhvr>
                                      <p:to>
                                        <p:strVal val="visible"/>
                                      </p:to>
                                    </p:set>
                                    <p:animEffect transition="in" filter="fade">
                                      <p:cBhvr>
                                        <p:cTn id="195" dur="500"/>
                                        <p:tgtEl>
                                          <p:spTgt spid="109"/>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10"/>
                                        </p:tgtEl>
                                        <p:attrNameLst>
                                          <p:attrName>style.visibility</p:attrName>
                                        </p:attrNameLst>
                                      </p:cBhvr>
                                      <p:to>
                                        <p:strVal val="visible"/>
                                      </p:to>
                                    </p:set>
                                    <p:animEffect transition="in" filter="fade">
                                      <p:cBhvr>
                                        <p:cTn id="198" dur="500"/>
                                        <p:tgtEl>
                                          <p:spTgt spid="110"/>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11"/>
                                        </p:tgtEl>
                                        <p:attrNameLst>
                                          <p:attrName>style.visibility</p:attrName>
                                        </p:attrNameLst>
                                      </p:cBhvr>
                                      <p:to>
                                        <p:strVal val="visible"/>
                                      </p:to>
                                    </p:set>
                                    <p:animEffect transition="in" filter="fade">
                                      <p:cBhvr>
                                        <p:cTn id="201" dur="500"/>
                                        <p:tgtEl>
                                          <p:spTgt spid="111"/>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112"/>
                                        </p:tgtEl>
                                        <p:attrNameLst>
                                          <p:attrName>style.visibility</p:attrName>
                                        </p:attrNameLst>
                                      </p:cBhvr>
                                      <p:to>
                                        <p:strVal val="visible"/>
                                      </p:to>
                                    </p:set>
                                    <p:animEffect transition="in" filter="fade">
                                      <p:cBhvr>
                                        <p:cTn id="204" dur="500"/>
                                        <p:tgtEl>
                                          <p:spTgt spid="112"/>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113"/>
                                        </p:tgtEl>
                                        <p:attrNameLst>
                                          <p:attrName>style.visibility</p:attrName>
                                        </p:attrNameLst>
                                      </p:cBhvr>
                                      <p:to>
                                        <p:strVal val="visible"/>
                                      </p:to>
                                    </p:set>
                                    <p:animEffect transition="in" filter="fade">
                                      <p:cBhvr>
                                        <p:cTn id="207" dur="500"/>
                                        <p:tgtEl>
                                          <p:spTgt spid="113"/>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14"/>
                                        </p:tgtEl>
                                        <p:attrNameLst>
                                          <p:attrName>style.visibility</p:attrName>
                                        </p:attrNameLst>
                                      </p:cBhvr>
                                      <p:to>
                                        <p:strVal val="visible"/>
                                      </p:to>
                                    </p:set>
                                    <p:animEffect transition="in" filter="fade">
                                      <p:cBhvr>
                                        <p:cTn id="210" dur="500"/>
                                        <p:tgtEl>
                                          <p:spTgt spid="114"/>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15"/>
                                        </p:tgtEl>
                                        <p:attrNameLst>
                                          <p:attrName>style.visibility</p:attrName>
                                        </p:attrNameLst>
                                      </p:cBhvr>
                                      <p:to>
                                        <p:strVal val="visible"/>
                                      </p:to>
                                    </p:set>
                                    <p:animEffect transition="in" filter="fade">
                                      <p:cBhvr>
                                        <p:cTn id="213" dur="500"/>
                                        <p:tgtEl>
                                          <p:spTgt spid="115"/>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16"/>
                                        </p:tgtEl>
                                        <p:attrNameLst>
                                          <p:attrName>style.visibility</p:attrName>
                                        </p:attrNameLst>
                                      </p:cBhvr>
                                      <p:to>
                                        <p:strVal val="visible"/>
                                      </p:to>
                                    </p:set>
                                    <p:animEffect transition="in" filter="fade">
                                      <p:cBhvr>
                                        <p:cTn id="216" dur="500"/>
                                        <p:tgtEl>
                                          <p:spTgt spid="116"/>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7"/>
                                        </p:tgtEl>
                                        <p:attrNameLst>
                                          <p:attrName>style.visibility</p:attrName>
                                        </p:attrNameLst>
                                      </p:cBhvr>
                                      <p:to>
                                        <p:strVal val="visible"/>
                                      </p:to>
                                    </p:set>
                                    <p:animEffect transition="in" filter="fade">
                                      <p:cBhvr>
                                        <p:cTn id="219" dur="500"/>
                                        <p:tgtEl>
                                          <p:spTgt spid="117"/>
                                        </p:tgtEl>
                                      </p:cBhvr>
                                    </p:animEffect>
                                  </p:childTnLst>
                                </p:cTn>
                              </p:par>
                              <p:par>
                                <p:cTn id="220" presetID="10" presetClass="entr" presetSubtype="0" fill="hold" nodeType="withEffect">
                                  <p:stCondLst>
                                    <p:cond delay="0"/>
                                  </p:stCondLst>
                                  <p:childTnLst>
                                    <p:set>
                                      <p:cBhvr>
                                        <p:cTn id="221" dur="1" fill="hold">
                                          <p:stCondLst>
                                            <p:cond delay="0"/>
                                          </p:stCondLst>
                                        </p:cTn>
                                        <p:tgtEl>
                                          <p:spTgt spid="118"/>
                                        </p:tgtEl>
                                        <p:attrNameLst>
                                          <p:attrName>style.visibility</p:attrName>
                                        </p:attrNameLst>
                                      </p:cBhvr>
                                      <p:to>
                                        <p:strVal val="visible"/>
                                      </p:to>
                                    </p:set>
                                    <p:animEffect transition="in" filter="fade">
                                      <p:cBhvr>
                                        <p:cTn id="222" dur="500"/>
                                        <p:tgtEl>
                                          <p:spTgt spid="118"/>
                                        </p:tgtEl>
                                      </p:cBhvr>
                                    </p:animEffect>
                                  </p:childTnLst>
                                </p:cTn>
                              </p:par>
                              <p:par>
                                <p:cTn id="223" presetID="10" presetClass="entr" presetSubtype="0" fill="hold" nodeType="withEffect">
                                  <p:stCondLst>
                                    <p:cond delay="0"/>
                                  </p:stCondLst>
                                  <p:childTnLst>
                                    <p:set>
                                      <p:cBhvr>
                                        <p:cTn id="224" dur="1" fill="hold">
                                          <p:stCondLst>
                                            <p:cond delay="0"/>
                                          </p:stCondLst>
                                        </p:cTn>
                                        <p:tgtEl>
                                          <p:spTgt spid="121"/>
                                        </p:tgtEl>
                                        <p:attrNameLst>
                                          <p:attrName>style.visibility</p:attrName>
                                        </p:attrNameLst>
                                      </p:cBhvr>
                                      <p:to>
                                        <p:strVal val="visible"/>
                                      </p:to>
                                    </p:set>
                                    <p:animEffect transition="in" filter="fade">
                                      <p:cBhvr>
                                        <p:cTn id="225" dur="500"/>
                                        <p:tgtEl>
                                          <p:spTgt spid="121"/>
                                        </p:tgtEl>
                                      </p:cBhvr>
                                    </p:animEffect>
                                  </p:childTnLst>
                                </p:cTn>
                              </p:par>
                              <p:par>
                                <p:cTn id="226" presetID="10" presetClass="entr" presetSubtype="0" fill="hold" nodeType="withEffect">
                                  <p:stCondLst>
                                    <p:cond delay="0"/>
                                  </p:stCondLst>
                                  <p:childTnLst>
                                    <p:set>
                                      <p:cBhvr>
                                        <p:cTn id="227" dur="1" fill="hold">
                                          <p:stCondLst>
                                            <p:cond delay="0"/>
                                          </p:stCondLst>
                                        </p:cTn>
                                        <p:tgtEl>
                                          <p:spTgt spid="124"/>
                                        </p:tgtEl>
                                        <p:attrNameLst>
                                          <p:attrName>style.visibility</p:attrName>
                                        </p:attrNameLst>
                                      </p:cBhvr>
                                      <p:to>
                                        <p:strVal val="visible"/>
                                      </p:to>
                                    </p:set>
                                    <p:animEffect transition="in" filter="fade">
                                      <p:cBhvr>
                                        <p:cTn id="228"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27" grpId="0" build="p"/>
      <p:bldP spid="128" grpId="0"/>
      <p:bldP spid="1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2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46</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Friday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10 for 10 Brainstorm</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28824"/>
            <a:ext cx="5833602" cy="397192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Welcome to our Action Board exercise, where we’ll take all the great ideas generated during the 10 for 10 Brainstorm and </a:t>
            </a:r>
            <a:r>
              <a:rPr lang="en-US" b="1" dirty="0">
                <a:solidFill>
                  <a:schemeClr val="accent4"/>
                </a:solidFill>
                <a:latin typeface="Arial" panose="020B0604020202020204" pitchFamily="34" charset="0"/>
                <a:cs typeface="Arial" panose="020B0604020202020204" pitchFamily="34" charset="0"/>
              </a:rPr>
              <a:t>prioritize</a:t>
            </a:r>
            <a:r>
              <a:rPr lang="en-US" dirty="0">
                <a:latin typeface="Arial" panose="020B0604020202020204" pitchFamily="34" charset="0"/>
                <a:cs typeface="Arial" panose="020B0604020202020204" pitchFamily="34" charset="0"/>
              </a:rPr>
              <a:t> them based on their </a:t>
            </a:r>
            <a:r>
              <a:rPr lang="en-US" b="1" dirty="0">
                <a:solidFill>
                  <a:schemeClr val="accent4"/>
                </a:solidFill>
                <a:latin typeface="Arial" panose="020B0604020202020204" pitchFamily="34" charset="0"/>
                <a:cs typeface="Arial" panose="020B0604020202020204" pitchFamily="34" charset="0"/>
              </a:rPr>
              <a:t>impact and feasibility</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The Action Board is a powerful tool that helps us focus on what really matters—those initiatives that will drive the most significant change with the least amount of effort. By the end of this exercise, we’ll have a clear understanding of which ideas we should tackle first and which ones may require more time and resources.</a:t>
            </a:r>
          </a:p>
          <a:p>
            <a:pPr marL="0" indent="0" algn="just">
              <a:buFont typeface="Wingdings" pitchFamily="2" charset="2"/>
              <a:buNone/>
            </a:pPr>
            <a:r>
              <a:rPr lang="en-US" dirty="0">
                <a:latin typeface="Arial" panose="020B0604020202020204" pitchFamily="34" charset="0"/>
                <a:cs typeface="Arial" panose="020B0604020202020204" pitchFamily="34" charset="0"/>
              </a:rPr>
              <a:t>Why is this important? Because prioritization is key to ensuring that our efforts are directed toward the </a:t>
            </a:r>
            <a:r>
              <a:rPr lang="en-US" b="1" dirty="0">
                <a:solidFill>
                  <a:schemeClr val="accent4"/>
                </a:solidFill>
                <a:latin typeface="Arial" panose="020B0604020202020204" pitchFamily="34" charset="0"/>
                <a:cs typeface="Arial" panose="020B0604020202020204" pitchFamily="34" charset="0"/>
              </a:rPr>
              <a:t>most valuable and achievable goals</a:t>
            </a:r>
            <a:r>
              <a:rPr lang="en-US" dirty="0">
                <a:latin typeface="Arial" panose="020B0604020202020204" pitchFamily="34" charset="0"/>
                <a:cs typeface="Arial" panose="020B0604020202020204" pitchFamily="34" charset="0"/>
              </a:rPr>
              <a:t>. This process will help us create a realistic and actionable roadmap that aligns with our data governance objectives.</a:t>
            </a:r>
          </a:p>
        </p:txBody>
      </p:sp>
      <p:sp>
        <p:nvSpPr>
          <p:cNvPr id="3" name="Tijdelijke aanduiding voor tekst 44">
            <a:extLst>
              <a:ext uri="{FF2B5EF4-FFF2-40B4-BE49-F238E27FC236}">
                <a16:creationId xmlns:a16="http://schemas.microsoft.com/office/drawing/2014/main" id="{A90D89A9-4950-2D9D-EBA1-5058074C2797}"/>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Steps</a:t>
            </a:r>
          </a:p>
        </p:txBody>
      </p:sp>
      <p:sp>
        <p:nvSpPr>
          <p:cNvPr id="11" name="Tijdelijke aanduiding voor tekst 44">
            <a:extLst>
              <a:ext uri="{FF2B5EF4-FFF2-40B4-BE49-F238E27FC236}">
                <a16:creationId xmlns:a16="http://schemas.microsoft.com/office/drawing/2014/main" id="{67B5E4CF-CEE2-085D-28C9-09019F5AD373}"/>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Roadmap</a:t>
            </a:r>
          </a:p>
        </p:txBody>
      </p:sp>
      <p:sp>
        <p:nvSpPr>
          <p:cNvPr id="12" name="Tijdelijke aanduiding voor tekst 44">
            <a:extLst>
              <a:ext uri="{FF2B5EF4-FFF2-40B4-BE49-F238E27FC236}">
                <a16:creationId xmlns:a16="http://schemas.microsoft.com/office/drawing/2014/main" id="{9EC24F6B-83F4-0BCF-30B6-8DB8F706EEAC}"/>
              </a:ext>
            </a:extLst>
          </p:cNvPr>
          <p:cNvSpPr txBox="1">
            <a:spLocks/>
          </p:cNvSpPr>
          <p:nvPr/>
        </p:nvSpPr>
        <p:spPr>
          <a:xfrm>
            <a:off x="704851" y="4307475"/>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CDE Shortlist</a:t>
            </a:r>
          </a:p>
        </p:txBody>
      </p:sp>
    </p:spTree>
    <p:extLst>
      <p:ext uri="{BB962C8B-B14F-4D97-AF65-F5344CB8AC3E}">
        <p14:creationId xmlns:p14="http://schemas.microsoft.com/office/powerpoint/2010/main" val="198458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47</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grpSp>
        <p:nvGrpSpPr>
          <p:cNvPr id="15" name="Group 14">
            <a:extLst>
              <a:ext uri="{FF2B5EF4-FFF2-40B4-BE49-F238E27FC236}">
                <a16:creationId xmlns:a16="http://schemas.microsoft.com/office/drawing/2014/main" id="{AAB701DC-6D50-0626-B090-03BB890F7D9A}"/>
              </a:ext>
            </a:extLst>
          </p:cNvPr>
          <p:cNvGrpSpPr/>
          <p:nvPr/>
        </p:nvGrpSpPr>
        <p:grpSpPr>
          <a:xfrm>
            <a:off x="1173403" y="1690970"/>
            <a:ext cx="5380768" cy="3284108"/>
            <a:chOff x="6096001" y="2745218"/>
            <a:chExt cx="5380768" cy="3284108"/>
          </a:xfrm>
        </p:grpSpPr>
        <p:pic>
          <p:nvPicPr>
            <p:cNvPr id="16" name="Picture 4">
              <a:extLst>
                <a:ext uri="{FF2B5EF4-FFF2-40B4-BE49-F238E27FC236}">
                  <a16:creationId xmlns:a16="http://schemas.microsoft.com/office/drawing/2014/main" id="{94AFC611-E96D-2C1F-4328-E4455FA20DA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1" y="2745218"/>
              <a:ext cx="5380768" cy="328410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DB14FF51-41EB-94B0-1F8F-7ADC33048A41}"/>
                </a:ext>
              </a:extLst>
            </p:cNvPr>
            <p:cNvCxnSpPr/>
            <p:nvPr/>
          </p:nvCxnSpPr>
          <p:spPr>
            <a:xfrm>
              <a:off x="7248525" y="5534548"/>
              <a:ext cx="3286125" cy="0"/>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E47913-406A-8E58-73D1-0E0118A51370}"/>
                </a:ext>
              </a:extLst>
            </p:cNvPr>
            <p:cNvCxnSpPr>
              <a:cxnSpLocks/>
            </p:cNvCxnSpPr>
            <p:nvPr/>
          </p:nvCxnSpPr>
          <p:spPr>
            <a:xfrm flipV="1">
              <a:off x="7267575" y="2964175"/>
              <a:ext cx="0" cy="2578853"/>
            </a:xfrm>
            <a:prstGeom prst="line">
              <a:avLst/>
            </a:prstGeom>
            <a:ln w="381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1" name="Tijdelijke aanduiding voor inhoud 5">
              <a:extLst>
                <a:ext uri="{FF2B5EF4-FFF2-40B4-BE49-F238E27FC236}">
                  <a16:creationId xmlns:a16="http://schemas.microsoft.com/office/drawing/2014/main" id="{25C224B4-942D-F8C8-CDBE-B1D6566D1B7F}"/>
                </a:ext>
              </a:extLst>
            </p:cNvPr>
            <p:cNvSpPr txBox="1">
              <a:spLocks/>
            </p:cNvSpPr>
            <p:nvPr/>
          </p:nvSpPr>
          <p:spPr>
            <a:xfrm rot="16200000">
              <a:off x="6573755" y="3980160"/>
              <a:ext cx="816141" cy="348854"/>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F45C20"/>
                </a:buClr>
                <a:buNone/>
              </a:pPr>
              <a:r>
                <a:rPr lang="en-US" b="1" dirty="0">
                  <a:latin typeface="Arial" panose="020B0604020202020204" pitchFamily="34" charset="0"/>
                  <a:cs typeface="Arial" panose="020B0604020202020204" pitchFamily="34" charset="0"/>
                </a:rPr>
                <a:t>Impact</a:t>
              </a:r>
              <a:endParaRPr lang="nl-NL" b="1" dirty="0">
                <a:latin typeface="Arial" panose="020B0604020202020204" pitchFamily="34" charset="0"/>
                <a:cs typeface="Arial" panose="020B0604020202020204" pitchFamily="34" charset="0"/>
              </a:endParaRPr>
            </a:p>
          </p:txBody>
        </p:sp>
        <p:sp>
          <p:nvSpPr>
            <p:cNvPr id="22" name="Tijdelijke aanduiding voor inhoud 5">
              <a:extLst>
                <a:ext uri="{FF2B5EF4-FFF2-40B4-BE49-F238E27FC236}">
                  <a16:creationId xmlns:a16="http://schemas.microsoft.com/office/drawing/2014/main" id="{884A344F-5483-BC63-BD62-BA5FB6AC324B}"/>
                </a:ext>
              </a:extLst>
            </p:cNvPr>
            <p:cNvSpPr txBox="1">
              <a:spLocks/>
            </p:cNvSpPr>
            <p:nvPr/>
          </p:nvSpPr>
          <p:spPr>
            <a:xfrm>
              <a:off x="8525236" y="5575775"/>
              <a:ext cx="816141" cy="348854"/>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F45C20"/>
                </a:buClr>
                <a:buNone/>
              </a:pPr>
              <a:r>
                <a:rPr lang="en-US" b="1" dirty="0">
                  <a:latin typeface="Arial" panose="020B0604020202020204" pitchFamily="34" charset="0"/>
                  <a:cs typeface="Arial" panose="020B0604020202020204" pitchFamily="34" charset="0"/>
                </a:rPr>
                <a:t>Effort</a:t>
              </a:r>
              <a:endParaRPr lang="nl-NL" b="1"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0C35D869-76DF-7F8C-FB86-4CC036DD1108}"/>
                </a:ext>
              </a:extLst>
            </p:cNvPr>
            <p:cNvCxnSpPr/>
            <p:nvPr/>
          </p:nvCxnSpPr>
          <p:spPr>
            <a:xfrm flipV="1">
              <a:off x="8933306" y="3058048"/>
              <a:ext cx="0" cy="240177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851419-4A1A-ADD0-EB18-5952797D10C2}"/>
                </a:ext>
              </a:extLst>
            </p:cNvPr>
            <p:cNvCxnSpPr>
              <a:cxnSpLocks/>
            </p:cNvCxnSpPr>
            <p:nvPr/>
          </p:nvCxnSpPr>
          <p:spPr>
            <a:xfrm flipH="1">
              <a:off x="7267575" y="4287937"/>
              <a:ext cx="322632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D34F2D8-F461-25D2-44E2-1EF8AF3F563C}"/>
              </a:ext>
            </a:extLst>
          </p:cNvPr>
          <p:cNvGrpSpPr/>
          <p:nvPr/>
        </p:nvGrpSpPr>
        <p:grpSpPr>
          <a:xfrm>
            <a:off x="5076462" y="1877423"/>
            <a:ext cx="360000" cy="360000"/>
            <a:chOff x="4433949" y="5287359"/>
            <a:chExt cx="360000" cy="360000"/>
          </a:xfrm>
        </p:grpSpPr>
        <p:sp>
          <p:nvSpPr>
            <p:cNvPr id="33" name="Rectangle 32">
              <a:extLst>
                <a:ext uri="{FF2B5EF4-FFF2-40B4-BE49-F238E27FC236}">
                  <a16:creationId xmlns:a16="http://schemas.microsoft.com/office/drawing/2014/main" id="{3394DA8C-18A3-AFBD-314B-D16EED886784}"/>
                </a:ext>
              </a:extLst>
            </p:cNvPr>
            <p:cNvSpPr/>
            <p:nvPr/>
          </p:nvSpPr>
          <p:spPr>
            <a:xfrm>
              <a:off x="4433949" y="528735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7479CABD-C30F-FE85-7298-2A9577F8B6D7}"/>
                </a:ext>
              </a:extLst>
            </p:cNvPr>
            <p:cNvSpPr/>
            <p:nvPr/>
          </p:nvSpPr>
          <p:spPr>
            <a:xfrm>
              <a:off x="4693947" y="533868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E78FA698-D37F-621A-A71E-A34784E541D5}"/>
                </a:ext>
              </a:extLst>
            </p:cNvPr>
            <p:cNvSpPr/>
            <p:nvPr/>
          </p:nvSpPr>
          <p:spPr>
            <a:xfrm>
              <a:off x="4685242" y="54570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76" name="Group 75">
            <a:extLst>
              <a:ext uri="{FF2B5EF4-FFF2-40B4-BE49-F238E27FC236}">
                <a16:creationId xmlns:a16="http://schemas.microsoft.com/office/drawing/2014/main" id="{CD0FB6C3-E8CF-1F24-DBEC-A48D2DB69235}"/>
              </a:ext>
            </a:extLst>
          </p:cNvPr>
          <p:cNvGrpSpPr/>
          <p:nvPr/>
        </p:nvGrpSpPr>
        <p:grpSpPr>
          <a:xfrm>
            <a:off x="2524087" y="2097916"/>
            <a:ext cx="376311" cy="360000"/>
            <a:chOff x="3726340" y="4096671"/>
            <a:chExt cx="376311" cy="360000"/>
          </a:xfrm>
        </p:grpSpPr>
        <p:sp>
          <p:nvSpPr>
            <p:cNvPr id="37" name="Rectangle 36">
              <a:extLst>
                <a:ext uri="{FF2B5EF4-FFF2-40B4-BE49-F238E27FC236}">
                  <a16:creationId xmlns:a16="http://schemas.microsoft.com/office/drawing/2014/main" id="{1BAE581C-F6DF-85A7-0F5E-9C2FF5AAA452}"/>
                </a:ext>
              </a:extLst>
            </p:cNvPr>
            <p:cNvSpPr/>
            <p:nvPr/>
          </p:nvSpPr>
          <p:spPr>
            <a:xfrm>
              <a:off x="3729735" y="409667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65DCDD82-6755-5459-7877-E94805A5C0A8}"/>
                </a:ext>
              </a:extLst>
            </p:cNvPr>
            <p:cNvSpPr/>
            <p:nvPr/>
          </p:nvSpPr>
          <p:spPr>
            <a:xfrm>
              <a:off x="4021932" y="41927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C89B135D-970B-133B-2A24-041771005E72}"/>
                </a:ext>
              </a:extLst>
            </p:cNvPr>
            <p:cNvSpPr/>
            <p:nvPr/>
          </p:nvSpPr>
          <p:spPr>
            <a:xfrm>
              <a:off x="3923777" y="42243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311245D2-6180-3AFC-7C87-9FE36C4C4BC3}"/>
                </a:ext>
              </a:extLst>
            </p:cNvPr>
            <p:cNvSpPr/>
            <p:nvPr/>
          </p:nvSpPr>
          <p:spPr>
            <a:xfrm>
              <a:off x="3946527" y="43140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A3F454A8-EEC9-78A3-FBEB-899AF947F57F}"/>
                </a:ext>
              </a:extLst>
            </p:cNvPr>
            <p:cNvSpPr/>
            <p:nvPr/>
          </p:nvSpPr>
          <p:spPr>
            <a:xfrm>
              <a:off x="4030651" y="42963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09BE34E4-E8A8-5BA1-4C37-53A2DDD9B769}"/>
                </a:ext>
              </a:extLst>
            </p:cNvPr>
            <p:cNvSpPr/>
            <p:nvPr/>
          </p:nvSpPr>
          <p:spPr>
            <a:xfrm>
              <a:off x="3986354" y="424253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16E9F5DD-3E4D-D969-3E77-7BD177F53383}"/>
                </a:ext>
              </a:extLst>
            </p:cNvPr>
            <p:cNvGrpSpPr/>
            <p:nvPr/>
          </p:nvGrpSpPr>
          <p:grpSpPr>
            <a:xfrm>
              <a:off x="3726340" y="4190275"/>
              <a:ext cx="180000" cy="180000"/>
              <a:chOff x="7966880" y="3935853"/>
              <a:chExt cx="180000" cy="180000"/>
            </a:xfrm>
          </p:grpSpPr>
          <p:sp>
            <p:nvSpPr>
              <p:cNvPr id="68" name="Oval 67">
                <a:extLst>
                  <a:ext uri="{FF2B5EF4-FFF2-40B4-BE49-F238E27FC236}">
                    <a16:creationId xmlns:a16="http://schemas.microsoft.com/office/drawing/2014/main" id="{030A005F-2D2B-D596-087D-0BD2CA241272}"/>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69" name="Graphic 68" descr="Star with solid fill">
                <a:extLst>
                  <a:ext uri="{FF2B5EF4-FFF2-40B4-BE49-F238E27FC236}">
                    <a16:creationId xmlns:a16="http://schemas.microsoft.com/office/drawing/2014/main" id="{C494F5CB-7C5B-BA4A-F1CD-CB6E03D89D7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grpSp>
      <p:grpSp>
        <p:nvGrpSpPr>
          <p:cNvPr id="13" name="Group 12">
            <a:extLst>
              <a:ext uri="{FF2B5EF4-FFF2-40B4-BE49-F238E27FC236}">
                <a16:creationId xmlns:a16="http://schemas.microsoft.com/office/drawing/2014/main" id="{883FB37E-FBFD-E648-0AC6-CEAEBD36C485}"/>
              </a:ext>
            </a:extLst>
          </p:cNvPr>
          <p:cNvGrpSpPr/>
          <p:nvPr/>
        </p:nvGrpSpPr>
        <p:grpSpPr>
          <a:xfrm>
            <a:off x="4073443" y="2532815"/>
            <a:ext cx="360000" cy="360000"/>
            <a:chOff x="3231390" y="5302044"/>
            <a:chExt cx="360000" cy="360000"/>
          </a:xfrm>
        </p:grpSpPr>
        <p:sp>
          <p:nvSpPr>
            <p:cNvPr id="14" name="Rectangle 13">
              <a:extLst>
                <a:ext uri="{FF2B5EF4-FFF2-40B4-BE49-F238E27FC236}">
                  <a16:creationId xmlns:a16="http://schemas.microsoft.com/office/drawing/2014/main" id="{F618766C-A419-234C-8887-80D4F8A86DAA}"/>
                </a:ext>
              </a:extLst>
            </p:cNvPr>
            <p:cNvSpPr/>
            <p:nvPr/>
          </p:nvSpPr>
          <p:spPr>
            <a:xfrm>
              <a:off x="3231390" y="5302044"/>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4894F159-64F4-A19D-AEB5-55B6CE4BDAFF}"/>
                </a:ext>
              </a:extLst>
            </p:cNvPr>
            <p:cNvSpPr/>
            <p:nvPr/>
          </p:nvSpPr>
          <p:spPr>
            <a:xfrm>
              <a:off x="3474656" y="534401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5A207F08-A020-1F31-BC8B-52E8E9D3459F}"/>
                </a:ext>
              </a:extLst>
            </p:cNvPr>
            <p:cNvSpPr/>
            <p:nvPr/>
          </p:nvSpPr>
          <p:spPr>
            <a:xfrm>
              <a:off x="3510656" y="546647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32D30BFA-10F8-9295-72DC-7EB094D31455}"/>
              </a:ext>
            </a:extLst>
          </p:cNvPr>
          <p:cNvGrpSpPr/>
          <p:nvPr/>
        </p:nvGrpSpPr>
        <p:grpSpPr>
          <a:xfrm>
            <a:off x="2698766" y="4173233"/>
            <a:ext cx="360000" cy="360000"/>
            <a:chOff x="3444469" y="5731799"/>
            <a:chExt cx="360000" cy="360000"/>
          </a:xfrm>
        </p:grpSpPr>
        <p:sp>
          <p:nvSpPr>
            <p:cNvPr id="28" name="Rectangle 27">
              <a:extLst>
                <a:ext uri="{FF2B5EF4-FFF2-40B4-BE49-F238E27FC236}">
                  <a16:creationId xmlns:a16="http://schemas.microsoft.com/office/drawing/2014/main" id="{222F81C6-0060-4563-FE6C-BFD42E7D3EDE}"/>
                </a:ext>
              </a:extLst>
            </p:cNvPr>
            <p:cNvSpPr/>
            <p:nvPr/>
          </p:nvSpPr>
          <p:spPr>
            <a:xfrm>
              <a:off x="3444469" y="573179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01E10303-F4C9-E0BB-503C-D7B5BEEB7DA4}"/>
                </a:ext>
              </a:extLst>
            </p:cNvPr>
            <p:cNvSpPr/>
            <p:nvPr/>
          </p:nvSpPr>
          <p:spPr>
            <a:xfrm>
              <a:off x="3702266" y="57828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2A7EA662-0D20-B416-9787-51905787FC04}"/>
              </a:ext>
            </a:extLst>
          </p:cNvPr>
          <p:cNvGrpSpPr/>
          <p:nvPr/>
        </p:nvGrpSpPr>
        <p:grpSpPr>
          <a:xfrm>
            <a:off x="3041492" y="3301078"/>
            <a:ext cx="360000" cy="360000"/>
            <a:chOff x="3452242" y="4910237"/>
            <a:chExt cx="360000" cy="360000"/>
          </a:xfrm>
        </p:grpSpPr>
        <p:sp>
          <p:nvSpPr>
            <p:cNvPr id="31" name="Rectangle 30">
              <a:extLst>
                <a:ext uri="{FF2B5EF4-FFF2-40B4-BE49-F238E27FC236}">
                  <a16:creationId xmlns:a16="http://schemas.microsoft.com/office/drawing/2014/main" id="{15F3D94E-1CB5-554F-294A-D7E13EEC22AA}"/>
                </a:ext>
              </a:extLst>
            </p:cNvPr>
            <p:cNvSpPr/>
            <p:nvPr/>
          </p:nvSpPr>
          <p:spPr>
            <a:xfrm>
              <a:off x="3452242" y="4910237"/>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5688602-BC5D-C963-4804-E3D4554A0626}"/>
                </a:ext>
              </a:extLst>
            </p:cNvPr>
            <p:cNvSpPr/>
            <p:nvPr/>
          </p:nvSpPr>
          <p:spPr>
            <a:xfrm>
              <a:off x="3718010" y="493091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7D442E7A-20A4-86A4-3C0B-3BF05FE8B04C}"/>
                </a:ext>
              </a:extLst>
            </p:cNvPr>
            <p:cNvSpPr/>
            <p:nvPr/>
          </p:nvSpPr>
          <p:spPr>
            <a:xfrm>
              <a:off x="3673766" y="499570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33C8D287-4B9B-A319-0DF8-5B9B686088DE}"/>
                </a:ext>
              </a:extLst>
            </p:cNvPr>
            <p:cNvSpPr/>
            <p:nvPr/>
          </p:nvSpPr>
          <p:spPr>
            <a:xfrm>
              <a:off x="3726235" y="502364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4D4F0541-C8AF-4520-D900-1287D9563701}"/>
              </a:ext>
            </a:extLst>
          </p:cNvPr>
          <p:cNvGrpSpPr/>
          <p:nvPr/>
        </p:nvGrpSpPr>
        <p:grpSpPr>
          <a:xfrm>
            <a:off x="3721109" y="3552371"/>
            <a:ext cx="360000" cy="360000"/>
            <a:chOff x="4040438" y="5695672"/>
            <a:chExt cx="360000" cy="360000"/>
          </a:xfrm>
        </p:grpSpPr>
        <p:sp>
          <p:nvSpPr>
            <p:cNvPr id="89" name="Rectangle 88">
              <a:extLst>
                <a:ext uri="{FF2B5EF4-FFF2-40B4-BE49-F238E27FC236}">
                  <a16:creationId xmlns:a16="http://schemas.microsoft.com/office/drawing/2014/main" id="{6FBF523C-1EB1-10E7-5F6A-88133856CD8B}"/>
                </a:ext>
              </a:extLst>
            </p:cNvPr>
            <p:cNvSpPr/>
            <p:nvPr/>
          </p:nvSpPr>
          <p:spPr>
            <a:xfrm>
              <a:off x="4040438" y="5695672"/>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F89D8C26-842C-981A-96C0-151C4905B7FD}"/>
                </a:ext>
              </a:extLst>
            </p:cNvPr>
            <p:cNvSpPr/>
            <p:nvPr/>
          </p:nvSpPr>
          <p:spPr>
            <a:xfrm>
              <a:off x="4297436" y="58277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91" name="Group 90">
            <a:extLst>
              <a:ext uri="{FF2B5EF4-FFF2-40B4-BE49-F238E27FC236}">
                <a16:creationId xmlns:a16="http://schemas.microsoft.com/office/drawing/2014/main" id="{78003FF3-C761-DEA7-2A89-E1DEEEF750C9}"/>
              </a:ext>
            </a:extLst>
          </p:cNvPr>
          <p:cNvGrpSpPr/>
          <p:nvPr/>
        </p:nvGrpSpPr>
        <p:grpSpPr>
          <a:xfrm>
            <a:off x="3392118" y="3890689"/>
            <a:ext cx="360000" cy="360000"/>
            <a:chOff x="2816746" y="5751851"/>
            <a:chExt cx="360000" cy="360000"/>
          </a:xfrm>
        </p:grpSpPr>
        <p:sp>
          <p:nvSpPr>
            <p:cNvPr id="92" name="Rectangle 91">
              <a:extLst>
                <a:ext uri="{FF2B5EF4-FFF2-40B4-BE49-F238E27FC236}">
                  <a16:creationId xmlns:a16="http://schemas.microsoft.com/office/drawing/2014/main" id="{F2780237-EC14-1C28-5C1E-554C7091081D}"/>
                </a:ext>
              </a:extLst>
            </p:cNvPr>
            <p:cNvSpPr/>
            <p:nvPr/>
          </p:nvSpPr>
          <p:spPr>
            <a:xfrm>
              <a:off x="2816746" y="5751851"/>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8FC1602C-98A6-1F9B-92E6-6ABF93798355}"/>
                </a:ext>
              </a:extLst>
            </p:cNvPr>
            <p:cNvSpPr/>
            <p:nvPr/>
          </p:nvSpPr>
          <p:spPr>
            <a:xfrm>
              <a:off x="3094196" y="57882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4C3A8070-7DA5-DAD2-C9EE-6091DC4C3477}"/>
              </a:ext>
            </a:extLst>
          </p:cNvPr>
          <p:cNvGrpSpPr/>
          <p:nvPr/>
        </p:nvGrpSpPr>
        <p:grpSpPr>
          <a:xfrm>
            <a:off x="4820915" y="3113746"/>
            <a:ext cx="361128" cy="360000"/>
            <a:chOff x="3920825" y="5308199"/>
            <a:chExt cx="361128" cy="360000"/>
          </a:xfrm>
        </p:grpSpPr>
        <p:sp>
          <p:nvSpPr>
            <p:cNvPr id="95" name="Rectangle 94">
              <a:extLst>
                <a:ext uri="{FF2B5EF4-FFF2-40B4-BE49-F238E27FC236}">
                  <a16:creationId xmlns:a16="http://schemas.microsoft.com/office/drawing/2014/main" id="{884B0890-45C7-3B21-1139-AF72F70F65C8}"/>
                </a:ext>
              </a:extLst>
            </p:cNvPr>
            <p:cNvSpPr/>
            <p:nvPr/>
          </p:nvSpPr>
          <p:spPr>
            <a:xfrm>
              <a:off x="3920825" y="5308199"/>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B2DC03B-01D4-8BE3-DB6F-CFFCA528CF36}"/>
                </a:ext>
              </a:extLst>
            </p:cNvPr>
            <p:cNvSpPr/>
            <p:nvPr/>
          </p:nvSpPr>
          <p:spPr>
            <a:xfrm>
              <a:off x="4209953" y="541055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2971C14C-C820-2549-C419-48247F921A77}"/>
                </a:ext>
              </a:extLst>
            </p:cNvPr>
            <p:cNvSpPr/>
            <p:nvPr/>
          </p:nvSpPr>
          <p:spPr>
            <a:xfrm>
              <a:off x="4114005" y="536913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98" name="Group 97">
            <a:extLst>
              <a:ext uri="{FF2B5EF4-FFF2-40B4-BE49-F238E27FC236}">
                <a16:creationId xmlns:a16="http://schemas.microsoft.com/office/drawing/2014/main" id="{EA91BD9F-D849-FF93-B845-609129E7353C}"/>
              </a:ext>
            </a:extLst>
          </p:cNvPr>
          <p:cNvGrpSpPr/>
          <p:nvPr/>
        </p:nvGrpSpPr>
        <p:grpSpPr>
          <a:xfrm>
            <a:off x="3495869" y="2754882"/>
            <a:ext cx="360000" cy="360000"/>
            <a:chOff x="4043729" y="4920726"/>
            <a:chExt cx="360000" cy="360000"/>
          </a:xfrm>
        </p:grpSpPr>
        <p:sp>
          <p:nvSpPr>
            <p:cNvPr id="99" name="Rectangle 98">
              <a:extLst>
                <a:ext uri="{FF2B5EF4-FFF2-40B4-BE49-F238E27FC236}">
                  <a16:creationId xmlns:a16="http://schemas.microsoft.com/office/drawing/2014/main" id="{D1A3F7FC-E323-0F67-F35D-D13CE1EE5B68}"/>
                </a:ext>
              </a:extLst>
            </p:cNvPr>
            <p:cNvSpPr/>
            <p:nvPr/>
          </p:nvSpPr>
          <p:spPr>
            <a:xfrm>
              <a:off x="4043729" y="4920726"/>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1477E6D7-396C-58FD-0539-7BA7431D2B34}"/>
                </a:ext>
              </a:extLst>
            </p:cNvPr>
            <p:cNvSpPr/>
            <p:nvPr/>
          </p:nvSpPr>
          <p:spPr>
            <a:xfrm>
              <a:off x="4287648" y="495164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1" name="Oval 100">
              <a:extLst>
                <a:ext uri="{FF2B5EF4-FFF2-40B4-BE49-F238E27FC236}">
                  <a16:creationId xmlns:a16="http://schemas.microsoft.com/office/drawing/2014/main" id="{59A13AAC-2F9E-5935-95A6-E7B70EC70F73}"/>
                </a:ext>
              </a:extLst>
            </p:cNvPr>
            <p:cNvSpPr/>
            <p:nvPr/>
          </p:nvSpPr>
          <p:spPr>
            <a:xfrm>
              <a:off x="4273019" y="50272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2" name="Oval 101">
              <a:extLst>
                <a:ext uri="{FF2B5EF4-FFF2-40B4-BE49-F238E27FC236}">
                  <a16:creationId xmlns:a16="http://schemas.microsoft.com/office/drawing/2014/main" id="{619D26E4-9461-8AED-08F8-B64C6A404FD0}"/>
                </a:ext>
              </a:extLst>
            </p:cNvPr>
            <p:cNvSpPr/>
            <p:nvPr/>
          </p:nvSpPr>
          <p:spPr>
            <a:xfrm>
              <a:off x="4307575" y="51002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27BE7F54-AE45-E776-1380-BA60BBD0D620}"/>
                </a:ext>
              </a:extLst>
            </p:cNvPr>
            <p:cNvGrpSpPr/>
            <p:nvPr/>
          </p:nvGrpSpPr>
          <p:grpSpPr>
            <a:xfrm>
              <a:off x="4061231" y="5046234"/>
              <a:ext cx="180000" cy="180000"/>
              <a:chOff x="7966880" y="3935853"/>
              <a:chExt cx="180000" cy="180000"/>
            </a:xfrm>
          </p:grpSpPr>
          <p:sp>
            <p:nvSpPr>
              <p:cNvPr id="104" name="Oval 103">
                <a:extLst>
                  <a:ext uri="{FF2B5EF4-FFF2-40B4-BE49-F238E27FC236}">
                    <a16:creationId xmlns:a16="http://schemas.microsoft.com/office/drawing/2014/main" id="{3EED013F-1179-433B-0DA2-FC0DDB479292}"/>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05" name="Graphic 104" descr="Star with solid fill">
                <a:extLst>
                  <a:ext uri="{FF2B5EF4-FFF2-40B4-BE49-F238E27FC236}">
                    <a16:creationId xmlns:a16="http://schemas.microsoft.com/office/drawing/2014/main" id="{54E0011F-EDCD-8F8E-2536-9ED76BC2376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grpSp>
      <p:grpSp>
        <p:nvGrpSpPr>
          <p:cNvPr id="106" name="Group 105">
            <a:extLst>
              <a:ext uri="{FF2B5EF4-FFF2-40B4-BE49-F238E27FC236}">
                <a16:creationId xmlns:a16="http://schemas.microsoft.com/office/drawing/2014/main" id="{299A51C0-78D7-F31B-65BD-86FF9BBAC36D}"/>
              </a:ext>
            </a:extLst>
          </p:cNvPr>
          <p:cNvGrpSpPr/>
          <p:nvPr/>
        </p:nvGrpSpPr>
        <p:grpSpPr>
          <a:xfrm>
            <a:off x="2882040" y="2413091"/>
            <a:ext cx="369300" cy="360000"/>
            <a:chOff x="3767355" y="4492020"/>
            <a:chExt cx="369300" cy="360000"/>
          </a:xfrm>
        </p:grpSpPr>
        <p:sp>
          <p:nvSpPr>
            <p:cNvPr id="107" name="Rectangle 106">
              <a:extLst>
                <a:ext uri="{FF2B5EF4-FFF2-40B4-BE49-F238E27FC236}">
                  <a16:creationId xmlns:a16="http://schemas.microsoft.com/office/drawing/2014/main" id="{D1D0B8A2-F24F-480F-2A6D-FE4F43FBFC8E}"/>
                </a:ext>
              </a:extLst>
            </p:cNvPr>
            <p:cNvSpPr/>
            <p:nvPr/>
          </p:nvSpPr>
          <p:spPr>
            <a:xfrm>
              <a:off x="3767355" y="4492020"/>
              <a:ext cx="360000" cy="3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bg1"/>
                </a:solidFill>
                <a:latin typeface="Arial" panose="020B0604020202020204" pitchFamily="34" charset="0"/>
                <a:cs typeface="Arial" panose="020B0604020202020204" pitchFamily="34" charset="0"/>
              </a:endParaRPr>
            </a:p>
          </p:txBody>
        </p:sp>
        <p:sp>
          <p:nvSpPr>
            <p:cNvPr id="108" name="Oval 107">
              <a:extLst>
                <a:ext uri="{FF2B5EF4-FFF2-40B4-BE49-F238E27FC236}">
                  <a16:creationId xmlns:a16="http://schemas.microsoft.com/office/drawing/2014/main" id="{4CB33FF1-0D21-0E70-BA06-D942DCC3BB22}"/>
                </a:ext>
              </a:extLst>
            </p:cNvPr>
            <p:cNvSpPr/>
            <p:nvPr/>
          </p:nvSpPr>
          <p:spPr>
            <a:xfrm>
              <a:off x="4042005" y="450548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F833CE3C-28A8-4384-C31E-C34A0E8D6809}"/>
                </a:ext>
              </a:extLst>
            </p:cNvPr>
            <p:cNvSpPr/>
            <p:nvPr/>
          </p:nvSpPr>
          <p:spPr>
            <a:xfrm>
              <a:off x="4064655" y="460027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0" name="Oval 109">
              <a:extLst>
                <a:ext uri="{FF2B5EF4-FFF2-40B4-BE49-F238E27FC236}">
                  <a16:creationId xmlns:a16="http://schemas.microsoft.com/office/drawing/2014/main" id="{E1CA1652-09A8-64D9-88F7-FE7AD66D69A6}"/>
                </a:ext>
              </a:extLst>
            </p:cNvPr>
            <p:cNvSpPr/>
            <p:nvPr/>
          </p:nvSpPr>
          <p:spPr>
            <a:xfrm>
              <a:off x="3952801" y="4577485"/>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11" name="Oval 110">
              <a:extLst>
                <a:ext uri="{FF2B5EF4-FFF2-40B4-BE49-F238E27FC236}">
                  <a16:creationId xmlns:a16="http://schemas.microsoft.com/office/drawing/2014/main" id="{91242A3D-9BF8-D960-61DC-844EB296FD22}"/>
                </a:ext>
              </a:extLst>
            </p:cNvPr>
            <p:cNvSpPr/>
            <p:nvPr/>
          </p:nvSpPr>
          <p:spPr>
            <a:xfrm>
              <a:off x="3902165" y="451354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112" name="Group 111">
              <a:extLst>
                <a:ext uri="{FF2B5EF4-FFF2-40B4-BE49-F238E27FC236}">
                  <a16:creationId xmlns:a16="http://schemas.microsoft.com/office/drawing/2014/main" id="{9B4256B1-49D8-3FB4-32DA-C5968160878B}"/>
                </a:ext>
              </a:extLst>
            </p:cNvPr>
            <p:cNvGrpSpPr/>
            <p:nvPr/>
          </p:nvGrpSpPr>
          <p:grpSpPr>
            <a:xfrm>
              <a:off x="3850651" y="4671005"/>
              <a:ext cx="180000" cy="180000"/>
              <a:chOff x="7966880" y="3935853"/>
              <a:chExt cx="180000" cy="180000"/>
            </a:xfrm>
          </p:grpSpPr>
          <p:sp>
            <p:nvSpPr>
              <p:cNvPr id="113" name="Oval 112">
                <a:extLst>
                  <a:ext uri="{FF2B5EF4-FFF2-40B4-BE49-F238E27FC236}">
                    <a16:creationId xmlns:a16="http://schemas.microsoft.com/office/drawing/2014/main" id="{79F1E2E4-0F29-1BA1-EA20-B182649894D2}"/>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14" name="Graphic 113" descr="Star with solid fill">
                <a:extLst>
                  <a:ext uri="{FF2B5EF4-FFF2-40B4-BE49-F238E27FC236}">
                    <a16:creationId xmlns:a16="http://schemas.microsoft.com/office/drawing/2014/main" id="{32BF01DF-F0FB-2710-ADB1-E7D3E42D6F1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grpSp>
      <p:sp>
        <p:nvSpPr>
          <p:cNvPr id="115" name="Rectangle 114">
            <a:extLst>
              <a:ext uri="{FF2B5EF4-FFF2-40B4-BE49-F238E27FC236}">
                <a16:creationId xmlns:a16="http://schemas.microsoft.com/office/drawing/2014/main" id="{330A2B97-2D13-6027-B519-6252E297CCAA}"/>
              </a:ext>
            </a:extLst>
          </p:cNvPr>
          <p:cNvSpPr/>
          <p:nvPr/>
        </p:nvSpPr>
        <p:spPr>
          <a:xfrm>
            <a:off x="2344819" y="1908881"/>
            <a:ext cx="1665727" cy="1323762"/>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C6840170-5A93-F440-5806-A75C0207DD6C}"/>
              </a:ext>
            </a:extLst>
          </p:cNvPr>
          <p:cNvSpPr txBox="1"/>
          <p:nvPr/>
        </p:nvSpPr>
        <p:spPr>
          <a:xfrm>
            <a:off x="-216974" y="2517946"/>
            <a:ext cx="2434281"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Do these things first</a:t>
            </a:r>
            <a:endParaRPr lang="LID4096" sz="1200" b="1" dirty="0">
              <a:solidFill>
                <a:schemeClr val="accent4"/>
              </a:solidFill>
              <a:latin typeface="Arial" panose="020B0604020202020204" pitchFamily="34" charset="0"/>
              <a:cs typeface="Arial" panose="020B0604020202020204" pitchFamily="34" charset="0"/>
            </a:endParaRPr>
          </a:p>
        </p:txBody>
      </p:sp>
      <p:sp>
        <p:nvSpPr>
          <p:cNvPr id="117" name="Arc 116">
            <a:extLst>
              <a:ext uri="{FF2B5EF4-FFF2-40B4-BE49-F238E27FC236}">
                <a16:creationId xmlns:a16="http://schemas.microsoft.com/office/drawing/2014/main" id="{C0E4FCEB-D7F1-E208-B748-FB70F15C23B3}"/>
              </a:ext>
            </a:extLst>
          </p:cNvPr>
          <p:cNvSpPr/>
          <p:nvPr/>
        </p:nvSpPr>
        <p:spPr>
          <a:xfrm rot="20963425" flipH="1">
            <a:off x="1333589" y="2190674"/>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18" name="Rectangle 117">
            <a:extLst>
              <a:ext uri="{FF2B5EF4-FFF2-40B4-BE49-F238E27FC236}">
                <a16:creationId xmlns:a16="http://schemas.microsoft.com/office/drawing/2014/main" id="{E2EA2ED2-F273-DE92-0E17-031EB97AA6BF}"/>
              </a:ext>
            </a:extLst>
          </p:cNvPr>
          <p:cNvSpPr/>
          <p:nvPr/>
        </p:nvSpPr>
        <p:spPr>
          <a:xfrm>
            <a:off x="4010708" y="1909927"/>
            <a:ext cx="1665727" cy="1323762"/>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68144097-75BC-8EC1-BA5C-F3A92E6D1A26}"/>
              </a:ext>
            </a:extLst>
          </p:cNvPr>
          <p:cNvSpPr txBox="1"/>
          <p:nvPr/>
        </p:nvSpPr>
        <p:spPr>
          <a:xfrm>
            <a:off x="5607852" y="2553791"/>
            <a:ext cx="1665727" cy="461665"/>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Turn these into a longer-term project</a:t>
            </a:r>
          </a:p>
        </p:txBody>
      </p:sp>
      <p:sp>
        <p:nvSpPr>
          <p:cNvPr id="120" name="Arc 119">
            <a:extLst>
              <a:ext uri="{FF2B5EF4-FFF2-40B4-BE49-F238E27FC236}">
                <a16:creationId xmlns:a16="http://schemas.microsoft.com/office/drawing/2014/main" id="{67467CAE-C625-A84E-AAD0-391B20940AA2}"/>
              </a:ext>
            </a:extLst>
          </p:cNvPr>
          <p:cNvSpPr/>
          <p:nvPr/>
        </p:nvSpPr>
        <p:spPr>
          <a:xfrm rot="636575">
            <a:off x="5577285" y="2239944"/>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6D6CB51D-B96B-43B7-D2B9-1A9DDC8C5640}"/>
              </a:ext>
            </a:extLst>
          </p:cNvPr>
          <p:cNvSpPr/>
          <p:nvPr/>
        </p:nvSpPr>
        <p:spPr>
          <a:xfrm>
            <a:off x="2351035" y="3243178"/>
            <a:ext cx="1665727" cy="1219354"/>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5DF99C1C-547D-3E60-43B8-3A56AF8C5EE9}"/>
              </a:ext>
            </a:extLst>
          </p:cNvPr>
          <p:cNvSpPr txBox="1"/>
          <p:nvPr/>
        </p:nvSpPr>
        <p:spPr>
          <a:xfrm>
            <a:off x="-194621" y="4268624"/>
            <a:ext cx="2434281"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Add to the task backlog</a:t>
            </a:r>
            <a:endParaRPr lang="LID4096" sz="1200" b="1" dirty="0">
              <a:solidFill>
                <a:schemeClr val="accent4"/>
              </a:solidFill>
              <a:latin typeface="Arial" panose="020B0604020202020204" pitchFamily="34" charset="0"/>
              <a:cs typeface="Arial" panose="020B0604020202020204" pitchFamily="34" charset="0"/>
            </a:endParaRPr>
          </a:p>
        </p:txBody>
      </p:sp>
      <p:sp>
        <p:nvSpPr>
          <p:cNvPr id="123" name="Arc 122">
            <a:extLst>
              <a:ext uri="{FF2B5EF4-FFF2-40B4-BE49-F238E27FC236}">
                <a16:creationId xmlns:a16="http://schemas.microsoft.com/office/drawing/2014/main" id="{85F2273B-97BC-3934-9BF0-4E3A8CA846E4}"/>
              </a:ext>
            </a:extLst>
          </p:cNvPr>
          <p:cNvSpPr/>
          <p:nvPr/>
        </p:nvSpPr>
        <p:spPr>
          <a:xfrm rot="20963425" flipH="1">
            <a:off x="1355942" y="3941352"/>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6FF88C1A-ADBC-1656-7030-7C293F89710F}"/>
              </a:ext>
            </a:extLst>
          </p:cNvPr>
          <p:cNvSpPr/>
          <p:nvPr/>
        </p:nvSpPr>
        <p:spPr>
          <a:xfrm>
            <a:off x="4010708" y="3233689"/>
            <a:ext cx="1665727" cy="1253030"/>
          </a:xfrm>
          <a:prstGeom prst="rect">
            <a:avLst/>
          </a:prstGeom>
          <a:solidFill>
            <a:srgbClr val="61D836">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600" dirty="0">
              <a:solidFill>
                <a:schemeClr val="accent4"/>
              </a:solidFill>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B33F2067-B6FB-2AFF-48DB-108AD943FACA}"/>
              </a:ext>
            </a:extLst>
          </p:cNvPr>
          <p:cNvSpPr txBox="1"/>
          <p:nvPr/>
        </p:nvSpPr>
        <p:spPr>
          <a:xfrm>
            <a:off x="5607852" y="3877553"/>
            <a:ext cx="1665727" cy="276999"/>
          </a:xfrm>
          <a:prstGeom prst="rect">
            <a:avLst/>
          </a:prstGeom>
          <a:noFill/>
          <a:ln w="28575">
            <a:noFill/>
          </a:ln>
        </p:spPr>
        <p:txBody>
          <a:bodyPr wrap="square" rtlCol="0">
            <a:spAutoFit/>
          </a:bodyPr>
          <a:lstStyle/>
          <a:p>
            <a:pPr algn="ctr"/>
            <a:r>
              <a:rPr lang="en-US" sz="1200" b="1" dirty="0">
                <a:solidFill>
                  <a:schemeClr val="accent4"/>
                </a:solidFill>
                <a:latin typeface="Arial" panose="020B0604020202020204" pitchFamily="34" charset="0"/>
                <a:cs typeface="Arial" panose="020B0604020202020204" pitchFamily="34" charset="0"/>
              </a:rPr>
              <a:t>Ignore these</a:t>
            </a:r>
          </a:p>
        </p:txBody>
      </p:sp>
      <p:sp>
        <p:nvSpPr>
          <p:cNvPr id="126" name="Arc 125">
            <a:extLst>
              <a:ext uri="{FF2B5EF4-FFF2-40B4-BE49-F238E27FC236}">
                <a16:creationId xmlns:a16="http://schemas.microsoft.com/office/drawing/2014/main" id="{B1E746E2-57C9-55B5-66A7-13F13A81EA48}"/>
              </a:ext>
            </a:extLst>
          </p:cNvPr>
          <p:cNvSpPr/>
          <p:nvPr/>
        </p:nvSpPr>
        <p:spPr>
          <a:xfrm rot="636575">
            <a:off x="5577285" y="3563706"/>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solidFill>
                <a:schemeClr val="accent4"/>
              </a:solidFill>
              <a:latin typeface="Arial" panose="020B0604020202020204" pitchFamily="34" charset="0"/>
              <a:cs typeface="Arial" panose="020B0604020202020204" pitchFamily="34" charset="0"/>
            </a:endParaRPr>
          </a:p>
        </p:txBody>
      </p:sp>
      <p:sp>
        <p:nvSpPr>
          <p:cNvPr id="36" name="Title 1">
            <a:extLst>
              <a:ext uri="{FF2B5EF4-FFF2-40B4-BE49-F238E27FC236}">
                <a16:creationId xmlns:a16="http://schemas.microsoft.com/office/drawing/2014/main" id="{C190FC2B-F123-22B0-1148-02F4D3D8ED19}"/>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ACTION</a:t>
            </a:r>
            <a:r>
              <a:rPr lang="en-US" dirty="0"/>
              <a:t> Board</a:t>
            </a:r>
            <a:endParaRPr lang="en-US" sz="2000" b="1" dirty="0">
              <a:solidFill>
                <a:schemeClr val="accent2"/>
              </a:solidFill>
            </a:endParaRPr>
          </a:p>
        </p:txBody>
      </p:sp>
      <p:pic>
        <p:nvPicPr>
          <p:cNvPr id="38" name="Picture 37" descr="A white board with yellow sticky notes on it&#10;&#10;Description automatically generated">
            <a:extLst>
              <a:ext uri="{FF2B5EF4-FFF2-40B4-BE49-F238E27FC236}">
                <a16:creationId xmlns:a16="http://schemas.microsoft.com/office/drawing/2014/main" id="{02F8F38E-1B63-0BA5-04EE-6F2F56FEE7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8220" y="842173"/>
            <a:ext cx="4003248" cy="5337664"/>
          </a:xfrm>
          <a:prstGeom prst="rect">
            <a:avLst/>
          </a:prstGeom>
        </p:spPr>
      </p:pic>
    </p:spTree>
    <p:extLst>
      <p:ext uri="{BB962C8B-B14F-4D97-AF65-F5344CB8AC3E}">
        <p14:creationId xmlns:p14="http://schemas.microsoft.com/office/powerpoint/2010/main" val="791344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500"/>
                                        <p:tgtEl>
                                          <p:spTgt spid="1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1"/>
                                        </p:tgtEl>
                                        <p:attrNameLst>
                                          <p:attrName>style.visibility</p:attrName>
                                        </p:attrNameLst>
                                      </p:cBhvr>
                                      <p:to>
                                        <p:strVal val="visible"/>
                                      </p:to>
                                    </p:set>
                                    <p:animEffect transition="in" filter="fade">
                                      <p:cBhvr>
                                        <p:cTn id="29" dur="500"/>
                                        <p:tgtEl>
                                          <p:spTgt spid="1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500"/>
                                        <p:tgtEl>
                                          <p:spTgt spid="1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4"/>
                                        </p:tgtEl>
                                        <p:attrNameLst>
                                          <p:attrName>style.visibility</p:attrName>
                                        </p:attrNameLst>
                                      </p:cBhvr>
                                      <p:to>
                                        <p:strVal val="visible"/>
                                      </p:to>
                                    </p:set>
                                    <p:animEffect transition="in" filter="fade">
                                      <p:cBhvr>
                                        <p:cTn id="40" dur="500"/>
                                        <p:tgtEl>
                                          <p:spTgt spid="1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17" grpId="0" animBg="1"/>
      <p:bldP spid="118" grpId="0" animBg="1"/>
      <p:bldP spid="119" grpId="0"/>
      <p:bldP spid="120" grpId="0" animBg="1"/>
      <p:bldP spid="121" grpId="0" animBg="1"/>
      <p:bldP spid="122" grpId="0"/>
      <p:bldP spid="123" grpId="0" animBg="1"/>
      <p:bldP spid="124" grpId="0" animBg="1"/>
      <p:bldP spid="125" grpId="0"/>
      <p:bldP spid="1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2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48</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Friday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10 for 10 Brainstorm</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28824"/>
            <a:ext cx="5833602" cy="397192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Next up, the Action Steps exercise, where we’ll transform our prioritized “quick win” ideas from the Action Board into </a:t>
            </a:r>
            <a:r>
              <a:rPr lang="en-US" b="1" dirty="0">
                <a:solidFill>
                  <a:schemeClr val="accent4"/>
                </a:solidFill>
                <a:latin typeface="Arial" panose="020B0604020202020204" pitchFamily="34" charset="0"/>
                <a:cs typeface="Arial" panose="020B0604020202020204" pitchFamily="34" charset="0"/>
              </a:rPr>
              <a:t>actionable steps</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This exercise is crucial because it </a:t>
            </a:r>
            <a:r>
              <a:rPr lang="en-US" b="1" dirty="0">
                <a:solidFill>
                  <a:schemeClr val="accent4"/>
                </a:solidFill>
                <a:latin typeface="Arial" panose="020B0604020202020204" pitchFamily="34" charset="0"/>
                <a:cs typeface="Arial" panose="020B0604020202020204" pitchFamily="34" charset="0"/>
              </a:rPr>
              <a:t>turns concepts into concrete actions</a:t>
            </a:r>
            <a:r>
              <a:rPr lang="en-US" dirty="0">
                <a:latin typeface="Arial" panose="020B0604020202020204" pitchFamily="34" charset="0"/>
                <a:cs typeface="Arial" panose="020B0604020202020204" pitchFamily="34" charset="0"/>
              </a:rPr>
              <a:t>, ensuring that we can effectively implement our ideas and start seeing tangible results. </a:t>
            </a:r>
          </a:p>
          <a:p>
            <a:pPr marL="0" indent="0" algn="just">
              <a:buFont typeface="Wingdings" pitchFamily="2" charset="2"/>
              <a:buNone/>
            </a:pPr>
            <a:r>
              <a:rPr lang="en-US" dirty="0">
                <a:latin typeface="Arial" panose="020B0604020202020204" pitchFamily="34" charset="0"/>
                <a:cs typeface="Arial" panose="020B0604020202020204" pitchFamily="34" charset="0"/>
              </a:rPr>
              <a:t>The focus here is on </a:t>
            </a:r>
            <a:r>
              <a:rPr lang="en-US" b="1" dirty="0">
                <a:solidFill>
                  <a:schemeClr val="accent4"/>
                </a:solidFill>
                <a:latin typeface="Arial" panose="020B0604020202020204" pitchFamily="34" charset="0"/>
                <a:cs typeface="Arial" panose="020B0604020202020204" pitchFamily="34" charset="0"/>
              </a:rPr>
              <a:t>high-level, strategic steps</a:t>
            </a:r>
            <a:r>
              <a:rPr lang="en-US" dirty="0">
                <a:latin typeface="Arial" panose="020B0604020202020204" pitchFamily="34" charset="0"/>
                <a:cs typeface="Arial" panose="020B0604020202020204" pitchFamily="34" charset="0"/>
              </a:rPr>
              <a:t> that will guide us in bringing these quick wins to life, moving us closer to achieving our data governance goals.</a:t>
            </a:r>
          </a:p>
          <a:p>
            <a:pPr marL="0" indent="0" algn="just">
              <a:buFont typeface="Wingdings" pitchFamily="2" charset="2"/>
              <a:buNone/>
            </a:pPr>
            <a:r>
              <a:rPr lang="en-US" dirty="0">
                <a:latin typeface="Arial" panose="020B0604020202020204" pitchFamily="34" charset="0"/>
                <a:cs typeface="Arial" panose="020B0604020202020204" pitchFamily="34" charset="0"/>
              </a:rPr>
              <a:t>Why is this important? Because having a clear, actionable plan is what separates good ideas from real, impactful change. By the end of this session, we’ll have a series of task flows that outline the steps necessary to implement each of our selected initiatives.</a:t>
            </a:r>
          </a:p>
        </p:txBody>
      </p:sp>
      <p:sp>
        <p:nvSpPr>
          <p:cNvPr id="3" name="Tijdelijke aanduiding voor tekst 44">
            <a:extLst>
              <a:ext uri="{FF2B5EF4-FFF2-40B4-BE49-F238E27FC236}">
                <a16:creationId xmlns:a16="http://schemas.microsoft.com/office/drawing/2014/main" id="{CDA6B398-D4ED-C123-E4C8-D9C4C5CCE61E}"/>
              </a:ext>
            </a:extLst>
          </p:cNvPr>
          <p:cNvSpPr txBox="1">
            <a:spLocks/>
          </p:cNvSpPr>
          <p:nvPr/>
        </p:nvSpPr>
        <p:spPr>
          <a:xfrm>
            <a:off x="704851" y="3361951"/>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Steps</a:t>
            </a:r>
          </a:p>
        </p:txBody>
      </p:sp>
      <p:sp>
        <p:nvSpPr>
          <p:cNvPr id="11" name="Tijdelijke aanduiding voor tekst 44">
            <a:extLst>
              <a:ext uri="{FF2B5EF4-FFF2-40B4-BE49-F238E27FC236}">
                <a16:creationId xmlns:a16="http://schemas.microsoft.com/office/drawing/2014/main" id="{2EFFAC2C-3AF2-05BD-4EFA-6101052036C2}"/>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Roadmap</a:t>
            </a:r>
          </a:p>
        </p:txBody>
      </p:sp>
      <p:sp>
        <p:nvSpPr>
          <p:cNvPr id="12" name="Tijdelijke aanduiding voor tekst 44">
            <a:extLst>
              <a:ext uri="{FF2B5EF4-FFF2-40B4-BE49-F238E27FC236}">
                <a16:creationId xmlns:a16="http://schemas.microsoft.com/office/drawing/2014/main" id="{876F2339-5459-B2D8-295B-443F203CE951}"/>
              </a:ext>
            </a:extLst>
          </p:cNvPr>
          <p:cNvSpPr txBox="1">
            <a:spLocks/>
          </p:cNvSpPr>
          <p:nvPr/>
        </p:nvSpPr>
        <p:spPr>
          <a:xfrm>
            <a:off x="704851" y="4307475"/>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CDE Shortlist</a:t>
            </a:r>
          </a:p>
        </p:txBody>
      </p:sp>
    </p:spTree>
    <p:extLst>
      <p:ext uri="{BB962C8B-B14F-4D97-AF65-F5344CB8AC3E}">
        <p14:creationId xmlns:p14="http://schemas.microsoft.com/office/powerpoint/2010/main" val="286992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49</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sp>
        <p:nvSpPr>
          <p:cNvPr id="17" name="Rectangle 16">
            <a:extLst>
              <a:ext uri="{FF2B5EF4-FFF2-40B4-BE49-F238E27FC236}">
                <a16:creationId xmlns:a16="http://schemas.microsoft.com/office/drawing/2014/main" id="{EEBD2A26-F98B-A40F-0FAF-73A2F1452F8E}"/>
              </a:ext>
            </a:extLst>
          </p:cNvPr>
          <p:cNvSpPr/>
          <p:nvPr/>
        </p:nvSpPr>
        <p:spPr>
          <a:xfrm>
            <a:off x="2672043" y="196070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US" sz="7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E2B7E5C-E670-FA8E-3715-F83E99841545}"/>
              </a:ext>
            </a:extLst>
          </p:cNvPr>
          <p:cNvSpPr/>
          <p:nvPr/>
        </p:nvSpPr>
        <p:spPr>
          <a:xfrm>
            <a:off x="3600587" y="196070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900C50E-5B5F-3644-4C10-35638C0DA35A}"/>
              </a:ext>
            </a:extLst>
          </p:cNvPr>
          <p:cNvSpPr/>
          <p:nvPr/>
        </p:nvSpPr>
        <p:spPr>
          <a:xfrm>
            <a:off x="4529132" y="196070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257929D-904C-B02F-8EC4-78B668013BCF}"/>
              </a:ext>
            </a:extLst>
          </p:cNvPr>
          <p:cNvSpPr txBox="1"/>
          <p:nvPr/>
        </p:nvSpPr>
        <p:spPr>
          <a:xfrm>
            <a:off x="-105746" y="2198531"/>
            <a:ext cx="3133252" cy="338554"/>
          </a:xfrm>
          <a:prstGeom prst="rect">
            <a:avLst/>
          </a:prstGeom>
          <a:noFill/>
          <a:ln w="28575">
            <a:noFill/>
          </a:ln>
        </p:spPr>
        <p:txBody>
          <a:bodyPr wrap="square" rtlCol="0">
            <a:spAutoFit/>
          </a:bodyPr>
          <a:lstStyle/>
          <a:p>
            <a:pPr algn="ctr"/>
            <a:r>
              <a:rPr lang="en-US" sz="1600" b="1" dirty="0">
                <a:solidFill>
                  <a:schemeClr val="accent4"/>
                </a:solidFill>
                <a:latin typeface="Arial" panose="020B0604020202020204" pitchFamily="34" charset="0"/>
                <a:cs typeface="Arial" panose="020B0604020202020204" pitchFamily="34" charset="0"/>
              </a:rPr>
              <a:t>Bobby</a:t>
            </a:r>
            <a:endParaRPr lang="en-US" sz="1200" b="1" i="1" dirty="0">
              <a:solidFill>
                <a:schemeClr val="accent4"/>
              </a:solidFill>
              <a:latin typeface="Arial" panose="020B0604020202020204" pitchFamily="34" charset="0"/>
              <a:cs typeface="Arial" panose="020B0604020202020204" pitchFamily="34" charset="0"/>
            </a:endParaRPr>
          </a:p>
        </p:txBody>
      </p:sp>
      <p:sp>
        <p:nvSpPr>
          <p:cNvPr id="29" name="Arc 28">
            <a:extLst>
              <a:ext uri="{FF2B5EF4-FFF2-40B4-BE49-F238E27FC236}">
                <a16:creationId xmlns:a16="http://schemas.microsoft.com/office/drawing/2014/main" id="{58C02107-F918-C5D6-D19E-9FEB0F0ED87D}"/>
              </a:ext>
            </a:extLst>
          </p:cNvPr>
          <p:cNvSpPr/>
          <p:nvPr/>
        </p:nvSpPr>
        <p:spPr>
          <a:xfrm rot="549420" flipH="1">
            <a:off x="1686084" y="2017899"/>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B2CA35AA-F4FA-512A-1717-D1DF47F1F2E6}"/>
              </a:ext>
            </a:extLst>
          </p:cNvPr>
          <p:cNvSpPr/>
          <p:nvPr/>
        </p:nvSpPr>
        <p:spPr>
          <a:xfrm>
            <a:off x="5457677"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DA01CB43-467D-A6D6-3E37-C511B363A8DC}"/>
              </a:ext>
            </a:extLst>
          </p:cNvPr>
          <p:cNvSpPr/>
          <p:nvPr/>
        </p:nvSpPr>
        <p:spPr>
          <a:xfrm>
            <a:off x="6386222"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13F0EC4-ADBB-DB4B-27A0-F44BB4C4B0AF}"/>
              </a:ext>
            </a:extLst>
          </p:cNvPr>
          <p:cNvSpPr/>
          <p:nvPr/>
        </p:nvSpPr>
        <p:spPr>
          <a:xfrm>
            <a:off x="2672043" y="30690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1B35890A-A215-517F-1E0F-92226891BADC}"/>
              </a:ext>
            </a:extLst>
          </p:cNvPr>
          <p:cNvSpPr/>
          <p:nvPr/>
        </p:nvSpPr>
        <p:spPr>
          <a:xfrm>
            <a:off x="3600587" y="30690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65F35AAF-4D75-4D6C-175D-FDBD1C492ED1}"/>
              </a:ext>
            </a:extLst>
          </p:cNvPr>
          <p:cNvSpPr/>
          <p:nvPr/>
        </p:nvSpPr>
        <p:spPr>
          <a:xfrm>
            <a:off x="4529132" y="30690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D7D1010-EFFD-D9EE-C72C-412F9C36EA4D}"/>
              </a:ext>
            </a:extLst>
          </p:cNvPr>
          <p:cNvSpPr txBox="1"/>
          <p:nvPr/>
        </p:nvSpPr>
        <p:spPr>
          <a:xfrm>
            <a:off x="-145748" y="3295722"/>
            <a:ext cx="3133252" cy="338554"/>
          </a:xfrm>
          <a:prstGeom prst="rect">
            <a:avLst/>
          </a:prstGeom>
          <a:noFill/>
          <a:ln w="28575">
            <a:noFill/>
          </a:ln>
        </p:spPr>
        <p:txBody>
          <a:bodyPr wrap="square" rtlCol="0">
            <a:spAutoFit/>
          </a:bodyPr>
          <a:lstStyle/>
          <a:p>
            <a:pPr algn="ctr"/>
            <a:r>
              <a:rPr lang="en-US" sz="1600" b="1" dirty="0">
                <a:solidFill>
                  <a:schemeClr val="accent4"/>
                </a:solidFill>
                <a:latin typeface="Arial" panose="020B0604020202020204" pitchFamily="34" charset="0"/>
                <a:cs typeface="Arial" panose="020B0604020202020204" pitchFamily="34" charset="0"/>
              </a:rPr>
              <a:t>Pam</a:t>
            </a:r>
            <a:endParaRPr lang="en-US" sz="1200" b="1" i="1" dirty="0">
              <a:solidFill>
                <a:schemeClr val="accent4"/>
              </a:solidFill>
              <a:latin typeface="Arial" panose="020B0604020202020204" pitchFamily="34" charset="0"/>
              <a:cs typeface="Arial" panose="020B0604020202020204" pitchFamily="34" charset="0"/>
            </a:endParaRPr>
          </a:p>
        </p:txBody>
      </p:sp>
      <p:sp>
        <p:nvSpPr>
          <p:cNvPr id="38" name="Arc 37">
            <a:extLst>
              <a:ext uri="{FF2B5EF4-FFF2-40B4-BE49-F238E27FC236}">
                <a16:creationId xmlns:a16="http://schemas.microsoft.com/office/drawing/2014/main" id="{30B304F8-1F11-0380-A341-B8DEB7A876E9}"/>
              </a:ext>
            </a:extLst>
          </p:cNvPr>
          <p:cNvSpPr/>
          <p:nvPr/>
        </p:nvSpPr>
        <p:spPr>
          <a:xfrm rot="549420" flipH="1">
            <a:off x="1686084" y="3126190"/>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90506252-2C90-3BEA-E529-893BF8DD75A2}"/>
              </a:ext>
            </a:extLst>
          </p:cNvPr>
          <p:cNvSpPr/>
          <p:nvPr/>
        </p:nvSpPr>
        <p:spPr>
          <a:xfrm>
            <a:off x="5457677" y="30689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E934CEB3-5A6B-C233-852A-CEFDA5147E2E}"/>
              </a:ext>
            </a:extLst>
          </p:cNvPr>
          <p:cNvSpPr/>
          <p:nvPr/>
        </p:nvSpPr>
        <p:spPr>
          <a:xfrm>
            <a:off x="6386222" y="30689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45D8479F-8B43-B640-F91B-04F90BC8B1AD}"/>
              </a:ext>
            </a:extLst>
          </p:cNvPr>
          <p:cNvSpPr/>
          <p:nvPr/>
        </p:nvSpPr>
        <p:spPr>
          <a:xfrm>
            <a:off x="2672043" y="42303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294F71CB-1F57-BE94-E1B9-EF1CCD11CA68}"/>
              </a:ext>
            </a:extLst>
          </p:cNvPr>
          <p:cNvSpPr/>
          <p:nvPr/>
        </p:nvSpPr>
        <p:spPr>
          <a:xfrm>
            <a:off x="3600587" y="42303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6B2E1DC9-654C-31C4-2751-8037A8E80454}"/>
              </a:ext>
            </a:extLst>
          </p:cNvPr>
          <p:cNvSpPr/>
          <p:nvPr/>
        </p:nvSpPr>
        <p:spPr>
          <a:xfrm>
            <a:off x="4529132" y="4230300"/>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F14B238-05E6-CB3E-0F0B-0E33B5D062CF}"/>
              </a:ext>
            </a:extLst>
          </p:cNvPr>
          <p:cNvSpPr txBox="1"/>
          <p:nvPr/>
        </p:nvSpPr>
        <p:spPr>
          <a:xfrm>
            <a:off x="-105746" y="4468122"/>
            <a:ext cx="3133252" cy="338554"/>
          </a:xfrm>
          <a:prstGeom prst="rect">
            <a:avLst/>
          </a:prstGeom>
          <a:noFill/>
          <a:ln w="28575">
            <a:noFill/>
          </a:ln>
        </p:spPr>
        <p:txBody>
          <a:bodyPr wrap="square" rtlCol="0">
            <a:spAutoFit/>
          </a:bodyPr>
          <a:lstStyle/>
          <a:p>
            <a:pPr algn="ctr"/>
            <a:r>
              <a:rPr lang="en-US" sz="1600" b="1" dirty="0">
                <a:solidFill>
                  <a:schemeClr val="accent4"/>
                </a:solidFill>
                <a:latin typeface="Arial" panose="020B0604020202020204" pitchFamily="34" charset="0"/>
                <a:cs typeface="Arial" panose="020B0604020202020204" pitchFamily="34" charset="0"/>
              </a:rPr>
              <a:t>Sue Ellen</a:t>
            </a:r>
            <a:endParaRPr lang="en-US" sz="1200" b="1" i="1" dirty="0">
              <a:solidFill>
                <a:schemeClr val="accent4"/>
              </a:solidFill>
              <a:latin typeface="Arial" panose="020B0604020202020204" pitchFamily="34" charset="0"/>
              <a:cs typeface="Arial" panose="020B0604020202020204" pitchFamily="34" charset="0"/>
            </a:endParaRPr>
          </a:p>
        </p:txBody>
      </p:sp>
      <p:sp>
        <p:nvSpPr>
          <p:cNvPr id="45" name="Arc 44">
            <a:extLst>
              <a:ext uri="{FF2B5EF4-FFF2-40B4-BE49-F238E27FC236}">
                <a16:creationId xmlns:a16="http://schemas.microsoft.com/office/drawing/2014/main" id="{4C5F267E-D0A5-E8DD-FC7B-6F5F5849119D}"/>
              </a:ext>
            </a:extLst>
          </p:cNvPr>
          <p:cNvSpPr/>
          <p:nvPr/>
        </p:nvSpPr>
        <p:spPr>
          <a:xfrm rot="549420" flipH="1">
            <a:off x="1686084" y="4287490"/>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61C97C71-B8A3-BCB1-431A-0E94DB1B3512}"/>
              </a:ext>
            </a:extLst>
          </p:cNvPr>
          <p:cNvSpPr/>
          <p:nvPr/>
        </p:nvSpPr>
        <p:spPr>
          <a:xfrm>
            <a:off x="5457677" y="42302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0FB1C27-95E9-BCA1-DD62-A5295AABD568}"/>
              </a:ext>
            </a:extLst>
          </p:cNvPr>
          <p:cNvSpPr/>
          <p:nvPr/>
        </p:nvSpPr>
        <p:spPr>
          <a:xfrm>
            <a:off x="6386222" y="42302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CDD128F-8CE4-9676-A13D-11252A89345B}"/>
              </a:ext>
            </a:extLst>
          </p:cNvPr>
          <p:cNvSpPr/>
          <p:nvPr/>
        </p:nvSpPr>
        <p:spPr>
          <a:xfrm>
            <a:off x="7314765" y="42302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3AA1AF1F-A8DC-3897-3198-8478E176BDCA}"/>
              </a:ext>
            </a:extLst>
          </p:cNvPr>
          <p:cNvSpPr/>
          <p:nvPr/>
        </p:nvSpPr>
        <p:spPr>
          <a:xfrm>
            <a:off x="8243310" y="42302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D794DF37-CA92-17DC-D020-5C610D133B98}"/>
              </a:ext>
            </a:extLst>
          </p:cNvPr>
          <p:cNvSpPr/>
          <p:nvPr/>
        </p:nvSpPr>
        <p:spPr>
          <a:xfrm>
            <a:off x="2672043" y="5344252"/>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4EC81862-D13E-5F8A-F68C-99CD287FFC76}"/>
              </a:ext>
            </a:extLst>
          </p:cNvPr>
          <p:cNvSpPr/>
          <p:nvPr/>
        </p:nvSpPr>
        <p:spPr>
          <a:xfrm>
            <a:off x="3600587" y="5344252"/>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AC48FDBE-709C-38CF-2390-80DF8F12FA0F}"/>
              </a:ext>
            </a:extLst>
          </p:cNvPr>
          <p:cNvSpPr/>
          <p:nvPr/>
        </p:nvSpPr>
        <p:spPr>
          <a:xfrm>
            <a:off x="4529132" y="5344252"/>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02FD7681-760C-E09A-B28C-33B16A72EC0B}"/>
              </a:ext>
            </a:extLst>
          </p:cNvPr>
          <p:cNvSpPr txBox="1"/>
          <p:nvPr/>
        </p:nvSpPr>
        <p:spPr>
          <a:xfrm>
            <a:off x="-105746" y="5582074"/>
            <a:ext cx="3133252" cy="523220"/>
          </a:xfrm>
          <a:prstGeom prst="rect">
            <a:avLst/>
          </a:prstGeom>
          <a:noFill/>
          <a:ln w="28575">
            <a:noFill/>
          </a:ln>
        </p:spPr>
        <p:txBody>
          <a:bodyPr wrap="square" rtlCol="0">
            <a:spAutoFit/>
          </a:bodyPr>
          <a:lstStyle/>
          <a:p>
            <a:pPr algn="ctr"/>
            <a:r>
              <a:rPr lang="en-US" sz="1600" b="1" dirty="0">
                <a:solidFill>
                  <a:schemeClr val="accent4"/>
                </a:solidFill>
                <a:latin typeface="Arial" panose="020B0604020202020204" pitchFamily="34" charset="0"/>
                <a:cs typeface="Arial" panose="020B0604020202020204" pitchFamily="34" charset="0"/>
              </a:rPr>
              <a:t>J.R.</a:t>
            </a:r>
            <a:endParaRPr lang="en-US" sz="1200" b="1" i="1" dirty="0">
              <a:solidFill>
                <a:schemeClr val="accent4"/>
              </a:solidFill>
              <a:latin typeface="Arial" panose="020B0604020202020204" pitchFamily="34" charset="0"/>
              <a:cs typeface="Arial" panose="020B0604020202020204" pitchFamily="34" charset="0"/>
            </a:endParaRPr>
          </a:p>
          <a:p>
            <a:pPr algn="ctr"/>
            <a:endParaRPr lang="en-US" sz="1200" b="1" i="1" dirty="0">
              <a:solidFill>
                <a:schemeClr val="accent4"/>
              </a:solidFill>
              <a:latin typeface="Arial" panose="020B0604020202020204" pitchFamily="34" charset="0"/>
              <a:cs typeface="Arial" panose="020B0604020202020204" pitchFamily="34" charset="0"/>
            </a:endParaRPr>
          </a:p>
        </p:txBody>
      </p:sp>
      <p:sp>
        <p:nvSpPr>
          <p:cNvPr id="54" name="Arc 53">
            <a:extLst>
              <a:ext uri="{FF2B5EF4-FFF2-40B4-BE49-F238E27FC236}">
                <a16:creationId xmlns:a16="http://schemas.microsoft.com/office/drawing/2014/main" id="{2E8325E8-B7E2-7A7F-6AB2-AD558B2B3006}"/>
              </a:ext>
            </a:extLst>
          </p:cNvPr>
          <p:cNvSpPr/>
          <p:nvPr/>
        </p:nvSpPr>
        <p:spPr>
          <a:xfrm rot="549420" flipH="1">
            <a:off x="1686084" y="5401442"/>
            <a:ext cx="750570" cy="397477"/>
          </a:xfrm>
          <a:prstGeom prst="arc">
            <a:avLst>
              <a:gd name="adj1" fmla="val 12164524"/>
              <a:gd name="adj2" fmla="val 11808"/>
            </a:avLst>
          </a:prstGeom>
          <a:ln w="1905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sz="160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71FB83A4-4164-9B1B-FF0C-0676DA462813}"/>
              </a:ext>
            </a:extLst>
          </p:cNvPr>
          <p:cNvSpPr/>
          <p:nvPr/>
        </p:nvSpPr>
        <p:spPr>
          <a:xfrm>
            <a:off x="5457677" y="5344251"/>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62858AD4-C519-66D6-2082-B2ADCC52679A}"/>
              </a:ext>
            </a:extLst>
          </p:cNvPr>
          <p:cNvSpPr/>
          <p:nvPr/>
        </p:nvSpPr>
        <p:spPr>
          <a:xfrm>
            <a:off x="6386222" y="5344251"/>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57A15C72-8747-3135-D14C-6E041914F76C}"/>
              </a:ext>
            </a:extLst>
          </p:cNvPr>
          <p:cNvSpPr/>
          <p:nvPr/>
        </p:nvSpPr>
        <p:spPr>
          <a:xfrm>
            <a:off x="7314765" y="5344251"/>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E0C97918-1801-6701-A816-1A7B8EBF6446}"/>
              </a:ext>
            </a:extLst>
          </p:cNvPr>
          <p:cNvSpPr/>
          <p:nvPr/>
        </p:nvSpPr>
        <p:spPr>
          <a:xfrm>
            <a:off x="8243310" y="5344251"/>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22A7EB62-D5F5-5736-EB59-926D34BFECA7}"/>
              </a:ext>
            </a:extLst>
          </p:cNvPr>
          <p:cNvSpPr/>
          <p:nvPr/>
        </p:nvSpPr>
        <p:spPr>
          <a:xfrm>
            <a:off x="9171855" y="4230299"/>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67BCC7B8-4D77-0523-BA64-D1388D8E4510}"/>
              </a:ext>
            </a:extLst>
          </p:cNvPr>
          <p:cNvSpPr/>
          <p:nvPr/>
        </p:nvSpPr>
        <p:spPr>
          <a:xfrm>
            <a:off x="2672042"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Identify key data stakeholders</a:t>
            </a:r>
          </a:p>
        </p:txBody>
      </p:sp>
      <p:sp>
        <p:nvSpPr>
          <p:cNvPr id="63" name="Rectangle 62">
            <a:extLst>
              <a:ext uri="{FF2B5EF4-FFF2-40B4-BE49-F238E27FC236}">
                <a16:creationId xmlns:a16="http://schemas.microsoft.com/office/drawing/2014/main" id="{F46E116F-9DDA-5FE1-132A-4574B267C9F5}"/>
              </a:ext>
            </a:extLst>
          </p:cNvPr>
          <p:cNvSpPr/>
          <p:nvPr/>
        </p:nvSpPr>
        <p:spPr>
          <a:xfrm>
            <a:off x="6386222"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Monitor role effectiveness</a:t>
            </a:r>
          </a:p>
        </p:txBody>
      </p:sp>
      <p:sp>
        <p:nvSpPr>
          <p:cNvPr id="64" name="Rectangle 63">
            <a:extLst>
              <a:ext uri="{FF2B5EF4-FFF2-40B4-BE49-F238E27FC236}">
                <a16:creationId xmlns:a16="http://schemas.microsoft.com/office/drawing/2014/main" id="{9C2D7D0D-BC0A-BD95-AE0B-6EADA7EDF0DF}"/>
              </a:ext>
            </a:extLst>
          </p:cNvPr>
          <p:cNvSpPr/>
          <p:nvPr/>
        </p:nvSpPr>
        <p:spPr>
          <a:xfrm>
            <a:off x="3600587" y="1966546"/>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Outline responsibilities for each role</a:t>
            </a:r>
          </a:p>
        </p:txBody>
      </p:sp>
      <p:sp>
        <p:nvSpPr>
          <p:cNvPr id="65" name="Rectangle 64">
            <a:extLst>
              <a:ext uri="{FF2B5EF4-FFF2-40B4-BE49-F238E27FC236}">
                <a16:creationId xmlns:a16="http://schemas.microsoft.com/office/drawing/2014/main" id="{2A747C8D-8C77-0408-9A12-D48DB1FB96E5}"/>
              </a:ext>
            </a:extLst>
          </p:cNvPr>
          <p:cNvSpPr/>
          <p:nvPr/>
        </p:nvSpPr>
        <p:spPr>
          <a:xfrm>
            <a:off x="4529132" y="1966546"/>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0000"/>
                </a:solidFill>
                <a:latin typeface="Arial" panose="020B0604020202020204" pitchFamily="34" charset="0"/>
                <a:cs typeface="Arial" panose="020B0604020202020204" pitchFamily="34" charset="0"/>
              </a:rPr>
              <a:t>Draft role descriptions</a:t>
            </a:r>
            <a:endParaRPr lang="en-US" sz="700" dirty="0">
              <a:solidFill>
                <a:schemeClr val="bg1"/>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09BE4650-43A9-9DBE-EE1C-B12D02DE1B3B}"/>
              </a:ext>
            </a:extLst>
          </p:cNvPr>
          <p:cNvSpPr/>
          <p:nvPr/>
        </p:nvSpPr>
        <p:spPr>
          <a:xfrm>
            <a:off x="5457677" y="1966545"/>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000000"/>
                </a:solidFill>
                <a:latin typeface="Arial" panose="020B0604020202020204" pitchFamily="34" charset="0"/>
                <a:cs typeface="Arial" panose="020B0604020202020204" pitchFamily="34" charset="0"/>
              </a:rPr>
              <a:t>Review with leadership team</a:t>
            </a:r>
            <a:endParaRPr lang="en-US" sz="700" dirty="0">
              <a:solidFill>
                <a:schemeClr val="bg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D9C083A7-0C0F-5720-C97B-A6BCA49D9786}"/>
              </a:ext>
            </a:extLst>
          </p:cNvPr>
          <p:cNvSpPr/>
          <p:nvPr/>
        </p:nvSpPr>
        <p:spPr>
          <a:xfrm>
            <a:off x="6383476" y="1966545"/>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Integrate roles into governance framework</a:t>
            </a:r>
          </a:p>
        </p:txBody>
      </p:sp>
      <p:sp>
        <p:nvSpPr>
          <p:cNvPr id="68" name="Rectangle 67">
            <a:extLst>
              <a:ext uri="{FF2B5EF4-FFF2-40B4-BE49-F238E27FC236}">
                <a16:creationId xmlns:a16="http://schemas.microsoft.com/office/drawing/2014/main" id="{A197BAB7-CE35-249D-1ED4-EA2E58FF72A0}"/>
              </a:ext>
            </a:extLst>
          </p:cNvPr>
          <p:cNvSpPr/>
          <p:nvPr/>
        </p:nvSpPr>
        <p:spPr>
          <a:xfrm>
            <a:off x="7314765"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Assign roles to individuals</a:t>
            </a:r>
          </a:p>
        </p:txBody>
      </p:sp>
      <p:sp>
        <p:nvSpPr>
          <p:cNvPr id="69" name="Rectangle 68">
            <a:extLst>
              <a:ext uri="{FF2B5EF4-FFF2-40B4-BE49-F238E27FC236}">
                <a16:creationId xmlns:a16="http://schemas.microsoft.com/office/drawing/2014/main" id="{F5518CEC-F73A-EB5C-E7E8-49135D86ADF0}"/>
              </a:ext>
            </a:extLst>
          </p:cNvPr>
          <p:cNvSpPr/>
          <p:nvPr/>
        </p:nvSpPr>
        <p:spPr>
          <a:xfrm>
            <a:off x="8243310"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Communicate roles to all teams</a:t>
            </a:r>
          </a:p>
        </p:txBody>
      </p:sp>
      <p:sp>
        <p:nvSpPr>
          <p:cNvPr id="70" name="Rectangle 69">
            <a:extLst>
              <a:ext uri="{FF2B5EF4-FFF2-40B4-BE49-F238E27FC236}">
                <a16:creationId xmlns:a16="http://schemas.microsoft.com/office/drawing/2014/main" id="{82D40D83-F5A8-EA00-5B3F-3827F9EDCFD4}"/>
              </a:ext>
            </a:extLst>
          </p:cNvPr>
          <p:cNvSpPr/>
          <p:nvPr/>
        </p:nvSpPr>
        <p:spPr>
          <a:xfrm>
            <a:off x="9171855"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Provide training on responsibilities</a:t>
            </a:r>
          </a:p>
        </p:txBody>
      </p:sp>
      <p:sp>
        <p:nvSpPr>
          <p:cNvPr id="71" name="Rectangle 70">
            <a:extLst>
              <a:ext uri="{FF2B5EF4-FFF2-40B4-BE49-F238E27FC236}">
                <a16:creationId xmlns:a16="http://schemas.microsoft.com/office/drawing/2014/main" id="{0696AD40-7D7A-0750-EC70-E4B555823465}"/>
              </a:ext>
            </a:extLst>
          </p:cNvPr>
          <p:cNvSpPr/>
          <p:nvPr/>
        </p:nvSpPr>
        <p:spPr>
          <a:xfrm>
            <a:off x="10100400" y="1960708"/>
            <a:ext cx="792000" cy="792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rial" panose="020B0604020202020204" pitchFamily="34" charset="0"/>
                <a:cs typeface="Arial" panose="020B0604020202020204" pitchFamily="34" charset="0"/>
              </a:rPr>
              <a:t>Monitor role effectiveness</a:t>
            </a:r>
          </a:p>
        </p:txBody>
      </p:sp>
      <p:sp>
        <p:nvSpPr>
          <p:cNvPr id="72" name="Rectangle 71">
            <a:extLst>
              <a:ext uri="{FF2B5EF4-FFF2-40B4-BE49-F238E27FC236}">
                <a16:creationId xmlns:a16="http://schemas.microsoft.com/office/drawing/2014/main" id="{5C85BFF4-661E-A83C-42F6-F3AFDEBF140C}"/>
              </a:ext>
            </a:extLst>
          </p:cNvPr>
          <p:cNvSpPr/>
          <p:nvPr/>
        </p:nvSpPr>
        <p:spPr>
          <a:xfrm>
            <a:off x="8235294" y="178311"/>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Define roles for data accountability</a:t>
            </a:r>
          </a:p>
        </p:txBody>
      </p:sp>
      <p:sp>
        <p:nvSpPr>
          <p:cNvPr id="73" name="Oval 72">
            <a:extLst>
              <a:ext uri="{FF2B5EF4-FFF2-40B4-BE49-F238E27FC236}">
                <a16:creationId xmlns:a16="http://schemas.microsoft.com/office/drawing/2014/main" id="{72DAFA48-FE62-E72B-E7C2-F560FDDF2322}"/>
              </a:ext>
            </a:extLst>
          </p:cNvPr>
          <p:cNvSpPr/>
          <p:nvPr/>
        </p:nvSpPr>
        <p:spPr>
          <a:xfrm>
            <a:off x="9348174" y="345475"/>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74" name="Group 73">
            <a:extLst>
              <a:ext uri="{FF2B5EF4-FFF2-40B4-BE49-F238E27FC236}">
                <a16:creationId xmlns:a16="http://schemas.microsoft.com/office/drawing/2014/main" id="{6D911F62-A670-C13B-A23B-EA7A95AA99D5}"/>
              </a:ext>
            </a:extLst>
          </p:cNvPr>
          <p:cNvGrpSpPr/>
          <p:nvPr/>
        </p:nvGrpSpPr>
        <p:grpSpPr>
          <a:xfrm>
            <a:off x="8388294" y="301755"/>
            <a:ext cx="216000" cy="216000"/>
            <a:chOff x="7966880" y="3935853"/>
            <a:chExt cx="180000" cy="180000"/>
          </a:xfrm>
        </p:grpSpPr>
        <p:sp>
          <p:nvSpPr>
            <p:cNvPr id="75" name="Oval 74">
              <a:extLst>
                <a:ext uri="{FF2B5EF4-FFF2-40B4-BE49-F238E27FC236}">
                  <a16:creationId xmlns:a16="http://schemas.microsoft.com/office/drawing/2014/main" id="{D1A59150-78E1-9B7A-0A1C-C8C0899623B7}"/>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6" name="Graphic 75" descr="Star with solid fill">
              <a:extLst>
                <a:ext uri="{FF2B5EF4-FFF2-40B4-BE49-F238E27FC236}">
                  <a16:creationId xmlns:a16="http://schemas.microsoft.com/office/drawing/2014/main" id="{F2C8F808-C6D1-090A-9AD7-110B93F0D23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sp>
        <p:nvSpPr>
          <p:cNvPr id="77" name="Oval 76">
            <a:extLst>
              <a:ext uri="{FF2B5EF4-FFF2-40B4-BE49-F238E27FC236}">
                <a16:creationId xmlns:a16="http://schemas.microsoft.com/office/drawing/2014/main" id="{66D1A5EC-D0A8-9864-CBF8-ADD5F517D6FB}"/>
              </a:ext>
            </a:extLst>
          </p:cNvPr>
          <p:cNvSpPr/>
          <p:nvPr/>
        </p:nvSpPr>
        <p:spPr>
          <a:xfrm>
            <a:off x="9081294" y="273475"/>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8" name="Oval 77">
            <a:extLst>
              <a:ext uri="{FF2B5EF4-FFF2-40B4-BE49-F238E27FC236}">
                <a16:creationId xmlns:a16="http://schemas.microsoft.com/office/drawing/2014/main" id="{36834B31-AF4F-CB0D-846F-3CD50CE387CD}"/>
              </a:ext>
            </a:extLst>
          </p:cNvPr>
          <p:cNvSpPr/>
          <p:nvPr/>
        </p:nvSpPr>
        <p:spPr>
          <a:xfrm>
            <a:off x="9190268" y="452910"/>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9" name="Oval 78">
            <a:extLst>
              <a:ext uri="{FF2B5EF4-FFF2-40B4-BE49-F238E27FC236}">
                <a16:creationId xmlns:a16="http://schemas.microsoft.com/office/drawing/2014/main" id="{F155D16B-42ED-258D-057F-EDA04203AB5D}"/>
              </a:ext>
            </a:extLst>
          </p:cNvPr>
          <p:cNvSpPr/>
          <p:nvPr/>
        </p:nvSpPr>
        <p:spPr>
          <a:xfrm>
            <a:off x="8912828" y="388102"/>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0" name="Oval 79">
            <a:extLst>
              <a:ext uri="{FF2B5EF4-FFF2-40B4-BE49-F238E27FC236}">
                <a16:creationId xmlns:a16="http://schemas.microsoft.com/office/drawing/2014/main" id="{583CC0E6-4F17-F067-83A4-0B9CCED77F9F}"/>
              </a:ext>
            </a:extLst>
          </p:cNvPr>
          <p:cNvSpPr/>
          <p:nvPr/>
        </p:nvSpPr>
        <p:spPr>
          <a:xfrm>
            <a:off x="9254990" y="215597"/>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Oval 10">
            <a:extLst>
              <a:ext uri="{FF2B5EF4-FFF2-40B4-BE49-F238E27FC236}">
                <a16:creationId xmlns:a16="http://schemas.microsoft.com/office/drawing/2014/main" id="{7E278466-8EA3-AB3E-F444-2DC05F550E0E}"/>
              </a:ext>
            </a:extLst>
          </p:cNvPr>
          <p:cNvSpPr/>
          <p:nvPr/>
        </p:nvSpPr>
        <p:spPr>
          <a:xfrm>
            <a:off x="2466245" y="2263258"/>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Oval 11">
            <a:extLst>
              <a:ext uri="{FF2B5EF4-FFF2-40B4-BE49-F238E27FC236}">
                <a16:creationId xmlns:a16="http://schemas.microsoft.com/office/drawing/2014/main" id="{19D7CC44-BAA4-F349-DD3F-429A4DD1E78F}"/>
              </a:ext>
            </a:extLst>
          </p:cNvPr>
          <p:cNvSpPr/>
          <p:nvPr/>
        </p:nvSpPr>
        <p:spPr>
          <a:xfrm>
            <a:off x="2387771" y="4507058"/>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BE3C2143-1918-4E5A-4554-A5EA77501136}"/>
              </a:ext>
            </a:extLst>
          </p:cNvPr>
          <p:cNvSpPr/>
          <p:nvPr/>
        </p:nvSpPr>
        <p:spPr>
          <a:xfrm>
            <a:off x="2414164" y="4757040"/>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Oval 13">
            <a:extLst>
              <a:ext uri="{FF2B5EF4-FFF2-40B4-BE49-F238E27FC236}">
                <a16:creationId xmlns:a16="http://schemas.microsoft.com/office/drawing/2014/main" id="{DFED29F9-8196-84A2-B9CA-15E80325071A}"/>
              </a:ext>
            </a:extLst>
          </p:cNvPr>
          <p:cNvSpPr/>
          <p:nvPr/>
        </p:nvSpPr>
        <p:spPr>
          <a:xfrm>
            <a:off x="2387771" y="5676438"/>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D3766A0E-C28A-A57A-BD0F-A109826C41A0}"/>
              </a:ext>
            </a:extLst>
          </p:cNvPr>
          <p:cNvSpPr/>
          <p:nvPr/>
        </p:nvSpPr>
        <p:spPr>
          <a:xfrm>
            <a:off x="2346630" y="4272253"/>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Oval 15">
            <a:extLst>
              <a:ext uri="{FF2B5EF4-FFF2-40B4-BE49-F238E27FC236}">
                <a16:creationId xmlns:a16="http://schemas.microsoft.com/office/drawing/2014/main" id="{AF17DB86-1DEB-CC15-D5B5-86175240A353}"/>
              </a:ext>
            </a:extLst>
          </p:cNvPr>
          <p:cNvSpPr/>
          <p:nvPr/>
        </p:nvSpPr>
        <p:spPr>
          <a:xfrm>
            <a:off x="2225065" y="4605904"/>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Oval 17">
            <a:extLst>
              <a:ext uri="{FF2B5EF4-FFF2-40B4-BE49-F238E27FC236}">
                <a16:creationId xmlns:a16="http://schemas.microsoft.com/office/drawing/2014/main" id="{4633F855-9A19-FBB6-BE54-2E741777A6CA}"/>
              </a:ext>
            </a:extLst>
          </p:cNvPr>
          <p:cNvSpPr/>
          <p:nvPr/>
        </p:nvSpPr>
        <p:spPr>
          <a:xfrm>
            <a:off x="2315771" y="5895890"/>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9" name="Group 18">
            <a:extLst>
              <a:ext uri="{FF2B5EF4-FFF2-40B4-BE49-F238E27FC236}">
                <a16:creationId xmlns:a16="http://schemas.microsoft.com/office/drawing/2014/main" id="{A67F29F6-5CF2-37F4-9B79-9F938FF1991A}"/>
              </a:ext>
            </a:extLst>
          </p:cNvPr>
          <p:cNvGrpSpPr/>
          <p:nvPr/>
        </p:nvGrpSpPr>
        <p:grpSpPr>
          <a:xfrm>
            <a:off x="2108705" y="4370014"/>
            <a:ext cx="216000" cy="216000"/>
            <a:chOff x="7966880" y="3935853"/>
            <a:chExt cx="180000" cy="180000"/>
          </a:xfrm>
        </p:grpSpPr>
        <p:sp>
          <p:nvSpPr>
            <p:cNvPr id="20" name="Oval 19">
              <a:extLst>
                <a:ext uri="{FF2B5EF4-FFF2-40B4-BE49-F238E27FC236}">
                  <a16:creationId xmlns:a16="http://schemas.microsoft.com/office/drawing/2014/main" id="{B7C5BDBF-D12C-62F5-C593-E5C32E831189}"/>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21" name="Graphic 20" descr="Star with solid fill">
              <a:extLst>
                <a:ext uri="{FF2B5EF4-FFF2-40B4-BE49-F238E27FC236}">
                  <a16:creationId xmlns:a16="http://schemas.microsoft.com/office/drawing/2014/main" id="{4CDBCF8B-970D-4B25-A7AC-F9C8FCF26A4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grpSp>
        <p:nvGrpSpPr>
          <p:cNvPr id="22" name="Group 21">
            <a:extLst>
              <a:ext uri="{FF2B5EF4-FFF2-40B4-BE49-F238E27FC236}">
                <a16:creationId xmlns:a16="http://schemas.microsoft.com/office/drawing/2014/main" id="{08147ECE-2ECB-AC1C-F144-B3D6220B4382}"/>
              </a:ext>
            </a:extLst>
          </p:cNvPr>
          <p:cNvGrpSpPr/>
          <p:nvPr/>
        </p:nvGrpSpPr>
        <p:grpSpPr>
          <a:xfrm>
            <a:off x="5519911" y="2429085"/>
            <a:ext cx="216000" cy="216000"/>
            <a:chOff x="7966880" y="3935853"/>
            <a:chExt cx="180000" cy="180000"/>
          </a:xfrm>
        </p:grpSpPr>
        <p:sp>
          <p:nvSpPr>
            <p:cNvPr id="23" name="Oval 22">
              <a:extLst>
                <a:ext uri="{FF2B5EF4-FFF2-40B4-BE49-F238E27FC236}">
                  <a16:creationId xmlns:a16="http://schemas.microsoft.com/office/drawing/2014/main" id="{9476B757-8ED0-7167-285E-0176F55666C4}"/>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24" name="Graphic 23" descr="Star with solid fill">
              <a:extLst>
                <a:ext uri="{FF2B5EF4-FFF2-40B4-BE49-F238E27FC236}">
                  <a16:creationId xmlns:a16="http://schemas.microsoft.com/office/drawing/2014/main" id="{1F41062F-3954-A64A-A10A-0F2E07BFADF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grpSp>
        <p:nvGrpSpPr>
          <p:cNvPr id="25" name="Group 24">
            <a:extLst>
              <a:ext uri="{FF2B5EF4-FFF2-40B4-BE49-F238E27FC236}">
                <a16:creationId xmlns:a16="http://schemas.microsoft.com/office/drawing/2014/main" id="{B23DF122-3B08-3B42-C61D-C64171768D9B}"/>
              </a:ext>
            </a:extLst>
          </p:cNvPr>
          <p:cNvGrpSpPr/>
          <p:nvPr/>
        </p:nvGrpSpPr>
        <p:grpSpPr>
          <a:xfrm>
            <a:off x="8751016" y="2419940"/>
            <a:ext cx="216000" cy="216000"/>
            <a:chOff x="7966880" y="3935853"/>
            <a:chExt cx="180000" cy="180000"/>
          </a:xfrm>
        </p:grpSpPr>
        <p:sp>
          <p:nvSpPr>
            <p:cNvPr id="32" name="Oval 31">
              <a:extLst>
                <a:ext uri="{FF2B5EF4-FFF2-40B4-BE49-F238E27FC236}">
                  <a16:creationId xmlns:a16="http://schemas.microsoft.com/office/drawing/2014/main" id="{1E070019-D6C9-5251-79E9-001302D7FF31}"/>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33" name="Graphic 32" descr="Star with solid fill">
              <a:extLst>
                <a:ext uri="{FF2B5EF4-FFF2-40B4-BE49-F238E27FC236}">
                  <a16:creationId xmlns:a16="http://schemas.microsoft.com/office/drawing/2014/main" id="{722D8397-0AA5-5264-8441-77759D2BE0A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97639" y="3958992"/>
              <a:ext cx="118481" cy="118481"/>
            </a:xfrm>
            <a:prstGeom prst="rect">
              <a:avLst/>
            </a:prstGeom>
          </p:spPr>
        </p:pic>
      </p:grpSp>
      <p:sp>
        <p:nvSpPr>
          <p:cNvPr id="81" name="Title 1">
            <a:extLst>
              <a:ext uri="{FF2B5EF4-FFF2-40B4-BE49-F238E27FC236}">
                <a16:creationId xmlns:a16="http://schemas.microsoft.com/office/drawing/2014/main" id="{9DF8F90D-987C-33BA-9A1E-D5FEE5D8D8BF}"/>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ACTION</a:t>
            </a:r>
            <a:r>
              <a:rPr lang="en-US" dirty="0"/>
              <a:t> Steps</a:t>
            </a:r>
            <a:endParaRPr lang="en-US" sz="2000" b="1" dirty="0">
              <a:solidFill>
                <a:schemeClr val="accent2"/>
              </a:solidFill>
            </a:endParaRPr>
          </a:p>
        </p:txBody>
      </p:sp>
    </p:spTree>
    <p:extLst>
      <p:ext uri="{BB962C8B-B14F-4D97-AF65-F5344CB8AC3E}">
        <p14:creationId xmlns:p14="http://schemas.microsoft.com/office/powerpoint/2010/main" val="3545393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274CBE-6C30-D664-65FC-0A3BA9ABB05A}"/>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7E362C3D-8C1A-9BF5-34C7-F664A360710F}"/>
              </a:ext>
            </a:extLst>
          </p:cNvPr>
          <p:cNvSpPr>
            <a:spLocks noGrp="1"/>
          </p:cNvSpPr>
          <p:nvPr>
            <p:ph type="sldNum" sz="quarter" idx="23"/>
          </p:nvPr>
        </p:nvSpPr>
        <p:spPr/>
        <p:txBody>
          <a:bodyPr/>
          <a:lstStyle/>
          <a:p>
            <a:fld id="{294A09A9-5501-47C1-A89A-A340965A2BE2}" type="slidenum">
              <a:rPr lang="nl-NL" smtClean="0"/>
              <a:pPr/>
              <a:t>5</a:t>
            </a:fld>
            <a:endParaRPr lang="nl-NL" dirty="0"/>
          </a:p>
        </p:txBody>
      </p:sp>
      <p:pic>
        <p:nvPicPr>
          <p:cNvPr id="9" name="Picture 8" descr="A screenshot of a news article&#10;&#10;AI-generated content may be incorrect.">
            <a:extLst>
              <a:ext uri="{FF2B5EF4-FFF2-40B4-BE49-F238E27FC236}">
                <a16:creationId xmlns:a16="http://schemas.microsoft.com/office/drawing/2014/main" id="{8419F551-E43F-671C-BECC-BF66C5E7E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777" y="75924"/>
            <a:ext cx="8986193" cy="6130766"/>
          </a:xfrm>
          <a:prstGeom prst="rect">
            <a:avLst/>
          </a:prstGeom>
        </p:spPr>
      </p:pic>
      <p:sp>
        <p:nvSpPr>
          <p:cNvPr id="11" name="TextBox 10">
            <a:extLst>
              <a:ext uri="{FF2B5EF4-FFF2-40B4-BE49-F238E27FC236}">
                <a16:creationId xmlns:a16="http://schemas.microsoft.com/office/drawing/2014/main" id="{DBCE474A-7EEF-F841-6B1B-E85A68610EB1}"/>
              </a:ext>
            </a:extLst>
          </p:cNvPr>
          <p:cNvSpPr txBox="1"/>
          <p:nvPr/>
        </p:nvSpPr>
        <p:spPr>
          <a:xfrm>
            <a:off x="190178" y="6206690"/>
            <a:ext cx="10452352" cy="246221"/>
          </a:xfrm>
          <a:prstGeom prst="rect">
            <a:avLst/>
          </a:prstGeom>
          <a:noFill/>
        </p:spPr>
        <p:txBody>
          <a:bodyPr wrap="square">
            <a:spAutoFit/>
          </a:bodyPr>
          <a:lstStyle/>
          <a:p>
            <a:r>
              <a:rPr lang="en-US" sz="1000" b="1" dirty="0">
                <a:solidFill>
                  <a:srgbClr val="0C2B3E"/>
                </a:solidFill>
                <a:latin typeface="Arial" panose="020B0604020202020204" pitchFamily="34" charset="0"/>
                <a:cs typeface="Arial" panose="020B0604020202020204" pitchFamily="34" charset="0"/>
              </a:rPr>
              <a:t>Source: </a:t>
            </a:r>
            <a:r>
              <a:rPr lang="en-US" sz="1000" dirty="0">
                <a:solidFill>
                  <a:srgbClr val="0C2B3E"/>
                </a:solidFill>
              </a:rPr>
              <a:t>Redman, T. C. (2025, January 22). Data governance is failing—Here’s why. </a:t>
            </a:r>
            <a:r>
              <a:rPr lang="en-US" sz="1000" i="1" dirty="0">
                <a:solidFill>
                  <a:srgbClr val="0C2B3E"/>
                </a:solidFill>
              </a:rPr>
              <a:t>CDO Magazine</a:t>
            </a:r>
            <a:r>
              <a:rPr lang="en-US" sz="1000" dirty="0">
                <a:solidFill>
                  <a:srgbClr val="0C2B3E"/>
                </a:solidFill>
              </a:rPr>
              <a:t>. https://</a:t>
            </a:r>
            <a:r>
              <a:rPr lang="en-US" sz="1000" dirty="0" err="1">
                <a:solidFill>
                  <a:srgbClr val="0C2B3E"/>
                </a:solidFill>
              </a:rPr>
              <a:t>www.cdomagazine.tech</a:t>
            </a:r>
            <a:r>
              <a:rPr lang="en-US" sz="1000" dirty="0">
                <a:solidFill>
                  <a:srgbClr val="0C2B3E"/>
                </a:solidFill>
              </a:rPr>
              <a:t>/opinion-analysis/data-governance-is-failing-</a:t>
            </a:r>
            <a:r>
              <a:rPr lang="en-US" sz="1000" dirty="0" err="1">
                <a:solidFill>
                  <a:srgbClr val="0C2B3E"/>
                </a:solidFill>
              </a:rPr>
              <a:t>heres</a:t>
            </a:r>
            <a:r>
              <a:rPr lang="en-US" sz="1000" dirty="0">
                <a:solidFill>
                  <a:srgbClr val="0C2B3E"/>
                </a:solidFill>
              </a:rPr>
              <a:t>-why</a:t>
            </a:r>
          </a:p>
        </p:txBody>
      </p:sp>
      <p:pic>
        <p:nvPicPr>
          <p:cNvPr id="6" name="Picture 5" descr="A diagram of a diagram&#10;&#10;AI-generated content may be incorrect.">
            <a:extLst>
              <a:ext uri="{FF2B5EF4-FFF2-40B4-BE49-F238E27FC236}">
                <a16:creationId xmlns:a16="http://schemas.microsoft.com/office/drawing/2014/main" id="{7BB129E4-17A9-ECC0-C5FC-4E9E096C3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30" y="1780895"/>
            <a:ext cx="6546411" cy="3682356"/>
          </a:xfrm>
          <a:prstGeom prst="rect">
            <a:avLst/>
          </a:prstGeom>
        </p:spPr>
      </p:pic>
    </p:spTree>
    <p:extLst>
      <p:ext uri="{BB962C8B-B14F-4D97-AF65-F5344CB8AC3E}">
        <p14:creationId xmlns:p14="http://schemas.microsoft.com/office/powerpoint/2010/main" val="579058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2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50</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Friday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10 for 10 Brainstorm</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28824"/>
            <a:ext cx="5833602" cy="3971925"/>
          </a:xfrm>
          <a:prstGeom prst="rect">
            <a:avLst/>
          </a:prstGeom>
        </p:spPr>
        <p:txBody>
          <a:bodyPr vert="horz" lIns="0" tIns="0" rIns="0" bIns="0" rtlCol="0" anchor="t" anchorCtr="0">
            <a:normAutofit lnSpcReduction="10000"/>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Let’s hit the road, Jack! In this Roadmap exercise we’ll take the prioritized initiatives and their corresponding task flows and strategically place them on a timeline. </a:t>
            </a:r>
          </a:p>
          <a:p>
            <a:pPr marL="0" indent="0" algn="just">
              <a:buFont typeface="Wingdings" pitchFamily="2" charset="2"/>
              <a:buNone/>
            </a:pPr>
            <a:r>
              <a:rPr lang="en-US" dirty="0">
                <a:latin typeface="Arial" panose="020B0604020202020204" pitchFamily="34" charset="0"/>
                <a:cs typeface="Arial" panose="020B0604020202020204" pitchFamily="34" charset="0"/>
              </a:rPr>
              <a:t>This exercise is critical because it transforms our ideas and plans into a </a:t>
            </a:r>
            <a:r>
              <a:rPr lang="en-US" b="1" dirty="0">
                <a:solidFill>
                  <a:schemeClr val="accent4"/>
                </a:solidFill>
                <a:latin typeface="Arial" panose="020B0604020202020204" pitchFamily="34" charset="0"/>
                <a:cs typeface="Arial" panose="020B0604020202020204" pitchFamily="34" charset="0"/>
              </a:rPr>
              <a:t>clear, actionable roadmap </a:t>
            </a:r>
            <a:r>
              <a:rPr lang="en-US" dirty="0">
                <a:latin typeface="Arial" panose="020B0604020202020204" pitchFamily="34" charset="0"/>
                <a:cs typeface="Arial" panose="020B0604020202020204" pitchFamily="34" charset="0"/>
              </a:rPr>
              <a:t>that outlines when and how each initiative will be implemented. </a:t>
            </a:r>
          </a:p>
          <a:p>
            <a:pPr marL="0" indent="0" algn="just">
              <a:buFont typeface="Wingdings" pitchFamily="2" charset="2"/>
              <a:buNone/>
            </a:pPr>
            <a:r>
              <a:rPr lang="en-US" dirty="0">
                <a:latin typeface="Arial" panose="020B0604020202020204" pitchFamily="34" charset="0"/>
                <a:cs typeface="Arial" panose="020B0604020202020204" pitchFamily="34" charset="0"/>
              </a:rPr>
              <a:t>By the end of this session, we’ll have a comprehensive plan that not only reflects our data governance goals but also aligns with the organization’s overall strategy and priorities.</a:t>
            </a:r>
          </a:p>
          <a:p>
            <a:pPr marL="0" indent="0" algn="just">
              <a:buFont typeface="Wingdings" pitchFamily="2" charset="2"/>
              <a:buNone/>
            </a:pPr>
            <a:r>
              <a:rPr lang="en-US" dirty="0">
                <a:latin typeface="Arial" panose="020B0604020202020204" pitchFamily="34" charset="0"/>
                <a:cs typeface="Arial" panose="020B0604020202020204" pitchFamily="34" charset="0"/>
              </a:rPr>
              <a:t>Why is this important? Because having a well-structured roadmap ensures that our efforts are organized, realistic, and geared toward </a:t>
            </a:r>
            <a:r>
              <a:rPr lang="en-US" b="1" dirty="0">
                <a:solidFill>
                  <a:schemeClr val="accent4"/>
                </a:solidFill>
                <a:latin typeface="Arial" panose="020B0604020202020204" pitchFamily="34" charset="0"/>
                <a:cs typeface="Arial" panose="020B0604020202020204" pitchFamily="34" charset="0"/>
              </a:rPr>
              <a:t>achieving tangible results </a:t>
            </a:r>
            <a:r>
              <a:rPr lang="en-US" dirty="0">
                <a:latin typeface="Arial" panose="020B0604020202020204" pitchFamily="34" charset="0"/>
                <a:cs typeface="Arial" panose="020B0604020202020204" pitchFamily="34" charset="0"/>
              </a:rPr>
              <a:t>within a defined timeframe. This roadmap will serve as our guide, helping us maintain momentum and focus as we move forward with our Data Governance Sprint.</a:t>
            </a:r>
          </a:p>
        </p:txBody>
      </p:sp>
      <p:sp>
        <p:nvSpPr>
          <p:cNvPr id="3" name="Tijdelijke aanduiding voor tekst 44">
            <a:extLst>
              <a:ext uri="{FF2B5EF4-FFF2-40B4-BE49-F238E27FC236}">
                <a16:creationId xmlns:a16="http://schemas.microsoft.com/office/drawing/2014/main" id="{CDA6B398-D4ED-C123-E4C8-D9C4C5CCE61E}"/>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Steps</a:t>
            </a:r>
          </a:p>
        </p:txBody>
      </p:sp>
      <p:sp>
        <p:nvSpPr>
          <p:cNvPr id="11" name="Tijdelijke aanduiding voor tekst 44">
            <a:extLst>
              <a:ext uri="{FF2B5EF4-FFF2-40B4-BE49-F238E27FC236}">
                <a16:creationId xmlns:a16="http://schemas.microsoft.com/office/drawing/2014/main" id="{2EFFAC2C-3AF2-05BD-4EFA-6101052036C2}"/>
              </a:ext>
            </a:extLst>
          </p:cNvPr>
          <p:cNvSpPr txBox="1">
            <a:spLocks/>
          </p:cNvSpPr>
          <p:nvPr/>
        </p:nvSpPr>
        <p:spPr>
          <a:xfrm>
            <a:off x="704851" y="3834713"/>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Roadmap</a:t>
            </a:r>
          </a:p>
        </p:txBody>
      </p:sp>
      <p:sp>
        <p:nvSpPr>
          <p:cNvPr id="12" name="Tijdelijke aanduiding voor tekst 44">
            <a:extLst>
              <a:ext uri="{FF2B5EF4-FFF2-40B4-BE49-F238E27FC236}">
                <a16:creationId xmlns:a16="http://schemas.microsoft.com/office/drawing/2014/main" id="{876F2339-5459-B2D8-295B-443F203CE951}"/>
              </a:ext>
            </a:extLst>
          </p:cNvPr>
          <p:cNvSpPr txBox="1">
            <a:spLocks/>
          </p:cNvSpPr>
          <p:nvPr/>
        </p:nvSpPr>
        <p:spPr>
          <a:xfrm>
            <a:off x="704851" y="4307475"/>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CDE Shortlist</a:t>
            </a:r>
          </a:p>
        </p:txBody>
      </p:sp>
    </p:spTree>
    <p:extLst>
      <p:ext uri="{BB962C8B-B14F-4D97-AF65-F5344CB8AC3E}">
        <p14:creationId xmlns:p14="http://schemas.microsoft.com/office/powerpoint/2010/main" val="2884961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51</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sp>
        <p:nvSpPr>
          <p:cNvPr id="15" name="Rectangle 14">
            <a:extLst>
              <a:ext uri="{FF2B5EF4-FFF2-40B4-BE49-F238E27FC236}">
                <a16:creationId xmlns:a16="http://schemas.microsoft.com/office/drawing/2014/main" id="{355763CB-7E9C-B9D7-C31D-30174ED3AD23}"/>
              </a:ext>
            </a:extLst>
          </p:cNvPr>
          <p:cNvSpPr/>
          <p:nvPr/>
        </p:nvSpPr>
        <p:spPr>
          <a:xfrm>
            <a:off x="2185199" y="1833535"/>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E84704-2250-10F8-082B-955C6A9A2675}"/>
              </a:ext>
            </a:extLst>
          </p:cNvPr>
          <p:cNvSpPr txBox="1"/>
          <p:nvPr/>
        </p:nvSpPr>
        <p:spPr>
          <a:xfrm>
            <a:off x="2185198" y="1823367"/>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December</a:t>
            </a:r>
            <a:endParaRPr lang="LID4096" b="1" dirty="0">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59AE555-3B96-F127-A87B-05DB635A8287}"/>
              </a:ext>
            </a:extLst>
          </p:cNvPr>
          <p:cNvSpPr/>
          <p:nvPr/>
        </p:nvSpPr>
        <p:spPr>
          <a:xfrm>
            <a:off x="4095480" y="1843703"/>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3E985B7-D5FC-5244-1408-90940A97CB67}"/>
              </a:ext>
            </a:extLst>
          </p:cNvPr>
          <p:cNvSpPr txBox="1"/>
          <p:nvPr/>
        </p:nvSpPr>
        <p:spPr>
          <a:xfrm>
            <a:off x="4095479" y="1833535"/>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Jan</a:t>
            </a:r>
            <a:endParaRPr lang="LID4096"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D9D09AA-39D2-6822-528C-7CB6B014EF55}"/>
              </a:ext>
            </a:extLst>
          </p:cNvPr>
          <p:cNvSpPr/>
          <p:nvPr/>
        </p:nvSpPr>
        <p:spPr>
          <a:xfrm>
            <a:off x="6005760" y="1835686"/>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118A970-D2EC-33C9-105D-DB15CB87241F}"/>
              </a:ext>
            </a:extLst>
          </p:cNvPr>
          <p:cNvSpPr txBox="1"/>
          <p:nvPr/>
        </p:nvSpPr>
        <p:spPr>
          <a:xfrm>
            <a:off x="6005759" y="1825518"/>
            <a:ext cx="1759452" cy="369332"/>
          </a:xfrm>
          <a:prstGeom prst="rect">
            <a:avLst/>
          </a:prstGeom>
          <a:noFill/>
          <a:ln w="19050">
            <a:solidFill>
              <a:schemeClr val="bg1"/>
            </a:solidFill>
          </a:ln>
        </p:spPr>
        <p:txBody>
          <a:bodyPr wrap="square" rtlCol="0">
            <a:spAutoFit/>
          </a:bodyPr>
          <a:lstStyle/>
          <a:p>
            <a:pPr algn="ctr"/>
            <a:r>
              <a:rPr lang="nl-BE" b="1" dirty="0">
                <a:solidFill>
                  <a:schemeClr val="bg1"/>
                </a:solidFill>
                <a:latin typeface="Arial" panose="020B0604020202020204" pitchFamily="34" charset="0"/>
                <a:cs typeface="Arial" panose="020B0604020202020204" pitchFamily="34" charset="0"/>
              </a:rPr>
              <a:t>Feb</a:t>
            </a:r>
            <a:endParaRPr lang="LID4096" b="1"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1742481-453E-D54A-A8BD-C15CC7EE0DDD}"/>
              </a:ext>
            </a:extLst>
          </p:cNvPr>
          <p:cNvSpPr/>
          <p:nvPr/>
        </p:nvSpPr>
        <p:spPr>
          <a:xfrm>
            <a:off x="7916040" y="1833535"/>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C01693F-BD81-83B0-C7CF-A2001888E01B}"/>
              </a:ext>
            </a:extLst>
          </p:cNvPr>
          <p:cNvSpPr txBox="1"/>
          <p:nvPr/>
        </p:nvSpPr>
        <p:spPr>
          <a:xfrm>
            <a:off x="7916039" y="1823367"/>
            <a:ext cx="1759452" cy="369332"/>
          </a:xfrm>
          <a:prstGeom prst="rect">
            <a:avLst/>
          </a:prstGeom>
          <a:noFill/>
          <a:ln w="19050">
            <a:solidFill>
              <a:schemeClr val="bg1"/>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9 – 12 months</a:t>
            </a:r>
          </a:p>
        </p:txBody>
      </p:sp>
      <p:sp>
        <p:nvSpPr>
          <p:cNvPr id="25" name="Rectangle 24">
            <a:extLst>
              <a:ext uri="{FF2B5EF4-FFF2-40B4-BE49-F238E27FC236}">
                <a16:creationId xmlns:a16="http://schemas.microsoft.com/office/drawing/2014/main" id="{031CB533-F83D-CD20-0276-673F22197595}"/>
              </a:ext>
            </a:extLst>
          </p:cNvPr>
          <p:cNvSpPr/>
          <p:nvPr/>
        </p:nvSpPr>
        <p:spPr>
          <a:xfrm>
            <a:off x="9826319" y="1833535"/>
            <a:ext cx="1759452" cy="3435343"/>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5C4BD-50A8-2BCD-B987-14629AC7143B}"/>
              </a:ext>
            </a:extLst>
          </p:cNvPr>
          <p:cNvSpPr txBox="1"/>
          <p:nvPr/>
        </p:nvSpPr>
        <p:spPr>
          <a:xfrm>
            <a:off x="9826318" y="1823367"/>
            <a:ext cx="1759452" cy="369332"/>
          </a:xfrm>
          <a:prstGeom prst="rect">
            <a:avLst/>
          </a:prstGeom>
          <a:noFill/>
          <a:ln w="19050">
            <a:solidFill>
              <a:schemeClr val="bg1"/>
            </a:solid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12+ months</a:t>
            </a:r>
          </a:p>
        </p:txBody>
      </p:sp>
      <p:grpSp>
        <p:nvGrpSpPr>
          <p:cNvPr id="98" name="Group 97">
            <a:extLst>
              <a:ext uri="{FF2B5EF4-FFF2-40B4-BE49-F238E27FC236}">
                <a16:creationId xmlns:a16="http://schemas.microsoft.com/office/drawing/2014/main" id="{8A1F5876-1108-ED82-C1B5-3D8710E89A89}"/>
              </a:ext>
            </a:extLst>
          </p:cNvPr>
          <p:cNvGrpSpPr/>
          <p:nvPr/>
        </p:nvGrpSpPr>
        <p:grpSpPr>
          <a:xfrm>
            <a:off x="2469484" y="2514885"/>
            <a:ext cx="5757004" cy="520576"/>
            <a:chOff x="2469484" y="2514885"/>
            <a:chExt cx="5757004" cy="520576"/>
          </a:xfrm>
        </p:grpSpPr>
        <p:sp>
          <p:nvSpPr>
            <p:cNvPr id="51" name="Rectangle 50">
              <a:extLst>
                <a:ext uri="{FF2B5EF4-FFF2-40B4-BE49-F238E27FC236}">
                  <a16:creationId xmlns:a16="http://schemas.microsoft.com/office/drawing/2014/main" id="{5A1ECC63-C8DE-2D42-DD8C-8F4DB610721D}"/>
                </a:ext>
              </a:extLst>
            </p:cNvPr>
            <p:cNvSpPr/>
            <p:nvPr/>
          </p:nvSpPr>
          <p:spPr>
            <a:xfrm>
              <a:off x="2469484" y="2775218"/>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4682320A-CC93-49F0-1695-9D4949A57911}"/>
                </a:ext>
              </a:extLst>
            </p:cNvPr>
            <p:cNvSpPr/>
            <p:nvPr/>
          </p:nvSpPr>
          <p:spPr>
            <a:xfrm>
              <a:off x="2921693" y="2775218"/>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F9C3678E-B834-53E2-3BE4-0660E2F933F5}"/>
                </a:ext>
              </a:extLst>
            </p:cNvPr>
            <p:cNvSpPr/>
            <p:nvPr/>
          </p:nvSpPr>
          <p:spPr>
            <a:xfrm>
              <a:off x="3497600" y="2775218"/>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875575F4-0C31-940A-953A-A94F2B29C652}"/>
                </a:ext>
              </a:extLst>
            </p:cNvPr>
            <p:cNvSpPr/>
            <p:nvPr/>
          </p:nvSpPr>
          <p:spPr>
            <a:xfrm>
              <a:off x="4444306" y="2785386"/>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29BD5CE4-52B9-4369-6697-5CA396C30B69}"/>
                </a:ext>
              </a:extLst>
            </p:cNvPr>
            <p:cNvSpPr/>
            <p:nvPr/>
          </p:nvSpPr>
          <p:spPr>
            <a:xfrm>
              <a:off x="5349072" y="2819461"/>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289F64E1-B1B9-A932-58D1-7D14C7D0B3BE}"/>
                </a:ext>
              </a:extLst>
            </p:cNvPr>
            <p:cNvSpPr/>
            <p:nvPr/>
          </p:nvSpPr>
          <p:spPr>
            <a:xfrm>
              <a:off x="6180185" y="2683621"/>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116290F-62A9-19A4-8B3D-5AC772849DC6}"/>
                </a:ext>
              </a:extLst>
            </p:cNvPr>
            <p:cNvSpPr/>
            <p:nvPr/>
          </p:nvSpPr>
          <p:spPr>
            <a:xfrm>
              <a:off x="6570610" y="2785386"/>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A124BF72-B888-82CD-8139-4EF1E8711B4C}"/>
                </a:ext>
              </a:extLst>
            </p:cNvPr>
            <p:cNvSpPr/>
            <p:nvPr/>
          </p:nvSpPr>
          <p:spPr>
            <a:xfrm>
              <a:off x="6678610" y="2514885"/>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341F499E-F07D-CEBD-0DE8-DC73E3FC9391}"/>
                </a:ext>
              </a:extLst>
            </p:cNvPr>
            <p:cNvSpPr/>
            <p:nvPr/>
          </p:nvSpPr>
          <p:spPr>
            <a:xfrm>
              <a:off x="3605600" y="2893386"/>
              <a:ext cx="108000" cy="10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55579B5C-717D-F06A-754B-E2CC1F7C5A3B}"/>
                </a:ext>
              </a:extLst>
            </p:cNvPr>
            <p:cNvSpPr/>
            <p:nvPr/>
          </p:nvSpPr>
          <p:spPr>
            <a:xfrm>
              <a:off x="7102738" y="2785386"/>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50527D37-E3D9-A971-DB24-5A5D23C58733}"/>
                </a:ext>
              </a:extLst>
            </p:cNvPr>
            <p:cNvSpPr/>
            <p:nvPr/>
          </p:nvSpPr>
          <p:spPr>
            <a:xfrm>
              <a:off x="8010488" y="2740351"/>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F36A0005-8DA7-D0C1-1D99-B31AEAE946D6}"/>
                </a:ext>
              </a:extLst>
            </p:cNvPr>
            <p:cNvSpPr/>
            <p:nvPr/>
          </p:nvSpPr>
          <p:spPr>
            <a:xfrm>
              <a:off x="8098735" y="2829218"/>
              <a:ext cx="108000" cy="10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grpSp>
      <p:sp>
        <p:nvSpPr>
          <p:cNvPr id="63" name="TextBox 62">
            <a:extLst>
              <a:ext uri="{FF2B5EF4-FFF2-40B4-BE49-F238E27FC236}">
                <a16:creationId xmlns:a16="http://schemas.microsoft.com/office/drawing/2014/main" id="{90FC4596-254F-64C4-4CB1-ACBA6268EF03}"/>
              </a:ext>
            </a:extLst>
          </p:cNvPr>
          <p:cNvSpPr txBox="1"/>
          <p:nvPr/>
        </p:nvSpPr>
        <p:spPr>
          <a:xfrm>
            <a:off x="2004152" y="2491179"/>
            <a:ext cx="1126256" cy="215444"/>
          </a:xfrm>
          <a:prstGeom prst="rect">
            <a:avLst/>
          </a:prstGeom>
          <a:noFill/>
          <a:ln w="28575">
            <a:noFill/>
          </a:ln>
        </p:spPr>
        <p:txBody>
          <a:bodyPr wrap="square" rtlCol="0">
            <a:spAutoFit/>
          </a:bodyPr>
          <a:lstStyle/>
          <a:p>
            <a:pPr algn="ctr"/>
            <a:r>
              <a:rPr lang="en-US" sz="800" i="1" u="sng" dirty="0">
                <a:solidFill>
                  <a:schemeClr val="bg1"/>
                </a:solidFill>
                <a:latin typeface="Arial" panose="020B0604020202020204" pitchFamily="34" charset="0"/>
                <a:cs typeface="Arial" panose="020B0604020202020204" pitchFamily="34" charset="0"/>
              </a:rPr>
              <a:t>12/01</a:t>
            </a:r>
          </a:p>
        </p:txBody>
      </p:sp>
      <p:sp>
        <p:nvSpPr>
          <p:cNvPr id="64" name="TextBox 63">
            <a:extLst>
              <a:ext uri="{FF2B5EF4-FFF2-40B4-BE49-F238E27FC236}">
                <a16:creationId xmlns:a16="http://schemas.microsoft.com/office/drawing/2014/main" id="{C127DE5C-FD50-D1C1-C9F3-B61A924ACF05}"/>
              </a:ext>
            </a:extLst>
          </p:cNvPr>
          <p:cNvSpPr txBox="1"/>
          <p:nvPr/>
        </p:nvSpPr>
        <p:spPr>
          <a:xfrm>
            <a:off x="7589118" y="2475797"/>
            <a:ext cx="1126256" cy="215444"/>
          </a:xfrm>
          <a:prstGeom prst="rect">
            <a:avLst/>
          </a:prstGeom>
          <a:noFill/>
          <a:ln w="28575">
            <a:noFill/>
          </a:ln>
        </p:spPr>
        <p:txBody>
          <a:bodyPr wrap="square" rtlCol="0">
            <a:spAutoFit/>
          </a:bodyPr>
          <a:lstStyle/>
          <a:p>
            <a:pPr algn="ctr"/>
            <a:r>
              <a:rPr lang="en-US" sz="800" i="1" u="sng" dirty="0">
                <a:solidFill>
                  <a:schemeClr val="bg1"/>
                </a:solidFill>
                <a:latin typeface="Arial" panose="020B0604020202020204" pitchFamily="34" charset="0"/>
                <a:cs typeface="Arial" panose="020B0604020202020204" pitchFamily="34" charset="0"/>
              </a:rPr>
              <a:t>08/01</a:t>
            </a:r>
          </a:p>
        </p:txBody>
      </p:sp>
      <p:grpSp>
        <p:nvGrpSpPr>
          <p:cNvPr id="96" name="Group 95">
            <a:extLst>
              <a:ext uri="{FF2B5EF4-FFF2-40B4-BE49-F238E27FC236}">
                <a16:creationId xmlns:a16="http://schemas.microsoft.com/office/drawing/2014/main" id="{2CA916FC-B548-8C5B-6313-DF38F965BA8F}"/>
              </a:ext>
            </a:extLst>
          </p:cNvPr>
          <p:cNvGrpSpPr/>
          <p:nvPr/>
        </p:nvGrpSpPr>
        <p:grpSpPr>
          <a:xfrm>
            <a:off x="524661" y="2263386"/>
            <a:ext cx="1260000" cy="1260000"/>
            <a:chOff x="524661" y="2263386"/>
            <a:chExt cx="1260000" cy="1260000"/>
          </a:xfrm>
        </p:grpSpPr>
        <p:sp>
          <p:nvSpPr>
            <p:cNvPr id="66" name="Rectangle 65">
              <a:extLst>
                <a:ext uri="{FF2B5EF4-FFF2-40B4-BE49-F238E27FC236}">
                  <a16:creationId xmlns:a16="http://schemas.microsoft.com/office/drawing/2014/main" id="{0BECCD4B-2352-6D7B-5B21-F050FA3A36EC}"/>
                </a:ext>
              </a:extLst>
            </p:cNvPr>
            <p:cNvSpPr/>
            <p:nvPr/>
          </p:nvSpPr>
          <p:spPr>
            <a:xfrm>
              <a:off x="524661" y="2263386"/>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Define roles for data accountability</a:t>
              </a:r>
            </a:p>
          </p:txBody>
        </p:sp>
        <p:sp>
          <p:nvSpPr>
            <p:cNvPr id="67" name="Oval 66">
              <a:extLst>
                <a:ext uri="{FF2B5EF4-FFF2-40B4-BE49-F238E27FC236}">
                  <a16:creationId xmlns:a16="http://schemas.microsoft.com/office/drawing/2014/main" id="{ABD052D7-47AF-1CB3-96AB-A1C6E51ADD7F}"/>
                </a:ext>
              </a:extLst>
            </p:cNvPr>
            <p:cNvSpPr/>
            <p:nvPr/>
          </p:nvSpPr>
          <p:spPr>
            <a:xfrm>
              <a:off x="1637541" y="2430550"/>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15433773-5202-D963-023D-0CAF93BBBCF5}"/>
                </a:ext>
              </a:extLst>
            </p:cNvPr>
            <p:cNvGrpSpPr/>
            <p:nvPr/>
          </p:nvGrpSpPr>
          <p:grpSpPr>
            <a:xfrm>
              <a:off x="677661" y="2386830"/>
              <a:ext cx="216000" cy="216000"/>
              <a:chOff x="7966880" y="3935853"/>
              <a:chExt cx="180000" cy="180000"/>
            </a:xfrm>
          </p:grpSpPr>
          <p:sp>
            <p:nvSpPr>
              <p:cNvPr id="69" name="Oval 68">
                <a:extLst>
                  <a:ext uri="{FF2B5EF4-FFF2-40B4-BE49-F238E27FC236}">
                    <a16:creationId xmlns:a16="http://schemas.microsoft.com/office/drawing/2014/main" id="{F163B6A3-867D-64FA-E8D6-FDC229CA69BB}"/>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0" name="Graphic 69" descr="Star with solid fill">
                <a:extLst>
                  <a:ext uri="{FF2B5EF4-FFF2-40B4-BE49-F238E27FC236}">
                    <a16:creationId xmlns:a16="http://schemas.microsoft.com/office/drawing/2014/main" id="{EF02B296-D259-9FB0-C44B-B76CADADDEE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7639" y="3958992"/>
                <a:ext cx="118481" cy="118481"/>
              </a:xfrm>
              <a:prstGeom prst="rect">
                <a:avLst/>
              </a:prstGeom>
            </p:spPr>
          </p:pic>
        </p:grpSp>
        <p:sp>
          <p:nvSpPr>
            <p:cNvPr id="71" name="Oval 70">
              <a:extLst>
                <a:ext uri="{FF2B5EF4-FFF2-40B4-BE49-F238E27FC236}">
                  <a16:creationId xmlns:a16="http://schemas.microsoft.com/office/drawing/2014/main" id="{816F5184-0D7B-0249-AE85-E0F3E9C42F11}"/>
                </a:ext>
              </a:extLst>
            </p:cNvPr>
            <p:cNvSpPr/>
            <p:nvPr/>
          </p:nvSpPr>
          <p:spPr>
            <a:xfrm>
              <a:off x="1370661" y="2358550"/>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87A10661-AB41-F9D6-4879-D26DFC765053}"/>
                </a:ext>
              </a:extLst>
            </p:cNvPr>
            <p:cNvSpPr/>
            <p:nvPr/>
          </p:nvSpPr>
          <p:spPr>
            <a:xfrm>
              <a:off x="1479635" y="2537985"/>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B12EF507-8C44-A6B8-B3F1-5F13F83AFB12}"/>
                </a:ext>
              </a:extLst>
            </p:cNvPr>
            <p:cNvSpPr/>
            <p:nvPr/>
          </p:nvSpPr>
          <p:spPr>
            <a:xfrm>
              <a:off x="1202195" y="2473177"/>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07883EE5-770F-CC26-5A2B-121224CB7BC5}"/>
                </a:ext>
              </a:extLst>
            </p:cNvPr>
            <p:cNvSpPr/>
            <p:nvPr/>
          </p:nvSpPr>
          <p:spPr>
            <a:xfrm>
              <a:off x="1544357" y="2300672"/>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a16="http://schemas.microsoft.com/office/drawing/2014/main" id="{83227AC4-048E-7F44-6788-CFC1C04975DF}"/>
              </a:ext>
            </a:extLst>
          </p:cNvPr>
          <p:cNvGrpSpPr/>
          <p:nvPr/>
        </p:nvGrpSpPr>
        <p:grpSpPr>
          <a:xfrm>
            <a:off x="451200" y="3898262"/>
            <a:ext cx="1260000" cy="1260000"/>
            <a:chOff x="451200" y="3898262"/>
            <a:chExt cx="1260000" cy="1260000"/>
          </a:xfrm>
        </p:grpSpPr>
        <p:sp>
          <p:nvSpPr>
            <p:cNvPr id="75" name="Rectangle 74">
              <a:extLst>
                <a:ext uri="{FF2B5EF4-FFF2-40B4-BE49-F238E27FC236}">
                  <a16:creationId xmlns:a16="http://schemas.microsoft.com/office/drawing/2014/main" id="{8301DCCF-4DBF-F22B-8193-1F1AEF38E05D}"/>
                </a:ext>
              </a:extLst>
            </p:cNvPr>
            <p:cNvSpPr/>
            <p:nvPr/>
          </p:nvSpPr>
          <p:spPr>
            <a:xfrm>
              <a:off x="451200" y="3898262"/>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dirty="0">
                  <a:solidFill>
                    <a:schemeClr val="bg1"/>
                  </a:solidFill>
                  <a:latin typeface="Arial" panose="020B0604020202020204" pitchFamily="34" charset="0"/>
                  <a:cs typeface="Arial" panose="020B0604020202020204" pitchFamily="34" charset="0"/>
                </a:rPr>
                <a:t>Create a centralized data catalog</a:t>
              </a:r>
            </a:p>
          </p:txBody>
        </p:sp>
        <p:sp>
          <p:nvSpPr>
            <p:cNvPr id="76" name="Oval 75">
              <a:extLst>
                <a:ext uri="{FF2B5EF4-FFF2-40B4-BE49-F238E27FC236}">
                  <a16:creationId xmlns:a16="http://schemas.microsoft.com/office/drawing/2014/main" id="{98C1E10B-4954-0E52-0E6D-9C0E814CE86C}"/>
                </a:ext>
              </a:extLst>
            </p:cNvPr>
            <p:cNvSpPr/>
            <p:nvPr/>
          </p:nvSpPr>
          <p:spPr>
            <a:xfrm>
              <a:off x="856749" y="4075236"/>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77" name="Group 76">
              <a:extLst>
                <a:ext uri="{FF2B5EF4-FFF2-40B4-BE49-F238E27FC236}">
                  <a16:creationId xmlns:a16="http://schemas.microsoft.com/office/drawing/2014/main" id="{C7369DAA-6F12-2FA2-5641-4D6185C1263C}"/>
                </a:ext>
              </a:extLst>
            </p:cNvPr>
            <p:cNvGrpSpPr/>
            <p:nvPr/>
          </p:nvGrpSpPr>
          <p:grpSpPr>
            <a:xfrm>
              <a:off x="606572" y="4804471"/>
              <a:ext cx="216000" cy="216000"/>
              <a:chOff x="7966880" y="3935853"/>
              <a:chExt cx="180000" cy="180000"/>
            </a:xfrm>
          </p:grpSpPr>
          <p:sp>
            <p:nvSpPr>
              <p:cNvPr id="78" name="Oval 77">
                <a:extLst>
                  <a:ext uri="{FF2B5EF4-FFF2-40B4-BE49-F238E27FC236}">
                    <a16:creationId xmlns:a16="http://schemas.microsoft.com/office/drawing/2014/main" id="{F2BD31B1-8D7F-BC9F-D10A-27EBA89F45FC}"/>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79" name="Graphic 78" descr="Star with solid fill">
                <a:extLst>
                  <a:ext uri="{FF2B5EF4-FFF2-40B4-BE49-F238E27FC236}">
                    <a16:creationId xmlns:a16="http://schemas.microsoft.com/office/drawing/2014/main" id="{1D357055-A365-4AD2-EAD6-931E85A0A0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7639" y="3958992"/>
                <a:ext cx="118481" cy="118481"/>
              </a:xfrm>
              <a:prstGeom prst="rect">
                <a:avLst/>
              </a:prstGeom>
            </p:spPr>
          </p:pic>
        </p:grpSp>
        <p:sp>
          <p:nvSpPr>
            <p:cNvPr id="80" name="Oval 79">
              <a:extLst>
                <a:ext uri="{FF2B5EF4-FFF2-40B4-BE49-F238E27FC236}">
                  <a16:creationId xmlns:a16="http://schemas.microsoft.com/office/drawing/2014/main" id="{7AE7025D-33BE-07E6-2FFB-B71759B000B7}"/>
                </a:ext>
              </a:extLst>
            </p:cNvPr>
            <p:cNvSpPr/>
            <p:nvPr/>
          </p:nvSpPr>
          <p:spPr>
            <a:xfrm>
              <a:off x="586962" y="4047696"/>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DD44611B-F96F-BEF5-B384-42231977CF2F}"/>
                </a:ext>
              </a:extLst>
            </p:cNvPr>
            <p:cNvSpPr/>
            <p:nvPr/>
          </p:nvSpPr>
          <p:spPr>
            <a:xfrm>
              <a:off x="1338752" y="4047696"/>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C5ED415C-5461-2294-0246-3F05920ABFA6}"/>
                </a:ext>
              </a:extLst>
            </p:cNvPr>
            <p:cNvSpPr/>
            <p:nvPr/>
          </p:nvSpPr>
          <p:spPr>
            <a:xfrm>
              <a:off x="1157705" y="4008878"/>
              <a:ext cx="144000" cy="144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sp>
        <p:nvSpPr>
          <p:cNvPr id="84" name="Rectangle 83">
            <a:extLst>
              <a:ext uri="{FF2B5EF4-FFF2-40B4-BE49-F238E27FC236}">
                <a16:creationId xmlns:a16="http://schemas.microsoft.com/office/drawing/2014/main" id="{65E47DE0-DC31-509B-5DD5-DE7B7166338F}"/>
              </a:ext>
            </a:extLst>
          </p:cNvPr>
          <p:cNvSpPr/>
          <p:nvPr/>
        </p:nvSpPr>
        <p:spPr>
          <a:xfrm>
            <a:off x="3281600" y="4512818"/>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A70FF4AE-B4A8-D120-C426-356F2159921A}"/>
              </a:ext>
            </a:extLst>
          </p:cNvPr>
          <p:cNvSpPr/>
          <p:nvPr/>
        </p:nvSpPr>
        <p:spPr>
          <a:xfrm>
            <a:off x="3613125" y="4528262"/>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4360D1C7-D13A-872E-147E-F35FA9670370}"/>
              </a:ext>
            </a:extLst>
          </p:cNvPr>
          <p:cNvSpPr/>
          <p:nvPr/>
        </p:nvSpPr>
        <p:spPr>
          <a:xfrm>
            <a:off x="4336306" y="4547134"/>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E9FFF319-EEB6-526D-18DE-486C3AC0A97B}"/>
              </a:ext>
            </a:extLst>
          </p:cNvPr>
          <p:cNvSpPr/>
          <p:nvPr/>
        </p:nvSpPr>
        <p:spPr>
          <a:xfrm>
            <a:off x="4721314" y="4577372"/>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69330D72-D024-1CE5-3024-D1AF694EE9FF}"/>
              </a:ext>
            </a:extLst>
          </p:cNvPr>
          <p:cNvSpPr/>
          <p:nvPr/>
        </p:nvSpPr>
        <p:spPr>
          <a:xfrm>
            <a:off x="4998322" y="4577372"/>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9EFAB1FD-0577-A6A2-CF18-972F99F625CE}"/>
              </a:ext>
            </a:extLst>
          </p:cNvPr>
          <p:cNvSpPr/>
          <p:nvPr/>
        </p:nvSpPr>
        <p:spPr>
          <a:xfrm>
            <a:off x="6802804" y="4547134"/>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06AE3AD1-672A-7944-9C4A-62A0CD36CD60}"/>
              </a:ext>
            </a:extLst>
          </p:cNvPr>
          <p:cNvSpPr/>
          <p:nvPr/>
        </p:nvSpPr>
        <p:spPr>
          <a:xfrm>
            <a:off x="8328971" y="4577372"/>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9F8B209C-7989-B4C7-41D8-43DEF49ED079}"/>
              </a:ext>
            </a:extLst>
          </p:cNvPr>
          <p:cNvSpPr/>
          <p:nvPr/>
        </p:nvSpPr>
        <p:spPr>
          <a:xfrm>
            <a:off x="8786231" y="4588471"/>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7891190F-49A0-0105-3FFA-E5FB98E03895}"/>
              </a:ext>
            </a:extLst>
          </p:cNvPr>
          <p:cNvSpPr/>
          <p:nvPr/>
        </p:nvSpPr>
        <p:spPr>
          <a:xfrm>
            <a:off x="9135491" y="4588471"/>
            <a:ext cx="216000" cy="216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9AA26BDE-7A9D-07EF-D90A-952066774E2B}"/>
              </a:ext>
            </a:extLst>
          </p:cNvPr>
          <p:cNvSpPr/>
          <p:nvPr/>
        </p:nvSpPr>
        <p:spPr>
          <a:xfrm>
            <a:off x="5148518" y="4709314"/>
            <a:ext cx="108000" cy="10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CB23EE09-AC86-11F4-FA9D-1D00F766E35D}"/>
              </a:ext>
            </a:extLst>
          </p:cNvPr>
          <p:cNvSpPr txBox="1"/>
          <p:nvPr/>
        </p:nvSpPr>
        <p:spPr>
          <a:xfrm>
            <a:off x="2818394" y="4297374"/>
            <a:ext cx="1126256" cy="215444"/>
          </a:xfrm>
          <a:prstGeom prst="rect">
            <a:avLst/>
          </a:prstGeom>
          <a:noFill/>
          <a:ln w="28575">
            <a:noFill/>
          </a:ln>
        </p:spPr>
        <p:txBody>
          <a:bodyPr wrap="square" rtlCol="0">
            <a:spAutoFit/>
          </a:bodyPr>
          <a:lstStyle/>
          <a:p>
            <a:pPr algn="ctr"/>
            <a:r>
              <a:rPr lang="en-US" sz="800" i="1" u="sng" dirty="0">
                <a:solidFill>
                  <a:schemeClr val="bg1"/>
                </a:solidFill>
                <a:latin typeface="Arial" panose="020B0604020202020204" pitchFamily="34" charset="0"/>
                <a:cs typeface="Arial" panose="020B0604020202020204" pitchFamily="34" charset="0"/>
              </a:rPr>
              <a:t>12/20</a:t>
            </a:r>
          </a:p>
        </p:txBody>
      </p:sp>
      <p:sp>
        <p:nvSpPr>
          <p:cNvPr id="95" name="TextBox 94">
            <a:extLst>
              <a:ext uri="{FF2B5EF4-FFF2-40B4-BE49-F238E27FC236}">
                <a16:creationId xmlns:a16="http://schemas.microsoft.com/office/drawing/2014/main" id="{ECB5719D-667D-5814-0832-0D355C9A3FFD}"/>
              </a:ext>
            </a:extLst>
          </p:cNvPr>
          <p:cNvSpPr txBox="1"/>
          <p:nvPr/>
        </p:nvSpPr>
        <p:spPr>
          <a:xfrm>
            <a:off x="8680363" y="4354258"/>
            <a:ext cx="1126256" cy="215444"/>
          </a:xfrm>
          <a:prstGeom prst="rect">
            <a:avLst/>
          </a:prstGeom>
          <a:noFill/>
          <a:ln w="28575">
            <a:noFill/>
          </a:ln>
        </p:spPr>
        <p:txBody>
          <a:bodyPr wrap="square" rtlCol="0">
            <a:spAutoFit/>
          </a:bodyPr>
          <a:lstStyle/>
          <a:p>
            <a:pPr algn="ctr"/>
            <a:r>
              <a:rPr lang="en-US" sz="800" i="1" u="sng" dirty="0">
                <a:solidFill>
                  <a:schemeClr val="bg1"/>
                </a:solidFill>
                <a:latin typeface="Arial" panose="020B0604020202020204" pitchFamily="34" charset="0"/>
                <a:cs typeface="Arial" panose="020B0604020202020204" pitchFamily="34" charset="0"/>
              </a:rPr>
              <a:t>11/01</a:t>
            </a:r>
          </a:p>
        </p:txBody>
      </p:sp>
      <p:sp>
        <p:nvSpPr>
          <p:cNvPr id="11" name="TextBox 10">
            <a:extLst>
              <a:ext uri="{FF2B5EF4-FFF2-40B4-BE49-F238E27FC236}">
                <a16:creationId xmlns:a16="http://schemas.microsoft.com/office/drawing/2014/main" id="{50B3D4BB-4D08-2D31-7683-2142B0D18B20}"/>
              </a:ext>
            </a:extLst>
          </p:cNvPr>
          <p:cNvSpPr txBox="1"/>
          <p:nvPr/>
        </p:nvSpPr>
        <p:spPr>
          <a:xfrm>
            <a:off x="4878549" y="2593189"/>
            <a:ext cx="1126256" cy="215444"/>
          </a:xfrm>
          <a:prstGeom prst="rect">
            <a:avLst/>
          </a:prstGeom>
          <a:noFill/>
          <a:ln w="28575">
            <a:noFill/>
          </a:ln>
        </p:spPr>
        <p:txBody>
          <a:bodyPr wrap="square" rtlCol="0">
            <a:spAutoFit/>
          </a:bodyPr>
          <a:lstStyle/>
          <a:p>
            <a:pPr algn="ctr"/>
            <a:r>
              <a:rPr lang="en-US" sz="800" b="1" i="1" u="sng" dirty="0">
                <a:solidFill>
                  <a:schemeClr val="bg1"/>
                </a:solidFill>
                <a:highlight>
                  <a:srgbClr val="FFFF00"/>
                </a:highlight>
                <a:latin typeface="Arial" panose="020B0604020202020204" pitchFamily="34" charset="0"/>
                <a:cs typeface="Arial" panose="020B0604020202020204" pitchFamily="34" charset="0"/>
              </a:rPr>
              <a:t>01/31</a:t>
            </a:r>
          </a:p>
        </p:txBody>
      </p:sp>
      <p:sp>
        <p:nvSpPr>
          <p:cNvPr id="12" name="TextBox 11">
            <a:extLst>
              <a:ext uri="{FF2B5EF4-FFF2-40B4-BE49-F238E27FC236}">
                <a16:creationId xmlns:a16="http://schemas.microsoft.com/office/drawing/2014/main" id="{7AC75E41-E54B-08FC-F0D0-DD507E5CA83B}"/>
              </a:ext>
            </a:extLst>
          </p:cNvPr>
          <p:cNvSpPr txBox="1"/>
          <p:nvPr/>
        </p:nvSpPr>
        <p:spPr>
          <a:xfrm>
            <a:off x="6347676" y="4310112"/>
            <a:ext cx="1126256" cy="215444"/>
          </a:xfrm>
          <a:prstGeom prst="rect">
            <a:avLst/>
          </a:prstGeom>
          <a:noFill/>
          <a:ln w="28575">
            <a:noFill/>
          </a:ln>
        </p:spPr>
        <p:txBody>
          <a:bodyPr wrap="square" rtlCol="0">
            <a:spAutoFit/>
          </a:bodyPr>
          <a:lstStyle/>
          <a:p>
            <a:pPr algn="ctr"/>
            <a:r>
              <a:rPr lang="en-US" sz="800" b="1" i="1" u="sng" dirty="0">
                <a:solidFill>
                  <a:schemeClr val="bg1"/>
                </a:solidFill>
                <a:highlight>
                  <a:srgbClr val="FFFF00"/>
                </a:highlight>
                <a:latin typeface="Arial" panose="020B0604020202020204" pitchFamily="34" charset="0"/>
                <a:cs typeface="Arial" panose="020B0604020202020204" pitchFamily="34" charset="0"/>
              </a:rPr>
              <a:t>02/15</a:t>
            </a:r>
          </a:p>
        </p:txBody>
      </p:sp>
      <p:grpSp>
        <p:nvGrpSpPr>
          <p:cNvPr id="13" name="Group 12">
            <a:extLst>
              <a:ext uri="{FF2B5EF4-FFF2-40B4-BE49-F238E27FC236}">
                <a16:creationId xmlns:a16="http://schemas.microsoft.com/office/drawing/2014/main" id="{0BA3EBC1-2E26-7094-4FD0-2EB073036AA3}"/>
              </a:ext>
            </a:extLst>
          </p:cNvPr>
          <p:cNvGrpSpPr/>
          <p:nvPr/>
        </p:nvGrpSpPr>
        <p:grpSpPr>
          <a:xfrm>
            <a:off x="1816135" y="5978610"/>
            <a:ext cx="346075" cy="288000"/>
            <a:chOff x="1778925" y="4993997"/>
            <a:chExt cx="346075" cy="288000"/>
          </a:xfrm>
        </p:grpSpPr>
        <p:sp>
          <p:nvSpPr>
            <p:cNvPr id="14" name="Oval 13">
              <a:extLst>
                <a:ext uri="{FF2B5EF4-FFF2-40B4-BE49-F238E27FC236}">
                  <a16:creationId xmlns:a16="http://schemas.microsoft.com/office/drawing/2014/main" id="{AD0DEEE5-2983-C6AC-377E-5C7006F95109}"/>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E74D5771-2D9B-7A18-0DFA-D8CEE1C3E06C}"/>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BE</a:t>
              </a:r>
              <a:endParaRPr lang="LID4096" sz="800" b="1" dirty="0">
                <a:solidFill>
                  <a:schemeClr val="bg1"/>
                </a:solidFill>
              </a:endParaRPr>
            </a:p>
          </p:txBody>
        </p:sp>
      </p:grpSp>
      <p:grpSp>
        <p:nvGrpSpPr>
          <p:cNvPr id="19" name="Group 18">
            <a:extLst>
              <a:ext uri="{FF2B5EF4-FFF2-40B4-BE49-F238E27FC236}">
                <a16:creationId xmlns:a16="http://schemas.microsoft.com/office/drawing/2014/main" id="{B99A5758-4A01-4DBB-D117-F4D69642109E}"/>
              </a:ext>
            </a:extLst>
          </p:cNvPr>
          <p:cNvGrpSpPr/>
          <p:nvPr/>
        </p:nvGrpSpPr>
        <p:grpSpPr>
          <a:xfrm>
            <a:off x="3683825" y="5978610"/>
            <a:ext cx="346075" cy="288000"/>
            <a:chOff x="1778925" y="4993997"/>
            <a:chExt cx="346075" cy="288000"/>
          </a:xfrm>
        </p:grpSpPr>
        <p:sp>
          <p:nvSpPr>
            <p:cNvPr id="27" name="Oval 26">
              <a:extLst>
                <a:ext uri="{FF2B5EF4-FFF2-40B4-BE49-F238E27FC236}">
                  <a16:creationId xmlns:a16="http://schemas.microsoft.com/office/drawing/2014/main" id="{057159CE-2152-7159-293E-4C8B43623AF4}"/>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8" name="TextBox 27">
              <a:extLst>
                <a:ext uri="{FF2B5EF4-FFF2-40B4-BE49-F238E27FC236}">
                  <a16:creationId xmlns:a16="http://schemas.microsoft.com/office/drawing/2014/main" id="{4CB6210A-E2F5-A75F-CEB5-54B03B4AEE7A}"/>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BE</a:t>
              </a:r>
              <a:endParaRPr lang="LID4096" sz="800" b="1" dirty="0">
                <a:solidFill>
                  <a:schemeClr val="bg1"/>
                </a:solidFill>
              </a:endParaRPr>
            </a:p>
          </p:txBody>
        </p:sp>
      </p:grpSp>
      <p:grpSp>
        <p:nvGrpSpPr>
          <p:cNvPr id="29" name="Group 28">
            <a:extLst>
              <a:ext uri="{FF2B5EF4-FFF2-40B4-BE49-F238E27FC236}">
                <a16:creationId xmlns:a16="http://schemas.microsoft.com/office/drawing/2014/main" id="{EF9675A4-1E02-FA54-3559-FB3616C60D3C}"/>
              </a:ext>
            </a:extLst>
          </p:cNvPr>
          <p:cNvGrpSpPr/>
          <p:nvPr/>
        </p:nvGrpSpPr>
        <p:grpSpPr>
          <a:xfrm>
            <a:off x="8337148" y="5988121"/>
            <a:ext cx="346075" cy="288000"/>
            <a:chOff x="1778925" y="4993997"/>
            <a:chExt cx="346075" cy="288000"/>
          </a:xfrm>
        </p:grpSpPr>
        <p:sp>
          <p:nvSpPr>
            <p:cNvPr id="30" name="Oval 29">
              <a:extLst>
                <a:ext uri="{FF2B5EF4-FFF2-40B4-BE49-F238E27FC236}">
                  <a16:creationId xmlns:a16="http://schemas.microsoft.com/office/drawing/2014/main" id="{039421D1-40A9-F8DF-D4E3-426E2C4AC5FB}"/>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1" name="TextBox 30">
              <a:extLst>
                <a:ext uri="{FF2B5EF4-FFF2-40B4-BE49-F238E27FC236}">
                  <a16:creationId xmlns:a16="http://schemas.microsoft.com/office/drawing/2014/main" id="{EF84DBB4-1BBD-8C2D-1F7F-4280B61FBBB6}"/>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J.R.</a:t>
              </a:r>
              <a:endParaRPr lang="LID4096" sz="800" b="1" dirty="0">
                <a:solidFill>
                  <a:schemeClr val="bg1"/>
                </a:solidFill>
              </a:endParaRPr>
            </a:p>
          </p:txBody>
        </p:sp>
      </p:grpSp>
      <p:grpSp>
        <p:nvGrpSpPr>
          <p:cNvPr id="32" name="Group 31">
            <a:extLst>
              <a:ext uri="{FF2B5EF4-FFF2-40B4-BE49-F238E27FC236}">
                <a16:creationId xmlns:a16="http://schemas.microsoft.com/office/drawing/2014/main" id="{CE3B0313-6798-3A32-E4B6-4DFD59BF9DB7}"/>
              </a:ext>
            </a:extLst>
          </p:cNvPr>
          <p:cNvGrpSpPr/>
          <p:nvPr/>
        </p:nvGrpSpPr>
        <p:grpSpPr>
          <a:xfrm>
            <a:off x="9268401" y="6001627"/>
            <a:ext cx="346075" cy="288000"/>
            <a:chOff x="1778925" y="4993997"/>
            <a:chExt cx="346075" cy="288000"/>
          </a:xfrm>
        </p:grpSpPr>
        <p:sp>
          <p:nvSpPr>
            <p:cNvPr id="33" name="Oval 32">
              <a:extLst>
                <a:ext uri="{FF2B5EF4-FFF2-40B4-BE49-F238E27FC236}">
                  <a16:creationId xmlns:a16="http://schemas.microsoft.com/office/drawing/2014/main" id="{756D1AD6-DC29-8709-794A-34B627562D23}"/>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TextBox 33">
              <a:extLst>
                <a:ext uri="{FF2B5EF4-FFF2-40B4-BE49-F238E27FC236}">
                  <a16:creationId xmlns:a16="http://schemas.microsoft.com/office/drawing/2014/main" id="{5830CA65-44C7-4165-FF00-816A9B147B39}"/>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BE</a:t>
              </a:r>
              <a:endParaRPr lang="LID4096" sz="800" b="1" dirty="0">
                <a:solidFill>
                  <a:schemeClr val="bg1"/>
                </a:solidFill>
              </a:endParaRPr>
            </a:p>
          </p:txBody>
        </p:sp>
      </p:grpSp>
      <p:grpSp>
        <p:nvGrpSpPr>
          <p:cNvPr id="35" name="Group 34">
            <a:extLst>
              <a:ext uri="{FF2B5EF4-FFF2-40B4-BE49-F238E27FC236}">
                <a16:creationId xmlns:a16="http://schemas.microsoft.com/office/drawing/2014/main" id="{FE99EE2E-9C27-D622-CAAB-550B9C502C50}"/>
              </a:ext>
            </a:extLst>
          </p:cNvPr>
          <p:cNvGrpSpPr/>
          <p:nvPr/>
        </p:nvGrpSpPr>
        <p:grpSpPr>
          <a:xfrm>
            <a:off x="2736065" y="5978610"/>
            <a:ext cx="346075" cy="288000"/>
            <a:chOff x="1778925" y="4993997"/>
            <a:chExt cx="346075" cy="288000"/>
          </a:xfrm>
        </p:grpSpPr>
        <p:sp>
          <p:nvSpPr>
            <p:cNvPr id="36" name="Oval 35">
              <a:extLst>
                <a:ext uri="{FF2B5EF4-FFF2-40B4-BE49-F238E27FC236}">
                  <a16:creationId xmlns:a16="http://schemas.microsoft.com/office/drawing/2014/main" id="{C8BB85AB-2FE3-D00A-1EFC-37A8543D91AB}"/>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 name="TextBox 36">
              <a:extLst>
                <a:ext uri="{FF2B5EF4-FFF2-40B4-BE49-F238E27FC236}">
                  <a16:creationId xmlns:a16="http://schemas.microsoft.com/office/drawing/2014/main" id="{C5608F8B-A6E8-BF85-6024-8BC11E4A3E87}"/>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SE</a:t>
              </a:r>
              <a:endParaRPr lang="LID4096" sz="800" b="1" dirty="0">
                <a:solidFill>
                  <a:schemeClr val="bg1"/>
                </a:solidFill>
              </a:endParaRPr>
            </a:p>
          </p:txBody>
        </p:sp>
      </p:grpSp>
      <p:grpSp>
        <p:nvGrpSpPr>
          <p:cNvPr id="38" name="Group 37">
            <a:extLst>
              <a:ext uri="{FF2B5EF4-FFF2-40B4-BE49-F238E27FC236}">
                <a16:creationId xmlns:a16="http://schemas.microsoft.com/office/drawing/2014/main" id="{8DFC7A00-1A9C-EB71-259F-2461B5598960}"/>
              </a:ext>
            </a:extLst>
          </p:cNvPr>
          <p:cNvGrpSpPr/>
          <p:nvPr/>
        </p:nvGrpSpPr>
        <p:grpSpPr>
          <a:xfrm>
            <a:off x="7408114" y="5988121"/>
            <a:ext cx="346075" cy="288000"/>
            <a:chOff x="1778925" y="4993997"/>
            <a:chExt cx="346075" cy="288000"/>
          </a:xfrm>
        </p:grpSpPr>
        <p:sp>
          <p:nvSpPr>
            <p:cNvPr id="39" name="Oval 38">
              <a:extLst>
                <a:ext uri="{FF2B5EF4-FFF2-40B4-BE49-F238E27FC236}">
                  <a16:creationId xmlns:a16="http://schemas.microsoft.com/office/drawing/2014/main" id="{52BD2C0C-D313-41A3-37AB-4CD581B39B7B}"/>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TextBox 39">
              <a:extLst>
                <a:ext uri="{FF2B5EF4-FFF2-40B4-BE49-F238E27FC236}">
                  <a16:creationId xmlns:a16="http://schemas.microsoft.com/office/drawing/2014/main" id="{86D0933E-4BDC-3DC7-5273-55156FCE365F}"/>
                </a:ext>
              </a:extLst>
            </p:cNvPr>
            <p:cNvSpPr txBox="1"/>
            <p:nvPr/>
          </p:nvSpPr>
          <p:spPr>
            <a:xfrm>
              <a:off x="1778925" y="5030275"/>
              <a:ext cx="346075" cy="200055"/>
            </a:xfrm>
            <a:prstGeom prst="rect">
              <a:avLst/>
            </a:prstGeom>
            <a:noFill/>
          </p:spPr>
          <p:txBody>
            <a:bodyPr wrap="square" rtlCol="0">
              <a:spAutoFit/>
            </a:bodyPr>
            <a:lstStyle/>
            <a:p>
              <a:pPr algn="ctr"/>
              <a:r>
                <a:rPr lang="en-US" sz="700" b="1" dirty="0">
                  <a:solidFill>
                    <a:schemeClr val="bg1"/>
                  </a:solidFill>
                </a:rPr>
                <a:t>BE</a:t>
              </a:r>
              <a:endParaRPr lang="LID4096" sz="700" b="1" dirty="0">
                <a:solidFill>
                  <a:schemeClr val="bg1"/>
                </a:solidFill>
              </a:endParaRPr>
            </a:p>
          </p:txBody>
        </p:sp>
      </p:grpSp>
      <p:grpSp>
        <p:nvGrpSpPr>
          <p:cNvPr id="41" name="Group 40">
            <a:extLst>
              <a:ext uri="{FF2B5EF4-FFF2-40B4-BE49-F238E27FC236}">
                <a16:creationId xmlns:a16="http://schemas.microsoft.com/office/drawing/2014/main" id="{00E9C13D-D466-6898-D9B0-417519EB9022}"/>
              </a:ext>
            </a:extLst>
          </p:cNvPr>
          <p:cNvGrpSpPr/>
          <p:nvPr/>
        </p:nvGrpSpPr>
        <p:grpSpPr>
          <a:xfrm>
            <a:off x="3364934" y="5970371"/>
            <a:ext cx="346075" cy="288000"/>
            <a:chOff x="1778925" y="4993997"/>
            <a:chExt cx="346075" cy="288000"/>
          </a:xfrm>
        </p:grpSpPr>
        <p:sp>
          <p:nvSpPr>
            <p:cNvPr id="42" name="Oval 41">
              <a:extLst>
                <a:ext uri="{FF2B5EF4-FFF2-40B4-BE49-F238E27FC236}">
                  <a16:creationId xmlns:a16="http://schemas.microsoft.com/office/drawing/2014/main" id="{0E5D1E31-2A71-F21C-2C46-CD2946091951}"/>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TextBox 42">
              <a:extLst>
                <a:ext uri="{FF2B5EF4-FFF2-40B4-BE49-F238E27FC236}">
                  <a16:creationId xmlns:a16="http://schemas.microsoft.com/office/drawing/2014/main" id="{FA1D83C5-368D-4E9C-D284-E379FDE8819F}"/>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SE</a:t>
              </a:r>
              <a:endParaRPr lang="LID4096" sz="800" b="1" dirty="0">
                <a:solidFill>
                  <a:schemeClr val="bg1"/>
                </a:solidFill>
              </a:endParaRPr>
            </a:p>
          </p:txBody>
        </p:sp>
      </p:grpSp>
      <p:grpSp>
        <p:nvGrpSpPr>
          <p:cNvPr id="44" name="Group 43">
            <a:extLst>
              <a:ext uri="{FF2B5EF4-FFF2-40B4-BE49-F238E27FC236}">
                <a16:creationId xmlns:a16="http://schemas.microsoft.com/office/drawing/2014/main" id="{C54165FC-EA43-FE05-7CD1-F59184517E47}"/>
              </a:ext>
            </a:extLst>
          </p:cNvPr>
          <p:cNvGrpSpPr/>
          <p:nvPr/>
        </p:nvGrpSpPr>
        <p:grpSpPr>
          <a:xfrm>
            <a:off x="6473669" y="5978610"/>
            <a:ext cx="346075" cy="288000"/>
            <a:chOff x="1778925" y="4993997"/>
            <a:chExt cx="346075" cy="288000"/>
          </a:xfrm>
        </p:grpSpPr>
        <p:sp>
          <p:nvSpPr>
            <p:cNvPr id="45" name="Oval 44">
              <a:extLst>
                <a:ext uri="{FF2B5EF4-FFF2-40B4-BE49-F238E27FC236}">
                  <a16:creationId xmlns:a16="http://schemas.microsoft.com/office/drawing/2014/main" id="{CADD5FA7-4FB2-D811-AFA1-7731E774D793}"/>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TextBox 45">
              <a:extLst>
                <a:ext uri="{FF2B5EF4-FFF2-40B4-BE49-F238E27FC236}">
                  <a16:creationId xmlns:a16="http://schemas.microsoft.com/office/drawing/2014/main" id="{31781863-1F28-B81A-C86C-3C7DC420C708}"/>
                </a:ext>
              </a:extLst>
            </p:cNvPr>
            <p:cNvSpPr txBox="1"/>
            <p:nvPr/>
          </p:nvSpPr>
          <p:spPr>
            <a:xfrm>
              <a:off x="1778925" y="5030275"/>
              <a:ext cx="346075" cy="200055"/>
            </a:xfrm>
            <a:prstGeom prst="rect">
              <a:avLst/>
            </a:prstGeom>
            <a:noFill/>
          </p:spPr>
          <p:txBody>
            <a:bodyPr wrap="square" rtlCol="0">
              <a:spAutoFit/>
            </a:bodyPr>
            <a:lstStyle/>
            <a:p>
              <a:pPr algn="ctr"/>
              <a:r>
                <a:rPr lang="en-US" sz="700" b="1" dirty="0">
                  <a:solidFill>
                    <a:schemeClr val="bg1"/>
                  </a:solidFill>
                </a:rPr>
                <a:t>J.R.</a:t>
              </a:r>
              <a:endParaRPr lang="LID4096" sz="700" b="1" dirty="0">
                <a:solidFill>
                  <a:schemeClr val="bg1"/>
                </a:solidFill>
              </a:endParaRPr>
            </a:p>
          </p:txBody>
        </p:sp>
      </p:grpSp>
      <p:grpSp>
        <p:nvGrpSpPr>
          <p:cNvPr id="47" name="Group 46">
            <a:extLst>
              <a:ext uri="{FF2B5EF4-FFF2-40B4-BE49-F238E27FC236}">
                <a16:creationId xmlns:a16="http://schemas.microsoft.com/office/drawing/2014/main" id="{9061478D-8825-07BF-2CF8-31B60A996D29}"/>
              </a:ext>
            </a:extLst>
          </p:cNvPr>
          <p:cNvGrpSpPr/>
          <p:nvPr/>
        </p:nvGrpSpPr>
        <p:grpSpPr>
          <a:xfrm>
            <a:off x="4537702" y="5965349"/>
            <a:ext cx="346075" cy="288000"/>
            <a:chOff x="1778925" y="4993997"/>
            <a:chExt cx="346075" cy="288000"/>
          </a:xfrm>
        </p:grpSpPr>
        <p:sp>
          <p:nvSpPr>
            <p:cNvPr id="48" name="Oval 47">
              <a:extLst>
                <a:ext uri="{FF2B5EF4-FFF2-40B4-BE49-F238E27FC236}">
                  <a16:creationId xmlns:a16="http://schemas.microsoft.com/office/drawing/2014/main" id="{799C3051-EBCA-2AB0-0498-F85C98B54736}"/>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9" name="TextBox 48">
              <a:extLst>
                <a:ext uri="{FF2B5EF4-FFF2-40B4-BE49-F238E27FC236}">
                  <a16:creationId xmlns:a16="http://schemas.microsoft.com/office/drawing/2014/main" id="{7ECEDE2F-FC24-8046-09E6-DD0A7BE22E75}"/>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PM</a:t>
              </a:r>
              <a:endParaRPr lang="LID4096" sz="800" b="1" dirty="0">
                <a:solidFill>
                  <a:schemeClr val="bg1"/>
                </a:solidFill>
              </a:endParaRPr>
            </a:p>
          </p:txBody>
        </p:sp>
      </p:grpSp>
      <p:grpSp>
        <p:nvGrpSpPr>
          <p:cNvPr id="50" name="Group 49">
            <a:extLst>
              <a:ext uri="{FF2B5EF4-FFF2-40B4-BE49-F238E27FC236}">
                <a16:creationId xmlns:a16="http://schemas.microsoft.com/office/drawing/2014/main" id="{925AE1CE-23C6-D52C-3A7A-3A51FACE94A4}"/>
              </a:ext>
            </a:extLst>
          </p:cNvPr>
          <p:cNvGrpSpPr/>
          <p:nvPr/>
        </p:nvGrpSpPr>
        <p:grpSpPr>
          <a:xfrm>
            <a:off x="5305754" y="5965349"/>
            <a:ext cx="346075" cy="288000"/>
            <a:chOff x="1778925" y="4993997"/>
            <a:chExt cx="346075" cy="288000"/>
          </a:xfrm>
        </p:grpSpPr>
        <p:sp>
          <p:nvSpPr>
            <p:cNvPr id="65" name="Oval 64">
              <a:extLst>
                <a:ext uri="{FF2B5EF4-FFF2-40B4-BE49-F238E27FC236}">
                  <a16:creationId xmlns:a16="http://schemas.microsoft.com/office/drawing/2014/main" id="{7117FFB3-A548-853F-473E-86948077AA87}"/>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2" name="TextBox 81">
              <a:extLst>
                <a:ext uri="{FF2B5EF4-FFF2-40B4-BE49-F238E27FC236}">
                  <a16:creationId xmlns:a16="http://schemas.microsoft.com/office/drawing/2014/main" id="{9E38EF63-262D-2C97-6723-1DEEC309B072}"/>
                </a:ext>
              </a:extLst>
            </p:cNvPr>
            <p:cNvSpPr txBox="1"/>
            <p:nvPr/>
          </p:nvSpPr>
          <p:spPr>
            <a:xfrm>
              <a:off x="1778925" y="5030275"/>
              <a:ext cx="346075" cy="215444"/>
            </a:xfrm>
            <a:prstGeom prst="rect">
              <a:avLst/>
            </a:prstGeom>
            <a:noFill/>
          </p:spPr>
          <p:txBody>
            <a:bodyPr wrap="square" rtlCol="0">
              <a:spAutoFit/>
            </a:bodyPr>
            <a:lstStyle/>
            <a:p>
              <a:pPr algn="ctr"/>
              <a:r>
                <a:rPr lang="en-US" sz="800" b="1" dirty="0">
                  <a:solidFill>
                    <a:schemeClr val="bg1"/>
                  </a:solidFill>
                </a:rPr>
                <a:t>PM</a:t>
              </a:r>
              <a:endParaRPr lang="LID4096" sz="800" b="1" dirty="0">
                <a:solidFill>
                  <a:schemeClr val="bg1"/>
                </a:solidFill>
              </a:endParaRPr>
            </a:p>
          </p:txBody>
        </p:sp>
      </p:grpSp>
      <p:grpSp>
        <p:nvGrpSpPr>
          <p:cNvPr id="99" name="Group 98">
            <a:extLst>
              <a:ext uri="{FF2B5EF4-FFF2-40B4-BE49-F238E27FC236}">
                <a16:creationId xmlns:a16="http://schemas.microsoft.com/office/drawing/2014/main" id="{88FFCC8A-D708-9F85-1075-4A7559EF6274}"/>
              </a:ext>
            </a:extLst>
          </p:cNvPr>
          <p:cNvGrpSpPr/>
          <p:nvPr/>
        </p:nvGrpSpPr>
        <p:grpSpPr>
          <a:xfrm>
            <a:off x="5582561" y="5988121"/>
            <a:ext cx="346075" cy="288000"/>
            <a:chOff x="1778925" y="4993997"/>
            <a:chExt cx="346075" cy="288000"/>
          </a:xfrm>
        </p:grpSpPr>
        <p:sp>
          <p:nvSpPr>
            <p:cNvPr id="100" name="Oval 99">
              <a:extLst>
                <a:ext uri="{FF2B5EF4-FFF2-40B4-BE49-F238E27FC236}">
                  <a16:creationId xmlns:a16="http://schemas.microsoft.com/office/drawing/2014/main" id="{C82F5E82-0040-47CB-DAED-A844A6235F01}"/>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1" name="TextBox 100">
              <a:extLst>
                <a:ext uri="{FF2B5EF4-FFF2-40B4-BE49-F238E27FC236}">
                  <a16:creationId xmlns:a16="http://schemas.microsoft.com/office/drawing/2014/main" id="{7D917986-907E-3883-8F24-0CB62C7794FF}"/>
                </a:ext>
              </a:extLst>
            </p:cNvPr>
            <p:cNvSpPr txBox="1"/>
            <p:nvPr/>
          </p:nvSpPr>
          <p:spPr>
            <a:xfrm>
              <a:off x="1778925" y="5030275"/>
              <a:ext cx="346075" cy="200055"/>
            </a:xfrm>
            <a:prstGeom prst="rect">
              <a:avLst/>
            </a:prstGeom>
            <a:noFill/>
          </p:spPr>
          <p:txBody>
            <a:bodyPr wrap="square" rtlCol="0">
              <a:spAutoFit/>
            </a:bodyPr>
            <a:lstStyle/>
            <a:p>
              <a:pPr algn="ctr"/>
              <a:r>
                <a:rPr lang="en-US" sz="700" b="1" dirty="0">
                  <a:solidFill>
                    <a:schemeClr val="bg1"/>
                  </a:solidFill>
                </a:rPr>
                <a:t>SE</a:t>
              </a:r>
              <a:endParaRPr lang="LID4096" sz="700" b="1" dirty="0">
                <a:solidFill>
                  <a:schemeClr val="bg1"/>
                </a:solidFill>
              </a:endParaRPr>
            </a:p>
          </p:txBody>
        </p:sp>
      </p:grpSp>
      <p:grpSp>
        <p:nvGrpSpPr>
          <p:cNvPr id="102" name="Group 101">
            <a:extLst>
              <a:ext uri="{FF2B5EF4-FFF2-40B4-BE49-F238E27FC236}">
                <a16:creationId xmlns:a16="http://schemas.microsoft.com/office/drawing/2014/main" id="{5E03B5B7-A0D8-06C7-6ACA-ADA86FB4EC48}"/>
              </a:ext>
            </a:extLst>
          </p:cNvPr>
          <p:cNvGrpSpPr/>
          <p:nvPr/>
        </p:nvGrpSpPr>
        <p:grpSpPr>
          <a:xfrm>
            <a:off x="10212964" y="5978610"/>
            <a:ext cx="346075" cy="288000"/>
            <a:chOff x="1778925" y="4993997"/>
            <a:chExt cx="346075" cy="288000"/>
          </a:xfrm>
        </p:grpSpPr>
        <p:sp>
          <p:nvSpPr>
            <p:cNvPr id="103" name="Oval 102">
              <a:extLst>
                <a:ext uri="{FF2B5EF4-FFF2-40B4-BE49-F238E27FC236}">
                  <a16:creationId xmlns:a16="http://schemas.microsoft.com/office/drawing/2014/main" id="{15CC5557-154C-9C5F-79ED-C37F7715CAA8}"/>
                </a:ext>
              </a:extLst>
            </p:cNvPr>
            <p:cNvSpPr/>
            <p:nvPr/>
          </p:nvSpPr>
          <p:spPr>
            <a:xfrm>
              <a:off x="1807963" y="4993997"/>
              <a:ext cx="288000" cy="288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4" name="TextBox 103">
              <a:extLst>
                <a:ext uri="{FF2B5EF4-FFF2-40B4-BE49-F238E27FC236}">
                  <a16:creationId xmlns:a16="http://schemas.microsoft.com/office/drawing/2014/main" id="{A5CD5183-B070-970E-F3EA-8C54CDE440A2}"/>
                </a:ext>
              </a:extLst>
            </p:cNvPr>
            <p:cNvSpPr txBox="1"/>
            <p:nvPr/>
          </p:nvSpPr>
          <p:spPr>
            <a:xfrm>
              <a:off x="1778925" y="5030275"/>
              <a:ext cx="346075" cy="200055"/>
            </a:xfrm>
            <a:prstGeom prst="rect">
              <a:avLst/>
            </a:prstGeom>
            <a:noFill/>
          </p:spPr>
          <p:txBody>
            <a:bodyPr wrap="square" rtlCol="0">
              <a:spAutoFit/>
            </a:bodyPr>
            <a:lstStyle/>
            <a:p>
              <a:pPr algn="ctr"/>
              <a:r>
                <a:rPr lang="en-US" sz="700" b="1" dirty="0">
                  <a:solidFill>
                    <a:schemeClr val="bg1"/>
                  </a:solidFill>
                </a:rPr>
                <a:t>J.R.</a:t>
              </a:r>
              <a:endParaRPr lang="LID4096" sz="700" b="1" dirty="0">
                <a:solidFill>
                  <a:schemeClr val="bg1"/>
                </a:solidFill>
              </a:endParaRPr>
            </a:p>
          </p:txBody>
        </p:sp>
      </p:grpSp>
      <p:pic>
        <p:nvPicPr>
          <p:cNvPr id="105" name="Picture 104">
            <a:extLst>
              <a:ext uri="{FF2B5EF4-FFF2-40B4-BE49-F238E27FC236}">
                <a16:creationId xmlns:a16="http://schemas.microsoft.com/office/drawing/2014/main" id="{689D2B14-755B-CC83-A8FF-37761084B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39923" y="2883830"/>
            <a:ext cx="90602" cy="74707"/>
          </a:xfrm>
          <a:prstGeom prst="rect">
            <a:avLst/>
          </a:prstGeom>
        </p:spPr>
      </p:pic>
      <p:pic>
        <p:nvPicPr>
          <p:cNvPr id="106" name="Picture 105">
            <a:extLst>
              <a:ext uri="{FF2B5EF4-FFF2-40B4-BE49-F238E27FC236}">
                <a16:creationId xmlns:a16="http://schemas.microsoft.com/office/drawing/2014/main" id="{6AEBAC08-9621-CDBC-F8BD-5412073F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87832" y="2910645"/>
            <a:ext cx="90602" cy="74707"/>
          </a:xfrm>
          <a:prstGeom prst="rect">
            <a:avLst/>
          </a:prstGeom>
        </p:spPr>
      </p:pic>
      <p:pic>
        <p:nvPicPr>
          <p:cNvPr id="107" name="Picture 106">
            <a:extLst>
              <a:ext uri="{FF2B5EF4-FFF2-40B4-BE49-F238E27FC236}">
                <a16:creationId xmlns:a16="http://schemas.microsoft.com/office/drawing/2014/main" id="{75689F35-1F49-EEBC-95AE-5698BCDE38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1463" y="2821860"/>
            <a:ext cx="90602" cy="74707"/>
          </a:xfrm>
          <a:prstGeom prst="rect">
            <a:avLst/>
          </a:prstGeom>
        </p:spPr>
      </p:pic>
      <p:pic>
        <p:nvPicPr>
          <p:cNvPr id="108" name="Picture 107">
            <a:extLst>
              <a:ext uri="{FF2B5EF4-FFF2-40B4-BE49-F238E27FC236}">
                <a16:creationId xmlns:a16="http://schemas.microsoft.com/office/drawing/2014/main" id="{DCFA6ED3-9827-BAE3-EA09-BC463C8F04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3289" y="2896567"/>
            <a:ext cx="90602" cy="74707"/>
          </a:xfrm>
          <a:prstGeom prst="rect">
            <a:avLst/>
          </a:prstGeom>
        </p:spPr>
      </p:pic>
      <p:pic>
        <p:nvPicPr>
          <p:cNvPr id="109" name="Picture 108">
            <a:extLst>
              <a:ext uri="{FF2B5EF4-FFF2-40B4-BE49-F238E27FC236}">
                <a16:creationId xmlns:a16="http://schemas.microsoft.com/office/drawing/2014/main" id="{1C958EA3-D665-7774-88F5-BBE7AB2DFB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9785" y="2875012"/>
            <a:ext cx="90602" cy="74707"/>
          </a:xfrm>
          <a:prstGeom prst="rect">
            <a:avLst/>
          </a:prstGeom>
        </p:spPr>
      </p:pic>
      <p:pic>
        <p:nvPicPr>
          <p:cNvPr id="110" name="Picture 109">
            <a:extLst>
              <a:ext uri="{FF2B5EF4-FFF2-40B4-BE49-F238E27FC236}">
                <a16:creationId xmlns:a16="http://schemas.microsoft.com/office/drawing/2014/main" id="{F2AFFDBD-2710-4C37-4894-FEE945B4E4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48963" y="2792763"/>
            <a:ext cx="90602" cy="74707"/>
          </a:xfrm>
          <a:prstGeom prst="rect">
            <a:avLst/>
          </a:prstGeom>
        </p:spPr>
      </p:pic>
      <p:pic>
        <p:nvPicPr>
          <p:cNvPr id="111" name="Picture 110">
            <a:extLst>
              <a:ext uri="{FF2B5EF4-FFF2-40B4-BE49-F238E27FC236}">
                <a16:creationId xmlns:a16="http://schemas.microsoft.com/office/drawing/2014/main" id="{8B4EBE83-93E6-A1FC-0C4F-FD6C2D7941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59785" y="2946597"/>
            <a:ext cx="90602" cy="74707"/>
          </a:xfrm>
          <a:prstGeom prst="rect">
            <a:avLst/>
          </a:prstGeom>
        </p:spPr>
      </p:pic>
      <p:pic>
        <p:nvPicPr>
          <p:cNvPr id="112" name="Picture 111">
            <a:extLst>
              <a:ext uri="{FF2B5EF4-FFF2-40B4-BE49-F238E27FC236}">
                <a16:creationId xmlns:a16="http://schemas.microsoft.com/office/drawing/2014/main" id="{02834152-79A4-7768-BD1D-8BAAF8D464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61359" y="2755409"/>
            <a:ext cx="90602" cy="74707"/>
          </a:xfrm>
          <a:prstGeom prst="rect">
            <a:avLst/>
          </a:prstGeom>
        </p:spPr>
      </p:pic>
      <p:pic>
        <p:nvPicPr>
          <p:cNvPr id="113" name="Picture 112">
            <a:extLst>
              <a:ext uri="{FF2B5EF4-FFF2-40B4-BE49-F238E27FC236}">
                <a16:creationId xmlns:a16="http://schemas.microsoft.com/office/drawing/2014/main" id="{8CE321D6-76D6-EEAC-27D8-E8ED4F0484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5699" y="2882748"/>
            <a:ext cx="90000" cy="75789"/>
          </a:xfrm>
          <a:prstGeom prst="rect">
            <a:avLst/>
          </a:prstGeom>
        </p:spPr>
      </p:pic>
      <p:pic>
        <p:nvPicPr>
          <p:cNvPr id="114" name="Picture 113">
            <a:extLst>
              <a:ext uri="{FF2B5EF4-FFF2-40B4-BE49-F238E27FC236}">
                <a16:creationId xmlns:a16="http://schemas.microsoft.com/office/drawing/2014/main" id="{5DC88084-9FC6-7893-6AE9-01CD99B569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50882" y="2887553"/>
            <a:ext cx="90000" cy="75789"/>
          </a:xfrm>
          <a:prstGeom prst="rect">
            <a:avLst/>
          </a:prstGeom>
        </p:spPr>
      </p:pic>
      <p:pic>
        <p:nvPicPr>
          <p:cNvPr id="115" name="Picture 114">
            <a:extLst>
              <a:ext uri="{FF2B5EF4-FFF2-40B4-BE49-F238E27FC236}">
                <a16:creationId xmlns:a16="http://schemas.microsoft.com/office/drawing/2014/main" id="{08049203-90B9-0AB1-5ECB-47F8ABCB98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65274" y="2799223"/>
            <a:ext cx="90000" cy="75789"/>
          </a:xfrm>
          <a:prstGeom prst="rect">
            <a:avLst/>
          </a:prstGeom>
        </p:spPr>
      </p:pic>
      <p:pic>
        <p:nvPicPr>
          <p:cNvPr id="116" name="Picture 115">
            <a:extLst>
              <a:ext uri="{FF2B5EF4-FFF2-40B4-BE49-F238E27FC236}">
                <a16:creationId xmlns:a16="http://schemas.microsoft.com/office/drawing/2014/main" id="{7D320855-1DCF-DC2B-7BED-DE4F67EF76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45274" y="2622391"/>
            <a:ext cx="90602" cy="74707"/>
          </a:xfrm>
          <a:prstGeom prst="rect">
            <a:avLst/>
          </a:prstGeom>
        </p:spPr>
      </p:pic>
      <p:pic>
        <p:nvPicPr>
          <p:cNvPr id="117" name="Picture 116">
            <a:extLst>
              <a:ext uri="{FF2B5EF4-FFF2-40B4-BE49-F238E27FC236}">
                <a16:creationId xmlns:a16="http://schemas.microsoft.com/office/drawing/2014/main" id="{4A0900A0-4887-1F40-9B6B-2F23033016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59839" y="2613667"/>
            <a:ext cx="90602" cy="74707"/>
          </a:xfrm>
          <a:prstGeom prst="rect">
            <a:avLst/>
          </a:prstGeom>
        </p:spPr>
      </p:pic>
      <p:pic>
        <p:nvPicPr>
          <p:cNvPr id="118" name="Picture 117">
            <a:extLst>
              <a:ext uri="{FF2B5EF4-FFF2-40B4-BE49-F238E27FC236}">
                <a16:creationId xmlns:a16="http://schemas.microsoft.com/office/drawing/2014/main" id="{1AABF037-522C-0C15-8B81-9E3A683057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7225" y="2893998"/>
            <a:ext cx="90602" cy="74707"/>
          </a:xfrm>
          <a:prstGeom prst="rect">
            <a:avLst/>
          </a:prstGeom>
        </p:spPr>
      </p:pic>
      <p:sp>
        <p:nvSpPr>
          <p:cNvPr id="121" name="Title 1">
            <a:extLst>
              <a:ext uri="{FF2B5EF4-FFF2-40B4-BE49-F238E27FC236}">
                <a16:creationId xmlns:a16="http://schemas.microsoft.com/office/drawing/2014/main" id="{952B0FE3-8A38-C74B-61CF-F8AD935353DE}"/>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ROADMAP</a:t>
            </a:r>
            <a:r>
              <a:rPr lang="en-US" dirty="0"/>
              <a:t> Exercise</a:t>
            </a:r>
            <a:endParaRPr lang="en-US" sz="2000" b="1" dirty="0">
              <a:solidFill>
                <a:schemeClr val="accent2"/>
              </a:solidFill>
            </a:endParaRPr>
          </a:p>
        </p:txBody>
      </p:sp>
    </p:spTree>
    <p:extLst>
      <p:ext uri="{BB962C8B-B14F-4D97-AF65-F5344CB8AC3E}">
        <p14:creationId xmlns:p14="http://schemas.microsoft.com/office/powerpoint/2010/main" val="69487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additive="base">
                                        <p:cTn id="47" dur="500" fill="hold"/>
                                        <p:tgtEl>
                                          <p:spTgt spid="99"/>
                                        </p:tgtEl>
                                        <p:attrNameLst>
                                          <p:attrName>ppt_x</p:attrName>
                                        </p:attrNameLst>
                                      </p:cBhvr>
                                      <p:tavLst>
                                        <p:tav tm="0">
                                          <p:val>
                                            <p:strVal val="#ppt_x"/>
                                          </p:val>
                                        </p:tav>
                                        <p:tav tm="100000">
                                          <p:val>
                                            <p:strVal val="#ppt_x"/>
                                          </p:val>
                                        </p:tav>
                                      </p:tavLst>
                                    </p:anim>
                                    <p:anim calcmode="lin" valueType="num">
                                      <p:cBhvr additive="base">
                                        <p:cTn id="48" dur="500" fill="hold"/>
                                        <p:tgtEl>
                                          <p:spTgt spid="9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additive="base">
                                        <p:cTn id="51" dur="500" fill="hold"/>
                                        <p:tgtEl>
                                          <p:spTgt spid="102"/>
                                        </p:tgtEl>
                                        <p:attrNameLst>
                                          <p:attrName>ppt_x</p:attrName>
                                        </p:attrNameLst>
                                      </p:cBhvr>
                                      <p:tavLst>
                                        <p:tav tm="0">
                                          <p:val>
                                            <p:strVal val="#ppt_x"/>
                                          </p:val>
                                        </p:tav>
                                        <p:tav tm="100000">
                                          <p:val>
                                            <p:strVal val="#ppt_x"/>
                                          </p:val>
                                        </p:tav>
                                      </p:tavLst>
                                    </p:anim>
                                    <p:anim calcmode="lin" valueType="num">
                                      <p:cBhvr additive="base">
                                        <p:cTn id="52"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5"/>
                                        </p:tgtEl>
                                      </p:cBhvr>
                                    </p:animEffect>
                                    <p:set>
                                      <p:cBhvr>
                                        <p:cTn id="69" dur="1" fill="hold">
                                          <p:stCondLst>
                                            <p:cond delay="499"/>
                                          </p:stCondLst>
                                        </p:cTn>
                                        <p:tgtEl>
                                          <p:spTgt spid="3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8"/>
                                        </p:tgtEl>
                                      </p:cBhvr>
                                    </p:animEffect>
                                    <p:set>
                                      <p:cBhvr>
                                        <p:cTn id="72" dur="1" fill="hold">
                                          <p:stCondLst>
                                            <p:cond delay="499"/>
                                          </p:stCondLst>
                                        </p:cTn>
                                        <p:tgtEl>
                                          <p:spTgt spid="3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7"/>
                                        </p:tgtEl>
                                      </p:cBhvr>
                                    </p:animEffect>
                                    <p:set>
                                      <p:cBhvr>
                                        <p:cTn id="81" dur="1" fill="hold">
                                          <p:stCondLst>
                                            <p:cond delay="499"/>
                                          </p:stCondLst>
                                        </p:cTn>
                                        <p:tgtEl>
                                          <p:spTgt spid="4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50"/>
                                        </p:tgtEl>
                                      </p:cBhvr>
                                    </p:animEffect>
                                    <p:set>
                                      <p:cBhvr>
                                        <p:cTn id="84" dur="1" fill="hold">
                                          <p:stCondLst>
                                            <p:cond delay="499"/>
                                          </p:stCondLst>
                                        </p:cTn>
                                        <p:tgtEl>
                                          <p:spTgt spid="50"/>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99"/>
                                        </p:tgtEl>
                                      </p:cBhvr>
                                    </p:animEffect>
                                    <p:set>
                                      <p:cBhvr>
                                        <p:cTn id="87" dur="1" fill="hold">
                                          <p:stCondLst>
                                            <p:cond delay="499"/>
                                          </p:stCondLst>
                                        </p:cTn>
                                        <p:tgtEl>
                                          <p:spTgt spid="9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02"/>
                                        </p:tgtEl>
                                      </p:cBhvr>
                                    </p:animEffect>
                                    <p:set>
                                      <p:cBhvr>
                                        <p:cTn id="90" dur="1" fill="hold">
                                          <p:stCondLst>
                                            <p:cond delay="499"/>
                                          </p:stCondLst>
                                        </p:cTn>
                                        <p:tgtEl>
                                          <p:spTgt spid="102"/>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fade">
                                      <p:cBhvr>
                                        <p:cTn id="93" dur="500"/>
                                        <p:tgtEl>
                                          <p:spTgt spid="105"/>
                                        </p:tgtEl>
                                      </p:cBhvr>
                                    </p:animEffect>
                                  </p:childTnLst>
                                </p:cTn>
                              </p:par>
                              <p:par>
                                <p:cTn id="94" presetID="10" presetClass="entr" presetSubtype="0" fill="hold"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fade">
                                      <p:cBhvr>
                                        <p:cTn id="96" dur="500"/>
                                        <p:tgtEl>
                                          <p:spTgt spid="106"/>
                                        </p:tgtEl>
                                      </p:cBhvr>
                                    </p:animEffect>
                                  </p:childTnLst>
                                </p:cTn>
                              </p:par>
                              <p:par>
                                <p:cTn id="97" presetID="10"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fade">
                                      <p:cBhvr>
                                        <p:cTn id="99" dur="500"/>
                                        <p:tgtEl>
                                          <p:spTgt spid="110"/>
                                        </p:tgtEl>
                                      </p:cBhvr>
                                    </p:animEffect>
                                  </p:childTnLst>
                                </p:cTn>
                              </p:par>
                              <p:par>
                                <p:cTn id="100" presetID="10" presetClass="entr" presetSubtype="0" fill="hold" nodeType="withEffect">
                                  <p:stCondLst>
                                    <p:cond delay="0"/>
                                  </p:stCondLst>
                                  <p:childTnLst>
                                    <p:set>
                                      <p:cBhvr>
                                        <p:cTn id="101" dur="1" fill="hold">
                                          <p:stCondLst>
                                            <p:cond delay="0"/>
                                          </p:stCondLst>
                                        </p:cTn>
                                        <p:tgtEl>
                                          <p:spTgt spid="107"/>
                                        </p:tgtEl>
                                        <p:attrNameLst>
                                          <p:attrName>style.visibility</p:attrName>
                                        </p:attrNameLst>
                                      </p:cBhvr>
                                      <p:to>
                                        <p:strVal val="visible"/>
                                      </p:to>
                                    </p:set>
                                    <p:animEffect transition="in" filter="fade">
                                      <p:cBhvr>
                                        <p:cTn id="102" dur="500"/>
                                        <p:tgtEl>
                                          <p:spTgt spid="107"/>
                                        </p:tgtEl>
                                      </p:cBhvr>
                                    </p:animEffect>
                                  </p:childTnLst>
                                </p:cTn>
                              </p:par>
                              <p:par>
                                <p:cTn id="103" presetID="10" presetClass="entr" presetSubtype="0" fill="hold" nodeType="withEffect">
                                  <p:stCondLst>
                                    <p:cond delay="0"/>
                                  </p:stCondLst>
                                  <p:childTnLst>
                                    <p:set>
                                      <p:cBhvr>
                                        <p:cTn id="104" dur="1" fill="hold">
                                          <p:stCondLst>
                                            <p:cond delay="0"/>
                                          </p:stCondLst>
                                        </p:cTn>
                                        <p:tgtEl>
                                          <p:spTgt spid="108"/>
                                        </p:tgtEl>
                                        <p:attrNameLst>
                                          <p:attrName>style.visibility</p:attrName>
                                        </p:attrNameLst>
                                      </p:cBhvr>
                                      <p:to>
                                        <p:strVal val="visible"/>
                                      </p:to>
                                    </p:set>
                                    <p:animEffect transition="in" filter="fade">
                                      <p:cBhvr>
                                        <p:cTn id="105" dur="500"/>
                                        <p:tgtEl>
                                          <p:spTgt spid="108"/>
                                        </p:tgtEl>
                                      </p:cBhvr>
                                    </p:animEffect>
                                  </p:childTnLst>
                                </p:cTn>
                              </p:par>
                              <p:par>
                                <p:cTn id="106" presetID="10" presetClass="entr" presetSubtype="0" fill="hold" nodeType="withEffect">
                                  <p:stCondLst>
                                    <p:cond delay="0"/>
                                  </p:stCondLst>
                                  <p:childTnLst>
                                    <p:set>
                                      <p:cBhvr>
                                        <p:cTn id="107" dur="1" fill="hold">
                                          <p:stCondLst>
                                            <p:cond delay="0"/>
                                          </p:stCondLst>
                                        </p:cTn>
                                        <p:tgtEl>
                                          <p:spTgt spid="109"/>
                                        </p:tgtEl>
                                        <p:attrNameLst>
                                          <p:attrName>style.visibility</p:attrName>
                                        </p:attrNameLst>
                                      </p:cBhvr>
                                      <p:to>
                                        <p:strVal val="visible"/>
                                      </p:to>
                                    </p:set>
                                    <p:animEffect transition="in" filter="fade">
                                      <p:cBhvr>
                                        <p:cTn id="108" dur="500"/>
                                        <p:tgtEl>
                                          <p:spTgt spid="109"/>
                                        </p:tgtEl>
                                      </p:cBhvr>
                                    </p:animEffect>
                                  </p:childTnLst>
                                </p:cTn>
                              </p:par>
                              <p:par>
                                <p:cTn id="109" presetID="10" presetClass="entr" presetSubtype="0" fill="hold"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500"/>
                                        <p:tgtEl>
                                          <p:spTgt spid="114"/>
                                        </p:tgtEl>
                                      </p:cBhvr>
                                    </p:animEffect>
                                  </p:childTnLst>
                                </p:cTn>
                              </p:par>
                              <p:par>
                                <p:cTn id="112" presetID="10" presetClass="entr" presetSubtype="0" fill="hold" nodeType="with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fade">
                                      <p:cBhvr>
                                        <p:cTn id="114" dur="500"/>
                                        <p:tgtEl>
                                          <p:spTgt spid="111"/>
                                        </p:tgtEl>
                                      </p:cBhvr>
                                    </p:animEffect>
                                  </p:childTnLst>
                                </p:cTn>
                              </p:par>
                              <p:par>
                                <p:cTn id="115" presetID="10" presetClass="entr" presetSubtype="0" fill="hold" nodeType="with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fade">
                                      <p:cBhvr>
                                        <p:cTn id="117" dur="500"/>
                                        <p:tgtEl>
                                          <p:spTgt spid="115"/>
                                        </p:tgtEl>
                                      </p:cBhvr>
                                    </p:animEffect>
                                  </p:childTnLst>
                                </p:cTn>
                              </p:par>
                              <p:par>
                                <p:cTn id="118" presetID="10" presetClass="entr" presetSubtype="0" fill="hold" nodeType="withEffect">
                                  <p:stCondLst>
                                    <p:cond delay="0"/>
                                  </p:stCondLst>
                                  <p:childTnLst>
                                    <p:set>
                                      <p:cBhvr>
                                        <p:cTn id="119" dur="1" fill="hold">
                                          <p:stCondLst>
                                            <p:cond delay="0"/>
                                          </p:stCondLst>
                                        </p:cTn>
                                        <p:tgtEl>
                                          <p:spTgt spid="113"/>
                                        </p:tgtEl>
                                        <p:attrNameLst>
                                          <p:attrName>style.visibility</p:attrName>
                                        </p:attrNameLst>
                                      </p:cBhvr>
                                      <p:to>
                                        <p:strVal val="visible"/>
                                      </p:to>
                                    </p:set>
                                    <p:animEffect transition="in" filter="fade">
                                      <p:cBhvr>
                                        <p:cTn id="120" dur="500"/>
                                        <p:tgtEl>
                                          <p:spTgt spid="113"/>
                                        </p:tgtEl>
                                      </p:cBhvr>
                                    </p:animEffect>
                                  </p:childTnLst>
                                </p:cTn>
                              </p:par>
                              <p:par>
                                <p:cTn id="121" presetID="10" presetClass="entr" presetSubtype="0" fill="hold" nodeType="withEffect">
                                  <p:stCondLst>
                                    <p:cond delay="0"/>
                                  </p:stCondLst>
                                  <p:childTnLst>
                                    <p:set>
                                      <p:cBhvr>
                                        <p:cTn id="122" dur="1" fill="hold">
                                          <p:stCondLst>
                                            <p:cond delay="0"/>
                                          </p:stCondLst>
                                        </p:cTn>
                                        <p:tgtEl>
                                          <p:spTgt spid="118"/>
                                        </p:tgtEl>
                                        <p:attrNameLst>
                                          <p:attrName>style.visibility</p:attrName>
                                        </p:attrNameLst>
                                      </p:cBhvr>
                                      <p:to>
                                        <p:strVal val="visible"/>
                                      </p:to>
                                    </p:set>
                                    <p:animEffect transition="in" filter="fade">
                                      <p:cBhvr>
                                        <p:cTn id="123" dur="500"/>
                                        <p:tgtEl>
                                          <p:spTgt spid="118"/>
                                        </p:tgtEl>
                                      </p:cBhvr>
                                    </p:animEffect>
                                  </p:childTnLst>
                                </p:cTn>
                              </p:par>
                              <p:par>
                                <p:cTn id="124" presetID="10" presetClass="entr" presetSubtype="0" fill="hold" nodeType="with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fade">
                                      <p:cBhvr>
                                        <p:cTn id="126" dur="500"/>
                                        <p:tgtEl>
                                          <p:spTgt spid="112"/>
                                        </p:tgtEl>
                                      </p:cBhvr>
                                    </p:animEffect>
                                  </p:childTnLst>
                                </p:cTn>
                              </p:par>
                              <p:par>
                                <p:cTn id="127" presetID="10" presetClass="entr" presetSubtype="0" fill="hold" nodeType="withEffect">
                                  <p:stCondLst>
                                    <p:cond delay="0"/>
                                  </p:stCondLst>
                                  <p:childTnLst>
                                    <p:set>
                                      <p:cBhvr>
                                        <p:cTn id="128" dur="1" fill="hold">
                                          <p:stCondLst>
                                            <p:cond delay="0"/>
                                          </p:stCondLst>
                                        </p:cTn>
                                        <p:tgtEl>
                                          <p:spTgt spid="116"/>
                                        </p:tgtEl>
                                        <p:attrNameLst>
                                          <p:attrName>style.visibility</p:attrName>
                                        </p:attrNameLst>
                                      </p:cBhvr>
                                      <p:to>
                                        <p:strVal val="visible"/>
                                      </p:to>
                                    </p:set>
                                    <p:animEffect transition="in" filter="fade">
                                      <p:cBhvr>
                                        <p:cTn id="129" dur="500"/>
                                        <p:tgtEl>
                                          <p:spTgt spid="116"/>
                                        </p:tgtEl>
                                      </p:cBhvr>
                                    </p:animEffect>
                                  </p:childTnLst>
                                </p:cTn>
                              </p:par>
                              <p:par>
                                <p:cTn id="130" presetID="10" presetClass="entr" presetSubtype="0" fill="hold" nodeType="withEffect">
                                  <p:stCondLst>
                                    <p:cond delay="0"/>
                                  </p:stCondLst>
                                  <p:childTnLst>
                                    <p:set>
                                      <p:cBhvr>
                                        <p:cTn id="131" dur="1" fill="hold">
                                          <p:stCondLst>
                                            <p:cond delay="0"/>
                                          </p:stCondLst>
                                        </p:cTn>
                                        <p:tgtEl>
                                          <p:spTgt spid="117"/>
                                        </p:tgtEl>
                                        <p:attrNameLst>
                                          <p:attrName>style.visibility</p:attrName>
                                        </p:attrNameLst>
                                      </p:cBhvr>
                                      <p:to>
                                        <p:strVal val="visible"/>
                                      </p:to>
                                    </p:set>
                                    <p:animEffect transition="in" filter="fade">
                                      <p:cBhvr>
                                        <p:cTn id="13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Workshop 2 of 7 </a:t>
            </a:r>
            <a:r>
              <a:rPr lang="en-US" sz="2000" dirty="0">
                <a:solidFill>
                  <a:schemeClr val="accent2"/>
                </a:solidFill>
              </a:rPr>
              <a:t>| Roadmap</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52</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Template</a:t>
            </a:r>
          </a:p>
        </p:txBody>
      </p:sp>
      <p:grpSp>
        <p:nvGrpSpPr>
          <p:cNvPr id="131" name="Group 130">
            <a:extLst>
              <a:ext uri="{FF2B5EF4-FFF2-40B4-BE49-F238E27FC236}">
                <a16:creationId xmlns:a16="http://schemas.microsoft.com/office/drawing/2014/main" id="{2701619C-6101-2A99-65C3-6502F54A7477}"/>
              </a:ext>
            </a:extLst>
          </p:cNvPr>
          <p:cNvGrpSpPr/>
          <p:nvPr/>
        </p:nvGrpSpPr>
        <p:grpSpPr>
          <a:xfrm>
            <a:off x="553231" y="1606793"/>
            <a:ext cx="11298115" cy="4569306"/>
            <a:chOff x="827441" y="1449387"/>
            <a:chExt cx="10524772" cy="4504846"/>
          </a:xfrm>
        </p:grpSpPr>
        <p:sp>
          <p:nvSpPr>
            <p:cNvPr id="132" name="Rectangle 131">
              <a:extLst>
                <a:ext uri="{FF2B5EF4-FFF2-40B4-BE49-F238E27FC236}">
                  <a16:creationId xmlns:a16="http://schemas.microsoft.com/office/drawing/2014/main" id="{AC46F19A-EBB0-006C-37D6-07E49AE94C99}"/>
                </a:ext>
              </a:extLst>
            </p:cNvPr>
            <p:cNvSpPr/>
            <p:nvPr/>
          </p:nvSpPr>
          <p:spPr>
            <a:xfrm>
              <a:off x="839788" y="1449387"/>
              <a:ext cx="10512425" cy="450484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D6B1526C-924F-36DF-0E79-536F075E3788}"/>
                </a:ext>
              </a:extLst>
            </p:cNvPr>
            <p:cNvSpPr/>
            <p:nvPr/>
          </p:nvSpPr>
          <p:spPr>
            <a:xfrm>
              <a:off x="3529417" y="1449388"/>
              <a:ext cx="7822796" cy="4504845"/>
            </a:xfrm>
            <a:custGeom>
              <a:avLst/>
              <a:gdLst>
                <a:gd name="connsiteX0" fmla="*/ 0 w 8858880"/>
                <a:gd name="connsiteY0" fmla="*/ 0 h 4504845"/>
                <a:gd name="connsiteX1" fmla="*/ 8858880 w 8858880"/>
                <a:gd name="connsiteY1" fmla="*/ 0 h 4504845"/>
                <a:gd name="connsiteX2" fmla="*/ 8858880 w 8858880"/>
                <a:gd name="connsiteY2" fmla="*/ 4504845 h 4504845"/>
                <a:gd name="connsiteX3" fmla="*/ 3200954 w 8858880"/>
                <a:gd name="connsiteY3" fmla="*/ 4504845 h 4504845"/>
                <a:gd name="connsiteX4" fmla="*/ 2902369 w 8858880"/>
                <a:gd name="connsiteY4" fmla="*/ 4333908 h 4504845"/>
                <a:gd name="connsiteX5" fmla="*/ 0 w 8858880"/>
                <a:gd name="connsiteY5" fmla="*/ 0 h 450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880" h="4504845">
                  <a:moveTo>
                    <a:pt x="0" y="0"/>
                  </a:moveTo>
                  <a:lnTo>
                    <a:pt x="8858880" y="0"/>
                  </a:lnTo>
                  <a:lnTo>
                    <a:pt x="8858880" y="4504845"/>
                  </a:lnTo>
                  <a:lnTo>
                    <a:pt x="3200954" y="4504845"/>
                  </a:lnTo>
                  <a:lnTo>
                    <a:pt x="2902369" y="4333908"/>
                  </a:lnTo>
                  <a:cubicBezTo>
                    <a:pt x="1119383" y="3262882"/>
                    <a:pt x="0" y="1717837"/>
                    <a:pt x="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solidFill>
                  <a:schemeClr val="tx1"/>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F7A19F8A-D68B-FDFF-E9C3-06B59B015DE0}"/>
                </a:ext>
              </a:extLst>
            </p:cNvPr>
            <p:cNvSpPr>
              <a:spLocks noChangeAspect="1"/>
            </p:cNvSpPr>
            <p:nvPr/>
          </p:nvSpPr>
          <p:spPr>
            <a:xfrm>
              <a:off x="6651675" y="1449388"/>
              <a:ext cx="4700538" cy="3106624"/>
            </a:xfrm>
            <a:custGeom>
              <a:avLst/>
              <a:gdLst>
                <a:gd name="connsiteX0" fmla="*/ 0 w 1312837"/>
                <a:gd name="connsiteY0" fmla="*/ 0 h 867663"/>
                <a:gd name="connsiteX1" fmla="*/ 1312837 w 1312837"/>
                <a:gd name="connsiteY1" fmla="*/ 0 h 867663"/>
                <a:gd name="connsiteX2" fmla="*/ 1312837 w 1312837"/>
                <a:gd name="connsiteY2" fmla="*/ 867663 h 867663"/>
                <a:gd name="connsiteX3" fmla="*/ 0 w 1312837"/>
                <a:gd name="connsiteY3" fmla="*/ 0 h 867663"/>
              </a:gdLst>
              <a:ahLst/>
              <a:cxnLst>
                <a:cxn ang="0">
                  <a:pos x="connsiteX0" y="connsiteY0"/>
                </a:cxn>
                <a:cxn ang="0">
                  <a:pos x="connsiteX1" y="connsiteY1"/>
                </a:cxn>
                <a:cxn ang="0">
                  <a:pos x="connsiteX2" y="connsiteY2"/>
                </a:cxn>
                <a:cxn ang="0">
                  <a:pos x="connsiteX3" y="connsiteY3"/>
                </a:cxn>
              </a:cxnLst>
              <a:rect l="l" t="t" r="r" b="b"/>
              <a:pathLst>
                <a:path w="1312837" h="867663">
                  <a:moveTo>
                    <a:pt x="0" y="0"/>
                  </a:moveTo>
                  <a:lnTo>
                    <a:pt x="1312837" y="0"/>
                  </a:lnTo>
                  <a:lnTo>
                    <a:pt x="1312837" y="867663"/>
                  </a:lnTo>
                  <a:cubicBezTo>
                    <a:pt x="587777" y="867663"/>
                    <a:pt x="0" y="479197"/>
                    <a:pt x="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135" name="Straight Connector 134">
              <a:extLst>
                <a:ext uri="{FF2B5EF4-FFF2-40B4-BE49-F238E27FC236}">
                  <a16:creationId xmlns:a16="http://schemas.microsoft.com/office/drawing/2014/main" id="{806B8BEA-61E0-4BBF-3541-8CF6B453BB4A}"/>
                </a:ext>
              </a:extLst>
            </p:cNvPr>
            <p:cNvCxnSpPr>
              <a:cxnSpLocks/>
            </p:cNvCxnSpPr>
            <p:nvPr/>
          </p:nvCxnSpPr>
          <p:spPr>
            <a:xfrm flipH="1">
              <a:off x="839788" y="1449388"/>
              <a:ext cx="10512425" cy="1553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7F88156-8C88-1EF9-0C5D-3D431F36E689}"/>
                </a:ext>
              </a:extLst>
            </p:cNvPr>
            <p:cNvCxnSpPr>
              <a:cxnSpLocks/>
            </p:cNvCxnSpPr>
            <p:nvPr/>
          </p:nvCxnSpPr>
          <p:spPr>
            <a:xfrm flipH="1">
              <a:off x="827441" y="1449388"/>
              <a:ext cx="10524772" cy="3273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3307C21-BF86-9D7A-F8DA-1C2C2B0D8679}"/>
                </a:ext>
              </a:extLst>
            </p:cNvPr>
            <p:cNvCxnSpPr>
              <a:cxnSpLocks/>
            </p:cNvCxnSpPr>
            <p:nvPr/>
          </p:nvCxnSpPr>
          <p:spPr>
            <a:xfrm flipH="1">
              <a:off x="2852057" y="1449388"/>
              <a:ext cx="8500156" cy="4504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714719-9ACF-02B6-20D3-44B376CF67DD}"/>
                </a:ext>
              </a:extLst>
            </p:cNvPr>
            <p:cNvCxnSpPr>
              <a:cxnSpLocks/>
              <a:endCxn id="133" idx="3"/>
            </p:cNvCxnSpPr>
            <p:nvPr/>
          </p:nvCxnSpPr>
          <p:spPr>
            <a:xfrm flipH="1">
              <a:off x="6356006" y="1449388"/>
              <a:ext cx="4996207" cy="4504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18635C9-BD7A-A7D2-0FC9-8016B1CE8193}"/>
                </a:ext>
              </a:extLst>
            </p:cNvPr>
            <p:cNvCxnSpPr>
              <a:cxnSpLocks/>
            </p:cNvCxnSpPr>
            <p:nvPr/>
          </p:nvCxnSpPr>
          <p:spPr>
            <a:xfrm flipH="1">
              <a:off x="8523250" y="1449388"/>
              <a:ext cx="2828963" cy="4504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EB42F9F7-9040-A562-A499-C1EDE874AC35}"/>
              </a:ext>
            </a:extLst>
          </p:cNvPr>
          <p:cNvSpPr txBox="1"/>
          <p:nvPr/>
        </p:nvSpPr>
        <p:spPr>
          <a:xfrm>
            <a:off x="1728387" y="1357942"/>
            <a:ext cx="805543" cy="276999"/>
          </a:xfrm>
          <a:prstGeom prst="rect">
            <a:avLst/>
          </a:prstGeom>
          <a:noFill/>
        </p:spPr>
        <p:txBody>
          <a:bodyPr wrap="square" rtlCol="0">
            <a:spAutoFit/>
          </a:bodyPr>
          <a:lstStyle/>
          <a:p>
            <a:pPr algn="ctr"/>
            <a:r>
              <a:rPr lang="en-US" sz="1200" dirty="0">
                <a:solidFill>
                  <a:schemeClr val="accent4"/>
                </a:solidFill>
                <a:latin typeface="Arial" panose="020B0604020202020204" pitchFamily="34" charset="0"/>
                <a:cs typeface="Arial" panose="020B0604020202020204" pitchFamily="34" charset="0"/>
              </a:rPr>
              <a:t>2026</a:t>
            </a:r>
          </a:p>
        </p:txBody>
      </p:sp>
      <p:sp>
        <p:nvSpPr>
          <p:cNvPr id="141" name="TextBox 140">
            <a:extLst>
              <a:ext uri="{FF2B5EF4-FFF2-40B4-BE49-F238E27FC236}">
                <a16:creationId xmlns:a16="http://schemas.microsoft.com/office/drawing/2014/main" id="{CFA5F958-DC76-2BFD-B1F2-6DC2B002D4A5}"/>
              </a:ext>
            </a:extLst>
          </p:cNvPr>
          <p:cNvSpPr txBox="1"/>
          <p:nvPr/>
        </p:nvSpPr>
        <p:spPr>
          <a:xfrm>
            <a:off x="4625707" y="1357942"/>
            <a:ext cx="805543" cy="276999"/>
          </a:xfrm>
          <a:prstGeom prst="rect">
            <a:avLst/>
          </a:prstGeom>
          <a:noFill/>
        </p:spPr>
        <p:txBody>
          <a:bodyPr wrap="square" rtlCol="0">
            <a:spAutoFit/>
          </a:bodyPr>
          <a:lstStyle/>
          <a:p>
            <a:pPr algn="ctr"/>
            <a:r>
              <a:rPr lang="en-US" sz="1200" dirty="0">
                <a:solidFill>
                  <a:schemeClr val="accent4"/>
                </a:solidFill>
                <a:latin typeface="Arial" panose="020B0604020202020204" pitchFamily="34" charset="0"/>
                <a:cs typeface="Arial" panose="020B0604020202020204" pitchFamily="34" charset="0"/>
              </a:rPr>
              <a:t>2026</a:t>
            </a:r>
          </a:p>
        </p:txBody>
      </p:sp>
      <p:sp>
        <p:nvSpPr>
          <p:cNvPr id="142" name="TextBox 141">
            <a:extLst>
              <a:ext uri="{FF2B5EF4-FFF2-40B4-BE49-F238E27FC236}">
                <a16:creationId xmlns:a16="http://schemas.microsoft.com/office/drawing/2014/main" id="{0143D488-38B8-1C63-290D-BF1BB5372B39}"/>
              </a:ext>
            </a:extLst>
          </p:cNvPr>
          <p:cNvSpPr txBox="1"/>
          <p:nvPr/>
        </p:nvSpPr>
        <p:spPr>
          <a:xfrm>
            <a:off x="8722363" y="1357942"/>
            <a:ext cx="805543" cy="276999"/>
          </a:xfrm>
          <a:prstGeom prst="rect">
            <a:avLst/>
          </a:prstGeom>
          <a:noFill/>
        </p:spPr>
        <p:txBody>
          <a:bodyPr wrap="square" rtlCol="0">
            <a:spAutoFit/>
          </a:bodyPr>
          <a:lstStyle/>
          <a:p>
            <a:pPr algn="ctr"/>
            <a:r>
              <a:rPr lang="en-US" sz="1200" dirty="0">
                <a:solidFill>
                  <a:schemeClr val="accent4"/>
                </a:solidFill>
                <a:latin typeface="Arial" panose="020B0604020202020204" pitchFamily="34" charset="0"/>
                <a:cs typeface="Arial" panose="020B0604020202020204" pitchFamily="34" charset="0"/>
              </a:rPr>
              <a:t>2026</a:t>
            </a:r>
          </a:p>
        </p:txBody>
      </p:sp>
      <p:sp>
        <p:nvSpPr>
          <p:cNvPr id="143" name="TextBox 142">
            <a:extLst>
              <a:ext uri="{FF2B5EF4-FFF2-40B4-BE49-F238E27FC236}">
                <a16:creationId xmlns:a16="http://schemas.microsoft.com/office/drawing/2014/main" id="{0DFBECAD-1677-FD8C-25F2-46C01495A0E4}"/>
              </a:ext>
            </a:extLst>
          </p:cNvPr>
          <p:cNvSpPr txBox="1"/>
          <p:nvPr/>
        </p:nvSpPr>
        <p:spPr>
          <a:xfrm rot="16200000">
            <a:off x="-316137" y="2207966"/>
            <a:ext cx="1230326" cy="307777"/>
          </a:xfrm>
          <a:prstGeom prst="rect">
            <a:avLst/>
          </a:prstGeom>
          <a:noFill/>
        </p:spPr>
        <p:txBody>
          <a:bodyPr wrap="square" rtlCol="0">
            <a:spAutoFit/>
          </a:bodyPr>
          <a:lstStyle/>
          <a:p>
            <a:pPr algn="ctr"/>
            <a:r>
              <a:rPr lang="en-US" sz="1400" dirty="0">
                <a:solidFill>
                  <a:schemeClr val="accent4"/>
                </a:solidFill>
                <a:latin typeface="Arial" panose="020B0604020202020204" pitchFamily="34" charset="0"/>
                <a:cs typeface="Arial" panose="020B0604020202020204" pitchFamily="34" charset="0"/>
              </a:rPr>
              <a:t>PEOPLE</a:t>
            </a:r>
          </a:p>
        </p:txBody>
      </p:sp>
      <p:sp>
        <p:nvSpPr>
          <p:cNvPr id="144" name="TextBox 143">
            <a:extLst>
              <a:ext uri="{FF2B5EF4-FFF2-40B4-BE49-F238E27FC236}">
                <a16:creationId xmlns:a16="http://schemas.microsoft.com/office/drawing/2014/main" id="{A59C4333-2C59-696A-A6F7-D3CE3EAA3EAC}"/>
              </a:ext>
            </a:extLst>
          </p:cNvPr>
          <p:cNvSpPr txBox="1"/>
          <p:nvPr/>
        </p:nvSpPr>
        <p:spPr>
          <a:xfrm rot="16200000">
            <a:off x="-316137" y="5193960"/>
            <a:ext cx="1230326" cy="307777"/>
          </a:xfrm>
          <a:prstGeom prst="rect">
            <a:avLst/>
          </a:prstGeom>
          <a:noFill/>
        </p:spPr>
        <p:txBody>
          <a:bodyPr wrap="square" rtlCol="0">
            <a:spAutoFit/>
          </a:bodyPr>
          <a:lstStyle/>
          <a:p>
            <a:pPr algn="ctr"/>
            <a:r>
              <a:rPr lang="en-US" sz="1400" dirty="0">
                <a:solidFill>
                  <a:schemeClr val="accent4"/>
                </a:solidFill>
                <a:latin typeface="Arial" panose="020B0604020202020204" pitchFamily="34" charset="0"/>
                <a:cs typeface="Arial" panose="020B0604020202020204" pitchFamily="34" charset="0"/>
              </a:rPr>
              <a:t>DATA</a:t>
            </a:r>
          </a:p>
        </p:txBody>
      </p:sp>
      <p:sp>
        <p:nvSpPr>
          <p:cNvPr id="145" name="TextBox 144">
            <a:extLst>
              <a:ext uri="{FF2B5EF4-FFF2-40B4-BE49-F238E27FC236}">
                <a16:creationId xmlns:a16="http://schemas.microsoft.com/office/drawing/2014/main" id="{3424EE05-D3A5-B1CE-E225-72E3D5A17A0C}"/>
              </a:ext>
            </a:extLst>
          </p:cNvPr>
          <p:cNvSpPr txBox="1"/>
          <p:nvPr/>
        </p:nvSpPr>
        <p:spPr>
          <a:xfrm rot="16200000">
            <a:off x="-316137" y="3764972"/>
            <a:ext cx="1230326" cy="307777"/>
          </a:xfrm>
          <a:prstGeom prst="rect">
            <a:avLst/>
          </a:prstGeom>
          <a:noFill/>
        </p:spPr>
        <p:txBody>
          <a:bodyPr wrap="square" rtlCol="0">
            <a:spAutoFit/>
          </a:bodyPr>
          <a:lstStyle/>
          <a:p>
            <a:pPr algn="ctr"/>
            <a:r>
              <a:rPr lang="en-US" sz="1400" dirty="0">
                <a:solidFill>
                  <a:schemeClr val="accent4"/>
                </a:solidFill>
                <a:latin typeface="Arial" panose="020B0604020202020204" pitchFamily="34" charset="0"/>
                <a:cs typeface="Arial" panose="020B0604020202020204" pitchFamily="34" charset="0"/>
              </a:rPr>
              <a:t>PROCESS</a:t>
            </a:r>
          </a:p>
        </p:txBody>
      </p:sp>
      <p:sp>
        <p:nvSpPr>
          <p:cNvPr id="146" name="TextBox 145">
            <a:extLst>
              <a:ext uri="{FF2B5EF4-FFF2-40B4-BE49-F238E27FC236}">
                <a16:creationId xmlns:a16="http://schemas.microsoft.com/office/drawing/2014/main" id="{8FC0A55E-8979-07E4-8816-C2E6BD5F14DB}"/>
              </a:ext>
            </a:extLst>
          </p:cNvPr>
          <p:cNvSpPr txBox="1"/>
          <p:nvPr/>
        </p:nvSpPr>
        <p:spPr>
          <a:xfrm>
            <a:off x="4272730" y="6204002"/>
            <a:ext cx="1823269" cy="307777"/>
          </a:xfrm>
          <a:prstGeom prst="rect">
            <a:avLst/>
          </a:prstGeom>
          <a:noFill/>
        </p:spPr>
        <p:txBody>
          <a:bodyPr wrap="square" rtlCol="0">
            <a:spAutoFit/>
          </a:bodyPr>
          <a:lstStyle/>
          <a:p>
            <a:pPr algn="ctr"/>
            <a:r>
              <a:rPr lang="en-US" sz="1400" dirty="0">
                <a:solidFill>
                  <a:schemeClr val="accent4"/>
                </a:solidFill>
                <a:latin typeface="Arial" panose="020B0604020202020204" pitchFamily="34" charset="0"/>
                <a:cs typeface="Arial" panose="020B0604020202020204" pitchFamily="34" charset="0"/>
              </a:rPr>
              <a:t>TECHNOLOGY</a:t>
            </a:r>
          </a:p>
        </p:txBody>
      </p:sp>
      <p:grpSp>
        <p:nvGrpSpPr>
          <p:cNvPr id="147" name="组合 12">
            <a:extLst>
              <a:ext uri="{FF2B5EF4-FFF2-40B4-BE49-F238E27FC236}">
                <a16:creationId xmlns:a16="http://schemas.microsoft.com/office/drawing/2014/main" id="{44EE2563-09FC-6CA4-7507-E9ADC5430E30}"/>
              </a:ext>
            </a:extLst>
          </p:cNvPr>
          <p:cNvGrpSpPr/>
          <p:nvPr/>
        </p:nvGrpSpPr>
        <p:grpSpPr>
          <a:xfrm>
            <a:off x="810219" y="1856213"/>
            <a:ext cx="1538919" cy="640622"/>
            <a:chOff x="945839" y="3533743"/>
            <a:chExt cx="3201264" cy="934196"/>
          </a:xfrm>
        </p:grpSpPr>
        <p:sp>
          <p:nvSpPr>
            <p:cNvPr id="148" name="文本框 26">
              <a:extLst>
                <a:ext uri="{FF2B5EF4-FFF2-40B4-BE49-F238E27FC236}">
                  <a16:creationId xmlns:a16="http://schemas.microsoft.com/office/drawing/2014/main" id="{77C83CC6-D445-3012-3D30-C53816CFECB2}"/>
                </a:ext>
              </a:extLst>
            </p:cNvPr>
            <p:cNvSpPr txBox="1"/>
            <p:nvPr/>
          </p:nvSpPr>
          <p:spPr>
            <a:xfrm>
              <a:off x="945839" y="3609611"/>
              <a:ext cx="3165152" cy="858328"/>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Defined and agreed on the new organization model. Starting to implement</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49" name="矩形 40">
              <a:extLst>
                <a:ext uri="{FF2B5EF4-FFF2-40B4-BE49-F238E27FC236}">
                  <a16:creationId xmlns:a16="http://schemas.microsoft.com/office/drawing/2014/main" id="{996632DE-B98A-8A3D-7768-A70453135569}"/>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New organization model</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50" name="组合 12">
            <a:extLst>
              <a:ext uri="{FF2B5EF4-FFF2-40B4-BE49-F238E27FC236}">
                <a16:creationId xmlns:a16="http://schemas.microsoft.com/office/drawing/2014/main" id="{A6CFF2FA-3D5E-D5A5-4684-B5AAE64288F9}"/>
              </a:ext>
            </a:extLst>
          </p:cNvPr>
          <p:cNvGrpSpPr/>
          <p:nvPr/>
        </p:nvGrpSpPr>
        <p:grpSpPr>
          <a:xfrm>
            <a:off x="685948" y="3612115"/>
            <a:ext cx="1538919" cy="649415"/>
            <a:chOff x="945839" y="3533743"/>
            <a:chExt cx="3201264" cy="947018"/>
          </a:xfrm>
        </p:grpSpPr>
        <p:sp>
          <p:nvSpPr>
            <p:cNvPr id="151" name="文本框 26">
              <a:extLst>
                <a:ext uri="{FF2B5EF4-FFF2-40B4-BE49-F238E27FC236}">
                  <a16:creationId xmlns:a16="http://schemas.microsoft.com/office/drawing/2014/main" id="{C8454770-70A6-92C9-11B5-E80CE5B3A974}"/>
                </a:ext>
              </a:extLst>
            </p:cNvPr>
            <p:cNvSpPr txBox="1"/>
            <p:nvPr/>
          </p:nvSpPr>
          <p:spPr>
            <a:xfrm>
              <a:off x="945839" y="3622433"/>
              <a:ext cx="3165152" cy="858328"/>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Embed Data &amp; Analytics in all projects based on the defined principles</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52" name="矩形 40">
              <a:extLst>
                <a:ext uri="{FF2B5EF4-FFF2-40B4-BE49-F238E27FC236}">
                  <a16:creationId xmlns:a16="http://schemas.microsoft.com/office/drawing/2014/main" id="{02F9DE55-3283-0ED7-784E-BB4DC7F47771}"/>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Project management</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53" name="组合 12">
            <a:extLst>
              <a:ext uri="{FF2B5EF4-FFF2-40B4-BE49-F238E27FC236}">
                <a16:creationId xmlns:a16="http://schemas.microsoft.com/office/drawing/2014/main" id="{426E28B9-FB90-3614-4EFA-EDE1DFA9C235}"/>
              </a:ext>
            </a:extLst>
          </p:cNvPr>
          <p:cNvGrpSpPr/>
          <p:nvPr/>
        </p:nvGrpSpPr>
        <p:grpSpPr>
          <a:xfrm>
            <a:off x="2048588" y="4742344"/>
            <a:ext cx="1538919" cy="605455"/>
            <a:chOff x="945839" y="3533743"/>
            <a:chExt cx="3201264" cy="882913"/>
          </a:xfrm>
        </p:grpSpPr>
        <p:sp>
          <p:nvSpPr>
            <p:cNvPr id="154" name="文本框 26">
              <a:extLst>
                <a:ext uri="{FF2B5EF4-FFF2-40B4-BE49-F238E27FC236}">
                  <a16:creationId xmlns:a16="http://schemas.microsoft.com/office/drawing/2014/main" id="{CEF5209F-0DAB-2B47-D4DD-662B79928A67}"/>
                </a:ext>
              </a:extLst>
            </p:cNvPr>
            <p:cNvSpPr txBox="1"/>
            <p:nvPr/>
          </p:nvSpPr>
          <p:spPr>
            <a:xfrm>
              <a:off x="945839" y="3558328"/>
              <a:ext cx="3165152" cy="858328"/>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Strategy ready how to make data FAIR</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55" name="矩形 40">
              <a:extLst>
                <a:ext uri="{FF2B5EF4-FFF2-40B4-BE49-F238E27FC236}">
                  <a16:creationId xmlns:a16="http://schemas.microsoft.com/office/drawing/2014/main" id="{5005CD97-2C87-DEAF-9F20-06428B3A726D}"/>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Usability</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56" name="组合 12">
            <a:extLst>
              <a:ext uri="{FF2B5EF4-FFF2-40B4-BE49-F238E27FC236}">
                <a16:creationId xmlns:a16="http://schemas.microsoft.com/office/drawing/2014/main" id="{C8012452-3E6B-77AD-2967-FE11178A6AFA}"/>
              </a:ext>
            </a:extLst>
          </p:cNvPr>
          <p:cNvGrpSpPr/>
          <p:nvPr/>
        </p:nvGrpSpPr>
        <p:grpSpPr>
          <a:xfrm>
            <a:off x="1645048" y="2403275"/>
            <a:ext cx="1538919" cy="531324"/>
            <a:chOff x="945839" y="3533743"/>
            <a:chExt cx="3201264" cy="898806"/>
          </a:xfrm>
        </p:grpSpPr>
        <p:sp>
          <p:nvSpPr>
            <p:cNvPr id="157" name="文本框 26">
              <a:extLst>
                <a:ext uri="{FF2B5EF4-FFF2-40B4-BE49-F238E27FC236}">
                  <a16:creationId xmlns:a16="http://schemas.microsoft.com/office/drawing/2014/main" id="{09DEBE26-FAA0-F2D6-BBF5-61A4128C941E}"/>
                </a:ext>
              </a:extLst>
            </p:cNvPr>
            <p:cNvSpPr txBox="1"/>
            <p:nvPr/>
          </p:nvSpPr>
          <p:spPr>
            <a:xfrm>
              <a:off x="945839" y="3574222"/>
              <a:ext cx="3165152"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Have the principles about skills &amp; knowledge implemented</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58" name="矩形 40">
              <a:extLst>
                <a:ext uri="{FF2B5EF4-FFF2-40B4-BE49-F238E27FC236}">
                  <a16:creationId xmlns:a16="http://schemas.microsoft.com/office/drawing/2014/main" id="{4B9FA6BA-7170-1F69-2BD7-8043F3714439}"/>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Skills &amp; Knowledge</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59" name="组合 12">
            <a:extLst>
              <a:ext uri="{FF2B5EF4-FFF2-40B4-BE49-F238E27FC236}">
                <a16:creationId xmlns:a16="http://schemas.microsoft.com/office/drawing/2014/main" id="{DEEF5109-333A-FE74-D4BF-B23D4CF6CCC2}"/>
              </a:ext>
            </a:extLst>
          </p:cNvPr>
          <p:cNvGrpSpPr/>
          <p:nvPr/>
        </p:nvGrpSpPr>
        <p:grpSpPr>
          <a:xfrm>
            <a:off x="5205420" y="2609812"/>
            <a:ext cx="1900976" cy="566492"/>
            <a:chOff x="945839" y="3533743"/>
            <a:chExt cx="3201264" cy="958297"/>
          </a:xfrm>
        </p:grpSpPr>
        <p:sp>
          <p:nvSpPr>
            <p:cNvPr id="160" name="文本框 26">
              <a:extLst>
                <a:ext uri="{FF2B5EF4-FFF2-40B4-BE49-F238E27FC236}">
                  <a16:creationId xmlns:a16="http://schemas.microsoft.com/office/drawing/2014/main" id="{5FD2E98B-C62A-405F-1EB1-323408C089EE}"/>
                </a:ext>
              </a:extLst>
            </p:cNvPr>
            <p:cNvSpPr txBox="1"/>
            <p:nvPr/>
          </p:nvSpPr>
          <p:spPr>
            <a:xfrm>
              <a:off x="945839" y="3633713"/>
              <a:ext cx="3165150"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Have the key elements of Data governance implemented</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61" name="矩形 40">
              <a:extLst>
                <a:ext uri="{FF2B5EF4-FFF2-40B4-BE49-F238E27FC236}">
                  <a16:creationId xmlns:a16="http://schemas.microsoft.com/office/drawing/2014/main" id="{76ADA892-BFDB-A9A1-5911-C00B186A5989}"/>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Governance</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62" name="组合 12">
            <a:extLst>
              <a:ext uri="{FF2B5EF4-FFF2-40B4-BE49-F238E27FC236}">
                <a16:creationId xmlns:a16="http://schemas.microsoft.com/office/drawing/2014/main" id="{9757AAE6-4DA7-84EB-8FC0-96C5D45C453B}"/>
              </a:ext>
            </a:extLst>
          </p:cNvPr>
          <p:cNvGrpSpPr/>
          <p:nvPr/>
        </p:nvGrpSpPr>
        <p:grpSpPr>
          <a:xfrm>
            <a:off x="5298142" y="3712618"/>
            <a:ext cx="1742747" cy="557700"/>
            <a:chOff x="945839" y="3533743"/>
            <a:chExt cx="3201264" cy="943425"/>
          </a:xfrm>
        </p:grpSpPr>
        <p:sp>
          <p:nvSpPr>
            <p:cNvPr id="163" name="文本框 26">
              <a:extLst>
                <a:ext uri="{FF2B5EF4-FFF2-40B4-BE49-F238E27FC236}">
                  <a16:creationId xmlns:a16="http://schemas.microsoft.com/office/drawing/2014/main" id="{967FFF08-CDB0-488B-754B-FE85E2EFC0B5}"/>
                </a:ext>
              </a:extLst>
            </p:cNvPr>
            <p:cNvSpPr txBox="1"/>
            <p:nvPr/>
          </p:nvSpPr>
          <p:spPr>
            <a:xfrm>
              <a:off x="945839" y="3618841"/>
              <a:ext cx="3165150"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Have an automated framework in place to monitor ACME’s data quality</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64" name="矩形 40">
              <a:extLst>
                <a:ext uri="{FF2B5EF4-FFF2-40B4-BE49-F238E27FC236}">
                  <a16:creationId xmlns:a16="http://schemas.microsoft.com/office/drawing/2014/main" id="{24347619-7FC5-B2E4-7C47-9E0F84B4E0DC}"/>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Quality</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65" name="组合 12">
            <a:extLst>
              <a:ext uri="{FF2B5EF4-FFF2-40B4-BE49-F238E27FC236}">
                <a16:creationId xmlns:a16="http://schemas.microsoft.com/office/drawing/2014/main" id="{BF7FBCD4-7D64-2A3D-9688-52B47102A1CA}"/>
              </a:ext>
            </a:extLst>
          </p:cNvPr>
          <p:cNvGrpSpPr/>
          <p:nvPr/>
        </p:nvGrpSpPr>
        <p:grpSpPr>
          <a:xfrm>
            <a:off x="6385752" y="5018901"/>
            <a:ext cx="1232502" cy="435560"/>
            <a:chOff x="945839" y="3533743"/>
            <a:chExt cx="3201264" cy="947636"/>
          </a:xfrm>
        </p:grpSpPr>
        <p:sp>
          <p:nvSpPr>
            <p:cNvPr id="166" name="文本框 26">
              <a:extLst>
                <a:ext uri="{FF2B5EF4-FFF2-40B4-BE49-F238E27FC236}">
                  <a16:creationId xmlns:a16="http://schemas.microsoft.com/office/drawing/2014/main" id="{E92AFEA1-11FE-70F6-6943-3331418DFD59}"/>
                </a:ext>
              </a:extLst>
            </p:cNvPr>
            <p:cNvSpPr txBox="1"/>
            <p:nvPr/>
          </p:nvSpPr>
          <p:spPr>
            <a:xfrm>
              <a:off x="945839" y="3623052"/>
              <a:ext cx="3165150"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Moved to Azure</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67" name="矩形 40">
              <a:extLst>
                <a:ext uri="{FF2B5EF4-FFF2-40B4-BE49-F238E27FC236}">
                  <a16:creationId xmlns:a16="http://schemas.microsoft.com/office/drawing/2014/main" id="{AF60025A-C270-53A7-9939-2F71F87F6A4F}"/>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Technology</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68" name="组合 12">
            <a:extLst>
              <a:ext uri="{FF2B5EF4-FFF2-40B4-BE49-F238E27FC236}">
                <a16:creationId xmlns:a16="http://schemas.microsoft.com/office/drawing/2014/main" id="{2E55E117-B4D3-24A4-A777-9FE13FB57237}"/>
              </a:ext>
            </a:extLst>
          </p:cNvPr>
          <p:cNvGrpSpPr/>
          <p:nvPr/>
        </p:nvGrpSpPr>
        <p:grpSpPr>
          <a:xfrm>
            <a:off x="7662022" y="2875933"/>
            <a:ext cx="1218598" cy="444352"/>
            <a:chOff x="945839" y="3533743"/>
            <a:chExt cx="3201264" cy="966765"/>
          </a:xfrm>
        </p:grpSpPr>
        <p:sp>
          <p:nvSpPr>
            <p:cNvPr id="169" name="文本框 26">
              <a:extLst>
                <a:ext uri="{FF2B5EF4-FFF2-40B4-BE49-F238E27FC236}">
                  <a16:creationId xmlns:a16="http://schemas.microsoft.com/office/drawing/2014/main" id="{96782683-ECB0-A638-1CBA-35022862A4F5}"/>
                </a:ext>
              </a:extLst>
            </p:cNvPr>
            <p:cNvSpPr txBox="1"/>
            <p:nvPr/>
          </p:nvSpPr>
          <p:spPr>
            <a:xfrm>
              <a:off x="945839" y="3642181"/>
              <a:ext cx="3165151"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latin typeface="Arial" panose="020B0604020202020204" pitchFamily="34" charset="0"/>
                  <a:ea typeface="Roboto" panose="02000000000000000000" pitchFamily="2" charset="0"/>
                  <a:cs typeface="Arial" panose="020B0604020202020204" pitchFamily="34" charset="0"/>
                </a:rPr>
                <a:t>Implemented the FAIR strategy</a:t>
              </a:r>
              <a:endParaRPr lang="zh-CN" altLang="en-US" sz="700" dirty="0">
                <a:latin typeface="Arial" panose="020B0604020202020204" pitchFamily="34" charset="0"/>
                <a:cs typeface="Arial" panose="020B0604020202020204" pitchFamily="34" charset="0"/>
                <a:sym typeface="+mn-lt"/>
              </a:endParaRPr>
            </a:p>
          </p:txBody>
        </p:sp>
        <p:sp>
          <p:nvSpPr>
            <p:cNvPr id="170" name="矩形 40">
              <a:extLst>
                <a:ext uri="{FF2B5EF4-FFF2-40B4-BE49-F238E27FC236}">
                  <a16:creationId xmlns:a16="http://schemas.microsoft.com/office/drawing/2014/main" id="{CDD49A61-B0D6-AF31-4A95-429ABB58E541}"/>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latin typeface="Arial" panose="020B0604020202020204" pitchFamily="34" charset="0"/>
                  <a:cs typeface="Arial" panose="020B0604020202020204" pitchFamily="34" charset="0"/>
                  <a:sym typeface="+mn-lt"/>
                </a:rPr>
                <a:t>Data Usability</a:t>
              </a:r>
              <a:endParaRPr lang="zh-CN" altLang="en-US" sz="1050" b="1" dirty="0">
                <a:latin typeface="Arial" panose="020B0604020202020204" pitchFamily="34" charset="0"/>
                <a:cs typeface="Arial" panose="020B0604020202020204" pitchFamily="34" charset="0"/>
                <a:sym typeface="+mn-lt"/>
              </a:endParaRPr>
            </a:p>
          </p:txBody>
        </p:sp>
      </p:grpSp>
      <p:grpSp>
        <p:nvGrpSpPr>
          <p:cNvPr id="171" name="组合 12">
            <a:extLst>
              <a:ext uri="{FF2B5EF4-FFF2-40B4-BE49-F238E27FC236}">
                <a16:creationId xmlns:a16="http://schemas.microsoft.com/office/drawing/2014/main" id="{9D37A585-A42E-08A8-C2AC-64BB710FB3E5}"/>
              </a:ext>
            </a:extLst>
          </p:cNvPr>
          <p:cNvGrpSpPr/>
          <p:nvPr/>
        </p:nvGrpSpPr>
        <p:grpSpPr>
          <a:xfrm>
            <a:off x="2836626" y="1793736"/>
            <a:ext cx="1538919" cy="540115"/>
            <a:chOff x="945839" y="3533743"/>
            <a:chExt cx="3201264" cy="913677"/>
          </a:xfrm>
        </p:grpSpPr>
        <p:sp>
          <p:nvSpPr>
            <p:cNvPr id="172" name="文本框 26">
              <a:extLst>
                <a:ext uri="{FF2B5EF4-FFF2-40B4-BE49-F238E27FC236}">
                  <a16:creationId xmlns:a16="http://schemas.microsoft.com/office/drawing/2014/main" id="{9FFB035B-4099-F55B-ADD8-A3D310BA7896}"/>
                </a:ext>
              </a:extLst>
            </p:cNvPr>
            <p:cNvSpPr txBox="1"/>
            <p:nvPr/>
          </p:nvSpPr>
          <p:spPr>
            <a:xfrm>
              <a:off x="945839" y="3589093"/>
              <a:ext cx="3165152"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Implement and embed the roles &amp; responsibilities in the organization</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73" name="矩形 40">
              <a:extLst>
                <a:ext uri="{FF2B5EF4-FFF2-40B4-BE49-F238E27FC236}">
                  <a16:creationId xmlns:a16="http://schemas.microsoft.com/office/drawing/2014/main" id="{134076E4-8705-6A90-2418-B3E45CD24A42}"/>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Roles &amp; Responsibilities</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74" name="组合 12">
            <a:extLst>
              <a:ext uri="{FF2B5EF4-FFF2-40B4-BE49-F238E27FC236}">
                <a16:creationId xmlns:a16="http://schemas.microsoft.com/office/drawing/2014/main" id="{6DB9526C-CD30-9A26-F733-BD3B250DD861}"/>
              </a:ext>
            </a:extLst>
          </p:cNvPr>
          <p:cNvGrpSpPr/>
          <p:nvPr/>
        </p:nvGrpSpPr>
        <p:grpSpPr>
          <a:xfrm>
            <a:off x="5140070" y="1800447"/>
            <a:ext cx="1538919" cy="588596"/>
            <a:chOff x="945839" y="3532686"/>
            <a:chExt cx="3201264" cy="858328"/>
          </a:xfrm>
        </p:grpSpPr>
        <p:sp>
          <p:nvSpPr>
            <p:cNvPr id="175" name="文本框 26">
              <a:extLst>
                <a:ext uri="{FF2B5EF4-FFF2-40B4-BE49-F238E27FC236}">
                  <a16:creationId xmlns:a16="http://schemas.microsoft.com/office/drawing/2014/main" id="{8A258EE4-9BB7-3A72-84BF-6E45051F54E5}"/>
                </a:ext>
              </a:extLst>
            </p:cNvPr>
            <p:cNvSpPr txBox="1"/>
            <p:nvPr/>
          </p:nvSpPr>
          <p:spPr>
            <a:xfrm>
              <a:off x="945839" y="3532686"/>
              <a:ext cx="3165152" cy="858328"/>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Implemented the new organization model</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76" name="矩形 40">
              <a:extLst>
                <a:ext uri="{FF2B5EF4-FFF2-40B4-BE49-F238E27FC236}">
                  <a16:creationId xmlns:a16="http://schemas.microsoft.com/office/drawing/2014/main" id="{CAC3A076-843A-A408-A5B6-282F23F2C89D}"/>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New organization model</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77" name="组合 12">
            <a:extLst>
              <a:ext uri="{FF2B5EF4-FFF2-40B4-BE49-F238E27FC236}">
                <a16:creationId xmlns:a16="http://schemas.microsoft.com/office/drawing/2014/main" id="{45337ECF-4723-0210-4C36-E58E590EF899}"/>
              </a:ext>
            </a:extLst>
          </p:cNvPr>
          <p:cNvGrpSpPr/>
          <p:nvPr/>
        </p:nvGrpSpPr>
        <p:grpSpPr>
          <a:xfrm>
            <a:off x="3483504" y="4421746"/>
            <a:ext cx="1538919" cy="623039"/>
            <a:chOff x="945839" y="3533743"/>
            <a:chExt cx="3201264" cy="908555"/>
          </a:xfrm>
        </p:grpSpPr>
        <p:sp>
          <p:nvSpPr>
            <p:cNvPr id="178" name="文本框 26">
              <a:extLst>
                <a:ext uri="{FF2B5EF4-FFF2-40B4-BE49-F238E27FC236}">
                  <a16:creationId xmlns:a16="http://schemas.microsoft.com/office/drawing/2014/main" id="{BC939825-7AE0-5240-E64B-2171622F7F2C}"/>
                </a:ext>
              </a:extLst>
            </p:cNvPr>
            <p:cNvSpPr txBox="1"/>
            <p:nvPr/>
          </p:nvSpPr>
          <p:spPr>
            <a:xfrm>
              <a:off x="945839" y="3583970"/>
              <a:ext cx="3165152" cy="858328"/>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Build a solution to set-up a data lineage environment</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79" name="矩形 40">
              <a:extLst>
                <a:ext uri="{FF2B5EF4-FFF2-40B4-BE49-F238E27FC236}">
                  <a16:creationId xmlns:a16="http://schemas.microsoft.com/office/drawing/2014/main" id="{4FFC80AE-FD64-1ABD-6BAE-78F0A11CCBD4}"/>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Lineage</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80" name="组合 12">
            <a:extLst>
              <a:ext uri="{FF2B5EF4-FFF2-40B4-BE49-F238E27FC236}">
                <a16:creationId xmlns:a16="http://schemas.microsoft.com/office/drawing/2014/main" id="{83107BD3-5377-CE28-9231-8AA5009B1354}"/>
              </a:ext>
            </a:extLst>
          </p:cNvPr>
          <p:cNvGrpSpPr/>
          <p:nvPr/>
        </p:nvGrpSpPr>
        <p:grpSpPr>
          <a:xfrm>
            <a:off x="3564756" y="5747477"/>
            <a:ext cx="1232502" cy="488312"/>
            <a:chOff x="945839" y="3533743"/>
            <a:chExt cx="3201264" cy="1062407"/>
          </a:xfrm>
        </p:grpSpPr>
        <p:sp>
          <p:nvSpPr>
            <p:cNvPr id="181" name="文本框 26">
              <a:extLst>
                <a:ext uri="{FF2B5EF4-FFF2-40B4-BE49-F238E27FC236}">
                  <a16:creationId xmlns:a16="http://schemas.microsoft.com/office/drawing/2014/main" id="{8CB97C2E-933C-C1E9-A4C8-B487E3AED67B}"/>
                </a:ext>
              </a:extLst>
            </p:cNvPr>
            <p:cNvSpPr txBox="1"/>
            <p:nvPr/>
          </p:nvSpPr>
          <p:spPr>
            <a:xfrm>
              <a:off x="945839" y="3737823"/>
              <a:ext cx="3165151"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Have a Data Architecture  design in place</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82" name="矩形 40">
              <a:extLst>
                <a:ext uri="{FF2B5EF4-FFF2-40B4-BE49-F238E27FC236}">
                  <a16:creationId xmlns:a16="http://schemas.microsoft.com/office/drawing/2014/main" id="{D7AD78CF-3616-DC12-FDB8-F1BD6DB1EBB3}"/>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Architecture</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83" name="组合 12">
            <a:extLst>
              <a:ext uri="{FF2B5EF4-FFF2-40B4-BE49-F238E27FC236}">
                <a16:creationId xmlns:a16="http://schemas.microsoft.com/office/drawing/2014/main" id="{C7CA565D-33D2-ED58-B9AA-F9EF1410555B}"/>
              </a:ext>
            </a:extLst>
          </p:cNvPr>
          <p:cNvGrpSpPr/>
          <p:nvPr/>
        </p:nvGrpSpPr>
        <p:grpSpPr>
          <a:xfrm>
            <a:off x="6487562" y="4375873"/>
            <a:ext cx="1232502" cy="488312"/>
            <a:chOff x="945839" y="3533743"/>
            <a:chExt cx="3201264" cy="1062407"/>
          </a:xfrm>
        </p:grpSpPr>
        <p:sp>
          <p:nvSpPr>
            <p:cNvPr id="184" name="文本框 26">
              <a:extLst>
                <a:ext uri="{FF2B5EF4-FFF2-40B4-BE49-F238E27FC236}">
                  <a16:creationId xmlns:a16="http://schemas.microsoft.com/office/drawing/2014/main" id="{20DACE22-04C6-0F7B-3C19-B36F8179C43D}"/>
                </a:ext>
              </a:extLst>
            </p:cNvPr>
            <p:cNvSpPr txBox="1"/>
            <p:nvPr/>
          </p:nvSpPr>
          <p:spPr>
            <a:xfrm>
              <a:off x="945839" y="3737823"/>
              <a:ext cx="3165151"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Completed data integration environment</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85" name="矩形 40">
              <a:extLst>
                <a:ext uri="{FF2B5EF4-FFF2-40B4-BE49-F238E27FC236}">
                  <a16:creationId xmlns:a16="http://schemas.microsoft.com/office/drawing/2014/main" id="{2614BC51-2B13-B3F5-AA7E-76A549EDDF96}"/>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Integration</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86" name="组合 12">
            <a:extLst>
              <a:ext uri="{FF2B5EF4-FFF2-40B4-BE49-F238E27FC236}">
                <a16:creationId xmlns:a16="http://schemas.microsoft.com/office/drawing/2014/main" id="{612D3ABB-AC01-E2F9-86EA-E92F7253F09F}"/>
              </a:ext>
            </a:extLst>
          </p:cNvPr>
          <p:cNvGrpSpPr/>
          <p:nvPr/>
        </p:nvGrpSpPr>
        <p:grpSpPr>
          <a:xfrm>
            <a:off x="4969339" y="5302181"/>
            <a:ext cx="1232950" cy="532224"/>
            <a:chOff x="944675" y="3533743"/>
            <a:chExt cx="3202428" cy="1157945"/>
          </a:xfrm>
        </p:grpSpPr>
        <p:sp>
          <p:nvSpPr>
            <p:cNvPr id="187" name="文本框 26">
              <a:extLst>
                <a:ext uri="{FF2B5EF4-FFF2-40B4-BE49-F238E27FC236}">
                  <a16:creationId xmlns:a16="http://schemas.microsoft.com/office/drawing/2014/main" id="{D4BD50B4-5F37-AB5B-7A10-72BA815DEAD6}"/>
                </a:ext>
              </a:extLst>
            </p:cNvPr>
            <p:cNvSpPr txBox="1"/>
            <p:nvPr/>
          </p:nvSpPr>
          <p:spPr>
            <a:xfrm>
              <a:off x="944675" y="3833361"/>
              <a:ext cx="3165150"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Decommissioned old tools and redesigned/configured new tools</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88" name="矩形 40">
              <a:extLst>
                <a:ext uri="{FF2B5EF4-FFF2-40B4-BE49-F238E27FC236}">
                  <a16:creationId xmlns:a16="http://schemas.microsoft.com/office/drawing/2014/main" id="{0A077581-D657-3B2C-5812-864F26D686AD}"/>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Analytics Tools</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grpSp>
        <p:nvGrpSpPr>
          <p:cNvPr id="189" name="组合 12">
            <a:extLst>
              <a:ext uri="{FF2B5EF4-FFF2-40B4-BE49-F238E27FC236}">
                <a16:creationId xmlns:a16="http://schemas.microsoft.com/office/drawing/2014/main" id="{28C8B705-5E9B-9FAD-C7D2-2FFC60A3A3EC}"/>
              </a:ext>
            </a:extLst>
          </p:cNvPr>
          <p:cNvGrpSpPr/>
          <p:nvPr/>
        </p:nvGrpSpPr>
        <p:grpSpPr>
          <a:xfrm>
            <a:off x="2031155" y="3120358"/>
            <a:ext cx="1900976" cy="566492"/>
            <a:chOff x="945839" y="3533743"/>
            <a:chExt cx="3201264" cy="958297"/>
          </a:xfrm>
        </p:grpSpPr>
        <p:sp>
          <p:nvSpPr>
            <p:cNvPr id="190" name="文本框 26">
              <a:extLst>
                <a:ext uri="{FF2B5EF4-FFF2-40B4-BE49-F238E27FC236}">
                  <a16:creationId xmlns:a16="http://schemas.microsoft.com/office/drawing/2014/main" id="{3016D070-B69C-C776-A9EA-A014D1BCD510}"/>
                </a:ext>
              </a:extLst>
            </p:cNvPr>
            <p:cNvSpPr txBox="1"/>
            <p:nvPr/>
          </p:nvSpPr>
          <p:spPr>
            <a:xfrm>
              <a:off x="945839" y="3633713"/>
              <a:ext cx="3165150" cy="858327"/>
            </a:xfrm>
            <a:prstGeom prst="rect">
              <a:avLst/>
            </a:prstGeom>
            <a:noFill/>
          </p:spPr>
          <p:txBody>
            <a:bodyPr wrap="square" lIns="72000" tIns="0" rIns="72000" bIns="0" anchor="ctr" anchorCtr="0">
              <a:normAutofit/>
            </a:bodyPr>
            <a:lstStyle/>
            <a:p>
              <a:pPr defTabSz="914378">
                <a:lnSpc>
                  <a:spcPct val="120000"/>
                </a:lnSpc>
                <a:defRPr/>
              </a:pPr>
              <a:r>
                <a:rPr lang="en-US" altLang="zh-TW" sz="700" dirty="0">
                  <a:solidFill>
                    <a:schemeClr val="accent4"/>
                  </a:solidFill>
                  <a:latin typeface="Arial" panose="020B0604020202020204" pitchFamily="34" charset="0"/>
                  <a:ea typeface="Roboto" panose="02000000000000000000" pitchFamily="2" charset="0"/>
                  <a:cs typeface="Arial" panose="020B0604020202020204" pitchFamily="34" charset="0"/>
                </a:rPr>
                <a:t>Have the full Data strategy ready and accepted</a:t>
              </a:r>
              <a:endParaRPr lang="zh-CN" altLang="en-US" sz="700" dirty="0">
                <a:solidFill>
                  <a:schemeClr val="accent4"/>
                </a:solidFill>
                <a:latin typeface="Arial" panose="020B0604020202020204" pitchFamily="34" charset="0"/>
                <a:cs typeface="Arial" panose="020B0604020202020204" pitchFamily="34" charset="0"/>
                <a:sym typeface="+mn-lt"/>
              </a:endParaRPr>
            </a:p>
          </p:txBody>
        </p:sp>
        <p:sp>
          <p:nvSpPr>
            <p:cNvPr id="191" name="矩形 40">
              <a:extLst>
                <a:ext uri="{FF2B5EF4-FFF2-40B4-BE49-F238E27FC236}">
                  <a16:creationId xmlns:a16="http://schemas.microsoft.com/office/drawing/2014/main" id="{0CBF2DEE-07AB-4507-6694-50D077C84916}"/>
                </a:ext>
              </a:extLst>
            </p:cNvPr>
            <p:cNvSpPr/>
            <p:nvPr/>
          </p:nvSpPr>
          <p:spPr>
            <a:xfrm>
              <a:off x="981952" y="3533743"/>
              <a:ext cx="3165151" cy="246222"/>
            </a:xfrm>
            <a:prstGeom prst="rect">
              <a:avLst/>
            </a:prstGeom>
          </p:spPr>
          <p:txBody>
            <a:bodyPr wrap="none" lIns="72000" tIns="0" rIns="72000" bIns="0">
              <a:noAutofit/>
            </a:bodyPr>
            <a:lstStyle/>
            <a:p>
              <a:pPr lvl="0" defTabSz="914378">
                <a:defRPr/>
              </a:pPr>
              <a:r>
                <a:rPr lang="en-US" altLang="zh-CN" sz="1050" b="1" dirty="0">
                  <a:solidFill>
                    <a:schemeClr val="accent4"/>
                  </a:solidFill>
                  <a:latin typeface="Arial" panose="020B0604020202020204" pitchFamily="34" charset="0"/>
                  <a:cs typeface="Arial" panose="020B0604020202020204" pitchFamily="34" charset="0"/>
                  <a:sym typeface="+mn-lt"/>
                </a:rPr>
                <a:t>Data Strategy</a:t>
              </a:r>
              <a:endParaRPr lang="zh-CN" altLang="en-US" sz="1050" b="1" dirty="0">
                <a:solidFill>
                  <a:schemeClr val="accent4"/>
                </a:solidFill>
                <a:latin typeface="Arial" panose="020B0604020202020204" pitchFamily="34" charset="0"/>
                <a:cs typeface="Arial" panose="020B0604020202020204" pitchFamily="34" charset="0"/>
                <a:sym typeface="+mn-lt"/>
              </a:endParaRPr>
            </a:p>
          </p:txBody>
        </p:sp>
      </p:grpSp>
    </p:spTree>
    <p:extLst>
      <p:ext uri="{BB962C8B-B14F-4D97-AF65-F5344CB8AC3E}">
        <p14:creationId xmlns:p14="http://schemas.microsoft.com/office/powerpoint/2010/main" val="139395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1</a:t>
            </a:r>
            <a:r>
              <a:rPr lang="en-US" b="1" dirty="0"/>
              <a:t> </a:t>
            </a:r>
            <a:r>
              <a:rPr lang="en-US" b="1" dirty="0">
                <a:solidFill>
                  <a:schemeClr val="accent2"/>
                </a:solidFill>
              </a:rPr>
              <a:t>of 5</a:t>
            </a:r>
            <a:br>
              <a:rPr lang="en-US" dirty="0"/>
            </a:br>
            <a:r>
              <a:rPr lang="en-US" sz="2000" dirty="0">
                <a:solidFill>
                  <a:schemeClr val="accent4"/>
                </a:solidFill>
              </a:rPr>
              <a:t>The Fundamentals </a:t>
            </a:r>
            <a:r>
              <a:rPr lang="en-US" sz="2000" dirty="0">
                <a:solidFill>
                  <a:schemeClr val="accent2"/>
                </a:solidFill>
              </a:rPr>
              <a:t>| Workshop 2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53</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Friday</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10 for 10 Brainstorm</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28824"/>
            <a:ext cx="5833602" cy="397192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Welcome to the final exercise of our workshop, the </a:t>
            </a:r>
            <a:r>
              <a:rPr lang="en-US" b="1" dirty="0">
                <a:solidFill>
                  <a:schemeClr val="accent4"/>
                </a:solidFill>
                <a:latin typeface="Arial" panose="020B0604020202020204" pitchFamily="34" charset="0"/>
                <a:cs typeface="Arial" panose="020B0604020202020204" pitchFamily="34" charset="0"/>
              </a:rPr>
              <a:t>Critical Data Element (CDE) Shortlist</a:t>
            </a:r>
            <a:r>
              <a:rPr lang="en-US" dirty="0">
                <a:latin typeface="Arial" panose="020B0604020202020204" pitchFamily="34" charset="0"/>
                <a:cs typeface="Arial" panose="020B0604020202020204" pitchFamily="34" charset="0"/>
              </a:rPr>
              <a:t>. In this session, we’ll focus on identifying and prioritizing the most important data elements within our organization. </a:t>
            </a:r>
          </a:p>
          <a:p>
            <a:pPr marL="0" indent="0" algn="just">
              <a:buFont typeface="Wingdings" pitchFamily="2" charset="2"/>
              <a:buNone/>
            </a:pPr>
            <a:r>
              <a:rPr lang="en-US" dirty="0">
                <a:latin typeface="Arial" panose="020B0604020202020204" pitchFamily="34" charset="0"/>
                <a:cs typeface="Arial" panose="020B0604020202020204" pitchFamily="34" charset="0"/>
              </a:rPr>
              <a:t>By narrowing down our focus to the top 10 CDEs, we lay the foundation for effective data governance, enabling us to make fast progress and </a:t>
            </a:r>
            <a:r>
              <a:rPr lang="en-US" b="1" dirty="0">
                <a:solidFill>
                  <a:schemeClr val="accent4"/>
                </a:solidFill>
                <a:latin typeface="Arial" panose="020B0604020202020204" pitchFamily="34" charset="0"/>
                <a:cs typeface="Arial" panose="020B0604020202020204" pitchFamily="34" charset="0"/>
              </a:rPr>
              <a:t>demonstrate value quickly</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These CDEs will later be central to our prototyping phase, where we’ll conduct data quality assessments and define these elements in our business glossary. For now, our goal is to identify and select these key data elements that are crucial to our organization’s success.</a:t>
            </a:r>
          </a:p>
        </p:txBody>
      </p:sp>
      <p:sp>
        <p:nvSpPr>
          <p:cNvPr id="3" name="Tijdelijke aanduiding voor tekst 44">
            <a:extLst>
              <a:ext uri="{FF2B5EF4-FFF2-40B4-BE49-F238E27FC236}">
                <a16:creationId xmlns:a16="http://schemas.microsoft.com/office/drawing/2014/main" id="{CDA6B398-D4ED-C123-E4C8-D9C4C5CCE61E}"/>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Steps</a:t>
            </a:r>
          </a:p>
        </p:txBody>
      </p:sp>
      <p:sp>
        <p:nvSpPr>
          <p:cNvPr id="11" name="Tijdelijke aanduiding voor tekst 44">
            <a:extLst>
              <a:ext uri="{FF2B5EF4-FFF2-40B4-BE49-F238E27FC236}">
                <a16:creationId xmlns:a16="http://schemas.microsoft.com/office/drawing/2014/main" id="{2EFFAC2C-3AF2-05BD-4EFA-6101052036C2}"/>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Roadmap</a:t>
            </a:r>
          </a:p>
        </p:txBody>
      </p:sp>
      <p:sp>
        <p:nvSpPr>
          <p:cNvPr id="12" name="Tijdelijke aanduiding voor tekst 44">
            <a:extLst>
              <a:ext uri="{FF2B5EF4-FFF2-40B4-BE49-F238E27FC236}">
                <a16:creationId xmlns:a16="http://schemas.microsoft.com/office/drawing/2014/main" id="{876F2339-5459-B2D8-295B-443F203CE951}"/>
              </a:ext>
            </a:extLst>
          </p:cNvPr>
          <p:cNvSpPr txBox="1">
            <a:spLocks/>
          </p:cNvSpPr>
          <p:nvPr/>
        </p:nvSpPr>
        <p:spPr>
          <a:xfrm>
            <a:off x="704851" y="4307475"/>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CDE Shortlist</a:t>
            </a:r>
          </a:p>
        </p:txBody>
      </p:sp>
    </p:spTree>
    <p:extLst>
      <p:ext uri="{BB962C8B-B14F-4D97-AF65-F5344CB8AC3E}">
        <p14:creationId xmlns:p14="http://schemas.microsoft.com/office/powerpoint/2010/main" val="90423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54</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1</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5</a:t>
            </a:r>
          </a:p>
        </p:txBody>
      </p:sp>
      <p:sp>
        <p:nvSpPr>
          <p:cNvPr id="15" name="Rectangle 14">
            <a:extLst>
              <a:ext uri="{FF2B5EF4-FFF2-40B4-BE49-F238E27FC236}">
                <a16:creationId xmlns:a16="http://schemas.microsoft.com/office/drawing/2014/main" id="{6EE967C3-CD86-A008-E99C-D53C734AC41A}"/>
              </a:ext>
            </a:extLst>
          </p:cNvPr>
          <p:cNvSpPr/>
          <p:nvPr/>
        </p:nvSpPr>
        <p:spPr>
          <a:xfrm>
            <a:off x="3122621" y="1808615"/>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Customer Email Address</a:t>
            </a:r>
          </a:p>
        </p:txBody>
      </p:sp>
      <p:sp>
        <p:nvSpPr>
          <p:cNvPr id="16" name="Rectangle 15">
            <a:extLst>
              <a:ext uri="{FF2B5EF4-FFF2-40B4-BE49-F238E27FC236}">
                <a16:creationId xmlns:a16="http://schemas.microsoft.com/office/drawing/2014/main" id="{9C0D037F-F6E7-833C-9885-EFA75A0CAEFB}"/>
              </a:ext>
            </a:extLst>
          </p:cNvPr>
          <p:cNvSpPr/>
          <p:nvPr/>
        </p:nvSpPr>
        <p:spPr>
          <a:xfrm rot="205427">
            <a:off x="4706629" y="1808615"/>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dirty="0">
                <a:solidFill>
                  <a:schemeClr val="bg1"/>
                </a:solidFill>
                <a:latin typeface="Arial" panose="020B0604020202020204" pitchFamily="34" charset="0"/>
                <a:cs typeface="Arial" panose="020B0604020202020204" pitchFamily="34" charset="0"/>
              </a:rPr>
              <a:t>Shipping Method</a:t>
            </a:r>
          </a:p>
        </p:txBody>
      </p:sp>
      <p:sp>
        <p:nvSpPr>
          <p:cNvPr id="17" name="Rectangle 16">
            <a:extLst>
              <a:ext uri="{FF2B5EF4-FFF2-40B4-BE49-F238E27FC236}">
                <a16:creationId xmlns:a16="http://schemas.microsoft.com/office/drawing/2014/main" id="{2CCA6052-4392-F969-C932-67C3E61D9CC9}"/>
              </a:ext>
            </a:extLst>
          </p:cNvPr>
          <p:cNvSpPr/>
          <p:nvPr/>
        </p:nvSpPr>
        <p:spPr>
          <a:xfrm rot="21331566">
            <a:off x="6468755" y="1851753"/>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Payment Terms</a:t>
            </a:r>
          </a:p>
        </p:txBody>
      </p:sp>
      <p:sp>
        <p:nvSpPr>
          <p:cNvPr id="20" name="Rectangle 19">
            <a:extLst>
              <a:ext uri="{FF2B5EF4-FFF2-40B4-BE49-F238E27FC236}">
                <a16:creationId xmlns:a16="http://schemas.microsoft.com/office/drawing/2014/main" id="{61807F94-1352-2610-AB6A-846F611FD2BE}"/>
              </a:ext>
            </a:extLst>
          </p:cNvPr>
          <p:cNvSpPr/>
          <p:nvPr/>
        </p:nvSpPr>
        <p:spPr>
          <a:xfrm>
            <a:off x="8023175" y="1822762"/>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Contract Expiry Date</a:t>
            </a:r>
          </a:p>
        </p:txBody>
      </p:sp>
      <p:sp>
        <p:nvSpPr>
          <p:cNvPr id="21" name="Rectangle 20">
            <a:extLst>
              <a:ext uri="{FF2B5EF4-FFF2-40B4-BE49-F238E27FC236}">
                <a16:creationId xmlns:a16="http://schemas.microsoft.com/office/drawing/2014/main" id="{B6623851-798C-40CA-EBA6-9B9657B861DD}"/>
              </a:ext>
            </a:extLst>
          </p:cNvPr>
          <p:cNvSpPr/>
          <p:nvPr/>
        </p:nvSpPr>
        <p:spPr>
          <a:xfrm rot="21398351">
            <a:off x="3384241" y="3448335"/>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Customer Segment</a:t>
            </a:r>
          </a:p>
        </p:txBody>
      </p:sp>
      <p:sp>
        <p:nvSpPr>
          <p:cNvPr id="22" name="Rectangle 21">
            <a:extLst>
              <a:ext uri="{FF2B5EF4-FFF2-40B4-BE49-F238E27FC236}">
                <a16:creationId xmlns:a16="http://schemas.microsoft.com/office/drawing/2014/main" id="{DE3AFB6E-C1AC-4870-FA48-B5B4F4B30ABA}"/>
              </a:ext>
            </a:extLst>
          </p:cNvPr>
          <p:cNvSpPr/>
          <p:nvPr/>
        </p:nvSpPr>
        <p:spPr>
          <a:xfrm>
            <a:off x="4936817" y="3345678"/>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Compliance Status</a:t>
            </a:r>
          </a:p>
        </p:txBody>
      </p:sp>
      <p:sp>
        <p:nvSpPr>
          <p:cNvPr id="23" name="Rectangle 22">
            <a:extLst>
              <a:ext uri="{FF2B5EF4-FFF2-40B4-BE49-F238E27FC236}">
                <a16:creationId xmlns:a16="http://schemas.microsoft.com/office/drawing/2014/main" id="{EE1CFE8A-8221-713D-53C2-0CCE4A309395}"/>
              </a:ext>
            </a:extLst>
          </p:cNvPr>
          <p:cNvSpPr/>
          <p:nvPr/>
        </p:nvSpPr>
        <p:spPr>
          <a:xfrm>
            <a:off x="6515979" y="3543126"/>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Inventory Level</a:t>
            </a:r>
          </a:p>
        </p:txBody>
      </p:sp>
      <p:sp>
        <p:nvSpPr>
          <p:cNvPr id="24" name="Rectangle 23">
            <a:extLst>
              <a:ext uri="{FF2B5EF4-FFF2-40B4-BE49-F238E27FC236}">
                <a16:creationId xmlns:a16="http://schemas.microsoft.com/office/drawing/2014/main" id="{2D03F27F-9410-B00C-AB4F-80B1A6BC6713}"/>
              </a:ext>
            </a:extLst>
          </p:cNvPr>
          <p:cNvSpPr/>
          <p:nvPr/>
        </p:nvSpPr>
        <p:spPr>
          <a:xfrm rot="244633">
            <a:off x="8041268" y="3300382"/>
            <a:ext cx="1260000" cy="1260000"/>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Product Dimensions</a:t>
            </a:r>
          </a:p>
        </p:txBody>
      </p:sp>
      <p:sp>
        <p:nvSpPr>
          <p:cNvPr id="27" name="Title 1">
            <a:extLst>
              <a:ext uri="{FF2B5EF4-FFF2-40B4-BE49-F238E27FC236}">
                <a16:creationId xmlns:a16="http://schemas.microsoft.com/office/drawing/2014/main" id="{E3E53FD0-535C-6FF5-C6C6-4CEC0623D21F}"/>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CDE</a:t>
            </a:r>
            <a:r>
              <a:rPr lang="en-US" dirty="0"/>
              <a:t> Shortlist</a:t>
            </a:r>
            <a:endParaRPr lang="en-US" sz="2000" b="1" dirty="0">
              <a:solidFill>
                <a:schemeClr val="accent2"/>
              </a:solidFill>
            </a:endParaRPr>
          </a:p>
        </p:txBody>
      </p:sp>
    </p:spTree>
    <p:extLst>
      <p:ext uri="{BB962C8B-B14F-4D97-AF65-F5344CB8AC3E}">
        <p14:creationId xmlns:p14="http://schemas.microsoft.com/office/powerpoint/2010/main" val="22601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9C76-3D0E-2D15-8994-8A289DAF81BD}"/>
              </a:ext>
            </a:extLst>
          </p:cNvPr>
          <p:cNvSpPr>
            <a:spLocks noGrp="1"/>
          </p:cNvSpPr>
          <p:nvPr>
            <p:ph type="title"/>
          </p:nvPr>
        </p:nvSpPr>
        <p:spPr>
          <a:xfrm>
            <a:off x="695797" y="728406"/>
            <a:ext cx="8010524" cy="394692"/>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The Rules of the Game</a:t>
            </a:r>
            <a:endParaRPr lang="en-US" dirty="0"/>
          </a:p>
        </p:txBody>
      </p:sp>
      <p:sp>
        <p:nvSpPr>
          <p:cNvPr id="4" name="Footer Placeholder 3">
            <a:extLst>
              <a:ext uri="{FF2B5EF4-FFF2-40B4-BE49-F238E27FC236}">
                <a16:creationId xmlns:a16="http://schemas.microsoft.com/office/drawing/2014/main" id="{F27723D4-72BA-B17C-9F4A-9D75218CDA7F}"/>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6689AB57-7DE0-9550-A12C-17C2E82B7B9D}"/>
              </a:ext>
            </a:extLst>
          </p:cNvPr>
          <p:cNvSpPr>
            <a:spLocks noGrp="1"/>
          </p:cNvSpPr>
          <p:nvPr>
            <p:ph type="sldNum" sz="quarter" idx="23"/>
          </p:nvPr>
        </p:nvSpPr>
        <p:spPr/>
        <p:txBody>
          <a:bodyPr/>
          <a:lstStyle/>
          <a:p>
            <a:fld id="{294A09A9-5501-47C1-A89A-A340965A2BE2}" type="slidenum">
              <a:rPr lang="nl-NL" smtClean="0"/>
              <a:pPr/>
              <a:t>55</a:t>
            </a:fld>
            <a:endParaRPr lang="nl-NL" dirty="0"/>
          </a:p>
        </p:txBody>
      </p:sp>
      <p:graphicFrame>
        <p:nvGraphicFramePr>
          <p:cNvPr id="3" name="Table">
            <a:extLst>
              <a:ext uri="{FF2B5EF4-FFF2-40B4-BE49-F238E27FC236}">
                <a16:creationId xmlns:a16="http://schemas.microsoft.com/office/drawing/2014/main" id="{D9D92AD2-E6B1-7BA0-C3C7-C63946B3559C}"/>
              </a:ext>
            </a:extLst>
          </p:cNvPr>
          <p:cNvGraphicFramePr/>
          <p:nvPr/>
        </p:nvGraphicFramePr>
        <p:xfrm>
          <a:off x="365416" y="1660307"/>
          <a:ext cx="11443065" cy="4127502"/>
        </p:xfrm>
        <a:graphic>
          <a:graphicData uri="http://schemas.openxmlformats.org/drawingml/2006/table">
            <a:tbl>
              <a:tblPr firstRow="1"/>
              <a:tblGrid>
                <a:gridCol w="2288613">
                  <a:extLst>
                    <a:ext uri="{9D8B030D-6E8A-4147-A177-3AD203B41FA5}">
                      <a16:colId xmlns:a16="http://schemas.microsoft.com/office/drawing/2014/main" val="20000"/>
                    </a:ext>
                  </a:extLst>
                </a:gridCol>
                <a:gridCol w="2288613">
                  <a:extLst>
                    <a:ext uri="{9D8B030D-6E8A-4147-A177-3AD203B41FA5}">
                      <a16:colId xmlns:a16="http://schemas.microsoft.com/office/drawing/2014/main" val="20001"/>
                    </a:ext>
                  </a:extLst>
                </a:gridCol>
                <a:gridCol w="2288613">
                  <a:extLst>
                    <a:ext uri="{9D8B030D-6E8A-4147-A177-3AD203B41FA5}">
                      <a16:colId xmlns:a16="http://schemas.microsoft.com/office/drawing/2014/main" val="20002"/>
                    </a:ext>
                  </a:extLst>
                </a:gridCol>
                <a:gridCol w="2288613">
                  <a:extLst>
                    <a:ext uri="{9D8B030D-6E8A-4147-A177-3AD203B41FA5}">
                      <a16:colId xmlns:a16="http://schemas.microsoft.com/office/drawing/2014/main" val="20003"/>
                    </a:ext>
                  </a:extLst>
                </a:gridCol>
                <a:gridCol w="2288613">
                  <a:extLst>
                    <a:ext uri="{9D8B030D-6E8A-4147-A177-3AD203B41FA5}">
                      <a16:colId xmlns:a16="http://schemas.microsoft.com/office/drawing/2014/main" val="20004"/>
                    </a:ext>
                  </a:extLst>
                </a:gridCol>
              </a:tblGrid>
              <a:tr h="687917">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dirty="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0"/>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dirty="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1"/>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2"/>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3"/>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4"/>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5"/>
                  </a:ext>
                </a:extLst>
              </a:tr>
            </a:tbl>
          </a:graphicData>
        </a:graphic>
      </p:graphicFrame>
      <p:sp>
        <p:nvSpPr>
          <p:cNvPr id="6" name="FRI">
            <a:extLst>
              <a:ext uri="{FF2B5EF4-FFF2-40B4-BE49-F238E27FC236}">
                <a16:creationId xmlns:a16="http://schemas.microsoft.com/office/drawing/2014/main" id="{6989774C-4DCB-08E6-3156-BC52E4875D2E}"/>
              </a:ext>
            </a:extLst>
          </p:cNvPr>
          <p:cNvSpPr/>
          <p:nvPr/>
        </p:nvSpPr>
        <p:spPr>
          <a:xfrm>
            <a:off x="9523287" y="1649867"/>
            <a:ext cx="2276915"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FRI</a:t>
            </a:r>
          </a:p>
        </p:txBody>
      </p:sp>
      <p:sp>
        <p:nvSpPr>
          <p:cNvPr id="7" name="THU">
            <a:extLst>
              <a:ext uri="{FF2B5EF4-FFF2-40B4-BE49-F238E27FC236}">
                <a16:creationId xmlns:a16="http://schemas.microsoft.com/office/drawing/2014/main" id="{08758334-16B4-4A03-E446-88B5C8D3F50D}"/>
              </a:ext>
            </a:extLst>
          </p:cNvPr>
          <p:cNvSpPr/>
          <p:nvPr/>
        </p:nvSpPr>
        <p:spPr>
          <a:xfrm>
            <a:off x="7235165" y="1649867"/>
            <a:ext cx="2288584"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THU</a:t>
            </a:r>
          </a:p>
        </p:txBody>
      </p:sp>
      <p:sp>
        <p:nvSpPr>
          <p:cNvPr id="8" name="WED">
            <a:extLst>
              <a:ext uri="{FF2B5EF4-FFF2-40B4-BE49-F238E27FC236}">
                <a16:creationId xmlns:a16="http://schemas.microsoft.com/office/drawing/2014/main" id="{30A2A9AC-5AA7-C6DB-D4AE-7154CFA4B167}"/>
              </a:ext>
            </a:extLst>
          </p:cNvPr>
          <p:cNvSpPr/>
          <p:nvPr/>
        </p:nvSpPr>
        <p:spPr>
          <a:xfrm>
            <a:off x="4938266" y="1649867"/>
            <a:ext cx="2297363"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WED</a:t>
            </a:r>
          </a:p>
        </p:txBody>
      </p:sp>
      <p:sp>
        <p:nvSpPr>
          <p:cNvPr id="28" name="TUE">
            <a:extLst>
              <a:ext uri="{FF2B5EF4-FFF2-40B4-BE49-F238E27FC236}">
                <a16:creationId xmlns:a16="http://schemas.microsoft.com/office/drawing/2014/main" id="{37986D1F-A2E3-0AE7-277A-AB56C44CB4BD}"/>
              </a:ext>
            </a:extLst>
          </p:cNvPr>
          <p:cNvSpPr/>
          <p:nvPr/>
        </p:nvSpPr>
        <p:spPr>
          <a:xfrm>
            <a:off x="2655222" y="1649866"/>
            <a:ext cx="2288238"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TUE</a:t>
            </a:r>
          </a:p>
        </p:txBody>
      </p:sp>
      <p:sp>
        <p:nvSpPr>
          <p:cNvPr id="29" name="MON">
            <a:extLst>
              <a:ext uri="{FF2B5EF4-FFF2-40B4-BE49-F238E27FC236}">
                <a16:creationId xmlns:a16="http://schemas.microsoft.com/office/drawing/2014/main" id="{9D7BC712-97D0-EA84-4B6C-7F967069E19E}"/>
              </a:ext>
            </a:extLst>
          </p:cNvPr>
          <p:cNvSpPr/>
          <p:nvPr/>
        </p:nvSpPr>
        <p:spPr>
          <a:xfrm>
            <a:off x="367494" y="1649866"/>
            <a:ext cx="2286851"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MON</a:t>
            </a:r>
          </a:p>
        </p:txBody>
      </p:sp>
      <p:sp>
        <p:nvSpPr>
          <p:cNvPr id="30" name="Solution Workshop…">
            <a:extLst>
              <a:ext uri="{FF2B5EF4-FFF2-40B4-BE49-F238E27FC236}">
                <a16:creationId xmlns:a16="http://schemas.microsoft.com/office/drawing/2014/main" id="{9F109A82-E8C6-C5AD-B2AA-DB892F511AB0}"/>
              </a:ext>
            </a:extLst>
          </p:cNvPr>
          <p:cNvSpPr/>
          <p:nvPr/>
        </p:nvSpPr>
        <p:spPr>
          <a:xfrm>
            <a:off x="2722206" y="2217201"/>
            <a:ext cx="2154270" cy="3426731"/>
          </a:xfrm>
          <a:prstGeom prst="roundRect">
            <a:avLst>
              <a:gd name="adj" fmla="val 3864"/>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a:t>
            </a:r>
            <a:r>
              <a:rPr lang="en-US" sz="1400" b="1" dirty="0">
                <a:solidFill>
                  <a:srgbClr val="FFFFFF"/>
                </a:solidFill>
                <a:latin typeface="Arial" panose="020B0604020202020204" pitchFamily="34" charset="0"/>
                <a:cs typeface="Arial" panose="020B0604020202020204" pitchFamily="34" charset="0"/>
              </a:rPr>
              <a:t>3</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Data Players</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6h,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31" name="User recruiting…">
            <a:extLst>
              <a:ext uri="{FF2B5EF4-FFF2-40B4-BE49-F238E27FC236}">
                <a16:creationId xmlns:a16="http://schemas.microsoft.com/office/drawing/2014/main" id="{CE208B08-D786-57B2-D497-4B69743C2F35}"/>
              </a:ext>
            </a:extLst>
          </p:cNvPr>
          <p:cNvSpPr/>
          <p:nvPr/>
        </p:nvSpPr>
        <p:spPr>
          <a:xfrm>
            <a:off x="409771" y="4000318"/>
            <a:ext cx="2159001" cy="1643614"/>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Workshop set-up</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Preparing for the next</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workshop</a:t>
            </a:r>
          </a:p>
        </p:txBody>
      </p:sp>
      <p:sp>
        <p:nvSpPr>
          <p:cNvPr id="32" name="Workshop preparation…">
            <a:extLst>
              <a:ext uri="{FF2B5EF4-FFF2-40B4-BE49-F238E27FC236}">
                <a16:creationId xmlns:a16="http://schemas.microsoft.com/office/drawing/2014/main" id="{94615DB3-6BED-5B02-332F-E54B22669972}"/>
              </a:ext>
            </a:extLst>
          </p:cNvPr>
          <p:cNvSpPr/>
          <p:nvPr/>
        </p:nvSpPr>
        <p:spPr>
          <a:xfrm>
            <a:off x="9605122" y="2217202"/>
            <a:ext cx="2159001" cy="1643283"/>
          </a:xfrm>
          <a:prstGeom prst="roundRect">
            <a:avLst>
              <a:gd name="adj" fmla="val 3675"/>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and draft deliverables</a:t>
            </a:r>
          </a:p>
        </p:txBody>
      </p:sp>
      <p:sp>
        <p:nvSpPr>
          <p:cNvPr id="33" name="User recruiting…">
            <a:extLst>
              <a:ext uri="{FF2B5EF4-FFF2-40B4-BE49-F238E27FC236}">
                <a16:creationId xmlns:a16="http://schemas.microsoft.com/office/drawing/2014/main" id="{7A16936D-F803-BB99-5EE7-53BE23844526}"/>
              </a:ext>
            </a:extLst>
          </p:cNvPr>
          <p:cNvSpPr/>
          <p:nvPr/>
        </p:nvSpPr>
        <p:spPr>
          <a:xfrm>
            <a:off x="4998380" y="4004853"/>
            <a:ext cx="2159001" cy="1643614"/>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Workshop set-up</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Preparing for the next</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workshop</a:t>
            </a:r>
          </a:p>
        </p:txBody>
      </p:sp>
      <p:sp>
        <p:nvSpPr>
          <p:cNvPr id="34" name="Decision Workshop…">
            <a:extLst>
              <a:ext uri="{FF2B5EF4-FFF2-40B4-BE49-F238E27FC236}">
                <a16:creationId xmlns:a16="http://schemas.microsoft.com/office/drawing/2014/main" id="{310E8C19-6ACE-49CB-F75E-9FFC818E0DE6}"/>
              </a:ext>
            </a:extLst>
          </p:cNvPr>
          <p:cNvSpPr/>
          <p:nvPr/>
        </p:nvSpPr>
        <p:spPr>
          <a:xfrm>
            <a:off x="7302322" y="2217201"/>
            <a:ext cx="2154270" cy="3426731"/>
          </a:xfrm>
          <a:prstGeom prst="roundRect">
            <a:avLst>
              <a:gd name="adj" fmla="val 3865"/>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4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Rules of the Game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6h,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35" name="User Testing…">
            <a:extLst>
              <a:ext uri="{FF2B5EF4-FFF2-40B4-BE49-F238E27FC236}">
                <a16:creationId xmlns:a16="http://schemas.microsoft.com/office/drawing/2014/main" id="{A6572360-779F-EDD5-7D6A-9D8BDECA0166}"/>
              </a:ext>
            </a:extLst>
          </p:cNvPr>
          <p:cNvSpPr/>
          <p:nvPr/>
        </p:nvSpPr>
        <p:spPr>
          <a:xfrm>
            <a:off x="9605122" y="4000318"/>
            <a:ext cx="2159001" cy="1643615"/>
          </a:xfrm>
          <a:prstGeom prst="roundRect">
            <a:avLst>
              <a:gd name="adj" fmla="val 2797"/>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Workshop set-up</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Preparing for the next</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workshop</a:t>
            </a:r>
          </a:p>
        </p:txBody>
      </p:sp>
      <p:sp>
        <p:nvSpPr>
          <p:cNvPr id="36" name="User Testing…">
            <a:extLst>
              <a:ext uri="{FF2B5EF4-FFF2-40B4-BE49-F238E27FC236}">
                <a16:creationId xmlns:a16="http://schemas.microsoft.com/office/drawing/2014/main" id="{80F9E7EC-57F3-4053-E8A5-F3701D431E91}"/>
              </a:ext>
            </a:extLst>
          </p:cNvPr>
          <p:cNvSpPr/>
          <p:nvPr/>
        </p:nvSpPr>
        <p:spPr>
          <a:xfrm>
            <a:off x="409770" y="2217201"/>
            <a:ext cx="2159001" cy="1643283"/>
          </a:xfrm>
          <a:prstGeom prst="roundRect">
            <a:avLst>
              <a:gd name="adj" fmla="val 367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and draft deliverables</a:t>
            </a:r>
          </a:p>
        </p:txBody>
      </p:sp>
      <p:sp>
        <p:nvSpPr>
          <p:cNvPr id="37" name="User Testing…">
            <a:extLst>
              <a:ext uri="{FF2B5EF4-FFF2-40B4-BE49-F238E27FC236}">
                <a16:creationId xmlns:a16="http://schemas.microsoft.com/office/drawing/2014/main" id="{5EFB0031-D940-F011-9669-C1D0A6B2FA9A}"/>
              </a:ext>
            </a:extLst>
          </p:cNvPr>
          <p:cNvSpPr/>
          <p:nvPr/>
        </p:nvSpPr>
        <p:spPr>
          <a:xfrm>
            <a:off x="4994617" y="2217201"/>
            <a:ext cx="2159001" cy="1643283"/>
          </a:xfrm>
          <a:prstGeom prst="roundRect">
            <a:avLst>
              <a:gd name="adj" fmla="val 3675"/>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and draft deliverables</a:t>
            </a:r>
          </a:p>
        </p:txBody>
      </p:sp>
    </p:spTree>
    <p:extLst>
      <p:ext uri="{BB962C8B-B14F-4D97-AF65-F5344CB8AC3E}">
        <p14:creationId xmlns:p14="http://schemas.microsoft.com/office/powerpoint/2010/main" val="1926164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The Rules of the Game</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4"/>
            <a:ext cx="9544936" cy="2070388"/>
          </a:xfrm>
        </p:spPr>
        <p:txBody>
          <a:bodyPr/>
          <a:lstStyle/>
          <a:p>
            <a:pPr marL="0" indent="0" algn="just">
              <a:lnSpc>
                <a:spcPct val="100000"/>
              </a:lnSpc>
              <a:buNone/>
            </a:pPr>
            <a:r>
              <a:rPr lang="en-US" sz="2000" dirty="0"/>
              <a:t>In Week 2, we transition from strategic visioning to the practical development of your </a:t>
            </a:r>
            <a:r>
              <a:rPr lang="en-US" sz="2000" b="1" dirty="0">
                <a:solidFill>
                  <a:schemeClr val="accent4"/>
                </a:solidFill>
              </a:rPr>
              <a:t>data governance framework</a:t>
            </a:r>
            <a:r>
              <a:rPr lang="en-US" sz="2000" dirty="0"/>
              <a:t>. This week is dedicated to defining the key roles, responsibilities, and operating models that will drive your data governance efforts, as well as establishing the foundational processes for managing your Critical Data Elements (CDEs). </a:t>
            </a:r>
          </a:p>
          <a:p>
            <a:pPr marL="0" indent="0" algn="just">
              <a:lnSpc>
                <a:spcPct val="100000"/>
              </a:lnSpc>
              <a:buNone/>
            </a:pPr>
            <a:r>
              <a:rPr lang="en-US" sz="2000" dirty="0"/>
              <a:t>Through two targeted workshops, we’ll develop clear, actionable deliverables that will ensure your data governance structure is both </a:t>
            </a:r>
            <a:r>
              <a:rPr lang="en-US" sz="2000" b="1" dirty="0">
                <a:solidFill>
                  <a:schemeClr val="accent4"/>
                </a:solidFill>
              </a:rPr>
              <a:t>robust and sustainable</a:t>
            </a:r>
            <a:r>
              <a:rPr lang="en-US" sz="2000" dirty="0"/>
              <a:t>. By the end of this week, you’ll have a well-defined framework that aligns with your organization’s goals and prepares you for the next steps in your data governance journey.</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56</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2</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Welcome to Week 2: </a:t>
            </a:r>
            <a:r>
              <a:rPr lang="en-US" sz="2000" b="1" dirty="0">
                <a:solidFill>
                  <a:schemeClr val="accent4"/>
                </a:solidFill>
                <a:latin typeface="Arial" panose="020B0604020202020204" pitchFamily="34" charset="0"/>
                <a:cs typeface="Arial" panose="020B0604020202020204" pitchFamily="34" charset="0"/>
              </a:rPr>
              <a:t>Building the Data Governance Framework</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92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57</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rgbClr val="FFFFFF"/>
                </a:solidFill>
                <a:latin typeface="Arial" panose="020B0604020202020204" pitchFamily="34" charset="0"/>
                <a:cs typeface="Arial" panose="020B0604020202020204" pitchFamily="34" charset="0"/>
                <a:sym typeface="Arial"/>
              </a:rPr>
              <a:t>Roles &amp; Responsibilities</a:t>
            </a:r>
            <a:br>
              <a:rPr lang="en-US" sz="1200" b="1" dirty="0">
                <a:solidFill>
                  <a:srgbClr val="FFFFFF"/>
                </a:solidFill>
                <a:latin typeface="Arial" panose="020B0604020202020204" pitchFamily="34" charset="0"/>
                <a:cs typeface="Arial" panose="020B0604020202020204" pitchFamily="34" charset="0"/>
                <a:sym typeface="Arial"/>
              </a:rPr>
            </a:br>
            <a:r>
              <a:rPr lang="en-US" sz="800" dirty="0">
                <a:solidFill>
                  <a:srgbClr val="FFFFFF"/>
                </a:solidFill>
                <a:latin typeface="Arial" panose="020B0604020202020204" pitchFamily="34" charset="0"/>
                <a:cs typeface="Arial" panose="020B0604020202020204" pitchFamily="34" charset="0"/>
                <a:sym typeface="Arial"/>
              </a:rPr>
              <a:t>Role Roster</a:t>
            </a:r>
            <a:endParaRPr lang="en-US" sz="1200" dirty="0">
              <a:solidFill>
                <a:srgbClr val="FFFFFF"/>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rgbClr val="FFFFFF"/>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rgbClr val="FFFFFF"/>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User Testing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bg2">
                    <a:lumMod val="75000"/>
                  </a:schemeClr>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chemeClr val="bg2">
                    <a:lumMod val="75000"/>
                  </a:schemeClr>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Business Glossary</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Communication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Training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bg2">
                    <a:lumMod val="75000"/>
                  </a:schemeClr>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432175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Workshop 3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58</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Responsibility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Roles Roster</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29667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we’ll embark on a journey to uncover and define the </a:t>
            </a:r>
            <a:r>
              <a:rPr lang="en-US" b="1" dirty="0">
                <a:solidFill>
                  <a:schemeClr val="accent4"/>
                </a:solidFill>
                <a:latin typeface="Arial" panose="020B0604020202020204" pitchFamily="34" charset="0"/>
                <a:cs typeface="Arial" panose="020B0604020202020204" pitchFamily="34" charset="0"/>
              </a:rPr>
              <a:t>key responsibilities </a:t>
            </a:r>
            <a:r>
              <a:rPr lang="en-US" dirty="0">
                <a:latin typeface="Arial" panose="020B0604020202020204" pitchFamily="34" charset="0"/>
                <a:cs typeface="Arial" panose="020B0604020202020204" pitchFamily="34" charset="0"/>
              </a:rPr>
              <a:t>that are essential for achieving our data governance vision. </a:t>
            </a:r>
          </a:p>
          <a:p>
            <a:pPr marL="0" indent="0" algn="just">
              <a:buFont typeface="Wingdings" pitchFamily="2" charset="2"/>
              <a:buNone/>
            </a:pPr>
            <a:r>
              <a:rPr lang="en-US" dirty="0">
                <a:latin typeface="Arial" panose="020B0604020202020204" pitchFamily="34" charset="0"/>
                <a:cs typeface="Arial" panose="020B0604020202020204" pitchFamily="34" charset="0"/>
              </a:rPr>
              <a:t>Rather than starting with predefined roles, we’ll focus first on identifying </a:t>
            </a:r>
            <a:r>
              <a:rPr lang="en-US" b="1" dirty="0">
                <a:solidFill>
                  <a:schemeClr val="accent4"/>
                </a:solidFill>
                <a:latin typeface="Arial" panose="020B0604020202020204" pitchFamily="34" charset="0"/>
                <a:cs typeface="Arial" panose="020B0604020202020204" pitchFamily="34" charset="0"/>
              </a:rPr>
              <a:t>what needs to be done</a:t>
            </a:r>
            <a:r>
              <a:rPr lang="en-US" dirty="0">
                <a:latin typeface="Arial" panose="020B0604020202020204" pitchFamily="34" charset="0"/>
                <a:cs typeface="Arial" panose="020B0604020202020204" pitchFamily="34" charset="0"/>
              </a:rPr>
              <a:t>—what are the crucial tasks, decisions, and accountabilities that will drive our success? </a:t>
            </a:r>
          </a:p>
          <a:p>
            <a:pPr marL="0" indent="0" algn="just">
              <a:buFont typeface="Wingdings" pitchFamily="2" charset="2"/>
              <a:buNone/>
            </a:pPr>
            <a:r>
              <a:rPr lang="en-US" dirty="0">
                <a:latin typeface="Arial" panose="020B0604020202020204" pitchFamily="34" charset="0"/>
                <a:cs typeface="Arial" panose="020B0604020202020204" pitchFamily="34" charset="0"/>
              </a:rPr>
              <a:t>By mapping these responsibilities, we’ll then naturally evolve into </a:t>
            </a:r>
            <a:r>
              <a:rPr lang="en-US" b="1" dirty="0">
                <a:solidFill>
                  <a:schemeClr val="accent4"/>
                </a:solidFill>
                <a:latin typeface="Arial" panose="020B0604020202020204" pitchFamily="34" charset="0"/>
                <a:cs typeface="Arial" panose="020B0604020202020204" pitchFamily="34" charset="0"/>
              </a:rPr>
              <a:t>defining the roles </a:t>
            </a:r>
            <a:r>
              <a:rPr lang="en-US" dirty="0">
                <a:latin typeface="Arial" panose="020B0604020202020204" pitchFamily="34" charset="0"/>
                <a:cs typeface="Arial" panose="020B0604020202020204" pitchFamily="34" charset="0"/>
              </a:rPr>
              <a:t>that will carry them out. This approach ensures that our roles are rooted in the real needs of our organization, making our data governance framework both practical and impactful. </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Tuesday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569101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59</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3</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11" name="Picture 10" descr="A table with many sticky notes on it&#10;&#10;Description automatically generated">
            <a:extLst>
              <a:ext uri="{FF2B5EF4-FFF2-40B4-BE49-F238E27FC236}">
                <a16:creationId xmlns:a16="http://schemas.microsoft.com/office/drawing/2014/main" id="{F6579DC0-41E3-1C27-F13C-4057A5BBEF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12494" y="1604278"/>
            <a:ext cx="9967012" cy="4591505"/>
          </a:xfrm>
          <a:prstGeom prst="rect">
            <a:avLst/>
          </a:prstGeom>
        </p:spPr>
      </p:pic>
      <p:sp>
        <p:nvSpPr>
          <p:cNvPr id="14" name="Title 1">
            <a:extLst>
              <a:ext uri="{FF2B5EF4-FFF2-40B4-BE49-F238E27FC236}">
                <a16:creationId xmlns:a16="http://schemas.microsoft.com/office/drawing/2014/main" id="{8B1CFEE0-4652-CA79-1FFF-C301D92961C2}"/>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RESPONSIBILITY</a:t>
            </a:r>
            <a:r>
              <a:rPr lang="en-US" dirty="0"/>
              <a:t> Mapping</a:t>
            </a:r>
            <a:endParaRPr lang="en-US" sz="2000" b="1" dirty="0">
              <a:solidFill>
                <a:schemeClr val="accent2"/>
              </a:solidFill>
            </a:endParaRPr>
          </a:p>
        </p:txBody>
      </p:sp>
    </p:spTree>
    <p:extLst>
      <p:ext uri="{BB962C8B-B14F-4D97-AF65-F5344CB8AC3E}">
        <p14:creationId xmlns:p14="http://schemas.microsoft.com/office/powerpoint/2010/main" val="2425744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0F1E-179E-98C4-FEA6-A2B307559DAE}"/>
              </a:ext>
            </a:extLst>
          </p:cNvPr>
          <p:cNvSpPr>
            <a:spLocks noGrp="1"/>
          </p:cNvSpPr>
          <p:nvPr>
            <p:ph type="title"/>
          </p:nvPr>
        </p:nvSpPr>
        <p:spPr/>
        <p:txBody>
          <a:bodyPr/>
          <a:lstStyle/>
          <a:p>
            <a:r>
              <a:rPr lang="en-US" sz="2400" b="1" dirty="0">
                <a:solidFill>
                  <a:srgbClr val="11B5B4"/>
                </a:solidFill>
              </a:rPr>
              <a:t>MOST</a:t>
            </a:r>
            <a:r>
              <a:rPr lang="en-US" dirty="0"/>
              <a:t> Data Governance programs fail!</a:t>
            </a:r>
          </a:p>
        </p:txBody>
      </p:sp>
      <p:sp>
        <p:nvSpPr>
          <p:cNvPr id="3" name="Text Placeholder 2">
            <a:extLst>
              <a:ext uri="{FF2B5EF4-FFF2-40B4-BE49-F238E27FC236}">
                <a16:creationId xmlns:a16="http://schemas.microsoft.com/office/drawing/2014/main" id="{4D2D66C6-163F-C54B-30A2-CA5158B98C3A}"/>
              </a:ext>
            </a:extLst>
          </p:cNvPr>
          <p:cNvSpPr>
            <a:spLocks noGrp="1"/>
          </p:cNvSpPr>
          <p:nvPr>
            <p:ph type="body" sz="quarter" idx="12"/>
          </p:nvPr>
        </p:nvSpPr>
        <p:spPr>
          <a:xfrm>
            <a:off x="704850" y="1493949"/>
            <a:ext cx="10873257" cy="4443864"/>
          </a:xfrm>
        </p:spPr>
        <p:txBody>
          <a:bodyPr/>
          <a:lstStyle/>
          <a:p>
            <a:pPr marL="571500" indent="-571500">
              <a:lnSpc>
                <a:spcPct val="100000"/>
              </a:lnSpc>
              <a:buClr>
                <a:srgbClr val="11B5B4"/>
              </a:buClr>
              <a:buFont typeface="Wingdings" panose="05000000000000000000" pitchFamily="2" charset="2"/>
              <a:buChar char="§"/>
            </a:pPr>
            <a:r>
              <a:rPr lang="en-US" sz="1800" dirty="0"/>
              <a:t>Most businesses today are </a:t>
            </a:r>
            <a:r>
              <a:rPr lang="en-US" sz="1800" b="1" dirty="0">
                <a:solidFill>
                  <a:srgbClr val="0C2B3E"/>
                </a:solidFill>
              </a:rPr>
              <a:t>unfit for data</a:t>
            </a:r>
            <a:r>
              <a:rPr lang="en-US" sz="1800" dirty="0"/>
              <a:t>.</a:t>
            </a:r>
          </a:p>
          <a:p>
            <a:pPr marL="571500" indent="-571500">
              <a:lnSpc>
                <a:spcPct val="100000"/>
              </a:lnSpc>
              <a:buClr>
                <a:srgbClr val="11B5B4"/>
              </a:buClr>
              <a:buFont typeface="Wingdings" panose="05000000000000000000" pitchFamily="2" charset="2"/>
              <a:buChar char="§"/>
            </a:pPr>
            <a:r>
              <a:rPr lang="en-US" sz="1800" dirty="0"/>
              <a:t>Data Governance programs are </a:t>
            </a:r>
            <a:r>
              <a:rPr lang="en-US" sz="1800" b="1" dirty="0">
                <a:solidFill>
                  <a:srgbClr val="0C2B3E"/>
                </a:solidFill>
              </a:rPr>
              <a:t>bolted on, not built in</a:t>
            </a:r>
            <a:r>
              <a:rPr lang="en-US" sz="1800" dirty="0"/>
              <a:t>.</a:t>
            </a:r>
          </a:p>
          <a:p>
            <a:pPr marL="571500" indent="-571500">
              <a:lnSpc>
                <a:spcPct val="100000"/>
              </a:lnSpc>
              <a:buClr>
                <a:srgbClr val="11B5B4"/>
              </a:buClr>
              <a:buFont typeface="Wingdings" panose="05000000000000000000" pitchFamily="2" charset="2"/>
              <a:buChar char="§"/>
            </a:pPr>
            <a:r>
              <a:rPr lang="en-US" sz="1800" dirty="0"/>
              <a:t>Policies, standards, glossaries, roles all exist </a:t>
            </a:r>
            <a:r>
              <a:rPr lang="en-US" sz="1800" b="1" dirty="0">
                <a:solidFill>
                  <a:srgbClr val="0C2B3E"/>
                </a:solidFill>
              </a:rPr>
              <a:t>on paper</a:t>
            </a:r>
            <a:r>
              <a:rPr lang="en-US" sz="1800" b="1" dirty="0">
                <a:solidFill>
                  <a:schemeClr val="accent4"/>
                </a:solidFill>
              </a:rPr>
              <a:t>.</a:t>
            </a:r>
          </a:p>
          <a:p>
            <a:pPr marL="571500" indent="-571500">
              <a:lnSpc>
                <a:spcPct val="100000"/>
              </a:lnSpc>
              <a:buClr>
                <a:srgbClr val="11B5B4"/>
              </a:buClr>
              <a:buFont typeface="Wingdings" panose="05000000000000000000" pitchFamily="2" charset="2"/>
              <a:buChar char="§"/>
            </a:pPr>
            <a:r>
              <a:rPr lang="en-US" sz="1800" dirty="0"/>
              <a:t>The data office is a </a:t>
            </a:r>
            <a:r>
              <a:rPr lang="en-US" sz="1800" b="1" dirty="0">
                <a:solidFill>
                  <a:srgbClr val="0C2B3E"/>
                </a:solidFill>
              </a:rPr>
              <a:t>supplicant</a:t>
            </a:r>
            <a:r>
              <a:rPr lang="en-US" sz="1800" b="1" dirty="0">
                <a:solidFill>
                  <a:schemeClr val="accent4"/>
                </a:solidFill>
              </a:rPr>
              <a:t>.</a:t>
            </a:r>
          </a:p>
          <a:p>
            <a:pPr marL="571500" indent="-571500">
              <a:lnSpc>
                <a:spcPct val="100000"/>
              </a:lnSpc>
              <a:buClr>
                <a:srgbClr val="11B5B4"/>
              </a:buClr>
              <a:buFont typeface="Wingdings" panose="05000000000000000000" pitchFamily="2" charset="2"/>
              <a:buChar char="§"/>
            </a:pPr>
            <a:r>
              <a:rPr lang="en-US" sz="1800" dirty="0"/>
              <a:t>People experience it as </a:t>
            </a:r>
            <a:r>
              <a:rPr lang="en-US" sz="1800" b="1" dirty="0">
                <a:solidFill>
                  <a:srgbClr val="0C2B3E"/>
                </a:solidFill>
              </a:rPr>
              <a:t>extra work </a:t>
            </a:r>
            <a:r>
              <a:rPr lang="en-US" sz="1800" dirty="0"/>
              <a:t>added on top of their “day job”, </a:t>
            </a:r>
            <a:r>
              <a:rPr lang="en-US" sz="1800" b="1" dirty="0">
                <a:solidFill>
                  <a:srgbClr val="0C2B3E"/>
                </a:solidFill>
              </a:rPr>
              <a:t>competing</a:t>
            </a:r>
            <a:r>
              <a:rPr lang="en-US" sz="1800" dirty="0"/>
              <a:t> with “real work”.</a:t>
            </a:r>
            <a:endParaRPr lang="en-US" sz="1800" b="1" dirty="0">
              <a:solidFill>
                <a:schemeClr val="accent4"/>
              </a:solidFill>
            </a:endParaRPr>
          </a:p>
          <a:p>
            <a:pPr marL="571500" indent="-571500">
              <a:lnSpc>
                <a:spcPct val="100000"/>
              </a:lnSpc>
              <a:buClr>
                <a:srgbClr val="11B5B4"/>
              </a:buClr>
              <a:buFont typeface="Wingdings" panose="05000000000000000000" pitchFamily="2" charset="2"/>
              <a:buChar char="§"/>
            </a:pPr>
            <a:r>
              <a:rPr lang="en-US" sz="1800" b="1" dirty="0">
                <a:solidFill>
                  <a:srgbClr val="0C2B3E"/>
                </a:solidFill>
              </a:rPr>
              <a:t>People side</a:t>
            </a:r>
            <a:r>
              <a:rPr lang="en-US" sz="1800" b="1" dirty="0">
                <a:solidFill>
                  <a:schemeClr val="accent4"/>
                </a:solidFill>
              </a:rPr>
              <a:t> </a:t>
            </a:r>
            <a:r>
              <a:rPr lang="en-US" sz="1800" dirty="0"/>
              <a:t>versus Technology side! </a:t>
            </a:r>
          </a:p>
          <a:p>
            <a:pPr marL="571500" indent="-571500">
              <a:lnSpc>
                <a:spcPct val="100000"/>
              </a:lnSpc>
              <a:buClr>
                <a:srgbClr val="11B5B4"/>
              </a:buClr>
              <a:buFont typeface="Wingdings" panose="05000000000000000000" pitchFamily="2" charset="2"/>
              <a:buChar char="§"/>
            </a:pPr>
            <a:r>
              <a:rPr lang="en-US" sz="1800" dirty="0"/>
              <a:t>Growing complexity of </a:t>
            </a:r>
            <a:r>
              <a:rPr lang="en-US" sz="1800" b="1" dirty="0">
                <a:solidFill>
                  <a:srgbClr val="0C2B3E"/>
                </a:solidFill>
              </a:rPr>
              <a:t>modern data organizations</a:t>
            </a:r>
            <a:r>
              <a:rPr lang="en-US" sz="1800" dirty="0"/>
              <a:t>.</a:t>
            </a:r>
          </a:p>
          <a:p>
            <a:pPr marL="571500" indent="-571500">
              <a:lnSpc>
                <a:spcPct val="100000"/>
              </a:lnSpc>
              <a:buClr>
                <a:srgbClr val="11B5B4"/>
              </a:buClr>
              <a:buFont typeface="Wingdings" panose="05000000000000000000" pitchFamily="2" charset="2"/>
              <a:buChar char="§"/>
            </a:pPr>
            <a:r>
              <a:rPr lang="en-US" sz="1800" dirty="0"/>
              <a:t>Where's </a:t>
            </a:r>
            <a:r>
              <a:rPr lang="en-US" sz="1800" b="1" dirty="0">
                <a:solidFill>
                  <a:srgbClr val="0C2B3E"/>
                </a:solidFill>
              </a:rPr>
              <a:t>the value</a:t>
            </a:r>
            <a:r>
              <a:rPr lang="en-US" sz="1800" dirty="0"/>
              <a:t>? And what about </a:t>
            </a:r>
            <a:r>
              <a:rPr lang="en-US" sz="1800" b="1" dirty="0">
                <a:solidFill>
                  <a:srgbClr val="0C2B3E"/>
                </a:solidFill>
              </a:rPr>
              <a:t>the communication</a:t>
            </a:r>
            <a:r>
              <a:rPr lang="en-US" sz="1800" dirty="0"/>
              <a:t>? </a:t>
            </a:r>
          </a:p>
          <a:p>
            <a:pPr marL="571500" indent="-571500">
              <a:lnSpc>
                <a:spcPct val="100000"/>
              </a:lnSpc>
              <a:buClr>
                <a:srgbClr val="11B5B4"/>
              </a:buClr>
              <a:buFont typeface="Wingdings" panose="05000000000000000000" pitchFamily="2" charset="2"/>
              <a:buChar char="§"/>
            </a:pPr>
            <a:r>
              <a:rPr lang="en-US" sz="1800" dirty="0"/>
              <a:t>Data governance, as practiced, is still an </a:t>
            </a:r>
            <a:r>
              <a:rPr lang="en-US" sz="1800" b="1" dirty="0">
                <a:solidFill>
                  <a:srgbClr val="0C2B3E"/>
                </a:solidFill>
              </a:rPr>
              <a:t>unproven theory</a:t>
            </a:r>
            <a:r>
              <a:rPr lang="en-US" sz="1800" dirty="0"/>
              <a:t>.</a:t>
            </a:r>
          </a:p>
          <a:p>
            <a:pPr marL="571500" indent="-571500">
              <a:lnSpc>
                <a:spcPct val="100000"/>
              </a:lnSpc>
              <a:buClr>
                <a:srgbClr val="11B5B4"/>
              </a:buClr>
              <a:buFont typeface="Wingdings" panose="05000000000000000000" pitchFamily="2" charset="2"/>
              <a:buChar char="§"/>
            </a:pPr>
            <a:r>
              <a:rPr lang="en-US" sz="1800" b="1" dirty="0">
                <a:solidFill>
                  <a:srgbClr val="0C2B3E"/>
                </a:solidFill>
              </a:rPr>
              <a:t>Disconnect</a:t>
            </a:r>
            <a:r>
              <a:rPr lang="en-US" sz="1800" dirty="0"/>
              <a:t> between </a:t>
            </a:r>
            <a:r>
              <a:rPr lang="en-US" sz="1800" b="1" dirty="0">
                <a:solidFill>
                  <a:srgbClr val="0C2B3E"/>
                </a:solidFill>
              </a:rPr>
              <a:t>speed</a:t>
            </a:r>
            <a:r>
              <a:rPr lang="en-US" sz="1800" dirty="0"/>
              <a:t> of business and speed of a data governance program.</a:t>
            </a:r>
          </a:p>
          <a:p>
            <a:pPr marL="571500" indent="-571500">
              <a:lnSpc>
                <a:spcPct val="100000"/>
              </a:lnSpc>
              <a:buClr>
                <a:srgbClr val="11B5B4"/>
              </a:buClr>
              <a:buFont typeface="Wingdings" panose="05000000000000000000" pitchFamily="2" charset="2"/>
              <a:buChar char="§"/>
            </a:pPr>
            <a:r>
              <a:rPr lang="en-US" sz="1800" b="1" dirty="0">
                <a:solidFill>
                  <a:srgbClr val="0C2B3E"/>
                </a:solidFill>
              </a:rPr>
              <a:t>Traditional</a:t>
            </a:r>
            <a:r>
              <a:rPr lang="en-US" sz="1800" dirty="0"/>
              <a:t> Data Governance strategies fail…time and time again!</a:t>
            </a:r>
          </a:p>
        </p:txBody>
      </p:sp>
      <p:sp>
        <p:nvSpPr>
          <p:cNvPr id="4" name="Footer Placeholder 3">
            <a:extLst>
              <a:ext uri="{FF2B5EF4-FFF2-40B4-BE49-F238E27FC236}">
                <a16:creationId xmlns:a16="http://schemas.microsoft.com/office/drawing/2014/main" id="{04F49DF6-ED31-DB06-956E-2B6BA97BBCEA}"/>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5259606C-2D65-81C9-CB0B-B28478448746}"/>
              </a:ext>
            </a:extLst>
          </p:cNvPr>
          <p:cNvSpPr>
            <a:spLocks noGrp="1"/>
          </p:cNvSpPr>
          <p:nvPr>
            <p:ph type="sldNum" sz="quarter" idx="23"/>
          </p:nvPr>
        </p:nvSpPr>
        <p:spPr/>
        <p:txBody>
          <a:bodyPr/>
          <a:lstStyle/>
          <a:p>
            <a:fld id="{294A09A9-5501-47C1-A89A-A340965A2BE2}" type="slidenum">
              <a:rPr lang="nl-NL" smtClean="0"/>
              <a:pPr/>
              <a:t>6</a:t>
            </a:fld>
            <a:endParaRPr lang="nl-NL" dirty="0"/>
          </a:p>
        </p:txBody>
      </p:sp>
    </p:spTree>
    <p:extLst>
      <p:ext uri="{BB962C8B-B14F-4D97-AF65-F5344CB8AC3E}">
        <p14:creationId xmlns:p14="http://schemas.microsoft.com/office/powerpoint/2010/main" val="1324593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23FC-67C1-D6FA-30AF-F760F431E7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1F12A5D-6073-D3E6-6EE2-C4A5127D1FAA}"/>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451D6BC8-7891-FB4A-9FF4-27B443981554}"/>
              </a:ext>
            </a:extLst>
          </p:cNvPr>
          <p:cNvSpPr>
            <a:spLocks noGrp="1"/>
          </p:cNvSpPr>
          <p:nvPr>
            <p:ph type="ftr" sz="quarter" idx="22"/>
          </p:nvPr>
        </p:nvSpPr>
        <p:spPr/>
        <p:txBody>
          <a:bodyPr/>
          <a:lstStyle/>
          <a:p>
            <a:pPr>
              <a:defRPr/>
            </a:pPr>
            <a:r>
              <a:rPr lang="en-US"/>
              <a:t>© 2025 Data Vantage Consulting | All Rights Reserved</a:t>
            </a:r>
            <a:endParaRPr lang="nl-NL" dirty="0"/>
          </a:p>
        </p:txBody>
      </p:sp>
      <p:sp>
        <p:nvSpPr>
          <p:cNvPr id="5" name="Slide Number Placeholder 4">
            <a:extLst>
              <a:ext uri="{FF2B5EF4-FFF2-40B4-BE49-F238E27FC236}">
                <a16:creationId xmlns:a16="http://schemas.microsoft.com/office/drawing/2014/main" id="{37E0B340-C376-68EA-6733-363FD5ABC10A}"/>
              </a:ext>
            </a:extLst>
          </p:cNvPr>
          <p:cNvSpPr>
            <a:spLocks noGrp="1"/>
          </p:cNvSpPr>
          <p:nvPr>
            <p:ph type="sldNum" sz="quarter" idx="23"/>
          </p:nvPr>
        </p:nvSpPr>
        <p:spPr/>
        <p:txBody>
          <a:bodyPr/>
          <a:lstStyle/>
          <a:p>
            <a:fld id="{294A09A9-5501-47C1-A89A-A340965A2BE2}" type="slidenum">
              <a:rPr lang="nl-NL" smtClean="0"/>
              <a:pPr/>
              <a:t>60</a:t>
            </a:fld>
            <a:endParaRPr lang="nl-NL" dirty="0"/>
          </a:p>
        </p:txBody>
      </p:sp>
      <p:pic>
        <p:nvPicPr>
          <p:cNvPr id="7" name="Picture 6" descr="A white board with sticky notes on it&#10;&#10;AI-generated content may be incorrect.">
            <a:extLst>
              <a:ext uri="{FF2B5EF4-FFF2-40B4-BE49-F238E27FC236}">
                <a16:creationId xmlns:a16="http://schemas.microsoft.com/office/drawing/2014/main" id="{B481D1E9-DF43-329F-4087-E3D7D3690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69116"/>
            <a:ext cx="7772400" cy="5829300"/>
          </a:xfrm>
          <a:prstGeom prst="rect">
            <a:avLst/>
          </a:prstGeom>
        </p:spPr>
      </p:pic>
    </p:spTree>
    <p:extLst>
      <p:ext uri="{BB962C8B-B14F-4D97-AF65-F5344CB8AC3E}">
        <p14:creationId xmlns:p14="http://schemas.microsoft.com/office/powerpoint/2010/main" val="1143654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56318-6D71-FB10-27E6-2A07E148C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EA0D5-176E-E34E-8A26-0616A74BBD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44D2D4-C77B-AA00-900C-A21EA12A9B20}"/>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926EFEC1-9213-113B-BEFE-46B3D8A60525}"/>
              </a:ext>
            </a:extLst>
          </p:cNvPr>
          <p:cNvSpPr>
            <a:spLocks noGrp="1"/>
          </p:cNvSpPr>
          <p:nvPr>
            <p:ph type="ftr" sz="quarter" idx="22"/>
          </p:nvPr>
        </p:nvSpPr>
        <p:spPr/>
        <p:txBody>
          <a:bodyPr/>
          <a:lstStyle/>
          <a:p>
            <a:pPr>
              <a:defRPr/>
            </a:pPr>
            <a:r>
              <a:rPr lang="en-US"/>
              <a:t>© 2025 Data Vantage Consulting | All Rights Reserved</a:t>
            </a:r>
            <a:endParaRPr lang="nl-NL" dirty="0"/>
          </a:p>
        </p:txBody>
      </p:sp>
      <p:sp>
        <p:nvSpPr>
          <p:cNvPr id="5" name="Slide Number Placeholder 4">
            <a:extLst>
              <a:ext uri="{FF2B5EF4-FFF2-40B4-BE49-F238E27FC236}">
                <a16:creationId xmlns:a16="http://schemas.microsoft.com/office/drawing/2014/main" id="{EEBF3453-AD7A-E1A3-FFEC-DBCFB7F7E9BB}"/>
              </a:ext>
            </a:extLst>
          </p:cNvPr>
          <p:cNvSpPr>
            <a:spLocks noGrp="1"/>
          </p:cNvSpPr>
          <p:nvPr>
            <p:ph type="sldNum" sz="quarter" idx="23"/>
          </p:nvPr>
        </p:nvSpPr>
        <p:spPr/>
        <p:txBody>
          <a:bodyPr/>
          <a:lstStyle/>
          <a:p>
            <a:fld id="{294A09A9-5501-47C1-A89A-A340965A2BE2}" type="slidenum">
              <a:rPr lang="nl-NL" smtClean="0"/>
              <a:pPr/>
              <a:t>61</a:t>
            </a:fld>
            <a:endParaRPr lang="nl-NL" dirty="0"/>
          </a:p>
        </p:txBody>
      </p:sp>
      <p:pic>
        <p:nvPicPr>
          <p:cNvPr id="8" name="Picture 7" descr="A white board with sticky notes on it&#10;&#10;AI-generated content may be incorrect.">
            <a:extLst>
              <a:ext uri="{FF2B5EF4-FFF2-40B4-BE49-F238E27FC236}">
                <a16:creationId xmlns:a16="http://schemas.microsoft.com/office/drawing/2014/main" id="{3CF95A70-B353-54CB-DB35-193B71EA2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85226"/>
            <a:ext cx="7772400" cy="5829300"/>
          </a:xfrm>
          <a:prstGeom prst="rect">
            <a:avLst/>
          </a:prstGeom>
        </p:spPr>
      </p:pic>
    </p:spTree>
    <p:extLst>
      <p:ext uri="{BB962C8B-B14F-4D97-AF65-F5344CB8AC3E}">
        <p14:creationId xmlns:p14="http://schemas.microsoft.com/office/powerpoint/2010/main" val="457793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E045A-9D60-32DD-5718-A06730DF0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4F0BA-3E33-27B1-0CD0-4AEB7A755F6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3A48E8-E958-42DF-4622-299C400DB138}"/>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B3879C8A-56C4-9B06-B42A-2CAAC94ED1D8}"/>
              </a:ext>
            </a:extLst>
          </p:cNvPr>
          <p:cNvSpPr>
            <a:spLocks noGrp="1"/>
          </p:cNvSpPr>
          <p:nvPr>
            <p:ph type="ftr" sz="quarter" idx="22"/>
          </p:nvPr>
        </p:nvSpPr>
        <p:spPr/>
        <p:txBody>
          <a:bodyPr/>
          <a:lstStyle/>
          <a:p>
            <a:pPr>
              <a:defRPr/>
            </a:pPr>
            <a:r>
              <a:rPr lang="en-US"/>
              <a:t>© 2025 Data Vantage Consulting | All Rights Reserved</a:t>
            </a:r>
            <a:endParaRPr lang="nl-NL" dirty="0"/>
          </a:p>
        </p:txBody>
      </p:sp>
      <p:sp>
        <p:nvSpPr>
          <p:cNvPr id="5" name="Slide Number Placeholder 4">
            <a:extLst>
              <a:ext uri="{FF2B5EF4-FFF2-40B4-BE49-F238E27FC236}">
                <a16:creationId xmlns:a16="http://schemas.microsoft.com/office/drawing/2014/main" id="{0A12DDD7-4807-367F-93BE-38E4424457CC}"/>
              </a:ext>
            </a:extLst>
          </p:cNvPr>
          <p:cNvSpPr>
            <a:spLocks noGrp="1"/>
          </p:cNvSpPr>
          <p:nvPr>
            <p:ph type="sldNum" sz="quarter" idx="23"/>
          </p:nvPr>
        </p:nvSpPr>
        <p:spPr/>
        <p:txBody>
          <a:bodyPr/>
          <a:lstStyle/>
          <a:p>
            <a:fld id="{294A09A9-5501-47C1-A89A-A340965A2BE2}" type="slidenum">
              <a:rPr lang="nl-NL" smtClean="0"/>
              <a:pPr/>
              <a:t>62</a:t>
            </a:fld>
            <a:endParaRPr lang="nl-NL" dirty="0"/>
          </a:p>
        </p:txBody>
      </p:sp>
      <p:pic>
        <p:nvPicPr>
          <p:cNvPr id="7" name="Picture 6" descr="Several sticky notes on a wall&#10;&#10;AI-generated content may be incorrect.">
            <a:extLst>
              <a:ext uri="{FF2B5EF4-FFF2-40B4-BE49-F238E27FC236}">
                <a16:creationId xmlns:a16="http://schemas.microsoft.com/office/drawing/2014/main" id="{67DFF289-E614-3387-88E9-ACFDC7F09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951" y="293614"/>
            <a:ext cx="7772400" cy="5829300"/>
          </a:xfrm>
          <a:prstGeom prst="rect">
            <a:avLst/>
          </a:prstGeom>
        </p:spPr>
      </p:pic>
    </p:spTree>
    <p:extLst>
      <p:ext uri="{BB962C8B-B14F-4D97-AF65-F5344CB8AC3E}">
        <p14:creationId xmlns:p14="http://schemas.microsoft.com/office/powerpoint/2010/main" val="2520998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E1A2-93D3-F236-35A3-08C2238A3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C0B2C-AB59-2714-2923-F401E02B0F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E38DF15-5128-F89E-AD1C-45BB92D9D9AD}"/>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39B79CE0-2572-FF75-8DFE-563F578EDA32}"/>
              </a:ext>
            </a:extLst>
          </p:cNvPr>
          <p:cNvSpPr>
            <a:spLocks noGrp="1"/>
          </p:cNvSpPr>
          <p:nvPr>
            <p:ph type="ftr" sz="quarter" idx="22"/>
          </p:nvPr>
        </p:nvSpPr>
        <p:spPr/>
        <p:txBody>
          <a:bodyPr/>
          <a:lstStyle/>
          <a:p>
            <a:pPr>
              <a:defRPr/>
            </a:pPr>
            <a:r>
              <a:rPr lang="en-US"/>
              <a:t>© 2025 Data Vantage Consulting | All Rights Reserved</a:t>
            </a:r>
            <a:endParaRPr lang="nl-NL" dirty="0"/>
          </a:p>
        </p:txBody>
      </p:sp>
      <p:sp>
        <p:nvSpPr>
          <p:cNvPr id="5" name="Slide Number Placeholder 4">
            <a:extLst>
              <a:ext uri="{FF2B5EF4-FFF2-40B4-BE49-F238E27FC236}">
                <a16:creationId xmlns:a16="http://schemas.microsoft.com/office/drawing/2014/main" id="{E51EBC8C-B8B7-7B91-26AC-462B6FDB45EC}"/>
              </a:ext>
            </a:extLst>
          </p:cNvPr>
          <p:cNvSpPr>
            <a:spLocks noGrp="1"/>
          </p:cNvSpPr>
          <p:nvPr>
            <p:ph type="sldNum" sz="quarter" idx="23"/>
          </p:nvPr>
        </p:nvSpPr>
        <p:spPr/>
        <p:txBody>
          <a:bodyPr/>
          <a:lstStyle/>
          <a:p>
            <a:fld id="{294A09A9-5501-47C1-A89A-A340965A2BE2}" type="slidenum">
              <a:rPr lang="nl-NL" smtClean="0"/>
              <a:pPr/>
              <a:t>63</a:t>
            </a:fld>
            <a:endParaRPr lang="nl-NL" dirty="0"/>
          </a:p>
        </p:txBody>
      </p:sp>
      <p:pic>
        <p:nvPicPr>
          <p:cNvPr id="7" name="Picture 6" descr="Several sticky notes on a staircase&#10;&#10;AI-generated content may be incorrect.">
            <a:extLst>
              <a:ext uri="{FF2B5EF4-FFF2-40B4-BE49-F238E27FC236}">
                <a16:creationId xmlns:a16="http://schemas.microsoft.com/office/drawing/2014/main" id="{BE5F4FF7-B7A4-43C8-4B33-508963E99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186655"/>
            <a:ext cx="4596805" cy="3447604"/>
          </a:xfrm>
          <a:prstGeom prst="rect">
            <a:avLst/>
          </a:prstGeom>
        </p:spPr>
      </p:pic>
      <p:pic>
        <p:nvPicPr>
          <p:cNvPr id="10" name="Picture 9" descr="A group of yellow and blue notes on a blue stair case&#10;&#10;AI-generated content may be incorrect.">
            <a:extLst>
              <a:ext uri="{FF2B5EF4-FFF2-40B4-BE49-F238E27FC236}">
                <a16:creationId xmlns:a16="http://schemas.microsoft.com/office/drawing/2014/main" id="{752AB842-6BD3-6601-4F2D-BEB306FD6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955" y="186655"/>
            <a:ext cx="4596805" cy="3447604"/>
          </a:xfrm>
          <a:prstGeom prst="rect">
            <a:avLst/>
          </a:prstGeom>
        </p:spPr>
      </p:pic>
      <p:pic>
        <p:nvPicPr>
          <p:cNvPr id="12" name="Picture 11" descr="Several yellow sticky notes on the floor&#10;&#10;AI-generated content may be incorrect.">
            <a:extLst>
              <a:ext uri="{FF2B5EF4-FFF2-40B4-BE49-F238E27FC236}">
                <a16:creationId xmlns:a16="http://schemas.microsoft.com/office/drawing/2014/main" id="{B4BBDBE2-5B18-F49C-A6F2-0C77D0502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50" y="3081466"/>
            <a:ext cx="4448961" cy="3336721"/>
          </a:xfrm>
          <a:prstGeom prst="rect">
            <a:avLst/>
          </a:prstGeom>
        </p:spPr>
      </p:pic>
    </p:spTree>
    <p:extLst>
      <p:ext uri="{BB962C8B-B14F-4D97-AF65-F5344CB8AC3E}">
        <p14:creationId xmlns:p14="http://schemas.microsoft.com/office/powerpoint/2010/main" val="2635395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Workshop 3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64</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Responsibility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Roles Roster</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19"/>
            <a:ext cx="5662152" cy="3221355"/>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Now that we’ve identified and prioritized the key roles and responsibilities crucial to our data governance framework, it’s time to explore how these elements will interact within an </a:t>
            </a:r>
            <a:r>
              <a:rPr lang="en-US" b="1" dirty="0">
                <a:solidFill>
                  <a:schemeClr val="accent4"/>
                </a:solidFill>
                <a:latin typeface="Arial" panose="020B0604020202020204" pitchFamily="34" charset="0"/>
                <a:cs typeface="Arial" panose="020B0604020202020204" pitchFamily="34" charset="0"/>
              </a:rPr>
              <a:t>effective operating model</a:t>
            </a:r>
            <a:r>
              <a:rPr lang="en-US" dirty="0">
                <a:latin typeface="Arial" panose="020B0604020202020204" pitchFamily="34" charset="0"/>
                <a:cs typeface="Arial" panose="020B0604020202020204" pitchFamily="34" charset="0"/>
              </a:rPr>
              <a:t>. </a:t>
            </a:r>
          </a:p>
          <a:p>
            <a:pPr marL="0" indent="0" algn="just">
              <a:buNone/>
            </a:pPr>
            <a:r>
              <a:rPr lang="en-US" dirty="0">
                <a:latin typeface="Arial" panose="020B0604020202020204" pitchFamily="34" charset="0"/>
                <a:cs typeface="Arial" panose="020B0604020202020204" pitchFamily="34" charset="0"/>
              </a:rPr>
              <a:t>This exercise is an inspiration-gathering exercise to stimulate creativity before concept creation and is aimed to </a:t>
            </a:r>
            <a:r>
              <a:rPr lang="en-US" b="1" dirty="0">
                <a:solidFill>
                  <a:schemeClr val="accent4"/>
                </a:solidFill>
                <a:latin typeface="Arial" panose="020B0604020202020204" pitchFamily="34" charset="0"/>
                <a:cs typeface="Arial" panose="020B0604020202020204" pitchFamily="34" charset="0"/>
              </a:rPr>
              <a:t>inspire creative and practical ideas</a:t>
            </a:r>
            <a:r>
              <a:rPr lang="en-US" dirty="0">
                <a:latin typeface="Arial" panose="020B0604020202020204" pitchFamily="34" charset="0"/>
                <a:cs typeface="Arial" panose="020B0604020202020204" pitchFamily="34" charset="0"/>
              </a:rPr>
              <a:t> for structuring our data governance operating model. </a:t>
            </a:r>
          </a:p>
          <a:p>
            <a:pPr marL="0" indent="0" algn="just">
              <a:buFont typeface="Wingdings" pitchFamily="2" charset="2"/>
              <a:buNone/>
            </a:pPr>
            <a:r>
              <a:rPr lang="en-US" dirty="0">
                <a:latin typeface="Arial" panose="020B0604020202020204" pitchFamily="34" charset="0"/>
                <a:cs typeface="Arial" panose="020B0604020202020204" pitchFamily="34" charset="0"/>
              </a:rPr>
              <a:t>This fast-paced, idea-generating session is designed to spark innovation by </a:t>
            </a:r>
            <a:r>
              <a:rPr lang="en-US" b="1" dirty="0">
                <a:solidFill>
                  <a:schemeClr val="accent4"/>
                </a:solidFill>
                <a:latin typeface="Arial" panose="020B0604020202020204" pitchFamily="34" charset="0"/>
                <a:cs typeface="Arial" panose="020B0604020202020204" pitchFamily="34" charset="0"/>
              </a:rPr>
              <a:t>showcasing different approaches </a:t>
            </a:r>
            <a:r>
              <a:rPr lang="en-US" dirty="0">
                <a:latin typeface="Arial" panose="020B0604020202020204" pitchFamily="34" charset="0"/>
                <a:cs typeface="Arial" panose="020B0604020202020204" pitchFamily="34" charset="0"/>
              </a:rPr>
              <a:t>to data governance structures. </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Tuesday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449825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65</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3</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pic>
        <p:nvPicPr>
          <p:cNvPr id="13" name="Picture 12">
            <a:extLst>
              <a:ext uri="{FF2B5EF4-FFF2-40B4-BE49-F238E27FC236}">
                <a16:creationId xmlns:a16="http://schemas.microsoft.com/office/drawing/2014/main" id="{84E48CF9-9501-F505-D483-FDCBD75B12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726" y="1678865"/>
            <a:ext cx="2270396" cy="1475414"/>
          </a:xfrm>
          <a:prstGeom prst="rect">
            <a:avLst/>
          </a:prstGeom>
        </p:spPr>
      </p:pic>
      <p:pic>
        <p:nvPicPr>
          <p:cNvPr id="14" name="Picture 13">
            <a:extLst>
              <a:ext uri="{FF2B5EF4-FFF2-40B4-BE49-F238E27FC236}">
                <a16:creationId xmlns:a16="http://schemas.microsoft.com/office/drawing/2014/main" id="{C86E0952-1095-E7CC-CC45-4E3C2B86D3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3944" y="1731792"/>
            <a:ext cx="2828010" cy="1369560"/>
          </a:xfrm>
          <a:prstGeom prst="rect">
            <a:avLst/>
          </a:prstGeom>
        </p:spPr>
      </p:pic>
      <p:sp>
        <p:nvSpPr>
          <p:cNvPr id="16" name="Rectangle 15">
            <a:extLst>
              <a:ext uri="{FF2B5EF4-FFF2-40B4-BE49-F238E27FC236}">
                <a16:creationId xmlns:a16="http://schemas.microsoft.com/office/drawing/2014/main" id="{1A0CF306-E928-2861-9638-9AAA1F54D36D}"/>
              </a:ext>
            </a:extLst>
          </p:cNvPr>
          <p:cNvSpPr/>
          <p:nvPr/>
        </p:nvSpPr>
        <p:spPr>
          <a:xfrm>
            <a:off x="6144974" y="3494002"/>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COLLIBRA</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Centralized operating model with Data citizens</a:t>
            </a:r>
          </a:p>
        </p:txBody>
      </p:sp>
      <p:sp>
        <p:nvSpPr>
          <p:cNvPr id="20" name="Rectangle 19">
            <a:extLst>
              <a:ext uri="{FF2B5EF4-FFF2-40B4-BE49-F238E27FC236}">
                <a16:creationId xmlns:a16="http://schemas.microsoft.com/office/drawing/2014/main" id="{9C335B81-9E7D-BC46-3D9A-3F312EE08C57}"/>
              </a:ext>
            </a:extLst>
          </p:cNvPr>
          <p:cNvSpPr/>
          <p:nvPr/>
        </p:nvSpPr>
        <p:spPr>
          <a:xfrm>
            <a:off x="3483995" y="3494002"/>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LARGE BANK</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Federated operating model with support structure</a:t>
            </a:r>
          </a:p>
        </p:txBody>
      </p:sp>
      <p:sp>
        <p:nvSpPr>
          <p:cNvPr id="21" name="Rectangle 20">
            <a:extLst>
              <a:ext uri="{FF2B5EF4-FFF2-40B4-BE49-F238E27FC236}">
                <a16:creationId xmlns:a16="http://schemas.microsoft.com/office/drawing/2014/main" id="{F6B11B08-4742-561D-3F07-BF2D3D8AFC53}"/>
              </a:ext>
            </a:extLst>
          </p:cNvPr>
          <p:cNvSpPr/>
          <p:nvPr/>
        </p:nvSpPr>
        <p:spPr>
          <a:xfrm>
            <a:off x="507699" y="3494002"/>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HOSPITAL</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A Data Governance Center of Excellence</a:t>
            </a:r>
          </a:p>
        </p:txBody>
      </p:sp>
      <p:pic>
        <p:nvPicPr>
          <p:cNvPr id="23" name="Picture 22">
            <a:extLst>
              <a:ext uri="{FF2B5EF4-FFF2-40B4-BE49-F238E27FC236}">
                <a16:creationId xmlns:a16="http://schemas.microsoft.com/office/drawing/2014/main" id="{A21706E1-1A82-9B01-96E4-A98C509EC0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1102" y="1542316"/>
            <a:ext cx="1456340" cy="1618155"/>
          </a:xfrm>
          <a:prstGeom prst="rect">
            <a:avLst/>
          </a:prstGeom>
        </p:spPr>
      </p:pic>
      <p:sp>
        <p:nvSpPr>
          <p:cNvPr id="24" name="Title 1">
            <a:extLst>
              <a:ext uri="{FF2B5EF4-FFF2-40B4-BE49-F238E27FC236}">
                <a16:creationId xmlns:a16="http://schemas.microsoft.com/office/drawing/2014/main" id="{F568358B-F066-45F4-E707-FB01697D6301}"/>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LIGHTNING</a:t>
            </a:r>
            <a:r>
              <a:rPr lang="en-US" dirty="0"/>
              <a:t> Demos</a:t>
            </a:r>
            <a:endParaRPr lang="en-US" sz="2000" b="1" dirty="0">
              <a:solidFill>
                <a:schemeClr val="accent2"/>
              </a:solidFill>
            </a:endParaRPr>
          </a:p>
        </p:txBody>
      </p:sp>
      <p:pic>
        <p:nvPicPr>
          <p:cNvPr id="25" name="Picture 24" descr="Several yellow sticky notes on a white wall&#10;&#10;Description automatically generated">
            <a:extLst>
              <a:ext uri="{FF2B5EF4-FFF2-40B4-BE49-F238E27FC236}">
                <a16:creationId xmlns:a16="http://schemas.microsoft.com/office/drawing/2014/main" id="{E80CD76D-1394-0E95-F494-4F3005B3FA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2881" y="1787032"/>
            <a:ext cx="3744045" cy="2808034"/>
          </a:xfrm>
          <a:prstGeom prst="rect">
            <a:avLst/>
          </a:prstGeom>
        </p:spPr>
      </p:pic>
    </p:spTree>
    <p:extLst>
      <p:ext uri="{BB962C8B-B14F-4D97-AF65-F5344CB8AC3E}">
        <p14:creationId xmlns:p14="http://schemas.microsoft.com/office/powerpoint/2010/main" val="2974113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Workshop 3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66</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Responsibility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Roles Roster</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44946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Next up, we’ll take the insights gained from our Lightning Demos and the roles and responsibilities we’ve defined to design a set of </a:t>
            </a:r>
            <a:r>
              <a:rPr lang="en-US" b="1" dirty="0">
                <a:solidFill>
                  <a:schemeClr val="accent4"/>
                </a:solidFill>
                <a:latin typeface="Arial" panose="020B0604020202020204" pitchFamily="34" charset="0"/>
                <a:cs typeface="Arial" panose="020B0604020202020204" pitchFamily="34" charset="0"/>
              </a:rPr>
              <a:t>operating model concepts </a:t>
            </a:r>
            <a:r>
              <a:rPr lang="en-US" dirty="0">
                <a:latin typeface="Arial" panose="020B0604020202020204" pitchFamily="34" charset="0"/>
                <a:cs typeface="Arial" panose="020B0604020202020204" pitchFamily="34" charset="0"/>
              </a:rPr>
              <a:t>tailored to our organization. </a:t>
            </a:r>
          </a:p>
          <a:p>
            <a:pPr marL="0" indent="0" algn="just">
              <a:buFont typeface="Wingdings" pitchFamily="2" charset="2"/>
              <a:buNone/>
            </a:pPr>
            <a:r>
              <a:rPr lang="en-US" dirty="0">
                <a:latin typeface="Arial" panose="020B0604020202020204" pitchFamily="34" charset="0"/>
                <a:cs typeface="Arial" panose="020B0604020202020204" pitchFamily="34" charset="0"/>
              </a:rPr>
              <a:t>This is where creativity meets strategy—each participant will have the opportunity to envision how our data governance framework could be structured to optimize </a:t>
            </a:r>
            <a:r>
              <a:rPr lang="en-US" b="1" dirty="0">
                <a:solidFill>
                  <a:schemeClr val="accent4"/>
                </a:solidFill>
                <a:latin typeface="Arial" panose="020B0604020202020204" pitchFamily="34" charset="0"/>
                <a:cs typeface="Arial" panose="020B0604020202020204" pitchFamily="34" charset="0"/>
              </a:rPr>
              <a:t>communication flows</a:t>
            </a:r>
            <a:r>
              <a:rPr lang="en-US" dirty="0">
                <a:latin typeface="Arial" panose="020B0604020202020204" pitchFamily="34" charset="0"/>
                <a:cs typeface="Arial" panose="020B0604020202020204" pitchFamily="34" charset="0"/>
              </a:rPr>
              <a:t>, </a:t>
            </a:r>
            <a:r>
              <a:rPr lang="en-US" b="1" dirty="0">
                <a:solidFill>
                  <a:schemeClr val="accent4"/>
                </a:solidFill>
                <a:latin typeface="Arial" panose="020B0604020202020204" pitchFamily="34" charset="0"/>
                <a:cs typeface="Arial" panose="020B0604020202020204" pitchFamily="34" charset="0"/>
              </a:rPr>
              <a:t>workflows</a:t>
            </a:r>
            <a:r>
              <a:rPr lang="en-US" dirty="0">
                <a:latin typeface="Arial" panose="020B0604020202020204" pitchFamily="34" charset="0"/>
                <a:cs typeface="Arial" panose="020B0604020202020204" pitchFamily="34" charset="0"/>
              </a:rPr>
              <a:t>, and </a:t>
            </a:r>
            <a:r>
              <a:rPr lang="en-US" b="1" dirty="0">
                <a:solidFill>
                  <a:schemeClr val="accent4"/>
                </a:solidFill>
                <a:latin typeface="Arial" panose="020B0604020202020204" pitchFamily="34" charset="0"/>
                <a:cs typeface="Arial" panose="020B0604020202020204" pitchFamily="34" charset="0"/>
              </a:rPr>
              <a:t>organizational bodies</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The goal is to create a robust, effective operating model that aligns with our data governance purpose and strategic goals. By the end of this exercise, we’ll collaboratively refine these ideas into a </a:t>
            </a:r>
            <a:r>
              <a:rPr lang="en-US" b="1" dirty="0">
                <a:solidFill>
                  <a:schemeClr val="accent4"/>
                </a:solidFill>
                <a:latin typeface="Arial" panose="020B0604020202020204" pitchFamily="34" charset="0"/>
                <a:cs typeface="Arial" panose="020B0604020202020204" pitchFamily="34" charset="0"/>
              </a:rPr>
              <a:t>cohesive target operating model </a:t>
            </a:r>
            <a:r>
              <a:rPr lang="en-US" dirty="0">
                <a:latin typeface="Arial" panose="020B0604020202020204" pitchFamily="34" charset="0"/>
                <a:cs typeface="Arial" panose="020B0604020202020204" pitchFamily="34" charset="0"/>
              </a:rPr>
              <a:t>that will guide our future efforts.</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Tuesday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111594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67</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3</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pic>
        <p:nvPicPr>
          <p:cNvPr id="20" name="Picture 19" descr="A piece of paper with writing on it&#10;&#10;Description automatically generated">
            <a:extLst>
              <a:ext uri="{FF2B5EF4-FFF2-40B4-BE49-F238E27FC236}">
                <a16:creationId xmlns:a16="http://schemas.microsoft.com/office/drawing/2014/main" id="{582C0DAE-0E18-263D-AF3E-A89B95DFE7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6000" y="1193621"/>
            <a:ext cx="1890000" cy="2520000"/>
          </a:xfrm>
          <a:prstGeom prst="rect">
            <a:avLst/>
          </a:prstGeom>
        </p:spPr>
      </p:pic>
      <p:pic>
        <p:nvPicPr>
          <p:cNvPr id="22" name="Picture 21" descr="A white paper with writing on it&#10;&#10;Description automatically generated">
            <a:extLst>
              <a:ext uri="{FF2B5EF4-FFF2-40B4-BE49-F238E27FC236}">
                <a16:creationId xmlns:a16="http://schemas.microsoft.com/office/drawing/2014/main" id="{2C865217-7DAD-60E2-7C82-D78962B749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6000" y="3869024"/>
            <a:ext cx="1890000" cy="2520000"/>
          </a:xfrm>
          <a:prstGeom prst="rect">
            <a:avLst/>
          </a:prstGeom>
        </p:spPr>
      </p:pic>
      <p:pic>
        <p:nvPicPr>
          <p:cNvPr id="24" name="Picture 23" descr="A diagram of a company&#10;&#10;Description automatically generated">
            <a:extLst>
              <a:ext uri="{FF2B5EF4-FFF2-40B4-BE49-F238E27FC236}">
                <a16:creationId xmlns:a16="http://schemas.microsoft.com/office/drawing/2014/main" id="{BA05BE88-ED6F-13E6-AFDC-C4FCB81C0A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5127" y="3869024"/>
            <a:ext cx="1890000" cy="2520000"/>
          </a:xfrm>
          <a:prstGeom prst="rect">
            <a:avLst/>
          </a:prstGeom>
        </p:spPr>
      </p:pic>
      <p:pic>
        <p:nvPicPr>
          <p:cNvPr id="26" name="Picture 25" descr="A white paper with black lines and red dots&#10;&#10;Description automatically generated">
            <a:extLst>
              <a:ext uri="{FF2B5EF4-FFF2-40B4-BE49-F238E27FC236}">
                <a16:creationId xmlns:a16="http://schemas.microsoft.com/office/drawing/2014/main" id="{14842DD9-C57B-4798-562A-4B990049D0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a:off x="1166873" y="4229024"/>
            <a:ext cx="2400000" cy="1800000"/>
          </a:xfrm>
          <a:prstGeom prst="rect">
            <a:avLst/>
          </a:prstGeom>
        </p:spPr>
      </p:pic>
      <p:pic>
        <p:nvPicPr>
          <p:cNvPr id="28" name="Picture 27" descr="A white paper with yellow sticky notes&#10;&#10;Description automatically generated">
            <a:extLst>
              <a:ext uri="{FF2B5EF4-FFF2-40B4-BE49-F238E27FC236}">
                <a16:creationId xmlns:a16="http://schemas.microsoft.com/office/drawing/2014/main" id="{979E5EFC-FFE1-B3D2-CD6A-F2E40FE1A0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64254" y="1193621"/>
            <a:ext cx="1890000" cy="2520000"/>
          </a:xfrm>
          <a:prstGeom prst="rect">
            <a:avLst/>
          </a:prstGeom>
        </p:spPr>
      </p:pic>
      <p:pic>
        <p:nvPicPr>
          <p:cNvPr id="30" name="Picture 29" descr="A white paper with yellow sticky notes on it&#10;&#10;Description automatically generated">
            <a:extLst>
              <a:ext uri="{FF2B5EF4-FFF2-40B4-BE49-F238E27FC236}">
                <a16:creationId xmlns:a16="http://schemas.microsoft.com/office/drawing/2014/main" id="{19887E9E-6E86-C520-B52C-17531A44A3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6735127" y="1193621"/>
            <a:ext cx="1890000" cy="2520000"/>
          </a:xfrm>
          <a:prstGeom prst="rect">
            <a:avLst/>
          </a:prstGeom>
        </p:spPr>
      </p:pic>
      <p:pic>
        <p:nvPicPr>
          <p:cNvPr id="32" name="Picture 31" descr="A diagram with sticky notes on it&#10;&#10;Description automatically generated">
            <a:extLst>
              <a:ext uri="{FF2B5EF4-FFF2-40B4-BE49-F238E27FC236}">
                <a16:creationId xmlns:a16="http://schemas.microsoft.com/office/drawing/2014/main" id="{20CE0E52-AC99-ABCF-0723-5D584004524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64254" y="3869024"/>
            <a:ext cx="1890000" cy="2520000"/>
          </a:xfrm>
          <a:prstGeom prst="rect">
            <a:avLst/>
          </a:prstGeom>
        </p:spPr>
      </p:pic>
      <p:pic>
        <p:nvPicPr>
          <p:cNvPr id="34" name="Picture 33" descr="A white paper with yellow sticky notes&#10;&#10;Description automatically generated">
            <a:extLst>
              <a:ext uri="{FF2B5EF4-FFF2-40B4-BE49-F238E27FC236}">
                <a16:creationId xmlns:a16="http://schemas.microsoft.com/office/drawing/2014/main" id="{55B68E65-97ED-240B-D80D-11E180DBAB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66873" y="1553621"/>
            <a:ext cx="2400000" cy="1800000"/>
          </a:xfrm>
          <a:prstGeom prst="rect">
            <a:avLst/>
          </a:prstGeom>
        </p:spPr>
      </p:pic>
      <p:sp>
        <p:nvSpPr>
          <p:cNvPr id="11" name="Oval 10">
            <a:extLst>
              <a:ext uri="{FF2B5EF4-FFF2-40B4-BE49-F238E27FC236}">
                <a16:creationId xmlns:a16="http://schemas.microsoft.com/office/drawing/2014/main" id="{F5B8C942-6572-4064-4019-B7B9ABFFF326}"/>
              </a:ext>
            </a:extLst>
          </p:cNvPr>
          <p:cNvSpPr/>
          <p:nvPr/>
        </p:nvSpPr>
        <p:spPr>
          <a:xfrm>
            <a:off x="10305428" y="43306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64A784C8-2918-AFB0-D720-C77CC8A9E191}"/>
              </a:ext>
            </a:extLst>
          </p:cNvPr>
          <p:cNvSpPr/>
          <p:nvPr/>
        </p:nvSpPr>
        <p:spPr>
          <a:xfrm>
            <a:off x="10233428" y="42946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CC60278-609E-7E8F-CC99-C48B2E09B75D}"/>
              </a:ext>
            </a:extLst>
          </p:cNvPr>
          <p:cNvSpPr/>
          <p:nvPr/>
        </p:nvSpPr>
        <p:spPr>
          <a:xfrm>
            <a:off x="10341428" y="427662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901EE78-2837-0340-E686-C18991A309BE}"/>
              </a:ext>
            </a:extLst>
          </p:cNvPr>
          <p:cNvSpPr/>
          <p:nvPr/>
        </p:nvSpPr>
        <p:spPr>
          <a:xfrm>
            <a:off x="10377428" y="4821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C04EFF54-83FB-A9D6-EB9F-064EBC76DB9A}"/>
              </a:ext>
            </a:extLst>
          </p:cNvPr>
          <p:cNvSpPr/>
          <p:nvPr/>
        </p:nvSpPr>
        <p:spPr>
          <a:xfrm>
            <a:off x="9712841" y="422902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AC26FF3-EFB2-108E-2D13-164B625E748D}"/>
              </a:ext>
            </a:extLst>
          </p:cNvPr>
          <p:cNvSpPr/>
          <p:nvPr/>
        </p:nvSpPr>
        <p:spPr>
          <a:xfrm>
            <a:off x="8089781" y="461764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841420A-8DEC-DEA1-0876-4F6077F9B975}"/>
              </a:ext>
            </a:extLst>
          </p:cNvPr>
          <p:cNvSpPr/>
          <p:nvPr/>
        </p:nvSpPr>
        <p:spPr>
          <a:xfrm>
            <a:off x="8069782" y="4893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F9C0721E-7395-B41C-7E04-E602159128F4}"/>
              </a:ext>
            </a:extLst>
          </p:cNvPr>
          <p:cNvSpPr/>
          <p:nvPr/>
        </p:nvSpPr>
        <p:spPr>
          <a:xfrm>
            <a:off x="7644127" y="4857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AC72CC8-6596-C850-D13C-F2EDBC3201CB}"/>
              </a:ext>
            </a:extLst>
          </p:cNvPr>
          <p:cNvSpPr/>
          <p:nvPr/>
        </p:nvSpPr>
        <p:spPr>
          <a:xfrm>
            <a:off x="8000561" y="461764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968407E-2420-A49D-AB00-1234749C0FD1}"/>
              </a:ext>
            </a:extLst>
          </p:cNvPr>
          <p:cNvSpPr/>
          <p:nvPr/>
        </p:nvSpPr>
        <p:spPr>
          <a:xfrm>
            <a:off x="7608127" y="444619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36C3764-A76C-C5D4-A407-A8A8EA17694F}"/>
              </a:ext>
            </a:extLst>
          </p:cNvPr>
          <p:cNvSpPr/>
          <p:nvPr/>
        </p:nvSpPr>
        <p:spPr>
          <a:xfrm>
            <a:off x="5675695" y="56643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DB3C71BD-9989-9205-03B1-46DA89DE3E5B}"/>
              </a:ext>
            </a:extLst>
          </p:cNvPr>
          <p:cNvSpPr/>
          <p:nvPr/>
        </p:nvSpPr>
        <p:spPr>
          <a:xfrm>
            <a:off x="5675695" y="57363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43E971B0-3683-E945-2D26-99E45378A536}"/>
              </a:ext>
            </a:extLst>
          </p:cNvPr>
          <p:cNvSpPr/>
          <p:nvPr/>
        </p:nvSpPr>
        <p:spPr>
          <a:xfrm>
            <a:off x="5747695" y="591870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3753F808-EBE9-4356-37E9-819AC36DB2A1}"/>
              </a:ext>
            </a:extLst>
          </p:cNvPr>
          <p:cNvSpPr/>
          <p:nvPr/>
        </p:nvSpPr>
        <p:spPr>
          <a:xfrm>
            <a:off x="5557195" y="56251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203319BC-7B6A-267E-6086-D62147E2A06C}"/>
              </a:ext>
            </a:extLst>
          </p:cNvPr>
          <p:cNvSpPr/>
          <p:nvPr/>
        </p:nvSpPr>
        <p:spPr>
          <a:xfrm>
            <a:off x="5425945" y="562514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D6060888-BBC5-AC7C-F717-AA70313AB294}"/>
              </a:ext>
            </a:extLst>
          </p:cNvPr>
          <p:cNvSpPr/>
          <p:nvPr/>
        </p:nvSpPr>
        <p:spPr>
          <a:xfrm>
            <a:off x="5413195" y="57003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83A77078-9BFD-F1B0-DAD1-4218845041D1}"/>
              </a:ext>
            </a:extLst>
          </p:cNvPr>
          <p:cNvSpPr/>
          <p:nvPr/>
        </p:nvSpPr>
        <p:spPr>
          <a:xfrm>
            <a:off x="5413195" y="578612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3C386B7C-6EF6-9DA7-1796-A254787C47FF}"/>
              </a:ext>
            </a:extLst>
          </p:cNvPr>
          <p:cNvSpPr/>
          <p:nvPr/>
        </p:nvSpPr>
        <p:spPr>
          <a:xfrm>
            <a:off x="5413195" y="407543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7000CB01-C276-E118-8F97-1A91F57DF475}"/>
              </a:ext>
            </a:extLst>
          </p:cNvPr>
          <p:cNvSpPr/>
          <p:nvPr/>
        </p:nvSpPr>
        <p:spPr>
          <a:xfrm>
            <a:off x="5339600" y="4083367"/>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EC4CF423-EA09-D1DC-832A-9B22B5C72D48}"/>
              </a:ext>
            </a:extLst>
          </p:cNvPr>
          <p:cNvSpPr/>
          <p:nvPr/>
        </p:nvSpPr>
        <p:spPr>
          <a:xfrm>
            <a:off x="2680220" y="4749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4891B2E3-0952-82CE-4B40-664E1C895BF3}"/>
              </a:ext>
            </a:extLst>
          </p:cNvPr>
          <p:cNvSpPr/>
          <p:nvPr/>
        </p:nvSpPr>
        <p:spPr>
          <a:xfrm>
            <a:off x="2680220" y="467676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331798BA-C830-F9BF-1D3A-E1E9E0215D26}"/>
              </a:ext>
            </a:extLst>
          </p:cNvPr>
          <p:cNvSpPr/>
          <p:nvPr/>
        </p:nvSpPr>
        <p:spPr>
          <a:xfrm>
            <a:off x="2752220" y="464007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F649A41E-41A7-A8F9-2A4A-979FD6358498}"/>
              </a:ext>
            </a:extLst>
          </p:cNvPr>
          <p:cNvSpPr/>
          <p:nvPr/>
        </p:nvSpPr>
        <p:spPr>
          <a:xfrm>
            <a:off x="2252874" y="459190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A9FA064F-DD60-351B-A38B-7C1D7999F98E}"/>
              </a:ext>
            </a:extLst>
          </p:cNvPr>
          <p:cNvSpPr/>
          <p:nvPr/>
        </p:nvSpPr>
        <p:spPr>
          <a:xfrm>
            <a:off x="2180874" y="460162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3C403276-7A69-09F8-6999-96C9632379FD}"/>
              </a:ext>
            </a:extLst>
          </p:cNvPr>
          <p:cNvSpPr/>
          <p:nvPr/>
        </p:nvSpPr>
        <p:spPr>
          <a:xfrm>
            <a:off x="1909094" y="509302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DEEDB176-36A7-58D6-1013-37EE34025594}"/>
              </a:ext>
            </a:extLst>
          </p:cNvPr>
          <p:cNvSpPr/>
          <p:nvPr/>
        </p:nvSpPr>
        <p:spPr>
          <a:xfrm>
            <a:off x="1799874" y="505702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0B319333-5097-B205-E5B8-668CBD57C91E}"/>
              </a:ext>
            </a:extLst>
          </p:cNvPr>
          <p:cNvSpPr/>
          <p:nvPr/>
        </p:nvSpPr>
        <p:spPr>
          <a:xfrm>
            <a:off x="1457476" y="4893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ACB64BB3-0B37-8629-F8F2-0B6830DDA152}"/>
              </a:ext>
            </a:extLst>
          </p:cNvPr>
          <p:cNvSpPr/>
          <p:nvPr/>
        </p:nvSpPr>
        <p:spPr>
          <a:xfrm>
            <a:off x="1529476" y="489345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4647715F-DBF3-8AAC-1144-473E126A8593}"/>
              </a:ext>
            </a:extLst>
          </p:cNvPr>
          <p:cNvSpPr/>
          <p:nvPr/>
        </p:nvSpPr>
        <p:spPr>
          <a:xfrm>
            <a:off x="1515072" y="497010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7C354BED-55DE-D9F2-DEFA-C412904FE76F}"/>
              </a:ext>
            </a:extLst>
          </p:cNvPr>
          <p:cNvSpPr/>
          <p:nvPr/>
        </p:nvSpPr>
        <p:spPr>
          <a:xfrm>
            <a:off x="2993960" y="18142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176DF417-C57B-201C-7732-809EA09AB76D}"/>
              </a:ext>
            </a:extLst>
          </p:cNvPr>
          <p:cNvSpPr/>
          <p:nvPr/>
        </p:nvSpPr>
        <p:spPr>
          <a:xfrm>
            <a:off x="2957960" y="18862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B9F427C8-15CA-3764-570B-76553AE97A0A}"/>
              </a:ext>
            </a:extLst>
          </p:cNvPr>
          <p:cNvSpPr/>
          <p:nvPr/>
        </p:nvSpPr>
        <p:spPr>
          <a:xfrm>
            <a:off x="1934674" y="18862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03437AA2-0D86-A565-A400-52041DB49107}"/>
              </a:ext>
            </a:extLst>
          </p:cNvPr>
          <p:cNvSpPr/>
          <p:nvPr/>
        </p:nvSpPr>
        <p:spPr>
          <a:xfrm>
            <a:off x="2832775" y="307119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BB496C55-453B-4390-9777-F8061774AB5A}"/>
              </a:ext>
            </a:extLst>
          </p:cNvPr>
          <p:cNvSpPr/>
          <p:nvPr/>
        </p:nvSpPr>
        <p:spPr>
          <a:xfrm>
            <a:off x="2339959" y="26825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59" name="Oval 58">
            <a:extLst>
              <a:ext uri="{FF2B5EF4-FFF2-40B4-BE49-F238E27FC236}">
                <a16:creationId xmlns:a16="http://schemas.microsoft.com/office/drawing/2014/main" id="{EAC56C1E-904A-6487-CC3E-F67AF6A9445F}"/>
              </a:ext>
            </a:extLst>
          </p:cNvPr>
          <p:cNvSpPr/>
          <p:nvPr/>
        </p:nvSpPr>
        <p:spPr>
          <a:xfrm>
            <a:off x="4674112" y="168893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1B37781C-92EA-8112-6FB2-7B80B425AE10}"/>
              </a:ext>
            </a:extLst>
          </p:cNvPr>
          <p:cNvSpPr/>
          <p:nvPr/>
        </p:nvSpPr>
        <p:spPr>
          <a:xfrm>
            <a:off x="4746112" y="178158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AE117380-A1DA-2614-2A08-6E69B2B4E1E1}"/>
              </a:ext>
            </a:extLst>
          </p:cNvPr>
          <p:cNvSpPr/>
          <p:nvPr/>
        </p:nvSpPr>
        <p:spPr>
          <a:xfrm>
            <a:off x="4766672" y="218424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D17D8379-BA1F-B521-1994-F19F83ECF290}"/>
              </a:ext>
            </a:extLst>
          </p:cNvPr>
          <p:cNvSpPr/>
          <p:nvPr/>
        </p:nvSpPr>
        <p:spPr>
          <a:xfrm>
            <a:off x="5046411" y="22163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E88944C4-BABE-4ADD-94CD-DAD601971BAB}"/>
              </a:ext>
            </a:extLst>
          </p:cNvPr>
          <p:cNvSpPr/>
          <p:nvPr/>
        </p:nvSpPr>
        <p:spPr>
          <a:xfrm>
            <a:off x="8265099" y="196531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C931D36-5723-8FB4-3B0A-ED6F449198DD}"/>
              </a:ext>
            </a:extLst>
          </p:cNvPr>
          <p:cNvSpPr/>
          <p:nvPr/>
        </p:nvSpPr>
        <p:spPr>
          <a:xfrm>
            <a:off x="8337099" y="200321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261120C9-3D11-6D1B-B542-596CAB2AA21F}"/>
              </a:ext>
            </a:extLst>
          </p:cNvPr>
          <p:cNvSpPr/>
          <p:nvPr/>
        </p:nvSpPr>
        <p:spPr>
          <a:xfrm>
            <a:off x="8337099" y="1936292"/>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27C4E6E6-44AB-CBF7-B28E-9679B54A9C45}"/>
              </a:ext>
            </a:extLst>
          </p:cNvPr>
          <p:cNvSpPr/>
          <p:nvPr/>
        </p:nvSpPr>
        <p:spPr>
          <a:xfrm>
            <a:off x="7768139" y="22163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9E384630-44B0-B0D2-F7C3-A467D115096C}"/>
              </a:ext>
            </a:extLst>
          </p:cNvPr>
          <p:cNvSpPr/>
          <p:nvPr/>
        </p:nvSpPr>
        <p:spPr>
          <a:xfrm>
            <a:off x="7828258" y="2252334"/>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E9EC0E72-2761-219D-CF82-DE9B4799B042}"/>
              </a:ext>
            </a:extLst>
          </p:cNvPr>
          <p:cNvSpPr/>
          <p:nvPr/>
        </p:nvSpPr>
        <p:spPr>
          <a:xfrm>
            <a:off x="7694017" y="15568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77EAE1AF-195B-A071-26CF-61769C8BF115}"/>
              </a:ext>
            </a:extLst>
          </p:cNvPr>
          <p:cNvSpPr/>
          <p:nvPr/>
        </p:nvSpPr>
        <p:spPr>
          <a:xfrm>
            <a:off x="10305428" y="223622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FEC51F9C-D675-5694-3007-6695B63510B5}"/>
              </a:ext>
            </a:extLst>
          </p:cNvPr>
          <p:cNvSpPr/>
          <p:nvPr/>
        </p:nvSpPr>
        <p:spPr>
          <a:xfrm>
            <a:off x="10242576" y="220782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E162C023-8FFE-6794-9792-887ED6063682}"/>
              </a:ext>
            </a:extLst>
          </p:cNvPr>
          <p:cNvSpPr/>
          <p:nvPr/>
        </p:nvSpPr>
        <p:spPr>
          <a:xfrm>
            <a:off x="10269428" y="227082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1DF834A3-1C54-DB58-6024-19D56AF7CADA}"/>
              </a:ext>
            </a:extLst>
          </p:cNvPr>
          <p:cNvSpPr/>
          <p:nvPr/>
        </p:nvSpPr>
        <p:spPr>
          <a:xfrm>
            <a:off x="10307824" y="2318158"/>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535854C5-EFC0-A17C-4FB4-62CAECA443F2}"/>
              </a:ext>
            </a:extLst>
          </p:cNvPr>
          <p:cNvSpPr/>
          <p:nvPr/>
        </p:nvSpPr>
        <p:spPr>
          <a:xfrm>
            <a:off x="10368280" y="2218696"/>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090770CE-9B70-3460-44A1-5179D426C8FD}"/>
              </a:ext>
            </a:extLst>
          </p:cNvPr>
          <p:cNvSpPr/>
          <p:nvPr/>
        </p:nvSpPr>
        <p:spPr>
          <a:xfrm>
            <a:off x="10277928" y="209531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08D8FDE-73CF-C398-50B5-93542D4DC6FC}"/>
              </a:ext>
            </a:extLst>
          </p:cNvPr>
          <p:cNvSpPr/>
          <p:nvPr/>
        </p:nvSpPr>
        <p:spPr>
          <a:xfrm>
            <a:off x="10209254" y="207521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6" name="Oval 75">
            <a:extLst>
              <a:ext uri="{FF2B5EF4-FFF2-40B4-BE49-F238E27FC236}">
                <a16:creationId xmlns:a16="http://schemas.microsoft.com/office/drawing/2014/main" id="{119F41FB-E3F0-F627-3506-730C06AE3610}"/>
              </a:ext>
            </a:extLst>
          </p:cNvPr>
          <p:cNvSpPr/>
          <p:nvPr/>
        </p:nvSpPr>
        <p:spPr>
          <a:xfrm>
            <a:off x="10069665" y="209167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7" name="Oval 76">
            <a:extLst>
              <a:ext uri="{FF2B5EF4-FFF2-40B4-BE49-F238E27FC236}">
                <a16:creationId xmlns:a16="http://schemas.microsoft.com/office/drawing/2014/main" id="{1F381747-DABF-6626-B047-584F701E2D31}"/>
              </a:ext>
            </a:extLst>
          </p:cNvPr>
          <p:cNvSpPr/>
          <p:nvPr/>
        </p:nvSpPr>
        <p:spPr>
          <a:xfrm>
            <a:off x="9945205" y="261616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A8749773-36D4-275A-3B3F-D40013E78935}"/>
              </a:ext>
            </a:extLst>
          </p:cNvPr>
          <p:cNvSpPr/>
          <p:nvPr/>
        </p:nvSpPr>
        <p:spPr>
          <a:xfrm>
            <a:off x="10033665" y="261616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21E1DAD1-0D15-034C-A8EA-027275535573}"/>
              </a:ext>
            </a:extLst>
          </p:cNvPr>
          <p:cNvSpPr/>
          <p:nvPr/>
        </p:nvSpPr>
        <p:spPr>
          <a:xfrm>
            <a:off x="10574685" y="27185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ACC51DDB-EE0F-6603-7C98-5F4FA98F1D12}"/>
              </a:ext>
            </a:extLst>
          </p:cNvPr>
          <p:cNvSpPr/>
          <p:nvPr/>
        </p:nvSpPr>
        <p:spPr>
          <a:xfrm>
            <a:off x="10502685" y="27185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DC746C78-FDD0-C5F7-A84C-F46C35788B11}"/>
              </a:ext>
            </a:extLst>
          </p:cNvPr>
          <p:cNvSpPr/>
          <p:nvPr/>
        </p:nvSpPr>
        <p:spPr>
          <a:xfrm>
            <a:off x="10748400" y="2718579"/>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9E8B7A4D-AA81-3FF0-8249-C8EAA60AF353}"/>
              </a:ext>
            </a:extLst>
          </p:cNvPr>
          <p:cNvSpPr/>
          <p:nvPr/>
        </p:nvSpPr>
        <p:spPr>
          <a:xfrm>
            <a:off x="10621237" y="220782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7DC3F23B-064C-9241-30B9-01CDBC8D65B5}"/>
              </a:ext>
            </a:extLst>
          </p:cNvPr>
          <p:cNvSpPr/>
          <p:nvPr/>
        </p:nvSpPr>
        <p:spPr>
          <a:xfrm>
            <a:off x="10466685" y="1848100"/>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119D36AB-B7BA-4BDC-1CE2-D85FDB9665D6}"/>
              </a:ext>
            </a:extLst>
          </p:cNvPr>
          <p:cNvSpPr/>
          <p:nvPr/>
        </p:nvSpPr>
        <p:spPr>
          <a:xfrm>
            <a:off x="10233428" y="2373301"/>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C17467C5-ED64-0CAF-B84E-2FA14E5D70E5}"/>
              </a:ext>
            </a:extLst>
          </p:cNvPr>
          <p:cNvSpPr/>
          <p:nvPr/>
        </p:nvSpPr>
        <p:spPr>
          <a:xfrm>
            <a:off x="10332280" y="2425213"/>
            <a:ext cx="72000" cy="72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B0D019B3-2DBF-DA1C-C841-D26AEE5CFE36}"/>
              </a:ext>
            </a:extLst>
          </p:cNvPr>
          <p:cNvGrpSpPr/>
          <p:nvPr/>
        </p:nvGrpSpPr>
        <p:grpSpPr>
          <a:xfrm>
            <a:off x="10141665" y="1453495"/>
            <a:ext cx="376237" cy="288000"/>
            <a:chOff x="6610549" y="5541701"/>
            <a:chExt cx="376237" cy="288000"/>
          </a:xfrm>
        </p:grpSpPr>
        <p:sp>
          <p:nvSpPr>
            <p:cNvPr id="47" name="Oval 46">
              <a:extLst>
                <a:ext uri="{FF2B5EF4-FFF2-40B4-BE49-F238E27FC236}">
                  <a16:creationId xmlns:a16="http://schemas.microsoft.com/office/drawing/2014/main" id="{03091697-711E-DA16-0735-DB84D8FCADF5}"/>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1A6EECB-5A0B-8430-4D66-CC4378766713}"/>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JR</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B493159B-9402-5FF9-3CDA-8DAC3929D6CB}"/>
              </a:ext>
            </a:extLst>
          </p:cNvPr>
          <p:cNvGrpSpPr/>
          <p:nvPr/>
        </p:nvGrpSpPr>
        <p:grpSpPr>
          <a:xfrm>
            <a:off x="9693428" y="1446699"/>
            <a:ext cx="376237" cy="288000"/>
            <a:chOff x="6610549" y="5541701"/>
            <a:chExt cx="376237" cy="288000"/>
          </a:xfrm>
        </p:grpSpPr>
        <p:sp>
          <p:nvSpPr>
            <p:cNvPr id="50" name="Oval 49">
              <a:extLst>
                <a:ext uri="{FF2B5EF4-FFF2-40B4-BE49-F238E27FC236}">
                  <a16:creationId xmlns:a16="http://schemas.microsoft.com/office/drawing/2014/main" id="{146DEDB7-20D4-F9AB-AA58-30474E9E903F}"/>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1554CF8-726F-ECD5-8422-9330D9E0DF13}"/>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BE</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79" name="Group 78">
            <a:extLst>
              <a:ext uri="{FF2B5EF4-FFF2-40B4-BE49-F238E27FC236}">
                <a16:creationId xmlns:a16="http://schemas.microsoft.com/office/drawing/2014/main" id="{836B7237-ECA6-2378-5A07-063429947D1C}"/>
              </a:ext>
            </a:extLst>
          </p:cNvPr>
          <p:cNvGrpSpPr/>
          <p:nvPr/>
        </p:nvGrpSpPr>
        <p:grpSpPr>
          <a:xfrm>
            <a:off x="9451321" y="1720605"/>
            <a:ext cx="376237" cy="288000"/>
            <a:chOff x="6610549" y="5541701"/>
            <a:chExt cx="376237" cy="288000"/>
          </a:xfrm>
        </p:grpSpPr>
        <p:sp>
          <p:nvSpPr>
            <p:cNvPr id="80" name="Oval 79">
              <a:extLst>
                <a:ext uri="{FF2B5EF4-FFF2-40B4-BE49-F238E27FC236}">
                  <a16:creationId xmlns:a16="http://schemas.microsoft.com/office/drawing/2014/main" id="{F398639D-108E-F246-7D77-7175060AC19C}"/>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7FC731F7-8C73-6DFE-7755-96AEA85C473F}"/>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PJ</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93" name="Group 92">
            <a:extLst>
              <a:ext uri="{FF2B5EF4-FFF2-40B4-BE49-F238E27FC236}">
                <a16:creationId xmlns:a16="http://schemas.microsoft.com/office/drawing/2014/main" id="{4D58D39E-CC0E-AD0F-7719-9111363703F2}"/>
              </a:ext>
            </a:extLst>
          </p:cNvPr>
          <p:cNvGrpSpPr/>
          <p:nvPr/>
        </p:nvGrpSpPr>
        <p:grpSpPr>
          <a:xfrm>
            <a:off x="10422566" y="3936794"/>
            <a:ext cx="376237" cy="288000"/>
            <a:chOff x="6610549" y="5541701"/>
            <a:chExt cx="376237" cy="288000"/>
          </a:xfrm>
        </p:grpSpPr>
        <p:sp>
          <p:nvSpPr>
            <p:cNvPr id="94" name="Oval 93">
              <a:extLst>
                <a:ext uri="{FF2B5EF4-FFF2-40B4-BE49-F238E27FC236}">
                  <a16:creationId xmlns:a16="http://schemas.microsoft.com/office/drawing/2014/main" id="{5FB61EB0-0ED8-F8D7-432F-A4A85A0E68CB}"/>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646C95CD-61E5-91D0-39AB-E55408A13A01}"/>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DB</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133BF347-E489-2DBB-A14D-63A513CD7910}"/>
              </a:ext>
            </a:extLst>
          </p:cNvPr>
          <p:cNvGrpSpPr/>
          <p:nvPr/>
        </p:nvGrpSpPr>
        <p:grpSpPr>
          <a:xfrm>
            <a:off x="5414360" y="4060622"/>
            <a:ext cx="376237" cy="288000"/>
            <a:chOff x="6610549" y="5541701"/>
            <a:chExt cx="376237" cy="288000"/>
          </a:xfrm>
        </p:grpSpPr>
        <p:sp>
          <p:nvSpPr>
            <p:cNvPr id="97" name="Oval 96">
              <a:extLst>
                <a:ext uri="{FF2B5EF4-FFF2-40B4-BE49-F238E27FC236}">
                  <a16:creationId xmlns:a16="http://schemas.microsoft.com/office/drawing/2014/main" id="{7338CD06-BCB9-8DE4-F909-F9ABB937CFC0}"/>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251719B6-FA2A-62FC-F0CF-C1A2BC71E5B7}"/>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TL</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5647A3BC-291A-7139-B04A-7A8BC8CA0B7D}"/>
              </a:ext>
            </a:extLst>
          </p:cNvPr>
          <p:cNvGrpSpPr/>
          <p:nvPr/>
        </p:nvGrpSpPr>
        <p:grpSpPr>
          <a:xfrm>
            <a:off x="10491354" y="1590699"/>
            <a:ext cx="376237" cy="288000"/>
            <a:chOff x="6610549" y="5541701"/>
            <a:chExt cx="376237" cy="288000"/>
          </a:xfrm>
        </p:grpSpPr>
        <p:sp>
          <p:nvSpPr>
            <p:cNvPr id="100" name="Oval 99">
              <a:extLst>
                <a:ext uri="{FF2B5EF4-FFF2-40B4-BE49-F238E27FC236}">
                  <a16:creationId xmlns:a16="http://schemas.microsoft.com/office/drawing/2014/main" id="{3A5817D3-1259-7EC5-D8C9-D148DD3DD85A}"/>
                </a:ext>
              </a:extLst>
            </p:cNvPr>
            <p:cNvSpPr/>
            <p:nvPr/>
          </p:nvSpPr>
          <p:spPr>
            <a:xfrm>
              <a:off x="6641116" y="5541701"/>
              <a:ext cx="288000" cy="288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500" b="1" dirty="0">
                <a:solidFill>
                  <a:schemeClr val="bg1"/>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D95CE48A-B39E-83C1-0D05-B326A3F0C692}"/>
                </a:ext>
              </a:extLst>
            </p:cNvPr>
            <p:cNvSpPr txBox="1"/>
            <p:nvPr/>
          </p:nvSpPr>
          <p:spPr>
            <a:xfrm>
              <a:off x="6610549" y="5562590"/>
              <a:ext cx="376237"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SE</a:t>
              </a:r>
              <a:endParaRPr lang="LID4096" sz="1000" dirty="0">
                <a:solidFill>
                  <a:schemeClr val="bg1"/>
                </a:solidFill>
                <a:latin typeface="Arial" panose="020B0604020202020204" pitchFamily="34" charset="0"/>
                <a:cs typeface="Arial" panose="020B0604020202020204" pitchFamily="34" charset="0"/>
              </a:endParaRPr>
            </a:p>
          </p:txBody>
        </p:sp>
      </p:grpSp>
      <p:grpSp>
        <p:nvGrpSpPr>
          <p:cNvPr id="91" name="Group 90">
            <a:extLst>
              <a:ext uri="{FF2B5EF4-FFF2-40B4-BE49-F238E27FC236}">
                <a16:creationId xmlns:a16="http://schemas.microsoft.com/office/drawing/2014/main" id="{0C940966-7313-E82C-6122-DD80C3F74E5C}"/>
              </a:ext>
            </a:extLst>
          </p:cNvPr>
          <p:cNvGrpSpPr/>
          <p:nvPr/>
        </p:nvGrpSpPr>
        <p:grpSpPr>
          <a:xfrm>
            <a:off x="5485195" y="5918701"/>
            <a:ext cx="180000" cy="180000"/>
            <a:chOff x="7966880" y="3935853"/>
            <a:chExt cx="180000" cy="180000"/>
          </a:xfrm>
        </p:grpSpPr>
        <p:sp>
          <p:nvSpPr>
            <p:cNvPr id="102" name="Oval 101">
              <a:extLst>
                <a:ext uri="{FF2B5EF4-FFF2-40B4-BE49-F238E27FC236}">
                  <a16:creationId xmlns:a16="http://schemas.microsoft.com/office/drawing/2014/main" id="{92B3E4FD-BC33-A083-213C-882AAD179EB6}"/>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03" name="Graphic 102" descr="Star with solid fill">
              <a:extLst>
                <a:ext uri="{FF2B5EF4-FFF2-40B4-BE49-F238E27FC236}">
                  <a16:creationId xmlns:a16="http://schemas.microsoft.com/office/drawing/2014/main" id="{4A702E49-DCFE-1A75-8472-581731AD00E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97639" y="3958992"/>
              <a:ext cx="118481" cy="118481"/>
            </a:xfrm>
            <a:prstGeom prst="rect">
              <a:avLst/>
            </a:prstGeom>
          </p:spPr>
        </p:pic>
      </p:grpSp>
      <p:grpSp>
        <p:nvGrpSpPr>
          <p:cNvPr id="104" name="Group 103">
            <a:extLst>
              <a:ext uri="{FF2B5EF4-FFF2-40B4-BE49-F238E27FC236}">
                <a16:creationId xmlns:a16="http://schemas.microsoft.com/office/drawing/2014/main" id="{8F4A10D3-75A6-0D7F-9622-70D4C66180FF}"/>
              </a:ext>
            </a:extLst>
          </p:cNvPr>
          <p:cNvGrpSpPr/>
          <p:nvPr/>
        </p:nvGrpSpPr>
        <p:grpSpPr>
          <a:xfrm>
            <a:off x="9513428" y="3249000"/>
            <a:ext cx="180000" cy="180000"/>
            <a:chOff x="7966880" y="3935853"/>
            <a:chExt cx="180000" cy="180000"/>
          </a:xfrm>
        </p:grpSpPr>
        <p:sp>
          <p:nvSpPr>
            <p:cNvPr id="105" name="Oval 104">
              <a:extLst>
                <a:ext uri="{FF2B5EF4-FFF2-40B4-BE49-F238E27FC236}">
                  <a16:creationId xmlns:a16="http://schemas.microsoft.com/office/drawing/2014/main" id="{6CB48A2B-BA42-15DE-6B96-C6B05F27E376}"/>
                </a:ext>
              </a:extLst>
            </p:cNvPr>
            <p:cNvSpPr/>
            <p:nvPr/>
          </p:nvSpPr>
          <p:spPr>
            <a:xfrm>
              <a:off x="7966880" y="3935853"/>
              <a:ext cx="180000" cy="180000"/>
            </a:xfrm>
            <a:prstGeom prst="ellipse">
              <a:avLst/>
            </a:prstGeom>
            <a:solidFill>
              <a:srgbClr val="61D8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latin typeface="Arial" panose="020B0604020202020204" pitchFamily="34" charset="0"/>
                <a:cs typeface="Arial" panose="020B0604020202020204" pitchFamily="34" charset="0"/>
              </a:endParaRPr>
            </a:p>
          </p:txBody>
        </p:sp>
        <p:pic>
          <p:nvPicPr>
            <p:cNvPr id="106" name="Graphic 105" descr="Star with solid fill">
              <a:extLst>
                <a:ext uri="{FF2B5EF4-FFF2-40B4-BE49-F238E27FC236}">
                  <a16:creationId xmlns:a16="http://schemas.microsoft.com/office/drawing/2014/main" id="{D32AE835-E4DB-0201-A5D8-EC3F7422729B}"/>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97639" y="3958992"/>
              <a:ext cx="118481" cy="118481"/>
            </a:xfrm>
            <a:prstGeom prst="rect">
              <a:avLst/>
            </a:prstGeom>
          </p:spPr>
        </p:pic>
      </p:grpSp>
      <p:sp>
        <p:nvSpPr>
          <p:cNvPr id="107" name="Title 1">
            <a:extLst>
              <a:ext uri="{FF2B5EF4-FFF2-40B4-BE49-F238E27FC236}">
                <a16:creationId xmlns:a16="http://schemas.microsoft.com/office/drawing/2014/main" id="{5F68F6EE-8D30-C142-49B9-746327469B32}"/>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CONCEPT</a:t>
            </a:r>
            <a:r>
              <a:rPr lang="en-US" dirty="0"/>
              <a:t> Creation</a:t>
            </a:r>
            <a:endParaRPr lang="en-US" sz="2000" b="1" dirty="0">
              <a:solidFill>
                <a:schemeClr val="accent2"/>
              </a:solidFill>
            </a:endParaRPr>
          </a:p>
        </p:txBody>
      </p:sp>
    </p:spTree>
    <p:extLst>
      <p:ext uri="{BB962C8B-B14F-4D97-AF65-F5344CB8AC3E}">
        <p14:creationId xmlns:p14="http://schemas.microsoft.com/office/powerpoint/2010/main" val="136451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816C-8AC6-3924-7277-6DF607441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080C1-5590-503A-5329-433495A57DF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19B0AC9-E2F9-00CA-77DA-697C93159BA7}"/>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A25CAD85-28D3-0789-3ED6-8EB7BC4678AA}"/>
              </a:ext>
            </a:extLst>
          </p:cNvPr>
          <p:cNvSpPr>
            <a:spLocks noGrp="1"/>
          </p:cNvSpPr>
          <p:nvPr>
            <p:ph type="ftr" sz="quarter" idx="22"/>
          </p:nvPr>
        </p:nvSpPr>
        <p:spPr/>
        <p:txBody>
          <a:bodyPr/>
          <a:lstStyle/>
          <a:p>
            <a:pPr>
              <a:defRPr/>
            </a:pPr>
            <a:r>
              <a:rPr lang="en-US"/>
              <a:t>© 2025 Data Vantage Consulting | All Rights Reserved</a:t>
            </a:r>
            <a:endParaRPr lang="nl-NL" dirty="0"/>
          </a:p>
        </p:txBody>
      </p:sp>
      <p:sp>
        <p:nvSpPr>
          <p:cNvPr id="5" name="Slide Number Placeholder 4">
            <a:extLst>
              <a:ext uri="{FF2B5EF4-FFF2-40B4-BE49-F238E27FC236}">
                <a16:creationId xmlns:a16="http://schemas.microsoft.com/office/drawing/2014/main" id="{CF4D9262-9D58-4BB9-9D5B-97D8D0D16346}"/>
              </a:ext>
            </a:extLst>
          </p:cNvPr>
          <p:cNvSpPr>
            <a:spLocks noGrp="1"/>
          </p:cNvSpPr>
          <p:nvPr>
            <p:ph type="sldNum" sz="quarter" idx="23"/>
          </p:nvPr>
        </p:nvSpPr>
        <p:spPr/>
        <p:txBody>
          <a:bodyPr/>
          <a:lstStyle/>
          <a:p>
            <a:fld id="{294A09A9-5501-47C1-A89A-A340965A2BE2}" type="slidenum">
              <a:rPr lang="nl-NL" smtClean="0"/>
              <a:pPr/>
              <a:t>68</a:t>
            </a:fld>
            <a:endParaRPr lang="nl-NL" dirty="0"/>
          </a:p>
        </p:txBody>
      </p:sp>
      <p:pic>
        <p:nvPicPr>
          <p:cNvPr id="8" name="Picture 7" descr="A couple of white papers on a wall&#10;&#10;AI-generated content may be incorrect.">
            <a:extLst>
              <a:ext uri="{FF2B5EF4-FFF2-40B4-BE49-F238E27FC236}">
                <a16:creationId xmlns:a16="http://schemas.microsoft.com/office/drawing/2014/main" id="{E0727126-10F2-8077-5F0E-80F58BC2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93615"/>
            <a:ext cx="7772400" cy="5829300"/>
          </a:xfrm>
          <a:prstGeom prst="rect">
            <a:avLst/>
          </a:prstGeom>
        </p:spPr>
      </p:pic>
    </p:spTree>
    <p:extLst>
      <p:ext uri="{BB962C8B-B14F-4D97-AF65-F5344CB8AC3E}">
        <p14:creationId xmlns:p14="http://schemas.microsoft.com/office/powerpoint/2010/main" val="4259881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3316-0F8A-04BC-43CB-BD006268A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B7E71-E54F-E4C9-8009-30E59873D8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471089-07EC-5435-C293-F36104F3BEF3}"/>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F7A1DD93-3217-1427-A386-AD2D6235D936}"/>
              </a:ext>
            </a:extLst>
          </p:cNvPr>
          <p:cNvSpPr>
            <a:spLocks noGrp="1"/>
          </p:cNvSpPr>
          <p:nvPr>
            <p:ph type="ftr" sz="quarter" idx="22"/>
          </p:nvPr>
        </p:nvSpPr>
        <p:spPr/>
        <p:txBody>
          <a:bodyPr/>
          <a:lstStyle/>
          <a:p>
            <a:pPr>
              <a:defRPr/>
            </a:pPr>
            <a:r>
              <a:rPr lang="en-US"/>
              <a:t>© 2025 Data Vantage Consulting | All Rights Reserved</a:t>
            </a:r>
            <a:endParaRPr lang="nl-NL" dirty="0"/>
          </a:p>
        </p:txBody>
      </p:sp>
      <p:pic>
        <p:nvPicPr>
          <p:cNvPr id="10" name="Picture 9" descr="A white paper with yellow sticky notes on it&#10;&#10;AI-generated content may be incorrect.">
            <a:extLst>
              <a:ext uri="{FF2B5EF4-FFF2-40B4-BE49-F238E27FC236}">
                <a16:creationId xmlns:a16="http://schemas.microsoft.com/office/drawing/2014/main" id="{343412BD-6CF9-F574-84C3-5EDD5B3EA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102" y="147625"/>
            <a:ext cx="2733763" cy="3645017"/>
          </a:xfrm>
          <a:prstGeom prst="rect">
            <a:avLst/>
          </a:prstGeom>
        </p:spPr>
      </p:pic>
      <p:sp>
        <p:nvSpPr>
          <p:cNvPr id="5" name="Slide Number Placeholder 4">
            <a:extLst>
              <a:ext uri="{FF2B5EF4-FFF2-40B4-BE49-F238E27FC236}">
                <a16:creationId xmlns:a16="http://schemas.microsoft.com/office/drawing/2014/main" id="{2E048B1E-3268-0C0E-C9F3-33883AAA3931}"/>
              </a:ext>
            </a:extLst>
          </p:cNvPr>
          <p:cNvSpPr>
            <a:spLocks noGrp="1"/>
          </p:cNvSpPr>
          <p:nvPr>
            <p:ph type="sldNum" sz="quarter" idx="23"/>
          </p:nvPr>
        </p:nvSpPr>
        <p:spPr/>
        <p:txBody>
          <a:bodyPr/>
          <a:lstStyle/>
          <a:p>
            <a:fld id="{294A09A9-5501-47C1-A89A-A340965A2BE2}" type="slidenum">
              <a:rPr lang="nl-NL" smtClean="0"/>
              <a:pPr/>
              <a:t>69</a:t>
            </a:fld>
            <a:endParaRPr lang="nl-NL" dirty="0"/>
          </a:p>
        </p:txBody>
      </p:sp>
      <p:pic>
        <p:nvPicPr>
          <p:cNvPr id="7" name="Picture 6" descr="A diagram with sticky notes on it&#10;&#10;AI-generated content may be incorrect.">
            <a:extLst>
              <a:ext uri="{FF2B5EF4-FFF2-40B4-BE49-F238E27FC236}">
                <a16:creationId xmlns:a16="http://schemas.microsoft.com/office/drawing/2014/main" id="{F1010C6E-8976-C96A-F096-871059849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192" y="3604499"/>
            <a:ext cx="3751584" cy="2813688"/>
          </a:xfrm>
          <a:prstGeom prst="rect">
            <a:avLst/>
          </a:prstGeom>
        </p:spPr>
      </p:pic>
      <p:pic>
        <p:nvPicPr>
          <p:cNvPr id="12" name="Picture 11" descr="A paper with sticky notes on it&#10;&#10;AI-generated content may be incorrect.">
            <a:extLst>
              <a:ext uri="{FF2B5EF4-FFF2-40B4-BE49-F238E27FC236}">
                <a16:creationId xmlns:a16="http://schemas.microsoft.com/office/drawing/2014/main" id="{6C688072-26A2-86C6-C431-B95AF6051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272" y="147625"/>
            <a:ext cx="2733763" cy="3645017"/>
          </a:xfrm>
          <a:prstGeom prst="rect">
            <a:avLst/>
          </a:prstGeom>
        </p:spPr>
      </p:pic>
      <p:pic>
        <p:nvPicPr>
          <p:cNvPr id="14" name="Picture 13" descr="A white paper with yellow sticky notes on it&#10;&#10;AI-generated content may be incorrect.">
            <a:extLst>
              <a:ext uri="{FF2B5EF4-FFF2-40B4-BE49-F238E27FC236}">
                <a16:creationId xmlns:a16="http://schemas.microsoft.com/office/drawing/2014/main" id="{6FB57EA5-1D68-293C-3391-4776A7C79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932" y="152489"/>
            <a:ext cx="2733763" cy="3645017"/>
          </a:xfrm>
          <a:prstGeom prst="rect">
            <a:avLst/>
          </a:prstGeom>
        </p:spPr>
      </p:pic>
    </p:spTree>
    <p:extLst>
      <p:ext uri="{BB962C8B-B14F-4D97-AF65-F5344CB8AC3E}">
        <p14:creationId xmlns:p14="http://schemas.microsoft.com/office/powerpoint/2010/main" val="204948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CF61-BA57-FEC1-D0F4-1DF35B68A726}"/>
              </a:ext>
            </a:extLst>
          </p:cNvPr>
          <p:cNvSpPr>
            <a:spLocks noGrp="1"/>
          </p:cNvSpPr>
          <p:nvPr>
            <p:ph type="title"/>
          </p:nvPr>
        </p:nvSpPr>
        <p:spPr/>
        <p:txBody>
          <a:bodyPr/>
          <a:lstStyle/>
          <a:p>
            <a:r>
              <a:rPr lang="nl-NL" dirty="0" err="1"/>
              <a:t>What</a:t>
            </a:r>
            <a:r>
              <a:rPr lang="nl-NL" dirty="0"/>
              <a:t> is </a:t>
            </a:r>
            <a:r>
              <a:rPr lang="nl-NL" sz="2400" b="1" dirty="0">
                <a:solidFill>
                  <a:srgbClr val="11B5B4"/>
                </a:solidFill>
              </a:rPr>
              <a:t>DATA GOVERNANCE</a:t>
            </a:r>
            <a:r>
              <a:rPr lang="nl-NL" dirty="0"/>
              <a:t>?</a:t>
            </a:r>
            <a:endParaRPr lang="en-US" dirty="0"/>
          </a:p>
        </p:txBody>
      </p:sp>
      <p:sp>
        <p:nvSpPr>
          <p:cNvPr id="3" name="Text Placeholder 2">
            <a:extLst>
              <a:ext uri="{FF2B5EF4-FFF2-40B4-BE49-F238E27FC236}">
                <a16:creationId xmlns:a16="http://schemas.microsoft.com/office/drawing/2014/main" id="{5A3FCA35-6D22-823D-8036-08BCFEEF3325}"/>
              </a:ext>
            </a:extLst>
          </p:cNvPr>
          <p:cNvSpPr>
            <a:spLocks noGrp="1"/>
          </p:cNvSpPr>
          <p:nvPr>
            <p:ph type="body" sz="quarter" idx="12"/>
          </p:nvPr>
        </p:nvSpPr>
        <p:spPr>
          <a:xfrm>
            <a:off x="1212850" y="1108543"/>
            <a:ext cx="8957310" cy="856520"/>
          </a:xfrm>
          <a:solidFill>
            <a:schemeClr val="accent1"/>
          </a:solidFill>
          <a:ln>
            <a:solidFill>
              <a:schemeClr val="accent1"/>
            </a:solidFill>
          </a:ln>
        </p:spPr>
        <p:txBody>
          <a:bodyPr anchor="ctr"/>
          <a:lstStyle/>
          <a:p>
            <a:pPr algn="ctr">
              <a:lnSpc>
                <a:spcPct val="100000"/>
              </a:lnSpc>
            </a:pPr>
            <a:r>
              <a:rPr lang="en-US" sz="1800" dirty="0"/>
              <a:t>The exercise of authority, control, and shared decision-making (planning, monitoring, and enforcement) over the management of data assets.</a:t>
            </a:r>
            <a:r>
              <a:rPr lang="en-US" sz="1800" b="1" dirty="0"/>
              <a:t> </a:t>
            </a:r>
            <a:r>
              <a:rPr lang="en-US" sz="1800" i="1" dirty="0"/>
              <a:t>~ DAMA </a:t>
            </a:r>
            <a:r>
              <a:rPr lang="en-US" sz="1800" i="1" dirty="0" err="1"/>
              <a:t>DMBoK</a:t>
            </a:r>
            <a:endParaRPr lang="en-US" sz="1800" i="1" dirty="0"/>
          </a:p>
        </p:txBody>
      </p:sp>
      <p:sp>
        <p:nvSpPr>
          <p:cNvPr id="4" name="Footer Placeholder 3">
            <a:extLst>
              <a:ext uri="{FF2B5EF4-FFF2-40B4-BE49-F238E27FC236}">
                <a16:creationId xmlns:a16="http://schemas.microsoft.com/office/drawing/2014/main" id="{E8CF862A-9300-1C97-6B6B-17260CE87442}"/>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05F26614-8001-9448-1241-35D5E04CF9FD}"/>
              </a:ext>
            </a:extLst>
          </p:cNvPr>
          <p:cNvSpPr>
            <a:spLocks noGrp="1"/>
          </p:cNvSpPr>
          <p:nvPr>
            <p:ph type="sldNum" sz="quarter" idx="23"/>
          </p:nvPr>
        </p:nvSpPr>
        <p:spPr/>
        <p:txBody>
          <a:bodyPr/>
          <a:lstStyle/>
          <a:p>
            <a:fld id="{294A09A9-5501-47C1-A89A-A340965A2BE2}" type="slidenum">
              <a:rPr lang="nl-NL" smtClean="0"/>
              <a:pPr/>
              <a:t>7</a:t>
            </a:fld>
            <a:endParaRPr lang="nl-NL" dirty="0"/>
          </a:p>
        </p:txBody>
      </p:sp>
      <p:sp>
        <p:nvSpPr>
          <p:cNvPr id="7" name="Tijdelijke aanduiding voor inhoud 5">
            <a:extLst>
              <a:ext uri="{FF2B5EF4-FFF2-40B4-BE49-F238E27FC236}">
                <a16:creationId xmlns:a16="http://schemas.microsoft.com/office/drawing/2014/main" id="{B5AA6338-34AA-9C38-BB3C-6A9C0A96C4DA}"/>
              </a:ext>
            </a:extLst>
          </p:cNvPr>
          <p:cNvSpPr txBox="1">
            <a:spLocks/>
          </p:cNvSpPr>
          <p:nvPr/>
        </p:nvSpPr>
        <p:spPr>
          <a:xfrm>
            <a:off x="363072" y="3220982"/>
            <a:ext cx="3046991" cy="1829132"/>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1100" dirty="0">
                <a:latin typeface="Arial" panose="020B0604020202020204" pitchFamily="34" charset="0"/>
                <a:cs typeface="Arial" panose="020B0604020202020204" pitchFamily="34" charset="0"/>
              </a:rPr>
              <a:t>Purpose: Define how data should be managed to maintain quality, ensure compliance, and protect sensitive information.</a:t>
            </a:r>
          </a:p>
          <a:p>
            <a:pPr>
              <a:buClr>
                <a:schemeClr val="accent2"/>
              </a:buClr>
            </a:pPr>
            <a:r>
              <a:rPr lang="en-US" sz="1100" dirty="0">
                <a:latin typeface="Arial" panose="020B0604020202020204" pitchFamily="34" charset="0"/>
                <a:cs typeface="Arial" panose="020B0604020202020204" pitchFamily="34" charset="0"/>
              </a:rPr>
              <a:t>Examples:</a:t>
            </a:r>
          </a:p>
          <a:p>
            <a:pPr lvl="1">
              <a:buClr>
                <a:schemeClr val="accent2"/>
              </a:buClr>
            </a:pPr>
            <a:r>
              <a:rPr lang="en-US" sz="1100" dirty="0">
                <a:latin typeface="Arial" panose="020B0604020202020204" pitchFamily="34" charset="0"/>
                <a:cs typeface="Arial" panose="020B0604020202020204" pitchFamily="34" charset="0"/>
              </a:rPr>
              <a:t>Data privacy policies</a:t>
            </a:r>
          </a:p>
          <a:p>
            <a:pPr lvl="1">
              <a:buClr>
                <a:schemeClr val="accent2"/>
              </a:buClr>
            </a:pPr>
            <a:r>
              <a:rPr lang="en-US" sz="1100" dirty="0">
                <a:latin typeface="Arial" panose="020B0604020202020204" pitchFamily="34" charset="0"/>
                <a:cs typeface="Arial" panose="020B0604020202020204" pitchFamily="34" charset="0"/>
              </a:rPr>
              <a:t>Data quality standards</a:t>
            </a:r>
          </a:p>
          <a:p>
            <a:pPr lvl="1">
              <a:buClr>
                <a:schemeClr val="accent2"/>
              </a:buClr>
            </a:pPr>
            <a:r>
              <a:rPr lang="en-US" sz="1100" dirty="0">
                <a:latin typeface="Arial" panose="020B0604020202020204" pitchFamily="34" charset="0"/>
                <a:cs typeface="Arial" panose="020B0604020202020204" pitchFamily="34" charset="0"/>
              </a:rPr>
              <a:t>Access control protocols</a:t>
            </a:r>
          </a:p>
        </p:txBody>
      </p:sp>
      <p:sp>
        <p:nvSpPr>
          <p:cNvPr id="8" name="Tijdelijke aanduiding voor tekst 44">
            <a:extLst>
              <a:ext uri="{FF2B5EF4-FFF2-40B4-BE49-F238E27FC236}">
                <a16:creationId xmlns:a16="http://schemas.microsoft.com/office/drawing/2014/main" id="{22AA675C-F97C-D11B-8747-564042449A9E}"/>
              </a:ext>
            </a:extLst>
          </p:cNvPr>
          <p:cNvSpPr txBox="1">
            <a:spLocks/>
          </p:cNvSpPr>
          <p:nvPr/>
        </p:nvSpPr>
        <p:spPr>
          <a:xfrm>
            <a:off x="382121" y="2327435"/>
            <a:ext cx="3367875"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b="1" dirty="0">
                <a:solidFill>
                  <a:schemeClr val="accent2"/>
                </a:solidFill>
                <a:latin typeface="Arial" panose="020B0604020202020204" pitchFamily="34" charset="0"/>
                <a:cs typeface="Arial" panose="020B0604020202020204" pitchFamily="34" charset="0"/>
              </a:rPr>
              <a:t>Rules: </a:t>
            </a:r>
            <a:r>
              <a:rPr lang="en-US" sz="1400" b="1" dirty="0">
                <a:solidFill>
                  <a:schemeClr val="accent4"/>
                </a:solidFill>
                <a:latin typeface="Arial" panose="020B0604020202020204" pitchFamily="34" charset="0"/>
                <a:cs typeface="Arial" panose="020B0604020202020204" pitchFamily="34" charset="0"/>
              </a:rPr>
              <a:t>The standards and guidelines for data use.</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10" name="Tijdelijke aanduiding voor inhoud 5">
            <a:extLst>
              <a:ext uri="{FF2B5EF4-FFF2-40B4-BE49-F238E27FC236}">
                <a16:creationId xmlns:a16="http://schemas.microsoft.com/office/drawing/2014/main" id="{7EBDB362-6B04-30D8-45A8-7E83D3F1343A}"/>
              </a:ext>
            </a:extLst>
          </p:cNvPr>
          <p:cNvSpPr txBox="1">
            <a:spLocks/>
          </p:cNvSpPr>
          <p:nvPr/>
        </p:nvSpPr>
        <p:spPr>
          <a:xfrm>
            <a:off x="4293815" y="3220982"/>
            <a:ext cx="3046991" cy="1829132"/>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1100" dirty="0">
                <a:latin typeface="Arial" panose="020B0604020202020204" pitchFamily="34" charset="0"/>
                <a:cs typeface="Arial" panose="020B0604020202020204" pitchFamily="34" charset="0"/>
              </a:rPr>
              <a:t>Purpose: Establish accountability, define responsibilities, and ensure collaboration across the organization.</a:t>
            </a:r>
          </a:p>
          <a:p>
            <a:pPr>
              <a:buClr>
                <a:schemeClr val="accent2"/>
              </a:buClr>
            </a:pPr>
            <a:r>
              <a:rPr lang="en-US" sz="1100" dirty="0">
                <a:latin typeface="Arial" panose="020B0604020202020204" pitchFamily="34" charset="0"/>
                <a:cs typeface="Arial" panose="020B0604020202020204" pitchFamily="34" charset="0"/>
              </a:rPr>
              <a:t>Examples:</a:t>
            </a:r>
          </a:p>
          <a:p>
            <a:pPr lvl="1">
              <a:buClr>
                <a:schemeClr val="accent2"/>
              </a:buClr>
            </a:pPr>
            <a:r>
              <a:rPr lang="en-US" sz="1100" dirty="0">
                <a:latin typeface="Arial" panose="020B0604020202020204" pitchFamily="34" charset="0"/>
                <a:cs typeface="Arial" panose="020B0604020202020204" pitchFamily="34" charset="0"/>
              </a:rPr>
              <a:t>Data Stewards</a:t>
            </a:r>
          </a:p>
          <a:p>
            <a:pPr lvl="1">
              <a:buClr>
                <a:schemeClr val="accent2"/>
              </a:buClr>
            </a:pPr>
            <a:r>
              <a:rPr lang="en-US" sz="1100" dirty="0">
                <a:latin typeface="Arial" panose="020B0604020202020204" pitchFamily="34" charset="0"/>
                <a:cs typeface="Arial" panose="020B0604020202020204" pitchFamily="34" charset="0"/>
              </a:rPr>
              <a:t>Data Owners</a:t>
            </a:r>
          </a:p>
          <a:p>
            <a:pPr lvl="1">
              <a:buClr>
                <a:schemeClr val="accent2"/>
              </a:buClr>
            </a:pPr>
            <a:r>
              <a:rPr lang="en-US" sz="1100" dirty="0">
                <a:latin typeface="Arial" panose="020B0604020202020204" pitchFamily="34" charset="0"/>
                <a:cs typeface="Arial" panose="020B0604020202020204" pitchFamily="34" charset="0"/>
              </a:rPr>
              <a:t>Data Custodians</a:t>
            </a:r>
          </a:p>
        </p:txBody>
      </p:sp>
      <p:sp>
        <p:nvSpPr>
          <p:cNvPr id="11" name="Tijdelijke aanduiding voor tekst 44">
            <a:extLst>
              <a:ext uri="{FF2B5EF4-FFF2-40B4-BE49-F238E27FC236}">
                <a16:creationId xmlns:a16="http://schemas.microsoft.com/office/drawing/2014/main" id="{0F3E0BDF-AEE9-51FC-A177-CC2CA8151D50}"/>
              </a:ext>
            </a:extLst>
          </p:cNvPr>
          <p:cNvSpPr txBox="1">
            <a:spLocks/>
          </p:cNvSpPr>
          <p:nvPr/>
        </p:nvSpPr>
        <p:spPr>
          <a:xfrm>
            <a:off x="4128247" y="2332562"/>
            <a:ext cx="3984812" cy="62157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b="1" dirty="0">
                <a:solidFill>
                  <a:schemeClr val="accent2"/>
                </a:solidFill>
                <a:latin typeface="Arial" panose="020B0604020202020204" pitchFamily="34" charset="0"/>
                <a:cs typeface="Arial" panose="020B0604020202020204" pitchFamily="34" charset="0"/>
              </a:rPr>
              <a:t>Roles: </a:t>
            </a:r>
            <a:r>
              <a:rPr lang="en-US" sz="1400" b="1" dirty="0">
                <a:solidFill>
                  <a:schemeClr val="accent4"/>
                </a:solidFill>
                <a:latin typeface="Arial" panose="020B0604020202020204" pitchFamily="34" charset="0"/>
                <a:cs typeface="Arial" panose="020B0604020202020204" pitchFamily="34" charset="0"/>
              </a:rPr>
              <a:t>The people responsible for managing, governing, and overseeing data.</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E07E51B-2FF0-CFA4-654F-E885D6708D3B}"/>
              </a:ext>
            </a:extLst>
          </p:cNvPr>
          <p:cNvSpPr txBox="1"/>
          <p:nvPr/>
        </p:nvSpPr>
        <p:spPr>
          <a:xfrm>
            <a:off x="190178" y="5560264"/>
            <a:ext cx="11412979" cy="456472"/>
          </a:xfrm>
          <a:prstGeom prst="rect">
            <a:avLst/>
          </a:prstGeom>
          <a:noFill/>
        </p:spPr>
        <p:txBody>
          <a:bodyPr wrap="square">
            <a:spAutoFit/>
          </a:bodyPr>
          <a:lstStyle>
            <a:defPPr>
              <a:defRPr lang="en-US"/>
            </a:defPPr>
            <a:lvl1pPr algn="ctr">
              <a:lnSpc>
                <a:spcPct val="150000"/>
              </a:lnSpc>
              <a:defRPr b="1">
                <a:solidFill>
                  <a:schemeClr val="accent5"/>
                </a:solidFill>
                <a:latin typeface="Arial" panose="020B0604020202020204" pitchFamily="34" charset="0"/>
                <a:cs typeface="Arial" panose="020B0604020202020204" pitchFamily="34" charset="0"/>
              </a:defRPr>
            </a:lvl1pPr>
          </a:lstStyle>
          <a:p>
            <a:r>
              <a:rPr lang="en-US" dirty="0">
                <a:solidFill>
                  <a:schemeClr val="accent2"/>
                </a:solidFill>
              </a:rPr>
              <a:t>Rules</a:t>
            </a:r>
            <a:r>
              <a:rPr lang="en-US" dirty="0"/>
              <a:t>, </a:t>
            </a:r>
            <a:r>
              <a:rPr lang="en-US" dirty="0">
                <a:solidFill>
                  <a:schemeClr val="accent2"/>
                </a:solidFill>
              </a:rPr>
              <a:t>Roles</a:t>
            </a:r>
            <a:r>
              <a:rPr lang="en-US" dirty="0"/>
              <a:t>, and </a:t>
            </a:r>
            <a:r>
              <a:rPr lang="en-US" dirty="0">
                <a:solidFill>
                  <a:schemeClr val="accent2"/>
                </a:solidFill>
              </a:rPr>
              <a:t>Control</a:t>
            </a:r>
            <a:r>
              <a:rPr lang="en-US" dirty="0"/>
              <a:t> work together to turn data into a valuable, trusted asset.</a:t>
            </a:r>
          </a:p>
        </p:txBody>
      </p:sp>
      <p:sp>
        <p:nvSpPr>
          <p:cNvPr id="6" name="Tijdelijke aanduiding voor tekst 44">
            <a:extLst>
              <a:ext uri="{FF2B5EF4-FFF2-40B4-BE49-F238E27FC236}">
                <a16:creationId xmlns:a16="http://schemas.microsoft.com/office/drawing/2014/main" id="{16944323-FA56-A0A8-2030-25164C8D05A4}"/>
              </a:ext>
            </a:extLst>
          </p:cNvPr>
          <p:cNvSpPr txBox="1">
            <a:spLocks/>
          </p:cNvSpPr>
          <p:nvPr/>
        </p:nvSpPr>
        <p:spPr>
          <a:xfrm>
            <a:off x="8307442" y="2332162"/>
            <a:ext cx="3502437"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400" b="1" dirty="0">
                <a:solidFill>
                  <a:schemeClr val="accent2"/>
                </a:solidFill>
                <a:latin typeface="Arial" panose="020B0604020202020204" pitchFamily="34" charset="0"/>
                <a:cs typeface="Arial" panose="020B0604020202020204" pitchFamily="34" charset="0"/>
              </a:rPr>
              <a:t>Control: </a:t>
            </a:r>
            <a:r>
              <a:rPr lang="en-US" sz="1400" b="1" dirty="0">
                <a:solidFill>
                  <a:schemeClr val="accent4"/>
                </a:solidFill>
                <a:latin typeface="Arial" panose="020B0604020202020204" pitchFamily="34" charset="0"/>
                <a:cs typeface="Arial" panose="020B0604020202020204" pitchFamily="34" charset="0"/>
              </a:rPr>
              <a:t>The mechanisms that ensure compliance and enforcement.</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9" name="Tijdelijke aanduiding voor inhoud 5">
            <a:extLst>
              <a:ext uri="{FF2B5EF4-FFF2-40B4-BE49-F238E27FC236}">
                <a16:creationId xmlns:a16="http://schemas.microsoft.com/office/drawing/2014/main" id="{93F46729-7C43-5A35-98A8-82B2C47B79C2}"/>
              </a:ext>
            </a:extLst>
          </p:cNvPr>
          <p:cNvSpPr txBox="1">
            <a:spLocks/>
          </p:cNvSpPr>
          <p:nvPr/>
        </p:nvSpPr>
        <p:spPr>
          <a:xfrm>
            <a:off x="8646664" y="3220982"/>
            <a:ext cx="3046991" cy="1829132"/>
          </a:xfrm>
          <a:prstGeom prst="rect">
            <a:avLst/>
          </a:prstGeom>
        </p:spPr>
        <p:txBody>
          <a:bodyPr vert="horz" lIns="0" tIns="0" rIns="0" bIns="0" rtlCol="0" anchor="t" anchorCtr="0">
            <a:no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1100" dirty="0">
                <a:latin typeface="Arial" panose="020B0604020202020204" pitchFamily="34" charset="0"/>
                <a:cs typeface="Arial" panose="020B0604020202020204" pitchFamily="34" charset="0"/>
              </a:rPr>
              <a:t>Purpose: Monitor adherence to rules, enforce policies, and mitigate risks through oversight and governance structures.</a:t>
            </a:r>
          </a:p>
          <a:p>
            <a:pPr>
              <a:buClr>
                <a:schemeClr val="accent2"/>
              </a:buClr>
            </a:pPr>
            <a:r>
              <a:rPr lang="en-US" sz="1100" dirty="0">
                <a:latin typeface="Arial" panose="020B0604020202020204" pitchFamily="34" charset="0"/>
                <a:cs typeface="Arial" panose="020B0604020202020204" pitchFamily="34" charset="0"/>
              </a:rPr>
              <a:t>Examples:</a:t>
            </a:r>
          </a:p>
          <a:p>
            <a:pPr lvl="1">
              <a:buClr>
                <a:schemeClr val="accent2"/>
              </a:buClr>
            </a:pPr>
            <a:r>
              <a:rPr lang="en-US" sz="1100" dirty="0">
                <a:latin typeface="Arial" panose="020B0604020202020204" pitchFamily="34" charset="0"/>
                <a:cs typeface="Arial" panose="020B0604020202020204" pitchFamily="34" charset="0"/>
              </a:rPr>
              <a:t>Data audits and compliance reviews</a:t>
            </a:r>
          </a:p>
          <a:p>
            <a:pPr lvl="1">
              <a:buClr>
                <a:schemeClr val="accent2"/>
              </a:buClr>
            </a:pPr>
            <a:r>
              <a:rPr lang="en-US" sz="1100" dirty="0">
                <a:latin typeface="Arial" panose="020B0604020202020204" pitchFamily="34" charset="0"/>
                <a:cs typeface="Arial" panose="020B0604020202020204" pitchFamily="34" charset="0"/>
              </a:rPr>
              <a:t>Data governance councils or committees</a:t>
            </a:r>
          </a:p>
          <a:p>
            <a:pPr lvl="1">
              <a:buClr>
                <a:schemeClr val="accent2"/>
              </a:buClr>
            </a:pPr>
            <a:r>
              <a:rPr lang="en-US" sz="1100" dirty="0">
                <a:latin typeface="Arial" panose="020B0604020202020204" pitchFamily="34" charset="0"/>
                <a:cs typeface="Arial" panose="020B0604020202020204" pitchFamily="34" charset="0"/>
              </a:rPr>
              <a:t>Data quality monitoring</a:t>
            </a:r>
          </a:p>
        </p:txBody>
      </p:sp>
    </p:spTree>
    <p:extLst>
      <p:ext uri="{BB962C8B-B14F-4D97-AF65-F5344CB8AC3E}">
        <p14:creationId xmlns:p14="http://schemas.microsoft.com/office/powerpoint/2010/main" val="309250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6"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6B96-BFA6-9085-2F89-952A19482869}"/>
            </a:ext>
          </a:extLst>
        </p:cNvPr>
        <p:cNvGrpSpPr/>
        <p:nvPr/>
      </p:nvGrpSpPr>
      <p:grpSpPr>
        <a:xfrm>
          <a:off x="0" y="0"/>
          <a:ext cx="0" cy="0"/>
          <a:chOff x="0" y="0"/>
          <a:chExt cx="0" cy="0"/>
        </a:xfrm>
      </p:grpSpPr>
      <p:sp>
        <p:nvSpPr>
          <p:cNvPr id="91" name="Google Shape;299;p31">
            <a:extLst>
              <a:ext uri="{FF2B5EF4-FFF2-40B4-BE49-F238E27FC236}">
                <a16:creationId xmlns:a16="http://schemas.microsoft.com/office/drawing/2014/main" id="{A5A63DE6-27A7-4B03-976D-845A9E0AA7C7}"/>
              </a:ext>
            </a:extLst>
          </p:cNvPr>
          <p:cNvSpPr/>
          <p:nvPr/>
        </p:nvSpPr>
        <p:spPr>
          <a:xfrm>
            <a:off x="7074022" y="3038636"/>
            <a:ext cx="506159" cy="3357200"/>
          </a:xfrm>
          <a:prstGeom prst="roundRect">
            <a:avLst>
              <a:gd name="adj" fmla="val 0"/>
            </a:avLst>
          </a:prstGeom>
          <a:solidFill>
            <a:schemeClr val="accent1"/>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a:t>
            </a:r>
          </a:p>
        </p:txBody>
      </p:sp>
      <p:sp>
        <p:nvSpPr>
          <p:cNvPr id="25" name="Google Shape;299;p31">
            <a:extLst>
              <a:ext uri="{FF2B5EF4-FFF2-40B4-BE49-F238E27FC236}">
                <a16:creationId xmlns:a16="http://schemas.microsoft.com/office/drawing/2014/main" id="{8D8264F3-27CD-C22B-FF85-DDE13F93289B}"/>
              </a:ext>
            </a:extLst>
          </p:cNvPr>
          <p:cNvSpPr/>
          <p:nvPr/>
        </p:nvSpPr>
        <p:spPr>
          <a:xfrm>
            <a:off x="3995157" y="3038636"/>
            <a:ext cx="1455570" cy="3357200"/>
          </a:xfrm>
          <a:prstGeom prst="roundRect">
            <a:avLst>
              <a:gd name="adj" fmla="val 0"/>
            </a:avLst>
          </a:prstGeom>
          <a:solidFill>
            <a:schemeClr val="accent1"/>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Domain Y</a:t>
            </a:r>
          </a:p>
        </p:txBody>
      </p:sp>
      <p:sp>
        <p:nvSpPr>
          <p:cNvPr id="30" name="Google Shape;299;p31">
            <a:extLst>
              <a:ext uri="{FF2B5EF4-FFF2-40B4-BE49-F238E27FC236}">
                <a16:creationId xmlns:a16="http://schemas.microsoft.com/office/drawing/2014/main" id="{3A8B24A5-229D-E492-FF00-8AB6E0F57AE9}"/>
              </a:ext>
            </a:extLst>
          </p:cNvPr>
          <p:cNvSpPr/>
          <p:nvPr/>
        </p:nvSpPr>
        <p:spPr>
          <a:xfrm>
            <a:off x="5537542" y="3038636"/>
            <a:ext cx="1455570" cy="3357200"/>
          </a:xfrm>
          <a:prstGeom prst="roundRect">
            <a:avLst>
              <a:gd name="adj" fmla="val 0"/>
            </a:avLst>
          </a:prstGeom>
          <a:solidFill>
            <a:schemeClr val="accent1"/>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Domain Z</a:t>
            </a:r>
          </a:p>
        </p:txBody>
      </p:sp>
      <p:sp>
        <p:nvSpPr>
          <p:cNvPr id="13" name="Google Shape;299;p31">
            <a:extLst>
              <a:ext uri="{FF2B5EF4-FFF2-40B4-BE49-F238E27FC236}">
                <a16:creationId xmlns:a16="http://schemas.microsoft.com/office/drawing/2014/main" id="{673CE6C2-5A44-FC87-D7A7-558C5EFD6031}"/>
              </a:ext>
            </a:extLst>
          </p:cNvPr>
          <p:cNvSpPr/>
          <p:nvPr/>
        </p:nvSpPr>
        <p:spPr>
          <a:xfrm>
            <a:off x="2452772" y="3038636"/>
            <a:ext cx="1455570" cy="3357200"/>
          </a:xfrm>
          <a:prstGeom prst="roundRect">
            <a:avLst>
              <a:gd name="adj" fmla="val 0"/>
            </a:avLst>
          </a:prstGeom>
          <a:solidFill>
            <a:schemeClr val="accent1"/>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Domain X</a:t>
            </a:r>
            <a:endParaRPr kumimoji="0"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87" name="Rounded Rectangle 86">
            <a:extLst>
              <a:ext uri="{FF2B5EF4-FFF2-40B4-BE49-F238E27FC236}">
                <a16:creationId xmlns:a16="http://schemas.microsoft.com/office/drawing/2014/main" id="{8112A2B3-5951-4865-2F8C-6762FB05FD96}"/>
              </a:ext>
            </a:extLst>
          </p:cNvPr>
          <p:cNvSpPr/>
          <p:nvPr/>
        </p:nvSpPr>
        <p:spPr>
          <a:xfrm>
            <a:off x="1717892" y="3578132"/>
            <a:ext cx="6064973" cy="824098"/>
          </a:xfrm>
          <a:prstGeom prst="roundRect">
            <a:avLst/>
          </a:prstGeom>
          <a:solidFill>
            <a:srgbClr val="F2F2F2">
              <a:alpha val="58824"/>
            </a:srgbClr>
          </a:solid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BE9B4207-721B-E2BF-ACEC-FCBC1EF71D1A}"/>
              </a:ext>
            </a:extLst>
          </p:cNvPr>
          <p:cNvSpPr>
            <a:spLocks noGrp="1"/>
          </p:cNvSpPr>
          <p:nvPr>
            <p:ph type="ftr" sz="quarter" idx="22"/>
          </p:nvPr>
        </p:nvSpPr>
        <p:spPr/>
        <p:txBody>
          <a:bodyPr/>
          <a:lstStyle/>
          <a:p>
            <a:pPr>
              <a:defRPr/>
            </a:pPr>
            <a:r>
              <a:rPr lang="en-US" dirty="0"/>
              <a:t>© 2026 Data Vantage Consulting | All Rights Reserved</a:t>
            </a:r>
            <a:endParaRPr lang="nl-NL" dirty="0"/>
          </a:p>
        </p:txBody>
      </p:sp>
      <p:sp>
        <p:nvSpPr>
          <p:cNvPr id="85" name="Rounded Rectangle 84">
            <a:extLst>
              <a:ext uri="{FF2B5EF4-FFF2-40B4-BE49-F238E27FC236}">
                <a16:creationId xmlns:a16="http://schemas.microsoft.com/office/drawing/2014/main" id="{684D1D72-973D-CEE0-8DB9-7A214A3FE784}"/>
              </a:ext>
            </a:extLst>
          </p:cNvPr>
          <p:cNvSpPr/>
          <p:nvPr/>
        </p:nvSpPr>
        <p:spPr>
          <a:xfrm>
            <a:off x="1717892" y="4445260"/>
            <a:ext cx="6064973" cy="1220188"/>
          </a:xfrm>
          <a:prstGeom prst="roundRect">
            <a:avLst/>
          </a:prstGeom>
          <a:solidFill>
            <a:srgbClr val="F2F2F2">
              <a:alpha val="58824"/>
            </a:srgbClr>
          </a:solid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093133C-2A27-B23A-1F49-DFEBE31D23DD}"/>
              </a:ext>
            </a:extLst>
          </p:cNvPr>
          <p:cNvSpPr>
            <a:spLocks noGrp="1"/>
          </p:cNvSpPr>
          <p:nvPr>
            <p:ph type="sldNum" sz="quarter" idx="23"/>
          </p:nvPr>
        </p:nvSpPr>
        <p:spPr/>
        <p:txBody>
          <a:bodyPr/>
          <a:lstStyle/>
          <a:p>
            <a:fld id="{294A09A9-5501-47C1-A89A-A340965A2BE2}" type="slidenum">
              <a:rPr lang="nl-NL" smtClean="0"/>
              <a:pPr/>
              <a:t>70</a:t>
            </a:fld>
            <a:endParaRPr lang="nl-NL" dirty="0"/>
          </a:p>
        </p:txBody>
      </p:sp>
      <p:sp>
        <p:nvSpPr>
          <p:cNvPr id="6" name="Google Shape;299;p31">
            <a:extLst>
              <a:ext uri="{FF2B5EF4-FFF2-40B4-BE49-F238E27FC236}">
                <a16:creationId xmlns:a16="http://schemas.microsoft.com/office/drawing/2014/main" id="{9519CC4D-B26F-5908-DE17-91DE19BA6FE4}"/>
              </a:ext>
            </a:extLst>
          </p:cNvPr>
          <p:cNvSpPr/>
          <p:nvPr/>
        </p:nvSpPr>
        <p:spPr>
          <a:xfrm>
            <a:off x="7874025" y="3043740"/>
            <a:ext cx="1584960" cy="1914728"/>
          </a:xfrm>
          <a:prstGeom prst="roundRect">
            <a:avLst>
              <a:gd name="adj" fmla="val 0"/>
            </a:avLst>
          </a:prstGeom>
          <a:solidFill>
            <a:srgbClr val="D9D9D9"/>
          </a:solidFill>
          <a:ln>
            <a:noFill/>
          </a:ln>
        </p:spPr>
        <p:txBody>
          <a:bodyPr spcFirstLastPara="1" wrap="square" lIns="90000" tIns="118800" rIns="90000" bIns="468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Support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7" name="Google Shape;291;p31">
            <a:extLst>
              <a:ext uri="{FF2B5EF4-FFF2-40B4-BE49-F238E27FC236}">
                <a16:creationId xmlns:a16="http://schemas.microsoft.com/office/drawing/2014/main" id="{06710D19-5EF1-4E90-4BEF-9AE857DDCF54}"/>
              </a:ext>
            </a:extLst>
          </p:cNvPr>
          <p:cNvSpPr/>
          <p:nvPr/>
        </p:nvSpPr>
        <p:spPr>
          <a:xfrm>
            <a:off x="2463809" y="898391"/>
            <a:ext cx="6901554" cy="540962"/>
          </a:xfrm>
          <a:prstGeom prst="roundRect">
            <a:avLst>
              <a:gd name="adj" fmla="val 0"/>
            </a:avLst>
          </a:prstGeom>
          <a:solidFill>
            <a:schemeClr val="accent5"/>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Health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Steering Committee</a:t>
            </a:r>
            <a:endParaRPr kumimoji="0" sz="10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8" name="Google Shape;293;p31">
            <a:extLst>
              <a:ext uri="{FF2B5EF4-FFF2-40B4-BE49-F238E27FC236}">
                <a16:creationId xmlns:a16="http://schemas.microsoft.com/office/drawing/2014/main" id="{2B60EF3D-C498-E19B-1227-703E77F52985}"/>
              </a:ext>
            </a:extLst>
          </p:cNvPr>
          <p:cNvSpPr txBox="1"/>
          <p:nvPr/>
        </p:nvSpPr>
        <p:spPr>
          <a:xfrm>
            <a:off x="46305" y="224396"/>
            <a:ext cx="1062900" cy="4154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Executive</a:t>
            </a:r>
            <a:endParaRPr kumimoji="0" sz="1400" b="0" i="0" u="none" strike="noStrike" kern="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endParaRPr>
          </a:p>
        </p:txBody>
      </p:sp>
      <p:sp>
        <p:nvSpPr>
          <p:cNvPr id="9" name="Google Shape;294;p31">
            <a:extLst>
              <a:ext uri="{FF2B5EF4-FFF2-40B4-BE49-F238E27FC236}">
                <a16:creationId xmlns:a16="http://schemas.microsoft.com/office/drawing/2014/main" id="{0549C5D2-C54D-1559-20F2-D9BE78DAF405}"/>
              </a:ext>
            </a:extLst>
          </p:cNvPr>
          <p:cNvSpPr txBox="1"/>
          <p:nvPr/>
        </p:nvSpPr>
        <p:spPr>
          <a:xfrm>
            <a:off x="32486" y="2090201"/>
            <a:ext cx="1062900" cy="4154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GB" sz="1000" kern="0" dirty="0">
                <a:solidFill>
                  <a:schemeClr val="bg1"/>
                </a:solidFill>
                <a:latin typeface="Arial" panose="020B0604020202020204" pitchFamily="34" charset="0"/>
                <a:ea typeface="Calibri"/>
                <a:cs typeface="Arial" panose="020B0604020202020204" pitchFamily="34" charset="0"/>
                <a:sym typeface="Century Gothic"/>
              </a:rPr>
              <a:t>Tactical</a:t>
            </a:r>
            <a:endParaRPr kumimoji="0" sz="1400" b="0" i="0" u="none" strike="noStrike" kern="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endParaRPr>
          </a:p>
        </p:txBody>
      </p:sp>
      <p:sp>
        <p:nvSpPr>
          <p:cNvPr id="10" name="Google Shape;295;p31">
            <a:extLst>
              <a:ext uri="{FF2B5EF4-FFF2-40B4-BE49-F238E27FC236}">
                <a16:creationId xmlns:a16="http://schemas.microsoft.com/office/drawing/2014/main" id="{D799B8FB-AFA4-A1AB-BC07-869F069E03DD}"/>
              </a:ext>
            </a:extLst>
          </p:cNvPr>
          <p:cNvSpPr txBox="1"/>
          <p:nvPr/>
        </p:nvSpPr>
        <p:spPr>
          <a:xfrm>
            <a:off x="51899" y="4460284"/>
            <a:ext cx="1062900" cy="4154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Operational</a:t>
            </a:r>
            <a:endParaRPr kumimoji="0" sz="1400" b="0" i="0" u="none" strike="noStrike" kern="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endParaRPr>
          </a:p>
        </p:txBody>
      </p:sp>
      <p:sp>
        <p:nvSpPr>
          <p:cNvPr id="12" name="Google Shape;298;p31">
            <a:extLst>
              <a:ext uri="{FF2B5EF4-FFF2-40B4-BE49-F238E27FC236}">
                <a16:creationId xmlns:a16="http://schemas.microsoft.com/office/drawing/2014/main" id="{06942409-00E8-7D1F-CAF4-76455A2CE5B5}"/>
              </a:ext>
            </a:extLst>
          </p:cNvPr>
          <p:cNvSpPr/>
          <p:nvPr/>
        </p:nvSpPr>
        <p:spPr>
          <a:xfrm>
            <a:off x="2462705" y="1841611"/>
            <a:ext cx="6901555" cy="882600"/>
          </a:xfrm>
          <a:prstGeom prst="roundRect">
            <a:avLst>
              <a:gd name="adj" fmla="val 0"/>
            </a:avLst>
          </a:prstGeom>
          <a:solidFill>
            <a:schemeClr val="accent2"/>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effectLst/>
                <a:uLnTx/>
                <a:uFillTx/>
                <a:latin typeface="Arial" panose="020B0604020202020204" pitchFamily="34" charset="0"/>
                <a:ea typeface="Century Gothic"/>
                <a:cs typeface="Arial" panose="020B0604020202020204" pitchFamily="34" charset="0"/>
                <a:sym typeface="Century Gothic"/>
              </a:rPr>
              <a:t>Data Governance Council</a:t>
            </a:r>
            <a:endParaRPr kumimoji="0" sz="1000" b="0" i="0" u="none" strike="noStrike" kern="0" cap="none" spc="0" normalizeH="0" baseline="0" noProof="0">
              <a:ln>
                <a:noFill/>
              </a:ln>
              <a:effectLst/>
              <a:uLnTx/>
              <a:uFillTx/>
              <a:latin typeface="Arial" panose="020B0604020202020204" pitchFamily="34" charset="0"/>
              <a:ea typeface="Century Gothic"/>
              <a:cs typeface="Arial" panose="020B0604020202020204" pitchFamily="34" charset="0"/>
              <a:sym typeface="Century Gothic"/>
            </a:endParaRPr>
          </a:p>
        </p:txBody>
      </p:sp>
      <p:cxnSp>
        <p:nvCxnSpPr>
          <p:cNvPr id="14" name="Google Shape;305;p31">
            <a:extLst>
              <a:ext uri="{FF2B5EF4-FFF2-40B4-BE49-F238E27FC236}">
                <a16:creationId xmlns:a16="http://schemas.microsoft.com/office/drawing/2014/main" id="{216E5724-2FF8-23DC-E464-08ED4BEBDF2D}"/>
              </a:ext>
            </a:extLst>
          </p:cNvPr>
          <p:cNvCxnSpPr>
            <a:cxnSpLocks/>
            <a:stCxn id="7" idx="2"/>
            <a:endCxn id="12" idx="0"/>
          </p:cNvCxnSpPr>
          <p:nvPr/>
        </p:nvCxnSpPr>
        <p:spPr>
          <a:xfrm flipH="1">
            <a:off x="5913483" y="1439353"/>
            <a:ext cx="1103" cy="402258"/>
          </a:xfrm>
          <a:prstGeom prst="straightConnector1">
            <a:avLst/>
          </a:prstGeom>
          <a:noFill/>
          <a:ln w="28575" cap="flat" cmpd="sng">
            <a:solidFill>
              <a:srgbClr val="D9D9D9"/>
            </a:solidFill>
            <a:prstDash val="solid"/>
            <a:round/>
            <a:headEnd type="triangle" w="med" len="med"/>
            <a:tailEnd type="triangle" w="med" len="med"/>
          </a:ln>
        </p:spPr>
      </p:cxnSp>
      <p:sp>
        <p:nvSpPr>
          <p:cNvPr id="16" name="Google Shape;308;p31">
            <a:extLst>
              <a:ext uri="{FF2B5EF4-FFF2-40B4-BE49-F238E27FC236}">
                <a16:creationId xmlns:a16="http://schemas.microsoft.com/office/drawing/2014/main" id="{EC5A0E8F-1F03-79D0-268A-3E8B52B30137}"/>
              </a:ext>
            </a:extLst>
          </p:cNvPr>
          <p:cNvSpPr/>
          <p:nvPr/>
        </p:nvSpPr>
        <p:spPr>
          <a:xfrm>
            <a:off x="2649107" y="4902007"/>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Manager</a:t>
            </a:r>
          </a:p>
        </p:txBody>
      </p:sp>
      <p:sp>
        <p:nvSpPr>
          <p:cNvPr id="17" name="Google Shape;309;p31">
            <a:extLst>
              <a:ext uri="{FF2B5EF4-FFF2-40B4-BE49-F238E27FC236}">
                <a16:creationId xmlns:a16="http://schemas.microsoft.com/office/drawing/2014/main" id="{9041479B-DEBE-6694-B8E1-9B4FD9B2846F}"/>
              </a:ext>
            </a:extLst>
          </p:cNvPr>
          <p:cNvSpPr/>
          <p:nvPr/>
        </p:nvSpPr>
        <p:spPr>
          <a:xfrm>
            <a:off x="2649107" y="400110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Steward(s)</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18" name="Google Shape;310;p31">
            <a:extLst>
              <a:ext uri="{FF2B5EF4-FFF2-40B4-BE49-F238E27FC236}">
                <a16:creationId xmlns:a16="http://schemas.microsoft.com/office/drawing/2014/main" id="{8BD80EB4-1457-FA16-348B-7F961631928C}"/>
              </a:ext>
            </a:extLst>
          </p:cNvPr>
          <p:cNvSpPr/>
          <p:nvPr/>
        </p:nvSpPr>
        <p:spPr>
          <a:xfrm>
            <a:off x="2649107" y="365779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Owner</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19" name="Google Shape;311;p31">
            <a:extLst>
              <a:ext uri="{FF2B5EF4-FFF2-40B4-BE49-F238E27FC236}">
                <a16:creationId xmlns:a16="http://schemas.microsoft.com/office/drawing/2014/main" id="{03ACE6A2-97FA-B917-C289-E11765086AD1}"/>
              </a:ext>
            </a:extLst>
          </p:cNvPr>
          <p:cNvSpPr/>
          <p:nvPr/>
        </p:nvSpPr>
        <p:spPr>
          <a:xfrm rot="5400000" flipH="1">
            <a:off x="-1315519" y="3309297"/>
            <a:ext cx="5369611" cy="547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Issue Esca</a:t>
            </a: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l</a:t>
            </a:r>
            <a:r>
              <a:rPr kumimoji="0" lang="en-GB"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ation</a:t>
            </a:r>
            <a:endParaRPr kumimoji="0"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20" name="Google Shape;312;p31">
            <a:extLst>
              <a:ext uri="{FF2B5EF4-FFF2-40B4-BE49-F238E27FC236}">
                <a16:creationId xmlns:a16="http://schemas.microsoft.com/office/drawing/2014/main" id="{0CA43DB3-1857-595E-813B-AECBDDB36718}"/>
              </a:ext>
            </a:extLst>
          </p:cNvPr>
          <p:cNvSpPr/>
          <p:nvPr/>
        </p:nvSpPr>
        <p:spPr>
          <a:xfrm rot="5400000">
            <a:off x="7062083" y="3304232"/>
            <a:ext cx="5366769" cy="547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Policies, Standards &amp; Strategic Guidance</a:t>
            </a:r>
            <a:endParaRPr kumimoji="0"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24" name="Google Shape;308;p31">
            <a:extLst>
              <a:ext uri="{FF2B5EF4-FFF2-40B4-BE49-F238E27FC236}">
                <a16:creationId xmlns:a16="http://schemas.microsoft.com/office/drawing/2014/main" id="{7BCBD884-4798-E8DF-E660-566810B2B46F}"/>
              </a:ext>
            </a:extLst>
          </p:cNvPr>
          <p:cNvSpPr/>
          <p:nvPr/>
        </p:nvSpPr>
        <p:spPr>
          <a:xfrm>
            <a:off x="2649107" y="525314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Custodian</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35" name="Google Shape;299;p31">
            <a:extLst>
              <a:ext uri="{FF2B5EF4-FFF2-40B4-BE49-F238E27FC236}">
                <a16:creationId xmlns:a16="http://schemas.microsoft.com/office/drawing/2014/main" id="{51AF0F05-BEF7-2173-B766-C089731BE1EE}"/>
              </a:ext>
            </a:extLst>
          </p:cNvPr>
          <p:cNvSpPr/>
          <p:nvPr/>
        </p:nvSpPr>
        <p:spPr>
          <a:xfrm>
            <a:off x="7928982" y="3107171"/>
            <a:ext cx="1455570" cy="1459786"/>
          </a:xfrm>
          <a:prstGeom prst="roundRect">
            <a:avLst>
              <a:gd name="adj" fmla="val 0"/>
            </a:avLst>
          </a:prstGeom>
          <a:solidFill>
            <a:schemeClr val="accent1"/>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Stewardship Forum</a:t>
            </a:r>
            <a:endParaRPr kumimoji="0"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37" name="Google Shape;309;p31">
            <a:extLst>
              <a:ext uri="{FF2B5EF4-FFF2-40B4-BE49-F238E27FC236}">
                <a16:creationId xmlns:a16="http://schemas.microsoft.com/office/drawing/2014/main" id="{F6D6EB68-FAA0-4283-9790-ABE212A9F076}"/>
              </a:ext>
            </a:extLst>
          </p:cNvPr>
          <p:cNvSpPr/>
          <p:nvPr/>
        </p:nvSpPr>
        <p:spPr>
          <a:xfrm>
            <a:off x="8128216" y="4057608"/>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Stewards</a:t>
            </a:r>
          </a:p>
        </p:txBody>
      </p:sp>
      <p:sp>
        <p:nvSpPr>
          <p:cNvPr id="38" name="Google Shape;310;p31">
            <a:extLst>
              <a:ext uri="{FF2B5EF4-FFF2-40B4-BE49-F238E27FC236}">
                <a16:creationId xmlns:a16="http://schemas.microsoft.com/office/drawing/2014/main" id="{24F41A71-3812-E035-DEBF-6D438BA7701D}"/>
              </a:ext>
            </a:extLst>
          </p:cNvPr>
          <p:cNvSpPr/>
          <p:nvPr/>
        </p:nvSpPr>
        <p:spPr>
          <a:xfrm>
            <a:off x="8128216" y="363899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Steward Coordinator</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cxnSp>
        <p:nvCxnSpPr>
          <p:cNvPr id="40" name="Connector: Elbow 64">
            <a:extLst>
              <a:ext uri="{FF2B5EF4-FFF2-40B4-BE49-F238E27FC236}">
                <a16:creationId xmlns:a16="http://schemas.microsoft.com/office/drawing/2014/main" id="{D28B94C2-1B4C-5517-9160-CE865240E4ED}"/>
              </a:ext>
            </a:extLst>
          </p:cNvPr>
          <p:cNvCxnSpPr>
            <a:cxnSpLocks/>
            <a:stCxn id="12" idx="2"/>
            <a:endCxn id="13" idx="0"/>
          </p:cNvCxnSpPr>
          <p:nvPr/>
        </p:nvCxnSpPr>
        <p:spPr>
          <a:xfrm rot="5400000">
            <a:off x="4389808" y="1514960"/>
            <a:ext cx="314425" cy="2732926"/>
          </a:xfrm>
          <a:prstGeom prst="bentConnector3">
            <a:avLst/>
          </a:prstGeom>
          <a:ln w="28575">
            <a:solidFill>
              <a:srgbClr val="D9D9D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4" name="Title 1">
            <a:extLst>
              <a:ext uri="{FF2B5EF4-FFF2-40B4-BE49-F238E27FC236}">
                <a16:creationId xmlns:a16="http://schemas.microsoft.com/office/drawing/2014/main" id="{EA287DDC-180A-89AC-70C6-3E35144F0482}"/>
              </a:ext>
            </a:extLst>
          </p:cNvPr>
          <p:cNvSpPr>
            <a:spLocks noGrp="1"/>
          </p:cNvSpPr>
          <p:nvPr>
            <p:ph type="title"/>
          </p:nvPr>
        </p:nvSpPr>
        <p:spPr>
          <a:xfrm>
            <a:off x="9620518" y="153428"/>
            <a:ext cx="2434107" cy="394692"/>
          </a:xfrm>
        </p:spPr>
        <p:txBody>
          <a:bodyPr/>
          <a:lstStyle/>
          <a:p>
            <a:r>
              <a:rPr lang="en-US" sz="1200" b="1" dirty="0">
                <a:solidFill>
                  <a:schemeClr val="accent2"/>
                </a:solidFill>
              </a:rPr>
              <a:t>TARGET</a:t>
            </a:r>
            <a:r>
              <a:rPr lang="en-US" sz="1200" dirty="0"/>
              <a:t> Operating Model – version 0.3</a:t>
            </a:r>
          </a:p>
        </p:txBody>
      </p:sp>
      <p:sp>
        <p:nvSpPr>
          <p:cNvPr id="45" name="Google Shape;306;p31">
            <a:extLst>
              <a:ext uri="{FF2B5EF4-FFF2-40B4-BE49-F238E27FC236}">
                <a16:creationId xmlns:a16="http://schemas.microsoft.com/office/drawing/2014/main" id="{EE5EDB98-DBBA-B341-EAA7-6CFF35B6251E}"/>
              </a:ext>
            </a:extLst>
          </p:cNvPr>
          <p:cNvSpPr/>
          <p:nvPr/>
        </p:nvSpPr>
        <p:spPr>
          <a:xfrm>
            <a:off x="2585356" y="1016172"/>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algn="ctr">
              <a:buClr>
                <a:srgbClr val="000000"/>
              </a:buClr>
            </a:pPr>
            <a:r>
              <a:rPr lang="en-GB" sz="800" kern="0" dirty="0">
                <a:solidFill>
                  <a:schemeClr val="bg1"/>
                </a:solidFill>
                <a:latin typeface="Arial" panose="020B0604020202020204" pitchFamily="34" charset="0"/>
                <a:cs typeface="Arial" panose="020B0604020202020204" pitchFamily="34" charset="0"/>
                <a:sym typeface="Century Gothic"/>
              </a:rPr>
              <a:t>DG Manager</a:t>
            </a:r>
          </a:p>
        </p:txBody>
      </p:sp>
      <p:sp>
        <p:nvSpPr>
          <p:cNvPr id="46" name="Google Shape;297;p31">
            <a:extLst>
              <a:ext uri="{FF2B5EF4-FFF2-40B4-BE49-F238E27FC236}">
                <a16:creationId xmlns:a16="http://schemas.microsoft.com/office/drawing/2014/main" id="{B7921006-D8A9-FAD6-A78C-E270B1AB74B6}"/>
              </a:ext>
            </a:extLst>
          </p:cNvPr>
          <p:cNvSpPr/>
          <p:nvPr/>
        </p:nvSpPr>
        <p:spPr>
          <a:xfrm>
            <a:off x="8193794" y="1016172"/>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algn="ctr">
              <a:buClr>
                <a:srgbClr val="000000"/>
              </a:buClr>
            </a:pPr>
            <a:r>
              <a:rPr lang="en-GB" sz="800" kern="0" dirty="0">
                <a:solidFill>
                  <a:schemeClr val="bg1"/>
                </a:solidFill>
                <a:latin typeface="Arial" panose="020B0604020202020204" pitchFamily="34" charset="0"/>
                <a:cs typeface="Arial" panose="020B0604020202020204" pitchFamily="34" charset="0"/>
                <a:sym typeface="Century Gothic"/>
              </a:rPr>
              <a:t>CDO</a:t>
            </a:r>
            <a:endParaRPr sz="800" kern="0" dirty="0">
              <a:solidFill>
                <a:schemeClr val="bg1"/>
              </a:solidFill>
              <a:latin typeface="Arial" panose="020B0604020202020204" pitchFamily="34" charset="0"/>
              <a:cs typeface="Arial" panose="020B0604020202020204" pitchFamily="34" charset="0"/>
              <a:sym typeface="Century Gothic"/>
            </a:endParaRPr>
          </a:p>
        </p:txBody>
      </p:sp>
      <p:sp>
        <p:nvSpPr>
          <p:cNvPr id="59" name="Google Shape;298;p31">
            <a:extLst>
              <a:ext uri="{FF2B5EF4-FFF2-40B4-BE49-F238E27FC236}">
                <a16:creationId xmlns:a16="http://schemas.microsoft.com/office/drawing/2014/main" id="{4C2B9FAC-62C1-8EC4-FE4C-5F93281120E2}"/>
              </a:ext>
            </a:extLst>
          </p:cNvPr>
          <p:cNvSpPr/>
          <p:nvPr/>
        </p:nvSpPr>
        <p:spPr>
          <a:xfrm>
            <a:off x="10162797" y="890271"/>
            <a:ext cx="1474814" cy="5497445"/>
          </a:xfrm>
          <a:prstGeom prst="roundRect">
            <a:avLst>
              <a:gd name="adj" fmla="val 0"/>
            </a:avLst>
          </a:prstGeom>
          <a:solidFill>
            <a:schemeClr val="bg2"/>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DG Office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kern="0" dirty="0">
                <a:solidFill>
                  <a:schemeClr val="bg1"/>
                </a:solidFill>
                <a:latin typeface="Arial" panose="020B0604020202020204" pitchFamily="34" charset="0"/>
                <a:ea typeface="Century Gothic"/>
                <a:cs typeface="Arial" panose="020B0604020202020204" pitchFamily="34" charset="0"/>
                <a:sym typeface="Century Gothic"/>
              </a:rPr>
              <a:t>Center of Excellence</a:t>
            </a:r>
            <a:endParaRPr kumimoji="0" lang="en-US" sz="100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60" name="Google Shape;297;p31">
            <a:extLst>
              <a:ext uri="{FF2B5EF4-FFF2-40B4-BE49-F238E27FC236}">
                <a16:creationId xmlns:a16="http://schemas.microsoft.com/office/drawing/2014/main" id="{616FEFE1-1B66-123C-AC49-9249166984BC}"/>
              </a:ext>
            </a:extLst>
          </p:cNvPr>
          <p:cNvSpPr/>
          <p:nvPr/>
        </p:nvSpPr>
        <p:spPr>
          <a:xfrm>
            <a:off x="10383076" y="2236798"/>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CDO</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61" name="Google Shape;306;p31">
            <a:extLst>
              <a:ext uri="{FF2B5EF4-FFF2-40B4-BE49-F238E27FC236}">
                <a16:creationId xmlns:a16="http://schemas.microsoft.com/office/drawing/2014/main" id="{39C5C02D-28B7-5309-3476-4CA0BACABC14}"/>
              </a:ext>
            </a:extLst>
          </p:cNvPr>
          <p:cNvSpPr/>
          <p:nvPr/>
        </p:nvSpPr>
        <p:spPr>
          <a:xfrm>
            <a:off x="10383076" y="4063712"/>
            <a:ext cx="1062900" cy="305400"/>
          </a:xfrm>
          <a:prstGeom prst="roundRect">
            <a:avLst>
              <a:gd name="adj" fmla="val 16667"/>
            </a:avLst>
          </a:prstGeom>
          <a:solidFill>
            <a:schemeClr val="accent3">
              <a:lumMod val="20000"/>
              <a:lumOff val="80000"/>
            </a:schemeClr>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DG Manager</a:t>
            </a:r>
          </a:p>
        </p:txBody>
      </p:sp>
      <p:sp>
        <p:nvSpPr>
          <p:cNvPr id="62" name="Google Shape;293;p31">
            <a:extLst>
              <a:ext uri="{FF2B5EF4-FFF2-40B4-BE49-F238E27FC236}">
                <a16:creationId xmlns:a16="http://schemas.microsoft.com/office/drawing/2014/main" id="{51357F59-98EC-B4CF-F3AC-DB398B6780C5}"/>
              </a:ext>
            </a:extLst>
          </p:cNvPr>
          <p:cNvSpPr txBox="1"/>
          <p:nvPr/>
        </p:nvSpPr>
        <p:spPr>
          <a:xfrm>
            <a:off x="10434582" y="5971143"/>
            <a:ext cx="1062900" cy="4154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Support</a:t>
            </a:r>
            <a:endParaRPr kumimoji="0" sz="1400" b="0" i="0" u="none" strike="noStrike" kern="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endParaRPr>
          </a:p>
        </p:txBody>
      </p:sp>
      <p:sp>
        <p:nvSpPr>
          <p:cNvPr id="63" name="Google Shape;297;p31">
            <a:extLst>
              <a:ext uri="{FF2B5EF4-FFF2-40B4-BE49-F238E27FC236}">
                <a16:creationId xmlns:a16="http://schemas.microsoft.com/office/drawing/2014/main" id="{F26D1EED-3E96-DCD9-7488-20E9FC0CEAA2}"/>
              </a:ext>
            </a:extLst>
          </p:cNvPr>
          <p:cNvSpPr/>
          <p:nvPr/>
        </p:nvSpPr>
        <p:spPr>
          <a:xfrm>
            <a:off x="10383076" y="4480455"/>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DG Officer</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64" name="Google Shape;308;p31">
            <a:extLst>
              <a:ext uri="{FF2B5EF4-FFF2-40B4-BE49-F238E27FC236}">
                <a16:creationId xmlns:a16="http://schemas.microsoft.com/office/drawing/2014/main" id="{DD3806A9-24BC-5906-4CD9-F81DB7935B88}"/>
              </a:ext>
            </a:extLst>
          </p:cNvPr>
          <p:cNvSpPr/>
          <p:nvPr/>
        </p:nvSpPr>
        <p:spPr>
          <a:xfrm>
            <a:off x="5289511" y="6501379"/>
            <a:ext cx="1062900" cy="305400"/>
          </a:xfrm>
          <a:prstGeom prst="roundRect">
            <a:avLst>
              <a:gd name="adj" fmla="val 16667"/>
            </a:avLst>
          </a:prstGeom>
          <a:solidFill>
            <a:srgbClr val="7030A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IT Enablement</a:t>
            </a:r>
          </a:p>
        </p:txBody>
      </p:sp>
      <p:sp>
        <p:nvSpPr>
          <p:cNvPr id="69" name="Google Shape;297;p31">
            <a:extLst>
              <a:ext uri="{FF2B5EF4-FFF2-40B4-BE49-F238E27FC236}">
                <a16:creationId xmlns:a16="http://schemas.microsoft.com/office/drawing/2014/main" id="{A7728C7F-A293-DE27-5379-A7EDDAD1D399}"/>
              </a:ext>
            </a:extLst>
          </p:cNvPr>
          <p:cNvSpPr/>
          <p:nvPr/>
        </p:nvSpPr>
        <p:spPr>
          <a:xfrm>
            <a:off x="10383076" y="4897198"/>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Program Manager</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70" name="Google Shape;297;p31">
            <a:extLst>
              <a:ext uri="{FF2B5EF4-FFF2-40B4-BE49-F238E27FC236}">
                <a16:creationId xmlns:a16="http://schemas.microsoft.com/office/drawing/2014/main" id="{E2DDF949-18B4-E3B0-EDE9-2A82D0CB4734}"/>
              </a:ext>
            </a:extLst>
          </p:cNvPr>
          <p:cNvSpPr/>
          <p:nvPr/>
        </p:nvSpPr>
        <p:spPr>
          <a:xfrm>
            <a:off x="10383076" y="5302366"/>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Change Manager</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2" name="Google Shape;291;p31">
            <a:extLst>
              <a:ext uri="{FF2B5EF4-FFF2-40B4-BE49-F238E27FC236}">
                <a16:creationId xmlns:a16="http://schemas.microsoft.com/office/drawing/2014/main" id="{84303B5D-29D8-718B-D9E9-95F655B5EE7D}"/>
              </a:ext>
            </a:extLst>
          </p:cNvPr>
          <p:cNvSpPr/>
          <p:nvPr/>
        </p:nvSpPr>
        <p:spPr>
          <a:xfrm>
            <a:off x="2460092" y="210064"/>
            <a:ext cx="6901554" cy="402562"/>
          </a:xfrm>
          <a:prstGeom prst="roundRect">
            <a:avLst>
              <a:gd name="adj" fmla="val 0"/>
            </a:avLst>
          </a:prstGeom>
          <a:solidFill>
            <a:schemeClr val="accent6"/>
          </a:solidFill>
          <a:ln>
            <a:noFill/>
          </a:ln>
        </p:spPr>
        <p:txBody>
          <a:bodyPr spcFirstLastPara="1" wrap="square" lIns="90000" tIns="118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COMEX</a:t>
            </a:r>
            <a:endParaRPr kumimoji="0" sz="10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3" name="Google Shape;294;p31">
            <a:extLst>
              <a:ext uri="{FF2B5EF4-FFF2-40B4-BE49-F238E27FC236}">
                <a16:creationId xmlns:a16="http://schemas.microsoft.com/office/drawing/2014/main" id="{73042EE4-E2FC-EDA0-A22B-8F31C9AB9B5C}"/>
              </a:ext>
            </a:extLst>
          </p:cNvPr>
          <p:cNvSpPr txBox="1"/>
          <p:nvPr/>
        </p:nvSpPr>
        <p:spPr>
          <a:xfrm>
            <a:off x="51899" y="1123342"/>
            <a:ext cx="1062900" cy="41546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Strategic</a:t>
            </a:r>
            <a:endParaRPr kumimoji="0" sz="1400" b="0" i="0" u="none" strike="noStrike" kern="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sym typeface="Calibri"/>
            </a:endParaRPr>
          </a:p>
        </p:txBody>
      </p:sp>
      <p:sp>
        <p:nvSpPr>
          <p:cNvPr id="39" name="Google Shape;297;p31">
            <a:extLst>
              <a:ext uri="{FF2B5EF4-FFF2-40B4-BE49-F238E27FC236}">
                <a16:creationId xmlns:a16="http://schemas.microsoft.com/office/drawing/2014/main" id="{F0FC814C-6903-EF4C-3365-3F4F81474703}"/>
              </a:ext>
            </a:extLst>
          </p:cNvPr>
          <p:cNvSpPr/>
          <p:nvPr/>
        </p:nvSpPr>
        <p:spPr>
          <a:xfrm>
            <a:off x="6990932" y="1011969"/>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algn="ctr">
              <a:buClr>
                <a:srgbClr val="000000"/>
              </a:buClr>
            </a:pPr>
            <a:r>
              <a:rPr lang="en-GB" sz="800" kern="0" dirty="0">
                <a:latin typeface="Arial" panose="020B0604020202020204" pitchFamily="34" charset="0"/>
                <a:cs typeface="Arial" panose="020B0604020202020204" pitchFamily="34" charset="0"/>
                <a:sym typeface="Century Gothic"/>
              </a:rPr>
              <a:t>Business Directors</a:t>
            </a:r>
            <a:endParaRPr sz="800" kern="0" dirty="0">
              <a:latin typeface="Arial" panose="020B0604020202020204" pitchFamily="34" charset="0"/>
              <a:cs typeface="Arial" panose="020B0604020202020204" pitchFamily="34" charset="0"/>
              <a:sym typeface="Century Gothic"/>
            </a:endParaRPr>
          </a:p>
        </p:txBody>
      </p:sp>
      <p:sp>
        <p:nvSpPr>
          <p:cNvPr id="56" name="Google Shape;309;p31">
            <a:extLst>
              <a:ext uri="{FF2B5EF4-FFF2-40B4-BE49-F238E27FC236}">
                <a16:creationId xmlns:a16="http://schemas.microsoft.com/office/drawing/2014/main" id="{9787C3B3-A653-3626-9B9F-9F44864832E1}"/>
              </a:ext>
            </a:extLst>
          </p:cNvPr>
          <p:cNvSpPr/>
          <p:nvPr/>
        </p:nvSpPr>
        <p:spPr>
          <a:xfrm>
            <a:off x="4205192" y="400110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Steward(s)</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57" name="Google Shape;310;p31">
            <a:extLst>
              <a:ext uri="{FF2B5EF4-FFF2-40B4-BE49-F238E27FC236}">
                <a16:creationId xmlns:a16="http://schemas.microsoft.com/office/drawing/2014/main" id="{164337CE-3E6F-ED7D-2387-99BA1CABCE94}"/>
              </a:ext>
            </a:extLst>
          </p:cNvPr>
          <p:cNvSpPr/>
          <p:nvPr/>
        </p:nvSpPr>
        <p:spPr>
          <a:xfrm>
            <a:off x="4205192" y="365779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Owner</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66" name="Google Shape;309;p31">
            <a:extLst>
              <a:ext uri="{FF2B5EF4-FFF2-40B4-BE49-F238E27FC236}">
                <a16:creationId xmlns:a16="http://schemas.microsoft.com/office/drawing/2014/main" id="{1E62307D-01E3-F30D-DE04-048BC81CEAF9}"/>
              </a:ext>
            </a:extLst>
          </p:cNvPr>
          <p:cNvSpPr/>
          <p:nvPr/>
        </p:nvSpPr>
        <p:spPr>
          <a:xfrm>
            <a:off x="5706870" y="400727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Steward(s)</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67" name="Google Shape;310;p31">
            <a:extLst>
              <a:ext uri="{FF2B5EF4-FFF2-40B4-BE49-F238E27FC236}">
                <a16:creationId xmlns:a16="http://schemas.microsoft.com/office/drawing/2014/main" id="{F92488B0-F090-9A14-6362-CAF62EDC72ED}"/>
              </a:ext>
            </a:extLst>
          </p:cNvPr>
          <p:cNvSpPr/>
          <p:nvPr/>
        </p:nvSpPr>
        <p:spPr>
          <a:xfrm>
            <a:off x="5706870" y="3663964"/>
            <a:ext cx="1062900"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Data Owner</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82" name="Rounded Rectangle 81">
            <a:extLst>
              <a:ext uri="{FF2B5EF4-FFF2-40B4-BE49-F238E27FC236}">
                <a16:creationId xmlns:a16="http://schemas.microsoft.com/office/drawing/2014/main" id="{BC0D95C6-F040-D334-D675-4992942866C5}"/>
              </a:ext>
            </a:extLst>
          </p:cNvPr>
          <p:cNvSpPr/>
          <p:nvPr/>
        </p:nvSpPr>
        <p:spPr>
          <a:xfrm>
            <a:off x="1717892" y="5724197"/>
            <a:ext cx="6064973" cy="540963"/>
          </a:xfrm>
          <a:prstGeom prst="roundRect">
            <a:avLst/>
          </a:prstGeom>
          <a:solidFill>
            <a:srgbClr val="F2F2F2">
              <a:alpha val="58824"/>
            </a:srgbClr>
          </a:solidFill>
          <a:ln w="1905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Google Shape;308;p31">
            <a:extLst>
              <a:ext uri="{FF2B5EF4-FFF2-40B4-BE49-F238E27FC236}">
                <a16:creationId xmlns:a16="http://schemas.microsoft.com/office/drawing/2014/main" id="{D165EF97-B373-1657-2556-D20F7AEF7B9E}"/>
              </a:ext>
            </a:extLst>
          </p:cNvPr>
          <p:cNvSpPr/>
          <p:nvPr/>
        </p:nvSpPr>
        <p:spPr>
          <a:xfrm>
            <a:off x="2649107" y="5837048"/>
            <a:ext cx="1062900" cy="305400"/>
          </a:xfrm>
          <a:prstGeom prst="roundRect">
            <a:avLst>
              <a:gd name="adj" fmla="val 16667"/>
            </a:avLst>
          </a:prstGeom>
          <a:solidFill>
            <a:srgbClr val="7030A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Information Asset Custodian</a:t>
            </a:r>
          </a:p>
        </p:txBody>
      </p:sp>
      <p:sp>
        <p:nvSpPr>
          <p:cNvPr id="76" name="Google Shape;308;p31">
            <a:extLst>
              <a:ext uri="{FF2B5EF4-FFF2-40B4-BE49-F238E27FC236}">
                <a16:creationId xmlns:a16="http://schemas.microsoft.com/office/drawing/2014/main" id="{BF2432A2-A0B2-66FB-DAA5-5D39D49C077F}"/>
              </a:ext>
            </a:extLst>
          </p:cNvPr>
          <p:cNvSpPr/>
          <p:nvPr/>
        </p:nvSpPr>
        <p:spPr>
          <a:xfrm>
            <a:off x="4188658" y="4902007"/>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Manager</a:t>
            </a:r>
          </a:p>
        </p:txBody>
      </p:sp>
      <p:sp>
        <p:nvSpPr>
          <p:cNvPr id="77" name="Google Shape;308;p31">
            <a:extLst>
              <a:ext uri="{FF2B5EF4-FFF2-40B4-BE49-F238E27FC236}">
                <a16:creationId xmlns:a16="http://schemas.microsoft.com/office/drawing/2014/main" id="{13C72917-038F-2D43-E05B-FFEE35B41747}"/>
              </a:ext>
            </a:extLst>
          </p:cNvPr>
          <p:cNvSpPr/>
          <p:nvPr/>
        </p:nvSpPr>
        <p:spPr>
          <a:xfrm>
            <a:off x="4188658" y="525314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Custodian</a:t>
            </a:r>
          </a:p>
        </p:txBody>
      </p:sp>
      <p:sp>
        <p:nvSpPr>
          <p:cNvPr id="78" name="Google Shape;308;p31">
            <a:extLst>
              <a:ext uri="{FF2B5EF4-FFF2-40B4-BE49-F238E27FC236}">
                <a16:creationId xmlns:a16="http://schemas.microsoft.com/office/drawing/2014/main" id="{3BE36D41-D13B-F678-2902-4A484A5B9BAC}"/>
              </a:ext>
            </a:extLst>
          </p:cNvPr>
          <p:cNvSpPr/>
          <p:nvPr/>
        </p:nvSpPr>
        <p:spPr>
          <a:xfrm>
            <a:off x="5709548" y="4902007"/>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Manager</a:t>
            </a:r>
          </a:p>
        </p:txBody>
      </p:sp>
      <p:sp>
        <p:nvSpPr>
          <p:cNvPr id="79" name="Google Shape;308;p31">
            <a:extLst>
              <a:ext uri="{FF2B5EF4-FFF2-40B4-BE49-F238E27FC236}">
                <a16:creationId xmlns:a16="http://schemas.microsoft.com/office/drawing/2014/main" id="{0E8AE378-0946-D7B9-DAA2-F04136BB6378}"/>
              </a:ext>
            </a:extLst>
          </p:cNvPr>
          <p:cNvSpPr/>
          <p:nvPr/>
        </p:nvSpPr>
        <p:spPr>
          <a:xfrm>
            <a:off x="5709548" y="525314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Custodian</a:t>
            </a:r>
          </a:p>
        </p:txBody>
      </p:sp>
      <p:sp>
        <p:nvSpPr>
          <p:cNvPr id="80" name="Google Shape;308;p31">
            <a:extLst>
              <a:ext uri="{FF2B5EF4-FFF2-40B4-BE49-F238E27FC236}">
                <a16:creationId xmlns:a16="http://schemas.microsoft.com/office/drawing/2014/main" id="{EE80BB09-40A8-D323-E356-2669F3659B83}"/>
              </a:ext>
            </a:extLst>
          </p:cNvPr>
          <p:cNvSpPr/>
          <p:nvPr/>
        </p:nvSpPr>
        <p:spPr>
          <a:xfrm>
            <a:off x="4188658" y="5837048"/>
            <a:ext cx="1062900" cy="305400"/>
          </a:xfrm>
          <a:prstGeom prst="roundRect">
            <a:avLst>
              <a:gd name="adj" fmla="val 16667"/>
            </a:avLst>
          </a:prstGeom>
          <a:solidFill>
            <a:srgbClr val="7030A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Information Asset Custodian</a:t>
            </a:r>
          </a:p>
        </p:txBody>
      </p:sp>
      <p:sp>
        <p:nvSpPr>
          <p:cNvPr id="81" name="Google Shape;308;p31">
            <a:extLst>
              <a:ext uri="{FF2B5EF4-FFF2-40B4-BE49-F238E27FC236}">
                <a16:creationId xmlns:a16="http://schemas.microsoft.com/office/drawing/2014/main" id="{B0230177-6446-5719-B111-8EA9E34AF886}"/>
              </a:ext>
            </a:extLst>
          </p:cNvPr>
          <p:cNvSpPr/>
          <p:nvPr/>
        </p:nvSpPr>
        <p:spPr>
          <a:xfrm>
            <a:off x="5709547" y="5837048"/>
            <a:ext cx="1062900" cy="305400"/>
          </a:xfrm>
          <a:prstGeom prst="roundRect">
            <a:avLst>
              <a:gd name="adj" fmla="val 16667"/>
            </a:avLst>
          </a:prstGeom>
          <a:solidFill>
            <a:srgbClr val="7030A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Information Asset Custodian</a:t>
            </a:r>
          </a:p>
        </p:txBody>
      </p:sp>
      <p:sp>
        <p:nvSpPr>
          <p:cNvPr id="83" name="Google Shape;295;p31">
            <a:extLst>
              <a:ext uri="{FF2B5EF4-FFF2-40B4-BE49-F238E27FC236}">
                <a16:creationId xmlns:a16="http://schemas.microsoft.com/office/drawing/2014/main" id="{D5D6AC1B-4473-A032-3814-57B1B9D4D159}"/>
              </a:ext>
            </a:extLst>
          </p:cNvPr>
          <p:cNvSpPr txBox="1"/>
          <p:nvPr/>
        </p:nvSpPr>
        <p:spPr>
          <a:xfrm>
            <a:off x="1717893" y="5769880"/>
            <a:ext cx="844399" cy="42701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50" i="0" u="none" strike="noStrike" kern="0" cap="none" spc="0" normalizeH="0" baseline="0" noProof="0" dirty="0">
                <a:ln>
                  <a:noFill/>
                </a:ln>
                <a:solidFill>
                  <a:srgbClr val="7030A0"/>
                </a:solidFill>
                <a:effectLst/>
                <a:uLnTx/>
                <a:uFillTx/>
                <a:latin typeface="Arial" panose="020B0604020202020204" pitchFamily="34" charset="0"/>
                <a:ea typeface="Century Gothic"/>
                <a:cs typeface="Arial" panose="020B0604020202020204" pitchFamily="34" charset="0"/>
                <a:sym typeface="Century Gothic"/>
              </a:rPr>
              <a:t>IT</a:t>
            </a:r>
            <a:endParaRPr kumimoji="0" sz="1600" i="0" u="none" strike="noStrike" kern="0" cap="none" spc="0" normalizeH="0" baseline="0" noProof="0" dirty="0">
              <a:ln>
                <a:noFill/>
              </a:ln>
              <a:solidFill>
                <a:srgbClr val="7030A0"/>
              </a:solidFill>
              <a:effectLst/>
              <a:uLnTx/>
              <a:uFillTx/>
              <a:latin typeface="Arial" panose="020B0604020202020204" pitchFamily="34" charset="0"/>
              <a:ea typeface="Calibri"/>
              <a:cs typeface="Arial" panose="020B0604020202020204" pitchFamily="34" charset="0"/>
              <a:sym typeface="Calibri"/>
            </a:endParaRPr>
          </a:p>
        </p:txBody>
      </p:sp>
      <p:sp>
        <p:nvSpPr>
          <p:cNvPr id="86" name="Google Shape;295;p31">
            <a:extLst>
              <a:ext uri="{FF2B5EF4-FFF2-40B4-BE49-F238E27FC236}">
                <a16:creationId xmlns:a16="http://schemas.microsoft.com/office/drawing/2014/main" id="{4ACC3247-9562-0B14-2F9A-E220DFC51F16}"/>
              </a:ext>
            </a:extLst>
          </p:cNvPr>
          <p:cNvSpPr txBox="1"/>
          <p:nvPr/>
        </p:nvSpPr>
        <p:spPr>
          <a:xfrm>
            <a:off x="1713548" y="4802413"/>
            <a:ext cx="844399" cy="42701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50" i="0" u="none" strike="noStrike" kern="0" cap="none" spc="0" normalizeH="0" baseline="0" noProof="0" dirty="0">
                <a:ln>
                  <a:noFill/>
                </a:ln>
                <a:solidFill>
                  <a:srgbClr val="FF9300"/>
                </a:solidFill>
                <a:effectLst/>
                <a:uLnTx/>
                <a:uFillTx/>
                <a:latin typeface="Arial" panose="020B0604020202020204" pitchFamily="34" charset="0"/>
                <a:ea typeface="Century Gothic"/>
                <a:cs typeface="Arial" panose="020B0604020202020204" pitchFamily="34" charset="0"/>
                <a:sym typeface="Century Gothic"/>
              </a:rPr>
              <a:t>Data</a:t>
            </a:r>
            <a:endParaRPr kumimoji="0" sz="1600" i="0" u="none" strike="noStrike" kern="0" cap="none" spc="0" normalizeH="0" baseline="0" noProof="0" dirty="0">
              <a:ln>
                <a:noFill/>
              </a:ln>
              <a:solidFill>
                <a:srgbClr val="FF9300"/>
              </a:solidFill>
              <a:effectLst/>
              <a:uLnTx/>
              <a:uFillTx/>
              <a:latin typeface="Arial" panose="020B0604020202020204" pitchFamily="34" charset="0"/>
              <a:ea typeface="Calibri"/>
              <a:cs typeface="Arial" panose="020B0604020202020204" pitchFamily="34" charset="0"/>
              <a:sym typeface="Calibri"/>
            </a:endParaRPr>
          </a:p>
        </p:txBody>
      </p:sp>
      <p:sp>
        <p:nvSpPr>
          <p:cNvPr id="88" name="Google Shape;295;p31">
            <a:extLst>
              <a:ext uri="{FF2B5EF4-FFF2-40B4-BE49-F238E27FC236}">
                <a16:creationId xmlns:a16="http://schemas.microsoft.com/office/drawing/2014/main" id="{5580C1D8-77A2-EE91-85D9-82C9D9BB9DA6}"/>
              </a:ext>
            </a:extLst>
          </p:cNvPr>
          <p:cNvSpPr txBox="1"/>
          <p:nvPr/>
        </p:nvSpPr>
        <p:spPr>
          <a:xfrm>
            <a:off x="1713548" y="3749689"/>
            <a:ext cx="844399" cy="42701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050" i="0" u="none" strike="noStrike" kern="0" cap="none" spc="0" normalizeH="0" baseline="0" noProof="0" dirty="0">
                <a:ln>
                  <a:noFill/>
                </a:ln>
                <a:solidFill>
                  <a:srgbClr val="00B050"/>
                </a:solidFill>
                <a:effectLst/>
                <a:uLnTx/>
                <a:uFillTx/>
                <a:latin typeface="Arial" panose="020B0604020202020204" pitchFamily="34" charset="0"/>
                <a:ea typeface="Century Gothic"/>
                <a:cs typeface="Arial" panose="020B0604020202020204" pitchFamily="34" charset="0"/>
                <a:sym typeface="Century Gothic"/>
              </a:rPr>
              <a:t>Business</a:t>
            </a:r>
            <a:endParaRPr kumimoji="0" sz="1600" i="0" u="none" strike="noStrike" kern="0" cap="none" spc="0" normalizeH="0" baseline="0" noProof="0" dirty="0">
              <a:ln>
                <a:noFill/>
              </a:ln>
              <a:solidFill>
                <a:srgbClr val="00B050"/>
              </a:solidFill>
              <a:effectLst/>
              <a:uLnTx/>
              <a:uFillTx/>
              <a:latin typeface="Arial" panose="020B0604020202020204" pitchFamily="34" charset="0"/>
              <a:ea typeface="Calibri"/>
              <a:cs typeface="Arial" panose="020B0604020202020204" pitchFamily="34" charset="0"/>
              <a:sym typeface="Calibri"/>
            </a:endParaRPr>
          </a:p>
        </p:txBody>
      </p:sp>
      <p:cxnSp>
        <p:nvCxnSpPr>
          <p:cNvPr id="92" name="Connector: Elbow 64">
            <a:extLst>
              <a:ext uri="{FF2B5EF4-FFF2-40B4-BE49-F238E27FC236}">
                <a16:creationId xmlns:a16="http://schemas.microsoft.com/office/drawing/2014/main" id="{B150FDA9-7CE0-57B2-6632-E4BA6C38866A}"/>
              </a:ext>
            </a:extLst>
          </p:cNvPr>
          <p:cNvCxnSpPr>
            <a:cxnSpLocks/>
            <a:stCxn id="12" idx="2"/>
            <a:endCxn id="25" idx="0"/>
          </p:cNvCxnSpPr>
          <p:nvPr/>
        </p:nvCxnSpPr>
        <p:spPr>
          <a:xfrm rot="5400000">
            <a:off x="5161001" y="2286153"/>
            <a:ext cx="314425" cy="1190541"/>
          </a:xfrm>
          <a:prstGeom prst="bentConnector3">
            <a:avLst>
              <a:gd name="adj1" fmla="val 50000"/>
            </a:avLst>
          </a:prstGeom>
          <a:ln w="28575">
            <a:solidFill>
              <a:srgbClr val="D9D9D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95" name="Connector: Elbow 64">
            <a:extLst>
              <a:ext uri="{FF2B5EF4-FFF2-40B4-BE49-F238E27FC236}">
                <a16:creationId xmlns:a16="http://schemas.microsoft.com/office/drawing/2014/main" id="{D41793C1-7B89-82A5-E6A3-F73460415955}"/>
              </a:ext>
            </a:extLst>
          </p:cNvPr>
          <p:cNvCxnSpPr>
            <a:cxnSpLocks/>
            <a:stCxn id="12" idx="2"/>
            <a:endCxn id="30" idx="0"/>
          </p:cNvCxnSpPr>
          <p:nvPr/>
        </p:nvCxnSpPr>
        <p:spPr>
          <a:xfrm rot="16200000" flipH="1">
            <a:off x="5932193" y="2705501"/>
            <a:ext cx="314425" cy="351844"/>
          </a:xfrm>
          <a:prstGeom prst="bentConnector3">
            <a:avLst>
              <a:gd name="adj1" fmla="val 50000"/>
            </a:avLst>
          </a:prstGeom>
          <a:ln w="28575">
            <a:solidFill>
              <a:srgbClr val="D9D9D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98" name="Connector: Elbow 64">
            <a:extLst>
              <a:ext uri="{FF2B5EF4-FFF2-40B4-BE49-F238E27FC236}">
                <a16:creationId xmlns:a16="http://schemas.microsoft.com/office/drawing/2014/main" id="{EBD1BC75-30DD-81A7-FDF9-782E23452823}"/>
              </a:ext>
            </a:extLst>
          </p:cNvPr>
          <p:cNvCxnSpPr>
            <a:cxnSpLocks/>
            <a:stCxn id="12" idx="2"/>
            <a:endCxn id="91" idx="0"/>
          </p:cNvCxnSpPr>
          <p:nvPr/>
        </p:nvCxnSpPr>
        <p:spPr>
          <a:xfrm rot="16200000" flipH="1">
            <a:off x="6463080" y="2174613"/>
            <a:ext cx="314425" cy="1413619"/>
          </a:xfrm>
          <a:prstGeom prst="bentConnector3">
            <a:avLst>
              <a:gd name="adj1" fmla="val 50000"/>
            </a:avLst>
          </a:prstGeom>
          <a:ln w="28575">
            <a:solidFill>
              <a:srgbClr val="D9D9D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1" name="Google Shape;297;p31">
            <a:extLst>
              <a:ext uri="{FF2B5EF4-FFF2-40B4-BE49-F238E27FC236}">
                <a16:creationId xmlns:a16="http://schemas.microsoft.com/office/drawing/2014/main" id="{7B4D6077-0E67-A121-29BD-3ECB7FDDB367}"/>
              </a:ext>
            </a:extLst>
          </p:cNvPr>
          <p:cNvSpPr/>
          <p:nvPr/>
        </p:nvSpPr>
        <p:spPr>
          <a:xfrm>
            <a:off x="3780944" y="1011969"/>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algn="ctr">
              <a:buClr>
                <a:srgbClr val="000000"/>
              </a:buClr>
            </a:pPr>
            <a:r>
              <a:rPr lang="en-GB" sz="800" kern="0" dirty="0">
                <a:solidFill>
                  <a:schemeClr val="bg1"/>
                </a:solidFill>
                <a:latin typeface="Arial" panose="020B0604020202020204" pitchFamily="34" charset="0"/>
                <a:cs typeface="Arial" panose="020B0604020202020204" pitchFamily="34" charset="0"/>
                <a:sym typeface="Century Gothic"/>
              </a:rPr>
              <a:t>Data Directors</a:t>
            </a:r>
            <a:endParaRPr sz="800" kern="0" dirty="0">
              <a:solidFill>
                <a:schemeClr val="bg1"/>
              </a:solidFill>
              <a:latin typeface="Arial" panose="020B0604020202020204" pitchFamily="34" charset="0"/>
              <a:cs typeface="Arial" panose="020B0604020202020204" pitchFamily="34" charset="0"/>
              <a:sym typeface="Century Gothic"/>
            </a:endParaRPr>
          </a:p>
        </p:txBody>
      </p:sp>
      <p:sp>
        <p:nvSpPr>
          <p:cNvPr id="26" name="Google Shape;306;p31">
            <a:extLst>
              <a:ext uri="{FF2B5EF4-FFF2-40B4-BE49-F238E27FC236}">
                <a16:creationId xmlns:a16="http://schemas.microsoft.com/office/drawing/2014/main" id="{136CBAF8-A208-5C0C-24E8-E7A81944A5C9}"/>
              </a:ext>
            </a:extLst>
          </p:cNvPr>
          <p:cNvSpPr/>
          <p:nvPr/>
        </p:nvSpPr>
        <p:spPr>
          <a:xfrm>
            <a:off x="2585356" y="2237127"/>
            <a:ext cx="1062900" cy="305400"/>
          </a:xfrm>
          <a:prstGeom prst="roundRect">
            <a:avLst>
              <a:gd name="adj" fmla="val 16667"/>
            </a:avLst>
          </a:prstGeom>
          <a:solidFill>
            <a:schemeClr val="accent3">
              <a:lumMod val="20000"/>
              <a:lumOff val="80000"/>
            </a:schemeClr>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Governance Manager</a:t>
            </a:r>
          </a:p>
        </p:txBody>
      </p:sp>
      <p:sp>
        <p:nvSpPr>
          <p:cNvPr id="27" name="Google Shape;316;p31">
            <a:extLst>
              <a:ext uri="{FF2B5EF4-FFF2-40B4-BE49-F238E27FC236}">
                <a16:creationId xmlns:a16="http://schemas.microsoft.com/office/drawing/2014/main" id="{5670B587-4296-B860-F98D-BBE7312E9E1E}"/>
              </a:ext>
            </a:extLst>
          </p:cNvPr>
          <p:cNvSpPr/>
          <p:nvPr/>
        </p:nvSpPr>
        <p:spPr>
          <a:xfrm>
            <a:off x="4803923" y="2234337"/>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Owner</a:t>
            </a:r>
          </a:p>
        </p:txBody>
      </p:sp>
      <p:sp>
        <p:nvSpPr>
          <p:cNvPr id="28" name="Google Shape;316;p31">
            <a:extLst>
              <a:ext uri="{FF2B5EF4-FFF2-40B4-BE49-F238E27FC236}">
                <a16:creationId xmlns:a16="http://schemas.microsoft.com/office/drawing/2014/main" id="{589ED11B-BCF7-5648-0098-5EAF2D3E041F}"/>
              </a:ext>
            </a:extLst>
          </p:cNvPr>
          <p:cNvSpPr/>
          <p:nvPr/>
        </p:nvSpPr>
        <p:spPr>
          <a:xfrm>
            <a:off x="3703773" y="2237291"/>
            <a:ext cx="1062900" cy="305400"/>
          </a:xfrm>
          <a:prstGeom prst="roundRect">
            <a:avLst>
              <a:gd name="adj" fmla="val 16667"/>
            </a:avLst>
          </a:prstGeom>
          <a:solidFill>
            <a:schemeClr val="tx1"/>
          </a:solidFill>
          <a:ln w="19050">
            <a:solidFill>
              <a:srgbClr val="FF0000"/>
            </a:solid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Product Owner</a:t>
            </a:r>
          </a:p>
        </p:txBody>
      </p:sp>
      <p:sp>
        <p:nvSpPr>
          <p:cNvPr id="29" name="Google Shape;316;p31">
            <a:extLst>
              <a:ext uri="{FF2B5EF4-FFF2-40B4-BE49-F238E27FC236}">
                <a16:creationId xmlns:a16="http://schemas.microsoft.com/office/drawing/2014/main" id="{0F7E0624-1E09-098A-18A6-DFB97B014ADF}"/>
              </a:ext>
            </a:extLst>
          </p:cNvPr>
          <p:cNvSpPr/>
          <p:nvPr/>
        </p:nvSpPr>
        <p:spPr>
          <a:xfrm>
            <a:off x="5903195" y="2234337"/>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algn="ctr">
              <a:buClr>
                <a:srgbClr val="000000"/>
              </a:buClr>
            </a:pPr>
            <a:r>
              <a:rPr lang="en-GB" sz="800" kern="0">
                <a:solidFill>
                  <a:schemeClr val="bg1"/>
                </a:solidFill>
                <a:latin typeface="Arial" panose="020B0604020202020204" pitchFamily="34" charset="0"/>
                <a:cs typeface="Arial" panose="020B0604020202020204" pitchFamily="34" charset="0"/>
                <a:sym typeface="Century Gothic"/>
              </a:rPr>
              <a:t>Data Architect</a:t>
            </a:r>
            <a:endParaRPr lang="en-GB" sz="800" kern="0" dirty="0">
              <a:solidFill>
                <a:schemeClr val="bg1"/>
              </a:solidFill>
              <a:latin typeface="Arial" panose="020B0604020202020204" pitchFamily="34" charset="0"/>
              <a:cs typeface="Arial" panose="020B0604020202020204" pitchFamily="34" charset="0"/>
              <a:sym typeface="Century Gothic"/>
            </a:endParaRPr>
          </a:p>
        </p:txBody>
      </p:sp>
      <p:sp>
        <p:nvSpPr>
          <p:cNvPr id="31" name="Google Shape;316;p31">
            <a:extLst>
              <a:ext uri="{FF2B5EF4-FFF2-40B4-BE49-F238E27FC236}">
                <a16:creationId xmlns:a16="http://schemas.microsoft.com/office/drawing/2014/main" id="{E1B752E7-D957-E917-893A-A01F5CB70599}"/>
              </a:ext>
            </a:extLst>
          </p:cNvPr>
          <p:cNvSpPr/>
          <p:nvPr/>
        </p:nvSpPr>
        <p:spPr>
          <a:xfrm>
            <a:off x="8168036" y="2234337"/>
            <a:ext cx="1062900" cy="305400"/>
          </a:xfrm>
          <a:prstGeom prst="roundRect">
            <a:avLst>
              <a:gd name="adj" fmla="val 16667"/>
            </a:avLst>
          </a:prstGeom>
          <a:solidFill>
            <a:schemeClr val="tx1">
              <a:lumMod val="95000"/>
            </a:schemeClr>
          </a:solidFill>
          <a:ln>
            <a:solidFill>
              <a:schemeClr val="bg1"/>
            </a:solidFill>
            <a:prstDash val="dash"/>
          </a:ln>
        </p:spPr>
        <p:txBody>
          <a:bodyPr spcFirstLastPara="1" wrap="square" lIns="90000" tIns="46800" rIns="90000" bIns="46800" anchor="ctr" anchorCtr="0">
            <a:noAutofit/>
          </a:bodyPr>
          <a:lstStyle/>
          <a:p>
            <a:pPr algn="ctr">
              <a:buClr>
                <a:srgbClr val="000000"/>
              </a:buClr>
            </a:pPr>
            <a:r>
              <a:rPr lang="en-GB" sz="800" kern="0" dirty="0">
                <a:solidFill>
                  <a:schemeClr val="bg2">
                    <a:lumMod val="50000"/>
                  </a:schemeClr>
                </a:solidFill>
                <a:latin typeface="Arial" panose="020B0604020202020204" pitchFamily="34" charset="0"/>
                <a:cs typeface="Arial" panose="020B0604020202020204" pitchFamily="34" charset="0"/>
                <a:sym typeface="Century Gothic"/>
              </a:rPr>
              <a:t>IT Partner</a:t>
            </a:r>
          </a:p>
        </p:txBody>
      </p:sp>
      <p:sp>
        <p:nvSpPr>
          <p:cNvPr id="32" name="Google Shape;309;p31">
            <a:extLst>
              <a:ext uri="{FF2B5EF4-FFF2-40B4-BE49-F238E27FC236}">
                <a16:creationId xmlns:a16="http://schemas.microsoft.com/office/drawing/2014/main" id="{81D16F26-5411-A95E-FEF3-AD23202D37A8}"/>
              </a:ext>
            </a:extLst>
          </p:cNvPr>
          <p:cNvSpPr/>
          <p:nvPr/>
        </p:nvSpPr>
        <p:spPr>
          <a:xfrm>
            <a:off x="2746328" y="6504485"/>
            <a:ext cx="1185347" cy="305400"/>
          </a:xfrm>
          <a:prstGeom prst="roundRect">
            <a:avLst>
              <a:gd name="adj" fmla="val 16667"/>
            </a:avLst>
          </a:prstGeom>
          <a:solidFill>
            <a:srgbClr val="00B05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rPr>
              <a:t>Business Stakeholders</a:t>
            </a:r>
            <a:endParaRPr kumimoji="0" sz="800" b="0" i="0" u="none" strike="noStrike" kern="0" cap="none" spc="0" normalizeH="0" baseline="0" noProof="0" dirty="0">
              <a:ln>
                <a:noFill/>
              </a:ln>
              <a:effectLst/>
              <a:uLnTx/>
              <a:uFillTx/>
              <a:latin typeface="Arial" panose="020B0604020202020204" pitchFamily="34" charset="0"/>
              <a:ea typeface="Century Gothic"/>
              <a:cs typeface="Arial" panose="020B0604020202020204" pitchFamily="34" charset="0"/>
              <a:sym typeface="Century Gothic"/>
            </a:endParaRPr>
          </a:p>
        </p:txBody>
      </p:sp>
      <p:sp>
        <p:nvSpPr>
          <p:cNvPr id="33" name="Google Shape;309;p31">
            <a:extLst>
              <a:ext uri="{FF2B5EF4-FFF2-40B4-BE49-F238E27FC236}">
                <a16:creationId xmlns:a16="http://schemas.microsoft.com/office/drawing/2014/main" id="{8CE977F8-2210-B477-B73B-25F8AD2A34BF}"/>
              </a:ext>
            </a:extLst>
          </p:cNvPr>
          <p:cNvSpPr/>
          <p:nvPr/>
        </p:nvSpPr>
        <p:spPr>
          <a:xfrm>
            <a:off x="4079143" y="6500829"/>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Health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Stakeholders</a:t>
            </a:r>
            <a:endParaRPr kumimoji="0"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endParaRPr>
          </a:p>
        </p:txBody>
      </p:sp>
      <p:sp>
        <p:nvSpPr>
          <p:cNvPr id="42" name="Google Shape;308;p31">
            <a:extLst>
              <a:ext uri="{FF2B5EF4-FFF2-40B4-BE49-F238E27FC236}">
                <a16:creationId xmlns:a16="http://schemas.microsoft.com/office/drawing/2014/main" id="{8F272B17-09FB-19DC-A984-9F872FA56C6F}"/>
              </a:ext>
            </a:extLst>
          </p:cNvPr>
          <p:cNvSpPr/>
          <p:nvPr/>
        </p:nvSpPr>
        <p:spPr>
          <a:xfrm>
            <a:off x="2649107" y="454067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Architect</a:t>
            </a:r>
          </a:p>
        </p:txBody>
      </p:sp>
      <p:sp>
        <p:nvSpPr>
          <p:cNvPr id="43" name="Google Shape;308;p31">
            <a:extLst>
              <a:ext uri="{FF2B5EF4-FFF2-40B4-BE49-F238E27FC236}">
                <a16:creationId xmlns:a16="http://schemas.microsoft.com/office/drawing/2014/main" id="{BC940AC6-B97C-BE95-EF17-2F7D07C40D7B}"/>
              </a:ext>
            </a:extLst>
          </p:cNvPr>
          <p:cNvSpPr/>
          <p:nvPr/>
        </p:nvSpPr>
        <p:spPr>
          <a:xfrm>
            <a:off x="4188658" y="454067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Architect</a:t>
            </a:r>
          </a:p>
        </p:txBody>
      </p:sp>
      <p:sp>
        <p:nvSpPr>
          <p:cNvPr id="47" name="Google Shape;308;p31">
            <a:extLst>
              <a:ext uri="{FF2B5EF4-FFF2-40B4-BE49-F238E27FC236}">
                <a16:creationId xmlns:a16="http://schemas.microsoft.com/office/drawing/2014/main" id="{F6C61F3D-B049-BA46-D4E5-6EE26669A5A0}"/>
              </a:ext>
            </a:extLst>
          </p:cNvPr>
          <p:cNvSpPr/>
          <p:nvPr/>
        </p:nvSpPr>
        <p:spPr>
          <a:xfrm>
            <a:off x="5709548" y="4540675"/>
            <a:ext cx="1062900" cy="305400"/>
          </a:xfrm>
          <a:prstGeom prst="roundRect">
            <a:avLst>
              <a:gd name="adj" fmla="val 16667"/>
            </a:avLst>
          </a:prstGeom>
          <a:solidFill>
            <a:srgbClr val="FFC000"/>
          </a:solidFill>
          <a:ln>
            <a:noFill/>
          </a:ln>
        </p:spPr>
        <p:txBody>
          <a:bodyPr spcFirstLastPara="1" wrap="square" lIns="90000" tIns="46800" rIns="90000" bIns="468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dirty="0">
                <a:ln>
                  <a:noFill/>
                </a:ln>
                <a:solidFill>
                  <a:schemeClr val="bg1"/>
                </a:solidFill>
                <a:effectLst/>
                <a:uLnTx/>
                <a:uFillTx/>
                <a:latin typeface="Arial" panose="020B0604020202020204" pitchFamily="34" charset="0"/>
                <a:ea typeface="Century Gothic"/>
                <a:cs typeface="Arial" panose="020B0604020202020204" pitchFamily="34" charset="0"/>
                <a:sym typeface="Century Gothic"/>
              </a:rPr>
              <a:t>Data Architect</a:t>
            </a:r>
          </a:p>
        </p:txBody>
      </p:sp>
      <p:cxnSp>
        <p:nvCxnSpPr>
          <p:cNvPr id="51" name="Google Shape;305;p31">
            <a:extLst>
              <a:ext uri="{FF2B5EF4-FFF2-40B4-BE49-F238E27FC236}">
                <a16:creationId xmlns:a16="http://schemas.microsoft.com/office/drawing/2014/main" id="{DFB1F66C-9A42-A76C-3539-087CA454DC1C}"/>
              </a:ext>
            </a:extLst>
          </p:cNvPr>
          <p:cNvCxnSpPr>
            <a:cxnSpLocks/>
            <a:endCxn id="7" idx="0"/>
          </p:cNvCxnSpPr>
          <p:nvPr/>
        </p:nvCxnSpPr>
        <p:spPr>
          <a:xfrm>
            <a:off x="5912724" y="610056"/>
            <a:ext cx="1862" cy="288335"/>
          </a:xfrm>
          <a:prstGeom prst="straightConnector1">
            <a:avLst/>
          </a:prstGeom>
          <a:noFill/>
          <a:ln w="28575" cap="flat" cmpd="sng">
            <a:solidFill>
              <a:srgbClr val="D9D9D9"/>
            </a:solidFill>
            <a:prstDash val="solid"/>
            <a:round/>
            <a:headEnd type="triangle" w="med" len="med"/>
            <a:tailEnd type="triangle" w="med" len="med"/>
          </a:ln>
        </p:spPr>
      </p:cxnSp>
      <p:sp>
        <p:nvSpPr>
          <p:cNvPr id="15" name="Google Shape;316;p31">
            <a:extLst>
              <a:ext uri="{FF2B5EF4-FFF2-40B4-BE49-F238E27FC236}">
                <a16:creationId xmlns:a16="http://schemas.microsoft.com/office/drawing/2014/main" id="{11F940C0-A94D-AC21-1624-85F5E3DAD001}"/>
              </a:ext>
            </a:extLst>
          </p:cNvPr>
          <p:cNvSpPr/>
          <p:nvPr/>
        </p:nvSpPr>
        <p:spPr>
          <a:xfrm>
            <a:off x="7046822" y="2234337"/>
            <a:ext cx="1062900" cy="305400"/>
          </a:xfrm>
          <a:prstGeom prst="roundRect">
            <a:avLst>
              <a:gd name="adj" fmla="val 16667"/>
            </a:avLst>
          </a:prstGeom>
          <a:solidFill>
            <a:schemeClr val="tx1"/>
          </a:solidFill>
          <a:ln>
            <a:noFill/>
          </a:ln>
        </p:spPr>
        <p:txBody>
          <a:bodyPr spcFirstLastPara="1" wrap="square" lIns="90000" tIns="46800" rIns="90000" bIns="46800" anchor="ctr" anchorCtr="0">
            <a:noAutofit/>
          </a:bodyPr>
          <a:lstStyle/>
          <a:p>
            <a:pPr algn="ctr">
              <a:buClr>
                <a:srgbClr val="000000"/>
              </a:buClr>
            </a:pPr>
            <a:r>
              <a:rPr lang="en-GB" sz="800" kern="0" dirty="0">
                <a:solidFill>
                  <a:schemeClr val="bg1"/>
                </a:solidFill>
                <a:latin typeface="Arial" panose="020B0604020202020204" pitchFamily="34" charset="0"/>
                <a:cs typeface="Arial" panose="020B0604020202020204" pitchFamily="34" charset="0"/>
                <a:sym typeface="Century Gothic"/>
              </a:rPr>
              <a:t>Data Security &amp; Protection</a:t>
            </a:r>
          </a:p>
        </p:txBody>
      </p:sp>
    </p:spTree>
    <p:extLst>
      <p:ext uri="{BB962C8B-B14F-4D97-AF65-F5344CB8AC3E}">
        <p14:creationId xmlns:p14="http://schemas.microsoft.com/office/powerpoint/2010/main" val="1130806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87"/>
          <p:cNvSpPr/>
          <p:nvPr/>
        </p:nvSpPr>
        <p:spPr>
          <a:xfrm>
            <a:off x="6721940" y="2726228"/>
            <a:ext cx="5199683" cy="2194881"/>
          </a:xfrm>
          <a:prstGeom prst="rect">
            <a:avLst/>
          </a:prstGeom>
          <a:solidFill>
            <a:srgbClr val="D6DAFB"/>
          </a:solidFill>
          <a:ln w="28575">
            <a:solidFill>
              <a:srgbClr val="7030A0"/>
            </a:solidFill>
            <a:prstDash val="dash"/>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42" name="Rectangle 5"/>
          <p:cNvSpPr/>
          <p:nvPr/>
        </p:nvSpPr>
        <p:spPr>
          <a:xfrm>
            <a:off x="6707651" y="1432161"/>
            <a:ext cx="5199684" cy="1122572"/>
          </a:xfrm>
          <a:prstGeom prst="rect">
            <a:avLst/>
          </a:prstGeom>
          <a:solidFill>
            <a:srgbClr val="D6DAFB"/>
          </a:solidFill>
          <a:ln w="28575">
            <a:solidFill>
              <a:srgbClr val="7030A0"/>
            </a:solidFill>
            <a:prstDash val="dash"/>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43" name="Slide Number Placeholder 4"/>
          <p:cNvSpPr txBox="1">
            <a:spLocks noGrp="1"/>
          </p:cNvSpPr>
          <p:nvPr>
            <p:ph type="sldNum" sz="quarter" idx="2"/>
          </p:nvPr>
        </p:nvSpPr>
        <p:spPr>
          <a:xfrm>
            <a:off x="6470650" y="6597151"/>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800" b="0" i="0" u="none" strike="noStrike" kern="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71</a:t>
            </a:fld>
            <a:endParaRPr kumimoji="0" sz="800" b="0" i="0" u="none" strike="noStrike" kern="0" cap="none" spc="0" normalizeH="0" baseline="0" noProof="0">
              <a:ln>
                <a:noFill/>
              </a:ln>
              <a:solidFill>
                <a:srgbClr val="FFFFFF"/>
              </a:solidFill>
              <a:effectLst/>
              <a:uLnTx/>
              <a:uFillTx/>
              <a:latin typeface="Arial"/>
              <a:cs typeface="Arial"/>
              <a:sym typeface="Arial"/>
            </a:endParaRPr>
          </a:p>
        </p:txBody>
      </p:sp>
      <p:sp>
        <p:nvSpPr>
          <p:cNvPr id="44" name="Google Shape;294;p31"/>
          <p:cNvSpPr txBox="1"/>
          <p:nvPr/>
        </p:nvSpPr>
        <p:spPr>
          <a:xfrm>
            <a:off x="783" y="3253964"/>
            <a:ext cx="1062902" cy="31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a:lnSpc>
                <a:spcPct val="150000"/>
              </a:lnSpc>
              <a:defRPr sz="1000"/>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Tactical</a:t>
            </a:r>
          </a:p>
        </p:txBody>
      </p:sp>
      <p:sp>
        <p:nvSpPr>
          <p:cNvPr id="45" name="Google Shape;295;p31"/>
          <p:cNvSpPr txBox="1"/>
          <p:nvPr/>
        </p:nvSpPr>
        <p:spPr>
          <a:xfrm>
            <a:off x="24196" y="5013850"/>
            <a:ext cx="1062902" cy="31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a:lnSpc>
                <a:spcPct val="150000"/>
              </a:lnSpc>
              <a:defRPr sz="1000"/>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Operational</a:t>
            </a:r>
          </a:p>
        </p:txBody>
      </p:sp>
      <p:sp>
        <p:nvSpPr>
          <p:cNvPr id="46" name="Google Shape;294;p31"/>
          <p:cNvSpPr txBox="1"/>
          <p:nvPr/>
        </p:nvSpPr>
        <p:spPr>
          <a:xfrm>
            <a:off x="-86754" y="682032"/>
            <a:ext cx="1062902" cy="31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a:lnSpc>
                <a:spcPct val="150000"/>
              </a:lnSpc>
              <a:defRPr sz="1000"/>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Strategic</a:t>
            </a:r>
          </a:p>
        </p:txBody>
      </p:sp>
      <p:grpSp>
        <p:nvGrpSpPr>
          <p:cNvPr id="49" name="Google Shape;291;p31"/>
          <p:cNvGrpSpPr/>
          <p:nvPr/>
        </p:nvGrpSpPr>
        <p:grpSpPr>
          <a:xfrm>
            <a:off x="3878279" y="606262"/>
            <a:ext cx="1678489" cy="577769"/>
            <a:chOff x="0" y="0"/>
            <a:chExt cx="1678488" cy="577767"/>
          </a:xfrm>
        </p:grpSpPr>
        <p:sp>
          <p:nvSpPr>
            <p:cNvPr id="47" name="Rectangle"/>
            <p:cNvSpPr/>
            <p:nvPr/>
          </p:nvSpPr>
          <p:spPr>
            <a:xfrm>
              <a:off x="0" y="0"/>
              <a:ext cx="1678489" cy="577768"/>
            </a:xfrm>
            <a:prstGeom prst="roundRect">
              <a:avLst>
                <a:gd name="adj" fmla="val 0"/>
              </a:avLst>
            </a:prstGeom>
            <a:solidFill>
              <a:schemeClr val="accent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48" name="CD MLOZ (CODIR)"/>
            <p:cNvSpPr txBox="1"/>
            <p:nvPr/>
          </p:nvSpPr>
          <p:spPr>
            <a:xfrm>
              <a:off x="43199" y="210310"/>
              <a:ext cx="1592090"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CD MLOZ (CODIR)</a:t>
              </a:r>
            </a:p>
          </p:txBody>
        </p:sp>
      </p:grpSp>
      <p:grpSp>
        <p:nvGrpSpPr>
          <p:cNvPr id="52" name="Google Shape;298;p31"/>
          <p:cNvGrpSpPr/>
          <p:nvPr/>
        </p:nvGrpSpPr>
        <p:grpSpPr>
          <a:xfrm>
            <a:off x="7372567" y="297929"/>
            <a:ext cx="893815" cy="295730"/>
            <a:chOff x="0" y="0"/>
            <a:chExt cx="893814" cy="295729"/>
          </a:xfrm>
        </p:grpSpPr>
        <p:sp>
          <p:nvSpPr>
            <p:cNvPr id="50" name="Rectangle"/>
            <p:cNvSpPr/>
            <p:nvPr/>
          </p:nvSpPr>
          <p:spPr>
            <a:xfrm>
              <a:off x="0" y="0"/>
              <a:ext cx="893815" cy="290314"/>
            </a:xfrm>
            <a:prstGeom prst="roundRect">
              <a:avLst>
                <a:gd name="adj" fmla="val 0"/>
              </a:avLst>
            </a:prstGeom>
            <a:solidFill>
              <a:srgbClr val="E4E4E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51" name="Helan"/>
            <p:cNvSpPr txBox="1"/>
            <p:nvPr/>
          </p:nvSpPr>
          <p:spPr>
            <a:xfrm>
              <a:off x="43199" y="66584"/>
              <a:ext cx="807416"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Helan</a:t>
              </a:r>
            </a:p>
          </p:txBody>
        </p:sp>
      </p:grpSp>
      <p:grpSp>
        <p:nvGrpSpPr>
          <p:cNvPr id="55" name="Google Shape;291;p31"/>
          <p:cNvGrpSpPr/>
          <p:nvPr/>
        </p:nvGrpSpPr>
        <p:grpSpPr>
          <a:xfrm>
            <a:off x="3024170" y="3022500"/>
            <a:ext cx="3373026" cy="927459"/>
            <a:chOff x="0" y="0"/>
            <a:chExt cx="3373025" cy="927458"/>
          </a:xfrm>
        </p:grpSpPr>
        <p:sp>
          <p:nvSpPr>
            <p:cNvPr id="53" name="Rectangle"/>
            <p:cNvSpPr/>
            <p:nvPr/>
          </p:nvSpPr>
          <p:spPr>
            <a:xfrm>
              <a:off x="0" y="0"/>
              <a:ext cx="3373026" cy="927459"/>
            </a:xfrm>
            <a:prstGeom prst="roundRect">
              <a:avLst>
                <a:gd name="adj" fmla="val 0"/>
              </a:avLst>
            </a:prstGeom>
            <a:solidFill>
              <a:schemeClr val="accent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54" name="D3 Council"/>
            <p:cNvSpPr txBox="1"/>
            <p:nvPr/>
          </p:nvSpPr>
          <p:spPr>
            <a:xfrm>
              <a:off x="43200" y="385156"/>
              <a:ext cx="3286626"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D3 Council</a:t>
              </a:r>
            </a:p>
          </p:txBody>
        </p:sp>
      </p:grpSp>
      <p:grpSp>
        <p:nvGrpSpPr>
          <p:cNvPr id="58" name="Google Shape;291;p31"/>
          <p:cNvGrpSpPr/>
          <p:nvPr/>
        </p:nvGrpSpPr>
        <p:grpSpPr>
          <a:xfrm>
            <a:off x="7172768" y="613662"/>
            <a:ext cx="1288094" cy="577768"/>
            <a:chOff x="0" y="0"/>
            <a:chExt cx="1288092" cy="577767"/>
          </a:xfrm>
        </p:grpSpPr>
        <p:sp>
          <p:nvSpPr>
            <p:cNvPr id="56" name="Rectangle"/>
            <p:cNvSpPr/>
            <p:nvPr/>
          </p:nvSpPr>
          <p:spPr>
            <a:xfrm>
              <a:off x="0" y="0"/>
              <a:ext cx="1288093" cy="577768"/>
            </a:xfrm>
            <a:prstGeom prst="roundRect">
              <a:avLst>
                <a:gd name="adj" fmla="val 0"/>
              </a:avLst>
            </a:prstGeom>
            <a:solidFill>
              <a:schemeClr val="accent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57" name="GDT"/>
            <p:cNvSpPr txBox="1"/>
            <p:nvPr/>
          </p:nvSpPr>
          <p:spPr>
            <a:xfrm>
              <a:off x="43200" y="210310"/>
              <a:ext cx="1201694"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GDT</a:t>
              </a:r>
            </a:p>
          </p:txBody>
        </p:sp>
      </p:grpSp>
      <p:grpSp>
        <p:nvGrpSpPr>
          <p:cNvPr id="61" name="Google Shape;298;p31"/>
          <p:cNvGrpSpPr/>
          <p:nvPr/>
        </p:nvGrpSpPr>
        <p:grpSpPr>
          <a:xfrm>
            <a:off x="9006464" y="297929"/>
            <a:ext cx="893815" cy="295730"/>
            <a:chOff x="0" y="0"/>
            <a:chExt cx="893814" cy="295729"/>
          </a:xfrm>
        </p:grpSpPr>
        <p:sp>
          <p:nvSpPr>
            <p:cNvPr id="59" name="Rectangle"/>
            <p:cNvSpPr/>
            <p:nvPr/>
          </p:nvSpPr>
          <p:spPr>
            <a:xfrm>
              <a:off x="0" y="0"/>
              <a:ext cx="893815" cy="290314"/>
            </a:xfrm>
            <a:prstGeom prst="roundRect">
              <a:avLst>
                <a:gd name="adj" fmla="val 0"/>
              </a:avLst>
            </a:prstGeom>
            <a:solidFill>
              <a:srgbClr val="E4E4E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60" name="MLOZ"/>
            <p:cNvSpPr txBox="1"/>
            <p:nvPr/>
          </p:nvSpPr>
          <p:spPr>
            <a:xfrm>
              <a:off x="43199" y="66584"/>
              <a:ext cx="807416"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MLOZ</a:t>
              </a:r>
            </a:p>
          </p:txBody>
        </p:sp>
      </p:grpSp>
      <p:grpSp>
        <p:nvGrpSpPr>
          <p:cNvPr id="64" name="Google Shape;291;p31"/>
          <p:cNvGrpSpPr/>
          <p:nvPr/>
        </p:nvGrpSpPr>
        <p:grpSpPr>
          <a:xfrm>
            <a:off x="8806664" y="613662"/>
            <a:ext cx="1288093" cy="577768"/>
            <a:chOff x="0" y="0"/>
            <a:chExt cx="1288092" cy="577767"/>
          </a:xfrm>
        </p:grpSpPr>
        <p:sp>
          <p:nvSpPr>
            <p:cNvPr id="62" name="Rectangle"/>
            <p:cNvSpPr/>
            <p:nvPr/>
          </p:nvSpPr>
          <p:spPr>
            <a:xfrm>
              <a:off x="0" y="0"/>
              <a:ext cx="1288093" cy="577768"/>
            </a:xfrm>
            <a:prstGeom prst="roundRect">
              <a:avLst>
                <a:gd name="adj" fmla="val 0"/>
              </a:avLst>
            </a:prstGeom>
            <a:solidFill>
              <a:schemeClr val="accent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63" name="Data Health SteerCo"/>
            <p:cNvSpPr txBox="1"/>
            <p:nvPr/>
          </p:nvSpPr>
          <p:spPr>
            <a:xfrm>
              <a:off x="43200" y="140460"/>
              <a:ext cx="1201694" cy="3688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Data Health SteerCo</a:t>
              </a:r>
            </a:p>
          </p:txBody>
        </p:sp>
      </p:grpSp>
      <p:grpSp>
        <p:nvGrpSpPr>
          <p:cNvPr id="67" name="Google Shape;298;p31"/>
          <p:cNvGrpSpPr/>
          <p:nvPr/>
        </p:nvGrpSpPr>
        <p:grpSpPr>
          <a:xfrm>
            <a:off x="10640359" y="297929"/>
            <a:ext cx="893815" cy="295730"/>
            <a:chOff x="0" y="0"/>
            <a:chExt cx="893814" cy="295729"/>
          </a:xfrm>
        </p:grpSpPr>
        <p:sp>
          <p:nvSpPr>
            <p:cNvPr id="65" name="Rectangle"/>
            <p:cNvSpPr/>
            <p:nvPr/>
          </p:nvSpPr>
          <p:spPr>
            <a:xfrm>
              <a:off x="0" y="0"/>
              <a:ext cx="893815" cy="290314"/>
            </a:xfrm>
            <a:prstGeom prst="roundRect">
              <a:avLst>
                <a:gd name="adj" fmla="val 0"/>
              </a:avLst>
            </a:prstGeom>
            <a:solidFill>
              <a:srgbClr val="E4E4E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a:pP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66" name="Partenamut"/>
            <p:cNvSpPr txBox="1"/>
            <p:nvPr/>
          </p:nvSpPr>
          <p:spPr>
            <a:xfrm>
              <a:off x="43199" y="66584"/>
              <a:ext cx="807416"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0000"/>
                  </a:solidFill>
                  <a:effectLst/>
                  <a:uLnTx/>
                  <a:uFillTx/>
                  <a:latin typeface="Arial"/>
                  <a:cs typeface="Arial"/>
                  <a:sym typeface="Arial"/>
                </a:rPr>
                <a:t>Partenamut</a:t>
              </a:r>
            </a:p>
          </p:txBody>
        </p:sp>
      </p:grpSp>
      <p:grpSp>
        <p:nvGrpSpPr>
          <p:cNvPr id="70" name="Google Shape;291;p31"/>
          <p:cNvGrpSpPr/>
          <p:nvPr/>
        </p:nvGrpSpPr>
        <p:grpSpPr>
          <a:xfrm>
            <a:off x="10440559" y="613662"/>
            <a:ext cx="1288094" cy="577768"/>
            <a:chOff x="0" y="0"/>
            <a:chExt cx="1288092" cy="577767"/>
          </a:xfrm>
        </p:grpSpPr>
        <p:sp>
          <p:nvSpPr>
            <p:cNvPr id="68" name="Rectangle"/>
            <p:cNvSpPr/>
            <p:nvPr/>
          </p:nvSpPr>
          <p:spPr>
            <a:xfrm>
              <a:off x="0" y="0"/>
              <a:ext cx="1288093" cy="577768"/>
            </a:xfrm>
            <a:prstGeom prst="roundRect">
              <a:avLst>
                <a:gd name="adj" fmla="val 0"/>
              </a:avLst>
            </a:prstGeom>
            <a:solidFill>
              <a:schemeClr val="accent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69" name="Strategic Committee"/>
            <p:cNvSpPr txBox="1"/>
            <p:nvPr/>
          </p:nvSpPr>
          <p:spPr>
            <a:xfrm>
              <a:off x="43200" y="140460"/>
              <a:ext cx="1201694" cy="3688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Strategic Committee</a:t>
              </a:r>
            </a:p>
          </p:txBody>
        </p:sp>
      </p:grpSp>
      <p:grpSp>
        <p:nvGrpSpPr>
          <p:cNvPr id="73" name="Google Shape;291;p31"/>
          <p:cNvGrpSpPr/>
          <p:nvPr/>
        </p:nvGrpSpPr>
        <p:grpSpPr>
          <a:xfrm>
            <a:off x="1020234" y="3022499"/>
            <a:ext cx="1288094" cy="927450"/>
            <a:chOff x="0" y="0"/>
            <a:chExt cx="1288092" cy="927449"/>
          </a:xfrm>
        </p:grpSpPr>
        <p:sp>
          <p:nvSpPr>
            <p:cNvPr id="71" name="Rectangle"/>
            <p:cNvSpPr/>
            <p:nvPr/>
          </p:nvSpPr>
          <p:spPr>
            <a:xfrm>
              <a:off x="0" y="0"/>
              <a:ext cx="1288093" cy="927450"/>
            </a:xfrm>
            <a:prstGeom prst="roundRect">
              <a:avLst>
                <a:gd name="adj" fmla="val 0"/>
              </a:avLst>
            </a:prstGeom>
            <a:solidFill>
              <a:schemeClr val="accent2"/>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72" name="G5"/>
            <p:cNvSpPr txBox="1"/>
            <p:nvPr/>
          </p:nvSpPr>
          <p:spPr>
            <a:xfrm>
              <a:off x="43200" y="385151"/>
              <a:ext cx="1201694"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G5</a:t>
              </a:r>
            </a:p>
          </p:txBody>
        </p:sp>
      </p:grpSp>
      <p:grpSp>
        <p:nvGrpSpPr>
          <p:cNvPr id="76" name="Google Shape;291;p31"/>
          <p:cNvGrpSpPr/>
          <p:nvPr/>
        </p:nvGrpSpPr>
        <p:grpSpPr>
          <a:xfrm>
            <a:off x="957458" y="620888"/>
            <a:ext cx="1288094" cy="577768"/>
            <a:chOff x="0" y="0"/>
            <a:chExt cx="1288093" cy="577767"/>
          </a:xfrm>
        </p:grpSpPr>
        <p:sp>
          <p:nvSpPr>
            <p:cNvPr id="74" name="Rectangle"/>
            <p:cNvSpPr/>
            <p:nvPr/>
          </p:nvSpPr>
          <p:spPr>
            <a:xfrm>
              <a:off x="0" y="0"/>
              <a:ext cx="1288094" cy="577768"/>
            </a:xfrm>
            <a:prstGeom prst="roundRect">
              <a:avLst>
                <a:gd name="adj" fmla="val 0"/>
              </a:avLst>
            </a:prstGeom>
            <a:solidFill>
              <a:schemeClr val="accent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75" name="CA Mutual IT"/>
            <p:cNvSpPr txBox="1"/>
            <p:nvPr/>
          </p:nvSpPr>
          <p:spPr>
            <a:xfrm>
              <a:off x="43200" y="210310"/>
              <a:ext cx="1201694"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10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FF"/>
                  </a:solidFill>
                  <a:effectLst/>
                  <a:uLnTx/>
                  <a:uFillTx/>
                  <a:latin typeface="Arial"/>
                  <a:cs typeface="Arial"/>
                  <a:sym typeface="Arial"/>
                </a:rPr>
                <a:t>CA Mutual IT</a:t>
              </a:r>
            </a:p>
          </p:txBody>
        </p:sp>
      </p:grpSp>
      <p:grpSp>
        <p:nvGrpSpPr>
          <p:cNvPr id="79" name="Google Shape;291;p31"/>
          <p:cNvGrpSpPr/>
          <p:nvPr/>
        </p:nvGrpSpPr>
        <p:grpSpPr>
          <a:xfrm>
            <a:off x="8801130" y="1620680"/>
            <a:ext cx="1288094" cy="376484"/>
            <a:chOff x="0" y="0"/>
            <a:chExt cx="1288092" cy="376483"/>
          </a:xfrm>
        </p:grpSpPr>
        <p:sp>
          <p:nvSpPr>
            <p:cNvPr id="77" name="Rectangle"/>
            <p:cNvSpPr/>
            <p:nvPr/>
          </p:nvSpPr>
          <p:spPr>
            <a:xfrm>
              <a:off x="0" y="0"/>
              <a:ext cx="1288093" cy="376484"/>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78" name="Data Insights"/>
            <p:cNvSpPr txBox="1"/>
            <p:nvPr/>
          </p:nvSpPr>
          <p:spPr>
            <a:xfrm>
              <a:off x="43200" y="72000"/>
              <a:ext cx="1201694"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Data Insights</a:t>
              </a:r>
            </a:p>
          </p:txBody>
        </p:sp>
      </p:grpSp>
      <p:grpSp>
        <p:nvGrpSpPr>
          <p:cNvPr id="82" name="Google Shape;291;p31"/>
          <p:cNvGrpSpPr/>
          <p:nvPr/>
        </p:nvGrpSpPr>
        <p:grpSpPr>
          <a:xfrm>
            <a:off x="10442512" y="1637339"/>
            <a:ext cx="1288094" cy="364143"/>
            <a:chOff x="0" y="0"/>
            <a:chExt cx="1288092" cy="364141"/>
          </a:xfrm>
        </p:grpSpPr>
        <p:sp>
          <p:nvSpPr>
            <p:cNvPr id="80" name="Rectangle"/>
            <p:cNvSpPr/>
            <p:nvPr/>
          </p:nvSpPr>
          <p:spPr>
            <a:xfrm>
              <a:off x="0" y="0"/>
              <a:ext cx="1288093" cy="364142"/>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81" name="D&amp;A Team"/>
            <p:cNvSpPr txBox="1"/>
            <p:nvPr/>
          </p:nvSpPr>
          <p:spPr>
            <a:xfrm>
              <a:off x="43200" y="71999"/>
              <a:ext cx="1201694" cy="229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D&amp;A Team</a:t>
              </a:r>
            </a:p>
          </p:txBody>
        </p:sp>
      </p:grpSp>
      <p:sp>
        <p:nvSpPr>
          <p:cNvPr id="83" name="Google Shape;294;p31"/>
          <p:cNvSpPr txBox="1"/>
          <p:nvPr/>
        </p:nvSpPr>
        <p:spPr>
          <a:xfrm rot="16200000">
            <a:off x="6009075" y="3500501"/>
            <a:ext cx="1702520" cy="318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lgn="ctr">
              <a:lnSpc>
                <a:spcPct val="150000"/>
              </a:lnSpc>
              <a:defRPr sz="1000" b="1">
                <a:solidFill>
                  <a:srgbClr val="7030A0"/>
                </a:solidFill>
              </a:defRPr>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sz="1000" b="1" i="0" u="none" strike="noStrike" kern="0" cap="none" spc="0" normalizeH="0" baseline="0" noProof="0">
                <a:ln>
                  <a:noFill/>
                </a:ln>
                <a:solidFill>
                  <a:srgbClr val="7030A0"/>
                </a:solidFill>
                <a:effectLst/>
                <a:uLnTx/>
                <a:uFillTx/>
                <a:latin typeface="Arial"/>
                <a:cs typeface="Arial"/>
                <a:sym typeface="Arial"/>
              </a:rPr>
              <a:t>Tactical Collaboration</a:t>
            </a:r>
          </a:p>
        </p:txBody>
      </p:sp>
      <p:sp>
        <p:nvSpPr>
          <p:cNvPr id="84" name="Elbow Connector 37"/>
          <p:cNvSpPr/>
          <p:nvPr/>
        </p:nvSpPr>
        <p:spPr>
          <a:xfrm rot="10800000" flipV="1">
            <a:off x="5645300" y="1993445"/>
            <a:ext cx="1062353" cy="1029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510" y="21600"/>
                </a:lnTo>
              </a:path>
            </a:pathLst>
          </a:custGeom>
          <a:ln w="28575">
            <a:solidFill>
              <a:srgbClr val="7030A0"/>
            </a:solidFill>
            <a:miter/>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64" name="Straight Arrow Connector 39"/>
          <p:cNvSpPr/>
          <p:nvPr/>
        </p:nvSpPr>
        <p:spPr>
          <a:xfrm>
            <a:off x="4711907" y="1184112"/>
            <a:ext cx="4854" cy="1838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8575">
            <a:solidFill>
              <a:schemeClr val="accent5"/>
            </a:solidFill>
            <a:miter/>
            <a:headEnd type="triangle"/>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291;p31"/>
          <p:cNvGrpSpPr/>
          <p:nvPr/>
        </p:nvGrpSpPr>
        <p:grpSpPr>
          <a:xfrm>
            <a:off x="8794794" y="2038886"/>
            <a:ext cx="1288094" cy="376484"/>
            <a:chOff x="0" y="0"/>
            <a:chExt cx="1288092" cy="376483"/>
          </a:xfrm>
        </p:grpSpPr>
        <p:sp>
          <p:nvSpPr>
            <p:cNvPr id="86" name="Rectangle"/>
            <p:cNvSpPr/>
            <p:nvPr/>
          </p:nvSpPr>
          <p:spPr>
            <a:xfrm>
              <a:off x="0" y="0"/>
              <a:ext cx="1288093" cy="376484"/>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87" name="Data Health"/>
            <p:cNvSpPr txBox="1"/>
            <p:nvPr/>
          </p:nvSpPr>
          <p:spPr>
            <a:xfrm>
              <a:off x="43200" y="72000"/>
              <a:ext cx="1201694"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Data Health</a:t>
              </a:r>
            </a:p>
          </p:txBody>
        </p:sp>
      </p:grpSp>
      <p:grpSp>
        <p:nvGrpSpPr>
          <p:cNvPr id="91" name="Google Shape;291;p31"/>
          <p:cNvGrpSpPr/>
          <p:nvPr/>
        </p:nvGrpSpPr>
        <p:grpSpPr>
          <a:xfrm>
            <a:off x="7178755" y="1624998"/>
            <a:ext cx="1288094" cy="376484"/>
            <a:chOff x="0" y="0"/>
            <a:chExt cx="1288092" cy="376483"/>
          </a:xfrm>
        </p:grpSpPr>
        <p:sp>
          <p:nvSpPr>
            <p:cNvPr id="89" name="Rectangle"/>
            <p:cNvSpPr/>
            <p:nvPr/>
          </p:nvSpPr>
          <p:spPr>
            <a:xfrm>
              <a:off x="0" y="0"/>
              <a:ext cx="1288093" cy="376484"/>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90" name="Platform Data"/>
            <p:cNvSpPr txBox="1"/>
            <p:nvPr/>
          </p:nvSpPr>
          <p:spPr>
            <a:xfrm>
              <a:off x="43200" y="72000"/>
              <a:ext cx="1201694"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Platform Data</a:t>
              </a:r>
            </a:p>
          </p:txBody>
        </p:sp>
      </p:grpSp>
      <p:grpSp>
        <p:nvGrpSpPr>
          <p:cNvPr id="94" name="Google Shape;291;p31"/>
          <p:cNvGrpSpPr/>
          <p:nvPr/>
        </p:nvGrpSpPr>
        <p:grpSpPr>
          <a:xfrm>
            <a:off x="7172420" y="2043204"/>
            <a:ext cx="1288094" cy="376484"/>
            <a:chOff x="0" y="0"/>
            <a:chExt cx="1288092" cy="376483"/>
          </a:xfrm>
        </p:grpSpPr>
        <p:sp>
          <p:nvSpPr>
            <p:cNvPr id="92" name="Rectangle"/>
            <p:cNvSpPr/>
            <p:nvPr/>
          </p:nvSpPr>
          <p:spPr>
            <a:xfrm>
              <a:off x="0" y="0"/>
              <a:ext cx="1288093" cy="376484"/>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a:solidFill>
                    <a:srgbClr val="0B166D"/>
                  </a:solidFill>
                </a:defRPr>
              </a:pPr>
              <a:endParaRPr kumimoji="0" sz="1000" b="0" i="0" u="none" strike="noStrike" kern="0" cap="none" spc="0" normalizeH="0" baseline="0" noProof="0">
                <a:ln>
                  <a:noFill/>
                </a:ln>
                <a:solidFill>
                  <a:srgbClr val="0B166D"/>
                </a:solidFill>
                <a:effectLst/>
                <a:uLnTx/>
                <a:uFillTx/>
                <a:latin typeface="Arial"/>
                <a:cs typeface="Arial"/>
                <a:sym typeface="Arial"/>
              </a:endParaRPr>
            </a:p>
          </p:txBody>
        </p:sp>
        <p:sp>
          <p:nvSpPr>
            <p:cNvPr id="93" name="Platform AI"/>
            <p:cNvSpPr txBox="1"/>
            <p:nvPr/>
          </p:nvSpPr>
          <p:spPr>
            <a:xfrm>
              <a:off x="43200" y="72000"/>
              <a:ext cx="1201694"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Platform AI</a:t>
              </a:r>
            </a:p>
          </p:txBody>
        </p:sp>
      </p:grpSp>
      <p:grpSp>
        <p:nvGrpSpPr>
          <p:cNvPr id="97" name="Google Shape;298;p31"/>
          <p:cNvGrpSpPr/>
          <p:nvPr/>
        </p:nvGrpSpPr>
        <p:grpSpPr>
          <a:xfrm>
            <a:off x="1179259" y="4982378"/>
            <a:ext cx="893816" cy="509208"/>
            <a:chOff x="0" y="0"/>
            <a:chExt cx="893814" cy="509206"/>
          </a:xfrm>
        </p:grpSpPr>
        <p:sp>
          <p:nvSpPr>
            <p:cNvPr id="95" name="Rectangle"/>
            <p:cNvSpPr/>
            <p:nvPr/>
          </p:nvSpPr>
          <p:spPr>
            <a:xfrm>
              <a:off x="0" y="0"/>
              <a:ext cx="893815" cy="509207"/>
            </a:xfrm>
            <a:prstGeom prst="roundRect">
              <a:avLst>
                <a:gd name="adj" fmla="val 0"/>
              </a:avLst>
            </a:prstGeom>
            <a:solidFill>
              <a:srgbClr val="E4E4E4"/>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96" name="MutualIT…"/>
            <p:cNvSpPr txBox="1"/>
            <p:nvPr/>
          </p:nvSpPr>
          <p:spPr>
            <a:xfrm>
              <a:off x="43199" y="72000"/>
              <a:ext cx="807416" cy="3688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000"/>
              </a:pPr>
              <a:r>
                <a:rPr kumimoji="0" sz="1000" b="0" i="0" u="none" strike="noStrike" kern="0" cap="none" spc="0" normalizeH="0" baseline="0" noProof="0">
                  <a:ln>
                    <a:noFill/>
                  </a:ln>
                  <a:solidFill>
                    <a:srgbClr val="000000"/>
                  </a:solidFill>
                  <a:effectLst/>
                  <a:uLnTx/>
                  <a:uFillTx/>
                  <a:latin typeface="Arial"/>
                  <a:cs typeface="Arial"/>
                  <a:sym typeface="Arial"/>
                </a:rPr>
                <a:t>MutualIT</a:t>
              </a:r>
            </a:p>
            <a:p>
              <a:pPr marL="0" marR="0" lvl="0" indent="0" algn="ctr" defTabSz="914400" rtl="0" eaLnBrk="1" fontAlgn="auto" latinLnBrk="0" hangingPunct="0">
                <a:lnSpc>
                  <a:spcPct val="100000"/>
                </a:lnSpc>
                <a:spcBef>
                  <a:spcPts val="0"/>
                </a:spcBef>
                <a:spcAft>
                  <a:spcPts val="0"/>
                </a:spcAft>
                <a:buClrTx/>
                <a:buSzTx/>
                <a:buFontTx/>
                <a:buNone/>
                <a:tabLst/>
                <a:defRPr sz="1000"/>
              </a:pPr>
              <a:r>
                <a:rPr kumimoji="0" sz="1000" b="0" i="0" u="none" strike="noStrike" kern="0" cap="none" spc="0" normalizeH="0" baseline="0" noProof="0">
                  <a:ln>
                    <a:noFill/>
                  </a:ln>
                  <a:solidFill>
                    <a:srgbClr val="000000"/>
                  </a:solidFill>
                  <a:effectLst/>
                  <a:uLnTx/>
                  <a:uFillTx/>
                  <a:latin typeface="Arial"/>
                  <a:cs typeface="Arial"/>
                  <a:sym typeface="Arial"/>
                </a:rPr>
                <a:t>Sarah</a:t>
              </a:r>
            </a:p>
          </p:txBody>
        </p:sp>
      </p:grpSp>
      <p:grpSp>
        <p:nvGrpSpPr>
          <p:cNvPr id="100" name="Google Shape;291;p31"/>
          <p:cNvGrpSpPr/>
          <p:nvPr/>
        </p:nvGrpSpPr>
        <p:grpSpPr>
          <a:xfrm>
            <a:off x="983495" y="5504665"/>
            <a:ext cx="1288094" cy="376484"/>
            <a:chOff x="0" y="0"/>
            <a:chExt cx="1288092" cy="376483"/>
          </a:xfrm>
        </p:grpSpPr>
        <p:sp>
          <p:nvSpPr>
            <p:cNvPr id="98" name="Rectangle"/>
            <p:cNvSpPr/>
            <p:nvPr/>
          </p:nvSpPr>
          <p:spPr>
            <a:xfrm>
              <a:off x="0" y="0"/>
              <a:ext cx="1288093" cy="376484"/>
            </a:xfrm>
            <a:prstGeom prst="roundRect">
              <a:avLst>
                <a:gd name="adj" fmla="val 0"/>
              </a:avLst>
            </a:prstGeom>
            <a:solidFill>
              <a:schemeClr val="accent1"/>
            </a:solidFill>
            <a:ln w="12700" cap="flat">
              <a:noFill/>
              <a:miter lim="400000"/>
            </a:ln>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99" name="IT (Data) Team"/>
            <p:cNvSpPr txBox="1"/>
            <p:nvPr/>
          </p:nvSpPr>
          <p:spPr>
            <a:xfrm>
              <a:off x="43200" y="72000"/>
              <a:ext cx="1201694" cy="2291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t">
              <a:spAutoFit/>
            </a:bodyPr>
            <a:lstStyle>
              <a:lvl1pPr algn="ctr">
                <a:defRPr sz="1000">
                  <a:solidFill>
                    <a:schemeClr val="accent5"/>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B166D"/>
                  </a:solidFill>
                  <a:effectLst/>
                  <a:uLnTx/>
                  <a:uFillTx/>
                  <a:latin typeface="Arial"/>
                  <a:cs typeface="Arial"/>
                  <a:sym typeface="Arial"/>
                </a:rPr>
                <a:t>IT (Data) Team</a:t>
              </a:r>
            </a:p>
          </p:txBody>
        </p:sp>
      </p:grpSp>
      <p:sp>
        <p:nvSpPr>
          <p:cNvPr id="101" name="Rechthoek 1"/>
          <p:cNvSpPr txBox="1"/>
          <p:nvPr/>
        </p:nvSpPr>
        <p:spPr>
          <a:xfrm>
            <a:off x="4194490" y="2471259"/>
            <a:ext cx="435454"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b="1">
                <a:solidFill>
                  <a:schemeClr val="accent3"/>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256FF"/>
                </a:solidFill>
                <a:effectLst/>
                <a:uLnTx/>
                <a:uFillTx/>
                <a:latin typeface="Arial"/>
                <a:cs typeface="Arial"/>
                <a:sym typeface="Arial"/>
              </a:rPr>
              <a:t>2</a:t>
            </a:r>
          </a:p>
        </p:txBody>
      </p:sp>
      <p:sp>
        <p:nvSpPr>
          <p:cNvPr id="102" name="Rechthoek 1"/>
          <p:cNvSpPr txBox="1"/>
          <p:nvPr/>
        </p:nvSpPr>
        <p:spPr>
          <a:xfrm>
            <a:off x="4703798" y="2471258"/>
            <a:ext cx="435454"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b="1">
                <a:solidFill>
                  <a:schemeClr val="accent3"/>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256FF"/>
                </a:solidFill>
                <a:effectLst/>
                <a:uLnTx/>
                <a:uFillTx/>
                <a:latin typeface="Arial"/>
                <a:cs typeface="Arial"/>
                <a:sym typeface="Arial"/>
              </a:rPr>
              <a:t>3</a:t>
            </a:r>
          </a:p>
        </p:txBody>
      </p:sp>
      <p:sp>
        <p:nvSpPr>
          <p:cNvPr id="165" name="Straight Arrow Connector 44"/>
          <p:cNvSpPr/>
          <p:nvPr/>
        </p:nvSpPr>
        <p:spPr>
          <a:xfrm>
            <a:off x="2308490" y="3486224"/>
            <a:ext cx="715681" cy="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8575">
            <a:solidFill>
              <a:schemeClr val="accent5"/>
            </a:solidFill>
            <a:miter/>
            <a:headEnd type="triangle"/>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4" name="Rechthoek 1"/>
          <p:cNvSpPr txBox="1"/>
          <p:nvPr/>
        </p:nvSpPr>
        <p:spPr>
          <a:xfrm>
            <a:off x="2471275" y="2876923"/>
            <a:ext cx="435454"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b="1">
                <a:solidFill>
                  <a:schemeClr val="accent3"/>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256FF"/>
                </a:solidFill>
                <a:effectLst/>
                <a:uLnTx/>
                <a:uFillTx/>
                <a:latin typeface="Arial"/>
                <a:cs typeface="Arial"/>
                <a:sym typeface="Arial"/>
              </a:rPr>
              <a:t>1</a:t>
            </a:r>
          </a:p>
        </p:txBody>
      </p:sp>
      <p:sp>
        <p:nvSpPr>
          <p:cNvPr id="105" name="Rechthoek 1"/>
          <p:cNvSpPr txBox="1"/>
          <p:nvPr/>
        </p:nvSpPr>
        <p:spPr>
          <a:xfrm>
            <a:off x="2471801" y="3410906"/>
            <a:ext cx="435454" cy="548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200" b="1">
                <a:solidFill>
                  <a:schemeClr val="accent3"/>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0256FF"/>
                </a:solidFill>
                <a:effectLst/>
                <a:uLnTx/>
                <a:uFillTx/>
                <a:latin typeface="Arial"/>
                <a:cs typeface="Arial"/>
                <a:sym typeface="Arial"/>
              </a:rPr>
              <a:t>4</a:t>
            </a:r>
          </a:p>
        </p:txBody>
      </p:sp>
      <p:sp>
        <p:nvSpPr>
          <p:cNvPr id="166" name="Straight Arrow Connector 58"/>
          <p:cNvSpPr/>
          <p:nvPr/>
        </p:nvSpPr>
        <p:spPr>
          <a:xfrm>
            <a:off x="9446326" y="1191512"/>
            <a:ext cx="2621" cy="4291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8575">
            <a:solidFill>
              <a:srgbClr val="7030A0"/>
            </a:solidFill>
            <a:miter/>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67" name="Straight Arrow Connector 61"/>
          <p:cNvSpPr/>
          <p:nvPr/>
        </p:nvSpPr>
        <p:spPr>
          <a:xfrm>
            <a:off x="11085221" y="1191512"/>
            <a:ext cx="950" cy="4458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28575">
            <a:solidFill>
              <a:srgbClr val="7030A0"/>
            </a:solidFill>
            <a:miter/>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68" name="Straight Arrow Connector 63"/>
          <p:cNvSpPr/>
          <p:nvPr/>
        </p:nvSpPr>
        <p:spPr>
          <a:xfrm>
            <a:off x="7818714" y="1191512"/>
            <a:ext cx="2851" cy="4334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28575">
            <a:solidFill>
              <a:srgbClr val="7030A0"/>
            </a:solidFill>
            <a:miter/>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09" name="Elbow Connector 36"/>
          <p:cNvSpPr/>
          <p:nvPr/>
        </p:nvSpPr>
        <p:spPr>
          <a:xfrm rot="16200000" flipH="1">
            <a:off x="5502233" y="3158408"/>
            <a:ext cx="402279" cy="19853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srgbClr val="7030A0"/>
            </a:solidFill>
            <a:miter/>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0" name="TextBox 59"/>
          <p:cNvSpPr txBox="1"/>
          <p:nvPr/>
        </p:nvSpPr>
        <p:spPr>
          <a:xfrm>
            <a:off x="4027221" y="5692905"/>
            <a:ext cx="155023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solidFill>
                  <a:schemeClr val="accent5"/>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B166D"/>
                </a:solidFill>
                <a:effectLst/>
                <a:uLnTx/>
                <a:uFillTx/>
                <a:latin typeface="Arial"/>
                <a:cs typeface="Arial"/>
                <a:sym typeface="Arial"/>
              </a:rPr>
              <a:t>Operational Guidance</a:t>
            </a:r>
          </a:p>
        </p:txBody>
      </p:sp>
      <p:sp>
        <p:nvSpPr>
          <p:cNvPr id="111" name="TextBox 64"/>
          <p:cNvSpPr txBox="1"/>
          <p:nvPr/>
        </p:nvSpPr>
        <p:spPr>
          <a:xfrm>
            <a:off x="3962394" y="4375384"/>
            <a:ext cx="1550231"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100">
                <a:solidFill>
                  <a:srgbClr val="7030A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7030A0"/>
                </a:solidFill>
                <a:effectLst/>
                <a:uLnTx/>
                <a:uFillTx/>
                <a:latin typeface="Arial"/>
                <a:cs typeface="Arial"/>
                <a:sym typeface="Arial"/>
              </a:rPr>
              <a:t>Tactical Guidance</a:t>
            </a:r>
          </a:p>
        </p:txBody>
      </p:sp>
      <p:sp>
        <p:nvSpPr>
          <p:cNvPr id="112" name="TextBox 65"/>
          <p:cNvSpPr txBox="1"/>
          <p:nvPr/>
        </p:nvSpPr>
        <p:spPr>
          <a:xfrm>
            <a:off x="4856324" y="4084635"/>
            <a:ext cx="1550231"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100">
                <a:solidFill>
                  <a:srgbClr val="7030A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7030A0"/>
                </a:solidFill>
                <a:effectLst/>
                <a:uLnTx/>
                <a:uFillTx/>
                <a:latin typeface="Arial"/>
                <a:cs typeface="Arial"/>
                <a:sym typeface="Arial"/>
              </a:rPr>
              <a:t>Issue Escalation</a:t>
            </a:r>
          </a:p>
        </p:txBody>
      </p:sp>
      <p:sp>
        <p:nvSpPr>
          <p:cNvPr id="113" name="Customer Data Working Group"/>
          <p:cNvSpPr/>
          <p:nvPr/>
        </p:nvSpPr>
        <p:spPr>
          <a:xfrm>
            <a:off x="8357682" y="2820379"/>
            <a:ext cx="1062901" cy="2006580"/>
          </a:xfrm>
          <a:prstGeom prst="rect">
            <a:avLst/>
          </a:prstGeom>
          <a:solidFill>
            <a:schemeClr val="accent1">
              <a:lumOff val="519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sz="800" b="1"/>
            </a:pPr>
            <a:r>
              <a:rPr kumimoji="0" sz="800" b="1" i="0" u="none" strike="noStrike" kern="0" cap="none" spc="0" normalizeH="0" baseline="0" noProof="0">
                <a:ln>
                  <a:noFill/>
                </a:ln>
                <a:solidFill>
                  <a:srgbClr val="000000"/>
                </a:solidFill>
                <a:effectLst/>
                <a:uLnTx/>
                <a:uFillTx/>
                <a:latin typeface="Arial"/>
                <a:cs typeface="Arial"/>
                <a:sym typeface="Arial"/>
              </a:rPr>
              <a:t>Customer Data </a:t>
            </a:r>
            <a:r>
              <a:rPr kumimoji="0" sz="800" b="0" i="0" u="none" strike="noStrike" kern="0" cap="none" spc="0" normalizeH="0" baseline="0" noProof="0">
                <a:ln>
                  <a:noFill/>
                </a:ln>
                <a:solidFill>
                  <a:srgbClr val="000000"/>
                </a:solidFill>
                <a:effectLst/>
                <a:uLnTx/>
                <a:uFillTx/>
                <a:latin typeface="Arial"/>
                <a:cs typeface="Arial"/>
                <a:sym typeface="Arial"/>
              </a:rPr>
              <a:t>Working Group</a:t>
            </a:r>
          </a:p>
        </p:txBody>
      </p:sp>
      <p:sp>
        <p:nvSpPr>
          <p:cNvPr id="114" name="Knowledge Mgmt Working Group"/>
          <p:cNvSpPr/>
          <p:nvPr/>
        </p:nvSpPr>
        <p:spPr>
          <a:xfrm>
            <a:off x="9550969" y="2814853"/>
            <a:ext cx="1062901" cy="2006580"/>
          </a:xfrm>
          <a:prstGeom prst="rect">
            <a:avLst/>
          </a:prstGeom>
          <a:solidFill>
            <a:schemeClr val="accent1">
              <a:lumOff val="519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marL="0" marR="0" lvl="0" indent="0" algn="ctr" defTabSz="914400" rtl="0" eaLnBrk="1" fontAlgn="auto" latinLnBrk="0" hangingPunct="0">
              <a:lnSpc>
                <a:spcPct val="100000"/>
              </a:lnSpc>
              <a:spcBef>
                <a:spcPts val="0"/>
              </a:spcBef>
              <a:spcAft>
                <a:spcPts val="0"/>
              </a:spcAft>
              <a:buClrTx/>
              <a:buSzTx/>
              <a:buFontTx/>
              <a:buNone/>
              <a:tabLst/>
              <a:defRPr sz="800" b="1"/>
            </a:pPr>
            <a:r>
              <a:rPr kumimoji="0" sz="800" b="1" i="0" u="none" strike="noStrike" kern="0" cap="none" spc="0" normalizeH="0" baseline="0" noProof="0">
                <a:ln>
                  <a:noFill/>
                </a:ln>
                <a:solidFill>
                  <a:srgbClr val="000000"/>
                </a:solidFill>
                <a:effectLst/>
                <a:uLnTx/>
                <a:uFillTx/>
                <a:latin typeface="Arial"/>
                <a:cs typeface="Arial"/>
                <a:sym typeface="Arial"/>
              </a:rPr>
              <a:t>Knowledge Mgmt </a:t>
            </a:r>
            <a:r>
              <a:rPr kumimoji="0" sz="800" b="0" i="0" u="none" strike="noStrike" kern="0" cap="none" spc="0" normalizeH="0" baseline="0" noProof="0">
                <a:ln>
                  <a:noFill/>
                </a:ln>
                <a:solidFill>
                  <a:srgbClr val="000000"/>
                </a:solidFill>
                <a:effectLst/>
                <a:uLnTx/>
                <a:uFillTx/>
                <a:latin typeface="Arial"/>
                <a:cs typeface="Arial"/>
                <a:sym typeface="Arial"/>
              </a:rPr>
              <a:t>Working Group</a:t>
            </a:r>
          </a:p>
        </p:txBody>
      </p:sp>
      <p:grpSp>
        <p:nvGrpSpPr>
          <p:cNvPr id="117" name="Google Shape;309;p31"/>
          <p:cNvGrpSpPr/>
          <p:nvPr/>
        </p:nvGrpSpPr>
        <p:grpSpPr>
          <a:xfrm>
            <a:off x="2308326" y="5304935"/>
            <a:ext cx="986318" cy="305401"/>
            <a:chOff x="0" y="0"/>
            <a:chExt cx="986317" cy="305400"/>
          </a:xfrm>
        </p:grpSpPr>
        <p:sp>
          <p:nvSpPr>
            <p:cNvPr id="115" name="Rounded Rectangle"/>
            <p:cNvSpPr/>
            <p:nvPr/>
          </p:nvSpPr>
          <p:spPr>
            <a:xfrm>
              <a:off x="0" y="0"/>
              <a:ext cx="986318" cy="305401"/>
            </a:xfrm>
            <a:prstGeom prst="roundRect">
              <a:avLst>
                <a:gd name="adj" fmla="val 16667"/>
              </a:avLst>
            </a:prstGeom>
            <a:solidFill>
              <a:srgbClr val="00B0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16" name="Project Manager"/>
            <p:cNvSpPr txBox="1"/>
            <p:nvPr/>
          </p:nvSpPr>
          <p:spPr>
            <a:xfrm>
              <a:off x="58107" y="50411"/>
              <a:ext cx="870103"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FFFFFF"/>
                  </a:solidFill>
                  <a:effectLst/>
                  <a:uLnTx/>
                  <a:uFillTx/>
                  <a:latin typeface="Arial"/>
                  <a:cs typeface="Arial"/>
                  <a:sym typeface="Arial"/>
                </a:rPr>
                <a:t>Project Manager</a:t>
              </a:r>
            </a:p>
          </p:txBody>
        </p:sp>
      </p:grpSp>
      <p:grpSp>
        <p:nvGrpSpPr>
          <p:cNvPr id="120" name="Google Shape;297;p31"/>
          <p:cNvGrpSpPr/>
          <p:nvPr/>
        </p:nvGrpSpPr>
        <p:grpSpPr>
          <a:xfrm>
            <a:off x="8426495" y="4046837"/>
            <a:ext cx="2144922" cy="305401"/>
            <a:chOff x="0" y="0"/>
            <a:chExt cx="2144921" cy="305400"/>
          </a:xfrm>
        </p:grpSpPr>
        <p:sp>
          <p:nvSpPr>
            <p:cNvPr id="118" name="Rounded Rectangle"/>
            <p:cNvSpPr/>
            <p:nvPr/>
          </p:nvSpPr>
          <p:spPr>
            <a:xfrm>
              <a:off x="0" y="0"/>
              <a:ext cx="2144922" cy="305401"/>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19" name="Data Architecture"/>
            <p:cNvSpPr txBox="1"/>
            <p:nvPr/>
          </p:nvSpPr>
          <p:spPr>
            <a:xfrm>
              <a:off x="58107" y="50411"/>
              <a:ext cx="2028707"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Data Architecture</a:t>
              </a:r>
            </a:p>
          </p:txBody>
        </p:sp>
      </p:grpSp>
      <p:grpSp>
        <p:nvGrpSpPr>
          <p:cNvPr id="123" name="Google Shape;297;p31"/>
          <p:cNvGrpSpPr/>
          <p:nvPr/>
        </p:nvGrpSpPr>
        <p:grpSpPr>
          <a:xfrm>
            <a:off x="8426492" y="3699988"/>
            <a:ext cx="2144924" cy="305401"/>
            <a:chOff x="0" y="0"/>
            <a:chExt cx="2144922" cy="305400"/>
          </a:xfrm>
        </p:grpSpPr>
        <p:sp>
          <p:nvSpPr>
            <p:cNvPr id="121" name="Rounded Rectangle"/>
            <p:cNvSpPr/>
            <p:nvPr/>
          </p:nvSpPr>
          <p:spPr>
            <a:xfrm>
              <a:off x="0" y="0"/>
              <a:ext cx="2144923" cy="305401"/>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22" name="Metadata Mgmt"/>
            <p:cNvSpPr txBox="1"/>
            <p:nvPr/>
          </p:nvSpPr>
          <p:spPr>
            <a:xfrm>
              <a:off x="58108" y="50411"/>
              <a:ext cx="2028708"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Metadata Mgmt</a:t>
              </a:r>
            </a:p>
          </p:txBody>
        </p:sp>
      </p:grpSp>
      <p:grpSp>
        <p:nvGrpSpPr>
          <p:cNvPr id="126" name="Google Shape;297;p31"/>
          <p:cNvGrpSpPr/>
          <p:nvPr/>
        </p:nvGrpSpPr>
        <p:grpSpPr>
          <a:xfrm>
            <a:off x="8418346" y="3345643"/>
            <a:ext cx="2144924" cy="305401"/>
            <a:chOff x="0" y="0"/>
            <a:chExt cx="2144922" cy="305400"/>
          </a:xfrm>
        </p:grpSpPr>
        <p:sp>
          <p:nvSpPr>
            <p:cNvPr id="124" name="Rounded Rectangle"/>
            <p:cNvSpPr/>
            <p:nvPr/>
          </p:nvSpPr>
          <p:spPr>
            <a:xfrm>
              <a:off x="0" y="0"/>
              <a:ext cx="2144923" cy="305401"/>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25" name="Data Quality"/>
            <p:cNvSpPr txBox="1"/>
            <p:nvPr/>
          </p:nvSpPr>
          <p:spPr>
            <a:xfrm>
              <a:off x="58108" y="50411"/>
              <a:ext cx="2028708"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Data Quality</a:t>
              </a:r>
            </a:p>
          </p:txBody>
        </p:sp>
      </p:grpSp>
      <p:grpSp>
        <p:nvGrpSpPr>
          <p:cNvPr id="129" name="Google Shape;308;p31"/>
          <p:cNvGrpSpPr/>
          <p:nvPr/>
        </p:nvGrpSpPr>
        <p:grpSpPr>
          <a:xfrm>
            <a:off x="7280153" y="3570421"/>
            <a:ext cx="986319" cy="318877"/>
            <a:chOff x="0" y="0"/>
            <a:chExt cx="986317" cy="318876"/>
          </a:xfrm>
        </p:grpSpPr>
        <p:sp>
          <p:nvSpPr>
            <p:cNvPr id="127" name="Rounded Rectangle"/>
            <p:cNvSpPr/>
            <p:nvPr/>
          </p:nvSpPr>
          <p:spPr>
            <a:xfrm>
              <a:off x="0" y="6738"/>
              <a:ext cx="986318" cy="305401"/>
            </a:xfrm>
            <a:prstGeom prst="roundRect">
              <a:avLst>
                <a:gd name="adj" fmla="val 16667"/>
              </a:avLst>
            </a:prstGeom>
            <a:solidFill>
              <a:srgbClr val="FFC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8" name="Business Data Analyst"/>
            <p:cNvSpPr txBox="1"/>
            <p:nvPr/>
          </p:nvSpPr>
          <p:spPr>
            <a:xfrm>
              <a:off x="58108" y="0"/>
              <a:ext cx="870103" cy="318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Business Data Analyst</a:t>
              </a:r>
            </a:p>
          </p:txBody>
        </p:sp>
      </p:grpSp>
      <p:pic>
        <p:nvPicPr>
          <p:cNvPr id="130" name="Graphic 62" descr="Graphic 62"/>
          <p:cNvPicPr>
            <a:picLocks noChangeAspect="1"/>
          </p:cNvPicPr>
          <p:nvPr/>
        </p:nvPicPr>
        <p:blipFill>
          <a:blip r:embed="rId2"/>
          <a:stretch>
            <a:fillRect/>
          </a:stretch>
        </p:blipFill>
        <p:spPr>
          <a:xfrm>
            <a:off x="8623847" y="3381769"/>
            <a:ext cx="244877" cy="244877"/>
          </a:xfrm>
          <a:prstGeom prst="rect">
            <a:avLst/>
          </a:prstGeom>
          <a:ln w="12700">
            <a:miter lim="400000"/>
          </a:ln>
        </p:spPr>
      </p:pic>
      <p:pic>
        <p:nvPicPr>
          <p:cNvPr id="131" name="Graphic 67" descr="Graphic 67"/>
          <p:cNvPicPr>
            <a:picLocks noChangeAspect="1"/>
          </p:cNvPicPr>
          <p:nvPr/>
        </p:nvPicPr>
        <p:blipFill>
          <a:blip r:embed="rId3"/>
          <a:stretch>
            <a:fillRect/>
          </a:stretch>
        </p:blipFill>
        <p:spPr>
          <a:xfrm>
            <a:off x="9245552" y="2835119"/>
            <a:ext cx="244877" cy="244877"/>
          </a:xfrm>
          <a:prstGeom prst="rect">
            <a:avLst/>
          </a:prstGeom>
          <a:ln w="12700">
            <a:miter lim="400000"/>
          </a:ln>
        </p:spPr>
      </p:pic>
      <p:pic>
        <p:nvPicPr>
          <p:cNvPr id="132" name="Graphic 72" descr="Graphic 72"/>
          <p:cNvPicPr>
            <a:picLocks noChangeAspect="1"/>
          </p:cNvPicPr>
          <p:nvPr/>
        </p:nvPicPr>
        <p:blipFill>
          <a:blip r:embed="rId2"/>
          <a:stretch>
            <a:fillRect/>
          </a:stretch>
        </p:blipFill>
        <p:spPr>
          <a:xfrm>
            <a:off x="8626347" y="3714050"/>
            <a:ext cx="244877" cy="244877"/>
          </a:xfrm>
          <a:prstGeom prst="rect">
            <a:avLst/>
          </a:prstGeom>
          <a:ln w="12700">
            <a:miter lim="400000"/>
          </a:ln>
        </p:spPr>
      </p:pic>
      <p:pic>
        <p:nvPicPr>
          <p:cNvPr id="133" name="Graphic 73" descr="Graphic 73"/>
          <p:cNvPicPr>
            <a:picLocks noChangeAspect="1"/>
          </p:cNvPicPr>
          <p:nvPr/>
        </p:nvPicPr>
        <p:blipFill>
          <a:blip r:embed="rId2"/>
          <a:stretch>
            <a:fillRect/>
          </a:stretch>
        </p:blipFill>
        <p:spPr>
          <a:xfrm>
            <a:off x="8621352" y="4076310"/>
            <a:ext cx="244877" cy="244877"/>
          </a:xfrm>
          <a:prstGeom prst="rect">
            <a:avLst/>
          </a:prstGeom>
          <a:ln w="12700">
            <a:miter lim="400000"/>
          </a:ln>
        </p:spPr>
      </p:pic>
      <p:pic>
        <p:nvPicPr>
          <p:cNvPr id="134" name="Graphic 74" descr="Graphic 74"/>
          <p:cNvPicPr>
            <a:picLocks noChangeAspect="1"/>
          </p:cNvPicPr>
          <p:nvPr/>
        </p:nvPicPr>
        <p:blipFill>
          <a:blip r:embed="rId3"/>
          <a:stretch>
            <a:fillRect/>
          </a:stretch>
        </p:blipFill>
        <p:spPr>
          <a:xfrm>
            <a:off x="10474952" y="2837620"/>
            <a:ext cx="244877" cy="244877"/>
          </a:xfrm>
          <a:prstGeom prst="rect">
            <a:avLst/>
          </a:prstGeom>
          <a:ln w="12700">
            <a:miter lim="400000"/>
          </a:ln>
        </p:spPr>
      </p:pic>
      <p:grpSp>
        <p:nvGrpSpPr>
          <p:cNvPr id="137" name="Google Shape;308;p31"/>
          <p:cNvGrpSpPr/>
          <p:nvPr/>
        </p:nvGrpSpPr>
        <p:grpSpPr>
          <a:xfrm>
            <a:off x="7280153" y="3971433"/>
            <a:ext cx="986319" cy="305401"/>
            <a:chOff x="0" y="0"/>
            <a:chExt cx="986317" cy="305400"/>
          </a:xfrm>
        </p:grpSpPr>
        <p:sp>
          <p:nvSpPr>
            <p:cNvPr id="135" name="Rounded Rectangle"/>
            <p:cNvSpPr/>
            <p:nvPr/>
          </p:nvSpPr>
          <p:spPr>
            <a:xfrm>
              <a:off x="0" y="0"/>
              <a:ext cx="986318" cy="305401"/>
            </a:xfrm>
            <a:prstGeom prst="roundRect">
              <a:avLst>
                <a:gd name="adj" fmla="val 16667"/>
              </a:avLst>
            </a:prstGeom>
            <a:solidFill>
              <a:srgbClr val="FFC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6" name="Data Architect"/>
            <p:cNvSpPr txBox="1"/>
            <p:nvPr/>
          </p:nvSpPr>
          <p:spPr>
            <a:xfrm>
              <a:off x="58108" y="50411"/>
              <a:ext cx="870103"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Data Architect</a:t>
              </a:r>
            </a:p>
          </p:txBody>
        </p:sp>
      </p:grpSp>
      <p:grpSp>
        <p:nvGrpSpPr>
          <p:cNvPr id="140" name="Google Shape;308;p31"/>
          <p:cNvGrpSpPr/>
          <p:nvPr/>
        </p:nvGrpSpPr>
        <p:grpSpPr>
          <a:xfrm>
            <a:off x="2308326" y="5764076"/>
            <a:ext cx="986319" cy="318878"/>
            <a:chOff x="0" y="0"/>
            <a:chExt cx="986317" cy="318876"/>
          </a:xfrm>
        </p:grpSpPr>
        <p:sp>
          <p:nvSpPr>
            <p:cNvPr id="138" name="Rounded Rectangle"/>
            <p:cNvSpPr/>
            <p:nvPr/>
          </p:nvSpPr>
          <p:spPr>
            <a:xfrm>
              <a:off x="0" y="6738"/>
              <a:ext cx="986318" cy="305401"/>
            </a:xfrm>
            <a:prstGeom prst="roundRect">
              <a:avLst>
                <a:gd name="adj" fmla="val 16667"/>
              </a:avLst>
            </a:prstGeom>
            <a:solidFill>
              <a:srgbClr val="7030A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9" name="Data Solution Architect"/>
            <p:cNvSpPr txBox="1"/>
            <p:nvPr/>
          </p:nvSpPr>
          <p:spPr>
            <a:xfrm>
              <a:off x="58108" y="0"/>
              <a:ext cx="870103" cy="3188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FFFFFF"/>
                  </a:solidFill>
                  <a:effectLst/>
                  <a:uLnTx/>
                  <a:uFillTx/>
                  <a:latin typeface="Arial"/>
                  <a:cs typeface="Arial"/>
                  <a:sym typeface="Arial"/>
                </a:rPr>
                <a:t>Data Solution Architect</a:t>
              </a:r>
            </a:p>
          </p:txBody>
        </p:sp>
      </p:grpSp>
      <p:grpSp>
        <p:nvGrpSpPr>
          <p:cNvPr id="143" name="Google Shape;306;p31"/>
          <p:cNvGrpSpPr/>
          <p:nvPr/>
        </p:nvGrpSpPr>
        <p:grpSpPr>
          <a:xfrm>
            <a:off x="5180708" y="3359253"/>
            <a:ext cx="1062902" cy="305401"/>
            <a:chOff x="0" y="0"/>
            <a:chExt cx="1062900" cy="305400"/>
          </a:xfrm>
        </p:grpSpPr>
        <p:sp>
          <p:nvSpPr>
            <p:cNvPr id="141" name="Rounded Rectangle"/>
            <p:cNvSpPr/>
            <p:nvPr/>
          </p:nvSpPr>
          <p:spPr>
            <a:xfrm>
              <a:off x="0" y="0"/>
              <a:ext cx="1062901" cy="305401"/>
            </a:xfrm>
            <a:prstGeom prst="roundRect">
              <a:avLst>
                <a:gd name="adj" fmla="val 16667"/>
              </a:avLst>
            </a:prstGeom>
            <a:solidFill>
              <a:srgbClr val="CCDD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2" name="CDO’s"/>
            <p:cNvSpPr txBox="1"/>
            <p:nvPr/>
          </p:nvSpPr>
          <p:spPr>
            <a:xfrm>
              <a:off x="58107" y="50411"/>
              <a:ext cx="946686"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CDO’s</a:t>
              </a:r>
            </a:p>
          </p:txBody>
        </p:sp>
      </p:grpSp>
      <p:grpSp>
        <p:nvGrpSpPr>
          <p:cNvPr id="146" name="Google Shape;306;p31"/>
          <p:cNvGrpSpPr/>
          <p:nvPr/>
        </p:nvGrpSpPr>
        <p:grpSpPr>
          <a:xfrm>
            <a:off x="3177065" y="3124811"/>
            <a:ext cx="1062902" cy="305401"/>
            <a:chOff x="0" y="0"/>
            <a:chExt cx="1062900" cy="305400"/>
          </a:xfrm>
        </p:grpSpPr>
        <p:sp>
          <p:nvSpPr>
            <p:cNvPr id="144" name="Rounded Rectangle"/>
            <p:cNvSpPr/>
            <p:nvPr/>
          </p:nvSpPr>
          <p:spPr>
            <a:xfrm>
              <a:off x="0" y="0"/>
              <a:ext cx="1062901" cy="305401"/>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45" name="MutualIT"/>
            <p:cNvSpPr txBox="1"/>
            <p:nvPr/>
          </p:nvSpPr>
          <p:spPr>
            <a:xfrm>
              <a:off x="58107" y="50411"/>
              <a:ext cx="946686"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MutualIT</a:t>
              </a:r>
            </a:p>
          </p:txBody>
        </p:sp>
      </p:grpSp>
      <p:grpSp>
        <p:nvGrpSpPr>
          <p:cNvPr id="149" name="Google Shape;308;p31"/>
          <p:cNvGrpSpPr/>
          <p:nvPr/>
        </p:nvGrpSpPr>
        <p:grpSpPr>
          <a:xfrm>
            <a:off x="5484260" y="4420634"/>
            <a:ext cx="986319" cy="305401"/>
            <a:chOff x="0" y="0"/>
            <a:chExt cx="986317" cy="305400"/>
          </a:xfrm>
        </p:grpSpPr>
        <p:sp>
          <p:nvSpPr>
            <p:cNvPr id="147" name="Rounded Rectangle"/>
            <p:cNvSpPr/>
            <p:nvPr/>
          </p:nvSpPr>
          <p:spPr>
            <a:xfrm>
              <a:off x="0" y="0"/>
              <a:ext cx="986318" cy="30540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8" name="DPO &amp; Legal"/>
            <p:cNvSpPr txBox="1"/>
            <p:nvPr/>
          </p:nvSpPr>
          <p:spPr>
            <a:xfrm>
              <a:off x="58108" y="50411"/>
              <a:ext cx="870103"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FFFFFF"/>
                  </a:solidFill>
                  <a:effectLst/>
                  <a:uLnTx/>
                  <a:uFillTx/>
                  <a:latin typeface="Arial"/>
                  <a:cs typeface="Arial"/>
                  <a:sym typeface="Arial"/>
                </a:rPr>
                <a:t>DPO &amp; Legal</a:t>
              </a:r>
            </a:p>
          </p:txBody>
        </p:sp>
      </p:grpSp>
      <p:grpSp>
        <p:nvGrpSpPr>
          <p:cNvPr id="152" name="Google Shape;308;p31"/>
          <p:cNvGrpSpPr/>
          <p:nvPr/>
        </p:nvGrpSpPr>
        <p:grpSpPr>
          <a:xfrm>
            <a:off x="2303414" y="6116647"/>
            <a:ext cx="986319" cy="305401"/>
            <a:chOff x="0" y="0"/>
            <a:chExt cx="986317" cy="305400"/>
          </a:xfrm>
        </p:grpSpPr>
        <p:sp>
          <p:nvSpPr>
            <p:cNvPr id="150" name="Rounded Rectangle"/>
            <p:cNvSpPr/>
            <p:nvPr/>
          </p:nvSpPr>
          <p:spPr>
            <a:xfrm>
              <a:off x="0" y="0"/>
              <a:ext cx="986318" cy="305401"/>
            </a:xfrm>
            <a:prstGeom prst="roundRect">
              <a:avLst>
                <a:gd name="adj" fmla="val 16667"/>
              </a:avLst>
            </a:prstGeom>
            <a:solidFill>
              <a:schemeClr val="accent3"/>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1" name="Security"/>
            <p:cNvSpPr txBox="1"/>
            <p:nvPr/>
          </p:nvSpPr>
          <p:spPr>
            <a:xfrm>
              <a:off x="58108" y="50411"/>
              <a:ext cx="870103"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FFFFFF"/>
                  </a:solidFill>
                  <a:effectLst/>
                  <a:uLnTx/>
                  <a:uFillTx/>
                  <a:latin typeface="Arial"/>
                  <a:cs typeface="Arial"/>
                  <a:sym typeface="Arial"/>
                </a:rPr>
                <a:t>Security</a:t>
              </a:r>
            </a:p>
          </p:txBody>
        </p:sp>
      </p:grpSp>
      <p:grpSp>
        <p:nvGrpSpPr>
          <p:cNvPr id="155" name="Google Shape;306;p31"/>
          <p:cNvGrpSpPr/>
          <p:nvPr/>
        </p:nvGrpSpPr>
        <p:grpSpPr>
          <a:xfrm>
            <a:off x="3193705" y="3482328"/>
            <a:ext cx="1062901" cy="305401"/>
            <a:chOff x="0" y="0"/>
            <a:chExt cx="1062900" cy="305400"/>
          </a:xfrm>
        </p:grpSpPr>
        <p:sp>
          <p:nvSpPr>
            <p:cNvPr id="153" name="Rounded Rectangle"/>
            <p:cNvSpPr/>
            <p:nvPr/>
          </p:nvSpPr>
          <p:spPr>
            <a:xfrm>
              <a:off x="0" y="0"/>
              <a:ext cx="1062901" cy="305401"/>
            </a:xfrm>
            <a:prstGeom prst="roundRect">
              <a:avLst>
                <a:gd name="adj" fmla="val 16667"/>
              </a:avLst>
            </a:prstGeom>
            <a:solidFill>
              <a:srgbClr val="E4E4E4"/>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4" name="Council Chair"/>
            <p:cNvSpPr txBox="1"/>
            <p:nvPr/>
          </p:nvSpPr>
          <p:spPr>
            <a:xfrm>
              <a:off x="58107" y="50411"/>
              <a:ext cx="946686"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Council Chair</a:t>
              </a:r>
            </a:p>
          </p:txBody>
        </p:sp>
      </p:grpSp>
      <p:sp>
        <p:nvSpPr>
          <p:cNvPr id="169" name="Elbow Connector 104"/>
          <p:cNvSpPr/>
          <p:nvPr/>
        </p:nvSpPr>
        <p:spPr>
          <a:xfrm>
            <a:off x="2270760" y="4935220"/>
            <a:ext cx="7049771" cy="7569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8575">
            <a:solidFill>
              <a:schemeClr val="accent5"/>
            </a:solidFill>
            <a:miter/>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9" name="Google Shape;297;p31"/>
          <p:cNvGrpSpPr/>
          <p:nvPr/>
        </p:nvGrpSpPr>
        <p:grpSpPr>
          <a:xfrm>
            <a:off x="8426495" y="4393497"/>
            <a:ext cx="2144922" cy="305401"/>
            <a:chOff x="0" y="0"/>
            <a:chExt cx="2144921" cy="305400"/>
          </a:xfrm>
        </p:grpSpPr>
        <p:sp>
          <p:nvSpPr>
            <p:cNvPr id="157" name="Rounded Rectangle"/>
            <p:cNvSpPr/>
            <p:nvPr/>
          </p:nvSpPr>
          <p:spPr>
            <a:xfrm>
              <a:off x="0" y="0"/>
              <a:ext cx="2144922" cy="305401"/>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800"/>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158" name="Data Security"/>
            <p:cNvSpPr txBox="1"/>
            <p:nvPr/>
          </p:nvSpPr>
          <p:spPr>
            <a:xfrm>
              <a:off x="58107" y="50411"/>
              <a:ext cx="2028707" cy="204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sp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Data Security</a:t>
              </a:r>
            </a:p>
          </p:txBody>
        </p:sp>
      </p:grpSp>
      <p:pic>
        <p:nvPicPr>
          <p:cNvPr id="160" name="Graphic 73" descr="Graphic 73"/>
          <p:cNvPicPr>
            <a:picLocks noChangeAspect="1"/>
          </p:cNvPicPr>
          <p:nvPr/>
        </p:nvPicPr>
        <p:blipFill>
          <a:blip r:embed="rId2"/>
          <a:stretch>
            <a:fillRect/>
          </a:stretch>
        </p:blipFill>
        <p:spPr>
          <a:xfrm>
            <a:off x="8621352" y="4423759"/>
            <a:ext cx="244877" cy="244877"/>
          </a:xfrm>
          <a:prstGeom prst="rect">
            <a:avLst/>
          </a:prstGeom>
          <a:ln w="12700">
            <a:miter lim="400000"/>
          </a:ln>
        </p:spPr>
      </p:pic>
      <p:grpSp>
        <p:nvGrpSpPr>
          <p:cNvPr id="163" name="Google Shape;308;p31"/>
          <p:cNvGrpSpPr/>
          <p:nvPr/>
        </p:nvGrpSpPr>
        <p:grpSpPr>
          <a:xfrm>
            <a:off x="7250091" y="4292993"/>
            <a:ext cx="1016291" cy="446341"/>
            <a:chOff x="0" y="-65829"/>
            <a:chExt cx="1016290" cy="446339"/>
          </a:xfrm>
        </p:grpSpPr>
        <p:sp>
          <p:nvSpPr>
            <p:cNvPr id="161" name="Rounded Rectangle"/>
            <p:cNvSpPr/>
            <p:nvPr/>
          </p:nvSpPr>
          <p:spPr>
            <a:xfrm>
              <a:off x="0" y="0"/>
              <a:ext cx="1016291" cy="314681"/>
            </a:xfrm>
            <a:prstGeom prst="roundRect">
              <a:avLst>
                <a:gd name="adj" fmla="val 16667"/>
              </a:avLst>
            </a:prstGeom>
            <a:solidFill>
              <a:srgbClr val="FFC0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2" name="Data Governance Manager"/>
            <p:cNvSpPr txBox="1"/>
            <p:nvPr/>
          </p:nvSpPr>
          <p:spPr>
            <a:xfrm>
              <a:off x="59873" y="-65830"/>
              <a:ext cx="896544" cy="446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numCol="1" anchor="ctr">
              <a:noAutofit/>
            </a:bodyPr>
            <a:lstStyle>
              <a:lvl1pPr algn="ctr">
                <a:defRPr sz="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00000"/>
                  </a:solidFill>
                  <a:effectLst/>
                  <a:uLnTx/>
                  <a:uFillTx/>
                  <a:latin typeface="Arial"/>
                  <a:cs typeface="Arial"/>
                  <a:sym typeface="Arial"/>
                </a:rPr>
                <a:t>Data Governance Manager</a:t>
              </a:r>
            </a:p>
          </p:txBody>
        </p:sp>
      </p:gr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Data Players </a:t>
            </a:r>
            <a:r>
              <a:rPr lang="en-US" sz="2000" dirty="0">
                <a:solidFill>
                  <a:schemeClr val="accent2"/>
                </a:solidFill>
              </a:rPr>
              <a:t>| Workshop 3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72</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Responsibility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1" y="3834713"/>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Roles Roster</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29667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The goal of this final exercise – Roles Roster - is to identify the </a:t>
            </a:r>
            <a:r>
              <a:rPr lang="en-US" b="1" dirty="0">
                <a:solidFill>
                  <a:schemeClr val="accent4"/>
                </a:solidFill>
                <a:latin typeface="Arial" panose="020B0604020202020204" pitchFamily="34" charset="0"/>
                <a:cs typeface="Arial" panose="020B0604020202020204" pitchFamily="34" charset="0"/>
              </a:rPr>
              <a:t>bare minimum responsibilities</a:t>
            </a:r>
            <a:r>
              <a:rPr lang="en-US" dirty="0">
                <a:latin typeface="Arial" panose="020B0604020202020204" pitchFamily="34" charset="0"/>
                <a:cs typeface="Arial" panose="020B0604020202020204" pitchFamily="34" charset="0"/>
              </a:rPr>
              <a:t> and roles necessary to effectively maintain data quality and document metadata for the selected CDEs. </a:t>
            </a:r>
          </a:p>
          <a:p>
            <a:pPr marL="0" indent="0" algn="just">
              <a:buFont typeface="Wingdings" pitchFamily="2" charset="2"/>
              <a:buNone/>
            </a:pPr>
            <a:r>
              <a:rPr lang="en-US" dirty="0">
                <a:latin typeface="Arial" panose="020B0604020202020204" pitchFamily="34" charset="0"/>
                <a:cs typeface="Arial" panose="020B0604020202020204" pitchFamily="34" charset="0"/>
              </a:rPr>
              <a:t>By downsizing our target roles, responsibilities, and operating model, we will establish the most efficient and sustainable structure that can be </a:t>
            </a:r>
            <a:r>
              <a:rPr lang="en-US" b="1" dirty="0">
                <a:solidFill>
                  <a:schemeClr val="accent4"/>
                </a:solidFill>
                <a:latin typeface="Arial" panose="020B0604020202020204" pitchFamily="34" charset="0"/>
                <a:cs typeface="Arial" panose="020B0604020202020204" pitchFamily="34" charset="0"/>
              </a:rPr>
              <a:t>practically implemented </a:t>
            </a:r>
            <a:r>
              <a:rPr lang="en-US" dirty="0">
                <a:latin typeface="Arial" panose="020B0604020202020204" pitchFamily="34" charset="0"/>
                <a:cs typeface="Arial" panose="020B0604020202020204" pitchFamily="34" charset="0"/>
              </a:rPr>
              <a:t>during our prototype and testing phase. </a:t>
            </a:r>
          </a:p>
          <a:p>
            <a:pPr marL="0" indent="0" algn="just">
              <a:buFont typeface="Wingdings" pitchFamily="2" charset="2"/>
              <a:buNone/>
            </a:pPr>
            <a:r>
              <a:rPr lang="en-US" dirty="0">
                <a:latin typeface="Arial" panose="020B0604020202020204" pitchFamily="34" charset="0"/>
                <a:cs typeface="Arial" panose="020B0604020202020204" pitchFamily="34" charset="0"/>
              </a:rPr>
              <a:t>This simplified version will ensure that we are focusing our resources where they matter most, while still upholding the core principles of our data governance strategy.</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Tuesday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425079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C24D006-1BF5-3660-0D02-BB66CBDEFD12}"/>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19C606B2-FDE6-7672-0074-72EDCC866970}"/>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73</a:t>
            </a:fld>
            <a:endParaRPr lang="nl-NL"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304CB41-7B4C-6BE8-A480-1D6DAFE72313}"/>
              </a:ext>
            </a:extLst>
          </p:cNvPr>
          <p:cNvSpPr/>
          <p:nvPr/>
        </p:nvSpPr>
        <p:spPr>
          <a:xfrm>
            <a:off x="0" y="18106"/>
            <a:ext cx="12192000" cy="645512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C1C56231-A8FA-FA00-D793-62A34C829B83}"/>
              </a:ext>
            </a:extLst>
          </p:cNvPr>
          <p:cNvSpPr txBox="1">
            <a:spLocks/>
          </p:cNvSpPr>
          <p:nvPr/>
        </p:nvSpPr>
        <p:spPr>
          <a:xfrm>
            <a:off x="2614101" y="789206"/>
            <a:ext cx="6167428"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200" b="1" dirty="0">
                <a:solidFill>
                  <a:schemeClr val="tx1"/>
                </a:solidFill>
                <a:latin typeface="Arial" panose="020B0604020202020204" pitchFamily="34" charset="0"/>
                <a:cs typeface="Arial" panose="020B0604020202020204" pitchFamily="34" charset="0"/>
              </a:rPr>
              <a:t>Week 2</a:t>
            </a:r>
          </a:p>
        </p:txBody>
      </p:sp>
      <p:sp>
        <p:nvSpPr>
          <p:cNvPr id="57" name="Rectangle: Rounded Corners 56">
            <a:extLst>
              <a:ext uri="{FF2B5EF4-FFF2-40B4-BE49-F238E27FC236}">
                <a16:creationId xmlns:a16="http://schemas.microsoft.com/office/drawing/2014/main" id="{343C97A7-13EF-EAF0-C3F5-C8F738AD16A0}"/>
              </a:ext>
            </a:extLst>
          </p:cNvPr>
          <p:cNvSpPr/>
          <p:nvPr/>
        </p:nvSpPr>
        <p:spPr>
          <a:xfrm>
            <a:off x="573201" y="2303949"/>
            <a:ext cx="1905868" cy="198230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accent4"/>
              </a:solidFill>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436B200A-EB9A-B913-E1F4-EEC6A4BA5A01}"/>
              </a:ext>
            </a:extLst>
          </p:cNvPr>
          <p:cNvSpPr/>
          <p:nvPr/>
        </p:nvSpPr>
        <p:spPr>
          <a:xfrm>
            <a:off x="1295766" y="2479142"/>
            <a:ext cx="460737" cy="46073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1</a:t>
            </a:r>
          </a:p>
        </p:txBody>
      </p:sp>
      <p:sp>
        <p:nvSpPr>
          <p:cNvPr id="2" name="Rectangle: Rounded Corners 1">
            <a:extLst>
              <a:ext uri="{FF2B5EF4-FFF2-40B4-BE49-F238E27FC236}">
                <a16:creationId xmlns:a16="http://schemas.microsoft.com/office/drawing/2014/main" id="{8F0369CE-6978-6B79-4597-FFF0234F6EFB}"/>
              </a:ext>
            </a:extLst>
          </p:cNvPr>
          <p:cNvSpPr/>
          <p:nvPr/>
        </p:nvSpPr>
        <p:spPr>
          <a:xfrm>
            <a:off x="2868775" y="2303949"/>
            <a:ext cx="1905868" cy="198230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accent4"/>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97DC4A4-2B31-AC9E-03B5-5EFEC5A765E8}"/>
              </a:ext>
            </a:extLst>
          </p:cNvPr>
          <p:cNvSpPr/>
          <p:nvPr/>
        </p:nvSpPr>
        <p:spPr>
          <a:xfrm>
            <a:off x="5164349" y="2294563"/>
            <a:ext cx="1905868" cy="198230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accent4"/>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F822DA4-CECD-B1A3-825F-9C800C1763A7}"/>
              </a:ext>
            </a:extLst>
          </p:cNvPr>
          <p:cNvSpPr/>
          <p:nvPr/>
        </p:nvSpPr>
        <p:spPr>
          <a:xfrm>
            <a:off x="7459923" y="2294563"/>
            <a:ext cx="1905868" cy="1982301"/>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accent4"/>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6C9E24E-D2B6-90A2-3E0C-F6A31024A666}"/>
              </a:ext>
            </a:extLst>
          </p:cNvPr>
          <p:cNvSpPr/>
          <p:nvPr/>
        </p:nvSpPr>
        <p:spPr>
          <a:xfrm>
            <a:off x="9755497" y="2303949"/>
            <a:ext cx="1905868" cy="198230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accent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CC5DDD6-5124-F138-B334-2D00BECBC481}"/>
              </a:ext>
            </a:extLst>
          </p:cNvPr>
          <p:cNvSpPr txBox="1"/>
          <p:nvPr/>
        </p:nvSpPr>
        <p:spPr>
          <a:xfrm>
            <a:off x="573200" y="3230819"/>
            <a:ext cx="1905868" cy="369332"/>
          </a:xfrm>
          <a:prstGeom prst="rect">
            <a:avLst/>
          </a:prstGeom>
          <a:noFill/>
        </p:spPr>
        <p:txBody>
          <a:bodyPr wrap="square" rtlCol="0">
            <a:spAutoFit/>
          </a:bodyPr>
          <a:lstStyle/>
          <a:p>
            <a:pPr algn="ctr"/>
            <a:r>
              <a:rPr lang="nl-BE" b="1" dirty="0" err="1">
                <a:solidFill>
                  <a:schemeClr val="accent4"/>
                </a:solidFill>
                <a:latin typeface="Arial" panose="020B0604020202020204" pitchFamily="34" charset="0"/>
                <a:cs typeface="Arial" panose="020B0604020202020204" pitchFamily="34" charset="0"/>
              </a:rPr>
              <a:t>Monday</a:t>
            </a:r>
            <a:endParaRPr lang="en-US" b="1"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FE34B29C-46CA-1E19-2AA6-B0AB3B6990BC}"/>
              </a:ext>
            </a:extLst>
          </p:cNvPr>
          <p:cNvSpPr/>
          <p:nvPr/>
        </p:nvSpPr>
        <p:spPr>
          <a:xfrm>
            <a:off x="3591340" y="2479141"/>
            <a:ext cx="460737" cy="46073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8B5CEA4E-0F20-D6BD-3E92-B38C58C1DD2A}"/>
              </a:ext>
            </a:extLst>
          </p:cNvPr>
          <p:cNvSpPr/>
          <p:nvPr/>
        </p:nvSpPr>
        <p:spPr>
          <a:xfrm>
            <a:off x="5886914" y="2479141"/>
            <a:ext cx="460737" cy="46073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3</a:t>
            </a:r>
          </a:p>
        </p:txBody>
      </p:sp>
      <p:sp>
        <p:nvSpPr>
          <p:cNvPr id="11" name="Oval 10">
            <a:extLst>
              <a:ext uri="{FF2B5EF4-FFF2-40B4-BE49-F238E27FC236}">
                <a16:creationId xmlns:a16="http://schemas.microsoft.com/office/drawing/2014/main" id="{12F84366-913C-1661-432A-1A0ED5B301E5}"/>
              </a:ext>
            </a:extLst>
          </p:cNvPr>
          <p:cNvSpPr/>
          <p:nvPr/>
        </p:nvSpPr>
        <p:spPr>
          <a:xfrm>
            <a:off x="8182488" y="2485319"/>
            <a:ext cx="460737" cy="46073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4</a:t>
            </a:r>
          </a:p>
        </p:txBody>
      </p:sp>
      <p:sp>
        <p:nvSpPr>
          <p:cNvPr id="12" name="Oval 11">
            <a:extLst>
              <a:ext uri="{FF2B5EF4-FFF2-40B4-BE49-F238E27FC236}">
                <a16:creationId xmlns:a16="http://schemas.microsoft.com/office/drawing/2014/main" id="{05956D41-E1CA-8597-DA4F-F189AFA95C8D}"/>
              </a:ext>
            </a:extLst>
          </p:cNvPr>
          <p:cNvSpPr/>
          <p:nvPr/>
        </p:nvSpPr>
        <p:spPr>
          <a:xfrm>
            <a:off x="10484182" y="2479140"/>
            <a:ext cx="460737" cy="460737"/>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5</a:t>
            </a:r>
          </a:p>
        </p:txBody>
      </p:sp>
      <p:sp>
        <p:nvSpPr>
          <p:cNvPr id="13" name="TextBox 12">
            <a:extLst>
              <a:ext uri="{FF2B5EF4-FFF2-40B4-BE49-F238E27FC236}">
                <a16:creationId xmlns:a16="http://schemas.microsoft.com/office/drawing/2014/main" id="{7BE897DA-4EFF-DB22-596E-78A9CEBD3074}"/>
              </a:ext>
            </a:extLst>
          </p:cNvPr>
          <p:cNvSpPr txBox="1"/>
          <p:nvPr/>
        </p:nvSpPr>
        <p:spPr>
          <a:xfrm>
            <a:off x="2868774" y="3230819"/>
            <a:ext cx="1905868" cy="369332"/>
          </a:xfrm>
          <a:prstGeom prst="rect">
            <a:avLst/>
          </a:prstGeom>
          <a:noFill/>
        </p:spPr>
        <p:txBody>
          <a:bodyPr wrap="square" rtlCol="0">
            <a:spAutoFit/>
          </a:bodyPr>
          <a:lstStyle/>
          <a:p>
            <a:pPr algn="ctr"/>
            <a:r>
              <a:rPr lang="en-US" b="1" dirty="0">
                <a:solidFill>
                  <a:schemeClr val="accent4"/>
                </a:solidFill>
                <a:latin typeface="Arial" panose="020B0604020202020204" pitchFamily="34" charset="0"/>
                <a:cs typeface="Arial" panose="020B0604020202020204" pitchFamily="34" charset="0"/>
              </a:rPr>
              <a:t>Tuesday</a:t>
            </a:r>
          </a:p>
        </p:txBody>
      </p:sp>
      <p:sp>
        <p:nvSpPr>
          <p:cNvPr id="14" name="TextBox 13">
            <a:extLst>
              <a:ext uri="{FF2B5EF4-FFF2-40B4-BE49-F238E27FC236}">
                <a16:creationId xmlns:a16="http://schemas.microsoft.com/office/drawing/2014/main" id="{B3EC105F-63F2-2E0C-1C6E-5124DDA339E4}"/>
              </a:ext>
            </a:extLst>
          </p:cNvPr>
          <p:cNvSpPr txBox="1"/>
          <p:nvPr/>
        </p:nvSpPr>
        <p:spPr>
          <a:xfrm>
            <a:off x="5143066" y="3230819"/>
            <a:ext cx="1905868" cy="369332"/>
          </a:xfrm>
          <a:prstGeom prst="rect">
            <a:avLst/>
          </a:prstGeom>
          <a:noFill/>
        </p:spPr>
        <p:txBody>
          <a:bodyPr wrap="square" rtlCol="0">
            <a:spAutoFit/>
          </a:bodyPr>
          <a:lstStyle/>
          <a:p>
            <a:pPr algn="ctr"/>
            <a:r>
              <a:rPr lang="en-US" b="1" dirty="0">
                <a:solidFill>
                  <a:schemeClr val="accent4"/>
                </a:solidFill>
                <a:latin typeface="Arial" panose="020B0604020202020204" pitchFamily="34" charset="0"/>
                <a:cs typeface="Arial" panose="020B0604020202020204" pitchFamily="34" charset="0"/>
              </a:rPr>
              <a:t>Wednesday</a:t>
            </a:r>
          </a:p>
        </p:txBody>
      </p:sp>
      <p:sp>
        <p:nvSpPr>
          <p:cNvPr id="15" name="TextBox 14">
            <a:extLst>
              <a:ext uri="{FF2B5EF4-FFF2-40B4-BE49-F238E27FC236}">
                <a16:creationId xmlns:a16="http://schemas.microsoft.com/office/drawing/2014/main" id="{049F5562-C66B-DE0E-F66C-D22C46E65E94}"/>
              </a:ext>
            </a:extLst>
          </p:cNvPr>
          <p:cNvSpPr txBox="1"/>
          <p:nvPr/>
        </p:nvSpPr>
        <p:spPr>
          <a:xfrm>
            <a:off x="7410982" y="3230819"/>
            <a:ext cx="2019355" cy="369332"/>
          </a:xfrm>
          <a:prstGeom prst="rect">
            <a:avLst/>
          </a:prstGeom>
          <a:noFill/>
        </p:spPr>
        <p:txBody>
          <a:bodyPr wrap="square" rtlCol="0">
            <a:spAutoFit/>
          </a:bodyPr>
          <a:lstStyle/>
          <a:p>
            <a:pPr algn="ctr"/>
            <a:r>
              <a:rPr lang="en-US" b="1" dirty="0">
                <a:solidFill>
                  <a:schemeClr val="accent4"/>
                </a:solidFill>
                <a:latin typeface="Arial" panose="020B0604020202020204" pitchFamily="34" charset="0"/>
                <a:cs typeface="Arial" panose="020B0604020202020204" pitchFamily="34" charset="0"/>
              </a:rPr>
              <a:t>Thursday</a:t>
            </a:r>
          </a:p>
        </p:txBody>
      </p:sp>
      <p:sp>
        <p:nvSpPr>
          <p:cNvPr id="16" name="TextBox 15">
            <a:extLst>
              <a:ext uri="{FF2B5EF4-FFF2-40B4-BE49-F238E27FC236}">
                <a16:creationId xmlns:a16="http://schemas.microsoft.com/office/drawing/2014/main" id="{E29D43DB-A83F-FFEE-B249-3B47F70C1639}"/>
              </a:ext>
            </a:extLst>
          </p:cNvPr>
          <p:cNvSpPr txBox="1"/>
          <p:nvPr/>
        </p:nvSpPr>
        <p:spPr>
          <a:xfrm>
            <a:off x="9755496" y="3230819"/>
            <a:ext cx="1905868" cy="369332"/>
          </a:xfrm>
          <a:prstGeom prst="rect">
            <a:avLst/>
          </a:prstGeom>
          <a:noFill/>
        </p:spPr>
        <p:txBody>
          <a:bodyPr wrap="square" rtlCol="0">
            <a:spAutoFit/>
          </a:bodyPr>
          <a:lstStyle/>
          <a:p>
            <a:pPr algn="ctr"/>
            <a:r>
              <a:rPr lang="en-US" b="1" dirty="0">
                <a:solidFill>
                  <a:schemeClr val="accent4"/>
                </a:solidFill>
                <a:latin typeface="Arial" panose="020B0604020202020204" pitchFamily="34" charset="0"/>
                <a:cs typeface="Arial" panose="020B0604020202020204" pitchFamily="34" charset="0"/>
              </a:rPr>
              <a:t>Friday</a:t>
            </a:r>
          </a:p>
        </p:txBody>
      </p:sp>
      <p:sp>
        <p:nvSpPr>
          <p:cNvPr id="21" name="Rectangle 20">
            <a:hlinkClick r:id="rId3" action="ppaction://hlinksldjump"/>
            <a:extLst>
              <a:ext uri="{FF2B5EF4-FFF2-40B4-BE49-F238E27FC236}">
                <a16:creationId xmlns:a16="http://schemas.microsoft.com/office/drawing/2014/main" id="{29BA7D47-021D-A294-C676-54F5DB830D4E}"/>
              </a:ext>
            </a:extLst>
          </p:cNvPr>
          <p:cNvSpPr/>
          <p:nvPr/>
        </p:nvSpPr>
        <p:spPr>
          <a:xfrm>
            <a:off x="10782300" y="158268"/>
            <a:ext cx="1219200" cy="262128"/>
          </a:xfrm>
          <a:prstGeom prst="rect">
            <a:avLst/>
          </a:prstGeom>
          <a:solidFill>
            <a:schemeClr val="accent2"/>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spTree>
    <p:extLst>
      <p:ext uri="{BB962C8B-B14F-4D97-AF65-F5344CB8AC3E}">
        <p14:creationId xmlns:p14="http://schemas.microsoft.com/office/powerpoint/2010/main" val="3849640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74</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100" b="1" dirty="0">
                <a:solidFill>
                  <a:schemeClr val="bg2">
                    <a:lumMod val="75000"/>
                  </a:schemeClr>
                </a:solidFill>
                <a:latin typeface="Arial" panose="020B0604020202020204" pitchFamily="34" charset="0"/>
                <a:cs typeface="Arial" panose="020B0604020202020204" pitchFamily="34" charset="0"/>
                <a:sym typeface="Arial"/>
              </a:rPr>
              <a:t>Roles &amp; Responsibilities</a:t>
            </a:r>
            <a:br>
              <a:rPr lang="en-US" sz="1100" b="1" dirty="0">
                <a:solidFill>
                  <a:schemeClr val="bg2">
                    <a:lumMod val="75000"/>
                  </a:schemeClr>
                </a:solidFill>
                <a:latin typeface="Arial" panose="020B0604020202020204" pitchFamily="34" charset="0"/>
                <a:cs typeface="Arial" panose="020B0604020202020204" pitchFamily="34" charset="0"/>
                <a:sym typeface="Arial"/>
              </a:rPr>
            </a:br>
            <a:r>
              <a:rPr lang="en-US" sz="800" dirty="0">
                <a:solidFill>
                  <a:schemeClr val="bg2">
                    <a:lumMod val="75000"/>
                  </a:schemeClr>
                </a:solidFill>
                <a:latin typeface="Arial" panose="020B0604020202020204" pitchFamily="34" charset="0"/>
                <a:cs typeface="Arial" panose="020B0604020202020204" pitchFamily="34" charset="0"/>
                <a:sym typeface="Arial"/>
              </a:rPr>
              <a:t>Role Roster</a:t>
            </a:r>
            <a:endParaRPr lang="en-US" sz="11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100" b="1" dirty="0">
                <a:solidFill>
                  <a:schemeClr val="bg2">
                    <a:lumMod val="75000"/>
                  </a:schemeClr>
                </a:solidFill>
                <a:latin typeface="Arial" panose="020B0604020202020204" pitchFamily="34" charset="0"/>
                <a:cs typeface="Arial" panose="020B0604020202020204" pitchFamily="34" charset="0"/>
                <a:sym typeface="Arial"/>
              </a:rPr>
              <a:t>Operating Model</a:t>
            </a:r>
          </a:p>
          <a:p>
            <a:pPr algn="ctr">
              <a:buClr>
                <a:srgbClr val="000000"/>
              </a:buClr>
            </a:pPr>
            <a:r>
              <a:rPr lang="en-US" sz="800" dirty="0">
                <a:solidFill>
                  <a:schemeClr val="bg2">
                    <a:lumMod val="75000"/>
                  </a:schemeClr>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User Testing</a:t>
            </a:r>
            <a:endParaRPr kumimoji="0" lang="LID4096" sz="800" b="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200" b="1" dirty="0">
                <a:solidFill>
                  <a:srgbClr val="FFFFFF"/>
                </a:solidFill>
                <a:latin typeface="Arial" panose="020B0604020202020204" pitchFamily="34" charset="0"/>
                <a:cs typeface="Arial" panose="020B0604020202020204" pitchFamily="34" charset="0"/>
                <a:sym typeface="Arial"/>
              </a:rPr>
              <a:t>Processes</a:t>
            </a:r>
          </a:p>
          <a:p>
            <a:pPr algn="ctr">
              <a:buClr>
                <a:srgbClr val="000000"/>
              </a:buClr>
            </a:pPr>
            <a:r>
              <a:rPr lang="en-US" sz="800" dirty="0">
                <a:solidFill>
                  <a:srgbClr val="FFFFFF"/>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Business Glossary</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Communication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Training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bg2">
                    <a:lumMod val="75000"/>
                  </a:schemeClr>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pic>
        <p:nvPicPr>
          <p:cNvPr id="120" name="Picture 119">
            <a:extLst>
              <a:ext uri="{FF2B5EF4-FFF2-40B4-BE49-F238E27FC236}">
                <a16:creationId xmlns:a16="http://schemas.microsoft.com/office/drawing/2014/main" id="{6D8145B2-75CE-53AD-7C9E-149A5477A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2844" y="1293229"/>
            <a:ext cx="955718" cy="814394"/>
          </a:xfrm>
          <a:prstGeom prst="rect">
            <a:avLst/>
          </a:prstGeom>
        </p:spPr>
      </p:pic>
      <p:pic>
        <p:nvPicPr>
          <p:cNvPr id="121" name="Picture 120">
            <a:extLst>
              <a:ext uri="{FF2B5EF4-FFF2-40B4-BE49-F238E27FC236}">
                <a16:creationId xmlns:a16="http://schemas.microsoft.com/office/drawing/2014/main" id="{ECC72AC8-CE5F-36F1-DEC9-E400529980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2844" y="2554251"/>
            <a:ext cx="954787" cy="813600"/>
          </a:xfrm>
          <a:prstGeom prst="rect">
            <a:avLst/>
          </a:prstGeom>
        </p:spPr>
      </p:pic>
      <p:pic>
        <p:nvPicPr>
          <p:cNvPr id="122" name="Picture 121">
            <a:extLst>
              <a:ext uri="{FF2B5EF4-FFF2-40B4-BE49-F238E27FC236}">
                <a16:creationId xmlns:a16="http://schemas.microsoft.com/office/drawing/2014/main" id="{ADD57010-D7D0-D234-D6E6-CEE062982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4469" y="3994077"/>
            <a:ext cx="954787" cy="813600"/>
          </a:xfrm>
          <a:prstGeom prst="rect">
            <a:avLst/>
          </a:prstGeom>
        </p:spPr>
      </p:pic>
      <p:pic>
        <p:nvPicPr>
          <p:cNvPr id="123" name="Picture 122">
            <a:extLst>
              <a:ext uri="{FF2B5EF4-FFF2-40B4-BE49-F238E27FC236}">
                <a16:creationId xmlns:a16="http://schemas.microsoft.com/office/drawing/2014/main" id="{FDEA01C3-AABF-2DBD-5A17-78FE64E9E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897" y="3939430"/>
            <a:ext cx="954787" cy="813600"/>
          </a:xfrm>
          <a:prstGeom prst="rect">
            <a:avLst/>
          </a:prstGeom>
        </p:spPr>
      </p:pic>
      <p:pic>
        <p:nvPicPr>
          <p:cNvPr id="124" name="Picture 123">
            <a:extLst>
              <a:ext uri="{FF2B5EF4-FFF2-40B4-BE49-F238E27FC236}">
                <a16:creationId xmlns:a16="http://schemas.microsoft.com/office/drawing/2014/main" id="{5FBDB0E2-2F8A-F6EA-A92D-1BE80B6C9E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09940" y="3937679"/>
            <a:ext cx="954787" cy="813600"/>
          </a:xfrm>
          <a:prstGeom prst="rect">
            <a:avLst/>
          </a:prstGeom>
        </p:spPr>
      </p:pic>
    </p:spTree>
    <p:extLst>
      <p:ext uri="{BB962C8B-B14F-4D97-AF65-F5344CB8AC3E}">
        <p14:creationId xmlns:p14="http://schemas.microsoft.com/office/powerpoint/2010/main" val="110224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Rules of the Game </a:t>
            </a:r>
            <a:r>
              <a:rPr lang="en-US" sz="2000" dirty="0">
                <a:solidFill>
                  <a:schemeClr val="accent2"/>
                </a:solidFill>
              </a:rPr>
              <a:t>| Workshop 4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75</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0" y="2407920"/>
            <a:ext cx="4050029"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Applied Users Story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0" y="2884379"/>
            <a:ext cx="4050029"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The Process Map</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0" y="3758153"/>
            <a:ext cx="405002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Applied Users Story Mapping</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0" y="4230915"/>
            <a:ext cx="405002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The Process Map</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90928"/>
            <a:ext cx="5833602" cy="3766452"/>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 will dive into the practical aspects of </a:t>
            </a:r>
            <a:r>
              <a:rPr lang="en-US" b="1" dirty="0">
                <a:solidFill>
                  <a:schemeClr val="accent4"/>
                </a:solidFill>
                <a:latin typeface="Arial" panose="020B0604020202020204" pitchFamily="34" charset="0"/>
                <a:cs typeface="Arial" panose="020B0604020202020204" pitchFamily="34" charset="0"/>
              </a:rPr>
              <a:t>maintaining and improving the quality </a:t>
            </a:r>
            <a:r>
              <a:rPr lang="en-US" dirty="0">
                <a:latin typeface="Arial" panose="020B0604020202020204" pitchFamily="34" charset="0"/>
                <a:cs typeface="Arial" panose="020B0604020202020204" pitchFamily="34" charset="0"/>
              </a:rPr>
              <a:t>of our Critical Data Elements (CDEs). </a:t>
            </a:r>
          </a:p>
          <a:p>
            <a:pPr marL="0" indent="0" algn="just">
              <a:buFont typeface="Wingdings" pitchFamily="2" charset="2"/>
              <a:buNone/>
            </a:pPr>
            <a:r>
              <a:rPr lang="en-US" dirty="0">
                <a:latin typeface="Arial" panose="020B0604020202020204" pitchFamily="34" charset="0"/>
                <a:cs typeface="Arial" panose="020B0604020202020204" pitchFamily="34" charset="0"/>
              </a:rPr>
              <a:t>By mapping out the story of how data quality is managed within our organization, we’ll create a clear, </a:t>
            </a:r>
            <a:r>
              <a:rPr lang="en-US" b="1" dirty="0">
                <a:solidFill>
                  <a:schemeClr val="accent4"/>
                </a:solidFill>
                <a:latin typeface="Arial" panose="020B0604020202020204" pitchFamily="34" charset="0"/>
                <a:cs typeface="Arial" panose="020B0604020202020204" pitchFamily="34" charset="0"/>
              </a:rPr>
              <a:t>step-by-step process </a:t>
            </a:r>
            <a:r>
              <a:rPr lang="en-US" dirty="0">
                <a:latin typeface="Arial" panose="020B0604020202020204" pitchFamily="34" charset="0"/>
                <a:cs typeface="Arial" panose="020B0604020202020204" pitchFamily="34" charset="0"/>
              </a:rPr>
              <a:t>that ensures our data remains accurate, reliable, and valuable. </a:t>
            </a:r>
          </a:p>
          <a:p>
            <a:pPr marL="0" indent="0" algn="just">
              <a:buFont typeface="Wingdings" pitchFamily="2" charset="2"/>
              <a:buNone/>
            </a:pPr>
            <a:r>
              <a:rPr lang="en-US" dirty="0">
                <a:latin typeface="Arial" panose="020B0604020202020204" pitchFamily="34" charset="0"/>
                <a:cs typeface="Arial" panose="020B0604020202020204" pitchFamily="34" charset="0"/>
              </a:rPr>
              <a:t>This is where strategy meets action—each of you will bring your insights to the table, mapping out how data quality issues are identified, addressed, and resolved. </a:t>
            </a:r>
          </a:p>
          <a:p>
            <a:pPr marL="0" indent="0" algn="just">
              <a:buFont typeface="Wingdings" pitchFamily="2" charset="2"/>
              <a:buNone/>
            </a:pPr>
            <a:r>
              <a:rPr lang="en-US" dirty="0">
                <a:latin typeface="Arial" panose="020B0604020202020204" pitchFamily="34" charset="0"/>
                <a:cs typeface="Arial" panose="020B0604020202020204" pitchFamily="34" charset="0"/>
              </a:rPr>
              <a:t>By the end of this exercise, we’ll have a well-defined process that can be implemented to safeguard the integrity of our most critical data.</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6" name="Rectangle 5">
            <a:extLst>
              <a:ext uri="{FF2B5EF4-FFF2-40B4-BE49-F238E27FC236}">
                <a16:creationId xmlns:a16="http://schemas.microsoft.com/office/drawing/2014/main" id="{1854F6CD-49D2-94F0-5B48-A8E3CBFB0239}"/>
              </a:ext>
            </a:extLst>
          </p:cNvPr>
          <p:cNvSpPr/>
          <p:nvPr/>
        </p:nvSpPr>
        <p:spPr>
          <a:xfrm>
            <a:off x="550544" y="2090928"/>
            <a:ext cx="4358640" cy="1210205"/>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tekst 44">
            <a:extLst>
              <a:ext uri="{FF2B5EF4-FFF2-40B4-BE49-F238E27FC236}">
                <a16:creationId xmlns:a16="http://schemas.microsoft.com/office/drawing/2014/main" id="{7BB28655-F895-8310-388A-9B17EDBC4798}"/>
              </a:ext>
            </a:extLst>
          </p:cNvPr>
          <p:cNvSpPr txBox="1">
            <a:spLocks/>
          </p:cNvSpPr>
          <p:nvPr/>
        </p:nvSpPr>
        <p:spPr>
          <a:xfrm>
            <a:off x="1240408" y="1941607"/>
            <a:ext cx="2978912"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2"/>
                </a:solidFill>
                <a:latin typeface="Arial" panose="020B0604020202020204" pitchFamily="34" charset="0"/>
                <a:cs typeface="Arial" panose="020B0604020202020204" pitchFamily="34" charset="0"/>
              </a:rPr>
              <a:t>Round 1: </a:t>
            </a:r>
            <a:r>
              <a:rPr lang="en-US" sz="1600" b="1" dirty="0">
                <a:solidFill>
                  <a:schemeClr val="accent4"/>
                </a:solidFill>
                <a:latin typeface="Arial" panose="020B0604020202020204" pitchFamily="34" charset="0"/>
                <a:cs typeface="Arial" panose="020B0604020202020204" pitchFamily="34" charset="0"/>
              </a:rPr>
              <a:t>Data Quality Focus</a:t>
            </a:r>
            <a:endParaRPr lang="en-US" sz="1600" b="1" u="sng"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04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76</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4</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grpSp>
        <p:nvGrpSpPr>
          <p:cNvPr id="24" name="Group 23">
            <a:extLst>
              <a:ext uri="{FF2B5EF4-FFF2-40B4-BE49-F238E27FC236}">
                <a16:creationId xmlns:a16="http://schemas.microsoft.com/office/drawing/2014/main" id="{10E7EBE8-F465-B7BC-FBE5-2659EFCA5186}"/>
              </a:ext>
            </a:extLst>
          </p:cNvPr>
          <p:cNvGrpSpPr/>
          <p:nvPr/>
        </p:nvGrpSpPr>
        <p:grpSpPr>
          <a:xfrm>
            <a:off x="2723523" y="1468120"/>
            <a:ext cx="6022387" cy="3921760"/>
            <a:chOff x="4188412" y="2265683"/>
            <a:chExt cx="6022387" cy="3921760"/>
          </a:xfrm>
        </p:grpSpPr>
        <p:pic>
          <p:nvPicPr>
            <p:cNvPr id="23" name="Picture 22" descr="A black pen next to a yellow square&#10;&#10;Description automatically generated">
              <a:extLst>
                <a:ext uri="{FF2B5EF4-FFF2-40B4-BE49-F238E27FC236}">
                  <a16:creationId xmlns:a16="http://schemas.microsoft.com/office/drawing/2014/main" id="{C7994795-CA68-AE94-0D79-9FF67CB3C7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54" t="3217" r="3465"/>
            <a:stretch/>
          </p:blipFill>
          <p:spPr>
            <a:xfrm rot="5400000">
              <a:off x="5238726" y="1215369"/>
              <a:ext cx="3921760" cy="6022387"/>
            </a:xfrm>
            <a:prstGeom prst="rect">
              <a:avLst/>
            </a:prstGeom>
          </p:spPr>
        </p:pic>
        <p:pic>
          <p:nvPicPr>
            <p:cNvPr id="22" name="Picture 21">
              <a:extLst>
                <a:ext uri="{FF2B5EF4-FFF2-40B4-BE49-F238E27FC236}">
                  <a16:creationId xmlns:a16="http://schemas.microsoft.com/office/drawing/2014/main" id="{5DDDBF45-F3F0-95E4-CE0F-7978909A1D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0349" y="2660138"/>
              <a:ext cx="4718689" cy="3132847"/>
            </a:xfrm>
            <a:prstGeom prst="rect">
              <a:avLst/>
            </a:prstGeom>
          </p:spPr>
        </p:pic>
      </p:grpSp>
      <p:sp>
        <p:nvSpPr>
          <p:cNvPr id="15" name="Title 1">
            <a:extLst>
              <a:ext uri="{FF2B5EF4-FFF2-40B4-BE49-F238E27FC236}">
                <a16:creationId xmlns:a16="http://schemas.microsoft.com/office/drawing/2014/main" id="{54B547EA-A0FF-43A5-D275-32E19390200B}"/>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Applied Users </a:t>
            </a:r>
            <a:r>
              <a:rPr lang="en-US" sz="2400" b="1" dirty="0">
                <a:solidFill>
                  <a:schemeClr val="accent2"/>
                </a:solidFill>
              </a:rPr>
              <a:t>STORY MAPPING</a:t>
            </a:r>
            <a:endParaRPr lang="en-US" sz="2000" b="1" dirty="0">
              <a:solidFill>
                <a:schemeClr val="accent2"/>
              </a:solidFill>
            </a:endParaRPr>
          </a:p>
        </p:txBody>
      </p:sp>
    </p:spTree>
    <p:extLst>
      <p:ext uri="{BB962C8B-B14F-4D97-AF65-F5344CB8AC3E}">
        <p14:creationId xmlns:p14="http://schemas.microsoft.com/office/powerpoint/2010/main" val="375500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89F3-16B0-C9AF-86B7-AFD65B5DC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4DB12-E23C-1872-0D6C-C1D8BFDE34C6}"/>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Workshop 4 of 7 </a:t>
            </a:r>
            <a:r>
              <a:rPr lang="en-US" sz="2000" dirty="0">
                <a:solidFill>
                  <a:schemeClr val="accent2"/>
                </a:solidFill>
              </a:rPr>
              <a:t>| Applied Users Story Mapping</a:t>
            </a:r>
          </a:p>
        </p:txBody>
      </p:sp>
      <p:sp>
        <p:nvSpPr>
          <p:cNvPr id="4" name="Footer Placeholder 3">
            <a:extLst>
              <a:ext uri="{FF2B5EF4-FFF2-40B4-BE49-F238E27FC236}">
                <a16:creationId xmlns:a16="http://schemas.microsoft.com/office/drawing/2014/main" id="{B7479027-F18B-0A5A-C538-44630117A5B6}"/>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AC0BF95C-0FB2-2C84-0948-F4096CBF5387}"/>
              </a:ext>
            </a:extLst>
          </p:cNvPr>
          <p:cNvSpPr>
            <a:spLocks noGrp="1"/>
          </p:cNvSpPr>
          <p:nvPr>
            <p:ph type="sldNum" sz="quarter" idx="23"/>
          </p:nvPr>
        </p:nvSpPr>
        <p:spPr/>
        <p:txBody>
          <a:bodyPr/>
          <a:lstStyle/>
          <a:p>
            <a:fld id="{294A09A9-5501-47C1-A89A-A340965A2BE2}" type="slidenum">
              <a:rPr lang="nl-NL" smtClean="0"/>
              <a:pPr/>
              <a:t>77</a:t>
            </a:fld>
            <a:endParaRPr lang="nl-NL" dirty="0"/>
          </a:p>
        </p:txBody>
      </p:sp>
      <p:grpSp>
        <p:nvGrpSpPr>
          <p:cNvPr id="6" name="Group 5">
            <a:extLst>
              <a:ext uri="{FF2B5EF4-FFF2-40B4-BE49-F238E27FC236}">
                <a16:creationId xmlns:a16="http://schemas.microsoft.com/office/drawing/2014/main" id="{31A11E0C-3F9C-6624-2F61-84352D9A099B}"/>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681F3851-8E31-E559-C669-4BD68F8A1580}"/>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38924AD0-ABFA-4A5D-8CB3-EE62D7EC6411}"/>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407D710D-9425-3CF8-CAD4-17D648327C16}"/>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4</a:t>
                </a:r>
              </a:p>
            </p:txBody>
          </p:sp>
          <p:sp>
            <p:nvSpPr>
              <p:cNvPr id="10" name="Rectangle 9">
                <a:extLst>
                  <a:ext uri="{FF2B5EF4-FFF2-40B4-BE49-F238E27FC236}">
                    <a16:creationId xmlns:a16="http://schemas.microsoft.com/office/drawing/2014/main" id="{B437125C-AE89-C771-8657-C69344F20B9F}"/>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C1156B4E-95F0-B2C9-56DF-EA2A06D40F5C}"/>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
        <p:nvSpPr>
          <p:cNvPr id="11" name="Tijdelijke aanduiding voor tekst 44">
            <a:extLst>
              <a:ext uri="{FF2B5EF4-FFF2-40B4-BE49-F238E27FC236}">
                <a16:creationId xmlns:a16="http://schemas.microsoft.com/office/drawing/2014/main" id="{FD088DE5-4088-432E-7BE9-1DD9DD59E9E0}"/>
              </a:ext>
            </a:extLst>
          </p:cNvPr>
          <p:cNvSpPr txBox="1">
            <a:spLocks/>
          </p:cNvSpPr>
          <p:nvPr/>
        </p:nvSpPr>
        <p:spPr>
          <a:xfrm>
            <a:off x="704851" y="2407920"/>
            <a:ext cx="3080568"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1. </a:t>
            </a:r>
            <a:r>
              <a:rPr lang="en-US" sz="1600" dirty="0">
                <a:latin typeface="Arial" panose="020B0604020202020204" pitchFamily="34" charset="0"/>
                <a:cs typeface="Arial" panose="020B0604020202020204" pitchFamily="34" charset="0"/>
              </a:rPr>
              <a:t>Timing</a:t>
            </a:r>
          </a:p>
        </p:txBody>
      </p:sp>
      <p:sp>
        <p:nvSpPr>
          <p:cNvPr id="12" name="Tijdelijke aanduiding voor tekst 44">
            <a:extLst>
              <a:ext uri="{FF2B5EF4-FFF2-40B4-BE49-F238E27FC236}">
                <a16:creationId xmlns:a16="http://schemas.microsoft.com/office/drawing/2014/main" id="{18437061-3370-A758-9D79-C01778D851CA}"/>
              </a:ext>
            </a:extLst>
          </p:cNvPr>
          <p:cNvSpPr txBox="1">
            <a:spLocks/>
          </p:cNvSpPr>
          <p:nvPr/>
        </p:nvSpPr>
        <p:spPr>
          <a:xfrm>
            <a:off x="704851" y="2884379"/>
            <a:ext cx="3080568"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2. </a:t>
            </a:r>
            <a:r>
              <a:rPr lang="en-US" sz="1600" dirty="0">
                <a:solidFill>
                  <a:schemeClr val="bg1"/>
                </a:solidFill>
                <a:latin typeface="Arial" panose="020B0604020202020204" pitchFamily="34" charset="0"/>
                <a:cs typeface="Arial" panose="020B0604020202020204" pitchFamily="34" charset="0"/>
              </a:rPr>
              <a:t>What you’ll need</a:t>
            </a:r>
          </a:p>
        </p:txBody>
      </p:sp>
      <p:sp>
        <p:nvSpPr>
          <p:cNvPr id="18" name="Tijdelijke aanduiding voor tekst 44">
            <a:extLst>
              <a:ext uri="{FF2B5EF4-FFF2-40B4-BE49-F238E27FC236}">
                <a16:creationId xmlns:a16="http://schemas.microsoft.com/office/drawing/2014/main" id="{3B8CD317-0F6E-B4F6-4566-6ECDA97F2854}"/>
              </a:ext>
            </a:extLst>
          </p:cNvPr>
          <p:cNvSpPr txBox="1">
            <a:spLocks/>
          </p:cNvSpPr>
          <p:nvPr/>
        </p:nvSpPr>
        <p:spPr>
          <a:xfrm>
            <a:off x="704851" y="3361951"/>
            <a:ext cx="3080568"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3. </a:t>
            </a:r>
            <a:r>
              <a:rPr lang="en-US" sz="1600" dirty="0">
                <a:solidFill>
                  <a:schemeClr val="bg1"/>
                </a:solidFill>
                <a:latin typeface="Arial" panose="020B0604020202020204" pitchFamily="34" charset="0"/>
                <a:cs typeface="Arial" panose="020B0604020202020204" pitchFamily="34" charset="0"/>
              </a:rPr>
              <a:t>Introducing the exercise</a:t>
            </a:r>
          </a:p>
        </p:txBody>
      </p:sp>
      <p:sp>
        <p:nvSpPr>
          <p:cNvPr id="19" name="Tijdelijke aanduiding voor tekst 44">
            <a:extLst>
              <a:ext uri="{FF2B5EF4-FFF2-40B4-BE49-F238E27FC236}">
                <a16:creationId xmlns:a16="http://schemas.microsoft.com/office/drawing/2014/main" id="{097472A0-1924-6A51-DF53-E6BF0DF85C1B}"/>
              </a:ext>
            </a:extLst>
          </p:cNvPr>
          <p:cNvSpPr txBox="1">
            <a:spLocks/>
          </p:cNvSpPr>
          <p:nvPr/>
        </p:nvSpPr>
        <p:spPr>
          <a:xfrm>
            <a:off x="704851" y="3834713"/>
            <a:ext cx="3080568"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4. </a:t>
            </a:r>
            <a:r>
              <a:rPr lang="en-US" sz="1600" dirty="0">
                <a:solidFill>
                  <a:schemeClr val="bg1"/>
                </a:solidFill>
                <a:latin typeface="Arial" panose="020B0604020202020204" pitchFamily="34" charset="0"/>
                <a:cs typeface="Arial" panose="020B0604020202020204" pitchFamily="34" charset="0"/>
              </a:rPr>
              <a:t>Flow</a:t>
            </a:r>
          </a:p>
        </p:txBody>
      </p:sp>
      <p:sp>
        <p:nvSpPr>
          <p:cNvPr id="14" name="Tijdelijke aanduiding voor tekst 44">
            <a:extLst>
              <a:ext uri="{FF2B5EF4-FFF2-40B4-BE49-F238E27FC236}">
                <a16:creationId xmlns:a16="http://schemas.microsoft.com/office/drawing/2014/main" id="{53EF583A-A1DE-8AB0-2F9A-63E83695E073}"/>
              </a:ext>
            </a:extLst>
          </p:cNvPr>
          <p:cNvSpPr txBox="1">
            <a:spLocks/>
          </p:cNvSpPr>
          <p:nvPr/>
        </p:nvSpPr>
        <p:spPr>
          <a:xfrm>
            <a:off x="4880344" y="1756900"/>
            <a:ext cx="4838700"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Step 2: </a:t>
            </a:r>
            <a:r>
              <a:rPr lang="en-US" sz="2000" b="1" dirty="0">
                <a:solidFill>
                  <a:schemeClr val="accent4"/>
                </a:solidFill>
                <a:latin typeface="Arial" panose="020B0604020202020204" pitchFamily="34" charset="0"/>
                <a:cs typeface="Arial" panose="020B0604020202020204" pitchFamily="34" charset="0"/>
              </a:rPr>
              <a:t>Create the Story</a:t>
            </a:r>
            <a:endParaRPr lang="en-US" sz="2000" b="1" u="sng" dirty="0">
              <a:solidFill>
                <a:schemeClr val="accent4"/>
              </a:solidFill>
              <a:latin typeface="Arial" panose="020B0604020202020204" pitchFamily="34" charset="0"/>
              <a:cs typeface="Arial" panose="020B0604020202020204" pitchFamily="34" charset="0"/>
            </a:endParaRPr>
          </a:p>
        </p:txBody>
      </p:sp>
      <p:pic>
        <p:nvPicPr>
          <p:cNvPr id="17" name="Picture 16" descr="A diagram of sticky notes on a white board&#10;&#10;AI-generated content may be incorrect.">
            <a:extLst>
              <a:ext uri="{FF2B5EF4-FFF2-40B4-BE49-F238E27FC236}">
                <a16:creationId xmlns:a16="http://schemas.microsoft.com/office/drawing/2014/main" id="{F5955779-C140-8A73-E4B3-2705FD7F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97" y="2479356"/>
            <a:ext cx="3923763" cy="2942822"/>
          </a:xfrm>
          <a:prstGeom prst="rect">
            <a:avLst/>
          </a:prstGeom>
        </p:spPr>
      </p:pic>
      <p:pic>
        <p:nvPicPr>
          <p:cNvPr id="21" name="Picture 20" descr="A diagram with sticky notes on a white board&#10;&#10;AI-generated content may be incorrect.">
            <a:extLst>
              <a:ext uri="{FF2B5EF4-FFF2-40B4-BE49-F238E27FC236}">
                <a16:creationId xmlns:a16="http://schemas.microsoft.com/office/drawing/2014/main" id="{BE4D9573-7B83-ED85-2414-9A7211E8B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180" y="2521259"/>
            <a:ext cx="3923763" cy="2942822"/>
          </a:xfrm>
          <a:prstGeom prst="rect">
            <a:avLst/>
          </a:prstGeom>
        </p:spPr>
      </p:pic>
    </p:spTree>
    <p:extLst>
      <p:ext uri="{BB962C8B-B14F-4D97-AF65-F5344CB8AC3E}">
        <p14:creationId xmlns:p14="http://schemas.microsoft.com/office/powerpoint/2010/main" val="409967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22A4F-B432-9BD4-1A30-76A0C866B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7A359-C13A-F802-15E2-DCDFA6E27D42}"/>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Workshop 4 of 7 </a:t>
            </a:r>
            <a:r>
              <a:rPr lang="en-US" sz="2000" dirty="0">
                <a:solidFill>
                  <a:schemeClr val="accent2"/>
                </a:solidFill>
              </a:rPr>
              <a:t>| Applied Users Story Mapping</a:t>
            </a:r>
          </a:p>
        </p:txBody>
      </p:sp>
      <p:sp>
        <p:nvSpPr>
          <p:cNvPr id="4" name="Footer Placeholder 3">
            <a:extLst>
              <a:ext uri="{FF2B5EF4-FFF2-40B4-BE49-F238E27FC236}">
                <a16:creationId xmlns:a16="http://schemas.microsoft.com/office/drawing/2014/main" id="{99A4E9DD-5570-764F-C89B-3F5D71C04475}"/>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11C2CFE8-5D57-0CBA-E884-AC77B5019DD5}"/>
              </a:ext>
            </a:extLst>
          </p:cNvPr>
          <p:cNvSpPr>
            <a:spLocks noGrp="1"/>
          </p:cNvSpPr>
          <p:nvPr>
            <p:ph type="sldNum" sz="quarter" idx="23"/>
          </p:nvPr>
        </p:nvSpPr>
        <p:spPr/>
        <p:txBody>
          <a:bodyPr/>
          <a:lstStyle/>
          <a:p>
            <a:fld id="{294A09A9-5501-47C1-A89A-A340965A2BE2}" type="slidenum">
              <a:rPr lang="nl-NL" smtClean="0"/>
              <a:pPr/>
              <a:t>78</a:t>
            </a:fld>
            <a:endParaRPr lang="nl-NL" dirty="0"/>
          </a:p>
        </p:txBody>
      </p:sp>
      <p:grpSp>
        <p:nvGrpSpPr>
          <p:cNvPr id="6" name="Group 5">
            <a:extLst>
              <a:ext uri="{FF2B5EF4-FFF2-40B4-BE49-F238E27FC236}">
                <a16:creationId xmlns:a16="http://schemas.microsoft.com/office/drawing/2014/main" id="{CB400C61-A9E9-04DB-E31B-5B2CD52683EF}"/>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887F325F-3839-FF30-C7E7-169D0B1D314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5F4DE4E4-D658-7467-850B-DB3DC3818440}"/>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BF9658C1-3F56-17CC-FCB6-9FAF264337EC}"/>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4</a:t>
                </a:r>
              </a:p>
            </p:txBody>
          </p:sp>
          <p:sp>
            <p:nvSpPr>
              <p:cNvPr id="10" name="Rectangle 9">
                <a:extLst>
                  <a:ext uri="{FF2B5EF4-FFF2-40B4-BE49-F238E27FC236}">
                    <a16:creationId xmlns:a16="http://schemas.microsoft.com/office/drawing/2014/main" id="{4DB08D5C-2C4E-FCE0-EC4C-4AEC663317DD}"/>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6B3A9EE2-668B-7156-E1E9-36CD1F40BB4E}"/>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
        <p:nvSpPr>
          <p:cNvPr id="11" name="Tijdelijke aanduiding voor tekst 44">
            <a:extLst>
              <a:ext uri="{FF2B5EF4-FFF2-40B4-BE49-F238E27FC236}">
                <a16:creationId xmlns:a16="http://schemas.microsoft.com/office/drawing/2014/main" id="{C15C393F-62E7-A019-C88B-9F9982A0ED13}"/>
              </a:ext>
            </a:extLst>
          </p:cNvPr>
          <p:cNvSpPr txBox="1">
            <a:spLocks/>
          </p:cNvSpPr>
          <p:nvPr/>
        </p:nvSpPr>
        <p:spPr>
          <a:xfrm>
            <a:off x="704851" y="2407920"/>
            <a:ext cx="3080568"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1. </a:t>
            </a:r>
            <a:r>
              <a:rPr lang="en-US" sz="1600" dirty="0">
                <a:latin typeface="Arial" panose="020B0604020202020204" pitchFamily="34" charset="0"/>
                <a:cs typeface="Arial" panose="020B0604020202020204" pitchFamily="34" charset="0"/>
              </a:rPr>
              <a:t>Timing</a:t>
            </a:r>
          </a:p>
        </p:txBody>
      </p:sp>
      <p:sp>
        <p:nvSpPr>
          <p:cNvPr id="12" name="Tijdelijke aanduiding voor tekst 44">
            <a:extLst>
              <a:ext uri="{FF2B5EF4-FFF2-40B4-BE49-F238E27FC236}">
                <a16:creationId xmlns:a16="http://schemas.microsoft.com/office/drawing/2014/main" id="{25DCD366-B117-6793-379A-C47B6A407D7B}"/>
              </a:ext>
            </a:extLst>
          </p:cNvPr>
          <p:cNvSpPr txBox="1">
            <a:spLocks/>
          </p:cNvSpPr>
          <p:nvPr/>
        </p:nvSpPr>
        <p:spPr>
          <a:xfrm>
            <a:off x="704851" y="2884379"/>
            <a:ext cx="3080568"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2. </a:t>
            </a:r>
            <a:r>
              <a:rPr lang="en-US" sz="1600" dirty="0">
                <a:solidFill>
                  <a:schemeClr val="bg1"/>
                </a:solidFill>
                <a:latin typeface="Arial" panose="020B0604020202020204" pitchFamily="34" charset="0"/>
                <a:cs typeface="Arial" panose="020B0604020202020204" pitchFamily="34" charset="0"/>
              </a:rPr>
              <a:t>What you’ll need</a:t>
            </a:r>
          </a:p>
        </p:txBody>
      </p:sp>
      <p:sp>
        <p:nvSpPr>
          <p:cNvPr id="18" name="Tijdelijke aanduiding voor tekst 44">
            <a:extLst>
              <a:ext uri="{FF2B5EF4-FFF2-40B4-BE49-F238E27FC236}">
                <a16:creationId xmlns:a16="http://schemas.microsoft.com/office/drawing/2014/main" id="{166587FD-E048-0409-DFC5-AF2058C71FAA}"/>
              </a:ext>
            </a:extLst>
          </p:cNvPr>
          <p:cNvSpPr txBox="1">
            <a:spLocks/>
          </p:cNvSpPr>
          <p:nvPr/>
        </p:nvSpPr>
        <p:spPr>
          <a:xfrm>
            <a:off x="704851" y="3361951"/>
            <a:ext cx="3080568"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3. </a:t>
            </a:r>
            <a:r>
              <a:rPr lang="en-US" sz="1600" dirty="0">
                <a:solidFill>
                  <a:schemeClr val="bg1"/>
                </a:solidFill>
                <a:latin typeface="Arial" panose="020B0604020202020204" pitchFamily="34" charset="0"/>
                <a:cs typeface="Arial" panose="020B0604020202020204" pitchFamily="34" charset="0"/>
              </a:rPr>
              <a:t>Introducing the exercise</a:t>
            </a:r>
          </a:p>
        </p:txBody>
      </p:sp>
      <p:sp>
        <p:nvSpPr>
          <p:cNvPr id="19" name="Tijdelijke aanduiding voor tekst 44">
            <a:extLst>
              <a:ext uri="{FF2B5EF4-FFF2-40B4-BE49-F238E27FC236}">
                <a16:creationId xmlns:a16="http://schemas.microsoft.com/office/drawing/2014/main" id="{71963DCB-DE01-549C-8466-38835B807C92}"/>
              </a:ext>
            </a:extLst>
          </p:cNvPr>
          <p:cNvSpPr txBox="1">
            <a:spLocks/>
          </p:cNvSpPr>
          <p:nvPr/>
        </p:nvSpPr>
        <p:spPr>
          <a:xfrm>
            <a:off x="704851" y="3834713"/>
            <a:ext cx="3080568"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4. </a:t>
            </a:r>
            <a:r>
              <a:rPr lang="en-US" sz="1600" dirty="0">
                <a:solidFill>
                  <a:schemeClr val="bg1"/>
                </a:solidFill>
                <a:latin typeface="Arial" panose="020B0604020202020204" pitchFamily="34" charset="0"/>
                <a:cs typeface="Arial" panose="020B0604020202020204" pitchFamily="34" charset="0"/>
              </a:rPr>
              <a:t>Flow</a:t>
            </a:r>
          </a:p>
        </p:txBody>
      </p:sp>
      <p:sp>
        <p:nvSpPr>
          <p:cNvPr id="14" name="Tijdelijke aanduiding voor tekst 44">
            <a:extLst>
              <a:ext uri="{FF2B5EF4-FFF2-40B4-BE49-F238E27FC236}">
                <a16:creationId xmlns:a16="http://schemas.microsoft.com/office/drawing/2014/main" id="{A5BF283B-E0BC-4205-ED6D-81B0C582583D}"/>
              </a:ext>
            </a:extLst>
          </p:cNvPr>
          <p:cNvSpPr txBox="1">
            <a:spLocks/>
          </p:cNvSpPr>
          <p:nvPr/>
        </p:nvSpPr>
        <p:spPr>
          <a:xfrm>
            <a:off x="4880344" y="1756900"/>
            <a:ext cx="4838700"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Step 2: </a:t>
            </a:r>
            <a:r>
              <a:rPr lang="en-US" sz="2000" b="1" dirty="0">
                <a:solidFill>
                  <a:schemeClr val="accent4"/>
                </a:solidFill>
                <a:latin typeface="Arial" panose="020B0604020202020204" pitchFamily="34" charset="0"/>
                <a:cs typeface="Arial" panose="020B0604020202020204" pitchFamily="34" charset="0"/>
              </a:rPr>
              <a:t>Create the Story</a:t>
            </a:r>
            <a:endParaRPr lang="en-US" sz="2000" b="1" u="sng" dirty="0">
              <a:solidFill>
                <a:schemeClr val="accent4"/>
              </a:solidFill>
              <a:latin typeface="Arial" panose="020B0604020202020204" pitchFamily="34" charset="0"/>
              <a:cs typeface="Arial" panose="020B0604020202020204" pitchFamily="34" charset="0"/>
            </a:endParaRPr>
          </a:p>
        </p:txBody>
      </p:sp>
      <p:pic>
        <p:nvPicPr>
          <p:cNvPr id="15" name="Picture 14" descr="A diagram of a project with sticky notes&#10;&#10;AI-generated content may be incorrect.">
            <a:extLst>
              <a:ext uri="{FF2B5EF4-FFF2-40B4-BE49-F238E27FC236}">
                <a16:creationId xmlns:a16="http://schemas.microsoft.com/office/drawing/2014/main" id="{152511AC-0BDA-7B86-A94B-76BC81946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096" y="2521259"/>
            <a:ext cx="3923763" cy="2942822"/>
          </a:xfrm>
          <a:prstGeom prst="rect">
            <a:avLst/>
          </a:prstGeom>
        </p:spPr>
      </p:pic>
      <p:pic>
        <p:nvPicPr>
          <p:cNvPr id="13" name="Picture 12" descr="A diagram of a workflow&#10;&#10;AI-generated content may be incorrect.">
            <a:extLst>
              <a:ext uri="{FF2B5EF4-FFF2-40B4-BE49-F238E27FC236}">
                <a16:creationId xmlns:a16="http://schemas.microsoft.com/office/drawing/2014/main" id="{E6A0C3C5-B369-E606-EADD-ED9B6DD3C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671" y="2521259"/>
            <a:ext cx="3923763" cy="2942822"/>
          </a:xfrm>
          <a:prstGeom prst="rect">
            <a:avLst/>
          </a:prstGeom>
        </p:spPr>
      </p:pic>
    </p:spTree>
    <p:extLst>
      <p:ext uri="{BB962C8B-B14F-4D97-AF65-F5344CB8AC3E}">
        <p14:creationId xmlns:p14="http://schemas.microsoft.com/office/powerpoint/2010/main" val="795808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AF2C-A88A-1142-8DC3-B2899F40B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1D517-B8B6-974C-F998-4387A6F31DC3}"/>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Workshop 4 of 7 </a:t>
            </a:r>
            <a:r>
              <a:rPr lang="en-US" sz="2000" dirty="0">
                <a:solidFill>
                  <a:schemeClr val="accent2"/>
                </a:solidFill>
              </a:rPr>
              <a:t>| Applied Users Story Mapping</a:t>
            </a:r>
          </a:p>
        </p:txBody>
      </p:sp>
      <p:sp>
        <p:nvSpPr>
          <p:cNvPr id="4" name="Footer Placeholder 3">
            <a:extLst>
              <a:ext uri="{FF2B5EF4-FFF2-40B4-BE49-F238E27FC236}">
                <a16:creationId xmlns:a16="http://schemas.microsoft.com/office/drawing/2014/main" id="{1BCDDAF9-46F1-E97D-4E5A-51DB96C1EC96}"/>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5A61F050-E884-93AC-5D31-B4013EF45D77}"/>
              </a:ext>
            </a:extLst>
          </p:cNvPr>
          <p:cNvSpPr>
            <a:spLocks noGrp="1"/>
          </p:cNvSpPr>
          <p:nvPr>
            <p:ph type="sldNum" sz="quarter" idx="23"/>
          </p:nvPr>
        </p:nvSpPr>
        <p:spPr/>
        <p:txBody>
          <a:bodyPr/>
          <a:lstStyle/>
          <a:p>
            <a:fld id="{294A09A9-5501-47C1-A89A-A340965A2BE2}" type="slidenum">
              <a:rPr lang="nl-NL" smtClean="0"/>
              <a:pPr/>
              <a:t>79</a:t>
            </a:fld>
            <a:endParaRPr lang="nl-NL" dirty="0"/>
          </a:p>
        </p:txBody>
      </p:sp>
      <p:grpSp>
        <p:nvGrpSpPr>
          <p:cNvPr id="6" name="Group 5">
            <a:extLst>
              <a:ext uri="{FF2B5EF4-FFF2-40B4-BE49-F238E27FC236}">
                <a16:creationId xmlns:a16="http://schemas.microsoft.com/office/drawing/2014/main" id="{E07187C9-FB1C-9308-ECA0-CF382BA4D762}"/>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D4D4694D-3584-5EB0-C7B5-9500BC25209E}"/>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A31E5A65-92D2-8F71-C730-3546AAA92368}"/>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3CD97178-2172-CB17-D062-92D7EE02C5C3}"/>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4</a:t>
                </a:r>
              </a:p>
            </p:txBody>
          </p:sp>
          <p:sp>
            <p:nvSpPr>
              <p:cNvPr id="10" name="Rectangle 9">
                <a:extLst>
                  <a:ext uri="{FF2B5EF4-FFF2-40B4-BE49-F238E27FC236}">
                    <a16:creationId xmlns:a16="http://schemas.microsoft.com/office/drawing/2014/main" id="{0AC89EAC-B4E1-9F78-9BA6-39F7A5461C33}"/>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1D6CB56E-C5D0-9196-2E23-A6F69FCCC68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17" name="Picture 16" descr="A white board with red writing on it&#10;&#10;AI-generated content may be incorrect.">
            <a:extLst>
              <a:ext uri="{FF2B5EF4-FFF2-40B4-BE49-F238E27FC236}">
                <a16:creationId xmlns:a16="http://schemas.microsoft.com/office/drawing/2014/main" id="{9D1FA3FD-EA1E-45E8-471C-6D0EF6C51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78" y="1697076"/>
            <a:ext cx="5656359" cy="4242269"/>
          </a:xfrm>
          <a:prstGeom prst="rect">
            <a:avLst/>
          </a:prstGeom>
        </p:spPr>
      </p:pic>
      <p:pic>
        <p:nvPicPr>
          <p:cNvPr id="21" name="Picture 20" descr="A white board with sticky notes&#10;&#10;AI-generated content may be incorrect.">
            <a:extLst>
              <a:ext uri="{FF2B5EF4-FFF2-40B4-BE49-F238E27FC236}">
                <a16:creationId xmlns:a16="http://schemas.microsoft.com/office/drawing/2014/main" id="{ECF8C39F-D9BA-767E-64DF-EAB4C72E1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7076"/>
            <a:ext cx="5849155" cy="4386866"/>
          </a:xfrm>
          <a:prstGeom prst="rect">
            <a:avLst/>
          </a:prstGeom>
        </p:spPr>
      </p:pic>
    </p:spTree>
    <p:extLst>
      <p:ext uri="{BB962C8B-B14F-4D97-AF65-F5344CB8AC3E}">
        <p14:creationId xmlns:p14="http://schemas.microsoft.com/office/powerpoint/2010/main" val="221542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09FE67D-353D-B32A-3CFD-DEB12B06E25A}"/>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08144D25-756C-6D5F-E75D-6B3A1E1C27BA}"/>
              </a:ext>
            </a:extLst>
          </p:cNvPr>
          <p:cNvSpPr>
            <a:spLocks noGrp="1"/>
          </p:cNvSpPr>
          <p:nvPr>
            <p:ph type="sldNum" sz="quarter" idx="23"/>
          </p:nvPr>
        </p:nvSpPr>
        <p:spPr/>
        <p:txBody>
          <a:bodyPr/>
          <a:lstStyle/>
          <a:p>
            <a:fld id="{294A09A9-5501-47C1-A89A-A340965A2BE2}" type="slidenum">
              <a:rPr lang="nl-NL" smtClean="0"/>
              <a:pPr/>
              <a:t>8</a:t>
            </a:fld>
            <a:endParaRPr lang="nl-NL" dirty="0"/>
          </a:p>
        </p:txBody>
      </p:sp>
      <p:sp>
        <p:nvSpPr>
          <p:cNvPr id="6" name="Google Shape;169;p28">
            <a:extLst>
              <a:ext uri="{FF2B5EF4-FFF2-40B4-BE49-F238E27FC236}">
                <a16:creationId xmlns:a16="http://schemas.microsoft.com/office/drawing/2014/main" id="{320185EF-CBDA-743C-F39E-B1F3F8A8ADA0}"/>
              </a:ext>
            </a:extLst>
          </p:cNvPr>
          <p:cNvSpPr txBox="1">
            <a:spLocks noGrp="1"/>
          </p:cNvSpPr>
          <p:nvPr>
            <p:ph type="title"/>
          </p:nvPr>
        </p:nvSpPr>
        <p:spPr>
          <a:xfrm>
            <a:off x="704850" y="439813"/>
            <a:ext cx="10846448" cy="394692"/>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accent1"/>
              </a:buClr>
              <a:buSzPts val="2400"/>
              <a:buFont typeface="Century Gothic"/>
            </a:pPr>
            <a:r>
              <a:rPr lang="en-US" sz="2800" dirty="0">
                <a:latin typeface="Arial" panose="020B0604020202020204" pitchFamily="34" charset="0"/>
                <a:cs typeface="Arial" panose="020B0604020202020204" pitchFamily="34" charset="0"/>
              </a:rPr>
              <a:t>Data Governance is </a:t>
            </a:r>
            <a:r>
              <a:rPr lang="en-US" sz="2400" dirty="0">
                <a:solidFill>
                  <a:schemeClr val="accent2"/>
                </a:solidFill>
                <a:latin typeface="Arial" panose="020B0604020202020204" pitchFamily="34" charset="0"/>
                <a:cs typeface="Arial" panose="020B0604020202020204" pitchFamily="34" charset="0"/>
              </a:rPr>
              <a:t>MANAGING </a:t>
            </a:r>
            <a:r>
              <a:rPr lang="en-US" sz="2800" dirty="0">
                <a:latin typeface="Arial" panose="020B0604020202020204" pitchFamily="34" charset="0"/>
                <a:cs typeface="Arial" panose="020B0604020202020204" pitchFamily="34" charset="0"/>
              </a:rPr>
              <a:t>data as an </a:t>
            </a:r>
            <a:r>
              <a:rPr lang="en-US" sz="2400" dirty="0">
                <a:solidFill>
                  <a:schemeClr val="accent2"/>
                </a:solidFill>
                <a:latin typeface="Arial" panose="020B0604020202020204" pitchFamily="34" charset="0"/>
                <a:cs typeface="Arial" panose="020B0604020202020204" pitchFamily="34" charset="0"/>
              </a:rPr>
              <a:t>ASSET</a:t>
            </a:r>
            <a:endParaRPr sz="2800" dirty="0">
              <a:latin typeface="Arial" panose="020B0604020202020204" pitchFamily="34" charset="0"/>
              <a:cs typeface="Arial" panose="020B0604020202020204" pitchFamily="34" charset="0"/>
            </a:endParaRPr>
          </a:p>
        </p:txBody>
      </p:sp>
      <p:sp>
        <p:nvSpPr>
          <p:cNvPr id="7" name="Google Shape;168;p28">
            <a:extLst>
              <a:ext uri="{FF2B5EF4-FFF2-40B4-BE49-F238E27FC236}">
                <a16:creationId xmlns:a16="http://schemas.microsoft.com/office/drawing/2014/main" id="{9569473C-F4F7-1D6E-EAD9-1E0E06471D7D}"/>
              </a:ext>
            </a:extLst>
          </p:cNvPr>
          <p:cNvSpPr txBox="1">
            <a:spLocks noGrp="1"/>
          </p:cNvSpPr>
          <p:nvPr>
            <p:ph type="body" sz="quarter" idx="12"/>
          </p:nvPr>
        </p:nvSpPr>
        <p:spPr>
          <a:xfrm>
            <a:off x="795032" y="2302459"/>
            <a:ext cx="2106184" cy="31591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600"/>
            </a:pPr>
            <a:r>
              <a:rPr lang="en-US" sz="1200" b="1" dirty="0">
                <a:latin typeface="Arial" panose="020B0604020202020204" pitchFamily="34" charset="0"/>
                <a:cs typeface="Arial" panose="020B0604020202020204" pitchFamily="34" charset="0"/>
              </a:rPr>
              <a:t>Supply Chain</a:t>
            </a:r>
            <a:endParaRPr lang="en-US" sz="1200" b="1" dirty="0">
              <a:solidFill>
                <a:srgbClr val="20416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F60985E-7C06-CB5F-046E-29954C60DAD2}"/>
              </a:ext>
            </a:extLst>
          </p:cNvPr>
          <p:cNvSpPr/>
          <p:nvPr/>
        </p:nvSpPr>
        <p:spPr>
          <a:xfrm>
            <a:off x="1107869" y="1012819"/>
            <a:ext cx="9954228" cy="65721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rPr>
              <a:t>Core Business Function</a:t>
            </a:r>
            <a:endParaRPr kumimoji="0" lang="LID4096" sz="2400" b="0" i="0" u="none" strike="noStrike" kern="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sym typeface="Arial"/>
            </a:endParaRPr>
          </a:p>
        </p:txBody>
      </p:sp>
      <p:sp>
        <p:nvSpPr>
          <p:cNvPr id="9" name="Rectangle: Rounded Corners 8">
            <a:extLst>
              <a:ext uri="{FF2B5EF4-FFF2-40B4-BE49-F238E27FC236}">
                <a16:creationId xmlns:a16="http://schemas.microsoft.com/office/drawing/2014/main" id="{2DB9E992-5D1C-B45D-B1C7-58C4A1DE9D9D}"/>
              </a:ext>
            </a:extLst>
          </p:cNvPr>
          <p:cNvSpPr/>
          <p:nvPr/>
        </p:nvSpPr>
        <p:spPr>
          <a:xfrm>
            <a:off x="1107869" y="2907358"/>
            <a:ext cx="9954228" cy="52164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Strategic Assets</a:t>
            </a:r>
            <a:endParaRPr kumimoji="0" lang="LID4096"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0" name="Google Shape;168;p28">
            <a:extLst>
              <a:ext uri="{FF2B5EF4-FFF2-40B4-BE49-F238E27FC236}">
                <a16:creationId xmlns:a16="http://schemas.microsoft.com/office/drawing/2014/main" id="{70816ABE-C1CB-78D0-FB75-FD048BC86E41}"/>
              </a:ext>
            </a:extLst>
          </p:cNvPr>
          <p:cNvSpPr txBox="1">
            <a:spLocks/>
          </p:cNvSpPr>
          <p:nvPr/>
        </p:nvSpPr>
        <p:spPr>
          <a:xfrm>
            <a:off x="2885440" y="2292497"/>
            <a:ext cx="1373674"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Facilities Management</a:t>
            </a:r>
            <a:endParaRPr kumimoji="0" lang="en-US" sz="1200" b="1"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1" name="Google Shape;168;p28">
            <a:extLst>
              <a:ext uri="{FF2B5EF4-FFF2-40B4-BE49-F238E27FC236}">
                <a16:creationId xmlns:a16="http://schemas.microsoft.com/office/drawing/2014/main" id="{E982758E-7916-2475-09DC-19277A56CE22}"/>
              </a:ext>
            </a:extLst>
          </p:cNvPr>
          <p:cNvSpPr txBox="1">
            <a:spLocks/>
          </p:cNvSpPr>
          <p:nvPr/>
        </p:nvSpPr>
        <p:spPr>
          <a:xfrm>
            <a:off x="4490720" y="2292496"/>
            <a:ext cx="1373674"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Human Resources</a:t>
            </a:r>
            <a:endParaRPr kumimoji="0" lang="en-US" sz="1200" b="1"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2" name="Google Shape;168;p28">
            <a:extLst>
              <a:ext uri="{FF2B5EF4-FFF2-40B4-BE49-F238E27FC236}">
                <a16:creationId xmlns:a16="http://schemas.microsoft.com/office/drawing/2014/main" id="{CEF9A8C4-E3DB-91DC-73E9-D9F210073817}"/>
              </a:ext>
            </a:extLst>
          </p:cNvPr>
          <p:cNvSpPr txBox="1">
            <a:spLocks/>
          </p:cNvSpPr>
          <p:nvPr/>
        </p:nvSpPr>
        <p:spPr>
          <a:xfrm>
            <a:off x="6096000" y="2297575"/>
            <a:ext cx="1373674"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Finance</a:t>
            </a:r>
            <a:endParaRPr kumimoji="0" lang="en-US" sz="1200" b="1"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3" name="Google Shape;168;p28">
            <a:extLst>
              <a:ext uri="{FF2B5EF4-FFF2-40B4-BE49-F238E27FC236}">
                <a16:creationId xmlns:a16="http://schemas.microsoft.com/office/drawing/2014/main" id="{14911CC4-E197-79FD-512A-82B4773556C0}"/>
              </a:ext>
            </a:extLst>
          </p:cNvPr>
          <p:cNvSpPr txBox="1">
            <a:spLocks/>
          </p:cNvSpPr>
          <p:nvPr/>
        </p:nvSpPr>
        <p:spPr>
          <a:xfrm>
            <a:off x="7699609" y="2292495"/>
            <a:ext cx="1373674"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Information Technology</a:t>
            </a:r>
            <a:endParaRPr kumimoji="0" lang="en-US" sz="1200" b="1"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4" name="Google Shape;168;p28">
            <a:extLst>
              <a:ext uri="{FF2B5EF4-FFF2-40B4-BE49-F238E27FC236}">
                <a16:creationId xmlns:a16="http://schemas.microsoft.com/office/drawing/2014/main" id="{C8D975AB-D5C1-DA1D-710F-46430A168A56}"/>
              </a:ext>
            </a:extLst>
          </p:cNvPr>
          <p:cNvSpPr txBox="1">
            <a:spLocks/>
          </p:cNvSpPr>
          <p:nvPr/>
        </p:nvSpPr>
        <p:spPr>
          <a:xfrm>
            <a:off x="9223609" y="2292494"/>
            <a:ext cx="1373674"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Data Governance</a:t>
            </a:r>
            <a:endParaRPr kumimoji="0" lang="en-US" sz="1200" b="1"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5" name="Google Shape;168;p28">
            <a:extLst>
              <a:ext uri="{FF2B5EF4-FFF2-40B4-BE49-F238E27FC236}">
                <a16:creationId xmlns:a16="http://schemas.microsoft.com/office/drawing/2014/main" id="{EDB5D879-94EE-ED2D-32B5-8632FDFD3D05}"/>
              </a:ext>
            </a:extLst>
          </p:cNvPr>
          <p:cNvSpPr txBox="1">
            <a:spLocks/>
          </p:cNvSpPr>
          <p:nvPr/>
        </p:nvSpPr>
        <p:spPr>
          <a:xfrm>
            <a:off x="1110800" y="3551601"/>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Medical</a:t>
            </a:r>
            <a:r>
              <a:rPr kumimoji="0" lang="en-US" sz="1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Century Gothic"/>
              </a:rPr>
              <a:t> Eq</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uipment &amp; Supplies</a:t>
            </a:r>
            <a:endParaRPr kumimoji="0" lang="en-US" sz="1200" b="0"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6" name="Google Shape;168;p28">
            <a:extLst>
              <a:ext uri="{FF2B5EF4-FFF2-40B4-BE49-F238E27FC236}">
                <a16:creationId xmlns:a16="http://schemas.microsoft.com/office/drawing/2014/main" id="{78199ECC-CAEF-5602-22C6-024E96F1BDAE}"/>
              </a:ext>
            </a:extLst>
          </p:cNvPr>
          <p:cNvSpPr txBox="1">
            <a:spLocks/>
          </p:cNvSpPr>
          <p:nvPr/>
        </p:nvSpPr>
        <p:spPr>
          <a:xfrm>
            <a:off x="2762277" y="3551601"/>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ctr">
              <a:lnSpc>
                <a:spcPct val="100000"/>
              </a:lnSpc>
              <a:spcBef>
                <a:spcPts val="0"/>
              </a:spcBef>
              <a:buClr>
                <a:srgbClr val="000000"/>
              </a:buClr>
              <a:defRPr/>
            </a:pPr>
            <a:r>
              <a:rPr lang="en-US" sz="1200" kern="0" dirty="0">
                <a:solidFill>
                  <a:srgbClr val="000000"/>
                </a:solidFill>
                <a:latin typeface="Arial" panose="020B0604020202020204" pitchFamily="34" charset="0"/>
                <a:cs typeface="Arial" panose="020B0604020202020204" pitchFamily="34" charset="0"/>
              </a:rPr>
              <a:t>Patient Care &amp; </a:t>
            </a:r>
            <a:br>
              <a:rPr lang="en-US" sz="1200" kern="0" dirty="0">
                <a:solidFill>
                  <a:srgbClr val="000000"/>
                </a:solidFill>
                <a:latin typeface="Arial" panose="020B0604020202020204" pitchFamily="34" charset="0"/>
                <a:cs typeface="Arial" panose="020B0604020202020204" pitchFamily="34" charset="0"/>
              </a:rPr>
            </a:br>
            <a:r>
              <a:rPr lang="en-US" sz="1200" kern="0" dirty="0">
                <a:solidFill>
                  <a:srgbClr val="000000"/>
                </a:solidFill>
                <a:latin typeface="Arial" panose="020B0604020202020204" pitchFamily="34" charset="0"/>
                <a:cs typeface="Arial" panose="020B0604020202020204" pitchFamily="34" charset="0"/>
              </a:rPr>
              <a:t>Work Locations</a:t>
            </a:r>
            <a:endParaRPr lang="en-US" sz="1200" kern="0" dirty="0">
              <a:solidFill>
                <a:srgbClr val="204169"/>
              </a:solidFill>
              <a:latin typeface="Arial" panose="020B0604020202020204" pitchFamily="34" charset="0"/>
              <a:cs typeface="Arial" panose="020B0604020202020204" pitchFamily="34" charset="0"/>
            </a:endParaRPr>
          </a:p>
        </p:txBody>
      </p:sp>
      <p:sp>
        <p:nvSpPr>
          <p:cNvPr id="17" name="Google Shape;168;p28">
            <a:extLst>
              <a:ext uri="{FF2B5EF4-FFF2-40B4-BE49-F238E27FC236}">
                <a16:creationId xmlns:a16="http://schemas.microsoft.com/office/drawing/2014/main" id="{386F7D4D-5389-5322-1B0C-95B7E62B40AA}"/>
              </a:ext>
            </a:extLst>
          </p:cNvPr>
          <p:cNvSpPr txBox="1">
            <a:spLocks/>
          </p:cNvSpPr>
          <p:nvPr/>
        </p:nvSpPr>
        <p:spPr>
          <a:xfrm>
            <a:off x="4367557" y="3551601"/>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Employees &amp; Contractors</a:t>
            </a:r>
            <a:endParaRPr kumimoji="0" lang="en-US" sz="1200" b="0"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8" name="Google Shape;168;p28">
            <a:extLst>
              <a:ext uri="{FF2B5EF4-FFF2-40B4-BE49-F238E27FC236}">
                <a16:creationId xmlns:a16="http://schemas.microsoft.com/office/drawing/2014/main" id="{CE034146-6F26-73DC-629F-30ED036CE90F}"/>
              </a:ext>
            </a:extLst>
          </p:cNvPr>
          <p:cNvSpPr txBox="1">
            <a:spLocks/>
          </p:cNvSpPr>
          <p:nvPr/>
        </p:nvSpPr>
        <p:spPr>
          <a:xfrm>
            <a:off x="5972837" y="3551600"/>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Capital &amp; Expenses &amp; Revenue</a:t>
            </a:r>
            <a:endParaRPr kumimoji="0" lang="en-US" sz="1200" b="0"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19" name="Google Shape;168;p28">
            <a:extLst>
              <a:ext uri="{FF2B5EF4-FFF2-40B4-BE49-F238E27FC236}">
                <a16:creationId xmlns:a16="http://schemas.microsoft.com/office/drawing/2014/main" id="{E0EEC16F-7F7F-A3B8-841C-6BA6B54159F6}"/>
              </a:ext>
            </a:extLst>
          </p:cNvPr>
          <p:cNvSpPr txBox="1">
            <a:spLocks/>
          </p:cNvSpPr>
          <p:nvPr/>
        </p:nvSpPr>
        <p:spPr>
          <a:xfrm>
            <a:off x="7578117" y="3551600"/>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Software &amp; Hardware</a:t>
            </a:r>
            <a:endParaRPr kumimoji="0" lang="en-US" sz="1200" b="0"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sp>
        <p:nvSpPr>
          <p:cNvPr id="20" name="Google Shape;168;p28">
            <a:extLst>
              <a:ext uri="{FF2B5EF4-FFF2-40B4-BE49-F238E27FC236}">
                <a16:creationId xmlns:a16="http://schemas.microsoft.com/office/drawing/2014/main" id="{C5C9E255-E884-960B-1453-1CB841DB1971}"/>
              </a:ext>
            </a:extLst>
          </p:cNvPr>
          <p:cNvSpPr txBox="1">
            <a:spLocks/>
          </p:cNvSpPr>
          <p:nvPr/>
        </p:nvSpPr>
        <p:spPr>
          <a:xfrm>
            <a:off x="9100446" y="3551600"/>
            <a:ext cx="1620000" cy="445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Data &amp; Analytics Solutions</a:t>
            </a:r>
            <a:endParaRPr kumimoji="0" lang="en-US" sz="1200" b="0" i="0" u="none" strike="noStrike" kern="0" cap="none" spc="0" normalizeH="0" baseline="0" noProof="0" dirty="0">
              <a:ln>
                <a:noFill/>
              </a:ln>
              <a:solidFill>
                <a:srgbClr val="204169"/>
              </a:solidFill>
              <a:effectLst/>
              <a:uLnTx/>
              <a:uFillTx/>
              <a:latin typeface="Arial" panose="020B0604020202020204" pitchFamily="34" charset="0"/>
              <a:cs typeface="Arial" panose="020B0604020202020204" pitchFamily="34" charset="0"/>
              <a:sym typeface="Century Gothic"/>
            </a:endParaRPr>
          </a:p>
        </p:txBody>
      </p:sp>
      <p:pic>
        <p:nvPicPr>
          <p:cNvPr id="21" name="Graphic 20" descr="Tools outline">
            <a:extLst>
              <a:ext uri="{FF2B5EF4-FFF2-40B4-BE49-F238E27FC236}">
                <a16:creationId xmlns:a16="http://schemas.microsoft.com/office/drawing/2014/main" id="{3C831BD9-C4AF-5413-B264-EDD4162C43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6996" y="1745559"/>
            <a:ext cx="540000" cy="540000"/>
          </a:xfrm>
          <a:prstGeom prst="rect">
            <a:avLst/>
          </a:prstGeom>
        </p:spPr>
      </p:pic>
      <p:pic>
        <p:nvPicPr>
          <p:cNvPr id="22" name="Graphic 21" descr="City outline">
            <a:extLst>
              <a:ext uri="{FF2B5EF4-FFF2-40B4-BE49-F238E27FC236}">
                <a16:creationId xmlns:a16="http://schemas.microsoft.com/office/drawing/2014/main" id="{F9499D19-B45B-A70D-5D38-A6F1EE9AAC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3111" y="1744901"/>
            <a:ext cx="540000" cy="540000"/>
          </a:xfrm>
          <a:prstGeom prst="rect">
            <a:avLst/>
          </a:prstGeom>
        </p:spPr>
      </p:pic>
      <p:pic>
        <p:nvPicPr>
          <p:cNvPr id="23" name="Graphic 22" descr="Users outline">
            <a:extLst>
              <a:ext uri="{FF2B5EF4-FFF2-40B4-BE49-F238E27FC236}">
                <a16:creationId xmlns:a16="http://schemas.microsoft.com/office/drawing/2014/main" id="{6B9B227B-8D3C-C47E-10AC-FD1D93B6ED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7556" y="1744901"/>
            <a:ext cx="540000" cy="540000"/>
          </a:xfrm>
          <a:prstGeom prst="rect">
            <a:avLst/>
          </a:prstGeom>
        </p:spPr>
      </p:pic>
      <p:pic>
        <p:nvPicPr>
          <p:cNvPr id="24" name="Graphic 23" descr="Money outline">
            <a:extLst>
              <a:ext uri="{FF2B5EF4-FFF2-40B4-BE49-F238E27FC236}">
                <a16:creationId xmlns:a16="http://schemas.microsoft.com/office/drawing/2014/main" id="{8A1F5E0D-BE85-4133-3EBE-11ABF28B06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2837" y="1748122"/>
            <a:ext cx="540000" cy="540000"/>
          </a:xfrm>
          <a:prstGeom prst="rect">
            <a:avLst/>
          </a:prstGeom>
        </p:spPr>
      </p:pic>
      <p:pic>
        <p:nvPicPr>
          <p:cNvPr id="25" name="Graphic 24" descr="Bar chart outline">
            <a:extLst>
              <a:ext uri="{FF2B5EF4-FFF2-40B4-BE49-F238E27FC236}">
                <a16:creationId xmlns:a16="http://schemas.microsoft.com/office/drawing/2014/main" id="{5F9BE6C0-864B-C6CC-1969-7152BD979B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40445" y="1744901"/>
            <a:ext cx="540000" cy="540000"/>
          </a:xfrm>
          <a:prstGeom prst="rect">
            <a:avLst/>
          </a:prstGeom>
        </p:spPr>
      </p:pic>
      <p:pic>
        <p:nvPicPr>
          <p:cNvPr id="26" name="Graphic 25" descr="Computer outline">
            <a:extLst>
              <a:ext uri="{FF2B5EF4-FFF2-40B4-BE49-F238E27FC236}">
                <a16:creationId xmlns:a16="http://schemas.microsoft.com/office/drawing/2014/main" id="{DDE34D25-F651-CCAA-F75F-56937CA924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16446" y="1744901"/>
            <a:ext cx="540000" cy="540000"/>
          </a:xfrm>
          <a:prstGeom prst="rect">
            <a:avLst/>
          </a:prstGeom>
        </p:spPr>
      </p:pic>
      <p:cxnSp>
        <p:nvCxnSpPr>
          <p:cNvPr id="27" name="Straight Arrow Connector 26">
            <a:extLst>
              <a:ext uri="{FF2B5EF4-FFF2-40B4-BE49-F238E27FC236}">
                <a16:creationId xmlns:a16="http://schemas.microsoft.com/office/drawing/2014/main" id="{B8159875-0AA1-DCD7-A342-80D9F8DB9BF3}"/>
              </a:ext>
            </a:extLst>
          </p:cNvPr>
          <p:cNvCxnSpPr>
            <a:cxnSpLocks/>
          </p:cNvCxnSpPr>
          <p:nvPr/>
        </p:nvCxnSpPr>
        <p:spPr>
          <a:xfrm>
            <a:off x="1940560" y="304297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6C26115-F470-11DE-744A-8596F2FF27D4}"/>
              </a:ext>
            </a:extLst>
          </p:cNvPr>
          <p:cNvCxnSpPr>
            <a:cxnSpLocks/>
          </p:cNvCxnSpPr>
          <p:nvPr/>
        </p:nvCxnSpPr>
        <p:spPr>
          <a:xfrm>
            <a:off x="3566160" y="303281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F73D7B7-4D2C-6199-6C7A-12620A53486B}"/>
              </a:ext>
            </a:extLst>
          </p:cNvPr>
          <p:cNvCxnSpPr>
            <a:cxnSpLocks/>
          </p:cNvCxnSpPr>
          <p:nvPr/>
        </p:nvCxnSpPr>
        <p:spPr>
          <a:xfrm>
            <a:off x="5176520" y="304297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CC7928F-5581-DC71-6117-732113315212}"/>
              </a:ext>
            </a:extLst>
          </p:cNvPr>
          <p:cNvCxnSpPr>
            <a:cxnSpLocks/>
          </p:cNvCxnSpPr>
          <p:nvPr/>
        </p:nvCxnSpPr>
        <p:spPr>
          <a:xfrm>
            <a:off x="6873240" y="303281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00A5492-4CFE-55E1-6C7B-7B8BA263231B}"/>
              </a:ext>
            </a:extLst>
          </p:cNvPr>
          <p:cNvCxnSpPr>
            <a:cxnSpLocks/>
          </p:cNvCxnSpPr>
          <p:nvPr/>
        </p:nvCxnSpPr>
        <p:spPr>
          <a:xfrm>
            <a:off x="8402320" y="304297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EBBEB3-720F-D582-05C2-78B177DB15D5}"/>
              </a:ext>
            </a:extLst>
          </p:cNvPr>
          <p:cNvCxnSpPr>
            <a:cxnSpLocks/>
          </p:cNvCxnSpPr>
          <p:nvPr/>
        </p:nvCxnSpPr>
        <p:spPr>
          <a:xfrm>
            <a:off x="9966960" y="3042975"/>
            <a:ext cx="0" cy="279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65DC1E68-E0F0-FC92-3B45-25B710131BCB}"/>
              </a:ext>
            </a:extLst>
          </p:cNvPr>
          <p:cNvSpPr/>
          <p:nvPr/>
        </p:nvSpPr>
        <p:spPr>
          <a:xfrm>
            <a:off x="1107869" y="4228158"/>
            <a:ext cx="9954228" cy="52164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rPr>
              <a:t>Enterprise Capabilities</a:t>
            </a:r>
            <a:endParaRPr kumimoji="0" lang="LID4096" sz="14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34" name="Rectangle 33">
            <a:extLst>
              <a:ext uri="{FF2B5EF4-FFF2-40B4-BE49-F238E27FC236}">
                <a16:creationId xmlns:a16="http://schemas.microsoft.com/office/drawing/2014/main" id="{2024CE9E-3A57-763F-CB1B-B184C56C363B}"/>
              </a:ext>
            </a:extLst>
          </p:cNvPr>
          <p:cNvSpPr/>
          <p:nvPr/>
        </p:nvSpPr>
        <p:spPr>
          <a:xfrm>
            <a:off x="1170461" y="4980732"/>
            <a:ext cx="1440000"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Purchasing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Inventory Mgmt.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Logistics &amp; Distribution</a:t>
            </a:r>
          </a:p>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Supplier Mgmt.</a:t>
            </a:r>
          </a:p>
        </p:txBody>
      </p:sp>
      <p:sp>
        <p:nvSpPr>
          <p:cNvPr id="35" name="Rectangle 34">
            <a:extLst>
              <a:ext uri="{FF2B5EF4-FFF2-40B4-BE49-F238E27FC236}">
                <a16:creationId xmlns:a16="http://schemas.microsoft.com/office/drawing/2014/main" id="{47386FD4-36B2-4152-5328-B264D5B9723C}"/>
              </a:ext>
            </a:extLst>
          </p:cNvPr>
          <p:cNvSpPr/>
          <p:nvPr/>
        </p:nvSpPr>
        <p:spPr>
          <a:xfrm>
            <a:off x="2811034" y="4980732"/>
            <a:ext cx="1440000"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Asset Management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Plumbing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Electricity</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Construction</a:t>
            </a:r>
            <a:b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b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Waste Mgmt.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Safety &amp; Compliance</a:t>
            </a:r>
          </a:p>
        </p:txBody>
      </p:sp>
      <p:sp>
        <p:nvSpPr>
          <p:cNvPr id="36" name="Rectangle 35">
            <a:extLst>
              <a:ext uri="{FF2B5EF4-FFF2-40B4-BE49-F238E27FC236}">
                <a16:creationId xmlns:a16="http://schemas.microsoft.com/office/drawing/2014/main" id="{17FB1D64-1D27-5352-58F8-F223CEB14DAE}"/>
              </a:ext>
            </a:extLst>
          </p:cNvPr>
          <p:cNvSpPr/>
          <p:nvPr/>
        </p:nvSpPr>
        <p:spPr>
          <a:xfrm>
            <a:off x="4451607" y="4980732"/>
            <a:ext cx="1440000"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Talent Acquisition</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Performance Mgmt.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Benefits</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Payroll</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Time &amp; Attendance</a:t>
            </a:r>
          </a:p>
        </p:txBody>
      </p:sp>
      <p:sp>
        <p:nvSpPr>
          <p:cNvPr id="37" name="Rectangle 36">
            <a:extLst>
              <a:ext uri="{FF2B5EF4-FFF2-40B4-BE49-F238E27FC236}">
                <a16:creationId xmlns:a16="http://schemas.microsoft.com/office/drawing/2014/main" id="{54830DE2-A254-7886-2B0B-C6ABFCDBA3B1}"/>
              </a:ext>
            </a:extLst>
          </p:cNvPr>
          <p:cNvSpPr/>
          <p:nvPr/>
        </p:nvSpPr>
        <p:spPr>
          <a:xfrm>
            <a:off x="6092180" y="4980732"/>
            <a:ext cx="1440000"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Budgeting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Forecasting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Cost Accounting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Capital Mgmt.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Audit &amp; Compliance</a:t>
            </a:r>
          </a:p>
        </p:txBody>
      </p:sp>
      <p:sp>
        <p:nvSpPr>
          <p:cNvPr id="38" name="Rectangle 37">
            <a:extLst>
              <a:ext uri="{FF2B5EF4-FFF2-40B4-BE49-F238E27FC236}">
                <a16:creationId xmlns:a16="http://schemas.microsoft.com/office/drawing/2014/main" id="{8C85730E-EB59-DD62-1B25-A10DD8F150B5}"/>
              </a:ext>
            </a:extLst>
          </p:cNvPr>
          <p:cNvSpPr/>
          <p:nvPr/>
        </p:nvSpPr>
        <p:spPr>
          <a:xfrm>
            <a:off x="7732753" y="4980732"/>
            <a:ext cx="1440000"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Hardware Mgmt.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Cybersecurity</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Data Communications</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Networking</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Application Support</a:t>
            </a:r>
          </a:p>
          <a:p>
            <a:pPr marL="127000" marR="0" lvl="0" indent="0" algn="l" defTabSz="914400" rtl="0" eaLnBrk="1" fontAlgn="auto" latinLnBrk="0" hangingPunct="1">
              <a:lnSpc>
                <a:spcPct val="150000"/>
              </a:lnSpc>
              <a:spcBef>
                <a:spcPts val="0"/>
              </a:spcBef>
              <a:spcAft>
                <a:spcPts val="0"/>
              </a:spcAft>
              <a:buClr>
                <a:srgbClr val="204169"/>
              </a:buClr>
              <a:buSzPts val="1600"/>
              <a:buFont typeface="Arial"/>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Century Gothic"/>
                <a:cs typeface="Arial" panose="020B0604020202020204" pitchFamily="34" charset="0"/>
                <a:sym typeface="Century Gothic"/>
              </a:rPr>
              <a:t>Software Mgmt.</a:t>
            </a:r>
          </a:p>
        </p:txBody>
      </p:sp>
      <p:sp>
        <p:nvSpPr>
          <p:cNvPr id="39" name="Rectangle 38">
            <a:extLst>
              <a:ext uri="{FF2B5EF4-FFF2-40B4-BE49-F238E27FC236}">
                <a16:creationId xmlns:a16="http://schemas.microsoft.com/office/drawing/2014/main" id="{EBD6CCFE-5274-0538-5768-912674D224BB}"/>
              </a:ext>
            </a:extLst>
          </p:cNvPr>
          <p:cNvSpPr/>
          <p:nvPr/>
        </p:nvSpPr>
        <p:spPr>
          <a:xfrm>
            <a:off x="9373325" y="4980732"/>
            <a:ext cx="1625272" cy="12930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Data Quality Mgmt.</a:t>
            </a:r>
          </a:p>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Master &amp; Reference Data</a:t>
            </a:r>
          </a:p>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Metadata</a:t>
            </a:r>
          </a:p>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Analytics &amp; BI</a:t>
            </a:r>
          </a:p>
          <a:p>
            <a:pPr marL="127000" marR="0" lvl="0" indent="0" algn="l" defTabSz="914400" rtl="0" eaLnBrk="1" fontAlgn="auto" latinLnBrk="0" hangingPunct="1">
              <a:lnSpc>
                <a:spcPct val="150000"/>
              </a:lnSpc>
              <a:spcBef>
                <a:spcPts val="0"/>
              </a:spcBef>
              <a:spcAft>
                <a:spcPts val="0"/>
              </a:spcAft>
              <a:buClr>
                <a:srgbClr val="204169"/>
              </a:buClr>
              <a:buSzPts val="1600"/>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entury Gothic"/>
              </a:rPr>
              <a:t>Data Stewardship</a:t>
            </a:r>
          </a:p>
        </p:txBody>
      </p:sp>
      <p:sp>
        <p:nvSpPr>
          <p:cNvPr id="40" name="Rectangle: Rounded Corners 39">
            <a:extLst>
              <a:ext uri="{FF2B5EF4-FFF2-40B4-BE49-F238E27FC236}">
                <a16:creationId xmlns:a16="http://schemas.microsoft.com/office/drawing/2014/main" id="{B9E14F77-CA65-F9D4-ABA2-F61D43FCBE4F}"/>
              </a:ext>
            </a:extLst>
          </p:cNvPr>
          <p:cNvSpPr/>
          <p:nvPr/>
        </p:nvSpPr>
        <p:spPr>
          <a:xfrm>
            <a:off x="9298466" y="1723377"/>
            <a:ext cx="1223958" cy="1068082"/>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LID4096" sz="1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7114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0B63-F39A-9C04-064A-1EFBC41FB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9B1B6-C1ED-FEA4-D36E-A44AF8A61895}"/>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Workshop 4 of 7 </a:t>
            </a:r>
            <a:r>
              <a:rPr lang="en-US" sz="2000" dirty="0">
                <a:solidFill>
                  <a:schemeClr val="accent2"/>
                </a:solidFill>
              </a:rPr>
              <a:t>| Applied Users Story Mapping</a:t>
            </a:r>
          </a:p>
        </p:txBody>
      </p:sp>
      <p:sp>
        <p:nvSpPr>
          <p:cNvPr id="4" name="Footer Placeholder 3">
            <a:extLst>
              <a:ext uri="{FF2B5EF4-FFF2-40B4-BE49-F238E27FC236}">
                <a16:creationId xmlns:a16="http://schemas.microsoft.com/office/drawing/2014/main" id="{B417DC66-3694-9C83-1107-C9CD5EB25040}"/>
              </a:ext>
            </a:extLst>
          </p:cNvPr>
          <p:cNvSpPr>
            <a:spLocks noGrp="1"/>
          </p:cNvSpPr>
          <p:nvPr>
            <p:ph type="ftr" sz="quarter" idx="22"/>
          </p:nvPr>
        </p:nvSpPr>
        <p:spPr/>
        <p:txBody>
          <a:bodyPr/>
          <a:lstStyle/>
          <a:p>
            <a:pPr>
              <a:defRPr/>
            </a:pPr>
            <a:r>
              <a:rPr lang="en-US" dirty="0"/>
              <a:t>© 2026 Data &amp; AI Governance Partners | All Rights Reserved</a:t>
            </a:r>
            <a:endParaRPr lang="nl-NL" dirty="0"/>
          </a:p>
        </p:txBody>
      </p:sp>
      <p:sp>
        <p:nvSpPr>
          <p:cNvPr id="5" name="Slide Number Placeholder 4">
            <a:extLst>
              <a:ext uri="{FF2B5EF4-FFF2-40B4-BE49-F238E27FC236}">
                <a16:creationId xmlns:a16="http://schemas.microsoft.com/office/drawing/2014/main" id="{F1110DDC-43F2-02A5-03DC-4CFEACE03235}"/>
              </a:ext>
            </a:extLst>
          </p:cNvPr>
          <p:cNvSpPr>
            <a:spLocks noGrp="1"/>
          </p:cNvSpPr>
          <p:nvPr>
            <p:ph type="sldNum" sz="quarter" idx="23"/>
          </p:nvPr>
        </p:nvSpPr>
        <p:spPr/>
        <p:txBody>
          <a:bodyPr/>
          <a:lstStyle/>
          <a:p>
            <a:fld id="{294A09A9-5501-47C1-A89A-A340965A2BE2}" type="slidenum">
              <a:rPr lang="nl-NL" smtClean="0"/>
              <a:pPr/>
              <a:t>80</a:t>
            </a:fld>
            <a:endParaRPr lang="nl-NL" dirty="0"/>
          </a:p>
        </p:txBody>
      </p:sp>
      <p:grpSp>
        <p:nvGrpSpPr>
          <p:cNvPr id="6" name="Group 5">
            <a:extLst>
              <a:ext uri="{FF2B5EF4-FFF2-40B4-BE49-F238E27FC236}">
                <a16:creationId xmlns:a16="http://schemas.microsoft.com/office/drawing/2014/main" id="{19380057-010C-72ED-B041-4BB0A9C3BB68}"/>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0F07E571-0B69-4AFE-7D12-8C4774BD7BBC}"/>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8" name="Group 7">
              <a:extLst>
                <a:ext uri="{FF2B5EF4-FFF2-40B4-BE49-F238E27FC236}">
                  <a16:creationId xmlns:a16="http://schemas.microsoft.com/office/drawing/2014/main" id="{7AB08D0F-CD05-D0CC-43A4-447FDF7AC668}"/>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EA20E0F8-8091-3919-D57F-AC5B2C330347}"/>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4</a:t>
                </a:r>
              </a:p>
            </p:txBody>
          </p:sp>
          <p:sp>
            <p:nvSpPr>
              <p:cNvPr id="10" name="Rectangle 9">
                <a:extLst>
                  <a:ext uri="{FF2B5EF4-FFF2-40B4-BE49-F238E27FC236}">
                    <a16:creationId xmlns:a16="http://schemas.microsoft.com/office/drawing/2014/main" id="{CA3444BC-6DC7-3461-9F77-06223836921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50EB4C72-28B3-6186-DC89-C222E01EF87A}"/>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14" name="Picture 13" descr="A diagram of a project&#10;&#10;AI-generated content may be incorrect.">
            <a:extLst>
              <a:ext uri="{FF2B5EF4-FFF2-40B4-BE49-F238E27FC236}">
                <a16:creationId xmlns:a16="http://schemas.microsoft.com/office/drawing/2014/main" id="{D7885428-A7F2-5CA7-A324-81486AF3D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24" y="1701135"/>
            <a:ext cx="5434537" cy="4075903"/>
          </a:xfrm>
          <a:prstGeom prst="rect">
            <a:avLst/>
          </a:prstGeom>
        </p:spPr>
      </p:pic>
      <p:pic>
        <p:nvPicPr>
          <p:cNvPr id="16" name="Picture 15" descr="A diagram of a diagram with sticky notes&#10;&#10;AI-generated content may be incorrect.">
            <a:extLst>
              <a:ext uri="{FF2B5EF4-FFF2-40B4-BE49-F238E27FC236}">
                <a16:creationId xmlns:a16="http://schemas.microsoft.com/office/drawing/2014/main" id="{A3A84C5D-38BC-6622-2272-CDBFAF660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9" y="1701135"/>
            <a:ext cx="5669675" cy="4252256"/>
          </a:xfrm>
          <a:prstGeom prst="rect">
            <a:avLst/>
          </a:prstGeom>
        </p:spPr>
      </p:pic>
    </p:spTree>
    <p:extLst>
      <p:ext uri="{BB962C8B-B14F-4D97-AF65-F5344CB8AC3E}">
        <p14:creationId xmlns:p14="http://schemas.microsoft.com/office/powerpoint/2010/main" val="423627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2</a:t>
            </a:r>
            <a:r>
              <a:rPr lang="en-US" b="1" dirty="0"/>
              <a:t> </a:t>
            </a:r>
            <a:r>
              <a:rPr lang="en-US" b="1" dirty="0">
                <a:solidFill>
                  <a:schemeClr val="accent2"/>
                </a:solidFill>
              </a:rPr>
              <a:t>of 5</a:t>
            </a:r>
            <a:br>
              <a:rPr lang="en-US" dirty="0"/>
            </a:br>
            <a:r>
              <a:rPr lang="en-US" sz="2000" dirty="0">
                <a:solidFill>
                  <a:schemeClr val="accent4"/>
                </a:solidFill>
              </a:rPr>
              <a:t>The Rules of the Game </a:t>
            </a:r>
            <a:r>
              <a:rPr lang="en-US" sz="2000" dirty="0">
                <a:solidFill>
                  <a:schemeClr val="accent2"/>
                </a:solidFill>
              </a:rPr>
              <a:t>| Workshop 4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81</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0" y="2407920"/>
            <a:ext cx="4050029"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Applied Users Story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0" y="2884379"/>
            <a:ext cx="4050029"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The Process Map</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0" y="3758153"/>
            <a:ext cx="405002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Applied Users Story Mapping</a:t>
            </a:r>
          </a:p>
        </p:txBody>
      </p:sp>
      <p:sp>
        <p:nvSpPr>
          <p:cNvPr id="16" name="Tijdelijke aanduiding voor tekst 44">
            <a:extLst>
              <a:ext uri="{FF2B5EF4-FFF2-40B4-BE49-F238E27FC236}">
                <a16:creationId xmlns:a16="http://schemas.microsoft.com/office/drawing/2014/main" id="{483D1BCA-0FE8-6DEA-D08E-42D698F4232C}"/>
              </a:ext>
            </a:extLst>
          </p:cNvPr>
          <p:cNvSpPr txBox="1">
            <a:spLocks/>
          </p:cNvSpPr>
          <p:nvPr/>
        </p:nvSpPr>
        <p:spPr>
          <a:xfrm>
            <a:off x="704850" y="4230915"/>
            <a:ext cx="4050029"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The Process Map</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090928"/>
            <a:ext cx="5833602" cy="3766452"/>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After exploring individual concepts in the previous exercise, it's time to bring our ideas together and collaboratively create a </a:t>
            </a:r>
            <a:r>
              <a:rPr lang="en-US" b="1" dirty="0">
                <a:solidFill>
                  <a:schemeClr val="accent4"/>
                </a:solidFill>
                <a:latin typeface="Arial" panose="020B0604020202020204" pitchFamily="34" charset="0"/>
                <a:cs typeface="Arial" panose="020B0604020202020204" pitchFamily="34" charset="0"/>
              </a:rPr>
              <a:t>unified process map </a:t>
            </a:r>
            <a:r>
              <a:rPr lang="en-US" dirty="0">
                <a:latin typeface="Arial" panose="020B0604020202020204" pitchFamily="34" charset="0"/>
                <a:cs typeface="Arial" panose="020B0604020202020204" pitchFamily="34" charset="0"/>
              </a:rPr>
              <a:t>for maintaining and improving the data quality of our Critical Data Elements (CDEs). </a:t>
            </a:r>
          </a:p>
          <a:p>
            <a:pPr marL="0" indent="0" algn="just">
              <a:buFont typeface="Wingdings" pitchFamily="2" charset="2"/>
              <a:buNone/>
            </a:pPr>
            <a:r>
              <a:rPr lang="en-US" dirty="0">
                <a:latin typeface="Arial" panose="020B0604020202020204" pitchFamily="34" charset="0"/>
                <a:cs typeface="Arial" panose="020B0604020202020204" pitchFamily="34" charset="0"/>
              </a:rPr>
              <a:t>This exercise will </a:t>
            </a:r>
            <a:r>
              <a:rPr lang="en-US" b="1" dirty="0">
                <a:solidFill>
                  <a:schemeClr val="accent4"/>
                </a:solidFill>
                <a:latin typeface="Arial" panose="020B0604020202020204" pitchFamily="34" charset="0"/>
                <a:cs typeface="Arial" panose="020B0604020202020204" pitchFamily="34" charset="0"/>
              </a:rPr>
              <a:t>synthesize the best elements </a:t>
            </a:r>
            <a:r>
              <a:rPr lang="en-US" dirty="0">
                <a:latin typeface="Arial" panose="020B0604020202020204" pitchFamily="34" charset="0"/>
                <a:cs typeface="Arial" panose="020B0604020202020204" pitchFamily="34" charset="0"/>
              </a:rPr>
              <a:t>from our individual efforts into a clear, practical process that can be implemented across the organization. </a:t>
            </a:r>
          </a:p>
          <a:p>
            <a:pPr marL="0" indent="0" algn="just">
              <a:buFont typeface="Wingdings" pitchFamily="2" charset="2"/>
              <a:buNone/>
            </a:pPr>
            <a:r>
              <a:rPr lang="en-US" dirty="0">
                <a:latin typeface="Arial" panose="020B0604020202020204" pitchFamily="34" charset="0"/>
                <a:cs typeface="Arial" panose="020B0604020202020204" pitchFamily="34" charset="0"/>
              </a:rPr>
              <a:t>By working together, we’ll ensure that the final process map is comprehensive, effective, and aligned with our data governance objectives.</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2</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Thursday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6" name="Rectangle 5">
            <a:extLst>
              <a:ext uri="{FF2B5EF4-FFF2-40B4-BE49-F238E27FC236}">
                <a16:creationId xmlns:a16="http://schemas.microsoft.com/office/drawing/2014/main" id="{1854F6CD-49D2-94F0-5B48-A8E3CBFB0239}"/>
              </a:ext>
            </a:extLst>
          </p:cNvPr>
          <p:cNvSpPr/>
          <p:nvPr/>
        </p:nvSpPr>
        <p:spPr>
          <a:xfrm>
            <a:off x="550544" y="2090928"/>
            <a:ext cx="4358640" cy="1210205"/>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tekst 44">
            <a:extLst>
              <a:ext uri="{FF2B5EF4-FFF2-40B4-BE49-F238E27FC236}">
                <a16:creationId xmlns:a16="http://schemas.microsoft.com/office/drawing/2014/main" id="{7BB28655-F895-8310-388A-9B17EDBC4798}"/>
              </a:ext>
            </a:extLst>
          </p:cNvPr>
          <p:cNvSpPr txBox="1">
            <a:spLocks/>
          </p:cNvSpPr>
          <p:nvPr/>
        </p:nvSpPr>
        <p:spPr>
          <a:xfrm>
            <a:off x="1240408" y="1941607"/>
            <a:ext cx="2978912"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2"/>
                </a:solidFill>
                <a:latin typeface="Arial" panose="020B0604020202020204" pitchFamily="34" charset="0"/>
                <a:cs typeface="Arial" panose="020B0604020202020204" pitchFamily="34" charset="0"/>
              </a:rPr>
              <a:t>Round 1: </a:t>
            </a:r>
            <a:r>
              <a:rPr lang="en-US" sz="1600" b="1" dirty="0">
                <a:solidFill>
                  <a:schemeClr val="accent4"/>
                </a:solidFill>
                <a:latin typeface="Arial" panose="020B0604020202020204" pitchFamily="34" charset="0"/>
                <a:cs typeface="Arial" panose="020B0604020202020204" pitchFamily="34" charset="0"/>
              </a:rPr>
              <a:t>Data Quality Focus</a:t>
            </a:r>
            <a:endParaRPr lang="en-US" sz="1600" b="1" u="sng"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081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9C76-3D0E-2D15-8994-8A289DAF81BD}"/>
              </a:ext>
            </a:extLst>
          </p:cNvPr>
          <p:cNvSpPr>
            <a:spLocks noGrp="1"/>
          </p:cNvSpPr>
          <p:nvPr>
            <p:ph type="title"/>
          </p:nvPr>
        </p:nvSpPr>
        <p:spPr>
          <a:xfrm>
            <a:off x="695797" y="728406"/>
            <a:ext cx="8010524" cy="394692"/>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Designing Governance Essentials </a:t>
            </a:r>
            <a:r>
              <a:rPr lang="en-US" sz="2000" dirty="0">
                <a:solidFill>
                  <a:schemeClr val="accent2"/>
                </a:solidFill>
              </a:rPr>
              <a:t>| Define &amp; Decide</a:t>
            </a:r>
            <a:endParaRPr lang="en-US" dirty="0"/>
          </a:p>
        </p:txBody>
      </p:sp>
      <p:sp>
        <p:nvSpPr>
          <p:cNvPr id="4" name="Footer Placeholder 3">
            <a:extLst>
              <a:ext uri="{FF2B5EF4-FFF2-40B4-BE49-F238E27FC236}">
                <a16:creationId xmlns:a16="http://schemas.microsoft.com/office/drawing/2014/main" id="{F27723D4-72BA-B17C-9F4A-9D75218CDA7F}"/>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6689AB57-7DE0-9550-A12C-17C2E82B7B9D}"/>
              </a:ext>
            </a:extLst>
          </p:cNvPr>
          <p:cNvSpPr>
            <a:spLocks noGrp="1"/>
          </p:cNvSpPr>
          <p:nvPr>
            <p:ph type="sldNum" sz="quarter" idx="23"/>
          </p:nvPr>
        </p:nvSpPr>
        <p:spPr/>
        <p:txBody>
          <a:bodyPr/>
          <a:lstStyle/>
          <a:p>
            <a:fld id="{294A09A9-5501-47C1-A89A-A340965A2BE2}" type="slidenum">
              <a:rPr lang="nl-NL" smtClean="0"/>
              <a:pPr/>
              <a:t>82</a:t>
            </a:fld>
            <a:endParaRPr lang="nl-NL" dirty="0"/>
          </a:p>
        </p:txBody>
      </p:sp>
      <p:graphicFrame>
        <p:nvGraphicFramePr>
          <p:cNvPr id="9" name="Table">
            <a:extLst>
              <a:ext uri="{FF2B5EF4-FFF2-40B4-BE49-F238E27FC236}">
                <a16:creationId xmlns:a16="http://schemas.microsoft.com/office/drawing/2014/main" id="{EA1F5D39-13A1-52A2-C8CE-542170E52DAE}"/>
              </a:ext>
            </a:extLst>
          </p:cNvPr>
          <p:cNvGraphicFramePr/>
          <p:nvPr/>
        </p:nvGraphicFramePr>
        <p:xfrm>
          <a:off x="374469" y="1778000"/>
          <a:ext cx="11443065" cy="4127502"/>
        </p:xfrm>
        <a:graphic>
          <a:graphicData uri="http://schemas.openxmlformats.org/drawingml/2006/table">
            <a:tbl>
              <a:tblPr firstRow="1"/>
              <a:tblGrid>
                <a:gridCol w="2288613">
                  <a:extLst>
                    <a:ext uri="{9D8B030D-6E8A-4147-A177-3AD203B41FA5}">
                      <a16:colId xmlns:a16="http://schemas.microsoft.com/office/drawing/2014/main" val="20000"/>
                    </a:ext>
                  </a:extLst>
                </a:gridCol>
                <a:gridCol w="2288613">
                  <a:extLst>
                    <a:ext uri="{9D8B030D-6E8A-4147-A177-3AD203B41FA5}">
                      <a16:colId xmlns:a16="http://schemas.microsoft.com/office/drawing/2014/main" val="20001"/>
                    </a:ext>
                  </a:extLst>
                </a:gridCol>
                <a:gridCol w="2288613">
                  <a:extLst>
                    <a:ext uri="{9D8B030D-6E8A-4147-A177-3AD203B41FA5}">
                      <a16:colId xmlns:a16="http://schemas.microsoft.com/office/drawing/2014/main" val="20002"/>
                    </a:ext>
                  </a:extLst>
                </a:gridCol>
                <a:gridCol w="2288613">
                  <a:extLst>
                    <a:ext uri="{9D8B030D-6E8A-4147-A177-3AD203B41FA5}">
                      <a16:colId xmlns:a16="http://schemas.microsoft.com/office/drawing/2014/main" val="20003"/>
                    </a:ext>
                  </a:extLst>
                </a:gridCol>
                <a:gridCol w="2288613">
                  <a:extLst>
                    <a:ext uri="{9D8B030D-6E8A-4147-A177-3AD203B41FA5}">
                      <a16:colId xmlns:a16="http://schemas.microsoft.com/office/drawing/2014/main" val="20004"/>
                    </a:ext>
                  </a:extLst>
                </a:gridCol>
              </a:tblGrid>
              <a:tr h="687917">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dirty="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584200">
                        <a:lnSpc>
                          <a:spcPct val="80000"/>
                        </a:lnSpc>
                        <a:defRPr sz="3200" cap="all">
                          <a:solidFill>
                            <a:srgbClr val="000000"/>
                          </a:solidFill>
                          <a:latin typeface="+mj-lt"/>
                          <a:ea typeface="+mj-ea"/>
                          <a:cs typeface="+mj-cs"/>
                          <a:sym typeface="Avenir Next Regular"/>
                        </a:defRPr>
                      </a:pPr>
                      <a:endParaRPr sz="16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0"/>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dirty="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1"/>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2"/>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3"/>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4"/>
                  </a:ext>
                </a:extLst>
              </a:tr>
              <a:tr h="687917">
                <a:tc>
                  <a:txBody>
                    <a:bodyPr/>
                    <a:lstStyle/>
                    <a:p>
                      <a:pPr algn="l" defTabSz="914400">
                        <a:defRPr sz="3600">
                          <a:latin typeface="+mj-lt"/>
                          <a:ea typeface="+mj-ea"/>
                          <a:cs typeface="+mj-cs"/>
                          <a:sym typeface="Avenir Next Regular"/>
                        </a:defRPr>
                      </a:pPr>
                      <a:endParaRPr sz="1800"/>
                    </a:p>
                  </a:txBody>
                  <a:tcPr marL="127000" marR="127000" marT="127000" marB="127000" anchor="ctr" horzOverflow="overflow">
                    <a:lnL w="0">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a:p>
                  </a:txBody>
                  <a:tcPr marL="25400" marR="25400" marT="25400" marB="25400" anchor="ctr" horzOverflow="overflow">
                    <a:lnL w="12700">
                      <a:solidFill>
                        <a:srgbClr val="DCDEE0"/>
                      </a:solidFill>
                      <a:miter lim="400000"/>
                    </a:lnL>
                    <a:lnR w="12700">
                      <a:solidFill>
                        <a:srgbClr val="DCDEE0"/>
                      </a:solidFill>
                      <a:miter lim="400000"/>
                    </a:lnR>
                    <a:lnT w="0">
                      <a:miter lim="400000"/>
                    </a:lnT>
                    <a:lnB w="0">
                      <a:miter lim="400000"/>
                    </a:lnB>
                    <a:solidFill>
                      <a:srgbClr val="FFFFFF">
                        <a:alpha val="0"/>
                      </a:srgbClr>
                    </a:solidFill>
                  </a:tcPr>
                </a:tc>
                <a:tc>
                  <a:txBody>
                    <a:bodyPr/>
                    <a:lstStyle/>
                    <a:p>
                      <a:pPr defTabSz="914400">
                        <a:defRPr sz="3600">
                          <a:sym typeface="Helvetica Light"/>
                        </a:defRPr>
                      </a:pPr>
                      <a:endParaRPr sz="1800" dirty="0"/>
                    </a:p>
                  </a:txBody>
                  <a:tcPr marL="25400" marR="25400" marT="25400" marB="25400" anchor="ctr" horzOverflow="overflow">
                    <a:lnL w="12700">
                      <a:solidFill>
                        <a:srgbClr val="DCDEE0"/>
                      </a:solidFill>
                      <a:miter lim="400000"/>
                    </a:lnL>
                    <a:lnR w="0">
                      <a:miter lim="400000"/>
                    </a:lnR>
                    <a:lnT w="0">
                      <a:miter lim="400000"/>
                    </a:lnT>
                    <a:lnB w="0">
                      <a:miter lim="400000"/>
                    </a:lnB>
                    <a:solidFill>
                      <a:srgbClr val="FFFFFF">
                        <a:alpha val="0"/>
                      </a:srgbClr>
                    </a:solidFill>
                  </a:tcPr>
                </a:tc>
                <a:extLst>
                  <a:ext uri="{0D108BD9-81ED-4DB2-BD59-A6C34878D82A}">
                    <a16:rowId xmlns:a16="http://schemas.microsoft.com/office/drawing/2014/main" val="10005"/>
                  </a:ext>
                </a:extLst>
              </a:tr>
            </a:tbl>
          </a:graphicData>
        </a:graphic>
      </p:graphicFrame>
      <p:sp>
        <p:nvSpPr>
          <p:cNvPr id="10" name="FRI">
            <a:extLst>
              <a:ext uri="{FF2B5EF4-FFF2-40B4-BE49-F238E27FC236}">
                <a16:creationId xmlns:a16="http://schemas.microsoft.com/office/drawing/2014/main" id="{EE1501CB-230B-314E-2A9F-EEC11A1AF88D}"/>
              </a:ext>
            </a:extLst>
          </p:cNvPr>
          <p:cNvSpPr/>
          <p:nvPr/>
        </p:nvSpPr>
        <p:spPr>
          <a:xfrm>
            <a:off x="9532340" y="1767560"/>
            <a:ext cx="2276915"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FRI</a:t>
            </a:r>
          </a:p>
        </p:txBody>
      </p:sp>
      <p:sp>
        <p:nvSpPr>
          <p:cNvPr id="11" name="THU">
            <a:extLst>
              <a:ext uri="{FF2B5EF4-FFF2-40B4-BE49-F238E27FC236}">
                <a16:creationId xmlns:a16="http://schemas.microsoft.com/office/drawing/2014/main" id="{2005D2F9-A746-5992-6390-92D14374366E}"/>
              </a:ext>
            </a:extLst>
          </p:cNvPr>
          <p:cNvSpPr/>
          <p:nvPr/>
        </p:nvSpPr>
        <p:spPr>
          <a:xfrm>
            <a:off x="7244218" y="1767560"/>
            <a:ext cx="2288584"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THU</a:t>
            </a:r>
          </a:p>
        </p:txBody>
      </p:sp>
      <p:sp>
        <p:nvSpPr>
          <p:cNvPr id="12" name="WED">
            <a:extLst>
              <a:ext uri="{FF2B5EF4-FFF2-40B4-BE49-F238E27FC236}">
                <a16:creationId xmlns:a16="http://schemas.microsoft.com/office/drawing/2014/main" id="{75CE2A83-7043-91E9-1F75-19EC3366EA34}"/>
              </a:ext>
            </a:extLst>
          </p:cNvPr>
          <p:cNvSpPr/>
          <p:nvPr/>
        </p:nvSpPr>
        <p:spPr>
          <a:xfrm>
            <a:off x="4947319" y="1767560"/>
            <a:ext cx="2297363"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WED</a:t>
            </a:r>
          </a:p>
        </p:txBody>
      </p:sp>
      <p:sp>
        <p:nvSpPr>
          <p:cNvPr id="13" name="TUE">
            <a:extLst>
              <a:ext uri="{FF2B5EF4-FFF2-40B4-BE49-F238E27FC236}">
                <a16:creationId xmlns:a16="http://schemas.microsoft.com/office/drawing/2014/main" id="{FC2CB066-FC04-4D32-50F4-32371EE0889B}"/>
              </a:ext>
            </a:extLst>
          </p:cNvPr>
          <p:cNvSpPr/>
          <p:nvPr/>
        </p:nvSpPr>
        <p:spPr>
          <a:xfrm>
            <a:off x="2664275" y="1767559"/>
            <a:ext cx="2288238"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TUE</a:t>
            </a:r>
          </a:p>
        </p:txBody>
      </p:sp>
      <p:sp>
        <p:nvSpPr>
          <p:cNvPr id="14" name="MON">
            <a:extLst>
              <a:ext uri="{FF2B5EF4-FFF2-40B4-BE49-F238E27FC236}">
                <a16:creationId xmlns:a16="http://schemas.microsoft.com/office/drawing/2014/main" id="{CE55D237-4EBD-CF30-06CA-B1B373B5EA20}"/>
              </a:ext>
            </a:extLst>
          </p:cNvPr>
          <p:cNvSpPr/>
          <p:nvPr/>
        </p:nvSpPr>
        <p:spPr>
          <a:xfrm>
            <a:off x="376547" y="1767559"/>
            <a:ext cx="2286851" cy="509588"/>
          </a:xfrm>
          <a:prstGeom prst="rightArrow">
            <a:avLst>
              <a:gd name="adj1" fmla="val 100000"/>
              <a:gd name="adj2" fmla="val 0"/>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ctr" defTabSz="6350" rtl="0" eaLnBrk="1" fontAlgn="auto" latinLnBrk="0" hangingPunct="1">
              <a:lnSpc>
                <a:spcPct val="80000"/>
              </a:lnSpc>
              <a:spcBef>
                <a:spcPts val="0"/>
              </a:spcBef>
              <a:spcAft>
                <a:spcPts val="0"/>
              </a:spcAft>
              <a:buClrTx/>
              <a:buSzTx/>
              <a:buFontTx/>
              <a:buNone/>
              <a:tabLst/>
              <a:defRPr sz="2800" b="1"/>
            </a:pPr>
            <a:r>
              <a:rPr kumimoji="0"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MON</a:t>
            </a:r>
          </a:p>
        </p:txBody>
      </p:sp>
      <p:sp>
        <p:nvSpPr>
          <p:cNvPr id="15" name="User Testing…">
            <a:extLst>
              <a:ext uri="{FF2B5EF4-FFF2-40B4-BE49-F238E27FC236}">
                <a16:creationId xmlns:a16="http://schemas.microsoft.com/office/drawing/2014/main" id="{FE6B5FDC-D6C6-A3BF-F8F8-AF472F207FF6}"/>
              </a:ext>
            </a:extLst>
          </p:cNvPr>
          <p:cNvSpPr/>
          <p:nvPr/>
        </p:nvSpPr>
        <p:spPr>
          <a:xfrm>
            <a:off x="7302346" y="4118011"/>
            <a:ext cx="2159001" cy="1643615"/>
          </a:xfrm>
          <a:prstGeom prst="roundRect">
            <a:avLst>
              <a:gd name="adj" fmla="val 2797"/>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and draft deliverables</a:t>
            </a:r>
          </a:p>
        </p:txBody>
      </p:sp>
      <p:sp>
        <p:nvSpPr>
          <p:cNvPr id="16" name="Solution Workshop…">
            <a:extLst>
              <a:ext uri="{FF2B5EF4-FFF2-40B4-BE49-F238E27FC236}">
                <a16:creationId xmlns:a16="http://schemas.microsoft.com/office/drawing/2014/main" id="{88C678E4-0FB1-C785-2D6A-BFBFA0A2D279}"/>
              </a:ext>
            </a:extLst>
          </p:cNvPr>
          <p:cNvSpPr/>
          <p:nvPr/>
        </p:nvSpPr>
        <p:spPr>
          <a:xfrm>
            <a:off x="441614" y="2334895"/>
            <a:ext cx="2154270" cy="3426731"/>
          </a:xfrm>
          <a:prstGeom prst="roundRect">
            <a:avLst>
              <a:gd name="adj" fmla="val 3864"/>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5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Keeping Score &amp;</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lang="en-US" sz="1000" b="1" dirty="0">
                <a:solidFill>
                  <a:srgbClr val="FFFFFF"/>
                </a:solidFill>
                <a:latin typeface="Arial" panose="020B0604020202020204" pitchFamily="34" charset="0"/>
                <a:cs typeface="Arial" panose="020B0604020202020204" pitchFamily="34" charset="0"/>
              </a:rPr>
              <a:t>Language of the Game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6h,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User recruiting…">
            <a:extLst>
              <a:ext uri="{FF2B5EF4-FFF2-40B4-BE49-F238E27FC236}">
                <a16:creationId xmlns:a16="http://schemas.microsoft.com/office/drawing/2014/main" id="{5A4B73B8-EEB3-0C77-1269-931215937CDF}"/>
              </a:ext>
            </a:extLst>
          </p:cNvPr>
          <p:cNvSpPr/>
          <p:nvPr/>
        </p:nvSpPr>
        <p:spPr>
          <a:xfrm>
            <a:off x="2730654" y="4122546"/>
            <a:ext cx="2159001" cy="1643614"/>
          </a:xfrm>
          <a:prstGeom prst="roundRect">
            <a:avLst>
              <a:gd name="adj" fmla="val 3674"/>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Workshop set-up</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Preparing for the next</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workshop</a:t>
            </a:r>
          </a:p>
        </p:txBody>
      </p:sp>
      <p:sp>
        <p:nvSpPr>
          <p:cNvPr id="18" name="Workshop preparation…">
            <a:extLst>
              <a:ext uri="{FF2B5EF4-FFF2-40B4-BE49-F238E27FC236}">
                <a16:creationId xmlns:a16="http://schemas.microsoft.com/office/drawing/2014/main" id="{9F6F3A5C-218F-89AE-BFBD-B2646F41C36E}"/>
              </a:ext>
            </a:extLst>
          </p:cNvPr>
          <p:cNvSpPr/>
          <p:nvPr/>
        </p:nvSpPr>
        <p:spPr>
          <a:xfrm>
            <a:off x="9614175" y="2334895"/>
            <a:ext cx="2159001" cy="1643283"/>
          </a:xfrm>
          <a:prstGeom prst="roundRect">
            <a:avLst>
              <a:gd name="adj" fmla="val 3675"/>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Prototyping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Design a hi-fidelity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interactive prototype</a:t>
            </a:r>
          </a:p>
        </p:txBody>
      </p:sp>
      <p:sp>
        <p:nvSpPr>
          <p:cNvPr id="19" name="Decision Workshop…">
            <a:extLst>
              <a:ext uri="{FF2B5EF4-FFF2-40B4-BE49-F238E27FC236}">
                <a16:creationId xmlns:a16="http://schemas.microsoft.com/office/drawing/2014/main" id="{DC8A6F77-4363-0F74-6094-E160B4CF9E98}"/>
              </a:ext>
            </a:extLst>
          </p:cNvPr>
          <p:cNvSpPr/>
          <p:nvPr/>
        </p:nvSpPr>
        <p:spPr>
          <a:xfrm>
            <a:off x="5008575" y="2335060"/>
            <a:ext cx="2154270" cy="3426565"/>
          </a:xfrm>
          <a:prstGeom prst="roundRect">
            <a:avLst>
              <a:gd name="adj" fmla="val 3865"/>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a:t>
            </a:r>
            <a:r>
              <a:rPr lang="en-US" sz="1400" b="1" dirty="0">
                <a:solidFill>
                  <a:srgbClr val="FFFFFF"/>
                </a:solidFill>
                <a:latin typeface="Arial" panose="020B0604020202020204" pitchFamily="34" charset="0"/>
                <a:cs typeface="Arial" panose="020B0604020202020204" pitchFamily="34" charset="0"/>
              </a:rPr>
              <a:t>6</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Rooting for the Game &amp;</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lang="en-US" sz="1000" b="1" dirty="0">
                <a:solidFill>
                  <a:srgbClr val="FFFFFF"/>
                </a:solidFill>
                <a:latin typeface="Arial" panose="020B0604020202020204" pitchFamily="34" charset="0"/>
                <a:cs typeface="Arial" panose="020B0604020202020204" pitchFamily="34" charset="0"/>
              </a:rPr>
              <a:t>Training Camp</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6h,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20" name="Decision Workshop…">
            <a:extLst>
              <a:ext uri="{FF2B5EF4-FFF2-40B4-BE49-F238E27FC236}">
                <a16:creationId xmlns:a16="http://schemas.microsoft.com/office/drawing/2014/main" id="{4DAC1369-F5C7-9F20-2B82-ADFD294D8AC7}"/>
              </a:ext>
            </a:extLst>
          </p:cNvPr>
          <p:cNvSpPr/>
          <p:nvPr/>
        </p:nvSpPr>
        <p:spPr>
          <a:xfrm>
            <a:off x="7311375" y="2334895"/>
            <a:ext cx="2154270" cy="1642952"/>
          </a:xfrm>
          <a:prstGeom prst="roundRect">
            <a:avLst>
              <a:gd name="adj" fmla="val 3865"/>
            </a:avLst>
          </a:prstGeom>
          <a:solidFill>
            <a:schemeClr val="accent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Workshop 7 of 7</a:t>
            </a:r>
          </a:p>
          <a:p>
            <a:pPr marL="0" marR="0" lvl="0" indent="0" algn="ctr" defTabSz="457200" rtl="0" eaLnBrk="1" fontAlgn="auto" latinLnBrk="0" hangingPunct="1">
              <a:lnSpc>
                <a:spcPct val="90000"/>
              </a:lnSpc>
              <a:spcBef>
                <a:spcPts val="250"/>
              </a:spcBef>
              <a:spcAft>
                <a:spcPts val="0"/>
              </a:spcAft>
              <a:buClrTx/>
              <a:buSzTx/>
              <a:buFontTx/>
              <a:buNone/>
              <a:tabLst/>
              <a:defRPr sz="2800" b="1">
                <a:solidFill>
                  <a:srgbClr val="FFFFFF"/>
                </a:solidFill>
              </a:defRPr>
            </a:pPr>
            <a:r>
              <a:rPr lang="en-US" sz="1000" b="1" dirty="0">
                <a:solidFill>
                  <a:srgbClr val="FFFFFF"/>
                </a:solidFill>
                <a:latin typeface="Arial" panose="020B0604020202020204" pitchFamily="34" charset="0"/>
                <a:cs typeface="Arial" panose="020B0604020202020204" pitchFamily="34" charset="0"/>
              </a:rPr>
              <a:t>Prototype Prep</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ca. 4h, </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FFFFFF"/>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Next Medium"/>
              </a:rPr>
              <a:t>with the entire team</a:t>
            </a:r>
          </a:p>
        </p:txBody>
      </p:sp>
      <p:sp>
        <p:nvSpPr>
          <p:cNvPr id="21" name="User Testing…">
            <a:extLst>
              <a:ext uri="{FF2B5EF4-FFF2-40B4-BE49-F238E27FC236}">
                <a16:creationId xmlns:a16="http://schemas.microsoft.com/office/drawing/2014/main" id="{DF71382B-8CEF-551C-EE13-B1408B3CF308}"/>
              </a:ext>
            </a:extLst>
          </p:cNvPr>
          <p:cNvSpPr/>
          <p:nvPr/>
        </p:nvSpPr>
        <p:spPr>
          <a:xfrm>
            <a:off x="9614175" y="4118011"/>
            <a:ext cx="2159001" cy="1643615"/>
          </a:xfrm>
          <a:prstGeom prst="roundRect">
            <a:avLst>
              <a:gd name="adj" fmla="val 2797"/>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nl-BE"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User Recruiting</a:t>
            </a:r>
          </a:p>
          <a:p>
            <a:pPr marL="0" marR="0" lvl="0" indent="0" algn="ctr" defTabSz="457200" rtl="0" eaLnBrk="1" fontAlgn="auto" latinLnBrk="0" hangingPunct="1">
              <a:lnSpc>
                <a:spcPct val="90000"/>
              </a:lnSpc>
              <a:spcBef>
                <a:spcPts val="250"/>
              </a:spcBef>
              <a:spcAft>
                <a:spcPts val="0"/>
              </a:spcAft>
              <a:buClrTx/>
              <a:buSzTx/>
              <a:buFontTx/>
              <a:buNone/>
              <a:tabLst/>
              <a:defRPr sz="2000">
                <a:solidFill>
                  <a:srgbClr val="000000">
                    <a:alpha val="40250"/>
                  </a:srgbClr>
                </a:solidFill>
                <a:latin typeface="Avenir Next Medium"/>
                <a:ea typeface="Avenir Next Medium"/>
                <a:cs typeface="Avenir Next Medium"/>
                <a:sym typeface="Avenir Next Medium"/>
              </a:defRPr>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Find and schedule users</a:t>
            </a:r>
          </a:p>
        </p:txBody>
      </p:sp>
      <p:sp>
        <p:nvSpPr>
          <p:cNvPr id="22" name="Workshop preparation…">
            <a:extLst>
              <a:ext uri="{FF2B5EF4-FFF2-40B4-BE49-F238E27FC236}">
                <a16:creationId xmlns:a16="http://schemas.microsoft.com/office/drawing/2014/main" id="{9C78DB89-505B-364B-D245-389164510399}"/>
              </a:ext>
            </a:extLst>
          </p:cNvPr>
          <p:cNvSpPr/>
          <p:nvPr/>
        </p:nvSpPr>
        <p:spPr>
          <a:xfrm>
            <a:off x="2728893" y="2334895"/>
            <a:ext cx="2159001" cy="1643283"/>
          </a:xfrm>
          <a:prstGeom prst="roundRect">
            <a:avLst>
              <a:gd name="adj" fmla="val 3675"/>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lstStyle/>
          <a:p>
            <a:pPr marL="0" marR="0" lvl="0" indent="0" algn="ctr" defTabSz="457200" rtl="0" eaLnBrk="1" fontAlgn="auto" latinLnBrk="0" hangingPunct="1">
              <a:lnSpc>
                <a:spcPct val="90000"/>
              </a:lnSpc>
              <a:spcBef>
                <a:spcPts val="250"/>
              </a:spcBef>
              <a:spcAft>
                <a:spcPts val="0"/>
              </a:spcAft>
              <a:buClrTx/>
              <a:buSzTx/>
              <a:buFontTx/>
              <a:buNone/>
              <a:tabLst/>
              <a:defRPr sz="2800" b="1"/>
            </a:pPr>
            <a:endPar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400" b="1"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rPr>
              <a:t>Documentation </a:t>
            </a: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Summarizing the outcomes</a:t>
            </a:r>
          </a:p>
          <a:p>
            <a:pPr marL="0" marR="0" lvl="0" indent="0" algn="ctr" defTabSz="457200" rtl="0" eaLnBrk="1" fontAlgn="auto" latinLnBrk="0" hangingPunct="1">
              <a:lnSpc>
                <a:spcPct val="90000"/>
              </a:lnSpc>
              <a:spcBef>
                <a:spcPts val="250"/>
              </a:spcBef>
              <a:spcAft>
                <a:spcPts val="0"/>
              </a:spcAft>
              <a:buClrTx/>
              <a:buSzTx/>
              <a:buFontTx/>
              <a:buNone/>
              <a:tabLst/>
              <a:defRPr sz="2800" b="1"/>
            </a:pPr>
            <a:r>
              <a:rPr kumimoji="0" lang="en-US" sz="1000" b="0" i="0" u="none" strike="noStrike" kern="1200" cap="none" spc="0" normalizeH="0" baseline="0" noProof="0" dirty="0">
                <a:ln>
                  <a:noFill/>
                </a:ln>
                <a:solidFill>
                  <a:srgbClr val="12229D"/>
                </a:solidFill>
                <a:effectLst/>
                <a:uLnTx/>
                <a:uFillTx/>
                <a:latin typeface="Arial" panose="020B0604020202020204" pitchFamily="34" charset="0"/>
                <a:cs typeface="Arial" panose="020B0604020202020204" pitchFamily="34" charset="0"/>
                <a:sym typeface="Avenir Next Medium"/>
              </a:rPr>
              <a:t>and draft deliverables</a:t>
            </a:r>
          </a:p>
        </p:txBody>
      </p:sp>
    </p:spTree>
    <p:extLst>
      <p:ext uri="{BB962C8B-B14F-4D97-AF65-F5344CB8AC3E}">
        <p14:creationId xmlns:p14="http://schemas.microsoft.com/office/powerpoint/2010/main" val="2534882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Designing Governance Essentials </a:t>
            </a:r>
            <a:r>
              <a:rPr lang="en-US" sz="2000" dirty="0">
                <a:solidFill>
                  <a:schemeClr val="accent2"/>
                </a:solidFill>
              </a:rPr>
              <a:t>| Define &amp; Decide</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578284"/>
            <a:ext cx="10115550" cy="2070388"/>
          </a:xfrm>
        </p:spPr>
        <p:txBody>
          <a:bodyPr/>
          <a:lstStyle/>
          <a:p>
            <a:pPr marL="0" indent="0" algn="just">
              <a:lnSpc>
                <a:spcPct val="100000"/>
              </a:lnSpc>
              <a:buNone/>
            </a:pPr>
            <a:r>
              <a:rPr lang="en-US" sz="1600" dirty="0"/>
              <a:t>This week marks a critical phase in our Data Governance Sprint</a:t>
            </a:r>
            <a:r>
              <a:rPr lang="en-US" sz="1600" baseline="30000" dirty="0"/>
              <a:t>TM</a:t>
            </a:r>
            <a:r>
              <a:rPr lang="en-US" sz="1600" dirty="0"/>
              <a:t> as we shift our focus to creating and building the </a:t>
            </a:r>
            <a:r>
              <a:rPr lang="en-US" sz="1600" b="1" dirty="0">
                <a:solidFill>
                  <a:schemeClr val="accent4"/>
                </a:solidFill>
              </a:rPr>
              <a:t>tangible, essential elements </a:t>
            </a:r>
            <a:r>
              <a:rPr lang="en-US" sz="1600" dirty="0"/>
              <a:t>of our data governance program. Our goal is to develop practical tools that are ready for immediate use, starting with a simple yet effective </a:t>
            </a:r>
            <a:r>
              <a:rPr lang="en-US" sz="1600" b="1" dirty="0">
                <a:solidFill>
                  <a:schemeClr val="accent4"/>
                </a:solidFill>
              </a:rPr>
              <a:t>measurement dashboard </a:t>
            </a:r>
            <a:r>
              <a:rPr lang="en-US" sz="1600" dirty="0"/>
              <a:t>and a </a:t>
            </a:r>
            <a:r>
              <a:rPr lang="en-US" sz="1600" b="1" dirty="0">
                <a:solidFill>
                  <a:schemeClr val="accent4"/>
                </a:solidFill>
              </a:rPr>
              <a:t>business glossary </a:t>
            </a:r>
            <a:r>
              <a:rPr lang="en-US" sz="1600" dirty="0"/>
              <a:t>template. These tools will provide the foundation for consistent communication and tracking of our data governance efforts.</a:t>
            </a:r>
          </a:p>
          <a:p>
            <a:pPr marL="0" indent="0" algn="just">
              <a:lnSpc>
                <a:spcPct val="100000"/>
              </a:lnSpc>
              <a:buNone/>
            </a:pPr>
            <a:r>
              <a:rPr lang="en-US" sz="1600" dirty="0"/>
              <a:t>Recognizing that change management and communication are pivotal to the success of any data governance program, we'll also identify and plan the </a:t>
            </a:r>
            <a:r>
              <a:rPr lang="en-US" sz="1600" b="1" dirty="0">
                <a:solidFill>
                  <a:schemeClr val="accent4"/>
                </a:solidFill>
              </a:rPr>
              <a:t>communication and training activities </a:t>
            </a:r>
            <a:r>
              <a:rPr lang="en-US" sz="1600" dirty="0"/>
              <a:t>that will ensure all stakeholders are informed, engaged, and prepared to execute their roles. </a:t>
            </a:r>
          </a:p>
          <a:p>
            <a:pPr marL="0" indent="0" algn="just">
              <a:lnSpc>
                <a:spcPct val="100000"/>
              </a:lnSpc>
              <a:buNone/>
            </a:pPr>
            <a:r>
              <a:rPr lang="en-US" sz="1600" dirty="0"/>
              <a:t>As we progress, we'll prepare for the </a:t>
            </a:r>
            <a:r>
              <a:rPr lang="en-US" sz="1600" b="1" dirty="0">
                <a:solidFill>
                  <a:schemeClr val="accent4"/>
                </a:solidFill>
              </a:rPr>
              <a:t>prototyping phase</a:t>
            </a:r>
            <a:r>
              <a:rPr lang="en-US" sz="1600" dirty="0"/>
              <a:t>, where we’ll bring together everything we've built and create a </a:t>
            </a:r>
            <a:r>
              <a:rPr lang="en-US" sz="1600" b="1" dirty="0">
                <a:solidFill>
                  <a:schemeClr val="accent4"/>
                </a:solidFill>
              </a:rPr>
              <a:t>minimum sustainable version </a:t>
            </a:r>
            <a:r>
              <a:rPr lang="en-US" sz="1600" dirty="0"/>
              <a:t>of our data governance program. This version will be put into practice and tested next week. To support this, we will also begin </a:t>
            </a:r>
            <a:r>
              <a:rPr lang="en-US" sz="1600" b="1" dirty="0">
                <a:solidFill>
                  <a:schemeClr val="accent4"/>
                </a:solidFill>
              </a:rPr>
              <a:t>recruiting our test audience</a:t>
            </a:r>
            <a:r>
              <a:rPr lang="en-US" sz="1600" dirty="0"/>
              <a:t>. The entire week is centered around defining the practical aspects of our program and making crucial decisions that will guide our next steps.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83</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Week 3</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680982"/>
            <a:ext cx="1026768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Welcome to Week 3: </a:t>
            </a:r>
            <a:r>
              <a:rPr lang="en-US" sz="2000" b="1" dirty="0">
                <a:solidFill>
                  <a:schemeClr val="accent4"/>
                </a:solidFill>
                <a:latin typeface="Arial" panose="020B0604020202020204" pitchFamily="34" charset="0"/>
                <a:cs typeface="Arial" panose="020B0604020202020204" pitchFamily="34" charset="0"/>
              </a:rPr>
              <a:t>Designing Governance Essentials </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304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84</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Roles &amp; Responsibilities</a:t>
            </a:r>
            <a:b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b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Role Roster</a:t>
            </a:r>
            <a:endParaRPr lang="en-US" sz="1200" dirty="0">
              <a:solidFill>
                <a:schemeClr val="tx2">
                  <a:lumMod val="25000"/>
                  <a:lumOff val="75000"/>
                </a:schemeClr>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200" b="1">
                <a:solidFill>
                  <a:schemeClr val="bg2">
                    <a:lumMod val="75000"/>
                  </a:schemeClr>
                </a:solidFill>
                <a:latin typeface="Arial" panose="020B0604020202020204" pitchFamily="34" charset="0"/>
                <a:cs typeface="Arial" panose="020B0604020202020204" pitchFamily="34" charset="0"/>
                <a:sym typeface="Arial"/>
              </a:rPr>
              <a:t>Prototyping</a:t>
            </a:r>
            <a:endParaRPr lang="LID4096" sz="1200" b="1"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200" b="1">
                <a:solidFill>
                  <a:schemeClr val="bg2">
                    <a:lumMod val="75000"/>
                  </a:schemeClr>
                </a:solidFill>
                <a:latin typeface="Arial" panose="020B0604020202020204" pitchFamily="34" charset="0"/>
                <a:cs typeface="Arial" panose="020B0604020202020204" pitchFamily="34" charset="0"/>
                <a:sym typeface="Arial"/>
              </a:rPr>
              <a:t>User Testing</a:t>
            </a:r>
            <a:endParaRPr lang="LID4096" sz="1200" b="1"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Business Glossary</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Communication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Training Plan</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tx2">
                    <a:lumMod val="25000"/>
                    <a:lumOff val="75000"/>
                  </a:schemeClr>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tx2">
                  <a:lumMod val="25000"/>
                  <a:lumOff val="75000"/>
                </a:schemeClr>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pic>
        <p:nvPicPr>
          <p:cNvPr id="120" name="Picture 119">
            <a:extLst>
              <a:ext uri="{FF2B5EF4-FFF2-40B4-BE49-F238E27FC236}">
                <a16:creationId xmlns:a16="http://schemas.microsoft.com/office/drawing/2014/main" id="{6D8145B2-75CE-53AD-7C9E-149A5477A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2844" y="1293229"/>
            <a:ext cx="955718" cy="814394"/>
          </a:xfrm>
          <a:prstGeom prst="rect">
            <a:avLst/>
          </a:prstGeom>
        </p:spPr>
      </p:pic>
      <p:pic>
        <p:nvPicPr>
          <p:cNvPr id="121" name="Picture 120">
            <a:extLst>
              <a:ext uri="{FF2B5EF4-FFF2-40B4-BE49-F238E27FC236}">
                <a16:creationId xmlns:a16="http://schemas.microsoft.com/office/drawing/2014/main" id="{ECC72AC8-CE5F-36F1-DEC9-E400529980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2844" y="2554251"/>
            <a:ext cx="954787" cy="813600"/>
          </a:xfrm>
          <a:prstGeom prst="rect">
            <a:avLst/>
          </a:prstGeom>
        </p:spPr>
      </p:pic>
      <p:pic>
        <p:nvPicPr>
          <p:cNvPr id="122" name="Picture 121">
            <a:extLst>
              <a:ext uri="{FF2B5EF4-FFF2-40B4-BE49-F238E27FC236}">
                <a16:creationId xmlns:a16="http://schemas.microsoft.com/office/drawing/2014/main" id="{ADD57010-D7D0-D234-D6E6-CEE062982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4469" y="3994077"/>
            <a:ext cx="954787" cy="813600"/>
          </a:xfrm>
          <a:prstGeom prst="rect">
            <a:avLst/>
          </a:prstGeom>
        </p:spPr>
      </p:pic>
      <p:pic>
        <p:nvPicPr>
          <p:cNvPr id="123" name="Picture 122">
            <a:extLst>
              <a:ext uri="{FF2B5EF4-FFF2-40B4-BE49-F238E27FC236}">
                <a16:creationId xmlns:a16="http://schemas.microsoft.com/office/drawing/2014/main" id="{FDEA01C3-AABF-2DBD-5A17-78FE64E9E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897" y="3939430"/>
            <a:ext cx="954787" cy="813600"/>
          </a:xfrm>
          <a:prstGeom prst="rect">
            <a:avLst/>
          </a:prstGeom>
        </p:spPr>
      </p:pic>
      <p:pic>
        <p:nvPicPr>
          <p:cNvPr id="124" name="Picture 123">
            <a:extLst>
              <a:ext uri="{FF2B5EF4-FFF2-40B4-BE49-F238E27FC236}">
                <a16:creationId xmlns:a16="http://schemas.microsoft.com/office/drawing/2014/main" id="{5FBDB0E2-2F8A-F6EA-A92D-1BE80B6C9E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09940" y="3937679"/>
            <a:ext cx="954787" cy="813600"/>
          </a:xfrm>
          <a:prstGeom prst="rect">
            <a:avLst/>
          </a:prstGeom>
        </p:spPr>
      </p:pic>
    </p:spTree>
    <p:extLst>
      <p:ext uri="{BB962C8B-B14F-4D97-AF65-F5344CB8AC3E}">
        <p14:creationId xmlns:p14="http://schemas.microsoft.com/office/powerpoint/2010/main" val="812831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Designing Governance Essentials </a:t>
            </a:r>
            <a:r>
              <a:rPr lang="en-US" sz="2000" dirty="0">
                <a:solidFill>
                  <a:schemeClr val="accent2"/>
                </a:solidFill>
              </a:rPr>
              <a:t>| Workshop 5 of 7 </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038350"/>
            <a:ext cx="9544936" cy="1170662"/>
          </a:xfrm>
        </p:spPr>
        <p:txBody>
          <a:bodyPr/>
          <a:lstStyle/>
          <a:p>
            <a:pPr marL="0" indent="0" algn="just">
              <a:lnSpc>
                <a:spcPct val="100000"/>
              </a:lnSpc>
              <a:buNone/>
            </a:pPr>
            <a:r>
              <a:rPr lang="en-US" sz="1600" dirty="0"/>
              <a:t>The first part of Monday’s workshop focuses on creating a Measurement Dashboard that will serve as the backbone of our data governance </a:t>
            </a:r>
            <a:r>
              <a:rPr lang="en-US" sz="1600" b="1" dirty="0">
                <a:solidFill>
                  <a:schemeClr val="accent4"/>
                </a:solidFill>
              </a:rPr>
              <a:t>performance tracking</a:t>
            </a:r>
            <a:r>
              <a:rPr lang="en-US" sz="1600" dirty="0"/>
              <a:t>. We’ll work together to identify the most </a:t>
            </a:r>
            <a:r>
              <a:rPr lang="en-US" sz="1600" b="1" dirty="0">
                <a:solidFill>
                  <a:schemeClr val="accent4"/>
                </a:solidFill>
              </a:rPr>
              <a:t>meaningful metrics </a:t>
            </a:r>
            <a:r>
              <a:rPr lang="en-US" sz="1600" dirty="0"/>
              <a:t>that align with our business goals and governance objectives. </a:t>
            </a:r>
          </a:p>
          <a:p>
            <a:pPr marL="0" indent="0" algn="just">
              <a:lnSpc>
                <a:spcPct val="100000"/>
              </a:lnSpc>
              <a:buNone/>
            </a:pPr>
            <a:r>
              <a:rPr lang="en-US" sz="1600" dirty="0"/>
              <a:t>By the end of this session, we’ll have a clear, actionable dashboard template that includes both quantitative and qualitative metrics.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85</a:t>
            </a:fld>
            <a:endParaRPr lang="nl-NL" dirty="0"/>
          </a:p>
        </p:txBody>
      </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528582"/>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Keeping Score </a:t>
            </a:r>
            <a:r>
              <a:rPr lang="nl-BE" sz="2000" b="1" dirty="0">
                <a:solidFill>
                  <a:schemeClr val="accent2"/>
                </a:solidFill>
                <a:latin typeface="Arial" panose="020B0604020202020204" pitchFamily="34" charset="0"/>
                <a:cs typeface="Arial" panose="020B0604020202020204" pitchFamily="34" charset="0"/>
              </a:rPr>
              <a:t>Workshop</a:t>
            </a:r>
            <a:r>
              <a:rPr lang="en-US" sz="2000" b="1" dirty="0">
                <a:solidFill>
                  <a:schemeClr val="accent2"/>
                </a:solidFill>
                <a:latin typeface="Arial" panose="020B0604020202020204" pitchFamily="34" charset="0"/>
                <a:cs typeface="Arial" panose="020B0604020202020204" pitchFamily="34" charset="0"/>
              </a:rPr>
              <a:t>: </a:t>
            </a:r>
            <a:r>
              <a:rPr lang="en-US" sz="2000" b="1" dirty="0">
                <a:solidFill>
                  <a:schemeClr val="accent4"/>
                </a:solidFill>
                <a:latin typeface="Arial" panose="020B0604020202020204" pitchFamily="34" charset="0"/>
                <a:cs typeface="Arial" panose="020B0604020202020204" pitchFamily="34" charset="0"/>
              </a:rPr>
              <a:t>Creating a Measurement Dashboard</a:t>
            </a:r>
            <a:endParaRPr lang="en-US" sz="2000" b="1" u="sng" baseline="30000" dirty="0">
              <a:solidFill>
                <a:schemeClr val="accent4"/>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4ECE179-C438-44E0-438B-0F04670F21EB}"/>
              </a:ext>
            </a:extLst>
          </p:cNvPr>
          <p:cNvGrpSpPr/>
          <p:nvPr/>
        </p:nvGrpSpPr>
        <p:grpSpPr>
          <a:xfrm>
            <a:off x="10820400" y="158021"/>
            <a:ext cx="1262954" cy="262128"/>
            <a:chOff x="10892274" y="158021"/>
            <a:chExt cx="1191080" cy="262128"/>
          </a:xfrm>
        </p:grpSpPr>
        <p:sp>
          <p:nvSpPr>
            <p:cNvPr id="19" name="Oval 18">
              <a:extLst>
                <a:ext uri="{FF2B5EF4-FFF2-40B4-BE49-F238E27FC236}">
                  <a16:creationId xmlns:a16="http://schemas.microsoft.com/office/drawing/2014/main" id="{36FB0741-CB26-B133-FEFC-24D866908354}"/>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20" name="Group 19">
              <a:extLst>
                <a:ext uri="{FF2B5EF4-FFF2-40B4-BE49-F238E27FC236}">
                  <a16:creationId xmlns:a16="http://schemas.microsoft.com/office/drawing/2014/main" id="{CA1E265F-3AC0-4555-8C4D-4305676C52D8}"/>
                </a:ext>
              </a:extLst>
            </p:cNvPr>
            <p:cNvGrpSpPr/>
            <p:nvPr/>
          </p:nvGrpSpPr>
          <p:grpSpPr>
            <a:xfrm>
              <a:off x="10892274" y="158021"/>
              <a:ext cx="1191080" cy="262128"/>
              <a:chOff x="9614080" y="308749"/>
              <a:chExt cx="1191080" cy="262128"/>
            </a:xfrm>
          </p:grpSpPr>
          <p:sp>
            <p:nvSpPr>
              <p:cNvPr id="21" name="Rectangle 20">
                <a:extLst>
                  <a:ext uri="{FF2B5EF4-FFF2-40B4-BE49-F238E27FC236}">
                    <a16:creationId xmlns:a16="http://schemas.microsoft.com/office/drawing/2014/main" id="{F5A0972E-7CC2-D1B3-64DA-E27870F48F26}"/>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Monday</a:t>
                </a:r>
              </a:p>
            </p:txBody>
          </p:sp>
          <p:sp>
            <p:nvSpPr>
              <p:cNvPr id="22" name="Rectangle 21">
                <a:extLst>
                  <a:ext uri="{FF2B5EF4-FFF2-40B4-BE49-F238E27FC236}">
                    <a16:creationId xmlns:a16="http://schemas.microsoft.com/office/drawing/2014/main" id="{E75F191B-CF59-2657-CA06-CDDE9AF16E8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6" name="Text Placeholder 2">
            <a:extLst>
              <a:ext uri="{FF2B5EF4-FFF2-40B4-BE49-F238E27FC236}">
                <a16:creationId xmlns:a16="http://schemas.microsoft.com/office/drawing/2014/main" id="{F747D949-487A-3E62-8C06-44A54C0DB66D}"/>
              </a:ext>
            </a:extLst>
          </p:cNvPr>
          <p:cNvSpPr txBox="1">
            <a:spLocks/>
          </p:cNvSpPr>
          <p:nvPr/>
        </p:nvSpPr>
        <p:spPr>
          <a:xfrm>
            <a:off x="704850" y="4535904"/>
            <a:ext cx="9544936" cy="1170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1600" dirty="0"/>
              <a:t>In the second part of the day, we shift our focus to establishing a Business Glossary. This glossary will be the cornerstone of </a:t>
            </a:r>
            <a:r>
              <a:rPr lang="en-US" sz="1600" b="1" dirty="0">
                <a:solidFill>
                  <a:schemeClr val="accent4"/>
                </a:solidFill>
              </a:rPr>
              <a:t>consistent and effective communication </a:t>
            </a:r>
            <a:r>
              <a:rPr lang="en-US" sz="1600" dirty="0"/>
              <a:t>across all data governance efforts. </a:t>
            </a:r>
          </a:p>
          <a:p>
            <a:pPr algn="just">
              <a:lnSpc>
                <a:spcPct val="100000"/>
              </a:lnSpc>
            </a:pPr>
            <a:r>
              <a:rPr lang="en-US" sz="1600" dirty="0"/>
              <a:t>The template we will design will help define critical terms and concepts, ensuring that everyone in the organization is on the same page.</a:t>
            </a:r>
          </a:p>
        </p:txBody>
      </p:sp>
      <p:sp>
        <p:nvSpPr>
          <p:cNvPr id="7" name="Tijdelijke aanduiding voor tekst 44">
            <a:extLst>
              <a:ext uri="{FF2B5EF4-FFF2-40B4-BE49-F238E27FC236}">
                <a16:creationId xmlns:a16="http://schemas.microsoft.com/office/drawing/2014/main" id="{AB14A0D3-DA32-677E-2DD1-EFE86E4744D8}"/>
              </a:ext>
            </a:extLst>
          </p:cNvPr>
          <p:cNvSpPr txBox="1">
            <a:spLocks/>
          </p:cNvSpPr>
          <p:nvPr/>
        </p:nvSpPr>
        <p:spPr>
          <a:xfrm>
            <a:off x="606056" y="4026136"/>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The Language of the Game </a:t>
            </a:r>
            <a:r>
              <a:rPr lang="nl-BE" sz="2000" b="1" dirty="0">
                <a:solidFill>
                  <a:schemeClr val="accent2"/>
                </a:solidFill>
                <a:latin typeface="Arial" panose="020B0604020202020204" pitchFamily="34" charset="0"/>
                <a:cs typeface="Arial" panose="020B0604020202020204" pitchFamily="34" charset="0"/>
              </a:rPr>
              <a:t>Workshop</a:t>
            </a:r>
            <a:r>
              <a:rPr lang="en-US" sz="2000" b="1" dirty="0">
                <a:solidFill>
                  <a:schemeClr val="accent2"/>
                </a:solidFill>
                <a:latin typeface="Arial" panose="020B0604020202020204" pitchFamily="34" charset="0"/>
                <a:cs typeface="Arial" panose="020B0604020202020204" pitchFamily="34" charset="0"/>
              </a:rPr>
              <a:t>: </a:t>
            </a:r>
            <a:r>
              <a:rPr lang="en-US" sz="2000" b="1" dirty="0">
                <a:solidFill>
                  <a:schemeClr val="accent4"/>
                </a:solidFill>
                <a:latin typeface="Arial" panose="020B0604020202020204" pitchFamily="34" charset="0"/>
                <a:cs typeface="Arial" panose="020B0604020202020204" pitchFamily="34" charset="0"/>
              </a:rPr>
              <a:t>Setting up the Business Glossary</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1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Keeping Score </a:t>
            </a:r>
            <a:r>
              <a:rPr lang="en-US" sz="2000" dirty="0">
                <a:solidFill>
                  <a:schemeClr val="accent2"/>
                </a:solidFill>
              </a:rPr>
              <a:t>| Workshop 5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86</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first exercise, we will identify and map out the </a:t>
            </a:r>
            <a:r>
              <a:rPr lang="en-US" b="1" dirty="0">
                <a:solidFill>
                  <a:schemeClr val="accent4"/>
                </a:solidFill>
                <a:latin typeface="Arial" panose="020B0604020202020204" pitchFamily="34" charset="0"/>
                <a:cs typeface="Arial" panose="020B0604020202020204" pitchFamily="34" charset="0"/>
              </a:rPr>
              <a:t>key data quality metrics and governance KPIs </a:t>
            </a:r>
            <a:r>
              <a:rPr lang="en-US" dirty="0">
                <a:latin typeface="Arial" panose="020B0604020202020204" pitchFamily="34" charset="0"/>
                <a:cs typeface="Arial" panose="020B0604020202020204" pitchFamily="34" charset="0"/>
              </a:rPr>
              <a:t>that will form the foundation of our data governance dashboard. </a:t>
            </a:r>
          </a:p>
          <a:p>
            <a:pPr marL="0" indent="0" algn="just">
              <a:buFont typeface="Wingdings" pitchFamily="2" charset="2"/>
              <a:buNone/>
            </a:pPr>
            <a:r>
              <a:rPr lang="en-US" dirty="0">
                <a:latin typeface="Arial" panose="020B0604020202020204" pitchFamily="34" charset="0"/>
                <a:cs typeface="Arial" panose="020B0604020202020204" pitchFamily="34" charset="0"/>
              </a:rPr>
              <a:t>These metrics will allow us to measure not only the health and integrity of our Critical Data Elements (CDEs) but also the efficiency and effectiveness of our overall data governance program. </a:t>
            </a:r>
          </a:p>
          <a:p>
            <a:pPr marL="0" indent="0" algn="just">
              <a:buFont typeface="Wingdings" pitchFamily="2" charset="2"/>
              <a:buNone/>
            </a:pPr>
            <a:r>
              <a:rPr lang="en-US" dirty="0">
                <a:latin typeface="Arial" panose="020B0604020202020204" pitchFamily="34" charset="0"/>
                <a:cs typeface="Arial" panose="020B0604020202020204" pitchFamily="34" charset="0"/>
              </a:rPr>
              <a:t>By selecting the right metrics, we ensure that our data governance initiatives are driven by meaningful, measurable goals. Through collaboration, we will narrow down the most important metrics, enabling us to track progress and drive impactful decision-making</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Monday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428633"/>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a:t>
            </a:r>
            <a:r>
              <a:rPr lang="en-US" sz="1400" b="1" dirty="0">
                <a:solidFill>
                  <a:schemeClr val="accent4"/>
                </a:solidFill>
                <a:latin typeface="Arial" panose="020B0604020202020204" pitchFamily="34" charset="0"/>
                <a:cs typeface="Arial" panose="020B0604020202020204" pitchFamily="34" charset="0"/>
              </a:rPr>
              <a:t>Measurement Focus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1" y="440844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4" name="Tijdelijke aanduiding voor tekst 44">
            <a:extLst>
              <a:ext uri="{FF2B5EF4-FFF2-40B4-BE49-F238E27FC236}">
                <a16:creationId xmlns:a16="http://schemas.microsoft.com/office/drawing/2014/main" id="{A205EB46-4677-89A3-188C-13BE6851DD97}"/>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Tree>
    <p:extLst>
      <p:ext uri="{BB962C8B-B14F-4D97-AF65-F5344CB8AC3E}">
        <p14:creationId xmlns:p14="http://schemas.microsoft.com/office/powerpoint/2010/main" val="79345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87</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pic>
        <p:nvPicPr>
          <p:cNvPr id="20" name="Picture 19" descr="A blue text on a blue background&#10;&#10;Description automatically generated">
            <a:extLst>
              <a:ext uri="{FF2B5EF4-FFF2-40B4-BE49-F238E27FC236}">
                <a16:creationId xmlns:a16="http://schemas.microsoft.com/office/drawing/2014/main" id="{EBC21E8D-DAAB-AF31-F102-8E4AAFBCAE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3548" y="4186236"/>
            <a:ext cx="1522452" cy="1080000"/>
          </a:xfrm>
          <a:prstGeom prst="rect">
            <a:avLst/>
          </a:prstGeom>
        </p:spPr>
      </p:pic>
      <p:pic>
        <p:nvPicPr>
          <p:cNvPr id="22" name="Picture 21" descr="A blue text on a light blue background&#10;&#10;Description automatically generated">
            <a:extLst>
              <a:ext uri="{FF2B5EF4-FFF2-40B4-BE49-F238E27FC236}">
                <a16:creationId xmlns:a16="http://schemas.microsoft.com/office/drawing/2014/main" id="{CB1D9A2B-A98C-5C8F-4196-7968B44534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3721" y="4198611"/>
            <a:ext cx="1522452" cy="1080000"/>
          </a:xfrm>
          <a:prstGeom prst="rect">
            <a:avLst/>
          </a:prstGeom>
        </p:spPr>
      </p:pic>
      <p:pic>
        <p:nvPicPr>
          <p:cNvPr id="24" name="Picture 23" descr="A blue text on a light blue background&#10;&#10;Description automatically generated">
            <a:extLst>
              <a:ext uri="{FF2B5EF4-FFF2-40B4-BE49-F238E27FC236}">
                <a16:creationId xmlns:a16="http://schemas.microsoft.com/office/drawing/2014/main" id="{3EBD49DA-301B-E5FE-27EF-FF7F155D9F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51764" y="4199808"/>
            <a:ext cx="1522452" cy="1080000"/>
          </a:xfrm>
          <a:prstGeom prst="rect">
            <a:avLst/>
          </a:prstGeom>
        </p:spPr>
      </p:pic>
      <p:pic>
        <p:nvPicPr>
          <p:cNvPr id="26" name="Picture 25" descr="A blue text on a blue background&#10;&#10;Description automatically generated">
            <a:extLst>
              <a:ext uri="{FF2B5EF4-FFF2-40B4-BE49-F238E27FC236}">
                <a16:creationId xmlns:a16="http://schemas.microsoft.com/office/drawing/2014/main" id="{804093CE-EF41-9373-4457-297C721F00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13721" y="3021378"/>
            <a:ext cx="1522452" cy="1080000"/>
          </a:xfrm>
          <a:prstGeom prst="rect">
            <a:avLst/>
          </a:prstGeom>
        </p:spPr>
      </p:pic>
      <p:pic>
        <p:nvPicPr>
          <p:cNvPr id="28" name="Picture 27" descr="A yellow background with blue text&#10;&#10;Description automatically generated">
            <a:extLst>
              <a:ext uri="{FF2B5EF4-FFF2-40B4-BE49-F238E27FC236}">
                <a16:creationId xmlns:a16="http://schemas.microsoft.com/office/drawing/2014/main" id="{94E818AE-16D3-4699-C1A8-06BCFA95F9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33375" y="2999761"/>
            <a:ext cx="1522452" cy="1080000"/>
          </a:xfrm>
          <a:prstGeom prst="rect">
            <a:avLst/>
          </a:prstGeom>
        </p:spPr>
      </p:pic>
      <p:pic>
        <p:nvPicPr>
          <p:cNvPr id="30" name="Picture 29" descr="A yellow background with blue text&#10;&#10;Description automatically generated">
            <a:extLst>
              <a:ext uri="{FF2B5EF4-FFF2-40B4-BE49-F238E27FC236}">
                <a16:creationId xmlns:a16="http://schemas.microsoft.com/office/drawing/2014/main" id="{0D53A529-E42E-96D5-7BCC-95425C0AEA1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73548" y="3015517"/>
            <a:ext cx="1522452" cy="1080000"/>
          </a:xfrm>
          <a:prstGeom prst="rect">
            <a:avLst/>
          </a:prstGeom>
        </p:spPr>
      </p:pic>
      <p:pic>
        <p:nvPicPr>
          <p:cNvPr id="32" name="Picture 31" descr="A yellow background with blue text&#10;&#10;Description automatically generated">
            <a:extLst>
              <a:ext uri="{FF2B5EF4-FFF2-40B4-BE49-F238E27FC236}">
                <a16:creationId xmlns:a16="http://schemas.microsoft.com/office/drawing/2014/main" id="{B7FB3874-90B5-899F-C36B-9375655F35B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51764" y="3021378"/>
            <a:ext cx="1522452" cy="1080000"/>
          </a:xfrm>
          <a:prstGeom prst="rect">
            <a:avLst/>
          </a:prstGeom>
        </p:spPr>
      </p:pic>
      <p:pic>
        <p:nvPicPr>
          <p:cNvPr id="34" name="Picture 33" descr="A yellow background with blue text&#10;&#10;Description automatically generated">
            <a:extLst>
              <a:ext uri="{FF2B5EF4-FFF2-40B4-BE49-F238E27FC236}">
                <a16:creationId xmlns:a16="http://schemas.microsoft.com/office/drawing/2014/main" id="{EA82861E-649C-958C-01D0-1AE4B1B700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33375" y="1844798"/>
            <a:ext cx="1522452" cy="1080000"/>
          </a:xfrm>
          <a:prstGeom prst="rect">
            <a:avLst/>
          </a:prstGeom>
        </p:spPr>
      </p:pic>
      <p:pic>
        <p:nvPicPr>
          <p:cNvPr id="36" name="Picture 35" descr="A yellow background with blue text&#10;&#10;Description automatically generated">
            <a:extLst>
              <a:ext uri="{FF2B5EF4-FFF2-40B4-BE49-F238E27FC236}">
                <a16:creationId xmlns:a16="http://schemas.microsoft.com/office/drawing/2014/main" id="{60D9184C-BF06-3CBA-130A-201EB7388B1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73548" y="1844798"/>
            <a:ext cx="1522452" cy="1080000"/>
          </a:xfrm>
          <a:prstGeom prst="rect">
            <a:avLst/>
          </a:prstGeom>
        </p:spPr>
      </p:pic>
      <p:pic>
        <p:nvPicPr>
          <p:cNvPr id="38" name="Picture 37" descr="A yellow background with blue text&#10;&#10;Description automatically generated">
            <a:extLst>
              <a:ext uri="{FF2B5EF4-FFF2-40B4-BE49-F238E27FC236}">
                <a16:creationId xmlns:a16="http://schemas.microsoft.com/office/drawing/2014/main" id="{F234B04D-8298-DCF2-3610-C72E8147F4A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13721" y="1844798"/>
            <a:ext cx="1522452" cy="1080000"/>
          </a:xfrm>
          <a:prstGeom prst="rect">
            <a:avLst/>
          </a:prstGeom>
        </p:spPr>
      </p:pic>
      <p:pic>
        <p:nvPicPr>
          <p:cNvPr id="40" name="Picture 39" descr="A blue text on a light blue background&#10;&#10;Description automatically generated">
            <a:extLst>
              <a:ext uri="{FF2B5EF4-FFF2-40B4-BE49-F238E27FC236}">
                <a16:creationId xmlns:a16="http://schemas.microsoft.com/office/drawing/2014/main" id="{A7A20714-BDEF-46AB-91BC-A07FC70ECCD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853894" y="1844798"/>
            <a:ext cx="1522452" cy="1080000"/>
          </a:xfrm>
          <a:prstGeom prst="rect">
            <a:avLst/>
          </a:prstGeom>
        </p:spPr>
      </p:pic>
      <p:pic>
        <p:nvPicPr>
          <p:cNvPr id="42" name="Picture 41" descr="A blue text on a light blue background&#10;&#10;Description automatically generated">
            <a:extLst>
              <a:ext uri="{FF2B5EF4-FFF2-40B4-BE49-F238E27FC236}">
                <a16:creationId xmlns:a16="http://schemas.microsoft.com/office/drawing/2014/main" id="{3DFAF7C8-C25B-2B03-285A-B437A8210BE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33375" y="4198611"/>
            <a:ext cx="1522452" cy="1080000"/>
          </a:xfrm>
          <a:prstGeom prst="rect">
            <a:avLst/>
          </a:prstGeom>
        </p:spPr>
      </p:pic>
      <p:sp>
        <p:nvSpPr>
          <p:cNvPr id="17" name="Title 1">
            <a:extLst>
              <a:ext uri="{FF2B5EF4-FFF2-40B4-BE49-F238E27FC236}">
                <a16:creationId xmlns:a16="http://schemas.microsoft.com/office/drawing/2014/main" id="{988F31C0-A93D-4A50-3843-991FFC412995}"/>
              </a:ext>
            </a:extLst>
          </p:cNvPr>
          <p:cNvSpPr txBox="1">
            <a:spLocks noGrp="1"/>
          </p:cNvSpPr>
          <p:nvPr>
            <p:ph type="title"/>
          </p:nvPr>
        </p:nvSpPr>
        <p:spPr>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METRICS</a:t>
            </a:r>
            <a:r>
              <a:rPr lang="en-US" dirty="0"/>
              <a:t> Mapping</a:t>
            </a:r>
            <a:endParaRPr lang="en-US" sz="2000" b="1" dirty="0">
              <a:solidFill>
                <a:schemeClr val="accent2"/>
              </a:solidFill>
            </a:endParaRPr>
          </a:p>
        </p:txBody>
      </p:sp>
    </p:spTree>
    <p:extLst>
      <p:ext uri="{BB962C8B-B14F-4D97-AF65-F5344CB8AC3E}">
        <p14:creationId xmlns:p14="http://schemas.microsoft.com/office/powerpoint/2010/main" val="716439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Keeping Score </a:t>
            </a:r>
            <a:r>
              <a:rPr lang="en-US" sz="2000" dirty="0">
                <a:solidFill>
                  <a:schemeClr val="accent2"/>
                </a:solidFill>
              </a:rPr>
              <a:t>| Workshop 5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88</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In this exercise, we’ll take a moment to step outside our own organization and </a:t>
            </a:r>
            <a:r>
              <a:rPr lang="en-US" b="1" dirty="0">
                <a:solidFill>
                  <a:schemeClr val="accent4"/>
                </a:solidFill>
                <a:latin typeface="Arial" panose="020B0604020202020204" pitchFamily="34" charset="0"/>
                <a:cs typeface="Arial" panose="020B0604020202020204" pitchFamily="34" charset="0"/>
              </a:rPr>
              <a:t>gather inspiration </a:t>
            </a:r>
            <a:r>
              <a:rPr lang="en-US" dirty="0">
                <a:latin typeface="Arial" panose="020B0604020202020204" pitchFamily="34" charset="0"/>
                <a:cs typeface="Arial" panose="020B0604020202020204" pitchFamily="34" charset="0"/>
              </a:rPr>
              <a:t>from the world around us. </a:t>
            </a:r>
          </a:p>
          <a:p>
            <a:pPr marL="0" indent="0" algn="just">
              <a:buFont typeface="Wingdings" pitchFamily="2" charset="2"/>
              <a:buNone/>
            </a:pPr>
            <a:r>
              <a:rPr lang="en-US" dirty="0">
                <a:latin typeface="Arial" panose="020B0604020202020204" pitchFamily="34" charset="0"/>
                <a:cs typeface="Arial" panose="020B0604020202020204" pitchFamily="34" charset="0"/>
              </a:rPr>
              <a:t>By looking at how other companies and industries visualize their data quality metrics and governance KPIs, we can uncover fresh ideas and discover innovative ways to design our own dashboard. </a:t>
            </a:r>
          </a:p>
          <a:p>
            <a:pPr marL="0" indent="0" algn="just">
              <a:buFont typeface="Wingdings" pitchFamily="2" charset="2"/>
              <a:buNone/>
            </a:pPr>
            <a:r>
              <a:rPr lang="en-US" dirty="0">
                <a:latin typeface="Arial" panose="020B0604020202020204" pitchFamily="34" charset="0"/>
                <a:cs typeface="Arial" panose="020B0604020202020204" pitchFamily="34" charset="0"/>
              </a:rPr>
              <a:t>These “Lightning Demos” will help spark creativity, ensuring that we </a:t>
            </a:r>
            <a:r>
              <a:rPr lang="en-US" b="1" dirty="0">
                <a:solidFill>
                  <a:schemeClr val="accent4"/>
                </a:solidFill>
                <a:latin typeface="Arial" panose="020B0604020202020204" pitchFamily="34" charset="0"/>
                <a:cs typeface="Arial" panose="020B0604020202020204" pitchFamily="34" charset="0"/>
              </a:rPr>
              <a:t>create a dashboard </a:t>
            </a:r>
            <a:r>
              <a:rPr lang="en-US" dirty="0">
                <a:latin typeface="Arial" panose="020B0604020202020204" pitchFamily="34" charset="0"/>
                <a:cs typeface="Arial" panose="020B0604020202020204" pitchFamily="34" charset="0"/>
              </a:rPr>
              <a:t>that is not only functional but also intuitive and engaging for stakeholders. Think of it as a quick dive into the best practices and visualizations that can elevate our data governance efforts.</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Monday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0" name="Rectangle 9">
            <a:extLst>
              <a:ext uri="{FF2B5EF4-FFF2-40B4-BE49-F238E27FC236}">
                <a16:creationId xmlns:a16="http://schemas.microsoft.com/office/drawing/2014/main" id="{D0F78C90-407D-B2D5-21C7-4A2EBF065840}"/>
              </a:ext>
            </a:extLst>
          </p:cNvPr>
          <p:cNvSpPr/>
          <p:nvPr/>
        </p:nvSpPr>
        <p:spPr>
          <a:xfrm>
            <a:off x="276224" y="2108113"/>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44">
            <a:extLst>
              <a:ext uri="{FF2B5EF4-FFF2-40B4-BE49-F238E27FC236}">
                <a16:creationId xmlns:a16="http://schemas.microsoft.com/office/drawing/2014/main" id="{CC7BE47A-EEBA-89C8-D1D4-458A9E3011E0}"/>
              </a:ext>
            </a:extLst>
          </p:cNvPr>
          <p:cNvSpPr txBox="1">
            <a:spLocks/>
          </p:cNvSpPr>
          <p:nvPr/>
        </p:nvSpPr>
        <p:spPr>
          <a:xfrm>
            <a:off x="1048512" y="1958792"/>
            <a:ext cx="2834640" cy="428633"/>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a:t>
            </a:r>
            <a:r>
              <a:rPr lang="en-US" sz="1400" b="1" dirty="0">
                <a:solidFill>
                  <a:schemeClr val="accent4"/>
                </a:solidFill>
                <a:latin typeface="Arial" panose="020B0604020202020204" pitchFamily="34" charset="0"/>
                <a:cs typeface="Arial" panose="020B0604020202020204" pitchFamily="34" charset="0"/>
              </a:rPr>
              <a:t>Measurement Focus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0" name="Tijdelijke aanduiding voor tekst 44">
            <a:extLst>
              <a:ext uri="{FF2B5EF4-FFF2-40B4-BE49-F238E27FC236}">
                <a16:creationId xmlns:a16="http://schemas.microsoft.com/office/drawing/2014/main" id="{248F9C97-52D7-7F6A-339F-8018C820616D}"/>
              </a:ext>
            </a:extLst>
          </p:cNvPr>
          <p:cNvSpPr txBox="1">
            <a:spLocks/>
          </p:cNvSpPr>
          <p:nvPr/>
        </p:nvSpPr>
        <p:spPr>
          <a:xfrm>
            <a:off x="704851" y="440844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1" name="Tijdelijke aanduiding voor tekst 44">
            <a:extLst>
              <a:ext uri="{FF2B5EF4-FFF2-40B4-BE49-F238E27FC236}">
                <a16:creationId xmlns:a16="http://schemas.microsoft.com/office/drawing/2014/main" id="{AB9F234F-C605-5C04-E83C-50FE0090BDB1}"/>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2" name="Tijdelijke aanduiding voor tekst 44">
            <a:extLst>
              <a:ext uri="{FF2B5EF4-FFF2-40B4-BE49-F238E27FC236}">
                <a16:creationId xmlns:a16="http://schemas.microsoft.com/office/drawing/2014/main" id="{4AA59D82-0144-0207-1395-03F289FDE383}"/>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Tree>
    <p:extLst>
      <p:ext uri="{BB962C8B-B14F-4D97-AF65-F5344CB8AC3E}">
        <p14:creationId xmlns:p14="http://schemas.microsoft.com/office/powerpoint/2010/main" val="370522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89</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2</a:t>
            </a:r>
          </a:p>
        </p:txBody>
      </p:sp>
      <p:sp>
        <p:nvSpPr>
          <p:cNvPr id="14" name="Rectangle 13">
            <a:extLst>
              <a:ext uri="{FF2B5EF4-FFF2-40B4-BE49-F238E27FC236}">
                <a16:creationId xmlns:a16="http://schemas.microsoft.com/office/drawing/2014/main" id="{C38F5070-590D-8E18-F202-B1B223F5F7ED}"/>
              </a:ext>
            </a:extLst>
          </p:cNvPr>
          <p:cNvSpPr/>
          <p:nvPr/>
        </p:nvSpPr>
        <p:spPr>
          <a:xfrm>
            <a:off x="7821373" y="413241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SCORE CARD</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Colored scorecard to show progress</a:t>
            </a:r>
          </a:p>
        </p:txBody>
      </p:sp>
      <p:sp>
        <p:nvSpPr>
          <p:cNvPr id="15" name="Rectangle 14">
            <a:extLst>
              <a:ext uri="{FF2B5EF4-FFF2-40B4-BE49-F238E27FC236}">
                <a16:creationId xmlns:a16="http://schemas.microsoft.com/office/drawing/2014/main" id="{5FCFDC81-99F7-07A8-D98B-499B65F52070}"/>
              </a:ext>
            </a:extLst>
          </p:cNvPr>
          <p:cNvSpPr/>
          <p:nvPr/>
        </p:nvSpPr>
        <p:spPr>
          <a:xfrm>
            <a:off x="5160394" y="413241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STEWARDSHIP DASHBOARD</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Steward dashboard showing metadata metrics</a:t>
            </a:r>
          </a:p>
        </p:txBody>
      </p:sp>
      <p:sp>
        <p:nvSpPr>
          <p:cNvPr id="16" name="Rectangle 15">
            <a:extLst>
              <a:ext uri="{FF2B5EF4-FFF2-40B4-BE49-F238E27FC236}">
                <a16:creationId xmlns:a16="http://schemas.microsoft.com/office/drawing/2014/main" id="{0D9AF355-007B-9361-DF2E-F947AF0E999D}"/>
              </a:ext>
            </a:extLst>
          </p:cNvPr>
          <p:cNvSpPr/>
          <p:nvPr/>
        </p:nvSpPr>
        <p:spPr>
          <a:xfrm>
            <a:off x="2184098" y="413241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HEAT MAP</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A summary heatmap showing the progress of DG implementation</a:t>
            </a:r>
          </a:p>
        </p:txBody>
      </p:sp>
      <p:pic>
        <p:nvPicPr>
          <p:cNvPr id="20" name="Picture 19">
            <a:extLst>
              <a:ext uri="{FF2B5EF4-FFF2-40B4-BE49-F238E27FC236}">
                <a16:creationId xmlns:a16="http://schemas.microsoft.com/office/drawing/2014/main" id="{6FC5EB34-F428-3663-8C57-C205F552A7F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971166" y="2642631"/>
            <a:ext cx="2478521" cy="551424"/>
          </a:xfrm>
          <a:prstGeom prst="rect">
            <a:avLst/>
          </a:prstGeom>
        </p:spPr>
      </p:pic>
      <p:pic>
        <p:nvPicPr>
          <p:cNvPr id="21" name="Picture 20">
            <a:extLst>
              <a:ext uri="{FF2B5EF4-FFF2-40B4-BE49-F238E27FC236}">
                <a16:creationId xmlns:a16="http://schemas.microsoft.com/office/drawing/2014/main" id="{3C1E0703-2637-021F-88CB-7687A61A0F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4411" y="2411680"/>
            <a:ext cx="2499387" cy="867390"/>
          </a:xfrm>
          <a:prstGeom prst="rect">
            <a:avLst/>
          </a:prstGeom>
        </p:spPr>
      </p:pic>
      <p:pic>
        <p:nvPicPr>
          <p:cNvPr id="22" name="Picture 21">
            <a:extLst>
              <a:ext uri="{FF2B5EF4-FFF2-40B4-BE49-F238E27FC236}">
                <a16:creationId xmlns:a16="http://schemas.microsoft.com/office/drawing/2014/main" id="{5F0A84D6-8C4F-5177-AA53-F60A3E2947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1871" y="2267527"/>
            <a:ext cx="2721906" cy="1472848"/>
          </a:xfrm>
          <a:prstGeom prst="rect">
            <a:avLst/>
          </a:prstGeom>
        </p:spPr>
      </p:pic>
      <p:sp>
        <p:nvSpPr>
          <p:cNvPr id="24" name="Title 1">
            <a:extLst>
              <a:ext uri="{FF2B5EF4-FFF2-40B4-BE49-F238E27FC236}">
                <a16:creationId xmlns:a16="http://schemas.microsoft.com/office/drawing/2014/main" id="{9EFBBD6D-B2C0-6527-AEC2-58A82037D6AC}"/>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LIGHTNING</a:t>
            </a:r>
            <a:r>
              <a:rPr lang="en-US" dirty="0"/>
              <a:t> Demos</a:t>
            </a:r>
            <a:endParaRPr lang="en-US" sz="2000" b="1" dirty="0">
              <a:solidFill>
                <a:schemeClr val="accent2"/>
              </a:solidFill>
            </a:endParaRPr>
          </a:p>
        </p:txBody>
      </p:sp>
    </p:spTree>
    <p:extLst>
      <p:ext uri="{BB962C8B-B14F-4D97-AF65-F5344CB8AC3E}">
        <p14:creationId xmlns:p14="http://schemas.microsoft.com/office/powerpoint/2010/main" val="97405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C489-AB8D-AA47-6FAB-67236C617F9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009A928D-38F5-3872-C7C7-F9B6F8B187D2}"/>
              </a:ext>
            </a:extLst>
          </p:cNvPr>
          <p:cNvSpPr>
            <a:spLocks noGrp="1" noRot="1" noMove="1" noResize="1" noEditPoints="1" noAdjustHandles="1" noChangeArrowheads="1" noChangeShapeType="1"/>
          </p:cNvSpPr>
          <p:nvPr/>
        </p:nvSpPr>
        <p:spPr>
          <a:xfrm>
            <a:off x="0" y="38299"/>
            <a:ext cx="12192000" cy="6304647"/>
          </a:xfrm>
          <a:prstGeom prst="rect">
            <a:avLst/>
          </a:prstGeom>
          <a:solidFill>
            <a:srgbClr val="0C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09575A8-081F-C850-7E3A-FEBF5E3C0300}"/>
              </a:ext>
            </a:extLst>
          </p:cNvPr>
          <p:cNvSpPr>
            <a:spLocks noGrp="1"/>
          </p:cNvSpPr>
          <p:nvPr>
            <p:ph type="sldNum" sz="quarter" idx="4294967295"/>
          </p:nvPr>
        </p:nvSpPr>
        <p:spPr>
          <a:xfrm>
            <a:off x="11668125" y="6537325"/>
            <a:ext cx="523875" cy="247650"/>
          </a:xfrm>
        </p:spPr>
        <p:txBody>
          <a:bodyPr/>
          <a:lstStyle/>
          <a:p>
            <a:fld id="{294A09A9-5501-47C1-A89A-A340965A2BE2}" type="slidenum">
              <a:rPr lang="nl-NL" smtClean="0">
                <a:latin typeface="Arial" panose="020B0604020202020204" pitchFamily="34" charset="0"/>
                <a:cs typeface="Arial" panose="020B0604020202020204" pitchFamily="34" charset="0"/>
              </a:rPr>
              <a:pPr/>
              <a:t>9</a:t>
            </a:fld>
            <a:endParaRPr lang="nl-NL" dirty="0">
              <a:latin typeface="Arial" panose="020B0604020202020204" pitchFamily="34" charset="0"/>
              <a:cs typeface="Arial" panose="020B0604020202020204" pitchFamily="34" charset="0"/>
            </a:endParaRPr>
          </a:p>
        </p:txBody>
      </p:sp>
      <p:sp>
        <p:nvSpPr>
          <p:cNvPr id="23" name="Title 1">
            <a:extLst>
              <a:ext uri="{FF2B5EF4-FFF2-40B4-BE49-F238E27FC236}">
                <a16:creationId xmlns:a16="http://schemas.microsoft.com/office/drawing/2014/main" id="{A8A120B9-0836-FB34-9B64-54B47AFBC35F}"/>
              </a:ext>
            </a:extLst>
          </p:cNvPr>
          <p:cNvSpPr txBox="1">
            <a:spLocks/>
          </p:cNvSpPr>
          <p:nvPr/>
        </p:nvSpPr>
        <p:spPr>
          <a:xfrm>
            <a:off x="1982963" y="2994389"/>
            <a:ext cx="8226072" cy="86922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200" b="1" dirty="0">
                <a:solidFill>
                  <a:schemeClr val="tx1"/>
                </a:solidFill>
                <a:latin typeface="Arial" panose="020B0604020202020204" pitchFamily="34" charset="0"/>
                <a:cs typeface="Arial" panose="020B0604020202020204" pitchFamily="34" charset="0"/>
              </a:rPr>
              <a:t>Why </a:t>
            </a:r>
            <a:r>
              <a:rPr lang="en-US" sz="4200" b="1" dirty="0">
                <a:solidFill>
                  <a:srgbClr val="11B5B4"/>
                </a:solidFill>
                <a:latin typeface="Arial" panose="020B0604020202020204" pitchFamily="34" charset="0"/>
                <a:cs typeface="Arial" panose="020B0604020202020204" pitchFamily="34" charset="0"/>
              </a:rPr>
              <a:t>Workshops</a:t>
            </a:r>
            <a:r>
              <a:rPr lang="en-US" sz="4200" b="1" dirty="0">
                <a:solidFill>
                  <a:schemeClr val="tx1"/>
                </a:solidFill>
                <a:latin typeface="Arial" panose="020B0604020202020204" pitchFamily="34" charset="0"/>
                <a:cs typeface="Arial" panose="020B0604020202020204" pitchFamily="34" charset="0"/>
              </a:rPr>
              <a:t> are Better</a:t>
            </a:r>
          </a:p>
        </p:txBody>
      </p:sp>
      <p:sp>
        <p:nvSpPr>
          <p:cNvPr id="21" name="Rectangle 20">
            <a:hlinkClick r:id="rId3" action="ppaction://hlinksldjump"/>
            <a:extLst>
              <a:ext uri="{FF2B5EF4-FFF2-40B4-BE49-F238E27FC236}">
                <a16:creationId xmlns:a16="http://schemas.microsoft.com/office/drawing/2014/main" id="{B5007931-C891-A38C-CDEF-06858255624F}"/>
              </a:ext>
            </a:extLst>
          </p:cNvPr>
          <p:cNvSpPr/>
          <p:nvPr/>
        </p:nvSpPr>
        <p:spPr>
          <a:xfrm>
            <a:off x="10782300" y="158268"/>
            <a:ext cx="1219200" cy="262128"/>
          </a:xfrm>
          <a:prstGeom prst="rect">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Back to Agenda</a:t>
            </a:r>
          </a:p>
        </p:txBody>
      </p:sp>
      <p:grpSp>
        <p:nvGrpSpPr>
          <p:cNvPr id="20" name="Group 19">
            <a:extLst>
              <a:ext uri="{FF2B5EF4-FFF2-40B4-BE49-F238E27FC236}">
                <a16:creationId xmlns:a16="http://schemas.microsoft.com/office/drawing/2014/main" id="{DF1BC718-A64E-ABDE-DADE-6A570F44839F}"/>
              </a:ext>
            </a:extLst>
          </p:cNvPr>
          <p:cNvGrpSpPr/>
          <p:nvPr/>
        </p:nvGrpSpPr>
        <p:grpSpPr>
          <a:xfrm>
            <a:off x="5279523" y="1216507"/>
            <a:ext cx="1424609" cy="833029"/>
            <a:chOff x="3000410" y="720942"/>
            <a:chExt cx="1424609" cy="833029"/>
          </a:xfrm>
        </p:grpSpPr>
        <p:sp>
          <p:nvSpPr>
            <p:cNvPr id="4" name="Oval 3">
              <a:extLst>
                <a:ext uri="{FF2B5EF4-FFF2-40B4-BE49-F238E27FC236}">
                  <a16:creationId xmlns:a16="http://schemas.microsoft.com/office/drawing/2014/main" id="{E2190874-9E08-E273-5CA3-2AE0F57DDC67}"/>
                </a:ext>
              </a:extLst>
            </p:cNvPr>
            <p:cNvSpPr/>
            <p:nvPr/>
          </p:nvSpPr>
          <p:spPr>
            <a:xfrm>
              <a:off x="3267989" y="720942"/>
              <a:ext cx="889452" cy="833029"/>
            </a:xfrm>
            <a:prstGeom prst="ellipse">
              <a:avLst/>
            </a:prstGeom>
            <a:solidFill>
              <a:srgbClr val="11B5B4"/>
            </a:solidFill>
            <a:ln>
              <a:solidFill>
                <a:srgbClr val="11B5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AC2FADD1-8AAD-0DB8-2D99-CEB20CBE4185}"/>
                </a:ext>
              </a:extLst>
            </p:cNvPr>
            <p:cNvSpPr txBox="1"/>
            <p:nvPr/>
          </p:nvSpPr>
          <p:spPr>
            <a:xfrm>
              <a:off x="3000410" y="783513"/>
              <a:ext cx="1424609" cy="707886"/>
            </a:xfrm>
            <a:prstGeom prst="rect">
              <a:avLst/>
            </a:prstGeom>
            <a:noFill/>
          </p:spPr>
          <p:txBody>
            <a:bodyPr wrap="square" rtlCol="0">
              <a:spAutoFit/>
            </a:bodyPr>
            <a:lstStyle/>
            <a:p>
              <a:pPr algn="ctr"/>
              <a:r>
                <a:rPr lang="nl-NL" sz="4000" dirty="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694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Keeping Score </a:t>
            </a:r>
            <a:r>
              <a:rPr lang="en-US" sz="2000" dirty="0">
                <a:solidFill>
                  <a:schemeClr val="accent2"/>
                </a:solidFill>
              </a:rPr>
              <a:t>| Workshop 5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90</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None/>
            </a:pPr>
            <a:r>
              <a:rPr lang="en-US" dirty="0">
                <a:latin typeface="Arial" panose="020B0604020202020204" pitchFamily="34" charset="0"/>
                <a:cs typeface="Arial" panose="020B0604020202020204" pitchFamily="34" charset="0"/>
              </a:rPr>
              <a:t>Now that we’ve drawn inspiration from a range of dashboards through our Lightning Demos, it’s time to shift gears and start </a:t>
            </a:r>
            <a:r>
              <a:rPr lang="en-US" b="1" dirty="0">
                <a:solidFill>
                  <a:schemeClr val="accent4"/>
                </a:solidFill>
                <a:latin typeface="Arial" panose="020B0604020202020204" pitchFamily="34" charset="0"/>
                <a:cs typeface="Arial" panose="020B0604020202020204" pitchFamily="34" charset="0"/>
              </a:rPr>
              <a:t>creating our own</a:t>
            </a:r>
            <a:r>
              <a:rPr lang="en-US" dirty="0">
                <a:latin typeface="Arial" panose="020B0604020202020204" pitchFamily="34" charset="0"/>
                <a:cs typeface="Arial" panose="020B0604020202020204" pitchFamily="34" charset="0"/>
              </a:rPr>
              <a:t>. </a:t>
            </a:r>
          </a:p>
          <a:p>
            <a:pPr marL="0" indent="0" algn="just">
              <a:buFont typeface="Wingdings" pitchFamily="2" charset="2"/>
              <a:buNone/>
            </a:pPr>
            <a:r>
              <a:rPr lang="en-US" dirty="0">
                <a:latin typeface="Arial" panose="020B0604020202020204" pitchFamily="34" charset="0"/>
                <a:cs typeface="Arial" panose="020B0604020202020204" pitchFamily="34" charset="0"/>
              </a:rPr>
              <a:t>In this Concept Creation exercise, we’ll design the foundation of our data metrics dashboard, turning ideas into a tangible, workable structure. This is where creativity meets practicality. </a:t>
            </a:r>
          </a:p>
          <a:p>
            <a:pPr marL="0" indent="0" algn="just">
              <a:buFont typeface="Wingdings" pitchFamily="2" charset="2"/>
              <a:buNone/>
            </a:pPr>
            <a:r>
              <a:rPr lang="en-US" dirty="0">
                <a:latin typeface="Arial" panose="020B0604020202020204" pitchFamily="34" charset="0"/>
                <a:cs typeface="Arial" panose="020B0604020202020204" pitchFamily="34" charset="0"/>
              </a:rPr>
              <a:t>Each participant will </a:t>
            </a:r>
            <a:r>
              <a:rPr lang="en-US" b="1" dirty="0">
                <a:solidFill>
                  <a:schemeClr val="accent4"/>
                </a:solidFill>
                <a:latin typeface="Arial" panose="020B0604020202020204" pitchFamily="34" charset="0"/>
                <a:cs typeface="Arial" panose="020B0604020202020204" pitchFamily="34" charset="0"/>
              </a:rPr>
              <a:t>map out their vision </a:t>
            </a:r>
            <a:r>
              <a:rPr lang="en-US" dirty="0">
                <a:latin typeface="Arial" panose="020B0604020202020204" pitchFamily="34" charset="0"/>
                <a:cs typeface="Arial" panose="020B0604020202020204" pitchFamily="34" charset="0"/>
              </a:rPr>
              <a:t>for a dashboard that effectively displays the key metrics we’ve prioritized. The goal is to create something simple, intuitive, and impactful—something that will help drive data governance forward by keeping the most essential metrics front and center.</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Monday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10" name="Rectangle 9">
            <a:extLst>
              <a:ext uri="{FF2B5EF4-FFF2-40B4-BE49-F238E27FC236}">
                <a16:creationId xmlns:a16="http://schemas.microsoft.com/office/drawing/2014/main" id="{4F0ABB7B-0272-29D3-6917-FC11CBB66B9D}"/>
              </a:ext>
            </a:extLst>
          </p:cNvPr>
          <p:cNvSpPr/>
          <p:nvPr/>
        </p:nvSpPr>
        <p:spPr>
          <a:xfrm>
            <a:off x="276224" y="2108113"/>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44">
            <a:extLst>
              <a:ext uri="{FF2B5EF4-FFF2-40B4-BE49-F238E27FC236}">
                <a16:creationId xmlns:a16="http://schemas.microsoft.com/office/drawing/2014/main" id="{7E5521D7-BF0E-B618-3ADC-037F8E0AA2E8}"/>
              </a:ext>
            </a:extLst>
          </p:cNvPr>
          <p:cNvSpPr txBox="1">
            <a:spLocks/>
          </p:cNvSpPr>
          <p:nvPr/>
        </p:nvSpPr>
        <p:spPr>
          <a:xfrm>
            <a:off x="1048512" y="1958792"/>
            <a:ext cx="2834640" cy="428633"/>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a:t>
            </a:r>
            <a:r>
              <a:rPr lang="en-US" sz="1400" b="1" dirty="0">
                <a:solidFill>
                  <a:schemeClr val="accent4"/>
                </a:solidFill>
                <a:latin typeface="Arial" panose="020B0604020202020204" pitchFamily="34" charset="0"/>
                <a:cs typeface="Arial" panose="020B0604020202020204" pitchFamily="34" charset="0"/>
              </a:rPr>
              <a:t>Measurement Focus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0" name="Tijdelijke aanduiding voor tekst 44">
            <a:extLst>
              <a:ext uri="{FF2B5EF4-FFF2-40B4-BE49-F238E27FC236}">
                <a16:creationId xmlns:a16="http://schemas.microsoft.com/office/drawing/2014/main" id="{D1B3E54C-3E8B-5CFC-5027-BBD148BBE608}"/>
              </a:ext>
            </a:extLst>
          </p:cNvPr>
          <p:cNvSpPr txBox="1">
            <a:spLocks/>
          </p:cNvSpPr>
          <p:nvPr/>
        </p:nvSpPr>
        <p:spPr>
          <a:xfrm>
            <a:off x="704851" y="440844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1" name="Tijdelijke aanduiding voor tekst 44">
            <a:extLst>
              <a:ext uri="{FF2B5EF4-FFF2-40B4-BE49-F238E27FC236}">
                <a16:creationId xmlns:a16="http://schemas.microsoft.com/office/drawing/2014/main" id="{EEE1E46B-BCC1-D3D5-D1C0-49C345E25984}"/>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2" name="Tijdelijke aanduiding voor tekst 44">
            <a:extLst>
              <a:ext uri="{FF2B5EF4-FFF2-40B4-BE49-F238E27FC236}">
                <a16:creationId xmlns:a16="http://schemas.microsoft.com/office/drawing/2014/main" id="{67889C6B-1159-7238-C07E-B7CCACE36FAA}"/>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Tree>
    <p:extLst>
      <p:ext uri="{BB962C8B-B14F-4D97-AF65-F5344CB8AC3E}">
        <p14:creationId xmlns:p14="http://schemas.microsoft.com/office/powerpoint/2010/main" val="3117568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91</a:t>
            </a:fld>
            <a:endParaRPr lang="nl-NL" dirty="0"/>
          </a:p>
        </p:txBody>
      </p:sp>
      <p:grpSp>
        <p:nvGrpSpPr>
          <p:cNvPr id="6" name="Group 5">
            <a:extLst>
              <a:ext uri="{FF2B5EF4-FFF2-40B4-BE49-F238E27FC236}">
                <a16:creationId xmlns:a16="http://schemas.microsoft.com/office/drawing/2014/main" id="{BFCCA5E3-DE5A-6AB0-5DF8-077F3B31D1C3}"/>
              </a:ext>
            </a:extLst>
          </p:cNvPr>
          <p:cNvGrpSpPr/>
          <p:nvPr/>
        </p:nvGrpSpPr>
        <p:grpSpPr>
          <a:xfrm>
            <a:off x="10820400" y="158021"/>
            <a:ext cx="1262954" cy="262128"/>
            <a:chOff x="10892274" y="158021"/>
            <a:chExt cx="1191080" cy="262128"/>
          </a:xfrm>
        </p:grpSpPr>
        <p:sp>
          <p:nvSpPr>
            <p:cNvPr id="7" name="Oval 6">
              <a:extLst>
                <a:ext uri="{FF2B5EF4-FFF2-40B4-BE49-F238E27FC236}">
                  <a16:creationId xmlns:a16="http://schemas.microsoft.com/office/drawing/2014/main" id="{C1343108-129F-BE5E-B30F-AAF3B417A8B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8" name="Group 7">
              <a:extLst>
                <a:ext uri="{FF2B5EF4-FFF2-40B4-BE49-F238E27FC236}">
                  <a16:creationId xmlns:a16="http://schemas.microsoft.com/office/drawing/2014/main" id="{B73E617B-A710-2926-F994-3826603259AF}"/>
                </a:ext>
              </a:extLst>
            </p:cNvPr>
            <p:cNvGrpSpPr/>
            <p:nvPr/>
          </p:nvGrpSpPr>
          <p:grpSpPr>
            <a:xfrm>
              <a:off x="10892274" y="158021"/>
              <a:ext cx="1191080" cy="262128"/>
              <a:chOff x="9614080" y="308749"/>
              <a:chExt cx="1191080" cy="262128"/>
            </a:xfrm>
          </p:grpSpPr>
          <p:sp>
            <p:nvSpPr>
              <p:cNvPr id="9" name="Rectangle 8">
                <a:extLst>
                  <a:ext uri="{FF2B5EF4-FFF2-40B4-BE49-F238E27FC236}">
                    <a16:creationId xmlns:a16="http://schemas.microsoft.com/office/drawing/2014/main" id="{7B6AEFAF-A56B-6ACD-F31C-66149F5BA3F4}"/>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10" name="Rectangle 9">
                <a:extLst>
                  <a:ext uri="{FF2B5EF4-FFF2-40B4-BE49-F238E27FC236}">
                    <a16:creationId xmlns:a16="http://schemas.microsoft.com/office/drawing/2014/main" id="{4AF8DCD6-F4C1-8E53-2DB8-0D35C42806D2}"/>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 name="Rectangle 2">
            <a:extLst>
              <a:ext uri="{FF2B5EF4-FFF2-40B4-BE49-F238E27FC236}">
                <a16:creationId xmlns:a16="http://schemas.microsoft.com/office/drawing/2014/main" id="{2C780633-A572-3BD2-CECD-F71BC5FF8723}"/>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3</a:t>
            </a:r>
          </a:p>
        </p:txBody>
      </p:sp>
      <p:grpSp>
        <p:nvGrpSpPr>
          <p:cNvPr id="20" name="Group 19">
            <a:extLst>
              <a:ext uri="{FF2B5EF4-FFF2-40B4-BE49-F238E27FC236}">
                <a16:creationId xmlns:a16="http://schemas.microsoft.com/office/drawing/2014/main" id="{A716FE1B-DD2C-EC1E-3736-9E1B3F09CDEF}"/>
              </a:ext>
            </a:extLst>
          </p:cNvPr>
          <p:cNvGrpSpPr/>
          <p:nvPr/>
        </p:nvGrpSpPr>
        <p:grpSpPr>
          <a:xfrm>
            <a:off x="3412557" y="1470193"/>
            <a:ext cx="5518302" cy="3917614"/>
            <a:chOff x="4362816" y="2296574"/>
            <a:chExt cx="5518302" cy="3917614"/>
          </a:xfrm>
        </p:grpSpPr>
        <p:pic>
          <p:nvPicPr>
            <p:cNvPr id="17" name="Picture 16" descr="A black pen next to a yellow square&#10;&#10;Description automatically generated">
              <a:extLst>
                <a:ext uri="{FF2B5EF4-FFF2-40B4-BE49-F238E27FC236}">
                  <a16:creationId xmlns:a16="http://schemas.microsoft.com/office/drawing/2014/main" id="{DD4652BB-EA03-DED0-454B-247032843F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163160" y="1496230"/>
              <a:ext cx="3917614" cy="5518302"/>
            </a:xfrm>
            <a:prstGeom prst="rect">
              <a:avLst/>
            </a:prstGeom>
          </p:spPr>
        </p:pic>
        <p:pic>
          <p:nvPicPr>
            <p:cNvPr id="16" name="Picture 15">
              <a:extLst>
                <a:ext uri="{FF2B5EF4-FFF2-40B4-BE49-F238E27FC236}">
                  <a16:creationId xmlns:a16="http://schemas.microsoft.com/office/drawing/2014/main" id="{1BA69D13-ACF0-7763-7060-EE43389C25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6663" y="2742497"/>
              <a:ext cx="4254086" cy="2970164"/>
            </a:xfrm>
            <a:prstGeom prst="rect">
              <a:avLst/>
            </a:prstGeom>
          </p:spPr>
        </p:pic>
      </p:grpSp>
      <p:sp>
        <p:nvSpPr>
          <p:cNvPr id="21" name="Title 1">
            <a:extLst>
              <a:ext uri="{FF2B5EF4-FFF2-40B4-BE49-F238E27FC236}">
                <a16:creationId xmlns:a16="http://schemas.microsoft.com/office/drawing/2014/main" id="{E6461F4B-831C-A905-DE0F-7188B1C4E2A7}"/>
              </a:ext>
            </a:extLst>
          </p:cNvPr>
          <p:cNvSpPr txBox="1">
            <a:spLocks/>
          </p:cNvSpPr>
          <p:nvPr/>
        </p:nvSpPr>
        <p:spPr>
          <a:xfrm>
            <a:off x="704850" y="314491"/>
            <a:ext cx="8010524" cy="4524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i="0" kern="1200" spc="1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chemeClr val="accent2"/>
                </a:solidFill>
              </a:rPr>
              <a:t>CONCEPT</a:t>
            </a:r>
            <a:r>
              <a:rPr lang="en-US" dirty="0"/>
              <a:t> Creation</a:t>
            </a:r>
            <a:endParaRPr lang="en-US" sz="2000" b="1" dirty="0">
              <a:solidFill>
                <a:schemeClr val="accent2"/>
              </a:solidFill>
            </a:endParaRPr>
          </a:p>
        </p:txBody>
      </p:sp>
    </p:spTree>
    <p:extLst>
      <p:ext uri="{BB962C8B-B14F-4D97-AF65-F5344CB8AC3E}">
        <p14:creationId xmlns:p14="http://schemas.microsoft.com/office/powerpoint/2010/main" val="3055050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5 of 7 </a:t>
            </a:r>
            <a:r>
              <a:rPr lang="en-US" sz="2000" dirty="0">
                <a:solidFill>
                  <a:schemeClr val="accent2"/>
                </a:solidFill>
              </a:rPr>
              <a:t>| Lightning Demos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92</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b="1" i="1" dirty="0">
                <a:solidFill>
                  <a:schemeClr val="accent4"/>
                </a:solidFill>
                <a:latin typeface="Arial" panose="020B0604020202020204" pitchFamily="34" charset="0"/>
                <a:cs typeface="Arial" panose="020B0604020202020204" pitchFamily="34" charset="0"/>
              </a:rPr>
              <a:t>Reference to the previous Lightning Demos exercise</a:t>
            </a:r>
            <a:r>
              <a:rPr lang="en-US" b="1" dirty="0">
                <a:solidFill>
                  <a:schemeClr val="accent4"/>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Exercise 2 in the "Keeping Score" part of the workshop. This time, participants will focus on gathering examples of Business Glossaries and Data Dictionaries.</a:t>
            </a:r>
          </a:p>
          <a:p>
            <a:pPr>
              <a:buClr>
                <a:schemeClr val="accent2"/>
              </a:buClr>
            </a:pPr>
            <a:r>
              <a:rPr lang="en-US" dirty="0">
                <a:latin typeface="Arial" panose="020B0604020202020204" pitchFamily="34" charset="0"/>
                <a:cs typeface="Arial" panose="020B0604020202020204" pitchFamily="34" charset="0"/>
              </a:rPr>
              <a:t>Specifically, they should look at the </a:t>
            </a:r>
            <a:r>
              <a:rPr lang="en-US" b="1" dirty="0">
                <a:solidFill>
                  <a:schemeClr val="accent4"/>
                </a:solidFill>
                <a:latin typeface="Arial" panose="020B0604020202020204" pitchFamily="34" charset="0"/>
                <a:cs typeface="Arial" panose="020B0604020202020204" pitchFamily="34" charset="0"/>
              </a:rPr>
              <a:t>essential metadata elements </a:t>
            </a:r>
            <a:r>
              <a:rPr lang="en-US" dirty="0">
                <a:latin typeface="Arial" panose="020B0604020202020204" pitchFamily="34" charset="0"/>
                <a:cs typeface="Arial" panose="020B0604020202020204" pitchFamily="34" charset="0"/>
              </a:rPr>
              <a:t>that other organizations use to document their data assets, such as descriptions, data types, definitions, and governance-related metadata.</a:t>
            </a:r>
          </a:p>
          <a:p>
            <a:pPr>
              <a:buClr>
                <a:schemeClr val="accent2"/>
              </a:buClr>
            </a:pPr>
            <a:r>
              <a:rPr lang="en-US" dirty="0">
                <a:latin typeface="Arial" panose="020B0604020202020204" pitchFamily="34" charset="0"/>
                <a:cs typeface="Arial" panose="020B0604020202020204" pitchFamily="34" charset="0"/>
              </a:rPr>
              <a:t>The goal is to </a:t>
            </a:r>
            <a:r>
              <a:rPr lang="en-US" b="1" dirty="0">
                <a:solidFill>
                  <a:schemeClr val="accent4"/>
                </a:solidFill>
                <a:latin typeface="Arial" panose="020B0604020202020204" pitchFamily="34" charset="0"/>
                <a:cs typeface="Arial" panose="020B0604020202020204" pitchFamily="34" charset="0"/>
              </a:rPr>
              <a:t>get inspired </a:t>
            </a:r>
            <a:r>
              <a:rPr lang="en-US" dirty="0">
                <a:latin typeface="Arial" panose="020B0604020202020204" pitchFamily="34" charset="0"/>
                <a:cs typeface="Arial" panose="020B0604020202020204" pitchFamily="34" charset="0"/>
              </a:rPr>
              <a:t>by how others organize and structure their business glossaries, ensuring participants can bring back useful ideas for the next exercises.</a:t>
            </a:r>
          </a:p>
        </p:txBody>
      </p:sp>
      <p:sp>
        <p:nvSpPr>
          <p:cNvPr id="20" name="Tijdelijke aanduiding voor tekst 44">
            <a:extLst>
              <a:ext uri="{FF2B5EF4-FFF2-40B4-BE49-F238E27FC236}">
                <a16:creationId xmlns:a16="http://schemas.microsoft.com/office/drawing/2014/main" id="{5FDEE8A6-3A9B-0A58-8D04-D6F2053008F7}"/>
              </a:ext>
            </a:extLst>
          </p:cNvPr>
          <p:cNvSpPr txBox="1">
            <a:spLocks/>
          </p:cNvSpPr>
          <p:nvPr/>
        </p:nvSpPr>
        <p:spPr>
          <a:xfrm>
            <a:off x="704851" y="4408449"/>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1" name="Tijdelijke aanduiding voor tekst 44">
            <a:extLst>
              <a:ext uri="{FF2B5EF4-FFF2-40B4-BE49-F238E27FC236}">
                <a16:creationId xmlns:a16="http://schemas.microsoft.com/office/drawing/2014/main" id="{F7686143-3AD7-E9EF-1E78-2B6F7B5B7C2D}"/>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2" name="Tijdelijke aanduiding voor tekst 44">
            <a:extLst>
              <a:ext uri="{FF2B5EF4-FFF2-40B4-BE49-F238E27FC236}">
                <a16:creationId xmlns:a16="http://schemas.microsoft.com/office/drawing/2014/main" id="{5CF2D0DD-8189-5ECF-8B5A-0DEB753C51E2}"/>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23" name="Rectangle 22">
            <a:extLst>
              <a:ext uri="{FF2B5EF4-FFF2-40B4-BE49-F238E27FC236}">
                <a16:creationId xmlns:a16="http://schemas.microsoft.com/office/drawing/2014/main" id="{05B43EA9-1EEC-AFFB-FF67-09F3472CC0B4}"/>
              </a:ext>
            </a:extLst>
          </p:cNvPr>
          <p:cNvSpPr/>
          <p:nvPr/>
        </p:nvSpPr>
        <p:spPr>
          <a:xfrm>
            <a:off x="190178" y="4174949"/>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jdelijke aanduiding voor tekst 44">
            <a:extLst>
              <a:ext uri="{FF2B5EF4-FFF2-40B4-BE49-F238E27FC236}">
                <a16:creationId xmlns:a16="http://schemas.microsoft.com/office/drawing/2014/main" id="{BBE96F9E-A742-2C10-A783-C7EFA7646596}"/>
              </a:ext>
            </a:extLst>
          </p:cNvPr>
          <p:cNvSpPr txBox="1">
            <a:spLocks/>
          </p:cNvSpPr>
          <p:nvPr/>
        </p:nvSpPr>
        <p:spPr>
          <a:xfrm>
            <a:off x="704850" y="4025628"/>
            <a:ext cx="3257550" cy="32536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2: </a:t>
            </a:r>
            <a:r>
              <a:rPr lang="en-US" sz="1400" b="1" dirty="0">
                <a:solidFill>
                  <a:schemeClr val="accent4"/>
                </a:solidFill>
                <a:latin typeface="Arial" panose="020B0604020202020204" pitchFamily="34" charset="0"/>
                <a:cs typeface="Arial" panose="020B0604020202020204" pitchFamily="34" charset="0"/>
              </a:rPr>
              <a:t>Business Glossary Focus</a:t>
            </a:r>
            <a:endParaRPr lang="en-US" sz="1400" b="1" u="sng" dirty="0">
              <a:solidFill>
                <a:schemeClr val="accent4"/>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C30851B-11D7-FA94-57AC-96E8A0E87C95}"/>
              </a:ext>
            </a:extLst>
          </p:cNvPr>
          <p:cNvGrpSpPr/>
          <p:nvPr/>
        </p:nvGrpSpPr>
        <p:grpSpPr>
          <a:xfrm>
            <a:off x="10820400" y="158021"/>
            <a:ext cx="1262954" cy="262128"/>
            <a:chOff x="10892274" y="158021"/>
            <a:chExt cx="1191080" cy="262128"/>
          </a:xfrm>
        </p:grpSpPr>
        <p:sp>
          <p:nvSpPr>
            <p:cNvPr id="26" name="Oval 25">
              <a:extLst>
                <a:ext uri="{FF2B5EF4-FFF2-40B4-BE49-F238E27FC236}">
                  <a16:creationId xmlns:a16="http://schemas.microsoft.com/office/drawing/2014/main" id="{0FF742A1-BBB0-A690-B471-DDBF1ECE05A5}"/>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27" name="Group 26">
              <a:extLst>
                <a:ext uri="{FF2B5EF4-FFF2-40B4-BE49-F238E27FC236}">
                  <a16:creationId xmlns:a16="http://schemas.microsoft.com/office/drawing/2014/main" id="{D9D3ACB2-C723-E8BE-44C6-F97E5580F48F}"/>
                </a:ext>
              </a:extLst>
            </p:cNvPr>
            <p:cNvGrpSpPr/>
            <p:nvPr/>
          </p:nvGrpSpPr>
          <p:grpSpPr>
            <a:xfrm>
              <a:off x="10892274" y="158021"/>
              <a:ext cx="1191080" cy="262128"/>
              <a:chOff x="9614080" y="308749"/>
              <a:chExt cx="1191080" cy="262128"/>
            </a:xfrm>
          </p:grpSpPr>
          <p:sp>
            <p:nvSpPr>
              <p:cNvPr id="28" name="Rectangle 27">
                <a:extLst>
                  <a:ext uri="{FF2B5EF4-FFF2-40B4-BE49-F238E27FC236}">
                    <a16:creationId xmlns:a16="http://schemas.microsoft.com/office/drawing/2014/main" id="{B97166B1-AAA8-873D-2180-E75E9D675A8F}"/>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29" name="Rectangle 28">
                <a:extLst>
                  <a:ext uri="{FF2B5EF4-FFF2-40B4-BE49-F238E27FC236}">
                    <a16:creationId xmlns:a16="http://schemas.microsoft.com/office/drawing/2014/main" id="{D0C8C225-9DD0-21DE-13F3-73363F13F1C9}"/>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0" name="Rectangle 29">
            <a:extLst>
              <a:ext uri="{FF2B5EF4-FFF2-40B4-BE49-F238E27FC236}">
                <a16:creationId xmlns:a16="http://schemas.microsoft.com/office/drawing/2014/main" id="{2B636CE7-D36C-A316-8C82-0801CEB7CC51}"/>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spTree>
    <p:extLst>
      <p:ext uri="{BB962C8B-B14F-4D97-AF65-F5344CB8AC3E}">
        <p14:creationId xmlns:p14="http://schemas.microsoft.com/office/powerpoint/2010/main" val="141326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5 of 7 </a:t>
            </a:r>
            <a:r>
              <a:rPr lang="en-US" sz="2000" dirty="0">
                <a:solidFill>
                  <a:schemeClr val="accent2"/>
                </a:solidFill>
              </a:rPr>
              <a:t>| Lightning Demos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93</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2"/>
              </a:buClr>
            </a:pPr>
            <a:r>
              <a:rPr lang="en-US" dirty="0">
                <a:latin typeface="Arial" panose="020B0604020202020204" pitchFamily="34" charset="0"/>
                <a:cs typeface="Arial" panose="020B0604020202020204" pitchFamily="34" charset="0"/>
              </a:rPr>
              <a:t>Show some real </a:t>
            </a:r>
            <a:r>
              <a:rPr lang="en-US" b="1" dirty="0">
                <a:solidFill>
                  <a:schemeClr val="accent4"/>
                </a:solidFill>
                <a:latin typeface="Arial" panose="020B0604020202020204" pitchFamily="34" charset="0"/>
                <a:cs typeface="Arial" panose="020B0604020202020204" pitchFamily="34" charset="0"/>
              </a:rPr>
              <a:t>examples</a:t>
            </a:r>
            <a:r>
              <a:rPr lang="en-US" dirty="0">
                <a:latin typeface="Arial" panose="020B0604020202020204" pitchFamily="34" charset="0"/>
                <a:cs typeface="Arial" panose="020B0604020202020204" pitchFamily="34" charset="0"/>
              </a:rPr>
              <a:t> before the exercise starts.</a:t>
            </a:r>
          </a:p>
          <a:p>
            <a:pPr algn="just">
              <a:buClr>
                <a:schemeClr val="accent2"/>
              </a:buClr>
            </a:pPr>
            <a:endParaRPr lang="en-US"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1C9DD3D-F730-6D3B-A036-D81FEABAE65F}"/>
              </a:ext>
            </a:extLst>
          </p:cNvPr>
          <p:cNvSpPr/>
          <p:nvPr/>
        </p:nvSpPr>
        <p:spPr>
          <a:xfrm>
            <a:off x="9730856" y="48360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COLLIBRA</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Fancy glossary in a high-end tool</a:t>
            </a:r>
          </a:p>
        </p:txBody>
      </p:sp>
      <p:sp>
        <p:nvSpPr>
          <p:cNvPr id="21" name="Rectangle 20">
            <a:extLst>
              <a:ext uri="{FF2B5EF4-FFF2-40B4-BE49-F238E27FC236}">
                <a16:creationId xmlns:a16="http://schemas.microsoft.com/office/drawing/2014/main" id="{E8E9BA38-3EB1-9FBB-E663-D241DCEC2B2D}"/>
              </a:ext>
            </a:extLst>
          </p:cNvPr>
          <p:cNvSpPr/>
          <p:nvPr/>
        </p:nvSpPr>
        <p:spPr>
          <a:xfrm>
            <a:off x="7381834" y="48360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SHAREPOINT</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Data dictionary in SharePoint, including approval flow</a:t>
            </a:r>
          </a:p>
        </p:txBody>
      </p:sp>
      <p:sp>
        <p:nvSpPr>
          <p:cNvPr id="22" name="Rectangle 21">
            <a:extLst>
              <a:ext uri="{FF2B5EF4-FFF2-40B4-BE49-F238E27FC236}">
                <a16:creationId xmlns:a16="http://schemas.microsoft.com/office/drawing/2014/main" id="{4FC4C12C-194D-371D-5863-E63AE373937A}"/>
              </a:ext>
            </a:extLst>
          </p:cNvPr>
          <p:cNvSpPr/>
          <p:nvPr/>
        </p:nvSpPr>
        <p:spPr>
          <a:xfrm>
            <a:off x="5032812" y="48360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EXCEL</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A simple data dictionary and business glossary in Excel</a:t>
            </a:r>
          </a:p>
        </p:txBody>
      </p:sp>
      <p:pic>
        <p:nvPicPr>
          <p:cNvPr id="1026" name="Picture 2">
            <a:extLst>
              <a:ext uri="{FF2B5EF4-FFF2-40B4-BE49-F238E27FC236}">
                <a16:creationId xmlns:a16="http://schemas.microsoft.com/office/drawing/2014/main" id="{7F3FECFF-B430-AF47-299A-386B451FFE5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59171" y="3042145"/>
            <a:ext cx="2122457" cy="1308848"/>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3">
            <a:extLst>
              <a:ext uri="{FF2B5EF4-FFF2-40B4-BE49-F238E27FC236}">
                <a16:creationId xmlns:a16="http://schemas.microsoft.com/office/drawing/2014/main" id="{E8F4E8BC-691B-5B70-83AA-4414D367CBEC}"/>
              </a:ext>
            </a:extLst>
          </p:cNvPr>
          <p:cNvPicPr>
            <a:picLocks noChangeAspect="1"/>
          </p:cNvPicPr>
          <p:nvPr/>
        </p:nvPicPr>
        <p:blipFill>
          <a:blip r:embed="rId4"/>
          <a:stretch>
            <a:fillRect/>
          </a:stretch>
        </p:blipFill>
        <p:spPr>
          <a:xfrm>
            <a:off x="4916688" y="2978827"/>
            <a:ext cx="2284906" cy="686271"/>
          </a:xfrm>
          <a:prstGeom prst="rect">
            <a:avLst/>
          </a:prstGeom>
        </p:spPr>
      </p:pic>
      <p:pic>
        <p:nvPicPr>
          <p:cNvPr id="25" name="Afbeelding 4">
            <a:extLst>
              <a:ext uri="{FF2B5EF4-FFF2-40B4-BE49-F238E27FC236}">
                <a16:creationId xmlns:a16="http://schemas.microsoft.com/office/drawing/2014/main" id="{6AC27C58-1158-C7EF-4D10-BF94B8F6AD73}"/>
              </a:ext>
            </a:extLst>
          </p:cNvPr>
          <p:cNvPicPr>
            <a:picLocks noChangeAspect="1"/>
          </p:cNvPicPr>
          <p:nvPr/>
        </p:nvPicPr>
        <p:blipFill>
          <a:blip r:embed="rId5"/>
          <a:stretch>
            <a:fillRect/>
          </a:stretch>
        </p:blipFill>
        <p:spPr>
          <a:xfrm>
            <a:off x="4916688" y="3772314"/>
            <a:ext cx="2284906" cy="794092"/>
          </a:xfrm>
          <a:prstGeom prst="rect">
            <a:avLst/>
          </a:prstGeom>
        </p:spPr>
      </p:pic>
      <p:pic>
        <p:nvPicPr>
          <p:cNvPr id="26" name="Google Shape;715;p31">
            <a:extLst>
              <a:ext uri="{FF2B5EF4-FFF2-40B4-BE49-F238E27FC236}">
                <a16:creationId xmlns:a16="http://schemas.microsoft.com/office/drawing/2014/main" id="{2E5C9E6D-6EE6-676F-7BC2-472495AC2F0E}"/>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7381834" y="3165308"/>
            <a:ext cx="2205097" cy="1009641"/>
          </a:xfrm>
          <a:prstGeom prst="rect">
            <a:avLst/>
          </a:prstGeom>
          <a:noFill/>
          <a:ln>
            <a:noFill/>
          </a:ln>
        </p:spPr>
      </p:pic>
      <p:sp>
        <p:nvSpPr>
          <p:cNvPr id="27" name="Tijdelijke aanduiding voor tekst 44">
            <a:extLst>
              <a:ext uri="{FF2B5EF4-FFF2-40B4-BE49-F238E27FC236}">
                <a16:creationId xmlns:a16="http://schemas.microsoft.com/office/drawing/2014/main" id="{E8C436B8-E3BD-6016-CB17-60472F272C38}"/>
              </a:ext>
            </a:extLst>
          </p:cNvPr>
          <p:cNvSpPr txBox="1">
            <a:spLocks/>
          </p:cNvSpPr>
          <p:nvPr/>
        </p:nvSpPr>
        <p:spPr>
          <a:xfrm>
            <a:off x="704851" y="4408449"/>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8" name="Tijdelijke aanduiding voor tekst 44">
            <a:extLst>
              <a:ext uri="{FF2B5EF4-FFF2-40B4-BE49-F238E27FC236}">
                <a16:creationId xmlns:a16="http://schemas.microsoft.com/office/drawing/2014/main" id="{831CDD39-9927-DD4E-B8D8-B8890AD99A16}"/>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9" name="Tijdelijke aanduiding voor tekst 44">
            <a:extLst>
              <a:ext uri="{FF2B5EF4-FFF2-40B4-BE49-F238E27FC236}">
                <a16:creationId xmlns:a16="http://schemas.microsoft.com/office/drawing/2014/main" id="{8B18C4C2-B211-6449-BBC2-FBEEE36ADFE2}"/>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30" name="Rectangle 29">
            <a:extLst>
              <a:ext uri="{FF2B5EF4-FFF2-40B4-BE49-F238E27FC236}">
                <a16:creationId xmlns:a16="http://schemas.microsoft.com/office/drawing/2014/main" id="{FED8D7EC-BC21-A3A7-C99F-3F171879A02B}"/>
              </a:ext>
            </a:extLst>
          </p:cNvPr>
          <p:cNvSpPr/>
          <p:nvPr/>
        </p:nvSpPr>
        <p:spPr>
          <a:xfrm>
            <a:off x="190178" y="4174949"/>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jdelijke aanduiding voor tekst 44">
            <a:extLst>
              <a:ext uri="{FF2B5EF4-FFF2-40B4-BE49-F238E27FC236}">
                <a16:creationId xmlns:a16="http://schemas.microsoft.com/office/drawing/2014/main" id="{F8643069-4921-B27A-25B0-9FBE06956247}"/>
              </a:ext>
            </a:extLst>
          </p:cNvPr>
          <p:cNvSpPr txBox="1">
            <a:spLocks/>
          </p:cNvSpPr>
          <p:nvPr/>
        </p:nvSpPr>
        <p:spPr>
          <a:xfrm>
            <a:off x="704850" y="4025628"/>
            <a:ext cx="3257550" cy="32536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2: </a:t>
            </a:r>
            <a:r>
              <a:rPr lang="en-US" sz="1400" b="1" dirty="0">
                <a:solidFill>
                  <a:schemeClr val="accent4"/>
                </a:solidFill>
                <a:latin typeface="Arial" panose="020B0604020202020204" pitchFamily="34" charset="0"/>
                <a:cs typeface="Arial" panose="020B0604020202020204" pitchFamily="34" charset="0"/>
              </a:rPr>
              <a:t>Business Glossary Focus</a:t>
            </a:r>
            <a:endParaRPr lang="en-US" sz="1400" b="1" u="sng" dirty="0">
              <a:solidFill>
                <a:schemeClr val="accent4"/>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9C586D99-F226-F92C-D275-8115D6218316}"/>
              </a:ext>
            </a:extLst>
          </p:cNvPr>
          <p:cNvGrpSpPr/>
          <p:nvPr/>
        </p:nvGrpSpPr>
        <p:grpSpPr>
          <a:xfrm>
            <a:off x="10820400" y="158021"/>
            <a:ext cx="1262954" cy="262128"/>
            <a:chOff x="10892274" y="158021"/>
            <a:chExt cx="1191080" cy="262128"/>
          </a:xfrm>
        </p:grpSpPr>
        <p:sp>
          <p:nvSpPr>
            <p:cNvPr id="33" name="Oval 32">
              <a:extLst>
                <a:ext uri="{FF2B5EF4-FFF2-40B4-BE49-F238E27FC236}">
                  <a16:creationId xmlns:a16="http://schemas.microsoft.com/office/drawing/2014/main" id="{3A7F18E3-85B8-4904-4D4E-27F993377A2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34" name="Group 33">
              <a:extLst>
                <a:ext uri="{FF2B5EF4-FFF2-40B4-BE49-F238E27FC236}">
                  <a16:creationId xmlns:a16="http://schemas.microsoft.com/office/drawing/2014/main" id="{8633A723-FB0B-A29B-1B79-FD0BAE5132EB}"/>
                </a:ext>
              </a:extLst>
            </p:cNvPr>
            <p:cNvGrpSpPr/>
            <p:nvPr/>
          </p:nvGrpSpPr>
          <p:grpSpPr>
            <a:xfrm>
              <a:off x="10892274" y="158021"/>
              <a:ext cx="1191080" cy="262128"/>
              <a:chOff x="9614080" y="308749"/>
              <a:chExt cx="1191080" cy="262128"/>
            </a:xfrm>
          </p:grpSpPr>
          <p:sp>
            <p:nvSpPr>
              <p:cNvPr id="35" name="Rectangle 34">
                <a:extLst>
                  <a:ext uri="{FF2B5EF4-FFF2-40B4-BE49-F238E27FC236}">
                    <a16:creationId xmlns:a16="http://schemas.microsoft.com/office/drawing/2014/main" id="{766090EA-355A-085B-CFE6-91B390FD69BE}"/>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36" name="Rectangle 35">
                <a:extLst>
                  <a:ext uri="{FF2B5EF4-FFF2-40B4-BE49-F238E27FC236}">
                    <a16:creationId xmlns:a16="http://schemas.microsoft.com/office/drawing/2014/main" id="{497A58BE-B08D-197B-0316-0EC536389DE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37" name="Rectangle 36">
            <a:extLst>
              <a:ext uri="{FF2B5EF4-FFF2-40B4-BE49-F238E27FC236}">
                <a16:creationId xmlns:a16="http://schemas.microsoft.com/office/drawing/2014/main" id="{C8F2C861-0214-3AC8-6D3D-1F594792A937}"/>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4</a:t>
            </a:r>
          </a:p>
        </p:txBody>
      </p:sp>
    </p:spTree>
    <p:extLst>
      <p:ext uri="{BB962C8B-B14F-4D97-AF65-F5344CB8AC3E}">
        <p14:creationId xmlns:p14="http://schemas.microsoft.com/office/powerpoint/2010/main" val="86110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The Language of the Game </a:t>
            </a:r>
            <a:r>
              <a:rPr lang="en-US" sz="2000" dirty="0">
                <a:solidFill>
                  <a:schemeClr val="accent2"/>
                </a:solidFill>
              </a:rPr>
              <a:t>| Workshop 5 of 7</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94</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8" y="2113279"/>
            <a:ext cx="5833602" cy="4042687"/>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dirty="0">
                <a:latin typeface="Arial" panose="020B0604020202020204" pitchFamily="34" charset="0"/>
                <a:cs typeface="Arial" panose="020B0604020202020204" pitchFamily="34" charset="0"/>
              </a:rPr>
              <a:t>The "10 for 10 Brainstorm" is where the creative ideas flow freely, allowing the group to </a:t>
            </a:r>
            <a:r>
              <a:rPr lang="en-US" b="1" dirty="0">
                <a:solidFill>
                  <a:schemeClr val="accent4"/>
                </a:solidFill>
                <a:latin typeface="Arial" panose="020B0604020202020204" pitchFamily="34" charset="0"/>
                <a:cs typeface="Arial" panose="020B0604020202020204" pitchFamily="34" charset="0"/>
              </a:rPr>
              <a:t>generate as many ideas </a:t>
            </a:r>
            <a:r>
              <a:rPr lang="en-US" dirty="0">
                <a:latin typeface="Arial" panose="020B0604020202020204" pitchFamily="34" charset="0"/>
                <a:cs typeface="Arial" panose="020B0604020202020204" pitchFamily="34" charset="0"/>
              </a:rPr>
              <a:t>as possible about what metadata elements we should include in the business glossary. </a:t>
            </a:r>
          </a:p>
          <a:p>
            <a:pPr marL="0" indent="0">
              <a:buClr>
                <a:schemeClr val="accent2"/>
              </a:buClr>
              <a:buNone/>
            </a:pPr>
            <a:r>
              <a:rPr lang="en-US" dirty="0">
                <a:latin typeface="Arial" panose="020B0604020202020204" pitchFamily="34" charset="0"/>
                <a:cs typeface="Arial" panose="020B0604020202020204" pitchFamily="34" charset="0"/>
              </a:rPr>
              <a:t>This exercise is critical because the success of the glossary depends on </a:t>
            </a:r>
            <a:r>
              <a:rPr lang="en-US" b="1" dirty="0">
                <a:solidFill>
                  <a:schemeClr val="accent4"/>
                </a:solidFill>
                <a:latin typeface="Arial" panose="020B0604020202020204" pitchFamily="34" charset="0"/>
                <a:cs typeface="Arial" panose="020B0604020202020204" pitchFamily="34" charset="0"/>
              </a:rPr>
              <a:t>capturing the right data</a:t>
            </a:r>
            <a:r>
              <a:rPr lang="en-US" dirty="0">
                <a:latin typeface="Arial" panose="020B0604020202020204" pitchFamily="34" charset="0"/>
                <a:cs typeface="Arial" panose="020B0604020202020204" pitchFamily="34" charset="0"/>
              </a:rPr>
              <a:t> about each Critical Data Element (CDE) and business term. We want to think beyond just the typical fields and get creative, but also practical. What are the metadata elements that will bring the most clarity and value to the organization? </a:t>
            </a:r>
          </a:p>
          <a:p>
            <a:pPr marL="0" indent="0">
              <a:buClr>
                <a:schemeClr val="accent2"/>
              </a:buClr>
              <a:buNone/>
            </a:pPr>
            <a:r>
              <a:rPr lang="en-US" dirty="0">
                <a:latin typeface="Arial" panose="020B0604020202020204" pitchFamily="34" charset="0"/>
                <a:cs typeface="Arial" panose="020B0604020202020204" pitchFamily="34" charset="0"/>
              </a:rPr>
              <a:t>From descriptions and business rules to data quality guidelines and possible values, we will aim to identify every potential metadata element that could help ensure consistency and understanding across the organization. </a:t>
            </a:r>
          </a:p>
        </p:txBody>
      </p:sp>
      <p:grpSp>
        <p:nvGrpSpPr>
          <p:cNvPr id="3" name="Group 2">
            <a:extLst>
              <a:ext uri="{FF2B5EF4-FFF2-40B4-BE49-F238E27FC236}">
                <a16:creationId xmlns:a16="http://schemas.microsoft.com/office/drawing/2014/main" id="{2F0497DE-B3C2-C4A5-ADBE-F706D8AE4B67}"/>
              </a:ext>
            </a:extLst>
          </p:cNvPr>
          <p:cNvGrpSpPr/>
          <p:nvPr/>
        </p:nvGrpSpPr>
        <p:grpSpPr>
          <a:xfrm>
            <a:off x="10820400" y="158021"/>
            <a:ext cx="1262954" cy="262128"/>
            <a:chOff x="10892274" y="158021"/>
            <a:chExt cx="1191080" cy="262128"/>
          </a:xfrm>
        </p:grpSpPr>
        <p:sp>
          <p:nvSpPr>
            <p:cNvPr id="11" name="Oval 10">
              <a:extLst>
                <a:ext uri="{FF2B5EF4-FFF2-40B4-BE49-F238E27FC236}">
                  <a16:creationId xmlns:a16="http://schemas.microsoft.com/office/drawing/2014/main" id="{0B82FA1D-08B5-AA1D-FEAF-85C1530B8916}"/>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2" name="Group 11">
              <a:extLst>
                <a:ext uri="{FF2B5EF4-FFF2-40B4-BE49-F238E27FC236}">
                  <a16:creationId xmlns:a16="http://schemas.microsoft.com/office/drawing/2014/main" id="{D4999679-1626-4519-6FAA-F9197E12F03B}"/>
                </a:ext>
              </a:extLst>
            </p:cNvPr>
            <p:cNvGrpSpPr/>
            <p:nvPr/>
          </p:nvGrpSpPr>
          <p:grpSpPr>
            <a:xfrm>
              <a:off x="10892274" y="158021"/>
              <a:ext cx="1191080" cy="262128"/>
              <a:chOff x="9614080" y="308749"/>
              <a:chExt cx="1191080" cy="262128"/>
            </a:xfrm>
          </p:grpSpPr>
          <p:sp>
            <p:nvSpPr>
              <p:cNvPr id="18" name="Rectangle 17">
                <a:extLst>
                  <a:ext uri="{FF2B5EF4-FFF2-40B4-BE49-F238E27FC236}">
                    <a16:creationId xmlns:a16="http://schemas.microsoft.com/office/drawing/2014/main" id="{F3B924D4-4245-C381-E8C5-4775FCBAB1D0}"/>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Monday</a:t>
                </a:r>
              </a:p>
            </p:txBody>
          </p:sp>
          <p:sp>
            <p:nvSpPr>
              <p:cNvPr id="19" name="Rectangle 18">
                <a:extLst>
                  <a:ext uri="{FF2B5EF4-FFF2-40B4-BE49-F238E27FC236}">
                    <a16:creationId xmlns:a16="http://schemas.microsoft.com/office/drawing/2014/main" id="{1BE3D993-090F-CF5A-F4A5-A505E50E2C9E}"/>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0" name="Tijdelijke aanduiding voor tekst 44">
            <a:extLst>
              <a:ext uri="{FF2B5EF4-FFF2-40B4-BE49-F238E27FC236}">
                <a16:creationId xmlns:a16="http://schemas.microsoft.com/office/drawing/2014/main" id="{F226213B-C423-D5C4-86ED-E4787471DC83}"/>
              </a:ext>
            </a:extLst>
          </p:cNvPr>
          <p:cNvSpPr txBox="1">
            <a:spLocks/>
          </p:cNvSpPr>
          <p:nvPr/>
        </p:nvSpPr>
        <p:spPr>
          <a:xfrm>
            <a:off x="704851" y="440844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21" name="Tijdelijke aanduiding voor tekst 44">
            <a:extLst>
              <a:ext uri="{FF2B5EF4-FFF2-40B4-BE49-F238E27FC236}">
                <a16:creationId xmlns:a16="http://schemas.microsoft.com/office/drawing/2014/main" id="{89B309BF-5478-B74B-0CEC-FAAD51BC2D4A}"/>
              </a:ext>
            </a:extLst>
          </p:cNvPr>
          <p:cNvSpPr txBox="1">
            <a:spLocks/>
          </p:cNvSpPr>
          <p:nvPr/>
        </p:nvSpPr>
        <p:spPr>
          <a:xfrm>
            <a:off x="704851" y="4884908"/>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22" name="Tijdelijke aanduiding voor tekst 44">
            <a:extLst>
              <a:ext uri="{FF2B5EF4-FFF2-40B4-BE49-F238E27FC236}">
                <a16:creationId xmlns:a16="http://schemas.microsoft.com/office/drawing/2014/main" id="{7172C0CF-74FC-98BB-2379-B52A9B883603}"/>
              </a:ext>
            </a:extLst>
          </p:cNvPr>
          <p:cNvSpPr txBox="1">
            <a:spLocks/>
          </p:cNvSpPr>
          <p:nvPr/>
        </p:nvSpPr>
        <p:spPr>
          <a:xfrm>
            <a:off x="704851" y="5362480"/>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23" name="Rectangle 22">
            <a:extLst>
              <a:ext uri="{FF2B5EF4-FFF2-40B4-BE49-F238E27FC236}">
                <a16:creationId xmlns:a16="http://schemas.microsoft.com/office/drawing/2014/main" id="{345853EC-2A6D-F8C2-FF8E-CFC8197012CB}"/>
              </a:ext>
            </a:extLst>
          </p:cNvPr>
          <p:cNvSpPr/>
          <p:nvPr/>
        </p:nvSpPr>
        <p:spPr>
          <a:xfrm>
            <a:off x="190178" y="4174949"/>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jdelijke aanduiding voor tekst 44">
            <a:extLst>
              <a:ext uri="{FF2B5EF4-FFF2-40B4-BE49-F238E27FC236}">
                <a16:creationId xmlns:a16="http://schemas.microsoft.com/office/drawing/2014/main" id="{78CF5AA8-F8AE-D1CB-ED59-CA6462312F97}"/>
              </a:ext>
            </a:extLst>
          </p:cNvPr>
          <p:cNvSpPr txBox="1">
            <a:spLocks/>
          </p:cNvSpPr>
          <p:nvPr/>
        </p:nvSpPr>
        <p:spPr>
          <a:xfrm>
            <a:off x="704850" y="4025628"/>
            <a:ext cx="3257550" cy="32536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2: </a:t>
            </a:r>
            <a:r>
              <a:rPr lang="en-US" sz="1400" b="1" dirty="0">
                <a:solidFill>
                  <a:schemeClr val="accent4"/>
                </a:solidFill>
                <a:latin typeface="Arial" panose="020B0604020202020204" pitchFamily="34" charset="0"/>
                <a:cs typeface="Arial" panose="020B0604020202020204" pitchFamily="34" charset="0"/>
              </a:rPr>
              <a:t>Business Glossary Focus</a:t>
            </a:r>
            <a:endParaRPr lang="en-US" sz="1400" b="1" u="sng"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54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5 of 7 </a:t>
            </a:r>
            <a:r>
              <a:rPr lang="en-US" sz="2000" dirty="0">
                <a:solidFill>
                  <a:schemeClr val="accent2"/>
                </a:solidFill>
              </a:rPr>
              <a:t>| Concept Creation</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95</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Metrics Mapping</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Lightning Demos</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6" name="Tijdelijke aanduiding voor tekst 44">
            <a:extLst>
              <a:ext uri="{FF2B5EF4-FFF2-40B4-BE49-F238E27FC236}">
                <a16:creationId xmlns:a16="http://schemas.microsoft.com/office/drawing/2014/main" id="{880ABD3D-A762-7A56-A812-BEF6132AD0A1}"/>
              </a:ext>
            </a:extLst>
          </p:cNvPr>
          <p:cNvSpPr txBox="1">
            <a:spLocks/>
          </p:cNvSpPr>
          <p:nvPr/>
        </p:nvSpPr>
        <p:spPr>
          <a:xfrm>
            <a:off x="704851" y="4408449"/>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Lightning Demos</a:t>
            </a:r>
            <a:endParaRPr lang="en-US" sz="1600" dirty="0">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5B3705B4-5B53-C134-9E5C-CE61F313C646}"/>
              </a:ext>
            </a:extLst>
          </p:cNvPr>
          <p:cNvSpPr txBox="1">
            <a:spLocks/>
          </p:cNvSpPr>
          <p:nvPr/>
        </p:nvSpPr>
        <p:spPr>
          <a:xfrm>
            <a:off x="704851" y="4884908"/>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8" name="Tijdelijke aanduiding voor tekst 44">
            <a:extLst>
              <a:ext uri="{FF2B5EF4-FFF2-40B4-BE49-F238E27FC236}">
                <a16:creationId xmlns:a16="http://schemas.microsoft.com/office/drawing/2014/main" id="{B9118DBB-4AE8-F4CD-2795-A6DEFD8369E1}"/>
              </a:ext>
            </a:extLst>
          </p:cNvPr>
          <p:cNvSpPr txBox="1">
            <a:spLocks/>
          </p:cNvSpPr>
          <p:nvPr/>
        </p:nvSpPr>
        <p:spPr>
          <a:xfrm>
            <a:off x="704851" y="5362480"/>
            <a:ext cx="3395202" cy="315915"/>
          </a:xfrm>
          <a:prstGeom prst="rect">
            <a:avLst/>
          </a:prstGeom>
          <a:solidFill>
            <a:schemeClr val="accent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6. </a:t>
            </a:r>
            <a:r>
              <a:rPr lang="en-US" sz="1600" dirty="0">
                <a:solidFill>
                  <a:schemeClr val="bg1"/>
                </a:solidFill>
                <a:latin typeface="Arial" panose="020B0604020202020204" pitchFamily="34" charset="0"/>
                <a:cs typeface="Arial" panose="020B0604020202020204" pitchFamily="34" charset="0"/>
              </a:rPr>
              <a:t>Concept Creation</a:t>
            </a:r>
          </a:p>
        </p:txBody>
      </p:sp>
      <p:sp>
        <p:nvSpPr>
          <p:cNvPr id="10" name="Rectangle 9">
            <a:extLst>
              <a:ext uri="{FF2B5EF4-FFF2-40B4-BE49-F238E27FC236}">
                <a16:creationId xmlns:a16="http://schemas.microsoft.com/office/drawing/2014/main" id="{4F0ABB7B-0272-29D3-6917-FC11CBB66B9D}"/>
              </a:ext>
            </a:extLst>
          </p:cNvPr>
          <p:cNvSpPr/>
          <p:nvPr/>
        </p:nvSpPr>
        <p:spPr>
          <a:xfrm>
            <a:off x="190178" y="4174949"/>
            <a:ext cx="4358640" cy="170188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44">
            <a:extLst>
              <a:ext uri="{FF2B5EF4-FFF2-40B4-BE49-F238E27FC236}">
                <a16:creationId xmlns:a16="http://schemas.microsoft.com/office/drawing/2014/main" id="{7E5521D7-BF0E-B618-3ADC-037F8E0AA2E8}"/>
              </a:ext>
            </a:extLst>
          </p:cNvPr>
          <p:cNvSpPr txBox="1">
            <a:spLocks/>
          </p:cNvSpPr>
          <p:nvPr/>
        </p:nvSpPr>
        <p:spPr>
          <a:xfrm>
            <a:off x="704850" y="4025628"/>
            <a:ext cx="3257550" cy="32536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2: </a:t>
            </a:r>
            <a:r>
              <a:rPr lang="en-US" sz="1400" b="1" dirty="0">
                <a:solidFill>
                  <a:schemeClr val="accent4"/>
                </a:solidFill>
                <a:latin typeface="Arial" panose="020B0604020202020204" pitchFamily="34" charset="0"/>
                <a:cs typeface="Arial" panose="020B0604020202020204" pitchFamily="34" charset="0"/>
              </a:rPr>
              <a:t>Business Glossary Focus</a:t>
            </a:r>
            <a:endParaRPr lang="en-US" sz="1400" b="1" u="sng" dirty="0">
              <a:solidFill>
                <a:schemeClr val="accent4"/>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0C7F1AE-369A-DE41-972B-D7FE22F63F8F}"/>
              </a:ext>
            </a:extLst>
          </p:cNvPr>
          <p:cNvGrpSpPr/>
          <p:nvPr/>
        </p:nvGrpSpPr>
        <p:grpSpPr>
          <a:xfrm>
            <a:off x="10820400" y="158021"/>
            <a:ext cx="1262954" cy="262128"/>
            <a:chOff x="10892274" y="158021"/>
            <a:chExt cx="1191080" cy="262128"/>
          </a:xfrm>
        </p:grpSpPr>
        <p:sp>
          <p:nvSpPr>
            <p:cNvPr id="21" name="Oval 20">
              <a:extLst>
                <a:ext uri="{FF2B5EF4-FFF2-40B4-BE49-F238E27FC236}">
                  <a16:creationId xmlns:a16="http://schemas.microsoft.com/office/drawing/2014/main" id="{C3F3CE60-DB28-EF5B-F432-E88CA7E2DB8D}"/>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22" name="Group 21">
              <a:extLst>
                <a:ext uri="{FF2B5EF4-FFF2-40B4-BE49-F238E27FC236}">
                  <a16:creationId xmlns:a16="http://schemas.microsoft.com/office/drawing/2014/main" id="{FE9BAEE1-8296-3F83-18D2-19A85ADBB1AB}"/>
                </a:ext>
              </a:extLst>
            </p:cNvPr>
            <p:cNvGrpSpPr/>
            <p:nvPr/>
          </p:nvGrpSpPr>
          <p:grpSpPr>
            <a:xfrm>
              <a:off x="10892274" y="158021"/>
              <a:ext cx="1191080" cy="262128"/>
              <a:chOff x="9614080" y="308749"/>
              <a:chExt cx="1191080" cy="262128"/>
            </a:xfrm>
          </p:grpSpPr>
          <p:sp>
            <p:nvSpPr>
              <p:cNvPr id="23" name="Rectangle 22">
                <a:extLst>
                  <a:ext uri="{FF2B5EF4-FFF2-40B4-BE49-F238E27FC236}">
                    <a16:creationId xmlns:a16="http://schemas.microsoft.com/office/drawing/2014/main" id="{7C57F884-5305-DDD5-BFFC-C295C6B110E5}"/>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5</a:t>
                </a:r>
              </a:p>
            </p:txBody>
          </p:sp>
          <p:sp>
            <p:nvSpPr>
              <p:cNvPr id="24" name="Rectangle 23">
                <a:extLst>
                  <a:ext uri="{FF2B5EF4-FFF2-40B4-BE49-F238E27FC236}">
                    <a16:creationId xmlns:a16="http://schemas.microsoft.com/office/drawing/2014/main" id="{01E8CE8C-5C91-D134-6019-C062C7441D2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5" name="Rectangle 24">
            <a:extLst>
              <a:ext uri="{FF2B5EF4-FFF2-40B4-BE49-F238E27FC236}">
                <a16:creationId xmlns:a16="http://schemas.microsoft.com/office/drawing/2014/main" id="{B4348336-D776-CFB7-51AA-2EB638E30DE1}"/>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6</a:t>
            </a:r>
          </a:p>
        </p:txBody>
      </p:sp>
      <p:grpSp>
        <p:nvGrpSpPr>
          <p:cNvPr id="11" name="Group 10">
            <a:extLst>
              <a:ext uri="{FF2B5EF4-FFF2-40B4-BE49-F238E27FC236}">
                <a16:creationId xmlns:a16="http://schemas.microsoft.com/office/drawing/2014/main" id="{F5D521AF-B96E-10E9-4118-9DA39C0AC264}"/>
              </a:ext>
            </a:extLst>
          </p:cNvPr>
          <p:cNvGrpSpPr/>
          <p:nvPr/>
        </p:nvGrpSpPr>
        <p:grpSpPr>
          <a:xfrm>
            <a:off x="4995831" y="1789807"/>
            <a:ext cx="6854112" cy="4087029"/>
            <a:chOff x="4995831" y="1842862"/>
            <a:chExt cx="6854112" cy="4087029"/>
          </a:xfrm>
        </p:grpSpPr>
        <p:pic>
          <p:nvPicPr>
            <p:cNvPr id="9" name="Picture 8" descr="A black pen next to a yellow square&#10;&#10;Description automatically generated">
              <a:extLst>
                <a:ext uri="{FF2B5EF4-FFF2-40B4-BE49-F238E27FC236}">
                  <a16:creationId xmlns:a16="http://schemas.microsoft.com/office/drawing/2014/main" id="{469BAD1C-3D84-4382-32DC-66EB463FAF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379372" y="459321"/>
              <a:ext cx="4087029" cy="6854112"/>
            </a:xfrm>
            <a:prstGeom prst="rect">
              <a:avLst/>
            </a:prstGeom>
          </p:spPr>
        </p:pic>
        <p:pic>
          <p:nvPicPr>
            <p:cNvPr id="3" name="Picture 2">
              <a:extLst>
                <a:ext uri="{FF2B5EF4-FFF2-40B4-BE49-F238E27FC236}">
                  <a16:creationId xmlns:a16="http://schemas.microsoft.com/office/drawing/2014/main" id="{189FA8B7-4B3D-9593-629E-20B6F396DF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2249" y="2410275"/>
              <a:ext cx="5377651" cy="2952205"/>
            </a:xfrm>
            <a:prstGeom prst="rect">
              <a:avLst/>
            </a:prstGeom>
          </p:spPr>
        </p:pic>
      </p:grpSp>
    </p:spTree>
    <p:extLst>
      <p:ext uri="{BB962C8B-B14F-4D97-AF65-F5344CB8AC3E}">
        <p14:creationId xmlns:p14="http://schemas.microsoft.com/office/powerpoint/2010/main" val="2191450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4383-2B56-B031-EB99-52EB7CA9FD1B}"/>
              </a:ext>
            </a:extLst>
          </p:cNvPr>
          <p:cNvSpPr>
            <a:spLocks noGrp="1"/>
          </p:cNvSpPr>
          <p:nvPr>
            <p:ph type="title"/>
          </p:nvPr>
        </p:nvSpPr>
        <p:spPr/>
        <p:txBody>
          <a:bodyPr/>
          <a:lstStyle/>
          <a:p>
            <a:r>
              <a:rPr lang="en-US" dirty="0"/>
              <a:t>Data Governance </a:t>
            </a:r>
            <a:r>
              <a:rPr lang="en-US" sz="2400" b="1" dirty="0">
                <a:solidFill>
                  <a:schemeClr val="accent2"/>
                </a:solidFill>
              </a:rPr>
              <a:t>SPRINT</a:t>
            </a:r>
            <a:r>
              <a:rPr lang="en-US" baseline="30000" dirty="0"/>
              <a:t>TM</a:t>
            </a:r>
          </a:p>
        </p:txBody>
      </p:sp>
      <p:sp>
        <p:nvSpPr>
          <p:cNvPr id="4" name="Footer Placeholder 3">
            <a:extLst>
              <a:ext uri="{FF2B5EF4-FFF2-40B4-BE49-F238E27FC236}">
                <a16:creationId xmlns:a16="http://schemas.microsoft.com/office/drawing/2014/main" id="{139D057F-3E7D-9D37-11D8-3EA0ED92CDFE}"/>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3841646C-F54C-7447-A014-B2B44006573F}"/>
              </a:ext>
            </a:extLst>
          </p:cNvPr>
          <p:cNvSpPr>
            <a:spLocks noGrp="1"/>
          </p:cNvSpPr>
          <p:nvPr>
            <p:ph type="sldNum" sz="quarter" idx="23"/>
          </p:nvPr>
        </p:nvSpPr>
        <p:spPr/>
        <p:txBody>
          <a:bodyPr/>
          <a:lstStyle/>
          <a:p>
            <a:fld id="{294A09A9-5501-47C1-A89A-A340965A2BE2}" type="slidenum">
              <a:rPr lang="nl-NL" smtClean="0"/>
              <a:pPr/>
              <a:t>96</a:t>
            </a:fld>
            <a:endParaRPr lang="nl-NL" dirty="0"/>
          </a:p>
        </p:txBody>
      </p:sp>
      <p:sp>
        <p:nvSpPr>
          <p:cNvPr id="6" name="Rectangle 5">
            <a:extLst>
              <a:ext uri="{FF2B5EF4-FFF2-40B4-BE49-F238E27FC236}">
                <a16:creationId xmlns:a16="http://schemas.microsoft.com/office/drawing/2014/main" id="{FA1BF049-A1AD-F2CC-4171-7D1EFD090565}"/>
              </a:ext>
            </a:extLst>
          </p:cNvPr>
          <p:cNvSpPr/>
          <p:nvPr/>
        </p:nvSpPr>
        <p:spPr>
          <a:xfrm>
            <a:off x="3078481" y="1161185"/>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buClr>
                <a:srgbClr val="000000"/>
              </a:buCl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Roles &amp; Responsibilities</a:t>
            </a:r>
            <a:b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b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Role Roster</a:t>
            </a:r>
            <a:endParaRPr lang="en-US" sz="1200" dirty="0">
              <a:solidFill>
                <a:schemeClr val="tx2">
                  <a:lumMod val="25000"/>
                  <a:lumOff val="75000"/>
                </a:schemeClr>
              </a:solidFill>
              <a:latin typeface="Arial" panose="020B0604020202020204" pitchFamily="34"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0A05C689-6558-48E8-78E1-41366B9CC02D}"/>
              </a:ext>
            </a:extLst>
          </p:cNvPr>
          <p:cNvSpPr/>
          <p:nvPr/>
        </p:nvSpPr>
        <p:spPr>
          <a:xfrm>
            <a:off x="3078479" y="1820919"/>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Operating Model</a:t>
            </a:r>
          </a:p>
          <a:p>
            <a:pPr lvl="0" algn="ctr">
              <a:buClr>
                <a:srgbClr val="000000"/>
              </a:buClr>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Target and minimum viable versions</a:t>
            </a:r>
          </a:p>
        </p:txBody>
      </p:sp>
      <p:sp>
        <p:nvSpPr>
          <p:cNvPr id="17" name="Rectangle 16">
            <a:extLst>
              <a:ext uri="{FF2B5EF4-FFF2-40B4-BE49-F238E27FC236}">
                <a16:creationId xmlns:a16="http://schemas.microsoft.com/office/drawing/2014/main" id="{8B0139CE-B02C-55D6-B68F-6C0A89BC13D2}"/>
              </a:ext>
            </a:extLst>
          </p:cNvPr>
          <p:cNvSpPr/>
          <p:nvPr/>
        </p:nvSpPr>
        <p:spPr>
          <a:xfrm rot="5400000" flipH="1">
            <a:off x="9685210" y="1480203"/>
            <a:ext cx="1363421"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#3</a:t>
            </a:r>
          </a:p>
        </p:txBody>
      </p:sp>
      <p:sp>
        <p:nvSpPr>
          <p:cNvPr id="24" name="Rectangle 23">
            <a:extLst>
              <a:ext uri="{FF2B5EF4-FFF2-40B4-BE49-F238E27FC236}">
                <a16:creationId xmlns:a16="http://schemas.microsoft.com/office/drawing/2014/main" id="{199C8381-7213-A518-BE6F-D7DF8AD3BCF5}"/>
              </a:ext>
            </a:extLst>
          </p:cNvPr>
          <p:cNvSpPr/>
          <p:nvPr/>
        </p:nvSpPr>
        <p:spPr>
          <a:xfrm>
            <a:off x="2055031"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Measurement Dashboard</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25" name="Rectangle 24">
            <a:extLst>
              <a:ext uri="{FF2B5EF4-FFF2-40B4-BE49-F238E27FC236}">
                <a16:creationId xmlns:a16="http://schemas.microsoft.com/office/drawing/2014/main" id="{0156F7F3-B233-77F0-DCE3-A396F766674B}"/>
              </a:ext>
            </a:extLst>
          </p:cNvPr>
          <p:cNvSpPr/>
          <p:nvPr/>
        </p:nvSpPr>
        <p:spPr>
          <a:xfrm>
            <a:off x="3078207" y="5333745"/>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200" b="1">
                <a:solidFill>
                  <a:schemeClr val="bg2">
                    <a:lumMod val="75000"/>
                  </a:schemeClr>
                </a:solidFill>
                <a:latin typeface="Arial" panose="020B0604020202020204" pitchFamily="34" charset="0"/>
                <a:cs typeface="Arial" panose="020B0604020202020204" pitchFamily="34" charset="0"/>
                <a:sym typeface="Arial"/>
              </a:rPr>
              <a:t>Prototyping</a:t>
            </a:r>
            <a:endParaRPr lang="LID4096" sz="1200" b="1"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30" name="Connector: Elbow 29">
            <a:extLst>
              <a:ext uri="{FF2B5EF4-FFF2-40B4-BE49-F238E27FC236}">
                <a16:creationId xmlns:a16="http://schemas.microsoft.com/office/drawing/2014/main" id="{1A08927E-8A56-1AFA-4465-85A99CA62AB8}"/>
              </a:ext>
            </a:extLst>
          </p:cNvPr>
          <p:cNvCxnSpPr>
            <a:cxnSpLocks/>
            <a:stCxn id="16" idx="2"/>
            <a:endCxn id="24" idx="0"/>
          </p:cNvCxnSpPr>
          <p:nvPr/>
        </p:nvCxnSpPr>
        <p:spPr>
          <a:xfrm rot="5400000">
            <a:off x="4500697" y="1771411"/>
            <a:ext cx="401413" cy="3246393"/>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92A59D0-7C77-7B5B-C363-18393F76DD3E}"/>
              </a:ext>
            </a:extLst>
          </p:cNvPr>
          <p:cNvCxnSpPr>
            <a:cxnSpLocks/>
            <a:stCxn id="7" idx="2"/>
            <a:endCxn id="16" idx="0"/>
          </p:cNvCxnSpPr>
          <p:nvPr/>
        </p:nvCxnSpPr>
        <p:spPr>
          <a:xfrm flipH="1">
            <a:off x="6324599" y="2279636"/>
            <a:ext cx="1" cy="455548"/>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EB284C6-4B02-7495-B55D-B03D25555D30}"/>
              </a:ext>
            </a:extLst>
          </p:cNvPr>
          <p:cNvCxnSpPr>
            <a:cxnSpLocks/>
            <a:stCxn id="6" idx="2"/>
            <a:endCxn id="7" idx="0"/>
          </p:cNvCxnSpPr>
          <p:nvPr/>
        </p:nvCxnSpPr>
        <p:spPr>
          <a:xfrm flipH="1">
            <a:off x="6324600" y="1619902"/>
            <a:ext cx="2" cy="20101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EB1AF392-1C1A-733D-B60A-25BBF47FAAFD}"/>
              </a:ext>
            </a:extLst>
          </p:cNvPr>
          <p:cNvSpPr/>
          <p:nvPr/>
        </p:nvSpPr>
        <p:spPr>
          <a:xfrm>
            <a:off x="3078207" y="5950919"/>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200" b="1">
                <a:solidFill>
                  <a:schemeClr val="bg2">
                    <a:lumMod val="75000"/>
                  </a:schemeClr>
                </a:solidFill>
                <a:latin typeface="Arial" panose="020B0604020202020204" pitchFamily="34" charset="0"/>
                <a:cs typeface="Arial" panose="020B0604020202020204" pitchFamily="34" charset="0"/>
                <a:sym typeface="Arial"/>
              </a:rPr>
              <a:t>User Testing</a:t>
            </a:r>
            <a:endParaRPr lang="LID4096" sz="1200" b="1" dirty="0">
              <a:solidFill>
                <a:schemeClr val="bg2">
                  <a:lumMod val="75000"/>
                </a:schemeClr>
              </a:solidFill>
              <a:latin typeface="Arial" panose="020B0604020202020204" pitchFamily="34" charset="0"/>
              <a:cs typeface="Arial" panose="020B0604020202020204" pitchFamily="34" charset="0"/>
              <a:sym typeface="Arial"/>
            </a:endParaRPr>
          </a:p>
        </p:txBody>
      </p:sp>
      <p:cxnSp>
        <p:nvCxnSpPr>
          <p:cNvPr id="62" name="Straight Arrow Connector 61">
            <a:extLst>
              <a:ext uri="{FF2B5EF4-FFF2-40B4-BE49-F238E27FC236}">
                <a16:creationId xmlns:a16="http://schemas.microsoft.com/office/drawing/2014/main" id="{3446DCCC-B747-48ED-88EA-AB74F6E1F22E}"/>
              </a:ext>
            </a:extLst>
          </p:cNvPr>
          <p:cNvCxnSpPr>
            <a:cxnSpLocks/>
            <a:stCxn id="25" idx="2"/>
            <a:endCxn id="61" idx="0"/>
          </p:cNvCxnSpPr>
          <p:nvPr/>
        </p:nvCxnSpPr>
        <p:spPr>
          <a:xfrm>
            <a:off x="6322551" y="5792462"/>
            <a:ext cx="0" cy="15845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026FFBA-DCE2-6D42-788F-04CD956E7518}"/>
              </a:ext>
            </a:extLst>
          </p:cNvPr>
          <p:cNvSpPr/>
          <p:nvPr/>
        </p:nvSpPr>
        <p:spPr>
          <a:xfrm flipH="1">
            <a:off x="2055030" y="4050240"/>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#5</a:t>
            </a:r>
          </a:p>
        </p:txBody>
      </p:sp>
      <p:sp>
        <p:nvSpPr>
          <p:cNvPr id="16" name="Rectangle 15">
            <a:extLst>
              <a:ext uri="{FF2B5EF4-FFF2-40B4-BE49-F238E27FC236}">
                <a16:creationId xmlns:a16="http://schemas.microsoft.com/office/drawing/2014/main" id="{33221125-6D70-21C4-9AAA-FD61317E41BD}"/>
              </a:ext>
            </a:extLst>
          </p:cNvPr>
          <p:cNvSpPr/>
          <p:nvPr/>
        </p:nvSpPr>
        <p:spPr>
          <a:xfrm>
            <a:off x="3078478" y="2735184"/>
            <a:ext cx="6492241"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1200" b="1" dirty="0">
                <a:solidFill>
                  <a:schemeClr val="tx2">
                    <a:lumMod val="25000"/>
                    <a:lumOff val="75000"/>
                  </a:schemeClr>
                </a:solidFill>
                <a:latin typeface="Arial" panose="020B0604020202020204" pitchFamily="34" charset="0"/>
                <a:cs typeface="Arial" panose="020B0604020202020204" pitchFamily="34" charset="0"/>
                <a:sym typeface="Arial"/>
              </a:rPr>
              <a:t>Processes</a:t>
            </a:r>
          </a:p>
          <a:p>
            <a:pPr lvl="0" algn="ctr">
              <a:buClr>
                <a:srgbClr val="000000"/>
              </a:buClr>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Focus on Critical Data Elements</a:t>
            </a:r>
          </a:p>
        </p:txBody>
      </p:sp>
      <p:sp>
        <p:nvSpPr>
          <p:cNvPr id="22" name="Rectangle 21">
            <a:extLst>
              <a:ext uri="{FF2B5EF4-FFF2-40B4-BE49-F238E27FC236}">
                <a16:creationId xmlns:a16="http://schemas.microsoft.com/office/drawing/2014/main" id="{BAFF0527-6824-C9E2-A73E-7FAB5811D424}"/>
              </a:ext>
            </a:extLst>
          </p:cNvPr>
          <p:cNvSpPr/>
          <p:nvPr/>
        </p:nvSpPr>
        <p:spPr>
          <a:xfrm rot="5400000" flipH="1">
            <a:off x="9858984" y="2761290"/>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dirty="0">
                <a:solidFill>
                  <a:srgbClr val="0B166D"/>
                </a:solidFill>
                <a:latin typeface="Arial" panose="020B0604020202020204" pitchFamily="34" charset="0"/>
                <a:cs typeface="Arial" panose="020B0604020202020204" pitchFamily="34" charset="0"/>
                <a:sym typeface="Arial"/>
              </a:rPr>
              <a:t>4</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sp>
        <p:nvSpPr>
          <p:cNvPr id="38" name="Rectangle 37">
            <a:extLst>
              <a:ext uri="{FF2B5EF4-FFF2-40B4-BE49-F238E27FC236}">
                <a16:creationId xmlns:a16="http://schemas.microsoft.com/office/drawing/2014/main" id="{A1687A48-1824-A7D5-4419-F6E7FCAA92D2}"/>
              </a:ext>
            </a:extLst>
          </p:cNvPr>
          <p:cNvSpPr/>
          <p:nvPr/>
        </p:nvSpPr>
        <p:spPr>
          <a:xfrm>
            <a:off x="4217927" y="3595314"/>
            <a:ext cx="2046349"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Arial"/>
              </a:rPr>
              <a:t>Business Glossary</a:t>
            </a:r>
            <a:endParaRPr lang="LID4096" sz="700" dirty="0">
              <a:solidFill>
                <a:schemeClr val="bg2">
                  <a:lumMod val="75000"/>
                </a:schemeClr>
              </a:solidFill>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206F5E6-F051-E360-3BB8-2BB9FBF3DC43}"/>
              </a:ext>
            </a:extLst>
          </p:cNvPr>
          <p:cNvSpPr/>
          <p:nvPr/>
        </p:nvSpPr>
        <p:spPr>
          <a:xfrm>
            <a:off x="6380823" y="3595313"/>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Communication Plan</a:t>
            </a:r>
            <a:endParaRPr lang="LID4096" sz="700" dirty="0">
              <a:solidFill>
                <a:srgbClr val="FFFFFF"/>
              </a:solidFill>
              <a:latin typeface="Arial" panose="020B0604020202020204" pitchFamily="34" charset="0"/>
              <a:cs typeface="Arial" panose="020B0604020202020204" pitchFamily="34" charset="0"/>
              <a:sym typeface="Arial"/>
            </a:endParaRPr>
          </a:p>
        </p:txBody>
      </p:sp>
      <p:sp>
        <p:nvSpPr>
          <p:cNvPr id="40" name="Rectangle 39">
            <a:extLst>
              <a:ext uri="{FF2B5EF4-FFF2-40B4-BE49-F238E27FC236}">
                <a16:creationId xmlns:a16="http://schemas.microsoft.com/office/drawing/2014/main" id="{761CA9E3-149A-3F0B-B484-05B3221DE8A2}"/>
              </a:ext>
            </a:extLst>
          </p:cNvPr>
          <p:cNvSpPr/>
          <p:nvPr/>
        </p:nvSpPr>
        <p:spPr>
          <a:xfrm>
            <a:off x="8543719" y="3595313"/>
            <a:ext cx="2046349" cy="45871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Training Plan</a:t>
            </a:r>
            <a:endParaRPr lang="LID4096" sz="700" dirty="0">
              <a:solidFill>
                <a:srgbClr val="FFFFFF"/>
              </a:solidFill>
              <a:latin typeface="Arial" panose="020B0604020202020204" pitchFamily="34" charset="0"/>
              <a:cs typeface="Arial" panose="020B0604020202020204" pitchFamily="34" charset="0"/>
              <a:sym typeface="Arial"/>
            </a:endParaRPr>
          </a:p>
        </p:txBody>
      </p:sp>
      <p:cxnSp>
        <p:nvCxnSpPr>
          <p:cNvPr id="48" name="Connector: Elbow 47">
            <a:extLst>
              <a:ext uri="{FF2B5EF4-FFF2-40B4-BE49-F238E27FC236}">
                <a16:creationId xmlns:a16="http://schemas.microsoft.com/office/drawing/2014/main" id="{E0C64BD3-3EB8-6453-209A-08889E23B2BF}"/>
              </a:ext>
            </a:extLst>
          </p:cNvPr>
          <p:cNvCxnSpPr>
            <a:cxnSpLocks/>
            <a:stCxn id="16" idx="2"/>
            <a:endCxn id="40" idx="0"/>
          </p:cNvCxnSpPr>
          <p:nvPr/>
        </p:nvCxnSpPr>
        <p:spPr>
          <a:xfrm rot="16200000" flipH="1">
            <a:off x="7745040" y="1773459"/>
            <a:ext cx="401412" cy="3242295"/>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5EEC78DA-F4DB-5EAD-D2E2-E9E7D7F7EE63}"/>
              </a:ext>
            </a:extLst>
          </p:cNvPr>
          <p:cNvCxnSpPr>
            <a:cxnSpLocks/>
            <a:stCxn id="16" idx="2"/>
            <a:endCxn id="39" idx="0"/>
          </p:cNvCxnSpPr>
          <p:nvPr/>
        </p:nvCxnSpPr>
        <p:spPr>
          <a:xfrm rot="16200000" flipH="1">
            <a:off x="6663592" y="2854907"/>
            <a:ext cx="401412" cy="1079399"/>
          </a:xfrm>
          <a:prstGeom prst="bentConnector3">
            <a:avLst>
              <a:gd name="adj1" fmla="val 50000"/>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9F9C12F4-CA10-EA13-A96C-54DC8EA00337}"/>
              </a:ext>
            </a:extLst>
          </p:cNvPr>
          <p:cNvCxnSpPr>
            <a:cxnSpLocks/>
            <a:stCxn id="16" idx="2"/>
            <a:endCxn id="38" idx="0"/>
          </p:cNvCxnSpPr>
          <p:nvPr/>
        </p:nvCxnSpPr>
        <p:spPr>
          <a:xfrm rot="5400000">
            <a:off x="5582145" y="2852859"/>
            <a:ext cx="401413" cy="108349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0512400-C7F7-440E-50EE-36A9C6E24324}"/>
              </a:ext>
            </a:extLst>
          </p:cNvPr>
          <p:cNvSpPr/>
          <p:nvPr/>
        </p:nvSpPr>
        <p:spPr>
          <a:xfrm>
            <a:off x="3080254" y="4699361"/>
            <a:ext cx="6488687" cy="45871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chemeClr val="tx2">
                    <a:lumMod val="25000"/>
                    <a:lumOff val="75000"/>
                  </a:schemeClr>
                </a:solidFill>
                <a:effectLst/>
                <a:uLnTx/>
                <a:uFillTx/>
                <a:latin typeface="Arial" panose="020B0604020202020204" pitchFamily="34" charset="0"/>
                <a:cs typeface="Arial" panose="020B0604020202020204" pitchFamily="34" charset="0"/>
                <a:sym typeface="Arial"/>
              </a:rPr>
              <a:t>Prototype Prep</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800" dirty="0">
                <a:solidFill>
                  <a:schemeClr val="tx2">
                    <a:lumMod val="25000"/>
                    <a:lumOff val="75000"/>
                  </a:schemeClr>
                </a:solidFill>
                <a:latin typeface="Arial" panose="020B0604020202020204" pitchFamily="34" charset="0"/>
                <a:cs typeface="Arial" panose="020B0604020202020204" pitchFamily="34" charset="0"/>
                <a:sym typeface="Arial"/>
              </a:rPr>
              <a:t>User test flows and creating a storyboard</a:t>
            </a:r>
            <a:endParaRPr kumimoji="0" lang="LID4096" sz="800" i="0" u="none" strike="noStrike" kern="1200" cap="none" spc="0" normalizeH="0" baseline="0" noProof="0" dirty="0">
              <a:ln>
                <a:noFill/>
              </a:ln>
              <a:solidFill>
                <a:schemeClr val="tx2">
                  <a:lumMod val="25000"/>
                  <a:lumOff val="75000"/>
                </a:schemeClr>
              </a:solidFill>
              <a:effectLst/>
              <a:uLnTx/>
              <a:uFillTx/>
              <a:latin typeface="Arial" panose="020B0604020202020204" pitchFamily="34" charset="0"/>
              <a:cs typeface="Arial" panose="020B0604020202020204" pitchFamily="34" charset="0"/>
              <a:sym typeface="Arial"/>
            </a:endParaRPr>
          </a:p>
        </p:txBody>
      </p:sp>
      <p:sp>
        <p:nvSpPr>
          <p:cNvPr id="84" name="Rectangle 83">
            <a:extLst>
              <a:ext uri="{FF2B5EF4-FFF2-40B4-BE49-F238E27FC236}">
                <a16:creationId xmlns:a16="http://schemas.microsoft.com/office/drawing/2014/main" id="{620139BB-37E2-A992-0BF1-314FC0C7DD56}"/>
              </a:ext>
            </a:extLst>
          </p:cNvPr>
          <p:cNvSpPr/>
          <p:nvPr/>
        </p:nvSpPr>
        <p:spPr>
          <a:xfrm flipH="1">
            <a:off x="6380823" y="4047676"/>
            <a:ext cx="4209245" cy="251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#6</a:t>
            </a:r>
          </a:p>
        </p:txBody>
      </p:sp>
      <p:cxnSp>
        <p:nvCxnSpPr>
          <p:cNvPr id="85" name="Connector: Elbow 84">
            <a:extLst>
              <a:ext uri="{FF2B5EF4-FFF2-40B4-BE49-F238E27FC236}">
                <a16:creationId xmlns:a16="http://schemas.microsoft.com/office/drawing/2014/main" id="{4300A122-9DF4-D5F4-3E25-F2C2A52CE5B0}"/>
              </a:ext>
            </a:extLst>
          </p:cNvPr>
          <p:cNvCxnSpPr>
            <a:cxnSpLocks/>
            <a:stCxn id="84" idx="2"/>
            <a:endCxn id="81" idx="0"/>
          </p:cNvCxnSpPr>
          <p:nvPr/>
        </p:nvCxnSpPr>
        <p:spPr>
          <a:xfrm rot="5400000">
            <a:off x="7204788" y="3418704"/>
            <a:ext cx="400468" cy="2160847"/>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46416D2-4286-6DDE-843D-1B8B146264BB}"/>
              </a:ext>
            </a:extLst>
          </p:cNvPr>
          <p:cNvCxnSpPr>
            <a:cxnSpLocks/>
            <a:stCxn id="66" idx="2"/>
            <a:endCxn id="81" idx="0"/>
          </p:cNvCxnSpPr>
          <p:nvPr/>
        </p:nvCxnSpPr>
        <p:spPr>
          <a:xfrm rot="16200000" flipH="1">
            <a:off x="5043173" y="3417936"/>
            <a:ext cx="397904" cy="2164946"/>
          </a:xfrm>
          <a:prstGeom prst="bentConnector3">
            <a:avLst>
              <a:gd name="adj1" fmla="val 50000"/>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A7AEB5F-398A-2864-78E6-FC6BE99C47FB}"/>
              </a:ext>
            </a:extLst>
          </p:cNvPr>
          <p:cNvCxnSpPr>
            <a:cxnSpLocks/>
            <a:stCxn id="81" idx="2"/>
            <a:endCxn id="25" idx="0"/>
          </p:cNvCxnSpPr>
          <p:nvPr/>
        </p:nvCxnSpPr>
        <p:spPr>
          <a:xfrm flipH="1">
            <a:off x="6322551" y="5158078"/>
            <a:ext cx="2047" cy="175667"/>
          </a:xfrm>
          <a:prstGeom prst="straightConnector1">
            <a:avLst/>
          </a:prstGeom>
          <a:ln w="12700">
            <a:solidFill>
              <a:schemeClr val="tx2">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80668674-8877-C58A-9422-DBFD9952931B}"/>
              </a:ext>
            </a:extLst>
          </p:cNvPr>
          <p:cNvSpPr/>
          <p:nvPr/>
        </p:nvSpPr>
        <p:spPr>
          <a:xfrm rot="5400000" flipH="1">
            <a:off x="9858983" y="4744511"/>
            <a:ext cx="1015874" cy="4462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rPr>
              <a:t>Workshop #</a:t>
            </a:r>
            <a:r>
              <a:rPr lang="en-US" sz="1100" b="1" noProof="0" dirty="0">
                <a:solidFill>
                  <a:srgbClr val="0B166D"/>
                </a:solidFill>
                <a:latin typeface="Arial" panose="020B0604020202020204" pitchFamily="34" charset="0"/>
                <a:cs typeface="Arial" panose="020B0604020202020204" pitchFamily="34" charset="0"/>
                <a:sym typeface="Arial"/>
              </a:rPr>
              <a:t>7</a:t>
            </a:r>
            <a:endParaRPr kumimoji="0" lang="en-US" sz="1100" b="1" i="0" u="none" strike="noStrike" kern="1200" cap="none" spc="0" normalizeH="0" baseline="0" noProof="0" dirty="0">
              <a:ln>
                <a:noFill/>
              </a:ln>
              <a:solidFill>
                <a:srgbClr val="0B166D"/>
              </a:solidFill>
              <a:effectLst/>
              <a:uLnTx/>
              <a:uFillTx/>
              <a:latin typeface="Arial" panose="020B0604020202020204" pitchFamily="34" charset="0"/>
              <a:cs typeface="Arial" panose="020B0604020202020204" pitchFamily="34" charset="0"/>
              <a:sym typeface="Arial"/>
            </a:endParaRPr>
          </a:p>
        </p:txBody>
      </p:sp>
      <p:pic>
        <p:nvPicPr>
          <p:cNvPr id="120" name="Picture 119">
            <a:extLst>
              <a:ext uri="{FF2B5EF4-FFF2-40B4-BE49-F238E27FC236}">
                <a16:creationId xmlns:a16="http://schemas.microsoft.com/office/drawing/2014/main" id="{6D8145B2-75CE-53AD-7C9E-149A5477A3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2844" y="1293229"/>
            <a:ext cx="955718" cy="814394"/>
          </a:xfrm>
          <a:prstGeom prst="rect">
            <a:avLst/>
          </a:prstGeom>
        </p:spPr>
      </p:pic>
      <p:pic>
        <p:nvPicPr>
          <p:cNvPr id="121" name="Picture 120">
            <a:extLst>
              <a:ext uri="{FF2B5EF4-FFF2-40B4-BE49-F238E27FC236}">
                <a16:creationId xmlns:a16="http://schemas.microsoft.com/office/drawing/2014/main" id="{ECC72AC8-CE5F-36F1-DEC9-E400529980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2844" y="2554251"/>
            <a:ext cx="954787" cy="813600"/>
          </a:xfrm>
          <a:prstGeom prst="rect">
            <a:avLst/>
          </a:prstGeom>
        </p:spPr>
      </p:pic>
      <p:pic>
        <p:nvPicPr>
          <p:cNvPr id="122" name="Picture 121">
            <a:extLst>
              <a:ext uri="{FF2B5EF4-FFF2-40B4-BE49-F238E27FC236}">
                <a16:creationId xmlns:a16="http://schemas.microsoft.com/office/drawing/2014/main" id="{ADD57010-D7D0-D234-D6E6-CEE062982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84469" y="3994077"/>
            <a:ext cx="954787" cy="813600"/>
          </a:xfrm>
          <a:prstGeom prst="rect">
            <a:avLst/>
          </a:prstGeom>
        </p:spPr>
      </p:pic>
      <p:pic>
        <p:nvPicPr>
          <p:cNvPr id="123" name="Picture 122">
            <a:extLst>
              <a:ext uri="{FF2B5EF4-FFF2-40B4-BE49-F238E27FC236}">
                <a16:creationId xmlns:a16="http://schemas.microsoft.com/office/drawing/2014/main" id="{FDEA01C3-AABF-2DBD-5A17-78FE64E9E27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0897" y="3939430"/>
            <a:ext cx="954787" cy="813600"/>
          </a:xfrm>
          <a:prstGeom prst="rect">
            <a:avLst/>
          </a:prstGeom>
        </p:spPr>
      </p:pic>
      <p:pic>
        <p:nvPicPr>
          <p:cNvPr id="124" name="Picture 123">
            <a:extLst>
              <a:ext uri="{FF2B5EF4-FFF2-40B4-BE49-F238E27FC236}">
                <a16:creationId xmlns:a16="http://schemas.microsoft.com/office/drawing/2014/main" id="{5FBDB0E2-2F8A-F6EA-A92D-1BE80B6C9EC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09940" y="3937679"/>
            <a:ext cx="954787" cy="813600"/>
          </a:xfrm>
          <a:prstGeom prst="rect">
            <a:avLst/>
          </a:prstGeom>
        </p:spPr>
      </p:pic>
    </p:spTree>
    <p:extLst>
      <p:ext uri="{BB962C8B-B14F-4D97-AF65-F5344CB8AC3E}">
        <p14:creationId xmlns:p14="http://schemas.microsoft.com/office/powerpoint/2010/main" val="4032943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par>
                                <p:cTn id="14" presetID="10" presetClass="entr" presetSubtype="0" fill="hold"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par>
                                <p:cTn id="17" presetID="10"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fade">
                                      <p:cBhvr>
                                        <p:cTn id="1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Designing Governance Essentials </a:t>
            </a:r>
            <a:r>
              <a:rPr lang="en-US" sz="2000" dirty="0">
                <a:solidFill>
                  <a:schemeClr val="accent2"/>
                </a:solidFill>
              </a:rPr>
              <a:t>| Workshop 6 of 7 </a:t>
            </a:r>
          </a:p>
        </p:txBody>
      </p:sp>
      <p:sp>
        <p:nvSpPr>
          <p:cNvPr id="3" name="Text Placeholder 2">
            <a:extLst>
              <a:ext uri="{FF2B5EF4-FFF2-40B4-BE49-F238E27FC236}">
                <a16:creationId xmlns:a16="http://schemas.microsoft.com/office/drawing/2014/main" id="{B7DCDBBB-F45C-23AA-5086-613C3D5BC501}"/>
              </a:ext>
            </a:extLst>
          </p:cNvPr>
          <p:cNvSpPr>
            <a:spLocks noGrp="1"/>
          </p:cNvSpPr>
          <p:nvPr>
            <p:ph type="body" sz="quarter" idx="12"/>
          </p:nvPr>
        </p:nvSpPr>
        <p:spPr>
          <a:xfrm>
            <a:off x="704850" y="2038350"/>
            <a:ext cx="9544936" cy="1170662"/>
          </a:xfrm>
        </p:spPr>
        <p:txBody>
          <a:bodyPr/>
          <a:lstStyle/>
          <a:p>
            <a:pPr marL="0" indent="0" algn="just">
              <a:lnSpc>
                <a:spcPct val="100000"/>
              </a:lnSpc>
              <a:buNone/>
            </a:pPr>
            <a:r>
              <a:rPr lang="en-US" sz="1600" dirty="0"/>
              <a:t>On Wednesday, we’ll focus on creating a structured Communication Plan that ensures that data governance efforts are clearly communicated across the organization and that all stakeholders are properly informed. </a:t>
            </a:r>
          </a:p>
          <a:p>
            <a:pPr marL="0" indent="0" algn="just">
              <a:lnSpc>
                <a:spcPct val="100000"/>
              </a:lnSpc>
              <a:buNone/>
            </a:pPr>
            <a:r>
              <a:rPr lang="en-US" sz="1600" dirty="0"/>
              <a:t>Effective communication is critical for creating awareness, securing buy-in, and fostering ongoing engagement from stakeholders. We’ll explore multiple strategies, prioritize key activities, and craft a detailed communication roadmap.</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97</a:t>
            </a:fld>
            <a:endParaRPr lang="nl-NL" dirty="0"/>
          </a:p>
        </p:txBody>
      </p:sp>
      <p:sp>
        <p:nvSpPr>
          <p:cNvPr id="11" name="Tijdelijke aanduiding voor tekst 44">
            <a:extLst>
              <a:ext uri="{FF2B5EF4-FFF2-40B4-BE49-F238E27FC236}">
                <a16:creationId xmlns:a16="http://schemas.microsoft.com/office/drawing/2014/main" id="{5797B189-DC6D-F7F5-3562-7C02BEBA4C56}"/>
              </a:ext>
            </a:extLst>
          </p:cNvPr>
          <p:cNvSpPr txBox="1">
            <a:spLocks/>
          </p:cNvSpPr>
          <p:nvPr/>
        </p:nvSpPr>
        <p:spPr>
          <a:xfrm>
            <a:off x="606056" y="1528582"/>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Rooting for the Game </a:t>
            </a:r>
            <a:r>
              <a:rPr lang="nl-BE" sz="2000" b="1" dirty="0">
                <a:solidFill>
                  <a:schemeClr val="accent2"/>
                </a:solidFill>
                <a:latin typeface="Arial" panose="020B0604020202020204" pitchFamily="34" charset="0"/>
                <a:cs typeface="Arial" panose="020B0604020202020204" pitchFamily="34" charset="0"/>
              </a:rPr>
              <a:t>Workshop</a:t>
            </a:r>
            <a:r>
              <a:rPr lang="en-US" sz="2000" b="1" dirty="0">
                <a:solidFill>
                  <a:schemeClr val="accent2"/>
                </a:solidFill>
                <a:latin typeface="Arial" panose="020B0604020202020204" pitchFamily="34" charset="0"/>
                <a:cs typeface="Arial" panose="020B0604020202020204" pitchFamily="34" charset="0"/>
              </a:rPr>
              <a:t>: </a:t>
            </a:r>
            <a:r>
              <a:rPr lang="en-US" sz="2000" b="1" dirty="0">
                <a:solidFill>
                  <a:schemeClr val="accent4"/>
                </a:solidFill>
                <a:latin typeface="Arial" panose="020B0604020202020204" pitchFamily="34" charset="0"/>
                <a:cs typeface="Arial" panose="020B0604020202020204" pitchFamily="34" charset="0"/>
              </a:rPr>
              <a:t>Defining Communication Plan</a:t>
            </a:r>
            <a:endParaRPr lang="en-US" sz="2000" b="1" u="sng" baseline="30000" dirty="0">
              <a:solidFill>
                <a:schemeClr val="accent4"/>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4ECE179-C438-44E0-438B-0F04670F21EB}"/>
              </a:ext>
            </a:extLst>
          </p:cNvPr>
          <p:cNvGrpSpPr/>
          <p:nvPr/>
        </p:nvGrpSpPr>
        <p:grpSpPr>
          <a:xfrm>
            <a:off x="10820400" y="158021"/>
            <a:ext cx="1262954" cy="262128"/>
            <a:chOff x="10892274" y="158021"/>
            <a:chExt cx="1191080" cy="262128"/>
          </a:xfrm>
        </p:grpSpPr>
        <p:sp>
          <p:nvSpPr>
            <p:cNvPr id="19" name="Oval 18">
              <a:extLst>
                <a:ext uri="{FF2B5EF4-FFF2-40B4-BE49-F238E27FC236}">
                  <a16:creationId xmlns:a16="http://schemas.microsoft.com/office/drawing/2014/main" id="{36FB0741-CB26-B133-FEFC-24D866908354}"/>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20" name="Group 19">
              <a:extLst>
                <a:ext uri="{FF2B5EF4-FFF2-40B4-BE49-F238E27FC236}">
                  <a16:creationId xmlns:a16="http://schemas.microsoft.com/office/drawing/2014/main" id="{CA1E265F-3AC0-4555-8C4D-4305676C52D8}"/>
                </a:ext>
              </a:extLst>
            </p:cNvPr>
            <p:cNvGrpSpPr/>
            <p:nvPr/>
          </p:nvGrpSpPr>
          <p:grpSpPr>
            <a:xfrm>
              <a:off x="10892274" y="158021"/>
              <a:ext cx="1191080" cy="262128"/>
              <a:chOff x="9614080" y="308749"/>
              <a:chExt cx="1191080" cy="262128"/>
            </a:xfrm>
          </p:grpSpPr>
          <p:sp>
            <p:nvSpPr>
              <p:cNvPr id="21" name="Rectangle 20">
                <a:extLst>
                  <a:ext uri="{FF2B5EF4-FFF2-40B4-BE49-F238E27FC236}">
                    <a16:creationId xmlns:a16="http://schemas.microsoft.com/office/drawing/2014/main" id="{F5A0972E-7CC2-D1B3-64DA-E27870F48F26}"/>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Wednesday</a:t>
                </a:r>
              </a:p>
            </p:txBody>
          </p:sp>
          <p:sp>
            <p:nvSpPr>
              <p:cNvPr id="22" name="Rectangle 21">
                <a:extLst>
                  <a:ext uri="{FF2B5EF4-FFF2-40B4-BE49-F238E27FC236}">
                    <a16:creationId xmlns:a16="http://schemas.microsoft.com/office/drawing/2014/main" id="{E75F191B-CF59-2657-CA06-CDDE9AF16E88}"/>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6" name="Text Placeholder 2">
            <a:extLst>
              <a:ext uri="{FF2B5EF4-FFF2-40B4-BE49-F238E27FC236}">
                <a16:creationId xmlns:a16="http://schemas.microsoft.com/office/drawing/2014/main" id="{F747D949-487A-3E62-8C06-44A54C0DB66D}"/>
              </a:ext>
            </a:extLst>
          </p:cNvPr>
          <p:cNvSpPr txBox="1">
            <a:spLocks/>
          </p:cNvSpPr>
          <p:nvPr/>
        </p:nvSpPr>
        <p:spPr>
          <a:xfrm>
            <a:off x="704850" y="4535904"/>
            <a:ext cx="9544936" cy="1170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spc="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sz="1600" dirty="0"/>
              <a:t>In the second half of the day, we’ll shift our attention to developing a Training Plan that equips all data governance roles with the necessary skills and knowledge. </a:t>
            </a:r>
          </a:p>
          <a:p>
            <a:pPr algn="just">
              <a:lnSpc>
                <a:spcPct val="100000"/>
              </a:lnSpc>
            </a:pPr>
            <a:r>
              <a:rPr lang="en-US" sz="1600" dirty="0"/>
              <a:t>We will brainstorm training activities and key topics, prioritize the most essential ones, and develop a roadmap to deliver targeted training initiatives that align with our governance milestones.</a:t>
            </a:r>
          </a:p>
        </p:txBody>
      </p:sp>
      <p:sp>
        <p:nvSpPr>
          <p:cNvPr id="7" name="Tijdelijke aanduiding voor tekst 44">
            <a:extLst>
              <a:ext uri="{FF2B5EF4-FFF2-40B4-BE49-F238E27FC236}">
                <a16:creationId xmlns:a16="http://schemas.microsoft.com/office/drawing/2014/main" id="{AB14A0D3-DA32-677E-2DD1-EFE86E4744D8}"/>
              </a:ext>
            </a:extLst>
          </p:cNvPr>
          <p:cNvSpPr txBox="1">
            <a:spLocks/>
          </p:cNvSpPr>
          <p:nvPr/>
        </p:nvSpPr>
        <p:spPr>
          <a:xfrm>
            <a:off x="606056" y="4026136"/>
            <a:ext cx="11121124"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latin typeface="Arial" panose="020B0604020202020204" pitchFamily="34" charset="0"/>
                <a:cs typeface="Arial" panose="020B0604020202020204" pitchFamily="34" charset="0"/>
              </a:rPr>
              <a:t>Training Camp </a:t>
            </a:r>
            <a:r>
              <a:rPr lang="nl-BE" sz="2000" b="1" dirty="0">
                <a:solidFill>
                  <a:schemeClr val="accent2"/>
                </a:solidFill>
                <a:latin typeface="Arial" panose="020B0604020202020204" pitchFamily="34" charset="0"/>
                <a:cs typeface="Arial" panose="020B0604020202020204" pitchFamily="34" charset="0"/>
              </a:rPr>
              <a:t>Workshop</a:t>
            </a:r>
            <a:r>
              <a:rPr lang="en-US" sz="2000" b="1" dirty="0">
                <a:solidFill>
                  <a:schemeClr val="accent2"/>
                </a:solidFill>
                <a:latin typeface="Arial" panose="020B0604020202020204" pitchFamily="34" charset="0"/>
                <a:cs typeface="Arial" panose="020B0604020202020204" pitchFamily="34" charset="0"/>
              </a:rPr>
              <a:t>: </a:t>
            </a:r>
            <a:r>
              <a:rPr lang="en-US" sz="2000" b="1" dirty="0">
                <a:solidFill>
                  <a:schemeClr val="accent4"/>
                </a:solidFill>
                <a:latin typeface="Arial" panose="020B0604020202020204" pitchFamily="34" charset="0"/>
                <a:cs typeface="Arial" panose="020B0604020202020204" pitchFamily="34" charset="0"/>
              </a:rPr>
              <a:t>Defining Training Plan</a:t>
            </a:r>
            <a:endParaRPr lang="en-US" sz="2000" b="1" u="sng" baseline="30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6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Lightning Demos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98</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7"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latin typeface="Arial" panose="020B0604020202020204" pitchFamily="34" charset="0"/>
                <a:cs typeface="Arial" panose="020B0604020202020204" pitchFamily="34" charset="0"/>
              </a:rPr>
              <a:t>Show some </a:t>
            </a:r>
            <a:r>
              <a:rPr lang="en-US" b="1" dirty="0">
                <a:solidFill>
                  <a:schemeClr val="accent4"/>
                </a:solidFill>
                <a:latin typeface="Arial" panose="020B0604020202020204" pitchFamily="34" charset="0"/>
                <a:cs typeface="Arial" panose="020B0604020202020204" pitchFamily="34" charset="0"/>
              </a:rPr>
              <a:t>real examples </a:t>
            </a:r>
            <a:r>
              <a:rPr lang="en-US" dirty="0">
                <a:latin typeface="Arial" panose="020B0604020202020204" pitchFamily="34" charset="0"/>
                <a:cs typeface="Arial" panose="020B0604020202020204" pitchFamily="34" charset="0"/>
              </a:rPr>
              <a:t>before the exercise starts.</a:t>
            </a:r>
          </a:p>
          <a:p>
            <a:pPr lvl="1">
              <a:buClr>
                <a:schemeClr val="accent2"/>
              </a:buClr>
              <a:buFont typeface="Wingdings" panose="05000000000000000000" pitchFamily="2" charset="2"/>
              <a:buChar char="Ø"/>
            </a:pPr>
            <a:r>
              <a:rPr lang="en-US" b="1" dirty="0">
                <a:solidFill>
                  <a:schemeClr val="accent4"/>
                </a:solidFill>
                <a:latin typeface="Arial" panose="020B0604020202020204" pitchFamily="34" charset="0"/>
                <a:cs typeface="Arial" panose="020B0604020202020204" pitchFamily="34" charset="0"/>
              </a:rPr>
              <a:t>Morning Session:</a:t>
            </a:r>
            <a:endParaRPr lang="en-US" dirty="0">
              <a:latin typeface="Arial" panose="020B0604020202020204" pitchFamily="34" charset="0"/>
              <a:cs typeface="Arial" panose="020B0604020202020204" pitchFamily="34" charset="0"/>
            </a:endParaRPr>
          </a:p>
          <a:p>
            <a:pPr>
              <a:buClr>
                <a:schemeClr val="accent2"/>
              </a:buClr>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
        <p:nvSpPr>
          <p:cNvPr id="3" name="Rectangle 2">
            <a:extLst>
              <a:ext uri="{FF2B5EF4-FFF2-40B4-BE49-F238E27FC236}">
                <a16:creationId xmlns:a16="http://schemas.microsoft.com/office/drawing/2014/main" id="{CEA45105-518D-D5CE-F8A9-E8BE53CBCCB0}"/>
              </a:ext>
            </a:extLst>
          </p:cNvPr>
          <p:cNvSpPr/>
          <p:nvPr/>
        </p:nvSpPr>
        <p:spPr>
          <a:xfrm>
            <a:off x="9730856"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INFOGRAPHIC</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Engaging infographic showcasing the DG Program</a:t>
            </a:r>
          </a:p>
        </p:txBody>
      </p:sp>
      <p:sp>
        <p:nvSpPr>
          <p:cNvPr id="11" name="Rectangle 10">
            <a:extLst>
              <a:ext uri="{FF2B5EF4-FFF2-40B4-BE49-F238E27FC236}">
                <a16:creationId xmlns:a16="http://schemas.microsoft.com/office/drawing/2014/main" id="{33683B96-97A4-ECBF-2E52-66E4F95EF9EA}"/>
              </a:ext>
            </a:extLst>
          </p:cNvPr>
          <p:cNvSpPr/>
          <p:nvPr/>
        </p:nvSpPr>
        <p:spPr>
          <a:xfrm>
            <a:off x="7381834"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ARTICLES</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Quarterly Data Literacy articles</a:t>
            </a:r>
          </a:p>
        </p:txBody>
      </p:sp>
      <p:sp>
        <p:nvSpPr>
          <p:cNvPr id="12" name="Rectangle 11">
            <a:extLst>
              <a:ext uri="{FF2B5EF4-FFF2-40B4-BE49-F238E27FC236}">
                <a16:creationId xmlns:a16="http://schemas.microsoft.com/office/drawing/2014/main" id="{7F9CE914-DC14-D743-8A84-5488E5706EC8}"/>
              </a:ext>
            </a:extLst>
          </p:cNvPr>
          <p:cNvSpPr/>
          <p:nvPr/>
        </p:nvSpPr>
        <p:spPr>
          <a:xfrm>
            <a:off x="5032812"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WEBSITE</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Data Governance SharePoint site</a:t>
            </a:r>
          </a:p>
        </p:txBody>
      </p:sp>
      <p:pic>
        <p:nvPicPr>
          <p:cNvPr id="18" name="Picture 17">
            <a:extLst>
              <a:ext uri="{FF2B5EF4-FFF2-40B4-BE49-F238E27FC236}">
                <a16:creationId xmlns:a16="http://schemas.microsoft.com/office/drawing/2014/main" id="{CE115C40-C170-28E6-E0F5-A4C60CE284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5879" y="3087366"/>
            <a:ext cx="1712607" cy="1587653"/>
          </a:xfrm>
          <a:prstGeom prst="rect">
            <a:avLst/>
          </a:prstGeom>
        </p:spPr>
      </p:pic>
      <p:pic>
        <p:nvPicPr>
          <p:cNvPr id="19" name="Picture 18">
            <a:extLst>
              <a:ext uri="{FF2B5EF4-FFF2-40B4-BE49-F238E27FC236}">
                <a16:creationId xmlns:a16="http://schemas.microsoft.com/office/drawing/2014/main" id="{C6554742-FF7E-3573-026A-82CECA9F4E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5289" y="3157982"/>
            <a:ext cx="1765748" cy="1469687"/>
          </a:xfrm>
          <a:prstGeom prst="rect">
            <a:avLst/>
          </a:prstGeom>
        </p:spPr>
      </p:pic>
      <p:pic>
        <p:nvPicPr>
          <p:cNvPr id="24" name="Google Shape;778;p61">
            <a:extLst>
              <a:ext uri="{FF2B5EF4-FFF2-40B4-BE49-F238E27FC236}">
                <a16:creationId xmlns:a16="http://schemas.microsoft.com/office/drawing/2014/main" id="{BD887BD7-37B2-7E5A-88BC-DC44B52DA8B3}"/>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0478870" y="2884379"/>
            <a:ext cx="823087" cy="1856931"/>
          </a:xfrm>
          <a:prstGeom prst="rect">
            <a:avLst/>
          </a:prstGeom>
          <a:noFill/>
          <a:ln>
            <a:noFill/>
          </a:ln>
        </p:spPr>
      </p:pic>
    </p:spTree>
    <p:extLst>
      <p:ext uri="{BB962C8B-B14F-4D97-AF65-F5344CB8AC3E}">
        <p14:creationId xmlns:p14="http://schemas.microsoft.com/office/powerpoint/2010/main" val="394968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EBF4-6C0B-E82E-DCF7-55720A2C10FD}"/>
              </a:ext>
            </a:extLst>
          </p:cNvPr>
          <p:cNvSpPr>
            <a:spLocks noGrp="1"/>
          </p:cNvSpPr>
          <p:nvPr>
            <p:ph type="title"/>
          </p:nvPr>
        </p:nvSpPr>
        <p:spPr>
          <a:xfrm>
            <a:off x="704850" y="439812"/>
            <a:ext cx="8010524" cy="659783"/>
          </a:xfrm>
        </p:spPr>
        <p:txBody>
          <a:bodyPr/>
          <a:lstStyle/>
          <a:p>
            <a:r>
              <a:rPr lang="en-US" b="1" dirty="0">
                <a:solidFill>
                  <a:schemeClr val="accent4"/>
                </a:solidFill>
              </a:rPr>
              <a:t>WEEK 3</a:t>
            </a:r>
            <a:r>
              <a:rPr lang="en-US" b="1" dirty="0"/>
              <a:t> </a:t>
            </a:r>
            <a:r>
              <a:rPr lang="en-US" b="1" dirty="0">
                <a:solidFill>
                  <a:schemeClr val="accent2"/>
                </a:solidFill>
              </a:rPr>
              <a:t>of 5</a:t>
            </a:r>
            <a:br>
              <a:rPr lang="en-US" dirty="0"/>
            </a:br>
            <a:r>
              <a:rPr lang="en-US" sz="2000" dirty="0">
                <a:solidFill>
                  <a:schemeClr val="accent4"/>
                </a:solidFill>
              </a:rPr>
              <a:t>Workshop 6 of 7 </a:t>
            </a:r>
            <a:r>
              <a:rPr lang="en-US" sz="2000" dirty="0">
                <a:solidFill>
                  <a:schemeClr val="accent2"/>
                </a:solidFill>
              </a:rPr>
              <a:t>| Lightning Demos</a:t>
            </a:r>
          </a:p>
        </p:txBody>
      </p:sp>
      <p:sp>
        <p:nvSpPr>
          <p:cNvPr id="4" name="Footer Placeholder 3">
            <a:extLst>
              <a:ext uri="{FF2B5EF4-FFF2-40B4-BE49-F238E27FC236}">
                <a16:creationId xmlns:a16="http://schemas.microsoft.com/office/drawing/2014/main" id="{75C206A2-9B4F-FF2B-88F0-6656F6A24395}"/>
              </a:ext>
            </a:extLst>
          </p:cNvPr>
          <p:cNvSpPr>
            <a:spLocks noGrp="1"/>
          </p:cNvSpPr>
          <p:nvPr>
            <p:ph type="ftr" sz="quarter" idx="22"/>
          </p:nvPr>
        </p:nvSpPr>
        <p:spPr/>
        <p:txBody>
          <a:bodyPr/>
          <a:lstStyle/>
          <a:p>
            <a:pPr>
              <a:defRPr/>
            </a:pPr>
            <a:r>
              <a:rPr lang="en-US" dirty="0"/>
              <a:t>© 2025 Data Vantage Consulting | All Rights Reserved</a:t>
            </a:r>
            <a:endParaRPr lang="nl-NL" dirty="0"/>
          </a:p>
        </p:txBody>
      </p:sp>
      <p:sp>
        <p:nvSpPr>
          <p:cNvPr id="5" name="Slide Number Placeholder 4">
            <a:extLst>
              <a:ext uri="{FF2B5EF4-FFF2-40B4-BE49-F238E27FC236}">
                <a16:creationId xmlns:a16="http://schemas.microsoft.com/office/drawing/2014/main" id="{5C7A90D9-53BF-813B-A37A-A5D78879EFA8}"/>
              </a:ext>
            </a:extLst>
          </p:cNvPr>
          <p:cNvSpPr>
            <a:spLocks noGrp="1"/>
          </p:cNvSpPr>
          <p:nvPr>
            <p:ph type="sldNum" sz="quarter" idx="23"/>
          </p:nvPr>
        </p:nvSpPr>
        <p:spPr/>
        <p:txBody>
          <a:bodyPr/>
          <a:lstStyle/>
          <a:p>
            <a:fld id="{294A09A9-5501-47C1-A89A-A340965A2BE2}" type="slidenum">
              <a:rPr lang="nl-NL" smtClean="0"/>
              <a:pPr/>
              <a:t>99</a:t>
            </a:fld>
            <a:endParaRPr lang="nl-NL" dirty="0"/>
          </a:p>
        </p:txBody>
      </p:sp>
      <p:sp>
        <p:nvSpPr>
          <p:cNvPr id="13" name="Tijdelijke aanduiding voor tekst 44">
            <a:extLst>
              <a:ext uri="{FF2B5EF4-FFF2-40B4-BE49-F238E27FC236}">
                <a16:creationId xmlns:a16="http://schemas.microsoft.com/office/drawing/2014/main" id="{51325468-819C-68B6-C716-186F2C1FB0E7}"/>
              </a:ext>
            </a:extLst>
          </p:cNvPr>
          <p:cNvSpPr txBox="1">
            <a:spLocks/>
          </p:cNvSpPr>
          <p:nvPr/>
        </p:nvSpPr>
        <p:spPr>
          <a:xfrm>
            <a:off x="704851" y="2407920"/>
            <a:ext cx="3395202" cy="315915"/>
          </a:xfrm>
          <a:prstGeom prst="rect">
            <a:avLst/>
          </a:prstGeom>
          <a:solidFill>
            <a:schemeClr val="accent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1. </a:t>
            </a:r>
            <a:r>
              <a:rPr lang="en-US" sz="1600" dirty="0">
                <a:latin typeface="Arial" panose="020B0604020202020204" pitchFamily="34" charset="0"/>
                <a:cs typeface="Arial" panose="020B0604020202020204" pitchFamily="34" charset="0"/>
              </a:rPr>
              <a:t>Lightning Demos</a:t>
            </a:r>
          </a:p>
        </p:txBody>
      </p:sp>
      <p:sp>
        <p:nvSpPr>
          <p:cNvPr id="14" name="Tijdelijke aanduiding voor tekst 44">
            <a:extLst>
              <a:ext uri="{FF2B5EF4-FFF2-40B4-BE49-F238E27FC236}">
                <a16:creationId xmlns:a16="http://schemas.microsoft.com/office/drawing/2014/main" id="{05E694FF-F10B-97B9-6314-04359950B0E4}"/>
              </a:ext>
            </a:extLst>
          </p:cNvPr>
          <p:cNvSpPr txBox="1">
            <a:spLocks/>
          </p:cNvSpPr>
          <p:nvPr/>
        </p:nvSpPr>
        <p:spPr>
          <a:xfrm>
            <a:off x="704851" y="2884379"/>
            <a:ext cx="3395202" cy="315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2. </a:t>
            </a:r>
            <a:r>
              <a:rPr lang="en-US" sz="1600" dirty="0">
                <a:solidFill>
                  <a:schemeClr val="bg1"/>
                </a:solidFill>
                <a:latin typeface="Arial" panose="020B0604020202020204" pitchFamily="34" charset="0"/>
                <a:cs typeface="Arial" panose="020B0604020202020204" pitchFamily="34" charset="0"/>
              </a:rPr>
              <a:t>10 for 10 Brainstorm</a:t>
            </a:r>
          </a:p>
        </p:txBody>
      </p:sp>
      <p:sp>
        <p:nvSpPr>
          <p:cNvPr id="15" name="Tijdelijke aanduiding voor tekst 44">
            <a:extLst>
              <a:ext uri="{FF2B5EF4-FFF2-40B4-BE49-F238E27FC236}">
                <a16:creationId xmlns:a16="http://schemas.microsoft.com/office/drawing/2014/main" id="{400CBB89-013E-E262-53F1-07E584AB1940}"/>
              </a:ext>
            </a:extLst>
          </p:cNvPr>
          <p:cNvSpPr txBox="1">
            <a:spLocks/>
          </p:cNvSpPr>
          <p:nvPr/>
        </p:nvSpPr>
        <p:spPr>
          <a:xfrm>
            <a:off x="704851" y="3361951"/>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3. </a:t>
            </a:r>
            <a:r>
              <a:rPr lang="en-US" sz="1600" dirty="0">
                <a:solidFill>
                  <a:schemeClr val="bg1"/>
                </a:solidFill>
                <a:latin typeface="Arial" panose="020B0604020202020204" pitchFamily="34" charset="0"/>
                <a:cs typeface="Arial" panose="020B0604020202020204" pitchFamily="34" charset="0"/>
              </a:rPr>
              <a:t>Action Board</a:t>
            </a:r>
          </a:p>
        </p:txBody>
      </p:sp>
      <p:sp>
        <p:nvSpPr>
          <p:cNvPr id="17" name="Tijdelijke aanduiding voor inhoud 5">
            <a:extLst>
              <a:ext uri="{FF2B5EF4-FFF2-40B4-BE49-F238E27FC236}">
                <a16:creationId xmlns:a16="http://schemas.microsoft.com/office/drawing/2014/main" id="{E27B0E0A-F484-A83A-F9A3-897DE37D0DE1}"/>
              </a:ext>
            </a:extLst>
          </p:cNvPr>
          <p:cNvSpPr txBox="1">
            <a:spLocks/>
          </p:cNvSpPr>
          <p:nvPr/>
        </p:nvSpPr>
        <p:spPr>
          <a:xfrm>
            <a:off x="5653547" y="2407920"/>
            <a:ext cx="5833602" cy="3271520"/>
          </a:xfrm>
          <a:prstGeom prst="rect">
            <a:avLst/>
          </a:prstGeom>
        </p:spPr>
        <p:txBody>
          <a:bodyPr vert="horz" lIns="0" tIns="0" rIns="0" bIns="0" rtlCol="0" anchor="t" anchorCtr="0">
            <a:normAutofit/>
          </a:bodyPr>
          <a:lstStyle>
            <a:lvl1pPr marL="285750" indent="-285750" algn="l" defTabSz="914400" rtl="0" eaLnBrk="1" latinLnBrk="0" hangingPunct="1">
              <a:lnSpc>
                <a:spcPct val="100000"/>
              </a:lnSpc>
              <a:spcBef>
                <a:spcPts val="1000"/>
              </a:spcBef>
              <a:buFont typeface="Wingdings" pitchFamily="2" charset="2"/>
              <a:buChar char="§"/>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latin typeface="Arial" panose="020B0604020202020204" pitchFamily="34" charset="0"/>
                <a:cs typeface="Arial" panose="020B0604020202020204" pitchFamily="34" charset="0"/>
              </a:rPr>
              <a:t>Show some </a:t>
            </a:r>
            <a:r>
              <a:rPr lang="en-US" b="1" dirty="0">
                <a:solidFill>
                  <a:schemeClr val="accent4"/>
                </a:solidFill>
                <a:latin typeface="Arial" panose="020B0604020202020204" pitchFamily="34" charset="0"/>
                <a:cs typeface="Arial" panose="020B0604020202020204" pitchFamily="34" charset="0"/>
              </a:rPr>
              <a:t>real examples </a:t>
            </a:r>
            <a:r>
              <a:rPr lang="en-US" dirty="0">
                <a:latin typeface="Arial" panose="020B0604020202020204" pitchFamily="34" charset="0"/>
                <a:cs typeface="Arial" panose="020B0604020202020204" pitchFamily="34" charset="0"/>
              </a:rPr>
              <a:t>before the exercise starts.</a:t>
            </a:r>
          </a:p>
          <a:p>
            <a:pPr lvl="1">
              <a:buClr>
                <a:schemeClr val="accent2"/>
              </a:buClr>
              <a:buFont typeface="Wingdings" panose="05000000000000000000" pitchFamily="2" charset="2"/>
              <a:buChar char="Ø"/>
            </a:pPr>
            <a:r>
              <a:rPr lang="en-US" b="1" dirty="0">
                <a:solidFill>
                  <a:schemeClr val="accent4"/>
                </a:solidFill>
                <a:latin typeface="Arial" panose="020B0604020202020204" pitchFamily="34" charset="0"/>
                <a:cs typeface="Arial" panose="020B0604020202020204" pitchFamily="34" charset="0"/>
              </a:rPr>
              <a:t>Afternoon Session:</a:t>
            </a:r>
            <a:endParaRPr lang="en-US" dirty="0">
              <a:latin typeface="Arial" panose="020B0604020202020204" pitchFamily="34" charset="0"/>
              <a:cs typeface="Arial" panose="020B0604020202020204" pitchFamily="34" charset="0"/>
            </a:endParaRPr>
          </a:p>
          <a:p>
            <a:pPr>
              <a:buClr>
                <a:schemeClr val="accent2"/>
              </a:buClr>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76CFED7-CE47-DDC1-AD6B-470A814D8932}"/>
              </a:ext>
            </a:extLst>
          </p:cNvPr>
          <p:cNvSpPr/>
          <p:nvPr/>
        </p:nvSpPr>
        <p:spPr>
          <a:xfrm>
            <a:off x="276224" y="2108113"/>
            <a:ext cx="4358640" cy="26772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ijdelijke aanduiding voor tekst 44">
            <a:extLst>
              <a:ext uri="{FF2B5EF4-FFF2-40B4-BE49-F238E27FC236}">
                <a16:creationId xmlns:a16="http://schemas.microsoft.com/office/drawing/2014/main" id="{E1092009-2955-7905-D418-A81E845D06AF}"/>
              </a:ext>
            </a:extLst>
          </p:cNvPr>
          <p:cNvSpPr txBox="1">
            <a:spLocks/>
          </p:cNvSpPr>
          <p:nvPr/>
        </p:nvSpPr>
        <p:spPr>
          <a:xfrm>
            <a:off x="1048512" y="1958792"/>
            <a:ext cx="2834640" cy="315915"/>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dirty="0">
                <a:solidFill>
                  <a:schemeClr val="accent2"/>
                </a:solidFill>
                <a:latin typeface="Arial" panose="020B0604020202020204" pitchFamily="34" charset="0"/>
                <a:cs typeface="Arial" panose="020B0604020202020204" pitchFamily="34" charset="0"/>
              </a:rPr>
              <a:t>Round 1 + 2: </a:t>
            </a:r>
            <a:r>
              <a:rPr lang="en-US" sz="1400" b="1" dirty="0">
                <a:solidFill>
                  <a:schemeClr val="accent4"/>
                </a:solidFill>
                <a:latin typeface="Arial" panose="020B0604020202020204" pitchFamily="34" charset="0"/>
                <a:cs typeface="Arial" panose="020B0604020202020204" pitchFamily="34" charset="0"/>
              </a:rPr>
              <a:t>Same exercises</a:t>
            </a:r>
            <a:endParaRPr lang="en-US" sz="1400" b="1" u="sng" dirty="0">
              <a:solidFill>
                <a:schemeClr val="accent4"/>
              </a:solidFill>
              <a:latin typeface="Arial" panose="020B0604020202020204" pitchFamily="34" charset="0"/>
              <a:cs typeface="Arial" panose="020B0604020202020204" pitchFamily="34" charset="0"/>
            </a:endParaRPr>
          </a:p>
        </p:txBody>
      </p:sp>
      <p:sp>
        <p:nvSpPr>
          <p:cNvPr id="22" name="Tijdelijke aanduiding voor tekst 44">
            <a:extLst>
              <a:ext uri="{FF2B5EF4-FFF2-40B4-BE49-F238E27FC236}">
                <a16:creationId xmlns:a16="http://schemas.microsoft.com/office/drawing/2014/main" id="{3FFDB0BA-7836-B8A6-AA17-2ACA623D7980}"/>
              </a:ext>
            </a:extLst>
          </p:cNvPr>
          <p:cNvSpPr txBox="1">
            <a:spLocks/>
          </p:cNvSpPr>
          <p:nvPr/>
        </p:nvSpPr>
        <p:spPr>
          <a:xfrm>
            <a:off x="704850" y="3835295"/>
            <a:ext cx="3395202" cy="315915"/>
          </a:xfrm>
          <a:prstGeom prst="rect">
            <a:avLst/>
          </a:prstGeom>
          <a:no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chemeClr val="accent4"/>
                </a:solidFill>
                <a:latin typeface="Arial" panose="020B0604020202020204" pitchFamily="34" charset="0"/>
                <a:cs typeface="Arial" panose="020B0604020202020204" pitchFamily="34" charset="0"/>
              </a:rPr>
              <a:t>Exercise 4. </a:t>
            </a:r>
            <a:r>
              <a:rPr lang="en-US" sz="1600" dirty="0">
                <a:solidFill>
                  <a:schemeClr val="bg1"/>
                </a:solidFill>
                <a:latin typeface="Arial" panose="020B0604020202020204" pitchFamily="34" charset="0"/>
                <a:cs typeface="Arial" panose="020B0604020202020204" pitchFamily="34" charset="0"/>
              </a:rPr>
              <a:t>Concept Creation</a:t>
            </a:r>
            <a:endParaRPr lang="en-US" sz="1600" dirty="0">
              <a:latin typeface="Arial" panose="020B0604020202020204" pitchFamily="34" charset="0"/>
              <a:cs typeface="Arial" panose="020B0604020202020204" pitchFamily="34" charset="0"/>
            </a:endParaRPr>
          </a:p>
        </p:txBody>
      </p:sp>
      <p:sp>
        <p:nvSpPr>
          <p:cNvPr id="23" name="Tijdelijke aanduiding voor tekst 44">
            <a:extLst>
              <a:ext uri="{FF2B5EF4-FFF2-40B4-BE49-F238E27FC236}">
                <a16:creationId xmlns:a16="http://schemas.microsoft.com/office/drawing/2014/main" id="{B956EDEE-2DA5-8941-4A69-B4D150DF1253}"/>
              </a:ext>
            </a:extLst>
          </p:cNvPr>
          <p:cNvSpPr txBox="1">
            <a:spLocks/>
          </p:cNvSpPr>
          <p:nvPr/>
        </p:nvSpPr>
        <p:spPr>
          <a:xfrm>
            <a:off x="704850" y="4311754"/>
            <a:ext cx="3395202" cy="3159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baseline="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4"/>
                </a:solidFill>
                <a:latin typeface="Arial" panose="020B0604020202020204" pitchFamily="34" charset="0"/>
                <a:cs typeface="Arial" panose="020B0604020202020204" pitchFamily="34" charset="0"/>
              </a:rPr>
              <a:t>Exercise 5. </a:t>
            </a:r>
            <a:r>
              <a:rPr lang="en-US" sz="1600" dirty="0">
                <a:solidFill>
                  <a:schemeClr val="bg1"/>
                </a:solidFill>
                <a:latin typeface="Arial" panose="020B0604020202020204" pitchFamily="34" charset="0"/>
                <a:cs typeface="Arial" panose="020B0604020202020204" pitchFamily="34" charset="0"/>
              </a:rPr>
              <a:t>Roadmap</a:t>
            </a:r>
          </a:p>
        </p:txBody>
      </p:sp>
      <p:grpSp>
        <p:nvGrpSpPr>
          <p:cNvPr id="8" name="Group 7">
            <a:extLst>
              <a:ext uri="{FF2B5EF4-FFF2-40B4-BE49-F238E27FC236}">
                <a16:creationId xmlns:a16="http://schemas.microsoft.com/office/drawing/2014/main" id="{4A85208A-68F6-A505-5281-189F5A335EC8}"/>
              </a:ext>
            </a:extLst>
          </p:cNvPr>
          <p:cNvGrpSpPr/>
          <p:nvPr/>
        </p:nvGrpSpPr>
        <p:grpSpPr>
          <a:xfrm>
            <a:off x="10820400" y="158021"/>
            <a:ext cx="1262954" cy="262128"/>
            <a:chOff x="10892274" y="158021"/>
            <a:chExt cx="1191080" cy="262128"/>
          </a:xfrm>
        </p:grpSpPr>
        <p:sp>
          <p:nvSpPr>
            <p:cNvPr id="9" name="Oval 8">
              <a:extLst>
                <a:ext uri="{FF2B5EF4-FFF2-40B4-BE49-F238E27FC236}">
                  <a16:creationId xmlns:a16="http://schemas.microsoft.com/office/drawing/2014/main" id="{E8D1E201-9286-175F-CDD4-8F353E220B17}"/>
                </a:ext>
              </a:extLst>
            </p:cNvPr>
            <p:cNvSpPr/>
            <p:nvPr/>
          </p:nvSpPr>
          <p:spPr>
            <a:xfrm>
              <a:off x="11863226" y="202725"/>
              <a:ext cx="157480" cy="15748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3</a:t>
              </a:r>
            </a:p>
          </p:txBody>
        </p:sp>
        <p:grpSp>
          <p:nvGrpSpPr>
            <p:cNvPr id="10" name="Group 9">
              <a:extLst>
                <a:ext uri="{FF2B5EF4-FFF2-40B4-BE49-F238E27FC236}">
                  <a16:creationId xmlns:a16="http://schemas.microsoft.com/office/drawing/2014/main" id="{3D849F5C-7A57-02BD-C82C-A8CC57BF885A}"/>
                </a:ext>
              </a:extLst>
            </p:cNvPr>
            <p:cNvGrpSpPr/>
            <p:nvPr/>
          </p:nvGrpSpPr>
          <p:grpSpPr>
            <a:xfrm>
              <a:off x="10892274" y="158021"/>
              <a:ext cx="1191080" cy="262128"/>
              <a:chOff x="9614080" y="308749"/>
              <a:chExt cx="1191080" cy="262128"/>
            </a:xfrm>
          </p:grpSpPr>
          <p:sp>
            <p:nvSpPr>
              <p:cNvPr id="16" name="Rectangle 15">
                <a:extLst>
                  <a:ext uri="{FF2B5EF4-FFF2-40B4-BE49-F238E27FC236}">
                    <a16:creationId xmlns:a16="http://schemas.microsoft.com/office/drawing/2014/main" id="{B83A339F-A29C-F499-34BD-FD26609F2BAA}"/>
                  </a:ext>
                </a:extLst>
              </p:cNvPr>
              <p:cNvSpPr/>
              <p:nvPr/>
            </p:nvSpPr>
            <p:spPr>
              <a:xfrm>
                <a:off x="9614080" y="308749"/>
                <a:ext cx="908304" cy="262128"/>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900" dirty="0">
                    <a:latin typeface="Arial" panose="020B0604020202020204" pitchFamily="34" charset="0"/>
                    <a:cs typeface="Arial" panose="020B0604020202020204" pitchFamily="34" charset="0"/>
                  </a:rPr>
                  <a:t>Workshop 6</a:t>
                </a:r>
              </a:p>
            </p:txBody>
          </p:sp>
          <p:sp>
            <p:nvSpPr>
              <p:cNvPr id="20" name="Rectangle 19">
                <a:extLst>
                  <a:ext uri="{FF2B5EF4-FFF2-40B4-BE49-F238E27FC236}">
                    <a16:creationId xmlns:a16="http://schemas.microsoft.com/office/drawing/2014/main" id="{C3C10325-94C3-D487-823F-2605C4D1CA76}"/>
                  </a:ext>
                </a:extLst>
              </p:cNvPr>
              <p:cNvSpPr/>
              <p:nvPr/>
            </p:nvSpPr>
            <p:spPr>
              <a:xfrm>
                <a:off x="10522384" y="308749"/>
                <a:ext cx="282776" cy="262128"/>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900" dirty="0">
                  <a:solidFill>
                    <a:schemeClr val="tx1"/>
                  </a:solidFill>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595BFDCF-AC89-C742-4C29-418E656387C5}"/>
              </a:ext>
            </a:extLst>
          </p:cNvPr>
          <p:cNvSpPr/>
          <p:nvPr/>
        </p:nvSpPr>
        <p:spPr>
          <a:xfrm>
            <a:off x="10820400" y="420149"/>
            <a:ext cx="1262954" cy="156471"/>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accent4"/>
                </a:solidFill>
                <a:latin typeface="Arial" panose="020B0604020202020204" pitchFamily="34" charset="0"/>
                <a:cs typeface="Arial" panose="020B0604020202020204" pitchFamily="34" charset="0"/>
              </a:rPr>
              <a:t>Exercise 1</a:t>
            </a:r>
          </a:p>
        </p:txBody>
      </p:sp>
      <p:sp>
        <p:nvSpPr>
          <p:cNvPr id="3" name="Rectangle 2">
            <a:extLst>
              <a:ext uri="{FF2B5EF4-FFF2-40B4-BE49-F238E27FC236}">
                <a16:creationId xmlns:a16="http://schemas.microsoft.com/office/drawing/2014/main" id="{CEA45105-518D-D5CE-F8A9-E8BE53CBCCB0}"/>
              </a:ext>
            </a:extLst>
          </p:cNvPr>
          <p:cNvSpPr/>
          <p:nvPr/>
        </p:nvSpPr>
        <p:spPr>
          <a:xfrm>
            <a:off x="9730856"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SKILLS MATRIX</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Outlining the required competencies and skills for each role </a:t>
            </a:r>
          </a:p>
        </p:txBody>
      </p:sp>
      <p:sp>
        <p:nvSpPr>
          <p:cNvPr id="11" name="Rectangle 10">
            <a:extLst>
              <a:ext uri="{FF2B5EF4-FFF2-40B4-BE49-F238E27FC236}">
                <a16:creationId xmlns:a16="http://schemas.microsoft.com/office/drawing/2014/main" id="{33683B96-97A4-ECBF-2E52-66E4F95EF9EA}"/>
              </a:ext>
            </a:extLst>
          </p:cNvPr>
          <p:cNvSpPr/>
          <p:nvPr/>
        </p:nvSpPr>
        <p:spPr>
          <a:xfrm>
            <a:off x="7381834"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QUICK REFERENCE CARDS</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Printable or digital cheat sheets </a:t>
            </a:r>
          </a:p>
        </p:txBody>
      </p:sp>
      <p:sp>
        <p:nvSpPr>
          <p:cNvPr id="12" name="Rectangle 11">
            <a:extLst>
              <a:ext uri="{FF2B5EF4-FFF2-40B4-BE49-F238E27FC236}">
                <a16:creationId xmlns:a16="http://schemas.microsoft.com/office/drawing/2014/main" id="{7F9CE914-DC14-D743-8A84-5488E5706EC8}"/>
              </a:ext>
            </a:extLst>
          </p:cNvPr>
          <p:cNvSpPr/>
          <p:nvPr/>
        </p:nvSpPr>
        <p:spPr>
          <a:xfrm>
            <a:off x="5032812" y="4937665"/>
            <a:ext cx="2052658" cy="1212309"/>
          </a:xfrm>
          <a:prstGeom prst="rect">
            <a:avLst/>
          </a:prstGeom>
          <a:solidFill>
            <a:srgbClr val="FFFF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u="sng" dirty="0">
                <a:solidFill>
                  <a:schemeClr val="bg1"/>
                </a:solidFill>
                <a:latin typeface="Arial" panose="020B0604020202020204" pitchFamily="34" charset="0"/>
                <a:cs typeface="Arial" panose="020B0604020202020204" pitchFamily="34" charset="0"/>
              </a:rPr>
              <a:t>VIDEOS</a:t>
            </a:r>
            <a:endParaRPr lang="en-US" sz="1100" b="1" u="sng"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a:p>
            <a:r>
              <a:rPr lang="en-US" sz="1100" b="1" dirty="0">
                <a:solidFill>
                  <a:schemeClr val="bg1"/>
                </a:solidFill>
                <a:latin typeface="Arial" panose="020B0604020202020204" pitchFamily="34" charset="0"/>
                <a:cs typeface="Arial" panose="020B0604020202020204" pitchFamily="34" charset="0"/>
              </a:rPr>
              <a:t>Big Idea: </a:t>
            </a:r>
          </a:p>
          <a:p>
            <a:r>
              <a:rPr lang="en-US" sz="1100" b="1" dirty="0">
                <a:solidFill>
                  <a:schemeClr val="bg1"/>
                </a:solidFill>
                <a:latin typeface="Arial" panose="020B0604020202020204" pitchFamily="34" charset="0"/>
                <a:cs typeface="Arial" panose="020B0604020202020204" pitchFamily="34" charset="0"/>
              </a:rPr>
              <a:t>Short, targeted videos that explain data governance</a:t>
            </a:r>
          </a:p>
        </p:txBody>
      </p:sp>
      <p:pic>
        <p:nvPicPr>
          <p:cNvPr id="19" name="Picture 18">
            <a:extLst>
              <a:ext uri="{FF2B5EF4-FFF2-40B4-BE49-F238E27FC236}">
                <a16:creationId xmlns:a16="http://schemas.microsoft.com/office/drawing/2014/main" id="{DE2CFA9A-F78C-ADDB-A3A5-68088F664245}"/>
              </a:ext>
            </a:extLst>
          </p:cNvPr>
          <p:cNvPicPr>
            <a:picLocks noChangeAspect="1"/>
          </p:cNvPicPr>
          <p:nvPr/>
        </p:nvPicPr>
        <p:blipFill>
          <a:blip r:embed="rId3"/>
          <a:stretch>
            <a:fillRect/>
          </a:stretch>
        </p:blipFill>
        <p:spPr>
          <a:xfrm>
            <a:off x="4975900" y="3168145"/>
            <a:ext cx="2240200" cy="1459524"/>
          </a:xfrm>
          <a:prstGeom prst="rect">
            <a:avLst/>
          </a:prstGeom>
        </p:spPr>
      </p:pic>
      <p:pic>
        <p:nvPicPr>
          <p:cNvPr id="1026" name="Picture 2" descr="Buy Windows 10 Quick Reference Cards - TeachUcomp, Inc.">
            <a:extLst>
              <a:ext uri="{FF2B5EF4-FFF2-40B4-BE49-F238E27FC236}">
                <a16:creationId xmlns:a16="http://schemas.microsoft.com/office/drawing/2014/main" id="{AEB3C8CB-1760-598C-BEDC-8EB1227181A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9905" y="3034036"/>
            <a:ext cx="1352816" cy="17513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FD6C9AE-533C-460A-3713-225F27F9A7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0855" y="3013752"/>
            <a:ext cx="2052659" cy="1643085"/>
          </a:xfrm>
          <a:prstGeom prst="rect">
            <a:avLst/>
          </a:prstGeom>
        </p:spPr>
      </p:pic>
    </p:spTree>
    <p:extLst>
      <p:ext uri="{BB962C8B-B14F-4D97-AF65-F5344CB8AC3E}">
        <p14:creationId xmlns:p14="http://schemas.microsoft.com/office/powerpoint/2010/main" val="2209125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theme/theme1.xml><?xml version="1.0" encoding="utf-8"?>
<a:theme xmlns:a="http://schemas.openxmlformats.org/drawingml/2006/main" name="Data Vantage Consulting">
  <a:themeElements>
    <a:clrScheme name="Data Vantage Consulting">
      <a:dk1>
        <a:srgbClr val="000000"/>
      </a:dk1>
      <a:lt1>
        <a:srgbClr val="FFFFFF"/>
      </a:lt1>
      <a:dk2>
        <a:srgbClr val="E4E4E4"/>
      </a:dk2>
      <a:lt2>
        <a:srgbClr val="161616"/>
      </a:lt2>
      <a:accent1>
        <a:srgbClr val="CAE8FF"/>
      </a:accent1>
      <a:accent2>
        <a:srgbClr val="5CB6F9"/>
      </a:accent2>
      <a:accent3>
        <a:srgbClr val="0256FF"/>
      </a:accent3>
      <a:accent4>
        <a:srgbClr val="12229D"/>
      </a:accent4>
      <a:accent5>
        <a:srgbClr val="0B166D"/>
      </a:accent5>
      <a:accent6>
        <a:srgbClr val="050A30"/>
      </a:accent6>
      <a:hlink>
        <a:srgbClr val="233DFF"/>
      </a:hlink>
      <a:folHlink>
        <a:srgbClr val="233DFF"/>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_49129328_TF78853419_Win32" id="{DDD3E008-2388-4947-AC99-A18077BDD7B3}" vid="{644DBD45-836C-44F5-9B69-408D937DB7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ata Vantage Consulting">
  <a:themeElements>
    <a:clrScheme name="Data Vantage Consulting">
      <a:dk1>
        <a:srgbClr val="000000"/>
      </a:dk1>
      <a:lt1>
        <a:srgbClr val="FFFFFF"/>
      </a:lt1>
      <a:dk2>
        <a:srgbClr val="A7A7A7"/>
      </a:dk2>
      <a:lt2>
        <a:srgbClr val="535353"/>
      </a:lt2>
      <a:accent1>
        <a:srgbClr val="CAE8FF"/>
      </a:accent1>
      <a:accent2>
        <a:srgbClr val="5CB6F9"/>
      </a:accent2>
      <a:accent3>
        <a:srgbClr val="0256FF"/>
      </a:accent3>
      <a:accent4>
        <a:srgbClr val="12229D"/>
      </a:accent4>
      <a:accent5>
        <a:srgbClr val="0B166D"/>
      </a:accent5>
      <a:accent6>
        <a:srgbClr val="050A30"/>
      </a:accent6>
      <a:hlink>
        <a:srgbClr val="0000FF"/>
      </a:hlink>
      <a:folHlink>
        <a:srgbClr val="FF00FF"/>
      </a:folHlink>
    </a:clrScheme>
    <a:fontScheme name="Data Vantage Consulting">
      <a:majorFont>
        <a:latin typeface="Arial"/>
        <a:ea typeface="Arial"/>
        <a:cs typeface="Arial"/>
      </a:majorFont>
      <a:minorFont>
        <a:latin typeface="Helvetica"/>
        <a:ea typeface="Helvetica"/>
        <a:cs typeface="Helvetica"/>
      </a:minorFont>
    </a:fontScheme>
    <a:fmtScheme name="Data Vantage Consult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DVTC NEW Theme">
  <a:themeElements>
    <a:clrScheme name="DVTC Blue">
      <a:dk1>
        <a:srgbClr val="131416"/>
      </a:dk1>
      <a:lt1>
        <a:srgbClr val="F4F8FC"/>
      </a:lt1>
      <a:dk2>
        <a:srgbClr val="131416"/>
      </a:dk2>
      <a:lt2>
        <a:srgbClr val="F4F8FC"/>
      </a:lt2>
      <a:accent1>
        <a:srgbClr val="114171"/>
      </a:accent1>
      <a:accent2>
        <a:srgbClr val="7688A8"/>
      </a:accent2>
      <a:accent3>
        <a:srgbClr val="A5A5A5"/>
      </a:accent3>
      <a:accent4>
        <a:srgbClr val="0A2C4A"/>
      </a:accent4>
      <a:accent5>
        <a:srgbClr val="3A6996"/>
      </a:accent5>
      <a:accent6>
        <a:srgbClr val="1D548B"/>
      </a:accent6>
      <a:hlink>
        <a:srgbClr val="0563C1"/>
      </a:hlink>
      <a:folHlink>
        <a:srgbClr val="954F72"/>
      </a:folHlink>
    </a:clrScheme>
    <a:fontScheme name="Custom 1">
      <a:majorFont>
        <a:latin typeface="Inter Semi Bold"/>
        <a:ea typeface=""/>
        <a:cs typeface=""/>
      </a:majorFont>
      <a:minorFont>
        <a:latin typeface="Inter"/>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VTC NEW Theme" id="{189711DD-9128-BB4B-AA2C-0FFAC73CB9FC}" vid="{7436D632-036A-0543-9C04-5B0C81F3DBE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E0EE671-D7DB-4C64-8E55-27E748FE5D6C}">
  <we:reference id="wa200003915" version="2.0.0.0" store="en-US" storeType="OMEX"/>
  <we:alternateReferences>
    <we:reference id="WA200003915" version="2.0.0.0" store="WA20000391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2.xml><?xml version="1.0" encoding="utf-8"?>
<ds:datastoreItem xmlns:ds="http://schemas.openxmlformats.org/officeDocument/2006/customXml" ds:itemID="{09EC1AB0-9704-404D-B6D3-819D938AC55B}">
  <ds:schemaRefs>
    <ds:schemaRef ds:uri="http://purl.org/dc/elements/1.1/"/>
    <ds:schemaRef ds:uri="71af3243-3dd4-4a8d-8c0d-dd76da1f02a5"/>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http://www.w3.org/XML/1998/namespace"/>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94F21D10-BD83-491A-AAA6-945C2DB1EB01}">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1483</TotalTime>
  <Words>13007</Words>
  <Application>Microsoft Macintosh PowerPoint</Application>
  <PresentationFormat>Widescreen</PresentationFormat>
  <Paragraphs>2010</Paragraphs>
  <Slides>131</Slides>
  <Notes>66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131</vt:i4>
      </vt:variant>
    </vt:vector>
  </HeadingPairs>
  <TitlesOfParts>
    <vt:vector size="145" baseType="lpstr">
      <vt:lpstr>Arial</vt:lpstr>
      <vt:lpstr>Arial MT Pro</vt:lpstr>
      <vt:lpstr>Arial MT Pro Bold</vt:lpstr>
      <vt:lpstr>Arial MT Pro Italics</vt:lpstr>
      <vt:lpstr>Calibri</vt:lpstr>
      <vt:lpstr>Century Gothic</vt:lpstr>
      <vt:lpstr>Helvetica</vt:lpstr>
      <vt:lpstr>Inter</vt:lpstr>
      <vt:lpstr>Wingdings</vt:lpstr>
      <vt:lpstr>Wingdings 2</vt:lpstr>
      <vt:lpstr>Data Vantage Consulting</vt:lpstr>
      <vt:lpstr>Office Theme</vt:lpstr>
      <vt:lpstr>1_Data Vantage Consulting</vt:lpstr>
      <vt:lpstr>DVTC NEW Theme</vt:lpstr>
      <vt:lpstr>PowerPoint Presentation</vt:lpstr>
      <vt:lpstr>PowerPoint Presentation</vt:lpstr>
      <vt:lpstr>AGENDA: Welcome to “Data Governance SprintsTM”</vt:lpstr>
      <vt:lpstr>PowerPoint Presentation</vt:lpstr>
      <vt:lpstr>PowerPoint Presentation</vt:lpstr>
      <vt:lpstr>MOST Data Governance programs fail!</vt:lpstr>
      <vt:lpstr>What is DATA GOVERNANCE?</vt:lpstr>
      <vt:lpstr>Data Governance is MANAGING data as an ASSET</vt:lpstr>
      <vt:lpstr>PowerPoint Presentation</vt:lpstr>
      <vt:lpstr>How effective are your MEETINGS?</vt:lpstr>
      <vt:lpstr>Why workshops are BETTER than meetings? </vt:lpstr>
      <vt:lpstr>PowerPoint Presentation</vt:lpstr>
      <vt:lpstr>The magical number 7 (plus or minus 2)</vt:lpstr>
      <vt:lpstr>A TYPICAL meeting</vt:lpstr>
      <vt:lpstr>The BRAIN stuff</vt:lpstr>
      <vt:lpstr>A workshop is a POWERHOUSE!</vt:lpstr>
      <vt:lpstr>PowerPoint Presentation</vt:lpstr>
      <vt:lpstr>The SPEED PROBLEM in data governance</vt:lpstr>
      <vt:lpstr>History of the DESIGN SPRINT</vt:lpstr>
      <vt:lpstr>Get data about an idea FAST!</vt:lpstr>
      <vt:lpstr>The STANDARD design sprint</vt:lpstr>
      <vt:lpstr>DATA GOVERNANCE SPRINTTM: The secret to speed</vt:lpstr>
      <vt:lpstr>Data Governance SPRINTTM to the rescue</vt:lpstr>
      <vt:lpstr>Data Governance SPRINTTM</vt:lpstr>
      <vt:lpstr>Data Governance SPRINTTM</vt:lpstr>
      <vt:lpstr>PowerPoint Presentation</vt:lpstr>
      <vt:lpstr>WEEK 1 of 5 Laying the Groundwork | The Fundamentals</vt:lpstr>
      <vt:lpstr>WEEK 1 of 5 The Fundamentals | Workshops 1 and 2 of 7</vt:lpstr>
      <vt:lpstr>WEEK 1 of 5 The Fundamentals | Workshop 1 of 7</vt:lpstr>
      <vt:lpstr>The challenges MAP</vt:lpstr>
      <vt:lpstr>The Challenges Map</vt:lpstr>
      <vt:lpstr>The challenges MAP</vt:lpstr>
      <vt:lpstr>The Challenges Map</vt:lpstr>
      <vt:lpstr>WEEK 1 of 5 The Fundamentals | Workshop 1 of 7</vt:lpstr>
      <vt:lpstr>Challenges INTERVIEW</vt:lpstr>
      <vt:lpstr>Challenges INTERVIEW</vt:lpstr>
      <vt:lpstr>The challenges MAP</vt:lpstr>
      <vt:lpstr>WEEK 1 of 5 The Fundamentals | Workshop 1 of 7</vt:lpstr>
      <vt:lpstr>Purpose MAPPING</vt:lpstr>
      <vt:lpstr>Purpose MAPPING</vt:lpstr>
      <vt:lpstr>WEEK 1 of 5 The Fundamentals | Workshop 1 of 7</vt:lpstr>
      <vt:lpstr>Guiding PRINCIPLES</vt:lpstr>
      <vt:lpstr>WEEK 1 of 5 The Fundamentals | Workshop 1 of 7</vt:lpstr>
      <vt:lpstr>WEEK 1 of 5 The Fundamentals | Workshop 2 of 7</vt:lpstr>
      <vt:lpstr>10 for 10 BRAINSTORM</vt:lpstr>
      <vt:lpstr>WEEK 1 of 5 The Fundamentals | Workshop 2 of 7</vt:lpstr>
      <vt:lpstr>PowerPoint Presentation</vt:lpstr>
      <vt:lpstr>WEEK 1 of 5 The Fundamentals | Workshop 2 of 7</vt:lpstr>
      <vt:lpstr>PowerPoint Presentation</vt:lpstr>
      <vt:lpstr>WEEK 1 of 5 The Fundamentals | Workshop 2 of 7</vt:lpstr>
      <vt:lpstr>PowerPoint Presentation</vt:lpstr>
      <vt:lpstr>WEEK 1 of 5 Workshop 2 of 7 | Roadmap</vt:lpstr>
      <vt:lpstr>WEEK 1 of 5 The Fundamentals | Workshop 2 of 7</vt:lpstr>
      <vt:lpstr>PowerPoint Presentation</vt:lpstr>
      <vt:lpstr>WEEK 2 of 5 The Data Players | The Rules of the Game</vt:lpstr>
      <vt:lpstr>WEEK 2 of 5 The Data Players | The Rules of the Game</vt:lpstr>
      <vt:lpstr>Data Governance SPRINTTM</vt:lpstr>
      <vt:lpstr>WEEK 2 of 5 The Data Players | Workshop 3 of 7</vt:lpstr>
      <vt:lpstr>PowerPoint Presentation</vt:lpstr>
      <vt:lpstr>PowerPoint Presentation</vt:lpstr>
      <vt:lpstr>PowerPoint Presentation</vt:lpstr>
      <vt:lpstr>PowerPoint Presentation</vt:lpstr>
      <vt:lpstr>PowerPoint Presentation</vt:lpstr>
      <vt:lpstr>WEEK 2 of 5 The Data Players | Workshop 3 of 7</vt:lpstr>
      <vt:lpstr>PowerPoint Presentation</vt:lpstr>
      <vt:lpstr>WEEK 2 of 5 The Data Players | Workshop 3 of 7</vt:lpstr>
      <vt:lpstr>PowerPoint Presentation</vt:lpstr>
      <vt:lpstr>PowerPoint Presentation</vt:lpstr>
      <vt:lpstr>PowerPoint Presentation</vt:lpstr>
      <vt:lpstr>TARGET Operating Model – version 0.3</vt:lpstr>
      <vt:lpstr>PowerPoint Presentation</vt:lpstr>
      <vt:lpstr>WEEK 2 of 5 The Data Players | Workshop 3 of 7</vt:lpstr>
      <vt:lpstr>PowerPoint Presentation</vt:lpstr>
      <vt:lpstr>Data Governance SPRINTTM</vt:lpstr>
      <vt:lpstr>WEEK 2 of 5 The Rules of the Game | Workshop 4 of 7</vt:lpstr>
      <vt:lpstr>PowerPoint Presentation</vt:lpstr>
      <vt:lpstr>WEEK 2 of 5 Workshop 4 of 7 | Applied Users Story Mapping</vt:lpstr>
      <vt:lpstr>WEEK 2 of 5 Workshop 4 of 7 | Applied Users Story Mapping</vt:lpstr>
      <vt:lpstr>WEEK 2 of 5 Workshop 4 of 7 | Applied Users Story Mapping</vt:lpstr>
      <vt:lpstr>WEEK 2 of 5 Workshop 4 of 7 | Applied Users Story Mapping</vt:lpstr>
      <vt:lpstr>WEEK 2 of 5 The Rules of the Game | Workshop 4 of 7</vt:lpstr>
      <vt:lpstr>WEEK 3 of 5 Designing Governance Essentials | Define &amp; Decide</vt:lpstr>
      <vt:lpstr>WEEK 3 of 5 Designing Governance Essentials | Define &amp; Decide</vt:lpstr>
      <vt:lpstr>Data Governance SPRINTTM</vt:lpstr>
      <vt:lpstr>WEEK 3 of 5 Designing Governance Essentials | Workshop 5 of 7 </vt:lpstr>
      <vt:lpstr>WEEK 3 of 5 Keeping Score | Workshop 5 of 7</vt:lpstr>
      <vt:lpstr>METRICS Mapping</vt:lpstr>
      <vt:lpstr>WEEK 3 of 5 Keeping Score | Workshop 5 of 7</vt:lpstr>
      <vt:lpstr>PowerPoint Presentation</vt:lpstr>
      <vt:lpstr>WEEK 3 of 5 Keeping Score | Workshop 5 of 7</vt:lpstr>
      <vt:lpstr>PowerPoint Presentation</vt:lpstr>
      <vt:lpstr>WEEK 3 of 5 Workshop 5 of 7 | Lightning Demos</vt:lpstr>
      <vt:lpstr>WEEK 3 of 5 Workshop 5 of 7 | Lightning Demos</vt:lpstr>
      <vt:lpstr>WEEK 3 of 5 The Language of the Game | Workshop 5 of 7</vt:lpstr>
      <vt:lpstr>WEEK 3 of 5 Workshop 5 of 7 | Concept Creation</vt:lpstr>
      <vt:lpstr>Data Governance SPRINTTM</vt:lpstr>
      <vt:lpstr>WEEK 3 of 5 Designing Governance Essentials | Workshop 6 of 7 </vt:lpstr>
      <vt:lpstr>WEEK 3 of 5 Workshop 6 of 7 | Lightning Demos</vt:lpstr>
      <vt:lpstr>WEEK 3 of 5 Workshop 6 of 7 | Lightning Demos</vt:lpstr>
      <vt:lpstr>WEEK 3 of 5 Workshop 6 of 7 | 10 for 10 Brainstorm</vt:lpstr>
      <vt:lpstr>WEEK 3 of 5 Workshop 6 of 7 | 10 for 10 Brainstorm</vt:lpstr>
      <vt:lpstr>WEEK 3 of 5 Workshop 6 of 7 | 10 for 10 Brainstorm</vt:lpstr>
      <vt:lpstr>WEEK 3 of 5 Workshop 6 of 7 | 10 for 10 Brainstorm</vt:lpstr>
      <vt:lpstr>WEEK 3 of 5 Workshop 6 of 7 | 10 for 10 Brainstorm</vt:lpstr>
      <vt:lpstr>Data Governance SPRINTTM</vt:lpstr>
      <vt:lpstr>WEEK 3 of 5 Prototype Preparation | Workshop 7 of 7 </vt:lpstr>
      <vt:lpstr>WEEK 3 of 5 Prototype Preparation | Workshop 7 of 7</vt:lpstr>
      <vt:lpstr>WEEK 3 of 5 Workshop 7 of 7 | Users Test Flow</vt:lpstr>
      <vt:lpstr>PowerPoint Presentation</vt:lpstr>
      <vt:lpstr>WEEK 3 of 5 Prototype Preparation | Workshop 7 of 7</vt:lpstr>
      <vt:lpstr>PowerPoint Presentation</vt:lpstr>
      <vt:lpstr>Data Governance SPRINTTM</vt:lpstr>
      <vt:lpstr>WEEK 4 of 5 Design Sprint | Design &amp; Validate</vt:lpstr>
      <vt:lpstr>WEEK 4 of 5 Design Sprint | Design &amp; Validate</vt:lpstr>
      <vt:lpstr>WEEK 5 of 5 Design Sprint | Refine &amp; Implement</vt:lpstr>
      <vt:lpstr>WEEK 5 of 5 Design Sprint | Refine &amp; Implement</vt:lpstr>
      <vt:lpstr>WEEK 5 of 5 Design Sprint | Iteration Workshop</vt:lpstr>
      <vt:lpstr>WEEK 5 of 5 Design Sprint | Iteration Workshop</vt:lpstr>
      <vt:lpstr>WORKSHOP ACTIVITY: The sailboat exercise</vt:lpstr>
      <vt:lpstr>WEEK 6+ LiftOff | Embedding &amp; Scaling Data Governance</vt:lpstr>
      <vt:lpstr>WEEK 6+ LiftOff | Embedding &amp; Scaling Data Governance</vt:lpstr>
      <vt:lpstr>Moving fast without sacrificing QUALITY</vt:lpstr>
      <vt:lpstr>PowerPoint Presentation</vt:lpstr>
      <vt:lpstr>Bringing your data governance framework to life with PROTOTYPING</vt:lpstr>
      <vt:lpstr>CASE STUDY: Success with small teams and budgets!</vt:lpstr>
      <vt:lpstr>CASE STUDY: Data quality initiative for financial institution</vt:lpstr>
      <vt:lpstr>CASE STUDY: Foundational activities at public transportation company</vt:lpstr>
      <vt:lpstr>CASE STUDY: Enhancing data literacy at a large container terminal</vt:lpstr>
      <vt:lpstr>What success looks like: KEY DELIVERABLES</vt:lpstr>
      <vt:lpstr>Key SUCCESS Factors! …but also PITFALLS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Mathias Vercauteren</dc:creator>
  <cp:lastModifiedBy>Mathias Vercauteren</cp:lastModifiedBy>
  <cp:revision>76</cp:revision>
  <cp:lastPrinted>2024-09-19T19:16:57Z</cp:lastPrinted>
  <dcterms:created xsi:type="dcterms:W3CDTF">2023-03-07T15:40:52Z</dcterms:created>
  <dcterms:modified xsi:type="dcterms:W3CDTF">2026-03-07T17:59:41Z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